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88" r:id="rId8"/>
    <p:sldId id="290" r:id="rId9"/>
    <p:sldId id="294" r:id="rId10"/>
    <p:sldId id="291" r:id="rId11"/>
    <p:sldId id="292" r:id="rId12"/>
    <p:sldId id="293" r:id="rId13"/>
    <p:sldId id="295" r:id="rId14"/>
    <p:sldId id="263" r:id="rId15"/>
    <p:sldId id="298" r:id="rId16"/>
    <p:sldId id="264" r:id="rId17"/>
    <p:sldId id="269" r:id="rId18"/>
    <p:sldId id="296" r:id="rId19"/>
    <p:sldId id="29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7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Yakup" userId="2a8d2809-051b-4e88-aaae-3cc88f98af08" providerId="ADAL" clId="{80342A48-25D4-40E3-94C2-C04F2F830A65}"/>
    <pc:docChg chg="undo redo custSel addSld modSld">
      <pc:chgData name="Mesut Yakup" userId="2a8d2809-051b-4e88-aaae-3cc88f98af08" providerId="ADAL" clId="{80342A48-25D4-40E3-94C2-C04F2F830A65}" dt="2022-03-19T16:03:57.522" v="16997" actId="1076"/>
      <pc:docMkLst>
        <pc:docMk/>
      </pc:docMkLst>
      <pc:sldChg chg="modSp mod">
        <pc:chgData name="Mesut Yakup" userId="2a8d2809-051b-4e88-aaae-3cc88f98af08" providerId="ADAL" clId="{80342A48-25D4-40E3-94C2-C04F2F830A65}" dt="2022-03-13T03:48:54.952" v="15039" actId="20577"/>
        <pc:sldMkLst>
          <pc:docMk/>
          <pc:sldMk cId="596212210" sldId="257"/>
        </pc:sldMkLst>
        <pc:spChg chg="mod">
          <ac:chgData name="Mesut Yakup" userId="2a8d2809-051b-4e88-aaae-3cc88f98af08" providerId="ADAL" clId="{80342A48-25D4-40E3-94C2-C04F2F830A65}" dt="2022-03-05T06:56:26.381" v="32" actId="20577"/>
          <ac:spMkLst>
            <pc:docMk/>
            <pc:sldMk cId="596212210" sldId="257"/>
            <ac:spMk id="2" creationId="{00000000-0000-0000-0000-000000000000}"/>
          </ac:spMkLst>
        </pc:spChg>
        <pc:spChg chg="mod">
          <ac:chgData name="Mesut Yakup" userId="2a8d2809-051b-4e88-aaae-3cc88f98af08" providerId="ADAL" clId="{80342A48-25D4-40E3-94C2-C04F2F830A65}" dt="2022-03-05T06:57:19.599" v="36" actId="20577"/>
          <ac:spMkLst>
            <pc:docMk/>
            <pc:sldMk cId="596212210" sldId="257"/>
            <ac:spMk id="3" creationId="{00000000-0000-0000-0000-000000000000}"/>
          </ac:spMkLst>
        </pc:spChg>
        <pc:spChg chg="mod">
          <ac:chgData name="Mesut Yakup" userId="2a8d2809-051b-4e88-aaae-3cc88f98af08" providerId="ADAL" clId="{80342A48-25D4-40E3-94C2-C04F2F830A65}" dt="2022-03-05T06:55:50.246" v="29"/>
          <ac:spMkLst>
            <pc:docMk/>
            <pc:sldMk cId="596212210" sldId="257"/>
            <ac:spMk id="4" creationId="{00000000-0000-0000-0000-000000000000}"/>
          </ac:spMkLst>
        </pc:spChg>
        <pc:spChg chg="mod">
          <ac:chgData name="Mesut Yakup" userId="2a8d2809-051b-4e88-aaae-3cc88f98af08" providerId="ADAL" clId="{80342A48-25D4-40E3-94C2-C04F2F830A65}" dt="2022-03-13T03:48:54.952" v="15039" actId="20577"/>
          <ac:spMkLst>
            <pc:docMk/>
            <pc:sldMk cId="596212210" sldId="257"/>
            <ac:spMk id="5" creationId="{00000000-0000-0000-0000-000000000000}"/>
          </ac:spMkLst>
        </pc:spChg>
      </pc:sldChg>
      <pc:sldChg chg="addSp delSp modSp new mod modClrScheme chgLayout">
        <pc:chgData name="Mesut Yakup" userId="2a8d2809-051b-4e88-aaae-3cc88f98af08" providerId="ADAL" clId="{80342A48-25D4-40E3-94C2-C04F2F830A65}" dt="2022-03-07T14:35:15.291" v="8783" actId="1076"/>
        <pc:sldMkLst>
          <pc:docMk/>
          <pc:sldMk cId="57466354" sldId="258"/>
        </pc:sldMkLst>
        <pc:spChg chg="del mod">
          <ac:chgData name="Mesut Yakup" userId="2a8d2809-051b-4e88-aaae-3cc88f98af08" providerId="ADAL" clId="{80342A48-25D4-40E3-94C2-C04F2F830A65}" dt="2022-03-05T13:27:14.544" v="3470" actId="478"/>
          <ac:spMkLst>
            <pc:docMk/>
            <pc:sldMk cId="57466354" sldId="258"/>
            <ac:spMk id="2" creationId="{A1C5D3CB-F20F-4365-8FA5-E38A81643399}"/>
          </ac:spMkLst>
        </pc:spChg>
        <pc:spChg chg="add del mod ord">
          <ac:chgData name="Mesut Yakup" userId="2a8d2809-051b-4e88-aaae-3cc88f98af08" providerId="ADAL" clId="{80342A48-25D4-40E3-94C2-C04F2F830A65}" dt="2022-03-07T14:35:15.291" v="8783" actId="1076"/>
          <ac:spMkLst>
            <pc:docMk/>
            <pc:sldMk cId="57466354" sldId="258"/>
            <ac:spMk id="3" creationId="{482DD5BB-0036-4B87-9B18-A7F1E544F817}"/>
          </ac:spMkLst>
        </pc:spChg>
        <pc:spChg chg="mod ord">
          <ac:chgData name="Mesut Yakup" userId="2a8d2809-051b-4e88-aaae-3cc88f98af08" providerId="ADAL" clId="{80342A48-25D4-40E3-94C2-C04F2F830A65}" dt="2022-03-05T13:27:17.918" v="3471" actId="700"/>
          <ac:spMkLst>
            <pc:docMk/>
            <pc:sldMk cId="57466354" sldId="258"/>
            <ac:spMk id="4" creationId="{1E2C5634-BB1F-4A66-85F0-0E6590A08E5C}"/>
          </ac:spMkLst>
        </pc:spChg>
        <pc:picChg chg="add del mod ord">
          <ac:chgData name="Mesut Yakup" userId="2a8d2809-051b-4e88-aaae-3cc88f98af08" providerId="ADAL" clId="{80342A48-25D4-40E3-94C2-C04F2F830A65}" dt="2022-03-05T07:00:40.121" v="50" actId="22"/>
          <ac:picMkLst>
            <pc:docMk/>
            <pc:sldMk cId="57466354" sldId="258"/>
            <ac:picMk id="5" creationId="{731FE587-A4CD-4109-9F93-575F22A7608B}"/>
          </ac:picMkLst>
        </pc:picChg>
        <pc:picChg chg="add del mod">
          <ac:chgData name="Mesut Yakup" userId="2a8d2809-051b-4e88-aaae-3cc88f98af08" providerId="ADAL" clId="{80342A48-25D4-40E3-94C2-C04F2F830A65}" dt="2022-03-05T07:03:44.274" v="327" actId="478"/>
          <ac:picMkLst>
            <pc:docMk/>
            <pc:sldMk cId="57466354" sldId="258"/>
            <ac:picMk id="7" creationId="{9024D1FA-F568-443B-9D90-8D81A0039014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2T15:37:33.294" v="11061" actId="20577"/>
        <pc:sldMkLst>
          <pc:docMk/>
          <pc:sldMk cId="3115998381" sldId="259"/>
        </pc:sldMkLst>
        <pc:spChg chg="del">
          <ac:chgData name="Mesut Yakup" userId="2a8d2809-051b-4e88-aaae-3cc88f98af08" providerId="ADAL" clId="{80342A48-25D4-40E3-94C2-C04F2F830A65}" dt="2022-03-05T07:21:21.400" v="940" actId="478"/>
          <ac:spMkLst>
            <pc:docMk/>
            <pc:sldMk cId="3115998381" sldId="259"/>
            <ac:spMk id="2" creationId="{854E5B9C-26AF-4184-833D-2C2C83AA589C}"/>
          </ac:spMkLst>
        </pc:spChg>
        <pc:spChg chg="mod ord">
          <ac:chgData name="Mesut Yakup" userId="2a8d2809-051b-4e88-aaae-3cc88f98af08" providerId="ADAL" clId="{80342A48-25D4-40E3-94C2-C04F2F830A65}" dt="2022-03-12T15:37:33.294" v="11061" actId="20577"/>
          <ac:spMkLst>
            <pc:docMk/>
            <pc:sldMk cId="3115998381" sldId="259"/>
            <ac:spMk id="3" creationId="{C7CB7B48-3328-429A-BEE7-EE88BFA71682}"/>
          </ac:spMkLst>
        </pc:spChg>
        <pc:picChg chg="add del mod">
          <ac:chgData name="Mesut Yakup" userId="2a8d2809-051b-4e88-aaae-3cc88f98af08" providerId="ADAL" clId="{80342A48-25D4-40E3-94C2-C04F2F830A65}" dt="2022-03-05T11:40:42.153" v="1284" actId="478"/>
          <ac:picMkLst>
            <pc:docMk/>
            <pc:sldMk cId="3115998381" sldId="259"/>
            <ac:picMk id="4" creationId="{1B658A0C-A274-4CDD-AB50-451394276157}"/>
          </ac:picMkLst>
        </pc:picChg>
        <pc:picChg chg="add del mod">
          <ac:chgData name="Mesut Yakup" userId="2a8d2809-051b-4e88-aaae-3cc88f98af08" providerId="ADAL" clId="{80342A48-25D4-40E3-94C2-C04F2F830A65}" dt="2022-03-05T07:21:16.257" v="939" actId="478"/>
          <ac:picMkLst>
            <pc:docMk/>
            <pc:sldMk cId="3115998381" sldId="259"/>
            <ac:picMk id="5" creationId="{4609EF01-F15C-4177-8DBA-ECD1743F33B2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4T19:29:01.135" v="16991" actId="20577"/>
        <pc:sldMkLst>
          <pc:docMk/>
          <pc:sldMk cId="3457490097" sldId="260"/>
        </pc:sldMkLst>
        <pc:spChg chg="del">
          <ac:chgData name="Mesut Yakup" userId="2a8d2809-051b-4e88-aaae-3cc88f98af08" providerId="ADAL" clId="{80342A48-25D4-40E3-94C2-C04F2F830A65}" dt="2022-03-05T11:47:10.253" v="1294" actId="478"/>
          <ac:spMkLst>
            <pc:docMk/>
            <pc:sldMk cId="3457490097" sldId="260"/>
            <ac:spMk id="2" creationId="{D9BB1E27-095A-4591-9110-4397543033DA}"/>
          </ac:spMkLst>
        </pc:spChg>
        <pc:spChg chg="mod ord">
          <ac:chgData name="Mesut Yakup" userId="2a8d2809-051b-4e88-aaae-3cc88f98af08" providerId="ADAL" clId="{80342A48-25D4-40E3-94C2-C04F2F830A65}" dt="2022-03-05T17:59:25.744" v="5519" actId="14100"/>
          <ac:spMkLst>
            <pc:docMk/>
            <pc:sldMk cId="3457490097" sldId="260"/>
            <ac:spMk id="3" creationId="{1BA8ED15-D564-4BB0-9184-FDF419BF5A45}"/>
          </ac:spMkLst>
        </pc:spChg>
        <pc:spChg chg="mod ord">
          <ac:chgData name="Mesut Yakup" userId="2a8d2809-051b-4e88-aaae-3cc88f98af08" providerId="ADAL" clId="{80342A48-25D4-40E3-94C2-C04F2F830A65}" dt="2022-03-05T11:49:53.745" v="1561" actId="700"/>
          <ac:spMkLst>
            <pc:docMk/>
            <pc:sldMk cId="3457490097" sldId="260"/>
            <ac:spMk id="4" creationId="{811E5B59-0D84-4FAF-B6E6-A4348E468259}"/>
          </ac:spMkLst>
        </pc:spChg>
        <pc:spChg chg="add mod">
          <ac:chgData name="Mesut Yakup" userId="2a8d2809-051b-4e88-aaae-3cc88f98af08" providerId="ADAL" clId="{80342A48-25D4-40E3-94C2-C04F2F830A65}" dt="2022-03-07T14:34:34.750" v="8781" actId="1076"/>
          <ac:spMkLst>
            <pc:docMk/>
            <pc:sldMk cId="3457490097" sldId="260"/>
            <ac:spMk id="9" creationId="{384488F2-8A37-4BE9-95C6-7AED48BE39A4}"/>
          </ac:spMkLst>
        </pc:spChg>
        <pc:spChg chg="add mod">
          <ac:chgData name="Mesut Yakup" userId="2a8d2809-051b-4e88-aaae-3cc88f98af08" providerId="ADAL" clId="{80342A48-25D4-40E3-94C2-C04F2F830A65}" dt="2022-03-14T19:29:01.135" v="16991" actId="20577"/>
          <ac:spMkLst>
            <pc:docMk/>
            <pc:sldMk cId="3457490097" sldId="260"/>
            <ac:spMk id="10" creationId="{6A4FD9BC-4D4B-4681-8E86-E65A9AD5DA38}"/>
          </ac:spMkLst>
        </pc:spChg>
        <pc:picChg chg="add del mod">
          <ac:chgData name="Mesut Yakup" userId="2a8d2809-051b-4e88-aaae-3cc88f98af08" providerId="ADAL" clId="{80342A48-25D4-40E3-94C2-C04F2F830A65}" dt="2022-03-05T11:49:48.509" v="1560" actId="478"/>
          <ac:picMkLst>
            <pc:docMk/>
            <pc:sldMk cId="3457490097" sldId="260"/>
            <ac:picMk id="6" creationId="{A420B5DD-AE77-4788-A542-5D1841E8A452}"/>
          </ac:picMkLst>
        </pc:picChg>
        <pc:picChg chg="add mod">
          <ac:chgData name="Mesut Yakup" userId="2a8d2809-051b-4e88-aaae-3cc88f98af08" providerId="ADAL" clId="{80342A48-25D4-40E3-94C2-C04F2F830A65}" dt="2022-03-05T17:59:14.501" v="5518" actId="1076"/>
          <ac:picMkLst>
            <pc:docMk/>
            <pc:sldMk cId="3457490097" sldId="260"/>
            <ac:picMk id="8" creationId="{A570E75A-77EC-4579-9D02-1FE05D4526D6}"/>
          </ac:picMkLst>
        </pc:picChg>
        <pc:picChg chg="add del mod">
          <ac:chgData name="Mesut Yakup" userId="2a8d2809-051b-4e88-aaae-3cc88f98af08" providerId="ADAL" clId="{80342A48-25D4-40E3-94C2-C04F2F830A65}" dt="2022-03-05T12:14:44.120" v="1872" actId="478"/>
          <ac:picMkLst>
            <pc:docMk/>
            <pc:sldMk cId="3457490097" sldId="260"/>
            <ac:picMk id="12" creationId="{945B5B98-2BEA-480A-A852-A7D4AD80F396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4T18:52:31.535" v="16967" actId="20577"/>
        <pc:sldMkLst>
          <pc:docMk/>
          <pc:sldMk cId="1351313449" sldId="261"/>
        </pc:sldMkLst>
        <pc:spChg chg="mod ord">
          <ac:chgData name="Mesut Yakup" userId="2a8d2809-051b-4e88-aaae-3cc88f98af08" providerId="ADAL" clId="{80342A48-25D4-40E3-94C2-C04F2F830A65}" dt="2022-03-05T12:35:06.356" v="2497" actId="700"/>
          <ac:spMkLst>
            <pc:docMk/>
            <pc:sldMk cId="1351313449" sldId="261"/>
            <ac:spMk id="2" creationId="{F2DA2D5A-59BB-45F2-A070-08661FCC8006}"/>
          </ac:spMkLst>
        </pc:spChg>
        <pc:spChg chg="add del mod ord">
          <ac:chgData name="Mesut Yakup" userId="2a8d2809-051b-4e88-aaae-3cc88f98af08" providerId="ADAL" clId="{80342A48-25D4-40E3-94C2-C04F2F830A65}" dt="2022-03-05T12:35:00.709" v="2496" actId="478"/>
          <ac:spMkLst>
            <pc:docMk/>
            <pc:sldMk cId="1351313449" sldId="261"/>
            <ac:spMk id="3" creationId="{9F8942A9-E1C7-45E3-B931-81CBC9E3F6DD}"/>
          </ac:spMkLst>
        </pc:spChg>
        <pc:spChg chg="add del mod ord">
          <ac:chgData name="Mesut Yakup" userId="2a8d2809-051b-4e88-aaae-3cc88f98af08" providerId="ADAL" clId="{80342A48-25D4-40E3-94C2-C04F2F830A65}" dt="2022-03-05T12:22:07.902" v="1998" actId="22"/>
          <ac:spMkLst>
            <pc:docMk/>
            <pc:sldMk cId="1351313449" sldId="261"/>
            <ac:spMk id="4" creationId="{7CCF4A60-3751-427D-9F78-5A2C87436C32}"/>
          </ac:spMkLst>
        </pc:spChg>
        <pc:spChg chg="add mod ord">
          <ac:chgData name="Mesut Yakup" userId="2a8d2809-051b-4e88-aaae-3cc88f98af08" providerId="ADAL" clId="{80342A48-25D4-40E3-94C2-C04F2F830A65}" dt="2022-03-13T14:54:41.085" v="16896" actId="207"/>
          <ac:spMkLst>
            <pc:docMk/>
            <pc:sldMk cId="1351313449" sldId="261"/>
            <ac:spMk id="8" creationId="{39E743FE-F458-496C-870D-4BDB0B523B68}"/>
          </ac:spMkLst>
        </pc:spChg>
        <pc:spChg chg="add mod">
          <ac:chgData name="Mesut Yakup" userId="2a8d2809-051b-4e88-aaae-3cc88f98af08" providerId="ADAL" clId="{80342A48-25D4-40E3-94C2-C04F2F830A65}" dt="2022-03-05T12:53:37.062" v="3058" actId="1076"/>
          <ac:spMkLst>
            <pc:docMk/>
            <pc:sldMk cId="1351313449" sldId="261"/>
            <ac:spMk id="13" creationId="{3552A670-CEB2-4423-B815-965960F3154F}"/>
          </ac:spMkLst>
        </pc:spChg>
        <pc:spChg chg="add mod ord">
          <ac:chgData name="Mesut Yakup" userId="2a8d2809-051b-4e88-aaae-3cc88f98af08" providerId="ADAL" clId="{80342A48-25D4-40E3-94C2-C04F2F830A65}" dt="2022-03-14T18:52:31.535" v="16967" actId="20577"/>
          <ac:spMkLst>
            <pc:docMk/>
            <pc:sldMk cId="1351313449" sldId="261"/>
            <ac:spMk id="14" creationId="{99B16BC8-05EB-4AA1-9F13-DDAAEB8B395B}"/>
          </ac:spMkLst>
        </pc:spChg>
        <pc:picChg chg="add del mod ord">
          <ac:chgData name="Mesut Yakup" userId="2a8d2809-051b-4e88-aaae-3cc88f98af08" providerId="ADAL" clId="{80342A48-25D4-40E3-94C2-C04F2F830A65}" dt="2022-03-05T12:22:19.076" v="2000" actId="478"/>
          <ac:picMkLst>
            <pc:docMk/>
            <pc:sldMk cId="1351313449" sldId="261"/>
            <ac:picMk id="6" creationId="{F9051488-D6D8-4264-941A-2992DE4EE502}"/>
          </ac:picMkLst>
        </pc:picChg>
        <pc:picChg chg="add del mod ord">
          <ac:chgData name="Mesut Yakup" userId="2a8d2809-051b-4e88-aaae-3cc88f98af08" providerId="ADAL" clId="{80342A48-25D4-40E3-94C2-C04F2F830A65}" dt="2022-03-05T12:54:03.782" v="3060" actId="21"/>
          <ac:picMkLst>
            <pc:docMk/>
            <pc:sldMk cId="1351313449" sldId="261"/>
            <ac:picMk id="10" creationId="{B0D2AC59-7E6F-4654-8A2D-F621647E72F3}"/>
          </ac:picMkLst>
        </pc:picChg>
        <pc:picChg chg="add mod">
          <ac:chgData name="Mesut Yakup" userId="2a8d2809-051b-4e88-aaae-3cc88f98af08" providerId="ADAL" clId="{80342A48-25D4-40E3-94C2-C04F2F830A65}" dt="2022-03-05T14:56:40.835" v="4291" actId="1076"/>
          <ac:picMkLst>
            <pc:docMk/>
            <pc:sldMk cId="1351313449" sldId="261"/>
            <ac:picMk id="12" creationId="{5A3F8783-1C45-41B9-B76B-61F1B82B9AA0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4T18:54:15.612" v="16969" actId="20577"/>
        <pc:sldMkLst>
          <pc:docMk/>
          <pc:sldMk cId="688089466" sldId="262"/>
        </pc:sldMkLst>
        <pc:spChg chg="mod ord">
          <ac:chgData name="Mesut Yakup" userId="2a8d2809-051b-4e88-aaae-3cc88f98af08" providerId="ADAL" clId="{80342A48-25D4-40E3-94C2-C04F2F830A65}" dt="2022-03-05T13:26:44.615" v="3465" actId="700"/>
          <ac:spMkLst>
            <pc:docMk/>
            <pc:sldMk cId="688089466" sldId="262"/>
            <ac:spMk id="2" creationId="{C8569D45-4B64-4D8B-BD82-B9806718C021}"/>
          </ac:spMkLst>
        </pc:spChg>
        <pc:spChg chg="add del mod ord">
          <ac:chgData name="Mesut Yakup" userId="2a8d2809-051b-4e88-aaae-3cc88f98af08" providerId="ADAL" clId="{80342A48-25D4-40E3-94C2-C04F2F830A65}" dt="2022-03-05T13:26:40.836" v="3464" actId="478"/>
          <ac:spMkLst>
            <pc:docMk/>
            <pc:sldMk cId="688089466" sldId="262"/>
            <ac:spMk id="3" creationId="{DC4D7F8E-4C88-451D-A0E2-C3627DE55157}"/>
          </ac:spMkLst>
        </pc:spChg>
        <pc:spChg chg="add del mod ord">
          <ac:chgData name="Mesut Yakup" userId="2a8d2809-051b-4e88-aaae-3cc88f98af08" providerId="ADAL" clId="{80342A48-25D4-40E3-94C2-C04F2F830A65}" dt="2022-03-14T18:54:15.612" v="16969" actId="20577"/>
          <ac:spMkLst>
            <pc:docMk/>
            <pc:sldMk cId="688089466" sldId="262"/>
            <ac:spMk id="4" creationId="{C1958998-376F-4EB0-BA9B-81E586B8F9B8}"/>
          </ac:spMkLst>
        </pc:spChg>
        <pc:picChg chg="add del mod">
          <ac:chgData name="Mesut Yakup" userId="2a8d2809-051b-4e88-aaae-3cc88f98af08" providerId="ADAL" clId="{80342A48-25D4-40E3-94C2-C04F2F830A65}" dt="2022-03-05T12:54:52.590" v="3069"/>
          <ac:picMkLst>
            <pc:docMk/>
            <pc:sldMk cId="688089466" sldId="262"/>
            <ac:picMk id="5" creationId="{CE745FEE-716B-49F0-BF5A-180B39DAEBEA}"/>
          </ac:picMkLst>
        </pc:picChg>
        <pc:picChg chg="add del mod">
          <ac:chgData name="Mesut Yakup" userId="2a8d2809-051b-4e88-aaae-3cc88f98af08" providerId="ADAL" clId="{80342A48-25D4-40E3-94C2-C04F2F830A65}" dt="2022-03-05T13:21:50.409" v="3106" actId="478"/>
          <ac:picMkLst>
            <pc:docMk/>
            <pc:sldMk cId="688089466" sldId="262"/>
            <ac:picMk id="6" creationId="{238144B0-683E-4832-9AA5-D1906958ED81}"/>
          </ac:picMkLst>
        </pc:picChg>
        <pc:picChg chg="add del mod">
          <ac:chgData name="Mesut Yakup" userId="2a8d2809-051b-4e88-aaae-3cc88f98af08" providerId="ADAL" clId="{80342A48-25D4-40E3-94C2-C04F2F830A65}" dt="2022-03-05T13:26:34.093" v="3463" actId="478"/>
          <ac:picMkLst>
            <pc:docMk/>
            <pc:sldMk cId="688089466" sldId="262"/>
            <ac:picMk id="8" creationId="{47214C0F-95B1-46DF-B22B-232654771794}"/>
          </ac:picMkLst>
        </pc:picChg>
        <pc:picChg chg="add del mod">
          <ac:chgData name="Mesut Yakup" userId="2a8d2809-051b-4e88-aaae-3cc88f98af08" providerId="ADAL" clId="{80342A48-25D4-40E3-94C2-C04F2F830A65}" dt="2022-03-05T14:35:56.757" v="3871" actId="478"/>
          <ac:picMkLst>
            <pc:docMk/>
            <pc:sldMk cId="688089466" sldId="262"/>
            <ac:picMk id="10" creationId="{96BC20E6-9218-4046-AE88-1315E6C59C6F}"/>
          </ac:picMkLst>
        </pc:picChg>
        <pc:picChg chg="add del mod">
          <ac:chgData name="Mesut Yakup" userId="2a8d2809-051b-4e88-aaae-3cc88f98af08" providerId="ADAL" clId="{80342A48-25D4-40E3-94C2-C04F2F830A65}" dt="2022-03-05T14:39:01.941" v="3926" actId="478"/>
          <ac:picMkLst>
            <pc:docMk/>
            <pc:sldMk cId="688089466" sldId="262"/>
            <ac:picMk id="12" creationId="{2140A569-7204-4ABD-921B-96B7C923943C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4T18:58:39.222" v="16971" actId="20577"/>
        <pc:sldMkLst>
          <pc:docMk/>
          <pc:sldMk cId="4081863466" sldId="263"/>
        </pc:sldMkLst>
        <pc:spChg chg="mod ord">
          <ac:chgData name="Mesut Yakup" userId="2a8d2809-051b-4e88-aaae-3cc88f98af08" providerId="ADAL" clId="{80342A48-25D4-40E3-94C2-C04F2F830A65}" dt="2022-03-07T13:57:33.679" v="8432" actId="1076"/>
          <ac:spMkLst>
            <pc:docMk/>
            <pc:sldMk cId="4081863466" sldId="263"/>
            <ac:spMk id="2" creationId="{DFD027CF-5D08-4031-9747-CD52F4170A59}"/>
          </ac:spMkLst>
        </pc:spChg>
        <pc:spChg chg="mod ord">
          <ac:chgData name="Mesut Yakup" userId="2a8d2809-051b-4e88-aaae-3cc88f98af08" providerId="ADAL" clId="{80342A48-25D4-40E3-94C2-C04F2F830A65}" dt="2022-03-14T18:58:39.222" v="16971" actId="20577"/>
          <ac:spMkLst>
            <pc:docMk/>
            <pc:sldMk cId="4081863466" sldId="263"/>
            <ac:spMk id="3" creationId="{8A8F0ED2-5EB7-4022-A7AA-1D7DBBBFAF01}"/>
          </ac:spMkLst>
        </pc:spChg>
        <pc:spChg chg="mod ord">
          <ac:chgData name="Mesut Yakup" userId="2a8d2809-051b-4e88-aaae-3cc88f98af08" providerId="ADAL" clId="{80342A48-25D4-40E3-94C2-C04F2F830A65}" dt="2022-03-05T15:43:25.351" v="4769" actId="700"/>
          <ac:spMkLst>
            <pc:docMk/>
            <pc:sldMk cId="4081863466" sldId="263"/>
            <ac:spMk id="4" creationId="{A4E2F45A-301A-404B-8732-DDDF737F994B}"/>
          </ac:spMkLst>
        </pc:spChg>
        <pc:picChg chg="add del mod">
          <ac:chgData name="Mesut Yakup" userId="2a8d2809-051b-4e88-aaae-3cc88f98af08" providerId="ADAL" clId="{80342A48-25D4-40E3-94C2-C04F2F830A65}" dt="2022-03-05T15:43:15.022" v="4767" actId="478"/>
          <ac:picMkLst>
            <pc:docMk/>
            <pc:sldMk cId="4081863466" sldId="263"/>
            <ac:picMk id="6" creationId="{686237DB-0006-446B-B8E4-0787F9551ACB}"/>
          </ac:picMkLst>
        </pc:picChg>
        <pc:picChg chg="add del mod">
          <ac:chgData name="Mesut Yakup" userId="2a8d2809-051b-4e88-aaae-3cc88f98af08" providerId="ADAL" clId="{80342A48-25D4-40E3-94C2-C04F2F830A65}" dt="2022-03-05T15:55:57.217" v="5223" actId="478"/>
          <ac:picMkLst>
            <pc:docMk/>
            <pc:sldMk cId="4081863466" sldId="263"/>
            <ac:picMk id="8" creationId="{B95ACC8B-CD28-4781-B6C2-9F575F7DDA36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07T13:56:39.327" v="8431" actId="1076"/>
        <pc:sldMkLst>
          <pc:docMk/>
          <pc:sldMk cId="857000423" sldId="264"/>
        </pc:sldMkLst>
        <pc:spChg chg="del mod ord">
          <ac:chgData name="Mesut Yakup" userId="2a8d2809-051b-4e88-aaae-3cc88f98af08" providerId="ADAL" clId="{80342A48-25D4-40E3-94C2-C04F2F830A65}" dt="2022-03-05T17:52:11.297" v="5352" actId="478"/>
          <ac:spMkLst>
            <pc:docMk/>
            <pc:sldMk cId="857000423" sldId="264"/>
            <ac:spMk id="2" creationId="{9A5682D3-4514-40A3-86C5-26E084F4BE92}"/>
          </ac:spMkLst>
        </pc:spChg>
        <pc:spChg chg="del">
          <ac:chgData name="Mesut Yakup" userId="2a8d2809-051b-4e88-aaae-3cc88f98af08" providerId="ADAL" clId="{80342A48-25D4-40E3-94C2-C04F2F830A65}" dt="2022-03-05T17:47:51.975" v="5344" actId="22"/>
          <ac:spMkLst>
            <pc:docMk/>
            <pc:sldMk cId="857000423" sldId="264"/>
            <ac:spMk id="3" creationId="{D97C3A3C-6AEF-49D6-BE7F-36A73E915EA2}"/>
          </ac:spMkLst>
        </pc:spChg>
        <pc:spChg chg="mod ord">
          <ac:chgData name="Mesut Yakup" userId="2a8d2809-051b-4e88-aaae-3cc88f98af08" providerId="ADAL" clId="{80342A48-25D4-40E3-94C2-C04F2F830A65}" dt="2022-03-05T17:52:05.551" v="5351" actId="700"/>
          <ac:spMkLst>
            <pc:docMk/>
            <pc:sldMk cId="857000423" sldId="264"/>
            <ac:spMk id="4" creationId="{ED0EE96A-3429-428C-ACAB-EFEE6C7E59D5}"/>
          </ac:spMkLst>
        </pc:spChg>
        <pc:spChg chg="add mod">
          <ac:chgData name="Mesut Yakup" userId="2a8d2809-051b-4e88-aaae-3cc88f98af08" providerId="ADAL" clId="{80342A48-25D4-40E3-94C2-C04F2F830A65}" dt="2022-03-07T13:27:52.810" v="7803" actId="1076"/>
          <ac:spMkLst>
            <pc:docMk/>
            <pc:sldMk cId="857000423" sldId="264"/>
            <ac:spMk id="9" creationId="{EAE26447-DE43-4EC5-BB65-B5C77F40B477}"/>
          </ac:spMkLst>
        </pc:spChg>
        <pc:spChg chg="add mod">
          <ac:chgData name="Mesut Yakup" userId="2a8d2809-051b-4e88-aaae-3cc88f98af08" providerId="ADAL" clId="{80342A48-25D4-40E3-94C2-C04F2F830A65}" dt="2022-03-07T13:27:56.108" v="7804" actId="1076"/>
          <ac:spMkLst>
            <pc:docMk/>
            <pc:sldMk cId="857000423" sldId="264"/>
            <ac:spMk id="10" creationId="{2A879D3E-F128-4FC0-AD14-B13F3494A43F}"/>
          </ac:spMkLst>
        </pc:spChg>
        <pc:spChg chg="add mod">
          <ac:chgData name="Mesut Yakup" userId="2a8d2809-051b-4e88-aaae-3cc88f98af08" providerId="ADAL" clId="{80342A48-25D4-40E3-94C2-C04F2F830A65}" dt="2022-03-07T13:28:17.342" v="7811" actId="1076"/>
          <ac:spMkLst>
            <pc:docMk/>
            <pc:sldMk cId="857000423" sldId="264"/>
            <ac:spMk id="11" creationId="{A807A594-3895-4287-B810-9F1FAE22D5A0}"/>
          </ac:spMkLst>
        </pc:spChg>
        <pc:picChg chg="add mod ord">
          <ac:chgData name="Mesut Yakup" userId="2a8d2809-051b-4e88-aaae-3cc88f98af08" providerId="ADAL" clId="{80342A48-25D4-40E3-94C2-C04F2F830A65}" dt="2022-03-07T13:56:39.327" v="8431" actId="1076"/>
          <ac:picMkLst>
            <pc:docMk/>
            <pc:sldMk cId="857000423" sldId="264"/>
            <ac:picMk id="6" creationId="{A165E423-48D3-4DBC-BB41-2336A96B1961}"/>
          </ac:picMkLst>
        </pc:picChg>
        <pc:picChg chg="add mod">
          <ac:chgData name="Mesut Yakup" userId="2a8d2809-051b-4e88-aaae-3cc88f98af08" providerId="ADAL" clId="{80342A48-25D4-40E3-94C2-C04F2F830A65}" dt="2022-03-07T13:56:34.998" v="8430" actId="1076"/>
          <ac:picMkLst>
            <pc:docMk/>
            <pc:sldMk cId="857000423" sldId="264"/>
            <ac:picMk id="8" creationId="{5D0DB706-B09B-4B33-9222-290F0621B247}"/>
          </ac:picMkLst>
        </pc:picChg>
      </pc:sldChg>
      <pc:sldChg chg="addSp modSp new mod modClrScheme chgLayout">
        <pc:chgData name="Mesut Yakup" userId="2a8d2809-051b-4e88-aaae-3cc88f98af08" providerId="ADAL" clId="{80342A48-25D4-40E3-94C2-C04F2F830A65}" dt="2022-03-14T19:18:36.056" v="16976" actId="255"/>
        <pc:sldMkLst>
          <pc:docMk/>
          <pc:sldMk cId="1465493317" sldId="265"/>
        </pc:sldMkLst>
        <pc:spChg chg="mod ord">
          <ac:chgData name="Mesut Yakup" userId="2a8d2809-051b-4e88-aaae-3cc88f98af08" providerId="ADAL" clId="{80342A48-25D4-40E3-94C2-C04F2F830A65}" dt="2022-03-05T19:53:22.614" v="5997" actId="700"/>
          <ac:spMkLst>
            <pc:docMk/>
            <pc:sldMk cId="1465493317" sldId="265"/>
            <ac:spMk id="2" creationId="{34A8B7F6-1765-4558-A119-2D399E7A29E6}"/>
          </ac:spMkLst>
        </pc:spChg>
        <pc:spChg chg="add mod ord">
          <ac:chgData name="Mesut Yakup" userId="2a8d2809-051b-4e88-aaae-3cc88f98af08" providerId="ADAL" clId="{80342A48-25D4-40E3-94C2-C04F2F830A65}" dt="2022-03-07T15:30:29.216" v="9131" actId="1076"/>
          <ac:spMkLst>
            <pc:docMk/>
            <pc:sldMk cId="1465493317" sldId="265"/>
            <ac:spMk id="3" creationId="{B1E8FFAE-A754-4ED6-B2E4-F58441F92866}"/>
          </ac:spMkLst>
        </pc:spChg>
        <pc:spChg chg="add mod ord">
          <ac:chgData name="Mesut Yakup" userId="2a8d2809-051b-4e88-aaae-3cc88f98af08" providerId="ADAL" clId="{80342A48-25D4-40E3-94C2-C04F2F830A65}" dt="2022-03-14T19:18:36.056" v="16976" actId="255"/>
          <ac:spMkLst>
            <pc:docMk/>
            <pc:sldMk cId="1465493317" sldId="265"/>
            <ac:spMk id="4" creationId="{6F03D006-FEF1-4AF3-8849-B2BE0069303B}"/>
          </ac:spMkLst>
        </pc:spChg>
        <pc:spChg chg="add mod">
          <ac:chgData name="Mesut Yakup" userId="2a8d2809-051b-4e88-aaae-3cc88f98af08" providerId="ADAL" clId="{80342A48-25D4-40E3-94C2-C04F2F830A65}" dt="2022-03-07T16:21:06.869" v="9326" actId="20577"/>
          <ac:spMkLst>
            <pc:docMk/>
            <pc:sldMk cId="1465493317" sldId="265"/>
            <ac:spMk id="6" creationId="{5B6CBF6B-20AE-43D5-BC49-118B6E010936}"/>
          </ac:spMkLst>
        </pc:spChg>
        <pc:picChg chg="add mod">
          <ac:chgData name="Mesut Yakup" userId="2a8d2809-051b-4e88-aaae-3cc88f98af08" providerId="ADAL" clId="{80342A48-25D4-40E3-94C2-C04F2F830A65}" dt="2022-03-07T15:22:32.914" v="8975" actId="1076"/>
          <ac:picMkLst>
            <pc:docMk/>
            <pc:sldMk cId="1465493317" sldId="265"/>
            <ac:picMk id="5" creationId="{9123FAF1-276F-4D50-A941-DEF24B3C0168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4T19:21:08.432" v="16981" actId="1036"/>
        <pc:sldMkLst>
          <pc:docMk/>
          <pc:sldMk cId="1956287422" sldId="266"/>
        </pc:sldMkLst>
        <pc:spChg chg="del">
          <ac:chgData name="Mesut Yakup" userId="2a8d2809-051b-4e88-aaae-3cc88f98af08" providerId="ADAL" clId="{80342A48-25D4-40E3-94C2-C04F2F830A65}" dt="2022-03-05T19:57:22.417" v="6002" actId="478"/>
          <ac:spMkLst>
            <pc:docMk/>
            <pc:sldMk cId="1956287422" sldId="266"/>
            <ac:spMk id="2" creationId="{B8F74E33-6675-4F88-92DC-F2BB85C03E70}"/>
          </ac:spMkLst>
        </pc:spChg>
        <pc:spChg chg="mod ord">
          <ac:chgData name="Mesut Yakup" userId="2a8d2809-051b-4e88-aaae-3cc88f98af08" providerId="ADAL" clId="{80342A48-25D4-40E3-94C2-C04F2F830A65}" dt="2022-03-14T19:21:08.432" v="16981" actId="1036"/>
          <ac:spMkLst>
            <pc:docMk/>
            <pc:sldMk cId="1956287422" sldId="266"/>
            <ac:spMk id="3" creationId="{6BBA6C91-2A1E-40FE-8B30-71F9FCAFF6C0}"/>
          </ac:spMkLst>
        </pc:spChg>
        <pc:spChg chg="mod ord">
          <ac:chgData name="Mesut Yakup" userId="2a8d2809-051b-4e88-aaae-3cc88f98af08" providerId="ADAL" clId="{80342A48-25D4-40E3-94C2-C04F2F830A65}" dt="2022-03-05T20:05:26.815" v="6170" actId="700"/>
          <ac:spMkLst>
            <pc:docMk/>
            <pc:sldMk cId="1956287422" sldId="266"/>
            <ac:spMk id="4" creationId="{A186EA18-8CCA-4900-835F-C282A0905E14}"/>
          </ac:spMkLst>
        </pc:spChg>
        <pc:picChg chg="add del mod">
          <ac:chgData name="Mesut Yakup" userId="2a8d2809-051b-4e88-aaae-3cc88f98af08" providerId="ADAL" clId="{80342A48-25D4-40E3-94C2-C04F2F830A65}" dt="2022-03-05T20:18:13.850" v="6406" actId="478"/>
          <ac:picMkLst>
            <pc:docMk/>
            <pc:sldMk cId="1956287422" sldId="266"/>
            <ac:picMk id="6" creationId="{A2BDE9DA-45C6-41F4-A752-9B5EDCD4A84E}"/>
          </ac:picMkLst>
        </pc:picChg>
      </pc:sldChg>
      <pc:sldChg chg="addSp modSp new mod modClrScheme chgLayout">
        <pc:chgData name="Mesut Yakup" userId="2a8d2809-051b-4e88-aaae-3cc88f98af08" providerId="ADAL" clId="{80342A48-25D4-40E3-94C2-C04F2F830A65}" dt="2022-03-14T19:24:34.387" v="16988" actId="20577"/>
        <pc:sldMkLst>
          <pc:docMk/>
          <pc:sldMk cId="1450928473" sldId="267"/>
        </pc:sldMkLst>
        <pc:spChg chg="mod ord">
          <ac:chgData name="Mesut Yakup" userId="2a8d2809-051b-4e88-aaae-3cc88f98af08" providerId="ADAL" clId="{80342A48-25D4-40E3-94C2-C04F2F830A65}" dt="2022-03-06T18:00:13.117" v="6633" actId="700"/>
          <ac:spMkLst>
            <pc:docMk/>
            <pc:sldMk cId="1450928473" sldId="267"/>
            <ac:spMk id="2" creationId="{32B9D655-3AC6-4FD8-952B-D5EDC3DF36FA}"/>
          </ac:spMkLst>
        </pc:spChg>
        <pc:spChg chg="add mod ord">
          <ac:chgData name="Mesut Yakup" userId="2a8d2809-051b-4e88-aaae-3cc88f98af08" providerId="ADAL" clId="{80342A48-25D4-40E3-94C2-C04F2F830A65}" dt="2022-03-14T19:21:23.418" v="16982" actId="113"/>
          <ac:spMkLst>
            <pc:docMk/>
            <pc:sldMk cId="1450928473" sldId="267"/>
            <ac:spMk id="3" creationId="{511E0F96-C641-4AF6-9BBC-E43F06BAA3F3}"/>
          </ac:spMkLst>
        </pc:spChg>
        <pc:spChg chg="add mod ord">
          <ac:chgData name="Mesut Yakup" userId="2a8d2809-051b-4e88-aaae-3cc88f98af08" providerId="ADAL" clId="{80342A48-25D4-40E3-94C2-C04F2F830A65}" dt="2022-03-14T19:24:34.387" v="16988" actId="20577"/>
          <ac:spMkLst>
            <pc:docMk/>
            <pc:sldMk cId="1450928473" sldId="267"/>
            <ac:spMk id="4" creationId="{E869346B-DB60-432A-8E99-50BD0E2B47A7}"/>
          </ac:spMkLst>
        </pc:spChg>
      </pc:sldChg>
      <pc:sldChg chg="addSp delSp modSp new mod modClrScheme chgLayout">
        <pc:chgData name="Mesut Yakup" userId="2a8d2809-051b-4e88-aaae-3cc88f98af08" providerId="ADAL" clId="{80342A48-25D4-40E3-94C2-C04F2F830A65}" dt="2022-03-12T15:42:52.578" v="11080" actId="20577"/>
        <pc:sldMkLst>
          <pc:docMk/>
          <pc:sldMk cId="3536747672" sldId="268"/>
        </pc:sldMkLst>
        <pc:spChg chg="mod ord">
          <ac:chgData name="Mesut Yakup" userId="2a8d2809-051b-4e88-aaae-3cc88f98af08" providerId="ADAL" clId="{80342A48-25D4-40E3-94C2-C04F2F830A65}" dt="2022-03-06T19:26:32.366" v="7717" actId="700"/>
          <ac:spMkLst>
            <pc:docMk/>
            <pc:sldMk cId="3536747672" sldId="268"/>
            <ac:spMk id="2" creationId="{88E8FB19-E6BD-4079-9BD0-9FD17C944A89}"/>
          </ac:spMkLst>
        </pc:spChg>
        <pc:spChg chg="add del mod ord">
          <ac:chgData name="Mesut Yakup" userId="2a8d2809-051b-4e88-aaae-3cc88f98af08" providerId="ADAL" clId="{80342A48-25D4-40E3-94C2-C04F2F830A65}" dt="2022-03-06T19:26:26.607" v="7716" actId="478"/>
          <ac:spMkLst>
            <pc:docMk/>
            <pc:sldMk cId="3536747672" sldId="268"/>
            <ac:spMk id="3" creationId="{684EE930-4DE5-4681-85E0-A37DFECE1207}"/>
          </ac:spMkLst>
        </pc:spChg>
        <pc:spChg chg="add mod ord">
          <ac:chgData name="Mesut Yakup" userId="2a8d2809-051b-4e88-aaae-3cc88f98af08" providerId="ADAL" clId="{80342A48-25D4-40E3-94C2-C04F2F830A65}" dt="2022-03-12T15:42:52.578" v="11080" actId="20577"/>
          <ac:spMkLst>
            <pc:docMk/>
            <pc:sldMk cId="3536747672" sldId="268"/>
            <ac:spMk id="4" creationId="{E1DEDF96-83F7-4713-9FC5-BDDEC15943FE}"/>
          </ac:spMkLst>
        </pc:spChg>
        <pc:picChg chg="add del mod">
          <ac:chgData name="Mesut Yakup" userId="2a8d2809-051b-4e88-aaae-3cc88f98af08" providerId="ADAL" clId="{80342A48-25D4-40E3-94C2-C04F2F830A65}" dt="2022-03-07T14:14:52.457" v="8779" actId="478"/>
          <ac:picMkLst>
            <pc:docMk/>
            <pc:sldMk cId="3536747672" sldId="268"/>
            <ac:picMk id="5" creationId="{43544D6A-3215-4464-BD59-6F1CDEEA7E3C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2T15:42:40.057" v="11079" actId="121"/>
        <pc:sldMkLst>
          <pc:docMk/>
          <pc:sldMk cId="875935423" sldId="269"/>
        </pc:sldMkLst>
        <pc:spChg chg="mod ord">
          <ac:chgData name="Mesut Yakup" userId="2a8d2809-051b-4e88-aaae-3cc88f98af08" providerId="ADAL" clId="{80342A48-25D4-40E3-94C2-C04F2F830A65}" dt="2022-03-07T13:36:34.380" v="7860" actId="700"/>
          <ac:spMkLst>
            <pc:docMk/>
            <pc:sldMk cId="875935423" sldId="269"/>
            <ac:spMk id="2" creationId="{149888F5-5858-4A37-8ED9-ABDBCCBC9849}"/>
          </ac:spMkLst>
        </pc:spChg>
        <pc:spChg chg="add del mod ord">
          <ac:chgData name="Mesut Yakup" userId="2a8d2809-051b-4e88-aaae-3cc88f98af08" providerId="ADAL" clId="{80342A48-25D4-40E3-94C2-C04F2F830A65}" dt="2022-03-07T13:36:29.120" v="7859" actId="478"/>
          <ac:spMkLst>
            <pc:docMk/>
            <pc:sldMk cId="875935423" sldId="269"/>
            <ac:spMk id="3" creationId="{9A027155-77D5-4B46-AC91-F8CB354AE0A3}"/>
          </ac:spMkLst>
        </pc:spChg>
        <pc:spChg chg="add mod ord">
          <ac:chgData name="Mesut Yakup" userId="2a8d2809-051b-4e88-aaae-3cc88f98af08" providerId="ADAL" clId="{80342A48-25D4-40E3-94C2-C04F2F830A65}" dt="2022-03-12T15:42:40.057" v="11079" actId="121"/>
          <ac:spMkLst>
            <pc:docMk/>
            <pc:sldMk cId="875935423" sldId="269"/>
            <ac:spMk id="4" creationId="{859CDC1C-053A-4343-9277-D28AA2418AAB}"/>
          </ac:spMkLst>
        </pc:spChg>
      </pc:sldChg>
      <pc:sldChg chg="addSp modSp new mod modClrScheme chgLayout">
        <pc:chgData name="Mesut Yakup" userId="2a8d2809-051b-4e88-aaae-3cc88f98af08" providerId="ADAL" clId="{80342A48-25D4-40E3-94C2-C04F2F830A65}" dt="2022-03-14T19:27:07.591" v="16989" actId="113"/>
        <pc:sldMkLst>
          <pc:docMk/>
          <pc:sldMk cId="2947679239" sldId="270"/>
        </pc:sldMkLst>
        <pc:spChg chg="mod ord">
          <ac:chgData name="Mesut Yakup" userId="2a8d2809-051b-4e88-aaae-3cc88f98af08" providerId="ADAL" clId="{80342A48-25D4-40E3-94C2-C04F2F830A65}" dt="2022-03-14T19:27:07.591" v="16989" actId="113"/>
          <ac:spMkLst>
            <pc:docMk/>
            <pc:sldMk cId="2947679239" sldId="270"/>
            <ac:spMk id="2" creationId="{8BA27257-FC74-4CDA-96B9-1267C04F6CE2}"/>
          </ac:spMkLst>
        </pc:spChg>
        <pc:spChg chg="mod ord">
          <ac:chgData name="Mesut Yakup" userId="2a8d2809-051b-4e88-aaae-3cc88f98af08" providerId="ADAL" clId="{80342A48-25D4-40E3-94C2-C04F2F830A65}" dt="2022-03-07T15:23:46.472" v="8986" actId="14100"/>
          <ac:spMkLst>
            <pc:docMk/>
            <pc:sldMk cId="2947679239" sldId="270"/>
            <ac:spMk id="3" creationId="{7D003CEE-14B9-439D-8423-F370DD7DFAA4}"/>
          </ac:spMkLst>
        </pc:spChg>
        <pc:spChg chg="mod ord">
          <ac:chgData name="Mesut Yakup" userId="2a8d2809-051b-4e88-aaae-3cc88f98af08" providerId="ADAL" clId="{80342A48-25D4-40E3-94C2-C04F2F830A65}" dt="2022-03-07T14:52:31.181" v="8930" actId="700"/>
          <ac:spMkLst>
            <pc:docMk/>
            <pc:sldMk cId="2947679239" sldId="270"/>
            <ac:spMk id="4" creationId="{6BCE47D2-20AD-45BB-9B35-D1745459623A}"/>
          </ac:spMkLst>
        </pc:spChg>
        <pc:spChg chg="add mod">
          <ac:chgData name="Mesut Yakup" userId="2a8d2809-051b-4e88-aaae-3cc88f98af08" providerId="ADAL" clId="{80342A48-25D4-40E3-94C2-C04F2F830A65}" dt="2022-03-07T16:22:01.293" v="9327" actId="20577"/>
          <ac:spMkLst>
            <pc:docMk/>
            <pc:sldMk cId="2947679239" sldId="270"/>
            <ac:spMk id="7" creationId="{0E531D25-BFBF-496E-A4E3-58B8A1FA8037}"/>
          </ac:spMkLst>
        </pc:spChg>
        <pc:picChg chg="add mod">
          <ac:chgData name="Mesut Yakup" userId="2a8d2809-051b-4e88-aaae-3cc88f98af08" providerId="ADAL" clId="{80342A48-25D4-40E3-94C2-C04F2F830A65}" dt="2022-03-07T15:15:39.479" v="8955" actId="1076"/>
          <ac:picMkLst>
            <pc:docMk/>
            <pc:sldMk cId="2947679239" sldId="270"/>
            <ac:picMk id="6" creationId="{60F4724E-3F58-4FD9-8E77-E645A707F8BC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08T20:09:43.702" v="9959" actId="1076"/>
        <pc:sldMkLst>
          <pc:docMk/>
          <pc:sldMk cId="3458422302" sldId="271"/>
        </pc:sldMkLst>
        <pc:spChg chg="del">
          <ac:chgData name="Mesut Yakup" userId="2a8d2809-051b-4e88-aaae-3cc88f98af08" providerId="ADAL" clId="{80342A48-25D4-40E3-94C2-C04F2F830A65}" dt="2022-03-07T15:55:59.834" v="9146" actId="478"/>
          <ac:spMkLst>
            <pc:docMk/>
            <pc:sldMk cId="3458422302" sldId="271"/>
            <ac:spMk id="2" creationId="{33B3A24F-804A-48BC-927B-497B0EFEB78F}"/>
          </ac:spMkLst>
        </pc:spChg>
        <pc:spChg chg="add del mod ord">
          <ac:chgData name="Mesut Yakup" userId="2a8d2809-051b-4e88-aaae-3cc88f98af08" providerId="ADAL" clId="{80342A48-25D4-40E3-94C2-C04F2F830A65}" dt="2022-03-08T20:08:15.696" v="9957" actId="20577"/>
          <ac:spMkLst>
            <pc:docMk/>
            <pc:sldMk cId="3458422302" sldId="271"/>
            <ac:spMk id="3" creationId="{7FF573BD-C668-44F2-B9C6-06CF0FF69680}"/>
          </ac:spMkLst>
        </pc:spChg>
        <pc:spChg chg="mod ord">
          <ac:chgData name="Mesut Yakup" userId="2a8d2809-051b-4e88-aaae-3cc88f98af08" providerId="ADAL" clId="{80342A48-25D4-40E3-94C2-C04F2F830A65}" dt="2022-03-07T16:11:01.925" v="9317" actId="700"/>
          <ac:spMkLst>
            <pc:docMk/>
            <pc:sldMk cId="3458422302" sldId="271"/>
            <ac:spMk id="4" creationId="{A80FD81A-30DC-4727-9319-9AD595A3718A}"/>
          </ac:spMkLst>
        </pc:spChg>
        <pc:spChg chg="add mod">
          <ac:chgData name="Mesut Yakup" userId="2a8d2809-051b-4e88-aaae-3cc88f98af08" providerId="ADAL" clId="{80342A48-25D4-40E3-94C2-C04F2F830A65}" dt="2022-03-07T16:22:11.954" v="9328" actId="20577"/>
          <ac:spMkLst>
            <pc:docMk/>
            <pc:sldMk cId="3458422302" sldId="271"/>
            <ac:spMk id="9" creationId="{92E88FA7-68D8-4DED-953F-45B528BC2BDC}"/>
          </ac:spMkLst>
        </pc:spChg>
        <pc:picChg chg="add del mod ord">
          <ac:chgData name="Mesut Yakup" userId="2a8d2809-051b-4e88-aaae-3cc88f98af08" providerId="ADAL" clId="{80342A48-25D4-40E3-94C2-C04F2F830A65}" dt="2022-03-07T15:54:42.696" v="9138" actId="22"/>
          <ac:picMkLst>
            <pc:docMk/>
            <pc:sldMk cId="3458422302" sldId="271"/>
            <ac:picMk id="6" creationId="{201A9BEF-8C1F-4AB5-9D4A-268846BA8B2B}"/>
          </ac:picMkLst>
        </pc:picChg>
        <pc:picChg chg="add mod ord">
          <ac:chgData name="Mesut Yakup" userId="2a8d2809-051b-4e88-aaae-3cc88f98af08" providerId="ADAL" clId="{80342A48-25D4-40E3-94C2-C04F2F830A65}" dt="2022-03-08T20:09:43.702" v="9959" actId="1076"/>
          <ac:picMkLst>
            <pc:docMk/>
            <pc:sldMk cId="3458422302" sldId="271"/>
            <ac:picMk id="8" creationId="{07B313DA-AC69-4D30-AF6E-8469D20E38B8}"/>
          </ac:picMkLst>
        </pc:picChg>
        <pc:picChg chg="add del mod">
          <ac:chgData name="Mesut Yakup" userId="2a8d2809-051b-4e88-aaae-3cc88f98af08" providerId="ADAL" clId="{80342A48-25D4-40E3-94C2-C04F2F830A65}" dt="2022-03-07T17:45:48.305" v="9525" actId="478"/>
          <ac:picMkLst>
            <pc:docMk/>
            <pc:sldMk cId="3458422302" sldId="271"/>
            <ac:picMk id="11" creationId="{37F90D4C-C53B-4E86-9896-1657D408D145}"/>
          </ac:picMkLst>
        </pc:picChg>
        <pc:picChg chg="add del mod">
          <ac:chgData name="Mesut Yakup" userId="2a8d2809-051b-4e88-aaae-3cc88f98af08" providerId="ADAL" clId="{80342A48-25D4-40E3-94C2-C04F2F830A65}" dt="2022-03-07T18:44:42.549" v="9816" actId="478"/>
          <ac:picMkLst>
            <pc:docMk/>
            <pc:sldMk cId="3458422302" sldId="271"/>
            <ac:picMk id="13" creationId="{ED2455A1-64F2-45E1-875E-380A6B345C1F}"/>
          </ac:picMkLst>
        </pc:picChg>
        <pc:cxnChg chg="add mod">
          <ac:chgData name="Mesut Yakup" userId="2a8d2809-051b-4e88-aaae-3cc88f98af08" providerId="ADAL" clId="{80342A48-25D4-40E3-94C2-C04F2F830A65}" dt="2022-03-07T18:47:18.748" v="9827" actId="1076"/>
          <ac:cxnSpMkLst>
            <pc:docMk/>
            <pc:sldMk cId="3458422302" sldId="271"/>
            <ac:cxnSpMk id="15" creationId="{4AEC8B99-4324-46CE-9E80-D97F5FA4CA8F}"/>
          </ac:cxnSpMkLst>
        </pc:cxnChg>
        <pc:cxnChg chg="add mod">
          <ac:chgData name="Mesut Yakup" userId="2a8d2809-051b-4e88-aaae-3cc88f98af08" providerId="ADAL" clId="{80342A48-25D4-40E3-94C2-C04F2F830A65}" dt="2022-03-07T18:47:13.108" v="9826" actId="1076"/>
          <ac:cxnSpMkLst>
            <pc:docMk/>
            <pc:sldMk cId="3458422302" sldId="271"/>
            <ac:cxnSpMk id="17" creationId="{E10CC01C-BE10-408E-84BA-1AD4204F127B}"/>
          </ac:cxnSpMkLst>
        </pc:cxnChg>
      </pc:sldChg>
      <pc:sldChg chg="addSp delSp modSp new mod modClrScheme chgLayout">
        <pc:chgData name="Mesut Yakup" userId="2a8d2809-051b-4e88-aaae-3cc88f98af08" providerId="ADAL" clId="{80342A48-25D4-40E3-94C2-C04F2F830A65}" dt="2022-03-13T03:50:36.590" v="15041" actId="20577"/>
        <pc:sldMkLst>
          <pc:docMk/>
          <pc:sldMk cId="1695136219" sldId="272"/>
        </pc:sldMkLst>
        <pc:spChg chg="mod ord">
          <ac:chgData name="Mesut Yakup" userId="2a8d2809-051b-4e88-aaae-3cc88f98af08" providerId="ADAL" clId="{80342A48-25D4-40E3-94C2-C04F2F830A65}" dt="2022-03-13T03:50:36.590" v="15041" actId="20577"/>
          <ac:spMkLst>
            <pc:docMk/>
            <pc:sldMk cId="1695136219" sldId="272"/>
            <ac:spMk id="2" creationId="{9D3E3ABE-F703-4677-859C-13EC9C839629}"/>
          </ac:spMkLst>
        </pc:spChg>
        <pc:spChg chg="mod ord">
          <ac:chgData name="Mesut Yakup" userId="2a8d2809-051b-4e88-aaae-3cc88f98af08" providerId="ADAL" clId="{80342A48-25D4-40E3-94C2-C04F2F830A65}" dt="2022-03-12T16:05:56.182" v="11088" actId="20577"/>
          <ac:spMkLst>
            <pc:docMk/>
            <pc:sldMk cId="1695136219" sldId="272"/>
            <ac:spMk id="3" creationId="{1C6F6D7F-E46D-4A47-9BDB-0B560FD6759A}"/>
          </ac:spMkLst>
        </pc:spChg>
        <pc:spChg chg="mod ord">
          <ac:chgData name="Mesut Yakup" userId="2a8d2809-051b-4e88-aaae-3cc88f98af08" providerId="ADAL" clId="{80342A48-25D4-40E3-94C2-C04F2F830A65}" dt="2022-03-08T20:29:03.940" v="10407" actId="700"/>
          <ac:spMkLst>
            <pc:docMk/>
            <pc:sldMk cId="1695136219" sldId="272"/>
            <ac:spMk id="4" creationId="{E4B9B68E-1E07-417E-AB1E-71A44C8BC23D}"/>
          </ac:spMkLst>
        </pc:spChg>
        <pc:picChg chg="add del mod">
          <ac:chgData name="Mesut Yakup" userId="2a8d2809-051b-4e88-aaae-3cc88f98af08" providerId="ADAL" clId="{80342A48-25D4-40E3-94C2-C04F2F830A65}" dt="2022-03-08T20:28:41.569" v="10398" actId="478"/>
          <ac:picMkLst>
            <pc:docMk/>
            <pc:sldMk cId="1695136219" sldId="272"/>
            <ac:picMk id="6" creationId="{5AD7E2FF-422E-43EB-9139-8839298358AE}"/>
          </ac:picMkLst>
        </pc:picChg>
        <pc:picChg chg="add mod">
          <ac:chgData name="Mesut Yakup" userId="2a8d2809-051b-4e88-aaae-3cc88f98af08" providerId="ADAL" clId="{80342A48-25D4-40E3-94C2-C04F2F830A65}" dt="2022-03-08T20:30:58.019" v="10414" actId="14100"/>
          <ac:picMkLst>
            <pc:docMk/>
            <pc:sldMk cId="1695136219" sldId="272"/>
            <ac:picMk id="8" creationId="{9B143C9A-A9B0-43BC-B5AB-0CAD658450D5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2T16:21:12.552" v="11112" actId="27636"/>
        <pc:sldMkLst>
          <pc:docMk/>
          <pc:sldMk cId="3393545023" sldId="273"/>
        </pc:sldMkLst>
        <pc:spChg chg="mod ord">
          <ac:chgData name="Mesut Yakup" userId="2a8d2809-051b-4e88-aaae-3cc88f98af08" providerId="ADAL" clId="{80342A48-25D4-40E3-94C2-C04F2F830A65}" dt="2022-03-12T16:21:02.069" v="11110" actId="113"/>
          <ac:spMkLst>
            <pc:docMk/>
            <pc:sldMk cId="3393545023" sldId="273"/>
            <ac:spMk id="2" creationId="{C2209006-946F-4AF7-B277-00BF5B51E24B}"/>
          </ac:spMkLst>
        </pc:spChg>
        <pc:spChg chg="add del mod ord">
          <ac:chgData name="Mesut Yakup" userId="2a8d2809-051b-4e88-aaae-3cc88f98af08" providerId="ADAL" clId="{80342A48-25D4-40E3-94C2-C04F2F830A65}" dt="2022-03-12T16:21:12.552" v="11112" actId="27636"/>
          <ac:spMkLst>
            <pc:docMk/>
            <pc:sldMk cId="3393545023" sldId="273"/>
            <ac:spMk id="3" creationId="{37D3C3CF-2085-4FEE-8156-6BBF30967A17}"/>
          </ac:spMkLst>
        </pc:spChg>
        <pc:spChg chg="mod ord">
          <ac:chgData name="Mesut Yakup" userId="2a8d2809-051b-4e88-aaae-3cc88f98af08" providerId="ADAL" clId="{80342A48-25D4-40E3-94C2-C04F2F830A65}" dt="2022-03-08T20:45:31.619" v="10736" actId="700"/>
          <ac:spMkLst>
            <pc:docMk/>
            <pc:sldMk cId="3393545023" sldId="273"/>
            <ac:spMk id="4" creationId="{078F8AD5-8611-4528-879D-C691F57A7A54}"/>
          </ac:spMkLst>
        </pc:spChg>
        <pc:picChg chg="add del mod">
          <ac:chgData name="Mesut Yakup" userId="2a8d2809-051b-4e88-aaae-3cc88f98af08" providerId="ADAL" clId="{80342A48-25D4-40E3-94C2-C04F2F830A65}" dt="2022-03-12T16:02:39.898" v="11086" actId="478"/>
          <ac:picMkLst>
            <pc:docMk/>
            <pc:sldMk cId="3393545023" sldId="273"/>
            <ac:picMk id="6" creationId="{285C5717-CB3B-4DC0-9163-898335B8B64C}"/>
          </ac:picMkLst>
        </pc:picChg>
        <pc:picChg chg="add del mod ord">
          <ac:chgData name="Mesut Yakup" userId="2a8d2809-051b-4e88-aaae-3cc88f98af08" providerId="ADAL" clId="{80342A48-25D4-40E3-94C2-C04F2F830A65}" dt="2022-03-08T20:41:29.970" v="10440" actId="22"/>
          <ac:picMkLst>
            <pc:docMk/>
            <pc:sldMk cId="3393545023" sldId="273"/>
            <ac:picMk id="6" creationId="{DF25AA51-8571-4B45-9E3D-7A6489E728F7}"/>
          </ac:picMkLst>
        </pc:picChg>
        <pc:picChg chg="add mod ord">
          <ac:chgData name="Mesut Yakup" userId="2a8d2809-051b-4e88-aaae-3cc88f98af08" providerId="ADAL" clId="{80342A48-25D4-40E3-94C2-C04F2F830A65}" dt="2022-03-12T16:20:45.183" v="11109" actId="1076"/>
          <ac:picMkLst>
            <pc:docMk/>
            <pc:sldMk cId="3393545023" sldId="273"/>
            <ac:picMk id="7" creationId="{7D34B45F-20B5-4D10-9B39-B9F4D1C34461}"/>
          </ac:picMkLst>
        </pc:picChg>
        <pc:picChg chg="add del mod">
          <ac:chgData name="Mesut Yakup" userId="2a8d2809-051b-4e88-aaae-3cc88f98af08" providerId="ADAL" clId="{80342A48-25D4-40E3-94C2-C04F2F830A65}" dt="2022-03-08T20:44:45.250" v="10713" actId="478"/>
          <ac:picMkLst>
            <pc:docMk/>
            <pc:sldMk cId="3393545023" sldId="273"/>
            <ac:picMk id="8" creationId="{9D5928E2-EA23-4815-AF18-EC5194D57EC5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9T16:03:57.522" v="16997" actId="1076"/>
        <pc:sldMkLst>
          <pc:docMk/>
          <pc:sldMk cId="3949756708" sldId="274"/>
        </pc:sldMkLst>
        <pc:spChg chg="mod ord">
          <ac:chgData name="Mesut Yakup" userId="2a8d2809-051b-4e88-aaae-3cc88f98af08" providerId="ADAL" clId="{80342A48-25D4-40E3-94C2-C04F2F830A65}" dt="2022-03-19T16:03:46.229" v="16995" actId="700"/>
          <ac:spMkLst>
            <pc:docMk/>
            <pc:sldMk cId="3949756708" sldId="274"/>
            <ac:spMk id="2" creationId="{77C532C1-E8DF-44D9-BD6C-3971AAD33D70}"/>
          </ac:spMkLst>
        </pc:spChg>
        <pc:spChg chg="add mod ord">
          <ac:chgData name="Mesut Yakup" userId="2a8d2809-051b-4e88-aaae-3cc88f98af08" providerId="ADAL" clId="{80342A48-25D4-40E3-94C2-C04F2F830A65}" dt="2022-03-19T16:03:57.522" v="16997" actId="1076"/>
          <ac:spMkLst>
            <pc:docMk/>
            <pc:sldMk cId="3949756708" sldId="274"/>
            <ac:spMk id="3" creationId="{ABE2EBF6-9C3D-4D26-A515-516145CD228E}"/>
          </ac:spMkLst>
        </pc:spChg>
        <pc:spChg chg="add del mod ord">
          <ac:chgData name="Mesut Yakup" userId="2a8d2809-051b-4e88-aaae-3cc88f98af08" providerId="ADAL" clId="{80342A48-25D4-40E3-94C2-C04F2F830A65}" dt="2022-03-12T16:10:31.761" v="11091" actId="22"/>
          <ac:spMkLst>
            <pc:docMk/>
            <pc:sldMk cId="3949756708" sldId="274"/>
            <ac:spMk id="4" creationId="{454DC6FE-E951-4C03-8A9A-F539AA34CD11}"/>
          </ac:spMkLst>
        </pc:spChg>
        <pc:spChg chg="add mod ord">
          <ac:chgData name="Mesut Yakup" userId="2a8d2809-051b-4e88-aaae-3cc88f98af08" providerId="ADAL" clId="{80342A48-25D4-40E3-94C2-C04F2F830A65}" dt="2022-03-19T16:03:50.668" v="16996" actId="1076"/>
          <ac:spMkLst>
            <pc:docMk/>
            <pc:sldMk cId="3949756708" sldId="274"/>
            <ac:spMk id="8" creationId="{03FB7CC7-264F-44A8-91B5-9317571E51A4}"/>
          </ac:spMkLst>
        </pc:spChg>
        <pc:picChg chg="add del mod ord">
          <ac:chgData name="Mesut Yakup" userId="2a8d2809-051b-4e88-aaae-3cc88f98af08" providerId="ADAL" clId="{80342A48-25D4-40E3-94C2-C04F2F830A65}" dt="2022-03-12T16:20:08.003" v="11099" actId="21"/>
          <ac:picMkLst>
            <pc:docMk/>
            <pc:sldMk cId="3949756708" sldId="274"/>
            <ac:picMk id="6" creationId="{AA88FAAB-2F8B-4065-9ECA-38BB13BAACF9}"/>
          </ac:picMkLst>
        </pc:picChg>
        <pc:picChg chg="add del mod">
          <ac:chgData name="Mesut Yakup" userId="2a8d2809-051b-4e88-aaae-3cc88f98af08" providerId="ADAL" clId="{80342A48-25D4-40E3-94C2-C04F2F830A65}" dt="2022-03-12T17:36:11.044" v="12118" actId="478"/>
          <ac:picMkLst>
            <pc:docMk/>
            <pc:sldMk cId="3949756708" sldId="274"/>
            <ac:picMk id="10" creationId="{2F566E83-5287-404A-BC40-849069531C0F}"/>
          </ac:picMkLst>
        </pc:picChg>
        <pc:picChg chg="add del mod">
          <ac:chgData name="Mesut Yakup" userId="2a8d2809-051b-4e88-aaae-3cc88f98af08" providerId="ADAL" clId="{80342A48-25D4-40E3-94C2-C04F2F830A65}" dt="2022-03-12T17:47:18.018" v="12300" actId="478"/>
          <ac:picMkLst>
            <pc:docMk/>
            <pc:sldMk cId="3949756708" sldId="274"/>
            <ac:picMk id="12" creationId="{B638D957-D70D-46C7-A0AB-49827EBA6DEA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6T09:58:53.144" v="16993" actId="20577"/>
        <pc:sldMkLst>
          <pc:docMk/>
          <pc:sldMk cId="316137653" sldId="275"/>
        </pc:sldMkLst>
        <pc:spChg chg="del">
          <ac:chgData name="Mesut Yakup" userId="2a8d2809-051b-4e88-aaae-3cc88f98af08" providerId="ADAL" clId="{80342A48-25D4-40E3-94C2-C04F2F830A65}" dt="2022-03-12T18:10:04.904" v="12995" actId="478"/>
          <ac:spMkLst>
            <pc:docMk/>
            <pc:sldMk cId="316137653" sldId="275"/>
            <ac:spMk id="2" creationId="{AE905B22-175F-4149-A438-E3FA849C3B7B}"/>
          </ac:spMkLst>
        </pc:spChg>
        <pc:spChg chg="mod ord">
          <ac:chgData name="Mesut Yakup" userId="2a8d2809-051b-4e88-aaae-3cc88f98af08" providerId="ADAL" clId="{80342A48-25D4-40E3-94C2-C04F2F830A65}" dt="2022-03-16T09:58:53.144" v="16993" actId="20577"/>
          <ac:spMkLst>
            <pc:docMk/>
            <pc:sldMk cId="316137653" sldId="275"/>
            <ac:spMk id="3" creationId="{2BAA1106-7FE8-4CDA-81EB-8F1C6DCA2A7B}"/>
          </ac:spMkLst>
        </pc:spChg>
        <pc:spChg chg="mod ord">
          <ac:chgData name="Mesut Yakup" userId="2a8d2809-051b-4e88-aaae-3cc88f98af08" providerId="ADAL" clId="{80342A48-25D4-40E3-94C2-C04F2F830A65}" dt="2022-03-12T18:10:10.905" v="12996" actId="700"/>
          <ac:spMkLst>
            <pc:docMk/>
            <pc:sldMk cId="316137653" sldId="275"/>
            <ac:spMk id="4" creationId="{5A16BC4A-EB74-4E4D-BE9A-3E11B7CE917F}"/>
          </ac:spMkLst>
        </pc:spChg>
        <pc:picChg chg="add del mod">
          <ac:chgData name="Mesut Yakup" userId="2a8d2809-051b-4e88-aaae-3cc88f98af08" providerId="ADAL" clId="{80342A48-25D4-40E3-94C2-C04F2F830A65}" dt="2022-03-12T18:09:58.579" v="12994" actId="478"/>
          <ac:picMkLst>
            <pc:docMk/>
            <pc:sldMk cId="316137653" sldId="275"/>
            <ac:picMk id="6" creationId="{A286A07C-F995-438D-AFEE-D0CB89027D07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2T18:58:33.251" v="13748" actId="113"/>
        <pc:sldMkLst>
          <pc:docMk/>
          <pc:sldMk cId="1349411110" sldId="276"/>
        </pc:sldMkLst>
        <pc:spChg chg="mod ord">
          <ac:chgData name="Mesut Yakup" userId="2a8d2809-051b-4e88-aaae-3cc88f98af08" providerId="ADAL" clId="{80342A48-25D4-40E3-94C2-C04F2F830A65}" dt="2022-03-12T18:58:33.251" v="13748" actId="113"/>
          <ac:spMkLst>
            <pc:docMk/>
            <pc:sldMk cId="1349411110" sldId="276"/>
            <ac:spMk id="2" creationId="{1E626676-C96A-412F-9808-386A2445CC19}"/>
          </ac:spMkLst>
        </pc:spChg>
        <pc:spChg chg="mod ord">
          <ac:chgData name="Mesut Yakup" userId="2a8d2809-051b-4e88-aaae-3cc88f98af08" providerId="ADAL" clId="{80342A48-25D4-40E3-94C2-C04F2F830A65}" dt="2022-03-12T18:57:31.837" v="13747" actId="20577"/>
          <ac:spMkLst>
            <pc:docMk/>
            <pc:sldMk cId="1349411110" sldId="276"/>
            <ac:spMk id="3" creationId="{D66BFECB-0B37-44AE-B989-EEAFDB09C077}"/>
          </ac:spMkLst>
        </pc:spChg>
        <pc:spChg chg="mod ord">
          <ac:chgData name="Mesut Yakup" userId="2a8d2809-051b-4e88-aaae-3cc88f98af08" providerId="ADAL" clId="{80342A48-25D4-40E3-94C2-C04F2F830A65}" dt="2022-03-12T18:24:38.263" v="13247" actId="700"/>
          <ac:spMkLst>
            <pc:docMk/>
            <pc:sldMk cId="1349411110" sldId="276"/>
            <ac:spMk id="4" creationId="{F4740545-0E8C-47DF-BECF-9B01E281EE1D}"/>
          </ac:spMkLst>
        </pc:spChg>
        <pc:spChg chg="add del">
          <ac:chgData name="Mesut Yakup" userId="2a8d2809-051b-4e88-aaae-3cc88f98af08" providerId="ADAL" clId="{80342A48-25D4-40E3-94C2-C04F2F830A65}" dt="2022-03-12T18:17:09.419" v="13043" actId="478"/>
          <ac:spMkLst>
            <pc:docMk/>
            <pc:sldMk cId="1349411110" sldId="276"/>
            <ac:spMk id="6" creationId="{375ED75C-3761-4F32-B4A1-D4381A8F81FA}"/>
          </ac:spMkLst>
        </pc:spChg>
        <pc:picChg chg="add del mod">
          <ac:chgData name="Mesut Yakup" userId="2a8d2809-051b-4e88-aaae-3cc88f98af08" providerId="ADAL" clId="{80342A48-25D4-40E3-94C2-C04F2F830A65}" dt="2022-03-12T18:19:29.570" v="13164" actId="478"/>
          <ac:picMkLst>
            <pc:docMk/>
            <pc:sldMk cId="1349411110" sldId="276"/>
            <ac:picMk id="8" creationId="{6D481B1D-8E92-45BA-B322-40CC7C220641}"/>
          </ac:picMkLst>
        </pc:picChg>
        <pc:picChg chg="add del mod">
          <ac:chgData name="Mesut Yakup" userId="2a8d2809-051b-4e88-aaae-3cc88f98af08" providerId="ADAL" clId="{80342A48-25D4-40E3-94C2-C04F2F830A65}" dt="2022-03-12T18:22:06.152" v="13234" actId="478"/>
          <ac:picMkLst>
            <pc:docMk/>
            <pc:sldMk cId="1349411110" sldId="276"/>
            <ac:picMk id="10" creationId="{C14DF055-2B6F-4170-B2B7-ADAC399FAEFC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2T19:37:10.325" v="14112" actId="14100"/>
        <pc:sldMkLst>
          <pc:docMk/>
          <pc:sldMk cId="3988359998" sldId="277"/>
        </pc:sldMkLst>
        <pc:spChg chg="mod ord">
          <ac:chgData name="Mesut Yakup" userId="2a8d2809-051b-4e88-aaae-3cc88f98af08" providerId="ADAL" clId="{80342A48-25D4-40E3-94C2-C04F2F830A65}" dt="2022-03-12T19:36:53.448" v="14111" actId="113"/>
          <ac:spMkLst>
            <pc:docMk/>
            <pc:sldMk cId="3988359998" sldId="277"/>
            <ac:spMk id="2" creationId="{94132069-B14B-44FE-8667-DBB7A52BD6D5}"/>
          </ac:spMkLst>
        </pc:spChg>
        <pc:spChg chg="mod ord">
          <ac:chgData name="Mesut Yakup" userId="2a8d2809-051b-4e88-aaae-3cc88f98af08" providerId="ADAL" clId="{80342A48-25D4-40E3-94C2-C04F2F830A65}" dt="2022-03-12T19:37:10.325" v="14112" actId="14100"/>
          <ac:spMkLst>
            <pc:docMk/>
            <pc:sldMk cId="3988359998" sldId="277"/>
            <ac:spMk id="3" creationId="{A6EDC377-8FBC-4EFC-8216-E68869BB9B1B}"/>
          </ac:spMkLst>
        </pc:spChg>
        <pc:spChg chg="mod ord">
          <ac:chgData name="Mesut Yakup" userId="2a8d2809-051b-4e88-aaae-3cc88f98af08" providerId="ADAL" clId="{80342A48-25D4-40E3-94C2-C04F2F830A65}" dt="2022-03-12T19:35:54.303" v="14105" actId="700"/>
          <ac:spMkLst>
            <pc:docMk/>
            <pc:sldMk cId="3988359998" sldId="277"/>
            <ac:spMk id="4" creationId="{F50E45B5-3738-4734-A42F-7494AC7D1313}"/>
          </ac:spMkLst>
        </pc:spChg>
        <pc:picChg chg="add mod">
          <ac:chgData name="Mesut Yakup" userId="2a8d2809-051b-4e88-aaae-3cc88f98af08" providerId="ADAL" clId="{80342A48-25D4-40E3-94C2-C04F2F830A65}" dt="2022-03-12T19:36:14.284" v="14109" actId="1076"/>
          <ac:picMkLst>
            <pc:docMk/>
            <pc:sldMk cId="3988359998" sldId="277"/>
            <ac:picMk id="6" creationId="{99B1F155-57AC-46E5-A60D-75D22DBB39DB}"/>
          </ac:picMkLst>
        </pc:picChg>
        <pc:picChg chg="add del mod">
          <ac:chgData name="Mesut Yakup" userId="2a8d2809-051b-4e88-aaae-3cc88f98af08" providerId="ADAL" clId="{80342A48-25D4-40E3-94C2-C04F2F830A65}" dt="2022-03-12T19:35:44.664" v="14104" actId="478"/>
          <ac:picMkLst>
            <pc:docMk/>
            <pc:sldMk cId="3988359998" sldId="277"/>
            <ac:picMk id="8" creationId="{9BAADF0D-13BE-4747-9341-2B0C04AB49AD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9T06:38:47.977" v="16994" actId="20577"/>
        <pc:sldMkLst>
          <pc:docMk/>
          <pc:sldMk cId="3742028339" sldId="278"/>
        </pc:sldMkLst>
        <pc:spChg chg="del">
          <ac:chgData name="Mesut Yakup" userId="2a8d2809-051b-4e88-aaae-3cc88f98af08" providerId="ADAL" clId="{80342A48-25D4-40E3-94C2-C04F2F830A65}" dt="2022-03-12T19:48:32.493" v="14388" actId="478"/>
          <ac:spMkLst>
            <pc:docMk/>
            <pc:sldMk cId="3742028339" sldId="278"/>
            <ac:spMk id="2" creationId="{4A6DD2C3-34A7-4809-860F-81251E4A47C9}"/>
          </ac:spMkLst>
        </pc:spChg>
        <pc:spChg chg="mod ord">
          <ac:chgData name="Mesut Yakup" userId="2a8d2809-051b-4e88-aaae-3cc88f98af08" providerId="ADAL" clId="{80342A48-25D4-40E3-94C2-C04F2F830A65}" dt="2022-03-19T06:38:47.977" v="16994" actId="20577"/>
          <ac:spMkLst>
            <pc:docMk/>
            <pc:sldMk cId="3742028339" sldId="278"/>
            <ac:spMk id="3" creationId="{F0CDD565-68FC-451A-AE1B-76E3117F780B}"/>
          </ac:spMkLst>
        </pc:spChg>
        <pc:spChg chg="mod ord">
          <ac:chgData name="Mesut Yakup" userId="2a8d2809-051b-4e88-aaae-3cc88f98af08" providerId="ADAL" clId="{80342A48-25D4-40E3-94C2-C04F2F830A65}" dt="2022-03-12T19:48:37.524" v="14389" actId="700"/>
          <ac:spMkLst>
            <pc:docMk/>
            <pc:sldMk cId="3742028339" sldId="278"/>
            <ac:spMk id="4" creationId="{98A2EF85-F504-4985-8142-AD646E5C0C19}"/>
          </ac:spMkLst>
        </pc:spChg>
        <pc:picChg chg="add del mod">
          <ac:chgData name="Mesut Yakup" userId="2a8d2809-051b-4e88-aaae-3cc88f98af08" providerId="ADAL" clId="{80342A48-25D4-40E3-94C2-C04F2F830A65}" dt="2022-03-12T19:42:44.676" v="14339" actId="478"/>
          <ac:picMkLst>
            <pc:docMk/>
            <pc:sldMk cId="3742028339" sldId="278"/>
            <ac:picMk id="6" creationId="{31C08B8E-2616-4A28-90BF-B203ABFF58FC}"/>
          </ac:picMkLst>
        </pc:picChg>
      </pc:sldChg>
      <pc:sldChg chg="addSp modSp new mod modClrScheme chgLayout">
        <pc:chgData name="Mesut Yakup" userId="2a8d2809-051b-4e88-aaae-3cc88f98af08" providerId="ADAL" clId="{80342A48-25D4-40E3-94C2-C04F2F830A65}" dt="2022-03-12T20:37:22.694" v="14922" actId="1076"/>
        <pc:sldMkLst>
          <pc:docMk/>
          <pc:sldMk cId="2928022144" sldId="279"/>
        </pc:sldMkLst>
        <pc:spChg chg="mod ord">
          <ac:chgData name="Mesut Yakup" userId="2a8d2809-051b-4e88-aaae-3cc88f98af08" providerId="ADAL" clId="{80342A48-25D4-40E3-94C2-C04F2F830A65}" dt="2022-03-12T19:59:34.526" v="14425" actId="1076"/>
          <ac:spMkLst>
            <pc:docMk/>
            <pc:sldMk cId="2928022144" sldId="279"/>
            <ac:spMk id="2" creationId="{02F95797-FD82-46C4-9E80-CAE1AB9935E9}"/>
          </ac:spMkLst>
        </pc:spChg>
        <pc:spChg chg="mod ord">
          <ac:chgData name="Mesut Yakup" userId="2a8d2809-051b-4e88-aaae-3cc88f98af08" providerId="ADAL" clId="{80342A48-25D4-40E3-94C2-C04F2F830A65}" dt="2022-03-12T20:37:22.694" v="14922" actId="1076"/>
          <ac:spMkLst>
            <pc:docMk/>
            <pc:sldMk cId="2928022144" sldId="279"/>
            <ac:spMk id="3" creationId="{4DD9BD1D-F6D4-45A7-A251-680576EB0C0F}"/>
          </ac:spMkLst>
        </pc:spChg>
        <pc:spChg chg="mod ord">
          <ac:chgData name="Mesut Yakup" userId="2a8d2809-051b-4e88-aaae-3cc88f98af08" providerId="ADAL" clId="{80342A48-25D4-40E3-94C2-C04F2F830A65}" dt="2022-03-12T19:58:59.417" v="14418" actId="700"/>
          <ac:spMkLst>
            <pc:docMk/>
            <pc:sldMk cId="2928022144" sldId="279"/>
            <ac:spMk id="4" creationId="{3831579F-7EB4-41CF-BEFE-10C8D86328DD}"/>
          </ac:spMkLst>
        </pc:spChg>
        <pc:spChg chg="add mod">
          <ac:chgData name="Mesut Yakup" userId="2a8d2809-051b-4e88-aaae-3cc88f98af08" providerId="ADAL" clId="{80342A48-25D4-40E3-94C2-C04F2F830A65}" dt="2022-03-12T20:37:09.158" v="14919" actId="1076"/>
          <ac:spMkLst>
            <pc:docMk/>
            <pc:sldMk cId="2928022144" sldId="279"/>
            <ac:spMk id="6" creationId="{C3209905-E645-40A7-A7E0-C01C84FD0CD2}"/>
          </ac:spMkLst>
        </pc:spChg>
        <pc:picChg chg="add mod">
          <ac:chgData name="Mesut Yakup" userId="2a8d2809-051b-4e88-aaae-3cc88f98af08" providerId="ADAL" clId="{80342A48-25D4-40E3-94C2-C04F2F830A65}" dt="2022-03-12T20:37:01.954" v="14918" actId="1076"/>
          <ac:picMkLst>
            <pc:docMk/>
            <pc:sldMk cId="2928022144" sldId="279"/>
            <ac:picMk id="5" creationId="{665872D8-649D-4E92-86C6-FABBFCC67E5B}"/>
          </ac:picMkLst>
        </pc:picChg>
      </pc:sldChg>
      <pc:sldChg chg="addSp modSp new mod modClrScheme chgLayout">
        <pc:chgData name="Mesut Yakup" userId="2a8d2809-051b-4e88-aaae-3cc88f98af08" providerId="ADAL" clId="{80342A48-25D4-40E3-94C2-C04F2F830A65}" dt="2022-03-12T20:46:51.364" v="14967" actId="1076"/>
        <pc:sldMkLst>
          <pc:docMk/>
          <pc:sldMk cId="1687022946" sldId="280"/>
        </pc:sldMkLst>
        <pc:spChg chg="mod ord">
          <ac:chgData name="Mesut Yakup" userId="2a8d2809-051b-4e88-aaae-3cc88f98af08" providerId="ADAL" clId="{80342A48-25D4-40E3-94C2-C04F2F830A65}" dt="2022-03-12T20:46:51.364" v="14967" actId="1076"/>
          <ac:spMkLst>
            <pc:docMk/>
            <pc:sldMk cId="1687022946" sldId="280"/>
            <ac:spMk id="2" creationId="{485DC8A0-71E5-4B58-A128-26F21563100A}"/>
          </ac:spMkLst>
        </pc:spChg>
        <pc:spChg chg="mod ord">
          <ac:chgData name="Mesut Yakup" userId="2a8d2809-051b-4e88-aaae-3cc88f98af08" providerId="ADAL" clId="{80342A48-25D4-40E3-94C2-C04F2F830A65}" dt="2022-03-12T20:46:33.473" v="14965" actId="207"/>
          <ac:spMkLst>
            <pc:docMk/>
            <pc:sldMk cId="1687022946" sldId="280"/>
            <ac:spMk id="3" creationId="{07CBDE09-E382-4254-8D32-84617282444E}"/>
          </ac:spMkLst>
        </pc:spChg>
        <pc:spChg chg="mod ord">
          <ac:chgData name="Mesut Yakup" userId="2a8d2809-051b-4e88-aaae-3cc88f98af08" providerId="ADAL" clId="{80342A48-25D4-40E3-94C2-C04F2F830A65}" dt="2022-03-12T20:44:00.556" v="14940" actId="700"/>
          <ac:spMkLst>
            <pc:docMk/>
            <pc:sldMk cId="1687022946" sldId="280"/>
            <ac:spMk id="4" creationId="{3B0AF974-44E0-482C-92FD-0B78B640EEBB}"/>
          </ac:spMkLst>
        </pc:spChg>
        <pc:spChg chg="add mod">
          <ac:chgData name="Mesut Yakup" userId="2a8d2809-051b-4e88-aaae-3cc88f98af08" providerId="ADAL" clId="{80342A48-25D4-40E3-94C2-C04F2F830A65}" dt="2022-03-12T20:46:15.498" v="14964" actId="1076"/>
          <ac:spMkLst>
            <pc:docMk/>
            <pc:sldMk cId="1687022946" sldId="280"/>
            <ac:spMk id="6" creationId="{D126CEBB-F7B7-479E-9BF6-3E4F0F53D1E7}"/>
          </ac:spMkLst>
        </pc:spChg>
        <pc:picChg chg="add mod">
          <ac:chgData name="Mesut Yakup" userId="2a8d2809-051b-4e88-aaae-3cc88f98af08" providerId="ADAL" clId="{80342A48-25D4-40E3-94C2-C04F2F830A65}" dt="2022-03-12T20:46:09.458" v="14962" actId="1076"/>
          <ac:picMkLst>
            <pc:docMk/>
            <pc:sldMk cId="1687022946" sldId="280"/>
            <ac:picMk id="5" creationId="{C20B9D84-FD27-461B-80CE-1C3A62CEA2B6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3T09:10:28.254" v="15324" actId="478"/>
        <pc:sldMkLst>
          <pc:docMk/>
          <pc:sldMk cId="1616456200" sldId="281"/>
        </pc:sldMkLst>
        <pc:spChg chg="del">
          <ac:chgData name="Mesut Yakup" userId="2a8d2809-051b-4e88-aaae-3cc88f98af08" providerId="ADAL" clId="{80342A48-25D4-40E3-94C2-C04F2F830A65}" dt="2022-03-12T20:51:57.493" v="14972" actId="478"/>
          <ac:spMkLst>
            <pc:docMk/>
            <pc:sldMk cId="1616456200" sldId="281"/>
            <ac:spMk id="2" creationId="{88B2E4E8-1339-48A0-91C3-044A8D61E771}"/>
          </ac:spMkLst>
        </pc:spChg>
        <pc:spChg chg="mod ord">
          <ac:chgData name="Mesut Yakup" userId="2a8d2809-051b-4e88-aaae-3cc88f98af08" providerId="ADAL" clId="{80342A48-25D4-40E3-94C2-C04F2F830A65}" dt="2022-03-13T05:22:31.470" v="15183" actId="1076"/>
          <ac:spMkLst>
            <pc:docMk/>
            <pc:sldMk cId="1616456200" sldId="281"/>
            <ac:spMk id="3" creationId="{E191D7D4-5AD7-4B8A-A164-79972388C496}"/>
          </ac:spMkLst>
        </pc:spChg>
        <pc:spChg chg="mod ord">
          <ac:chgData name="Mesut Yakup" userId="2a8d2809-051b-4e88-aaae-3cc88f98af08" providerId="ADAL" clId="{80342A48-25D4-40E3-94C2-C04F2F830A65}" dt="2022-03-12T20:52:01.709" v="14973" actId="700"/>
          <ac:spMkLst>
            <pc:docMk/>
            <pc:sldMk cId="1616456200" sldId="281"/>
            <ac:spMk id="4" creationId="{C575337D-BE0C-4C05-8CE5-DEE4A12BA01D}"/>
          </ac:spMkLst>
        </pc:spChg>
        <pc:spChg chg="add del mod">
          <ac:chgData name="Mesut Yakup" userId="2a8d2809-051b-4e88-aaae-3cc88f98af08" providerId="ADAL" clId="{80342A48-25D4-40E3-94C2-C04F2F830A65}" dt="2022-03-13T09:10:28.254" v="15324" actId="478"/>
          <ac:spMkLst>
            <pc:docMk/>
            <pc:sldMk cId="1616456200" sldId="281"/>
            <ac:spMk id="6" creationId="{1EF85BF5-5A80-4B23-9F56-763E709536FD}"/>
          </ac:spMkLst>
        </pc:spChg>
        <pc:spChg chg="add del">
          <ac:chgData name="Mesut Yakup" userId="2a8d2809-051b-4e88-aaae-3cc88f98af08" providerId="ADAL" clId="{80342A48-25D4-40E3-94C2-C04F2F830A65}" dt="2022-03-12T20:51:28.658" v="14970"/>
          <ac:spMkLst>
            <pc:docMk/>
            <pc:sldMk cId="1616456200" sldId="281"/>
            <ac:spMk id="8" creationId="{11394F19-E678-4968-8A9F-A6885CD4ACAC}"/>
          </ac:spMkLst>
        </pc:spChg>
        <pc:spChg chg="add del">
          <ac:chgData name="Mesut Yakup" userId="2a8d2809-051b-4e88-aaae-3cc88f98af08" providerId="ADAL" clId="{80342A48-25D4-40E3-94C2-C04F2F830A65}" dt="2022-03-12T20:51:28.658" v="14970"/>
          <ac:spMkLst>
            <pc:docMk/>
            <pc:sldMk cId="1616456200" sldId="281"/>
            <ac:spMk id="9" creationId="{EE69ACA8-F85E-40A5-8AAF-9111FEC849B9}"/>
          </ac:spMkLst>
        </pc:spChg>
        <pc:spChg chg="add del">
          <ac:chgData name="Mesut Yakup" userId="2a8d2809-051b-4e88-aaae-3cc88f98af08" providerId="ADAL" clId="{80342A48-25D4-40E3-94C2-C04F2F830A65}" dt="2022-03-12T20:51:28.658" v="14970"/>
          <ac:spMkLst>
            <pc:docMk/>
            <pc:sldMk cId="1616456200" sldId="281"/>
            <ac:spMk id="10" creationId="{90ED1A90-46A1-4DF0-A8B5-E70EEAECB40D}"/>
          </ac:spMkLst>
        </pc:spChg>
        <pc:spChg chg="add del">
          <ac:chgData name="Mesut Yakup" userId="2a8d2809-051b-4e88-aaae-3cc88f98af08" providerId="ADAL" clId="{80342A48-25D4-40E3-94C2-C04F2F830A65}" dt="2022-03-12T20:51:28.658" v="14970"/>
          <ac:spMkLst>
            <pc:docMk/>
            <pc:sldMk cId="1616456200" sldId="281"/>
            <ac:spMk id="11" creationId="{14166783-5CA8-446F-8FD5-BAC4DCC3EE58}"/>
          </ac:spMkLst>
        </pc:spChg>
        <pc:graphicFrameChg chg="add del">
          <ac:chgData name="Mesut Yakup" userId="2a8d2809-051b-4e88-aaae-3cc88f98af08" providerId="ADAL" clId="{80342A48-25D4-40E3-94C2-C04F2F830A65}" dt="2022-03-12T20:51:28.658" v="14970"/>
          <ac:graphicFrameMkLst>
            <pc:docMk/>
            <pc:sldMk cId="1616456200" sldId="281"/>
            <ac:graphicFrameMk id="5" creationId="{DBD12D08-75FA-4382-9442-57F61A543776}"/>
          </ac:graphicFrameMkLst>
        </pc:graphicFrameChg>
        <pc:graphicFrameChg chg="add del">
          <ac:chgData name="Mesut Yakup" userId="2a8d2809-051b-4e88-aaae-3cc88f98af08" providerId="ADAL" clId="{80342A48-25D4-40E3-94C2-C04F2F830A65}" dt="2022-03-12T20:51:28.658" v="14970"/>
          <ac:graphicFrameMkLst>
            <pc:docMk/>
            <pc:sldMk cId="1616456200" sldId="281"/>
            <ac:graphicFrameMk id="6" creationId="{FB5036AE-D7A6-42E8-9442-0AB19E55070B}"/>
          </ac:graphicFrameMkLst>
        </pc:graphicFrameChg>
        <pc:graphicFrameChg chg="add del">
          <ac:chgData name="Mesut Yakup" userId="2a8d2809-051b-4e88-aaae-3cc88f98af08" providerId="ADAL" clId="{80342A48-25D4-40E3-94C2-C04F2F830A65}" dt="2022-03-12T20:51:28.658" v="14970"/>
          <ac:graphicFrameMkLst>
            <pc:docMk/>
            <pc:sldMk cId="1616456200" sldId="281"/>
            <ac:graphicFrameMk id="7" creationId="{475183E9-576D-41F4-A73C-5A95ECFE224D}"/>
          </ac:graphicFrameMkLst>
        </pc:graphicFrameChg>
        <pc:picChg chg="add del mod ord">
          <ac:chgData name="Mesut Yakup" userId="2a8d2809-051b-4e88-aaae-3cc88f98af08" providerId="ADAL" clId="{80342A48-25D4-40E3-94C2-C04F2F830A65}" dt="2022-03-13T06:54:34.008" v="15256" actId="21"/>
          <ac:picMkLst>
            <pc:docMk/>
            <pc:sldMk cId="1616456200" sldId="281"/>
            <ac:picMk id="5" creationId="{BCD01CFB-7481-4120-94F2-DDFFD6981AE7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4T17:59:05.532" v="16966" actId="1076"/>
        <pc:sldMkLst>
          <pc:docMk/>
          <pc:sldMk cId="4284878485" sldId="282"/>
        </pc:sldMkLst>
        <pc:spChg chg="add del">
          <ac:chgData name="Mesut Yakup" userId="2a8d2809-051b-4e88-aaae-3cc88f98af08" providerId="ADAL" clId="{80342A48-25D4-40E3-94C2-C04F2F830A65}" dt="2022-03-13T06:54:21.144" v="15252" actId="478"/>
          <ac:spMkLst>
            <pc:docMk/>
            <pc:sldMk cId="4284878485" sldId="282"/>
            <ac:spMk id="2" creationId="{CFA12724-1D3F-4B56-9077-8569FD51A0B7}"/>
          </ac:spMkLst>
        </pc:spChg>
        <pc:spChg chg="add del mod ord">
          <ac:chgData name="Mesut Yakup" userId="2a8d2809-051b-4e88-aaae-3cc88f98af08" providerId="ADAL" clId="{80342A48-25D4-40E3-94C2-C04F2F830A65}" dt="2022-03-13T08:37:03.271" v="15322" actId="1076"/>
          <ac:spMkLst>
            <pc:docMk/>
            <pc:sldMk cId="4284878485" sldId="282"/>
            <ac:spMk id="3" creationId="{DFDDEC6B-4045-4BDB-9077-F5E2C0F1896F}"/>
          </ac:spMkLst>
        </pc:spChg>
        <pc:spChg chg="mod ord">
          <ac:chgData name="Mesut Yakup" userId="2a8d2809-051b-4e88-aaae-3cc88f98af08" providerId="ADAL" clId="{80342A48-25D4-40E3-94C2-C04F2F830A65}" dt="2022-03-13T06:54:25.543" v="15253" actId="700"/>
          <ac:spMkLst>
            <pc:docMk/>
            <pc:sldMk cId="4284878485" sldId="282"/>
            <ac:spMk id="4" creationId="{4DA3A7C5-403F-4846-846C-634E66A22721}"/>
          </ac:spMkLst>
        </pc:spChg>
        <pc:picChg chg="add mod">
          <ac:chgData name="Mesut Yakup" userId="2a8d2809-051b-4e88-aaae-3cc88f98af08" providerId="ADAL" clId="{80342A48-25D4-40E3-94C2-C04F2F830A65}" dt="2022-03-14T17:59:05.532" v="16966" actId="1076"/>
          <ac:picMkLst>
            <pc:docMk/>
            <pc:sldMk cId="4284878485" sldId="282"/>
            <ac:picMk id="5" creationId="{5180B18E-6DCF-4094-8289-635A85C1C07C}"/>
          </ac:picMkLst>
        </pc:picChg>
        <pc:picChg chg="add del mod">
          <ac:chgData name="Mesut Yakup" userId="2a8d2809-051b-4e88-aaae-3cc88f98af08" providerId="ADAL" clId="{80342A48-25D4-40E3-94C2-C04F2F830A65}" dt="2022-03-13T06:50:39.324" v="15199"/>
          <ac:picMkLst>
            <pc:docMk/>
            <pc:sldMk cId="4284878485" sldId="282"/>
            <ac:picMk id="5" creationId="{D9FD3986-5C84-471E-8AB1-37C72A77A85A}"/>
          </ac:picMkLst>
        </pc:picChg>
        <pc:picChg chg="add del mod ord">
          <ac:chgData name="Mesut Yakup" userId="2a8d2809-051b-4e88-aaae-3cc88f98af08" providerId="ADAL" clId="{80342A48-25D4-40E3-94C2-C04F2F830A65}" dt="2022-03-13T06:53:07.246" v="15232"/>
          <ac:picMkLst>
            <pc:docMk/>
            <pc:sldMk cId="4284878485" sldId="282"/>
            <ac:picMk id="6" creationId="{CFF6153C-A815-4EA8-B227-7131074707D4}"/>
          </ac:picMkLst>
        </pc:picChg>
        <pc:picChg chg="add del mod">
          <ac:chgData name="Mesut Yakup" userId="2a8d2809-051b-4e88-aaae-3cc88f98af08" providerId="ADAL" clId="{80342A48-25D4-40E3-94C2-C04F2F830A65}" dt="2022-03-13T06:53:05.619" v="15229" actId="22"/>
          <ac:picMkLst>
            <pc:docMk/>
            <pc:sldMk cId="4284878485" sldId="282"/>
            <ac:picMk id="8" creationId="{95DC67CB-15E2-496F-8D09-7865A67978DC}"/>
          </ac:picMkLst>
        </pc:picChg>
        <pc:picChg chg="add del mod">
          <ac:chgData name="Mesut Yakup" userId="2a8d2809-051b-4e88-aaae-3cc88f98af08" providerId="ADAL" clId="{80342A48-25D4-40E3-94C2-C04F2F830A65}" dt="2022-03-13T06:53:05.289" v="15227" actId="22"/>
          <ac:picMkLst>
            <pc:docMk/>
            <pc:sldMk cId="4284878485" sldId="282"/>
            <ac:picMk id="10" creationId="{F11E4CAD-D913-4F5A-BEA9-D8E6D8DA4F83}"/>
          </ac:picMkLst>
        </pc:picChg>
        <pc:picChg chg="add del mod">
          <ac:chgData name="Mesut Yakup" userId="2a8d2809-051b-4e88-aaae-3cc88f98af08" providerId="ADAL" clId="{80342A48-25D4-40E3-94C2-C04F2F830A65}" dt="2022-03-13T07:48:06.473" v="15260" actId="478"/>
          <ac:picMkLst>
            <pc:docMk/>
            <pc:sldMk cId="4284878485" sldId="282"/>
            <ac:picMk id="11" creationId="{B718B03A-E504-4B78-BBB9-A3AA58816BD5}"/>
          </ac:picMkLst>
        </pc:picChg>
        <pc:picChg chg="add del mod">
          <ac:chgData name="Mesut Yakup" userId="2a8d2809-051b-4e88-aaae-3cc88f98af08" providerId="ADAL" clId="{80342A48-25D4-40E3-94C2-C04F2F830A65}" dt="2022-03-13T07:51:35.717" v="15264" actId="478"/>
          <ac:picMkLst>
            <pc:docMk/>
            <pc:sldMk cId="4284878485" sldId="282"/>
            <ac:picMk id="13" creationId="{D15ECCFA-A35F-415E-B211-9BB9E93090B9}"/>
          </ac:picMkLst>
        </pc:picChg>
        <pc:picChg chg="add del mod">
          <ac:chgData name="Mesut Yakup" userId="2a8d2809-051b-4e88-aaae-3cc88f98af08" providerId="ADAL" clId="{80342A48-25D4-40E3-94C2-C04F2F830A65}" dt="2022-03-13T08:02:38.554" v="15271" actId="478"/>
          <ac:picMkLst>
            <pc:docMk/>
            <pc:sldMk cId="4284878485" sldId="282"/>
            <ac:picMk id="15" creationId="{DE81955C-D896-4AF1-9F3D-536F9FC49D77}"/>
          </ac:picMkLst>
        </pc:picChg>
        <pc:picChg chg="add del mod">
          <ac:chgData name="Mesut Yakup" userId="2a8d2809-051b-4e88-aaae-3cc88f98af08" providerId="ADAL" clId="{80342A48-25D4-40E3-94C2-C04F2F830A65}" dt="2022-03-13T08:03:52.703" v="15278" actId="478"/>
          <ac:picMkLst>
            <pc:docMk/>
            <pc:sldMk cId="4284878485" sldId="282"/>
            <ac:picMk id="17" creationId="{C1B8CF63-13F4-43AF-BFA9-6F377086CB9A}"/>
          </ac:picMkLst>
        </pc:picChg>
        <pc:picChg chg="add del mod">
          <ac:chgData name="Mesut Yakup" userId="2a8d2809-051b-4e88-aaae-3cc88f98af08" providerId="ADAL" clId="{80342A48-25D4-40E3-94C2-C04F2F830A65}" dt="2022-03-13T08:13:07.678" v="15307" actId="478"/>
          <ac:picMkLst>
            <pc:docMk/>
            <pc:sldMk cId="4284878485" sldId="282"/>
            <ac:picMk id="19" creationId="{77B63D62-2AD6-42B4-88B8-6B547636E49F}"/>
          </ac:picMkLst>
        </pc:picChg>
        <pc:picChg chg="add del mod">
          <ac:chgData name="Mesut Yakup" userId="2a8d2809-051b-4e88-aaae-3cc88f98af08" providerId="ADAL" clId="{80342A48-25D4-40E3-94C2-C04F2F830A65}" dt="2022-03-13T08:26:20.073" v="15313" actId="478"/>
          <ac:picMkLst>
            <pc:docMk/>
            <pc:sldMk cId="4284878485" sldId="282"/>
            <ac:picMk id="21" creationId="{9DFCC106-CEB4-42D5-9C03-AEAA028C3CC5}"/>
          </ac:picMkLst>
        </pc:picChg>
        <pc:picChg chg="add del mod">
          <ac:chgData name="Mesut Yakup" userId="2a8d2809-051b-4e88-aaae-3cc88f98af08" providerId="ADAL" clId="{80342A48-25D4-40E3-94C2-C04F2F830A65}" dt="2022-03-13T09:11:31.165" v="15325" actId="478"/>
          <ac:picMkLst>
            <pc:docMk/>
            <pc:sldMk cId="4284878485" sldId="282"/>
            <ac:picMk id="23" creationId="{330B4562-99CC-4704-8D10-A1508552C503}"/>
          </ac:picMkLst>
        </pc:picChg>
        <pc:picChg chg="add del mod">
          <ac:chgData name="Mesut Yakup" userId="2a8d2809-051b-4e88-aaae-3cc88f98af08" providerId="ADAL" clId="{80342A48-25D4-40E3-94C2-C04F2F830A65}" dt="2022-03-14T17:58:21.527" v="16958" actId="478"/>
          <ac:picMkLst>
            <pc:docMk/>
            <pc:sldMk cId="4284878485" sldId="282"/>
            <ac:picMk id="25" creationId="{57F6C8F2-9CCE-4BFF-A2C4-ED90D3C70F2E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3T12:46:55.901" v="15988" actId="121"/>
        <pc:sldMkLst>
          <pc:docMk/>
          <pc:sldMk cId="2518650234" sldId="283"/>
        </pc:sldMkLst>
        <pc:spChg chg="mod ord">
          <ac:chgData name="Mesut Yakup" userId="2a8d2809-051b-4e88-aaae-3cc88f98af08" providerId="ADAL" clId="{80342A48-25D4-40E3-94C2-C04F2F830A65}" dt="2022-03-13T12:37:09.254" v="15772" actId="1076"/>
          <ac:spMkLst>
            <pc:docMk/>
            <pc:sldMk cId="2518650234" sldId="283"/>
            <ac:spMk id="2" creationId="{A66B94F8-DC09-4F48-B9A4-5B8B3D4ADE4B}"/>
          </ac:spMkLst>
        </pc:spChg>
        <pc:spChg chg="mod ord">
          <ac:chgData name="Mesut Yakup" userId="2a8d2809-051b-4e88-aaae-3cc88f98af08" providerId="ADAL" clId="{80342A48-25D4-40E3-94C2-C04F2F830A65}" dt="2022-03-13T12:46:55.901" v="15988" actId="121"/>
          <ac:spMkLst>
            <pc:docMk/>
            <pc:sldMk cId="2518650234" sldId="283"/>
            <ac:spMk id="3" creationId="{B082FB13-984F-4890-A1F4-44560ED59C06}"/>
          </ac:spMkLst>
        </pc:spChg>
        <pc:spChg chg="mod ord">
          <ac:chgData name="Mesut Yakup" userId="2a8d2809-051b-4e88-aaae-3cc88f98af08" providerId="ADAL" clId="{80342A48-25D4-40E3-94C2-C04F2F830A65}" dt="2022-03-13T12:36:57.027" v="15769" actId="700"/>
          <ac:spMkLst>
            <pc:docMk/>
            <pc:sldMk cId="2518650234" sldId="283"/>
            <ac:spMk id="4" creationId="{AC0F235A-DFA4-44B9-AB3F-B3CB3B0ED00A}"/>
          </ac:spMkLst>
        </pc:spChg>
        <pc:picChg chg="add del mod">
          <ac:chgData name="Mesut Yakup" userId="2a8d2809-051b-4e88-aaae-3cc88f98af08" providerId="ADAL" clId="{80342A48-25D4-40E3-94C2-C04F2F830A65}" dt="2022-03-13T12:45:52.545" v="15944" actId="478"/>
          <ac:picMkLst>
            <pc:docMk/>
            <pc:sldMk cId="2518650234" sldId="283"/>
            <ac:picMk id="6" creationId="{571E0726-9537-4173-B896-06D9E241BE4C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3T13:14:37.434" v="16325" actId="5793"/>
        <pc:sldMkLst>
          <pc:docMk/>
          <pc:sldMk cId="1508126308" sldId="284"/>
        </pc:sldMkLst>
        <pc:spChg chg="del">
          <ac:chgData name="Mesut Yakup" userId="2a8d2809-051b-4e88-aaae-3cc88f98af08" providerId="ADAL" clId="{80342A48-25D4-40E3-94C2-C04F2F830A65}" dt="2022-03-13T12:51:00.069" v="15999" actId="478"/>
          <ac:spMkLst>
            <pc:docMk/>
            <pc:sldMk cId="1508126308" sldId="284"/>
            <ac:spMk id="2" creationId="{813AD3FA-5626-4496-8113-DA45DC887C7B}"/>
          </ac:spMkLst>
        </pc:spChg>
        <pc:spChg chg="mod ord">
          <ac:chgData name="Mesut Yakup" userId="2a8d2809-051b-4e88-aaae-3cc88f98af08" providerId="ADAL" clId="{80342A48-25D4-40E3-94C2-C04F2F830A65}" dt="2022-03-13T13:14:37.434" v="16325" actId="5793"/>
          <ac:spMkLst>
            <pc:docMk/>
            <pc:sldMk cId="1508126308" sldId="284"/>
            <ac:spMk id="3" creationId="{B03BB6F7-0411-4FA4-BE78-CCACA453A2DF}"/>
          </ac:spMkLst>
        </pc:spChg>
        <pc:spChg chg="mod ord">
          <ac:chgData name="Mesut Yakup" userId="2a8d2809-051b-4e88-aaae-3cc88f98af08" providerId="ADAL" clId="{80342A48-25D4-40E3-94C2-C04F2F830A65}" dt="2022-03-13T12:51:06.270" v="16000" actId="700"/>
          <ac:spMkLst>
            <pc:docMk/>
            <pc:sldMk cId="1508126308" sldId="284"/>
            <ac:spMk id="4" creationId="{EA2FD779-8E84-450A-A43C-B4DCF8335B24}"/>
          </ac:spMkLst>
        </pc:spChg>
        <pc:picChg chg="add del">
          <ac:chgData name="Mesut Yakup" userId="2a8d2809-051b-4e88-aaae-3cc88f98af08" providerId="ADAL" clId="{80342A48-25D4-40E3-94C2-C04F2F830A65}" dt="2022-03-13T13:06:01.244" v="16070" actId="478"/>
          <ac:picMkLst>
            <pc:docMk/>
            <pc:sldMk cId="1508126308" sldId="284"/>
            <ac:picMk id="6" creationId="{5D642F12-BDF7-401E-A491-D6A47CE3126C}"/>
          </ac:picMkLst>
        </pc:picChg>
        <pc:picChg chg="add del mod">
          <ac:chgData name="Mesut Yakup" userId="2a8d2809-051b-4e88-aaae-3cc88f98af08" providerId="ADAL" clId="{80342A48-25D4-40E3-94C2-C04F2F830A65}" dt="2022-03-13T13:11:49.760" v="16210" actId="478"/>
          <ac:picMkLst>
            <pc:docMk/>
            <pc:sldMk cId="1508126308" sldId="284"/>
            <ac:picMk id="8" creationId="{08425614-0EB2-4190-858E-DC9C4B2101A3}"/>
          </ac:picMkLst>
        </pc:picChg>
      </pc:sldChg>
      <pc:sldChg chg="addSp delSp modSp new mod modClrScheme chgLayout">
        <pc:chgData name="Mesut Yakup" userId="2a8d2809-051b-4e88-aaae-3cc88f98af08" providerId="ADAL" clId="{80342A48-25D4-40E3-94C2-C04F2F830A65}" dt="2022-03-13T14:02:47.552" v="16895" actId="20577"/>
        <pc:sldMkLst>
          <pc:docMk/>
          <pc:sldMk cId="3986599419" sldId="285"/>
        </pc:sldMkLst>
        <pc:spChg chg="del">
          <ac:chgData name="Mesut Yakup" userId="2a8d2809-051b-4e88-aaae-3cc88f98af08" providerId="ADAL" clId="{80342A48-25D4-40E3-94C2-C04F2F830A65}" dt="2022-03-13T14:02:27.703" v="16890" actId="478"/>
          <ac:spMkLst>
            <pc:docMk/>
            <pc:sldMk cId="3986599419" sldId="285"/>
            <ac:spMk id="2" creationId="{270DD6D5-B389-497D-8D9A-F79E12420875}"/>
          </ac:spMkLst>
        </pc:spChg>
        <pc:spChg chg="add del mod ord">
          <ac:chgData name="Mesut Yakup" userId="2a8d2809-051b-4e88-aaae-3cc88f98af08" providerId="ADAL" clId="{80342A48-25D4-40E3-94C2-C04F2F830A65}" dt="2022-03-13T14:02:47.552" v="16895" actId="20577"/>
          <ac:spMkLst>
            <pc:docMk/>
            <pc:sldMk cId="3986599419" sldId="285"/>
            <ac:spMk id="3" creationId="{D5A054A2-435C-4DBE-9B6F-97188CF6DD85}"/>
          </ac:spMkLst>
        </pc:spChg>
        <pc:spChg chg="mod ord">
          <ac:chgData name="Mesut Yakup" userId="2a8d2809-051b-4e88-aaae-3cc88f98af08" providerId="ADAL" clId="{80342A48-25D4-40E3-94C2-C04F2F830A65}" dt="2022-03-13T14:02:31.378" v="16891" actId="700"/>
          <ac:spMkLst>
            <pc:docMk/>
            <pc:sldMk cId="3986599419" sldId="285"/>
            <ac:spMk id="4" creationId="{BB34985A-DA5E-422B-8444-041F1890FF80}"/>
          </ac:spMkLst>
        </pc:spChg>
        <pc:spChg chg="add del mod">
          <ac:chgData name="Mesut Yakup" userId="2a8d2809-051b-4e88-aaae-3cc88f98af08" providerId="ADAL" clId="{80342A48-25D4-40E3-94C2-C04F2F830A65}" dt="2022-03-13T13:18:09.362" v="16348"/>
          <ac:spMkLst>
            <pc:docMk/>
            <pc:sldMk cId="3986599419" sldId="285"/>
            <ac:spMk id="5" creationId="{7E8040D4-AD38-47AB-AA46-14560DF112B9}"/>
          </ac:spMkLst>
        </pc:spChg>
        <pc:spChg chg="add del mod">
          <ac:chgData name="Mesut Yakup" userId="2a8d2809-051b-4e88-aaae-3cc88f98af08" providerId="ADAL" clId="{80342A48-25D4-40E3-94C2-C04F2F830A65}" dt="2022-03-13T13:18:07.614" v="16345" actId="478"/>
          <ac:spMkLst>
            <pc:docMk/>
            <pc:sldMk cId="3986599419" sldId="285"/>
            <ac:spMk id="7" creationId="{D7687B1A-6DED-419C-AC35-0E9A2934B703}"/>
          </ac:spMkLst>
        </pc:spChg>
        <pc:graphicFrameChg chg="add del mod">
          <ac:chgData name="Mesut Yakup" userId="2a8d2809-051b-4e88-aaae-3cc88f98af08" providerId="ADAL" clId="{80342A48-25D4-40E3-94C2-C04F2F830A65}" dt="2022-03-13T13:18:09.362" v="16348"/>
          <ac:graphicFrameMkLst>
            <pc:docMk/>
            <pc:sldMk cId="3986599419" sldId="285"/>
            <ac:graphicFrameMk id="6" creationId="{A7AE6EB2-6302-44EA-95DD-FC09600EF42E}"/>
          </ac:graphicFrameMkLst>
        </pc:graphicFrameChg>
        <pc:picChg chg="add del mod">
          <ac:chgData name="Mesut Yakup" userId="2a8d2809-051b-4e88-aaae-3cc88f98af08" providerId="ADAL" clId="{80342A48-25D4-40E3-94C2-C04F2F830A65}" dt="2022-03-13T13:44:56.468" v="16485" actId="478"/>
          <ac:picMkLst>
            <pc:docMk/>
            <pc:sldMk cId="3986599419" sldId="285"/>
            <ac:picMk id="9" creationId="{A57A397E-A51E-4700-B51B-8A98815CD654}"/>
          </ac:picMkLst>
        </pc:picChg>
      </pc:sldChg>
    </pc:docChg>
  </pc:docChgLst>
  <pc:docChgLst>
    <pc:chgData name="Mesut Yakup" userId="2a8d2809-051b-4e88-aaae-3cc88f98af08" providerId="ADAL" clId="{DE5631B6-7681-4DF9-81E9-2FBBDEE93CC2}"/>
    <pc:docChg chg="modSld">
      <pc:chgData name="Mesut Yakup" userId="2a8d2809-051b-4e88-aaae-3cc88f98af08" providerId="ADAL" clId="{DE5631B6-7681-4DF9-81E9-2FBBDEE93CC2}" dt="2022-10-24T17:10:02.628" v="9" actId="20577"/>
      <pc:docMkLst>
        <pc:docMk/>
      </pc:docMkLst>
      <pc:sldChg chg="modSp mod">
        <pc:chgData name="Mesut Yakup" userId="2a8d2809-051b-4e88-aaae-3cc88f98af08" providerId="ADAL" clId="{DE5631B6-7681-4DF9-81E9-2FBBDEE93CC2}" dt="2022-10-17T17:25:23.243" v="0" actId="13926"/>
        <pc:sldMkLst>
          <pc:docMk/>
          <pc:sldMk cId="688089466" sldId="262"/>
        </pc:sldMkLst>
        <pc:spChg chg="mod">
          <ac:chgData name="Mesut Yakup" userId="2a8d2809-051b-4e88-aaae-3cc88f98af08" providerId="ADAL" clId="{DE5631B6-7681-4DF9-81E9-2FBBDEE93CC2}" dt="2022-10-17T17:25:23.243" v="0" actId="13926"/>
          <ac:spMkLst>
            <pc:docMk/>
            <pc:sldMk cId="688089466" sldId="262"/>
            <ac:spMk id="4" creationId="{C1958998-376F-4EB0-BA9B-81E586B8F9B8}"/>
          </ac:spMkLst>
        </pc:spChg>
      </pc:sldChg>
      <pc:sldChg chg="modSp mod">
        <pc:chgData name="Mesut Yakup" userId="2a8d2809-051b-4e88-aaae-3cc88f98af08" providerId="ADAL" clId="{DE5631B6-7681-4DF9-81E9-2FBBDEE93CC2}" dt="2022-10-24T17:10:02.628" v="9" actId="20577"/>
        <pc:sldMkLst>
          <pc:docMk/>
          <pc:sldMk cId="3536747672" sldId="268"/>
        </pc:sldMkLst>
        <pc:spChg chg="mod">
          <ac:chgData name="Mesut Yakup" userId="2a8d2809-051b-4e88-aaae-3cc88f98af08" providerId="ADAL" clId="{DE5631B6-7681-4DF9-81E9-2FBBDEE93CC2}" dt="2022-10-24T17:10:02.628" v="9" actId="20577"/>
          <ac:spMkLst>
            <pc:docMk/>
            <pc:sldMk cId="3536747672" sldId="268"/>
            <ac:spMk id="4" creationId="{E1DEDF96-83F7-4713-9FC5-BDDEC15943FE}"/>
          </ac:spMkLst>
        </pc:spChg>
      </pc:sldChg>
      <pc:sldChg chg="modSp mod">
        <pc:chgData name="Mesut Yakup" userId="2a8d2809-051b-4e88-aaae-3cc88f98af08" providerId="ADAL" clId="{DE5631B6-7681-4DF9-81E9-2FBBDEE93CC2}" dt="2022-10-17T18:36:23.901" v="1" actId="13926"/>
        <pc:sldMkLst>
          <pc:docMk/>
          <pc:sldMk cId="875935423" sldId="269"/>
        </pc:sldMkLst>
        <pc:spChg chg="mod">
          <ac:chgData name="Mesut Yakup" userId="2a8d2809-051b-4e88-aaae-3cc88f98af08" providerId="ADAL" clId="{DE5631B6-7681-4DF9-81E9-2FBBDEE93CC2}" dt="2022-10-17T18:36:23.901" v="1" actId="13926"/>
          <ac:spMkLst>
            <pc:docMk/>
            <pc:sldMk cId="875935423" sldId="269"/>
            <ac:spMk id="4" creationId="{859CDC1C-053A-4343-9277-D28AA2418AAB}"/>
          </ac:spMkLst>
        </pc:spChg>
      </pc:sldChg>
      <pc:sldChg chg="modSp">
        <pc:chgData name="Mesut Yakup" userId="2a8d2809-051b-4e88-aaae-3cc88f98af08" providerId="ADAL" clId="{DE5631B6-7681-4DF9-81E9-2FBBDEE93CC2}" dt="2022-10-24T16:50:21.761" v="3" actId="20577"/>
        <pc:sldMkLst>
          <pc:docMk/>
          <pc:sldMk cId="1695136219" sldId="272"/>
        </pc:sldMkLst>
        <pc:spChg chg="mod">
          <ac:chgData name="Mesut Yakup" userId="2a8d2809-051b-4e88-aaae-3cc88f98af08" providerId="ADAL" clId="{DE5631B6-7681-4DF9-81E9-2FBBDEE93CC2}" dt="2022-10-24T16:50:21.761" v="3" actId="20577"/>
          <ac:spMkLst>
            <pc:docMk/>
            <pc:sldMk cId="1695136219" sldId="272"/>
            <ac:spMk id="3" creationId="{1C6F6D7F-E46D-4A47-9BDB-0B560FD6759A}"/>
          </ac:spMkLst>
        </pc:spChg>
      </pc:sldChg>
      <pc:sldChg chg="addSp modSp mod">
        <pc:chgData name="Mesut Yakup" userId="2a8d2809-051b-4e88-aaae-3cc88f98af08" providerId="ADAL" clId="{DE5631B6-7681-4DF9-81E9-2FBBDEE93CC2}" dt="2022-10-24T17:05:46.961" v="8" actId="20577"/>
        <pc:sldMkLst>
          <pc:docMk/>
          <pc:sldMk cId="1349411110" sldId="276"/>
        </pc:sldMkLst>
        <pc:spChg chg="add mod">
          <ac:chgData name="Mesut Yakup" userId="2a8d2809-051b-4e88-aaae-3cc88f98af08" providerId="ADAL" clId="{DE5631B6-7681-4DF9-81E9-2FBBDEE93CC2}" dt="2022-10-24T17:05:46.961" v="8" actId="20577"/>
          <ac:spMkLst>
            <pc:docMk/>
            <pc:sldMk cId="1349411110" sldId="276"/>
            <ac:spMk id="6" creationId="{ABA5AF61-88EF-D368-7381-475A88C63B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6F9A4-D928-43C6-9982-5EFE2FA5557E}" type="datetimeFigureOut">
              <a:rPr lang="tr-TR" smtClean="0"/>
              <a:t>21.02.2023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AD83F-FCDE-4904-B6DA-E2A6E952B7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40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BAD83F-FCDE-4904-B6DA-E2A6E952B7F3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89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FE04-6243-491A-8A2B-8A642EC30FF0}" type="datetime1">
              <a:rPr lang="tr-TR" smtClean="0"/>
              <a:t>21.02.2023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183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ACA6-A0A2-416F-A783-A2F15752CD75}" type="datetime1">
              <a:rPr lang="tr-TR" smtClean="0"/>
              <a:t>21.02.2023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7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312E-4A00-4F5C-81E4-6C8B9AAD37F2}" type="datetime1">
              <a:rPr lang="tr-TR" smtClean="0"/>
              <a:t>21.02.2023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626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3D718-D6A7-4D44-AB1D-2D579D2A7210}" type="datetime1">
              <a:rPr lang="tr-TR" smtClean="0"/>
              <a:t>21.02.2023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035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6A6D6-3BF9-42A8-9401-6E21E33D8550}" type="datetime1">
              <a:rPr lang="tr-TR" smtClean="0"/>
              <a:t>21.02.2023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1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899E-B6C3-42AF-A75C-4558C65146E0}" type="datetime1">
              <a:rPr lang="tr-TR" smtClean="0"/>
              <a:t>21.02.2023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065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C936-831A-41E4-8759-E99E66D67285}" type="datetime1">
              <a:rPr lang="tr-TR" smtClean="0"/>
              <a:t>21.02.2023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319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F9475-7AD1-45FC-9F60-4175888C100A}" type="datetime1">
              <a:rPr lang="tr-TR" smtClean="0"/>
              <a:t>21.02.2023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348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1548-9EAE-4CC5-9585-D48FF83B7581}" type="datetime1">
              <a:rPr lang="tr-TR" smtClean="0"/>
              <a:t>21.02.2023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64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9C2D8B8-30AC-4561-9754-D99497E091E7}" type="datetime1">
              <a:rPr lang="tr-TR" smtClean="0"/>
              <a:t>21.02.2023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42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AAE4-2263-46F5-9E9D-DCD16573CFCC}" type="datetime1">
              <a:rPr lang="tr-TR" smtClean="0"/>
              <a:t>21.02.2023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00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D3D5EB-2683-4E0A-83C3-D2356DF3F8EF}" type="datetime1">
              <a:rPr lang="tr-TR" smtClean="0"/>
              <a:t>21.02.2023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A80F67-C520-4BFA-A611-EAD764A029B9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69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8411" y="2559327"/>
            <a:ext cx="7778913" cy="1739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tr-TR" sz="3000" dirty="0">
                <a:solidFill>
                  <a:schemeClr val="accent3"/>
                </a:solidFill>
              </a:rPr>
              <a:t>ELECTRONI</a:t>
            </a:r>
            <a:r>
              <a:rPr lang="en-US" sz="3000" dirty="0">
                <a:solidFill>
                  <a:schemeClr val="accent3"/>
                </a:solidFill>
              </a:rPr>
              <a:t>C</a:t>
            </a:r>
            <a:br>
              <a:rPr lang="en-US" sz="3000" dirty="0">
                <a:solidFill>
                  <a:schemeClr val="accent3"/>
                </a:solidFill>
              </a:rPr>
            </a:br>
            <a:r>
              <a:rPr lang="tr-TR" sz="3000" dirty="0">
                <a:solidFill>
                  <a:schemeClr val="accent3"/>
                </a:solidFill>
              </a:rPr>
              <a:t>INFE242</a:t>
            </a:r>
            <a:r>
              <a:rPr lang="en-US" sz="3000" dirty="0">
                <a:solidFill>
                  <a:srgbClr val="FFFFFF"/>
                </a:solidFill>
                <a:effectLst/>
              </a:rPr>
              <a:t/>
            </a:r>
            <a:br>
              <a:rPr lang="en-US" sz="3000" dirty="0">
                <a:solidFill>
                  <a:srgbClr val="FFFFFF"/>
                </a:solidFill>
                <a:effectLst/>
              </a:rPr>
            </a:b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85" y="2559327"/>
            <a:ext cx="3094526" cy="1739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tr-TR" sz="2400" dirty="0">
                <a:solidFill>
                  <a:schemeClr val="tx1"/>
                </a:solidFill>
              </a:rPr>
              <a:t>Lecture-2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tr-TR" sz="2400" dirty="0" err="1">
                <a:solidFill>
                  <a:schemeClr val="tx1"/>
                </a:solidFill>
              </a:rPr>
              <a:t>SemIconductors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2DAB123-864F-48D0-B271-F501500753E7}" type="slidenum">
              <a:rPr lang="en-US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</a:t>
            </a:fld>
            <a:endParaRPr lang="en-US" b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212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86EA18-8CCA-4900-835F-C282A090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10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6BBA6C91-2A1E-40FE-8B30-71F9FCAFF6C0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75546" y="625723"/>
                <a:ext cx="10058400" cy="4466782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hole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density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magnitude</a:t>
                </a:r>
                <a:r>
                  <a:rPr lang="tr-TR" dirty="0"/>
                  <a:t> of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charge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diffusion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of </a:t>
                </a:r>
                <a:r>
                  <a:rPr lang="tr-TR" dirty="0" err="1"/>
                  <a:t>holes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hole </a:t>
                </a:r>
                <a:r>
                  <a:rPr lang="tr-TR" dirty="0" err="1"/>
                  <a:t>concentration</a:t>
                </a:r>
                <a:r>
                  <a:rPr lang="tr-TR" dirty="0"/>
                  <a:t> at </a:t>
                </a:r>
                <a:r>
                  <a:rPr lang="tr-TR" dirty="0" err="1"/>
                  <a:t>point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tr-TR" dirty="0" err="1"/>
                  <a:t>In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case</a:t>
                </a:r>
                <a:r>
                  <a:rPr lang="tr-TR" dirty="0"/>
                  <a:t> of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diffusion</a:t>
                </a:r>
                <a:r>
                  <a:rPr lang="tr-TR" dirty="0"/>
                  <a:t> </a:t>
                </a:r>
                <a:r>
                  <a:rPr lang="tr-TR" dirty="0" err="1"/>
                  <a:t>resulting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an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concentration</a:t>
                </a:r>
                <a:r>
                  <a:rPr lang="tr-TR" dirty="0"/>
                  <a:t> </a:t>
                </a:r>
                <a:r>
                  <a:rPr lang="tr-TR" dirty="0" err="1"/>
                  <a:t>gradient</a:t>
                </a:r>
                <a:r>
                  <a:rPr lang="tr-TR" dirty="0"/>
                  <a:t>, a </a:t>
                </a:r>
                <a:r>
                  <a:rPr lang="tr-TR" dirty="0" err="1"/>
                  <a:t>similar</a:t>
                </a:r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 </a:t>
                </a:r>
                <a:r>
                  <a:rPr lang="tr-TR" dirty="0" err="1"/>
                  <a:t>applies</a:t>
                </a:r>
                <a:r>
                  <a:rPr lang="tr-TR" dirty="0"/>
                  <a:t>, </a:t>
                </a:r>
                <a:r>
                  <a:rPr lang="tr-TR" dirty="0" err="1"/>
                  <a:t>giving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density</a:t>
                </a:r>
                <a:r>
                  <a:rPr lang="tr-TR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diffusion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electron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BA6C91-2A1E-40FE-8B30-71F9FCAF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75546" y="625723"/>
                <a:ext cx="10058400" cy="4466782"/>
              </a:xfrm>
              <a:blipFill>
                <a:blip r:embed="rId2"/>
                <a:stretch>
                  <a:fillRect l="-1576" t="-765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14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2B9D655-3AC6-4FD8-952B-D5EDC3DF3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11</a:t>
            </a:fld>
            <a:endParaRPr lang="tr-T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11E0F96-C641-4AF6-9BBC-E43F06BAA3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70" y="374423"/>
            <a:ext cx="10058400" cy="452437"/>
          </a:xfrm>
        </p:spPr>
        <p:txBody>
          <a:bodyPr>
            <a:norm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Carrier </a:t>
            </a:r>
            <a:r>
              <a:rPr lang="tr-TR" sz="2400" b="1" dirty="0" err="1">
                <a:solidFill>
                  <a:srgbClr val="FF0000"/>
                </a:solidFill>
              </a:rPr>
              <a:t>drift</a:t>
            </a:r>
            <a:endParaRPr lang="tr-T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E869346B-DB60-432A-8E99-50BD0E2B47A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826859"/>
                <a:ext cx="11431333" cy="518004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Carrier </a:t>
                </a:r>
                <a:r>
                  <a:rPr lang="tr-TR" dirty="0" err="1"/>
                  <a:t>drift</a:t>
                </a:r>
                <a:r>
                  <a:rPr lang="tr-TR" dirty="0"/>
                  <a:t> </a:t>
                </a:r>
                <a:r>
                  <a:rPr lang="tr-TR" dirty="0" err="1"/>
                  <a:t>occurs</a:t>
                </a:r>
                <a:r>
                  <a:rPr lang="tr-TR" dirty="0"/>
                  <a:t> </a:t>
                </a:r>
                <a:r>
                  <a:rPr lang="tr-TR" dirty="0" err="1"/>
                  <a:t>when</a:t>
                </a:r>
                <a:r>
                  <a:rPr lang="tr-TR" dirty="0"/>
                  <a:t> an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electric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field</a:t>
                </a:r>
                <a:r>
                  <a:rPr lang="tr-TR" b="1" dirty="0">
                    <a:solidFill>
                      <a:srgbClr val="FF0000"/>
                    </a:solidFill>
                  </a:rPr>
                  <a:t> is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applied</a:t>
                </a:r>
                <a:r>
                  <a:rPr lang="tr-TR" dirty="0"/>
                  <a:t>.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Holes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move</a:t>
                </a:r>
                <a:r>
                  <a:rPr lang="tr-TR" b="1" dirty="0">
                    <a:solidFill>
                      <a:srgbClr val="0070C0"/>
                    </a:solidFill>
                  </a:rPr>
                  <a:t> in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the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direction</a:t>
                </a:r>
                <a:r>
                  <a:rPr lang="tr-TR" b="1" dirty="0">
                    <a:solidFill>
                      <a:srgbClr val="0070C0"/>
                    </a:solidFill>
                  </a:rPr>
                  <a:t> of E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field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electrons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move</a:t>
                </a:r>
                <a:r>
                  <a:rPr lang="tr-TR" b="1" dirty="0">
                    <a:solidFill>
                      <a:srgbClr val="FF0000"/>
                    </a:solidFill>
                  </a:rPr>
                  <a:t> in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reverse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direction</a:t>
                </a:r>
                <a:r>
                  <a:rPr lang="tr-TR" b="1" dirty="0">
                    <a:solidFill>
                      <a:srgbClr val="FF0000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</a:t>
                </a:r>
                <a:r>
                  <a:rPr lang="tr-TR" dirty="0" err="1"/>
                  <a:t>Drift</a:t>
                </a:r>
                <a:r>
                  <a:rPr lang="tr-TR" dirty="0"/>
                  <a:t> </a:t>
                </a:r>
                <a:r>
                  <a:rPr lang="tr-TR" dirty="0" err="1"/>
                  <a:t>velocity</a:t>
                </a:r>
                <a:r>
                  <a:rPr lang="tr-TR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/>
                  <a:t>	    	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hole </a:t>
                </a:r>
                <a:r>
                  <a:rPr lang="tr-TR" dirty="0" err="1"/>
                  <a:t>mobility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electron</a:t>
                </a:r>
                <a:r>
                  <a:rPr lang="tr-TR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/>
                  <a:t>   	               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mobility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869346B-DB60-432A-8E99-50BD0E2B4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826859"/>
                <a:ext cx="11431333" cy="5180045"/>
              </a:xfrm>
              <a:blipFill rotWithShape="0">
                <a:blip r:embed="rId2"/>
                <a:stretch>
                  <a:fillRect l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61F25E1-D12D-486D-ADE3-D4B66A5D4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68" y="3402476"/>
            <a:ext cx="4227179" cy="2614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FB18071-DE55-49DC-892A-832483C62A16}"/>
              </a:ext>
            </a:extLst>
          </p:cNvPr>
          <p:cNvSpPr txBox="1"/>
          <p:nvPr/>
        </p:nvSpPr>
        <p:spPr>
          <a:xfrm>
            <a:off x="5036234" y="4065563"/>
            <a:ext cx="571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An </a:t>
            </a:r>
            <a:r>
              <a:rPr lang="tr-TR" dirty="0" err="1"/>
              <a:t>electric</a:t>
            </a:r>
            <a:r>
              <a:rPr lang="tr-TR" dirty="0"/>
              <a:t> </a:t>
            </a:r>
            <a:r>
              <a:rPr lang="tr-TR" dirty="0" err="1"/>
              <a:t>field</a:t>
            </a:r>
            <a:r>
              <a:rPr lang="tr-TR" dirty="0"/>
              <a:t> E is </a:t>
            </a:r>
            <a:r>
              <a:rPr lang="tr-TR" dirty="0" err="1"/>
              <a:t>applied</a:t>
            </a:r>
            <a:r>
              <a:rPr lang="tr-TR" dirty="0"/>
              <a:t> in a bar of </a:t>
            </a:r>
            <a:r>
              <a:rPr lang="tr-TR" dirty="0" err="1"/>
              <a:t>silicon</a:t>
            </a:r>
            <a:r>
              <a:rPr lang="tr-TR" dirty="0"/>
              <a:t> </a:t>
            </a:r>
            <a:r>
              <a:rPr lang="tr-TR" dirty="0" err="1"/>
              <a:t>causes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holes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drift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direction</a:t>
            </a:r>
            <a:r>
              <a:rPr lang="tr-TR" dirty="0"/>
              <a:t> of E 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electrons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drift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opposite</a:t>
            </a:r>
            <a:r>
              <a:rPr lang="tr-TR" dirty="0"/>
              <a:t> </a:t>
            </a:r>
            <a:r>
              <a:rPr lang="tr-TR" dirty="0" err="1"/>
              <a:t>direction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6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77D96E-1F66-4916-9CB0-8767D720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12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="" xmlns:a16="http://schemas.microsoft.com/office/drawing/2014/main" id="{9460FFFD-733A-4872-A1CC-50BE79A8C09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70" y="407963"/>
                <a:ext cx="10058400" cy="5753686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negative</a:t>
                </a:r>
                <a:r>
                  <a:rPr lang="tr-TR" dirty="0"/>
                  <a:t> </a:t>
                </a:r>
                <a:r>
                  <a:rPr lang="tr-TR" dirty="0" err="1"/>
                  <a:t>because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move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</a:t>
                </a:r>
                <a:r>
                  <a:rPr lang="tr-TR" dirty="0" err="1"/>
                  <a:t>opposite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i="1" dirty="0"/>
                  <a:t>E</a:t>
                </a:r>
                <a:r>
                  <a:rPr lang="tr-TR" dirty="0"/>
                  <a:t> </a:t>
                </a:r>
                <a:r>
                  <a:rPr lang="tr-TR" dirty="0" err="1"/>
                  <a:t>field</a:t>
                </a:r>
                <a:r>
                  <a:rPr lang="tr-TR" dirty="0"/>
                  <a:t>.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is the </a:t>
                </a:r>
                <a:r>
                  <a:rPr lang="tr-TR" dirty="0">
                    <a:solidFill>
                      <a:srgbClr val="FF0000"/>
                    </a:solidFill>
                  </a:rPr>
                  <a:t>electron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mobility w</a:t>
                </a:r>
                <a:r>
                  <a:rPr lang="tr-TR" dirty="0" smtClean="0"/>
                  <a:t>hich </a:t>
                </a:r>
                <a:r>
                  <a:rPr lang="tr-TR" dirty="0"/>
                  <a:t>for intrindsic silicon is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1350 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𝑉𝑠</m:t>
                    </m:r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Note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about</a:t>
                </a:r>
                <a:r>
                  <a:rPr lang="tr-TR" dirty="0"/>
                  <a:t> 2.5 </a:t>
                </a:r>
                <a:r>
                  <a:rPr lang="tr-TR" dirty="0" err="1"/>
                  <a:t>times</a:t>
                </a:r>
                <a:r>
                  <a:rPr lang="tr-TR" dirty="0"/>
                  <a:t> </a:t>
                </a:r>
                <a:r>
                  <a:rPr lang="tr-TR" dirty="0" err="1"/>
                  <a:t>greater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smtClean="0"/>
                  <a:t>Consider </a:t>
                </a:r>
                <a:r>
                  <a:rPr lang="tr-TR" dirty="0"/>
                  <a:t>a plane perpendicular to the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, in </a:t>
                </a:r>
                <a:r>
                  <a:rPr lang="tr-TR" dirty="0" err="1"/>
                  <a:t>one</a:t>
                </a:r>
                <a:r>
                  <a:rPr lang="tr-TR" dirty="0"/>
                  <a:t> </a:t>
                </a:r>
                <a:r>
                  <a:rPr lang="tr-TR" dirty="0" err="1"/>
                  <a:t>second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hole </a:t>
                </a:r>
                <a:r>
                  <a:rPr lang="tr-TR" dirty="0" err="1"/>
                  <a:t>charge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cross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plane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𝐴𝑞𝑝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𝑑𝑟𝑖𝑓𝑡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Coulombs</a:t>
                </a:r>
                <a:r>
                  <a:rPr lang="tr-TR" dirty="0"/>
                  <a:t>,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cross</a:t>
                </a:r>
                <a:r>
                  <a:rPr lang="tr-TR" dirty="0"/>
                  <a:t> </a:t>
                </a:r>
                <a:r>
                  <a:rPr lang="tr-TR" dirty="0" err="1"/>
                  <a:t>sectional</a:t>
                </a:r>
                <a:r>
                  <a:rPr lang="tr-TR" dirty="0"/>
                  <a:t> </a:t>
                </a:r>
                <a:r>
                  <a:rPr lang="tr-TR" dirty="0" err="1"/>
                  <a:t>area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silicon</a:t>
                </a:r>
                <a:r>
                  <a:rPr lang="tr-TR" dirty="0"/>
                  <a:t> bar,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magnitude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electron</a:t>
                </a:r>
                <a:r>
                  <a:rPr lang="tr-TR" dirty="0"/>
                  <a:t> </a:t>
                </a:r>
                <a:r>
                  <a:rPr lang="tr-TR" dirty="0" err="1"/>
                  <a:t>charge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usually</a:t>
                </a:r>
                <a:r>
                  <a:rPr lang="tr-TR" dirty="0"/>
                  <a:t> </a:t>
                </a:r>
                <a:r>
                  <a:rPr lang="tr-TR" dirty="0" err="1"/>
                  <a:t>interested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density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dirty="0"/>
                  <a:t>, </a:t>
                </a:r>
                <a:r>
                  <a:rPr lang="tr-TR" dirty="0" err="1"/>
                  <a:t>which</a:t>
                </a:r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per</a:t>
                </a:r>
                <a:r>
                  <a:rPr lang="tr-TR" dirty="0"/>
                  <a:t> </a:t>
                </a:r>
                <a:r>
                  <a:rPr lang="tr-TR" dirty="0" err="1"/>
                  <a:t>unit</a:t>
                </a:r>
                <a:r>
                  <a:rPr lang="tr-TR" dirty="0"/>
                  <a:t> </a:t>
                </a:r>
                <a:r>
                  <a:rPr lang="tr-TR" dirty="0" err="1"/>
                  <a:t>cross</a:t>
                </a:r>
                <a:r>
                  <a:rPr lang="tr-TR" dirty="0"/>
                  <a:t> </a:t>
                </a:r>
                <a:r>
                  <a:rPr lang="tr-TR" dirty="0" err="1"/>
                  <a:t>sectional</a:t>
                </a:r>
                <a:r>
                  <a:rPr lang="tr-TR" dirty="0"/>
                  <a:t> </a:t>
                </a:r>
                <a:r>
                  <a:rPr lang="tr-TR" dirty="0" err="1"/>
                  <a:t>area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𝑞𝑝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/>
                  <a:t>		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: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𝑐𝑜𝑛𝑐𝑒𝑛𝑡𝑟𝑎𝑡𝑖𝑜𝑛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h𝑜𝑙𝑒</m:t>
                    </m:r>
                  </m:oMath>
                </a14:m>
                <a:r>
                  <a:rPr lang="tr-TR" dirty="0"/>
                  <a:t>		         						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𝑚𝑎𝑔𝑛𝑖𝑡𝑢𝑑𝑒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𝑒𝑙𝑒𝑐𝑡𝑟𝑜𝑛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𝑐h𝑎𝑟𝑔𝑒</m:t>
                    </m:r>
                  </m:oMath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𝑞𝑛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/>
                  <a:t>                     	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: 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𝑐𝑜𝑛𝑐𝑒𝑛𝑡𝑟𝑎𝑡𝑖𝑜𝑛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𝑒𝑙𝑒𝑐𝑡𝑟𝑜𝑛</m:t>
                    </m:r>
                  </m:oMath>
                </a14:m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</a:t>
                </a:r>
                <a:r>
                  <a:rPr lang="tr-TR" dirty="0" err="1"/>
                  <a:t>So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total </a:t>
                </a:r>
                <a:r>
                  <a:rPr lang="tr-TR" dirty="0" err="1"/>
                  <a:t>drift</a:t>
                </a:r>
                <a:r>
                  <a:rPr lang="tr-TR" dirty="0"/>
                  <a:t> </a:t>
                </a:r>
                <a:r>
                  <a:rPr lang="tr-TR" dirty="0" err="1"/>
                  <a:t>density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𝑑𝑟𝑖𝑓𝑡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𝑞𝑝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𝑞𝑛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tr-TR" dirty="0"/>
                  <a:t>      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:r>
                  <a:rPr lang="el-GR" sz="2200" i="1" dirty="0"/>
                  <a:t>σ</a:t>
                </a:r>
                <a:r>
                  <a:rPr lang="tr-TR" sz="2200" i="1" dirty="0"/>
                  <a:t>  </a:t>
                </a:r>
                <a:r>
                  <a:rPr lang="tr-TR" sz="2200" dirty="0"/>
                  <a:t>is </a:t>
                </a:r>
                <a:r>
                  <a:rPr lang="tr-TR" sz="2200" dirty="0" err="1"/>
                  <a:t>the</a:t>
                </a:r>
                <a:r>
                  <a:rPr lang="tr-TR" sz="2200" dirty="0"/>
                  <a:t> </a:t>
                </a:r>
                <a:r>
                  <a:rPr lang="tr-TR" sz="2200" dirty="0" err="1"/>
                  <a:t>conductivity</a:t>
                </a:r>
                <a:endParaRPr lang="tr-TR" sz="2200" dirty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  <a:p>
                <a:pPr>
                  <a:lnSpc>
                    <a:spcPct val="150000"/>
                  </a:lnSpc>
                </a:pPr>
                <a:endParaRPr lang="tr-TR" dirty="0"/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460FFFD-733A-4872-A1CC-50BE79A8C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70" y="407963"/>
                <a:ext cx="10058400" cy="5753686"/>
              </a:xfrm>
              <a:blipFill rotWithShape="0">
                <a:blip r:embed="rId2"/>
                <a:stretch>
                  <a:fillRect l="-606" r="-545" b="-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5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8E8FB19-E6BD-4079-9BD0-9FD17C94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13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E1DEDF96-83F7-4713-9FC5-BDDEC15943FE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20505" y="449943"/>
                <a:ext cx="11076409" cy="563154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Since </a:t>
                </a:r>
                <a:r>
                  <a:rPr lang="tr-TR" dirty="0" err="1"/>
                  <a:t>we</a:t>
                </a:r>
                <a:r>
                  <a:rPr lang="tr-TR" dirty="0"/>
                  <a:t> can talk </a:t>
                </a:r>
                <a:r>
                  <a:rPr lang="tr-TR" dirty="0" err="1"/>
                  <a:t>about</a:t>
                </a:r>
                <a:r>
                  <a:rPr lang="tr-TR" dirty="0"/>
                  <a:t> </a:t>
                </a:r>
                <a:r>
                  <a:rPr lang="tr-TR" dirty="0" err="1"/>
                  <a:t>conductivity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means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it can be talk </a:t>
                </a:r>
                <a:r>
                  <a:rPr lang="tr-TR" dirty="0" err="1"/>
                  <a:t>about</a:t>
                </a:r>
                <a:r>
                  <a:rPr lang="tr-TR" dirty="0"/>
                  <a:t> </a:t>
                </a:r>
                <a:r>
                  <a:rPr lang="tr-TR" dirty="0" err="1"/>
                  <a:t>resistivity</a:t>
                </a:r>
                <a:r>
                  <a:rPr lang="tr-TR" dirty="0"/>
                  <a:t>. </a:t>
                </a:r>
                <a:r>
                  <a:rPr lang="tr-TR" dirty="0" err="1"/>
                  <a:t>Which</a:t>
                </a:r>
                <a:r>
                  <a:rPr lang="tr-TR" dirty="0"/>
                  <a:t> is </a:t>
                </a:r>
                <a:r>
                  <a:rPr lang="tr-TR" dirty="0" err="1"/>
                  <a:t>inversly</a:t>
                </a:r>
                <a:r>
                  <a:rPr lang="tr-TR" dirty="0"/>
                  <a:t> </a:t>
                </a:r>
                <a:r>
                  <a:rPr lang="tr-TR" dirty="0" err="1"/>
                  <a:t>proportional</a:t>
                </a:r>
                <a:r>
                  <a:rPr lang="tr-TR" dirty="0"/>
                  <a:t> </a:t>
                </a:r>
                <a:r>
                  <a:rPr lang="tr-TR" dirty="0" err="1"/>
                  <a:t>each</a:t>
                </a:r>
                <a:r>
                  <a:rPr lang="tr-TR" dirty="0"/>
                  <a:t> </a:t>
                </a:r>
                <a:r>
                  <a:rPr lang="tr-TR" dirty="0" err="1"/>
                  <a:t>other</a:t>
                </a:r>
                <a:r>
                  <a:rPr lang="tr-TR" dirty="0"/>
                  <a:t>.</a:t>
                </a:r>
              </a:p>
              <a:p>
                <a:r>
                  <a:rPr lang="tr-TR" sz="2400" dirty="0"/>
                  <a:t>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ρ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den>
                    </m:f>
                    <m:r>
                      <a:rPr lang="tr-TR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µ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tr-TR" sz="2400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A </a:t>
                </a:r>
                <a:r>
                  <a:rPr lang="tr-TR" dirty="0" err="1"/>
                  <a:t>simple</a:t>
                </a:r>
                <a:r>
                  <a:rPr lang="tr-TR" dirty="0"/>
                  <a:t> but </a:t>
                </a:r>
                <a:r>
                  <a:rPr lang="tr-TR" dirty="0" err="1"/>
                  <a:t>powerful</a:t>
                </a:r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 </a:t>
                </a:r>
                <a:r>
                  <a:rPr lang="tr-TR" dirty="0" err="1"/>
                  <a:t>ties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diffusion</a:t>
                </a:r>
                <a:r>
                  <a:rPr lang="tr-TR" dirty="0"/>
                  <a:t> </a:t>
                </a:r>
                <a:r>
                  <a:rPr lang="tr-TR" dirty="0" err="1"/>
                  <a:t>constant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mobility</a:t>
                </a:r>
                <a:r>
                  <a:rPr lang="tr-TR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µ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Enistein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Relationship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𝑘𝑇</m:t>
                        </m:r>
                      </m:num>
                      <m:den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parameter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known</a:t>
                </a:r>
                <a:r>
                  <a:rPr lang="tr-TR" dirty="0"/>
                  <a:t> 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thermal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b="1" dirty="0"/>
                  <a:t>.</a:t>
                </a:r>
                <a:r>
                  <a:rPr lang="tr-TR" dirty="0"/>
                  <a:t> At </a:t>
                </a:r>
                <a:r>
                  <a:rPr lang="tr-TR" dirty="0" err="1"/>
                  <a:t>room</a:t>
                </a:r>
                <a:r>
                  <a:rPr lang="tr-TR" dirty="0"/>
                  <a:t> </a:t>
                </a:r>
                <a:r>
                  <a:rPr lang="tr-TR" dirty="0" err="1"/>
                  <a:t>temperature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≅300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b="1" dirty="0"/>
                  <a:t> 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=25.9</m:t>
                    </m:r>
                    <m:r>
                      <a:rPr lang="tr-T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𝑚𝑉</m:t>
                    </m:r>
                  </m:oMath>
                </a14:m>
                <a:r>
                  <a:rPr lang="tr-TR" dirty="0"/>
                  <a:t>. 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relationship</a:t>
                </a:r>
                <a:r>
                  <a:rPr lang="tr-TR" dirty="0"/>
                  <a:t> </a:t>
                </a:r>
                <a:r>
                  <a:rPr lang="tr-TR" dirty="0" err="1"/>
                  <a:t>known</a:t>
                </a:r>
                <a:r>
                  <a:rPr lang="tr-TR" dirty="0"/>
                  <a:t> as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dirty="0" err="1"/>
                  <a:t>Enistein</a:t>
                </a:r>
                <a:r>
                  <a:rPr lang="tr-TR" b="1" dirty="0"/>
                  <a:t> </a:t>
                </a:r>
                <a:r>
                  <a:rPr lang="tr-TR" b="1" dirty="0" err="1"/>
                  <a:t>relationship</a:t>
                </a:r>
                <a:endParaRPr lang="tr-TR" b="1" dirty="0"/>
              </a:p>
              <a:p>
                <a:pPr>
                  <a:lnSpc>
                    <a:spcPct val="150000"/>
                  </a:lnSpc>
                </a:pPr>
                <a:endParaRPr lang="tr-TR" b="1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DEDF96-83F7-4713-9FC5-BDDEC15943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20505" y="449943"/>
                <a:ext cx="11076409" cy="5631543"/>
              </a:xfrm>
              <a:blipFill rotWithShape="0">
                <a:blip r:embed="rId3"/>
                <a:stretch>
                  <a:fillRect l="-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72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4E2F45A-301A-404B-8732-DDDF737F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14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D027CF-5D08-4031-9747-CD52F4170A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4743" y="580263"/>
            <a:ext cx="10058400" cy="388938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Doped </a:t>
            </a:r>
            <a:r>
              <a:rPr lang="tr-TR" sz="2800" b="1" dirty="0">
                <a:solidFill>
                  <a:srgbClr val="FF0000"/>
                </a:solidFill>
              </a:rPr>
              <a:t>semiconductor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8A8F0ED2-5EB7-4022-A7AA-1D7DBBBFAF0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922168" y="1172734"/>
                <a:ext cx="10058400" cy="4631471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smtClean="0"/>
                  <a:t>concantrations </a:t>
                </a:r>
                <a:r>
                  <a:rPr lang="tr-TR" dirty="0"/>
                  <a:t>for silicon are too small for conduct an acceptable current at room temperature.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carrier</a:t>
                </a:r>
                <a:r>
                  <a:rPr lang="tr-TR" dirty="0"/>
                  <a:t> </a:t>
                </a:r>
                <a:r>
                  <a:rPr lang="tr-TR" dirty="0" err="1"/>
                  <a:t>concentration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coductivity</a:t>
                </a:r>
                <a:r>
                  <a:rPr lang="tr-TR" dirty="0"/>
                  <a:t> </a:t>
                </a:r>
                <a:r>
                  <a:rPr lang="tr-TR" dirty="0" err="1"/>
                  <a:t>are</a:t>
                </a:r>
                <a:r>
                  <a:rPr lang="tr-TR" dirty="0"/>
                  <a:t> </a:t>
                </a:r>
                <a:r>
                  <a:rPr lang="tr-TR" dirty="0" err="1"/>
                  <a:t>strong</a:t>
                </a:r>
                <a:r>
                  <a:rPr lang="tr-TR" dirty="0"/>
                  <a:t> </a:t>
                </a:r>
                <a:r>
                  <a:rPr lang="tr-TR" dirty="0" err="1"/>
                  <a:t>functions</a:t>
                </a:r>
                <a:r>
                  <a:rPr lang="tr-TR" dirty="0"/>
                  <a:t> of </a:t>
                </a:r>
                <a:r>
                  <a:rPr lang="tr-TR" dirty="0" err="1"/>
                  <a:t>temperature</a:t>
                </a:r>
                <a:r>
                  <a:rPr lang="tr-TR" dirty="0"/>
                  <a:t>. </a:t>
                </a:r>
                <a:r>
                  <a:rPr lang="tr-TR" dirty="0" err="1"/>
                  <a:t>For</a:t>
                </a:r>
                <a:r>
                  <a:rPr lang="tr-TR" dirty="0"/>
                  <a:t>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reason</a:t>
                </a:r>
                <a:r>
                  <a:rPr lang="tr-TR" dirty="0"/>
                  <a:t> a </a:t>
                </a:r>
                <a:r>
                  <a:rPr lang="tr-TR" dirty="0" err="1"/>
                  <a:t>method</a:t>
                </a:r>
                <a:r>
                  <a:rPr lang="tr-TR" dirty="0"/>
                  <a:t> is </a:t>
                </a:r>
                <a:r>
                  <a:rPr lang="tr-TR" dirty="0" err="1"/>
                  <a:t>developed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change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carrier</a:t>
                </a:r>
                <a:r>
                  <a:rPr lang="tr-TR" dirty="0"/>
                  <a:t> </a:t>
                </a:r>
                <a:r>
                  <a:rPr lang="tr-TR" dirty="0" err="1"/>
                  <a:t>concentration</a:t>
                </a:r>
                <a:r>
                  <a:rPr lang="tr-TR" dirty="0"/>
                  <a:t> in a </a:t>
                </a:r>
                <a:r>
                  <a:rPr lang="tr-TR" dirty="0" err="1"/>
                  <a:t>semiconductor</a:t>
                </a:r>
                <a:r>
                  <a:rPr lang="tr-TR" dirty="0"/>
                  <a:t> </a:t>
                </a:r>
                <a:r>
                  <a:rPr lang="tr-TR" dirty="0" err="1"/>
                  <a:t>crystal</a:t>
                </a:r>
                <a:r>
                  <a:rPr lang="tr-TR" dirty="0"/>
                  <a:t> </a:t>
                </a:r>
                <a:r>
                  <a:rPr lang="tr-TR" dirty="0" err="1"/>
                  <a:t>substantially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in a </a:t>
                </a:r>
                <a:r>
                  <a:rPr lang="tr-TR" dirty="0" err="1"/>
                  <a:t>precisely</a:t>
                </a:r>
                <a:r>
                  <a:rPr lang="tr-TR" dirty="0"/>
                  <a:t> </a:t>
                </a:r>
                <a:r>
                  <a:rPr lang="tr-TR" dirty="0" err="1"/>
                  <a:t>controlled</a:t>
                </a:r>
                <a:r>
                  <a:rPr lang="tr-TR" dirty="0"/>
                  <a:t> </a:t>
                </a:r>
                <a:r>
                  <a:rPr lang="tr-TR" dirty="0" err="1"/>
                  <a:t>maner</a:t>
                </a:r>
                <a:r>
                  <a:rPr lang="tr-TR" dirty="0"/>
                  <a:t>. This process is known as </a:t>
                </a:r>
                <a:r>
                  <a:rPr lang="tr-TR" b="1" dirty="0">
                    <a:solidFill>
                      <a:srgbClr val="FF0000"/>
                    </a:solidFill>
                  </a:rPr>
                  <a:t>doping</a:t>
                </a:r>
                <a:r>
                  <a:rPr lang="tr-TR" dirty="0"/>
                  <a:t>, and the resulting silicon is referred to as </a:t>
                </a:r>
                <a:r>
                  <a:rPr lang="tr-TR" b="1" dirty="0">
                    <a:solidFill>
                      <a:srgbClr val="FF0000"/>
                    </a:solidFill>
                  </a:rPr>
                  <a:t>doped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silicon.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Dopping</a:t>
                </a:r>
                <a:r>
                  <a:rPr lang="tr-TR" dirty="0"/>
                  <a:t> </a:t>
                </a:r>
                <a:r>
                  <a:rPr lang="tr-TR" dirty="0" err="1"/>
                  <a:t>involves</a:t>
                </a:r>
                <a:r>
                  <a:rPr lang="tr-TR" dirty="0"/>
                  <a:t> </a:t>
                </a:r>
                <a:r>
                  <a:rPr lang="tr-TR" dirty="0" err="1"/>
                  <a:t>introducing</a:t>
                </a:r>
                <a:r>
                  <a:rPr lang="tr-TR" dirty="0"/>
                  <a:t> </a:t>
                </a:r>
                <a:r>
                  <a:rPr lang="tr-TR" dirty="0" err="1"/>
                  <a:t>impurity</a:t>
                </a:r>
                <a:r>
                  <a:rPr lang="tr-TR" dirty="0"/>
                  <a:t> </a:t>
                </a:r>
                <a:r>
                  <a:rPr lang="tr-TR" dirty="0" err="1"/>
                  <a:t>atoms</a:t>
                </a:r>
                <a:r>
                  <a:rPr lang="tr-TR" dirty="0"/>
                  <a:t> in </a:t>
                </a:r>
                <a:r>
                  <a:rPr lang="tr-TR" dirty="0" err="1"/>
                  <a:t>silicon</a:t>
                </a:r>
                <a:r>
                  <a:rPr lang="tr-TR" dirty="0"/>
                  <a:t> </a:t>
                </a:r>
                <a:r>
                  <a:rPr lang="tr-TR" dirty="0" err="1"/>
                  <a:t>crystal</a:t>
                </a:r>
                <a:r>
                  <a:rPr lang="tr-TR" dirty="0"/>
                  <a:t> </a:t>
                </a:r>
                <a:r>
                  <a:rPr lang="tr-TR" dirty="0" err="1"/>
                  <a:t>atoms</a:t>
                </a:r>
                <a:r>
                  <a:rPr lang="tr-TR" dirty="0"/>
                  <a:t>.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To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increase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the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concentration</a:t>
                </a:r>
                <a:r>
                  <a:rPr lang="tr-TR" b="1" dirty="0">
                    <a:solidFill>
                      <a:srgbClr val="0070C0"/>
                    </a:solidFill>
                  </a:rPr>
                  <a:t> of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free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electrons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silicon is </a:t>
                </a:r>
                <a:r>
                  <a:rPr lang="tr-TR" dirty="0" err="1"/>
                  <a:t>dopped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an element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a valence of 5</a:t>
                </a:r>
                <a:r>
                  <a:rPr lang="tr-TR" dirty="0"/>
                  <a:t>, </a:t>
                </a:r>
                <a:r>
                  <a:rPr lang="tr-TR" dirty="0" err="1"/>
                  <a:t>such</a:t>
                </a:r>
                <a:r>
                  <a:rPr lang="tr-TR" dirty="0"/>
                  <a:t> as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phosphorus</a:t>
                </a:r>
                <a:r>
                  <a:rPr lang="tr-TR" b="1" dirty="0"/>
                  <a:t>.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resulting</a:t>
                </a:r>
                <a:r>
                  <a:rPr lang="tr-TR" dirty="0"/>
                  <a:t> </a:t>
                </a:r>
                <a:r>
                  <a:rPr lang="tr-TR" dirty="0" err="1"/>
                  <a:t>doped</a:t>
                </a:r>
                <a:r>
                  <a:rPr lang="tr-TR" dirty="0"/>
                  <a:t> </a:t>
                </a:r>
                <a:r>
                  <a:rPr lang="tr-TR" dirty="0" err="1"/>
                  <a:t>silicon</a:t>
                </a:r>
                <a:r>
                  <a:rPr lang="tr-TR" dirty="0"/>
                  <a:t> is </a:t>
                </a:r>
                <a:r>
                  <a:rPr lang="tr-TR" dirty="0" err="1"/>
                  <a:t>said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of 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type</a:t>
                </a:r>
                <a:r>
                  <a:rPr lang="tr-TR" i="1" dirty="0"/>
                  <a:t>.</a:t>
                </a:r>
                <a:r>
                  <a:rPr lang="tr-TR" dirty="0"/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To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increase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the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concentration</a:t>
                </a:r>
                <a:r>
                  <a:rPr lang="tr-TR" b="1" dirty="0">
                    <a:solidFill>
                      <a:srgbClr val="0070C0"/>
                    </a:solidFill>
                  </a:rPr>
                  <a:t> of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holes</a:t>
                </a:r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i="1" dirty="0"/>
                  <a:t> </a:t>
                </a:r>
                <a:r>
                  <a:rPr lang="tr-TR" dirty="0" err="1"/>
                  <a:t>silicon</a:t>
                </a:r>
                <a:r>
                  <a:rPr lang="tr-TR" dirty="0"/>
                  <a:t> is </a:t>
                </a:r>
                <a:r>
                  <a:rPr lang="tr-TR" dirty="0" err="1"/>
                  <a:t>doped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an element </a:t>
                </a:r>
                <a:r>
                  <a:rPr lang="tr-TR" dirty="0" err="1"/>
                  <a:t>having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a valence of 3</a:t>
                </a:r>
                <a:r>
                  <a:rPr lang="tr-TR" dirty="0"/>
                  <a:t>, </a:t>
                </a:r>
                <a:r>
                  <a:rPr lang="tr-TR" dirty="0" err="1"/>
                  <a:t>such</a:t>
                </a:r>
                <a:r>
                  <a:rPr lang="tr-TR" dirty="0"/>
                  <a:t> as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boron</a:t>
                </a:r>
                <a:r>
                  <a:rPr lang="tr-TR" dirty="0">
                    <a:solidFill>
                      <a:srgbClr val="FF0000"/>
                    </a:solidFill>
                  </a:rPr>
                  <a:t>,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resulting</a:t>
                </a:r>
                <a:r>
                  <a:rPr lang="tr-TR" dirty="0"/>
                  <a:t> </a:t>
                </a:r>
                <a:r>
                  <a:rPr lang="tr-TR" dirty="0" err="1"/>
                  <a:t>doped</a:t>
                </a:r>
                <a:r>
                  <a:rPr lang="tr-TR" dirty="0"/>
                  <a:t> </a:t>
                </a:r>
                <a:r>
                  <a:rPr lang="tr-TR" dirty="0" err="1"/>
                  <a:t>silicon</a:t>
                </a:r>
                <a:r>
                  <a:rPr lang="tr-TR" dirty="0"/>
                  <a:t> is </a:t>
                </a:r>
                <a:r>
                  <a:rPr lang="tr-TR" dirty="0" err="1"/>
                  <a:t>said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of 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type</a:t>
                </a:r>
                <a:endParaRPr lang="tr-TR" b="1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A8F0ED2-5EB7-4022-A7AA-1D7DBBBFAF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22168" y="1172734"/>
                <a:ext cx="10058400" cy="4631471"/>
              </a:xfrm>
              <a:blipFill rotWithShape="0">
                <a:blip r:embed="rId2"/>
                <a:stretch>
                  <a:fillRect l="-606" r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1863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15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177" y="1074782"/>
            <a:ext cx="6858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9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0EE96A-3429-428C-ACAB-EFEE6C7E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16</a:t>
            </a:fld>
            <a:endParaRPr lang="tr-TR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165E423-48D3-4DBC-BB41-2336A96B196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34238" y="891517"/>
            <a:ext cx="5461762" cy="4235607"/>
          </a:xfr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0DB706-B09B-4B33-9222-290F0621B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9534"/>
            <a:ext cx="5857896" cy="4419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E26447-DE43-4EC5-BB65-B5C77F40B477}"/>
              </a:ext>
            </a:extLst>
          </p:cNvPr>
          <p:cNvSpPr txBox="1"/>
          <p:nvPr/>
        </p:nvSpPr>
        <p:spPr>
          <a:xfrm>
            <a:off x="435078" y="5429738"/>
            <a:ext cx="4165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Fig</a:t>
            </a:r>
            <a:r>
              <a:rPr lang="tr-TR" dirty="0"/>
              <a:t>. 3.3 A </a:t>
            </a:r>
            <a:r>
              <a:rPr lang="tr-TR" dirty="0" err="1"/>
              <a:t>silicon</a:t>
            </a:r>
            <a:r>
              <a:rPr lang="tr-TR" dirty="0"/>
              <a:t> </a:t>
            </a:r>
            <a:r>
              <a:rPr lang="tr-TR" dirty="0" err="1"/>
              <a:t>crystal</a:t>
            </a:r>
            <a:r>
              <a:rPr lang="tr-TR" dirty="0"/>
              <a:t> is </a:t>
            </a:r>
            <a:r>
              <a:rPr lang="tr-TR" dirty="0" err="1"/>
              <a:t>doped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 </a:t>
            </a:r>
            <a:r>
              <a:rPr lang="tr-TR" dirty="0" err="1"/>
              <a:t>pentavalent</a:t>
            </a:r>
            <a:r>
              <a:rPr lang="tr-TR" dirty="0"/>
              <a:t> element (n </a:t>
            </a:r>
            <a:r>
              <a:rPr lang="tr-TR" dirty="0" err="1"/>
              <a:t>type</a:t>
            </a:r>
            <a:r>
              <a:rPr lang="tr-TR" dirty="0"/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A879D3E-F128-4FC0-AD14-B13F3494A43F}"/>
              </a:ext>
            </a:extLst>
          </p:cNvPr>
          <p:cNvSpPr txBox="1"/>
          <p:nvPr/>
        </p:nvSpPr>
        <p:spPr>
          <a:xfrm>
            <a:off x="6485206" y="5392688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err="1"/>
              <a:t>Fig</a:t>
            </a:r>
            <a:r>
              <a:rPr lang="tr-TR" dirty="0"/>
              <a:t>. 3.4 A </a:t>
            </a:r>
            <a:r>
              <a:rPr lang="tr-TR" dirty="0" err="1"/>
              <a:t>silicon</a:t>
            </a:r>
            <a:r>
              <a:rPr lang="tr-TR" dirty="0"/>
              <a:t> </a:t>
            </a:r>
            <a:r>
              <a:rPr lang="tr-TR" dirty="0" err="1"/>
              <a:t>crystal</a:t>
            </a:r>
            <a:r>
              <a:rPr lang="tr-TR" dirty="0"/>
              <a:t> </a:t>
            </a:r>
            <a:r>
              <a:rPr lang="tr-TR" dirty="0" err="1"/>
              <a:t>doped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boron</a:t>
            </a:r>
            <a:r>
              <a:rPr lang="tr-TR" dirty="0"/>
              <a:t>, a </a:t>
            </a:r>
            <a:r>
              <a:rPr lang="tr-TR" dirty="0" err="1"/>
              <a:t>trivalent</a:t>
            </a:r>
            <a:r>
              <a:rPr lang="tr-TR" dirty="0"/>
              <a:t> </a:t>
            </a:r>
            <a:r>
              <a:rPr lang="tr-TR" dirty="0" err="1"/>
              <a:t>impurity</a:t>
            </a:r>
            <a:r>
              <a:rPr lang="tr-TR" dirty="0"/>
              <a:t> (p </a:t>
            </a:r>
            <a:r>
              <a:rPr lang="tr-TR" dirty="0" err="1"/>
              <a:t>type</a:t>
            </a:r>
            <a:r>
              <a:rPr lang="tr-TR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807A594-3895-4287-B810-9F1FAE22D5A0}"/>
              </a:ext>
            </a:extLst>
          </p:cNvPr>
          <p:cNvSpPr txBox="1"/>
          <p:nvPr/>
        </p:nvSpPr>
        <p:spPr>
          <a:xfrm>
            <a:off x="854611" y="317060"/>
            <a:ext cx="6587197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following</a:t>
            </a:r>
            <a:r>
              <a:rPr lang="tr-TR" dirty="0"/>
              <a:t> </a:t>
            </a:r>
            <a:r>
              <a:rPr lang="tr-TR" dirty="0" err="1"/>
              <a:t>figure</a:t>
            </a:r>
            <a:r>
              <a:rPr lang="tr-TR" dirty="0"/>
              <a:t> </a:t>
            </a: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doped</a:t>
            </a:r>
            <a:r>
              <a:rPr lang="tr-TR" dirty="0"/>
              <a:t> </a:t>
            </a:r>
            <a:r>
              <a:rPr lang="tr-TR" dirty="0" err="1"/>
              <a:t>silicon</a:t>
            </a:r>
            <a:r>
              <a:rPr lang="tr-TR" dirty="0"/>
              <a:t> atom </a:t>
            </a:r>
            <a:r>
              <a:rPr lang="tr-TR" dirty="0" err="1"/>
              <a:t>for</a:t>
            </a:r>
            <a:r>
              <a:rPr lang="tr-TR" dirty="0"/>
              <a:t> n 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p </a:t>
            </a:r>
            <a:r>
              <a:rPr lang="tr-TR" dirty="0" err="1"/>
              <a:t>type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5700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149888F5-5858-4A37-8ED9-ABDBCCBC9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17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859CDC1C-053A-4343-9277-D28AA2418AA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70" y="471425"/>
                <a:ext cx="11206250" cy="561988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b="1" dirty="0" smtClean="0">
                    <a:solidFill>
                      <a:srgbClr val="0070C0"/>
                    </a:solidFill>
                  </a:rPr>
                  <a:t>The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majority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Cariers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are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electrons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for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phostporus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doped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silicon</a:t>
                </a:r>
                <a:r>
                  <a:rPr lang="tr-TR" dirty="0"/>
                  <a:t>. </a:t>
                </a:r>
                <a:r>
                  <a:rPr lang="tr-TR" dirty="0" err="1"/>
                  <a:t>Concentrations</a:t>
                </a:r>
                <a:r>
                  <a:rPr lang="tr-TR" dirty="0"/>
                  <a:t> of </a:t>
                </a:r>
                <a:r>
                  <a:rPr lang="tr-TR" dirty="0">
                    <a:solidFill>
                      <a:srgbClr val="FF0000"/>
                    </a:solidFill>
                  </a:rPr>
                  <a:t>in </a:t>
                </a:r>
                <a:r>
                  <a:rPr lang="tr-TR" i="1" dirty="0">
                    <a:solidFill>
                      <a:srgbClr val="FF0000"/>
                    </a:solidFill>
                  </a:rPr>
                  <a:t>n-</a:t>
                </a:r>
                <a:r>
                  <a:rPr lang="tr-TR" i="1" dirty="0" err="1">
                    <a:solidFill>
                      <a:srgbClr val="FF0000"/>
                    </a:solidFill>
                  </a:rPr>
                  <a:t>type</a:t>
                </a:r>
                <a:r>
                  <a:rPr lang="tr-TR" i="1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silicon</a:t>
                </a:r>
                <a:r>
                  <a:rPr lang="tr-TR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sz="2400" dirty="0"/>
                  <a:t>	:</a:t>
                </a:r>
                <a:r>
                  <a:rPr lang="tr-TR" b="1" dirty="0" err="1"/>
                  <a:t>Concentration</a:t>
                </a:r>
                <a:r>
                  <a:rPr lang="tr-TR" b="1" dirty="0"/>
                  <a:t> of </a:t>
                </a:r>
                <a:r>
                  <a:rPr lang="tr-TR" b="1" dirty="0" err="1"/>
                  <a:t>donor</a:t>
                </a:r>
                <a:r>
                  <a:rPr lang="tr-TR" b="1" dirty="0"/>
                  <a:t> </a:t>
                </a:r>
                <a:r>
                  <a:rPr lang="tr-TR" b="1" dirty="0" err="1"/>
                  <a:t>atoms</a:t>
                </a:r>
                <a:endParaRPr lang="tr-TR" b="1" dirty="0"/>
              </a:p>
              <a:p>
                <a:pPr>
                  <a:lnSpc>
                    <a:spcPct val="150000"/>
                  </a:lnSpc>
                </a:pPr>
                <a:r>
                  <a:rPr lang="tr-TR" dirty="0" err="1"/>
                  <a:t>In</a:t>
                </a:r>
                <a:r>
                  <a:rPr lang="tr-TR" dirty="0"/>
                  <a:t> termal </a:t>
                </a:r>
                <a:r>
                  <a:rPr lang="tr-TR" dirty="0" err="1"/>
                  <a:t>equlibrium</a:t>
                </a:r>
                <a:r>
                  <a:rPr lang="tr-TR" dirty="0"/>
                  <a:t>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</m:sub>
                    </m:sSub>
                    <m:r>
                      <a:rPr lang="tr-T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dirty="0"/>
                  <a:t>                </a:t>
                </a:r>
                <a:r>
                  <a:rPr lang="tr-TR" sz="24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r>
                      <a:rPr lang="tr-T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tr-TR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tr-TR" sz="240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</m:e>
                    </m:box>
                  </m:oMath>
                </a14:m>
                <a:r>
                  <a:rPr lang="tr-TR" dirty="0"/>
                  <a:t>     :</a:t>
                </a:r>
                <a:r>
                  <a:rPr lang="tr-TR" b="1" dirty="0" err="1"/>
                  <a:t>density</a:t>
                </a:r>
                <a:r>
                  <a:rPr lang="tr-TR" b="1" dirty="0"/>
                  <a:t> of </a:t>
                </a:r>
                <a:r>
                  <a:rPr lang="tr-TR" b="1" dirty="0" err="1"/>
                  <a:t>minority</a:t>
                </a:r>
                <a:r>
                  <a:rPr lang="tr-TR" b="1" dirty="0"/>
                  <a:t> </a:t>
                </a:r>
                <a:r>
                  <a:rPr lang="tr-TR" b="1" dirty="0" err="1"/>
                  <a:t>carriers</a:t>
                </a:r>
                <a:r>
                  <a:rPr lang="tr-TR" b="1" dirty="0"/>
                  <a:t> (</a:t>
                </a:r>
                <a:r>
                  <a:rPr lang="tr-TR" b="1" dirty="0" err="1"/>
                  <a:t>holes</a:t>
                </a:r>
                <a:r>
                  <a:rPr lang="tr-TR" b="1" dirty="0"/>
                  <a:t>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tr-TR" dirty="0" smtClean="0"/>
                  <a:t>(</a:t>
                </a:r>
                <a:r>
                  <a:rPr lang="en-US" dirty="0" smtClean="0"/>
                  <a:t>in </a:t>
                </a:r>
                <a:r>
                  <a:rPr lang="en-US" dirty="0"/>
                  <a:t>thermal equilibrium the product of electron and hole concentrations remains </a:t>
                </a:r>
                <a:r>
                  <a:rPr lang="en-US" dirty="0" smtClean="0"/>
                  <a:t>constant</a:t>
                </a:r>
                <a:r>
                  <a:rPr lang="tr-TR" dirty="0" smtClean="0"/>
                  <a:t>)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b="1" dirty="0" err="1">
                    <a:solidFill>
                      <a:srgbClr val="0070C0"/>
                    </a:solidFill>
                  </a:rPr>
                  <a:t>Boron</a:t>
                </a:r>
                <a:r>
                  <a:rPr lang="tr-TR" b="1" dirty="0">
                    <a:solidFill>
                      <a:srgbClr val="0070C0"/>
                    </a:solidFill>
                  </a:rPr>
                  <a:t>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impurity</a:t>
                </a:r>
                <a:r>
                  <a:rPr lang="tr-TR" b="1" dirty="0">
                    <a:solidFill>
                      <a:srgbClr val="0070C0"/>
                    </a:solidFill>
                  </a:rPr>
                  <a:t>: </a:t>
                </a:r>
                <a:r>
                  <a:rPr lang="tr-TR" b="1" dirty="0" err="1">
                    <a:solidFill>
                      <a:srgbClr val="0070C0"/>
                    </a:solidFill>
                  </a:rPr>
                  <a:t>acceptor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in p-</a:t>
                </a:r>
                <a:r>
                  <a:rPr lang="tr-TR" dirty="0" err="1">
                    <a:solidFill>
                      <a:srgbClr val="FF0000"/>
                    </a:solidFill>
                  </a:rPr>
                  <a:t>type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material</a:t>
                </a:r>
                <a:endParaRPr lang="tr-TR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b="1" dirty="0"/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b="1" dirty="0"/>
                  <a:t>	:</a:t>
                </a:r>
                <a:r>
                  <a:rPr lang="tr-TR" b="1" dirty="0" err="1"/>
                  <a:t>Concentration</a:t>
                </a:r>
                <a:r>
                  <a:rPr lang="tr-TR" b="1" dirty="0"/>
                  <a:t> of </a:t>
                </a:r>
                <a:r>
                  <a:rPr lang="tr-TR" b="1" dirty="0" err="1"/>
                  <a:t>majority</a:t>
                </a:r>
                <a:r>
                  <a:rPr lang="tr-TR" b="1" dirty="0"/>
                  <a:t> </a:t>
                </a:r>
                <a:r>
                  <a:rPr lang="tr-TR" b="1" dirty="0" err="1"/>
                  <a:t>carriers</a:t>
                </a:r>
                <a:r>
                  <a:rPr lang="tr-TR" b="1" dirty="0"/>
                  <a:t> (</a:t>
                </a:r>
                <a:r>
                  <a:rPr lang="tr-TR" b="1" dirty="0" err="1"/>
                  <a:t>holes</a:t>
                </a:r>
                <a:r>
                  <a:rPr lang="tr-TR" b="1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600" b="1" dirty="0"/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tr-TR" sz="2600" b="1" i="1" smtClean="0">
                            <a:latin typeface="Cambria Math" panose="02040503050406030204" pitchFamily="18" charset="0"/>
                          </a:rPr>
                          <m:t>𝒑𝒐</m:t>
                        </m:r>
                      </m:sub>
                    </m:sSub>
                    <m:r>
                      <a:rPr lang="tr-TR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tr-TR" sz="2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sz="2600" b="1" dirty="0"/>
                  <a:t>	</a:t>
                </a:r>
                <a:r>
                  <a:rPr lang="tr-TR" dirty="0"/>
                  <a:t>	: </a:t>
                </a:r>
                <a:r>
                  <a:rPr lang="tr-TR" b="1" dirty="0" smtClean="0"/>
                  <a:t>Density </a:t>
                </a:r>
                <a:r>
                  <a:rPr lang="tr-TR" b="1" dirty="0"/>
                  <a:t>of minority carriers (</a:t>
                </a:r>
                <a:r>
                  <a:rPr lang="tr-TR" b="1" dirty="0" smtClean="0"/>
                  <a:t>electrons)</a:t>
                </a:r>
                <a:endParaRPr lang="tr-TR" b="1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9CDC1C-053A-4343-9277-D28AA2418A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70" y="471425"/>
                <a:ext cx="11206250" cy="5619886"/>
              </a:xfrm>
              <a:blipFill rotWithShape="0">
                <a:blip r:embed="rId2"/>
                <a:stretch>
                  <a:fillRect l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820" y="4447154"/>
            <a:ext cx="278130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0403" y="1049888"/>
            <a:ext cx="30099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35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18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57577" y="103031"/>
            <a:ext cx="23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Example 2.2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77" y="1548840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Solution 2.2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124" y="656823"/>
                <a:ext cx="34129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/>
                  <a:t>Let the intrinsic carrier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4" y="656823"/>
                <a:ext cx="341290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61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593205" y="671677"/>
            <a:ext cx="786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is given by 1.5x10</a:t>
            </a:r>
            <a:r>
              <a:rPr lang="tr-TR" baseline="30000" dirty="0" smtClean="0"/>
              <a:t>10 </a:t>
            </a:r>
            <a:r>
              <a:rPr lang="tr-TR" dirty="0" smtClean="0"/>
              <a:t> /cm</a:t>
            </a:r>
            <a:r>
              <a:rPr lang="tr-TR" baseline="30000" dirty="0" smtClean="0"/>
              <a:t>3</a:t>
            </a:r>
            <a:r>
              <a:rPr lang="tr-TR" dirty="0" smtClean="0"/>
              <a:t> at 300 K. Consider an n-type silicon in which the dopant</a:t>
            </a:r>
            <a:endParaRPr lang="tr-TR" baseline="-25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12124" y="1041009"/>
            <a:ext cx="1107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concantration </a:t>
            </a:r>
            <a:r>
              <a:rPr lang="tr-TR" i="1" dirty="0"/>
              <a:t>N</a:t>
            </a:r>
            <a:r>
              <a:rPr lang="tr-TR" i="1" baseline="-25000" dirty="0"/>
              <a:t>D</a:t>
            </a:r>
            <a:r>
              <a:rPr lang="tr-TR" dirty="0"/>
              <a:t> is 10</a:t>
            </a:r>
            <a:r>
              <a:rPr lang="tr-TR" baseline="30000" dirty="0"/>
              <a:t>17</a:t>
            </a:r>
            <a:r>
              <a:rPr lang="tr-TR" dirty="0"/>
              <a:t> /</a:t>
            </a:r>
            <a:r>
              <a:rPr lang="tr-TR" dirty="0" smtClean="0"/>
              <a:t>cm</a:t>
            </a:r>
            <a:r>
              <a:rPr lang="tr-TR" baseline="30000" dirty="0" smtClean="0"/>
              <a:t>3</a:t>
            </a:r>
            <a:r>
              <a:rPr lang="tr-TR" dirty="0" smtClean="0"/>
              <a:t>. Find the electron and the hole concantrations at 300 K.</a:t>
            </a:r>
            <a:endParaRPr lang="tr-TR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69079" y="2656835"/>
                <a:ext cx="19923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 smtClean="0"/>
                  <a:t>= 10</a:t>
                </a:r>
                <a:r>
                  <a:rPr lang="tr-TR" baseline="30000" dirty="0" smtClean="0"/>
                  <a:t>17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079" y="2656835"/>
                <a:ext cx="1992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09611" y="2118704"/>
            <a:ext cx="5432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b="1" dirty="0">
                <a:solidFill>
                  <a:srgbClr val="FF0000"/>
                </a:solidFill>
              </a:rPr>
              <a:t>concentration of free electrons </a:t>
            </a:r>
            <a:r>
              <a:rPr lang="en-US" dirty="0"/>
              <a:t>in the n-type silicon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09611" y="3181545"/>
                <a:ext cx="50576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dirty="0" smtClean="0"/>
                  <a:t>T</a:t>
                </a:r>
                <a:r>
                  <a:rPr lang="en-US" dirty="0" smtClean="0"/>
                  <a:t>he </a:t>
                </a:r>
                <a:r>
                  <a:rPr lang="en-US" b="1" dirty="0" smtClean="0">
                    <a:solidFill>
                      <a:srgbClr val="00B0F0"/>
                    </a:solidFill>
                  </a:rPr>
                  <a:t>concentration of holes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that are generated 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611" y="3181545"/>
                <a:ext cx="505766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64" t="-10000" r="-60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084092" y="4012718"/>
                <a:ext cx="2793226" cy="662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𝑛𝑜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tr-TR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tr-TR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tr-TR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 </m:t>
                        </m:r>
                      </m:e>
                    </m:box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092" y="4012718"/>
                <a:ext cx="2793226" cy="6628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32996" y="4072895"/>
                <a:ext cx="2223942" cy="5763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(1.5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p>
                            </m:s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den>
                    </m:f>
                  </m:oMath>
                </a14:m>
                <a:r>
                  <a:rPr lang="tr-TR" sz="2400" dirty="0" smtClean="0"/>
                  <a:t>= 2250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996" y="4072895"/>
                <a:ext cx="2223942" cy="576376"/>
              </a:xfrm>
              <a:prstGeom prst="rect">
                <a:avLst/>
              </a:prstGeom>
              <a:blipFill rotWithShape="0">
                <a:blip r:embed="rId6"/>
                <a:stretch>
                  <a:fillRect r="-7671" b="-1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2583" y="2363533"/>
            <a:ext cx="30099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9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19</a:t>
            </a:fld>
            <a:endParaRPr lang="tr-T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521" y="463640"/>
            <a:ext cx="8952949" cy="569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2C5634-BB1F-4A66-85F0-0E6590A0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</a:t>
            </a:fld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2DD5BB-0036-4B87-9B18-A7F1E544F8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01" y="1884894"/>
            <a:ext cx="10515798" cy="20821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chapter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going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introduce</a:t>
            </a:r>
            <a:r>
              <a:rPr lang="tr-TR" dirty="0"/>
              <a:t> </a:t>
            </a:r>
            <a:r>
              <a:rPr lang="tr-TR" dirty="0" err="1"/>
              <a:t>brifly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the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properties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and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physics</a:t>
            </a:r>
            <a:r>
              <a:rPr lang="tr-TR" dirty="0">
                <a:solidFill>
                  <a:srgbClr val="FF0000"/>
                </a:solidFill>
              </a:rPr>
              <a:t> of </a:t>
            </a:r>
            <a:r>
              <a:rPr lang="tr-TR" dirty="0" err="1">
                <a:solidFill>
                  <a:srgbClr val="FF0000"/>
                </a:solidFill>
              </a:rPr>
              <a:t>semiconductors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objective</a:t>
            </a:r>
            <a:r>
              <a:rPr lang="tr-TR" dirty="0"/>
              <a:t> is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provide</a:t>
            </a:r>
            <a:r>
              <a:rPr lang="tr-TR" dirty="0"/>
              <a:t> a </a:t>
            </a:r>
            <a:r>
              <a:rPr lang="tr-TR" dirty="0" err="1"/>
              <a:t>basis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understanding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operation</a:t>
            </a:r>
            <a:r>
              <a:rPr lang="tr-TR" dirty="0"/>
              <a:t> of </a:t>
            </a:r>
            <a:r>
              <a:rPr lang="tr-TR" dirty="0" err="1"/>
              <a:t>diodes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transistors</a:t>
            </a:r>
            <a:r>
              <a:rPr lang="tr-TR" dirty="0"/>
              <a:t> in </a:t>
            </a:r>
            <a:r>
              <a:rPr lang="tr-TR" dirty="0" err="1"/>
              <a:t>order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enable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design</a:t>
            </a:r>
            <a:r>
              <a:rPr lang="tr-TR" dirty="0"/>
              <a:t> of </a:t>
            </a:r>
            <a:r>
              <a:rPr lang="tr-TR" dirty="0" err="1"/>
              <a:t>circuit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466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CE47D2-20AD-45BB-9B35-D1745459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20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27257-FC74-4CDA-96B9-1267C04F6C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69" y="417966"/>
            <a:ext cx="10714413" cy="500062"/>
          </a:xfrm>
        </p:spPr>
        <p:txBody>
          <a:bodyPr>
            <a:no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i="1" dirty="0">
                <a:solidFill>
                  <a:srgbClr val="FF0000"/>
                </a:solidFill>
              </a:rPr>
              <a:t>p-n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junction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003CEE-14B9-439D-8423-F370DD7DFA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9281" y="918028"/>
            <a:ext cx="10714412" cy="49373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Until</a:t>
            </a:r>
            <a:r>
              <a:rPr lang="tr-TR" dirty="0"/>
              <a:t> </a:t>
            </a:r>
            <a:r>
              <a:rPr lang="tr-TR" dirty="0" err="1"/>
              <a:t>now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talk </a:t>
            </a:r>
            <a:r>
              <a:rPr lang="tr-TR" dirty="0" err="1"/>
              <a:t>about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/>
              <a:t>p-</a:t>
            </a:r>
            <a:r>
              <a:rPr lang="tr-TR" i="1" dirty="0" err="1"/>
              <a:t>type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i="1" dirty="0"/>
              <a:t>n-</a:t>
            </a:r>
            <a:r>
              <a:rPr lang="tr-TR" i="1" dirty="0" err="1"/>
              <a:t>type</a:t>
            </a:r>
            <a:r>
              <a:rPr lang="tr-TR" i="1" dirty="0"/>
              <a:t> </a:t>
            </a:r>
            <a:r>
              <a:rPr lang="tr-TR" dirty="0" err="1"/>
              <a:t>material</a:t>
            </a:r>
            <a:r>
              <a:rPr lang="tr-TR" dirty="0"/>
              <a:t>.  Now the basic </a:t>
            </a:r>
            <a:r>
              <a:rPr lang="tr-TR" i="1" dirty="0"/>
              <a:t>p-n </a:t>
            </a:r>
            <a:r>
              <a:rPr lang="tr-TR" dirty="0"/>
              <a:t>junction </a:t>
            </a:r>
            <a:r>
              <a:rPr lang="tr-TR" dirty="0" smtClean="0"/>
              <a:t>implements </a:t>
            </a:r>
            <a:r>
              <a:rPr lang="tr-TR" dirty="0"/>
              <a:t>a diode.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0F4724E-3F58-4FD9-8E77-E645A707F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34" y="1660525"/>
            <a:ext cx="5405375" cy="20919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E531D25-BFBF-496E-A4E3-58B8A1FA8037}"/>
              </a:ext>
            </a:extLst>
          </p:cNvPr>
          <p:cNvSpPr txBox="1"/>
          <p:nvPr/>
        </p:nvSpPr>
        <p:spPr>
          <a:xfrm>
            <a:off x="2968557" y="3870540"/>
            <a:ext cx="496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3.8 </a:t>
            </a:r>
            <a:r>
              <a:rPr lang="tr-TR" dirty="0" err="1"/>
              <a:t>Simplified</a:t>
            </a:r>
            <a:r>
              <a:rPr lang="tr-TR" dirty="0"/>
              <a:t> </a:t>
            </a:r>
            <a:r>
              <a:rPr lang="tr-TR" dirty="0" err="1"/>
              <a:t>physical</a:t>
            </a:r>
            <a:r>
              <a:rPr lang="tr-TR" dirty="0"/>
              <a:t> </a:t>
            </a:r>
            <a:r>
              <a:rPr lang="tr-TR" dirty="0" err="1"/>
              <a:t>structure</a:t>
            </a:r>
            <a:r>
              <a:rPr lang="tr-TR" dirty="0"/>
              <a:t> of </a:t>
            </a:r>
            <a:r>
              <a:rPr lang="tr-TR" b="1" i="1" dirty="0">
                <a:solidFill>
                  <a:srgbClr val="FF0000"/>
                </a:solidFill>
              </a:rPr>
              <a:t>p-n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junction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79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7B313DA-AC69-4D30-AF6E-8469D20E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81" y="806077"/>
            <a:ext cx="4551548" cy="45515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80FD81A-30DC-4727-9319-9AD595A3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21</a:t>
            </a:fld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F573BD-C668-44F2-B9C6-06CF0FF696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557" y="689952"/>
            <a:ext cx="6752492" cy="496526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Fig</a:t>
            </a:r>
            <a:r>
              <a:rPr lang="tr-TR" dirty="0"/>
              <a:t>. 3.9 </a:t>
            </a:r>
            <a:r>
              <a:rPr lang="tr-TR" dirty="0" err="1"/>
              <a:t>shows</a:t>
            </a:r>
            <a:r>
              <a:rPr lang="tr-TR" dirty="0"/>
              <a:t> a </a:t>
            </a:r>
            <a:r>
              <a:rPr lang="tr-TR" i="1" dirty="0"/>
              <a:t>p-n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under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open-circuit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conditions</a:t>
            </a:r>
            <a:r>
              <a:rPr lang="tr-TR" dirty="0"/>
              <a:t>,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external</a:t>
            </a:r>
            <a:r>
              <a:rPr lang="tr-TR" dirty="0"/>
              <a:t> </a:t>
            </a:r>
            <a:r>
              <a:rPr lang="tr-TR" dirty="0" err="1"/>
              <a:t>terminals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left</a:t>
            </a:r>
            <a:r>
              <a:rPr lang="tr-TR" dirty="0"/>
              <a:t> </a:t>
            </a:r>
            <a:r>
              <a:rPr lang="tr-TR" dirty="0" err="1"/>
              <a:t>open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«</a:t>
            </a:r>
            <a:r>
              <a:rPr lang="tr-TR" dirty="0">
                <a:solidFill>
                  <a:srgbClr val="FF0000"/>
                </a:solidFill>
              </a:rPr>
              <a:t>+</a:t>
            </a:r>
            <a:r>
              <a:rPr lang="tr-TR" dirty="0"/>
              <a:t>» </a:t>
            </a:r>
            <a:r>
              <a:rPr lang="tr-TR" dirty="0" err="1"/>
              <a:t>signs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/>
              <a:t>p-</a:t>
            </a:r>
            <a:r>
              <a:rPr lang="tr-TR" i="1" dirty="0" err="1"/>
              <a:t>type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denote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majority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holes</a:t>
            </a:r>
            <a:r>
              <a:rPr lang="tr-TR" dirty="0"/>
              <a:t>.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of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holes</a:t>
            </a:r>
            <a:r>
              <a:rPr lang="tr-TR" dirty="0"/>
              <a:t> is </a:t>
            </a:r>
            <a:r>
              <a:rPr lang="tr-TR" dirty="0" err="1"/>
              <a:t>neutrolized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an </a:t>
            </a:r>
            <a:r>
              <a:rPr lang="tr-TR" dirty="0" err="1"/>
              <a:t>equal</a:t>
            </a:r>
            <a:r>
              <a:rPr lang="tr-TR" dirty="0"/>
              <a:t> </a:t>
            </a:r>
            <a:r>
              <a:rPr lang="tr-TR" dirty="0" err="1"/>
              <a:t>amount</a:t>
            </a:r>
            <a:r>
              <a:rPr lang="tr-TR" dirty="0"/>
              <a:t> of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</a:t>
            </a:r>
            <a:r>
              <a:rPr lang="tr-TR" dirty="0" err="1"/>
              <a:t>associated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acceptor</a:t>
            </a:r>
            <a:r>
              <a:rPr lang="tr-TR" dirty="0"/>
              <a:t> </a:t>
            </a:r>
            <a:r>
              <a:rPr lang="tr-TR" dirty="0" err="1"/>
              <a:t>atoms</a:t>
            </a:r>
            <a:r>
              <a:rPr lang="tr-TR" dirty="0"/>
              <a:t>. </a:t>
            </a:r>
            <a:r>
              <a:rPr lang="tr-TR" dirty="0" err="1"/>
              <a:t>In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/>
              <a:t>n-</a:t>
            </a:r>
            <a:r>
              <a:rPr lang="tr-TR" i="1" dirty="0" err="1"/>
              <a:t>type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majotity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electrons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indicated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«</a:t>
            </a:r>
            <a:r>
              <a:rPr lang="tr-TR" dirty="0">
                <a:solidFill>
                  <a:srgbClr val="FF0000"/>
                </a:solidFill>
              </a:rPr>
              <a:t>-</a:t>
            </a:r>
            <a:r>
              <a:rPr lang="tr-TR" dirty="0"/>
              <a:t>» </a:t>
            </a:r>
            <a:r>
              <a:rPr lang="tr-TR" dirty="0" err="1"/>
              <a:t>signs</a:t>
            </a:r>
            <a:r>
              <a:rPr lang="tr-TR" dirty="0"/>
              <a:t>.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simplicity</a:t>
            </a:r>
            <a:r>
              <a:rPr lang="tr-TR" dirty="0"/>
              <a:t>, </a:t>
            </a:r>
            <a:r>
              <a:rPr lang="tr-TR" dirty="0" err="1"/>
              <a:t>these</a:t>
            </a:r>
            <a:r>
              <a:rPr lang="tr-TR" dirty="0"/>
              <a:t> </a:t>
            </a:r>
            <a:r>
              <a:rPr lang="tr-TR" dirty="0" err="1"/>
              <a:t>bound</a:t>
            </a:r>
            <a:r>
              <a:rPr lang="tr-TR" dirty="0"/>
              <a:t> </a:t>
            </a:r>
            <a:r>
              <a:rPr lang="tr-TR" dirty="0" err="1"/>
              <a:t>charges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not </a:t>
            </a:r>
            <a:r>
              <a:rPr lang="tr-TR" dirty="0" err="1"/>
              <a:t>shown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diagram</a:t>
            </a:r>
            <a:r>
              <a:rPr lang="tr-TR" dirty="0"/>
              <a:t>.</a:t>
            </a:r>
            <a:endParaRPr lang="tr-TR" i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2E88FA7-68D8-4DED-953F-45B528BC2BDC}"/>
              </a:ext>
            </a:extLst>
          </p:cNvPr>
          <p:cNvSpPr txBox="1"/>
          <p:nvPr/>
        </p:nvSpPr>
        <p:spPr>
          <a:xfrm>
            <a:off x="4643008" y="5509568"/>
            <a:ext cx="7330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3.9 a)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i="1" dirty="0"/>
              <a:t>p-n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applied</a:t>
            </a:r>
            <a:r>
              <a:rPr lang="tr-TR" dirty="0"/>
              <a:t> </a:t>
            </a:r>
            <a:r>
              <a:rPr lang="tr-TR" dirty="0" err="1"/>
              <a:t>voltage</a:t>
            </a:r>
            <a:r>
              <a:rPr lang="tr-TR" dirty="0"/>
              <a:t> (</a:t>
            </a:r>
            <a:r>
              <a:rPr lang="tr-TR" dirty="0" err="1"/>
              <a:t>open-circuited</a:t>
            </a:r>
            <a:r>
              <a:rPr lang="tr-TR" dirty="0"/>
              <a:t> terminal)</a:t>
            </a:r>
          </a:p>
          <a:p>
            <a:pPr algn="ctr"/>
            <a:r>
              <a:rPr lang="tr-TR" dirty="0"/>
              <a:t>b)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potential</a:t>
            </a:r>
            <a:r>
              <a:rPr lang="tr-TR" dirty="0"/>
              <a:t> </a:t>
            </a:r>
            <a:r>
              <a:rPr lang="tr-TR" dirty="0" err="1"/>
              <a:t>distribution</a:t>
            </a:r>
            <a:r>
              <a:rPr lang="tr-TR" dirty="0"/>
              <a:t> </a:t>
            </a:r>
            <a:r>
              <a:rPr lang="tr-TR" dirty="0" err="1"/>
              <a:t>along</a:t>
            </a:r>
            <a:r>
              <a:rPr lang="tr-TR" dirty="0"/>
              <a:t> an </a:t>
            </a:r>
            <a:r>
              <a:rPr lang="tr-TR" dirty="0" err="1"/>
              <a:t>axis</a:t>
            </a:r>
            <a:r>
              <a:rPr lang="tr-TR" dirty="0"/>
              <a:t> </a:t>
            </a:r>
            <a:r>
              <a:rPr lang="tr-TR" dirty="0" err="1"/>
              <a:t>perpendicular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junction</a:t>
            </a:r>
            <a:endParaRPr lang="tr-TR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4AEC8B99-4324-46CE-9E80-D97F5FA4CA8F}"/>
              </a:ext>
            </a:extLst>
          </p:cNvPr>
          <p:cNvCxnSpPr/>
          <p:nvPr/>
        </p:nvCxnSpPr>
        <p:spPr>
          <a:xfrm>
            <a:off x="9078424" y="2743200"/>
            <a:ext cx="0" cy="2152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E10CC01C-BE10-408E-84BA-1AD4204F127B}"/>
              </a:ext>
            </a:extLst>
          </p:cNvPr>
          <p:cNvCxnSpPr/>
          <p:nvPr/>
        </p:nvCxnSpPr>
        <p:spPr>
          <a:xfrm>
            <a:off x="9854398" y="2743200"/>
            <a:ext cx="0" cy="21523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422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B9B68E-1E07-417E-AB1E-71A44C8B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22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3E3ABE-F703-4677-859C-13EC9C839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1575" y="503569"/>
            <a:ext cx="10058400" cy="395287"/>
          </a:xfrm>
        </p:spPr>
        <p:txBody>
          <a:bodyPr>
            <a:normAutofit fontScale="90000"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Diffusion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current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i="1" dirty="0">
                <a:solidFill>
                  <a:srgbClr val="FF0000"/>
                </a:solidFill>
              </a:rPr>
              <a:t>I</a:t>
            </a:r>
            <a:r>
              <a:rPr lang="tr-TR" sz="1800" b="1" i="1" dirty="0">
                <a:solidFill>
                  <a:srgbClr val="FF0000"/>
                </a:solidFill>
              </a:rPr>
              <a:t>D</a:t>
            </a:r>
            <a:endParaRPr lang="tr-TR" sz="2400" b="1" i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1C6F6D7F-E46D-4A47-9BDB-0B560FD6759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821575" y="911557"/>
                <a:ext cx="10058400" cy="4024312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Because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concentration</a:t>
                </a:r>
                <a:r>
                  <a:rPr lang="tr-TR" dirty="0"/>
                  <a:t> of </a:t>
                </a:r>
                <a:r>
                  <a:rPr lang="tr-TR" dirty="0" err="1"/>
                  <a:t>holes</a:t>
                </a:r>
                <a:r>
                  <a:rPr lang="tr-TR" dirty="0"/>
                  <a:t> is </a:t>
                </a:r>
                <a:r>
                  <a:rPr lang="tr-TR" dirty="0" err="1"/>
                  <a:t>high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low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n </a:t>
                </a:r>
                <a:r>
                  <a:rPr lang="tr-TR" dirty="0" err="1"/>
                  <a:t>region</a:t>
                </a:r>
                <a:r>
                  <a:rPr lang="tr-TR" dirty="0"/>
                  <a:t>, </a:t>
                </a:r>
                <a:r>
                  <a:rPr lang="tr-TR" dirty="0" err="1"/>
                  <a:t>holes</a:t>
                </a:r>
                <a:r>
                  <a:rPr lang="tr-TR" dirty="0"/>
                  <a:t> </a:t>
                </a:r>
                <a:r>
                  <a:rPr lang="tr-TR" dirty="0" err="1"/>
                  <a:t>diffuse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side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n </a:t>
                </a:r>
                <a:r>
                  <a:rPr lang="tr-TR" dirty="0" err="1"/>
                  <a:t>side</a:t>
                </a:r>
                <a:r>
                  <a:rPr lang="tr-TR" dirty="0"/>
                  <a:t>. </a:t>
                </a:r>
                <a:r>
                  <a:rPr lang="tr-TR" dirty="0" err="1"/>
                  <a:t>Similarly</a:t>
                </a:r>
                <a:r>
                  <a:rPr lang="tr-TR" dirty="0"/>
                  <a:t>,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diffuse</a:t>
                </a:r>
                <a:r>
                  <a:rPr lang="tr-TR" dirty="0"/>
                  <a:t> </a:t>
                </a:r>
                <a:r>
                  <a:rPr lang="tr-TR" dirty="0" err="1"/>
                  <a:t>accros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n</a:t>
                </a:r>
                <a:r>
                  <a:rPr lang="tr-TR" dirty="0"/>
                  <a:t> </a:t>
                </a:r>
                <a:r>
                  <a:rPr lang="tr-TR" dirty="0" err="1"/>
                  <a:t>side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side</a:t>
                </a:r>
                <a:r>
                  <a:rPr lang="tr-TR" dirty="0"/>
                  <a:t>. </a:t>
                </a:r>
                <a:r>
                  <a:rPr lang="tr-TR" dirty="0" err="1"/>
                  <a:t>These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component</a:t>
                </a:r>
                <a:r>
                  <a:rPr lang="tr-TR" dirty="0"/>
                  <a:t> </a:t>
                </a:r>
                <a:r>
                  <a:rPr lang="tr-TR" dirty="0" err="1"/>
                  <a:t>add</a:t>
                </a:r>
                <a:r>
                  <a:rPr lang="tr-TR" dirty="0"/>
                  <a:t> </a:t>
                </a:r>
                <a:r>
                  <a:rPr lang="tr-TR" dirty="0" err="1"/>
                  <a:t>together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form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diffusion</a:t>
                </a:r>
                <a:r>
                  <a:rPr lang="tr-TR" dirty="0"/>
                  <a:t> </a:t>
                </a:r>
                <a:r>
                  <a:rPr lang="tr-TR" dirty="0" err="1"/>
                  <a:t>currend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whose</a:t>
                </a:r>
                <a:r>
                  <a:rPr lang="tr-TR" dirty="0"/>
                  <a:t> </a:t>
                </a:r>
                <a:r>
                  <a:rPr lang="tr-TR" dirty="0" err="1"/>
                  <a:t>direction</a:t>
                </a:r>
                <a:r>
                  <a:rPr lang="tr-TR" dirty="0"/>
                  <a:t> is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p </a:t>
                </a:r>
                <a:r>
                  <a:rPr lang="tr-TR" dirty="0" err="1"/>
                  <a:t>side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n </a:t>
                </a:r>
                <a:r>
                  <a:rPr lang="tr-TR" dirty="0" err="1"/>
                  <a:t>side</a:t>
                </a:r>
                <a:r>
                  <a:rPr lang="tr-TR" dirty="0"/>
                  <a:t> as </a:t>
                </a:r>
                <a:r>
                  <a:rPr lang="tr-TR" dirty="0" err="1"/>
                  <a:t>indicated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following</a:t>
                </a:r>
                <a:r>
                  <a:rPr lang="tr-TR" dirty="0"/>
                  <a:t> </a:t>
                </a:r>
                <a:r>
                  <a:rPr lang="tr-TR" dirty="0" err="1"/>
                  <a:t>figure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C6F6D7F-E46D-4A47-9BDB-0B560FD675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821575" y="911557"/>
                <a:ext cx="10058400" cy="4024312"/>
              </a:xfrm>
              <a:blipFill rotWithShape="0">
                <a:blip r:embed="rId2"/>
                <a:stretch>
                  <a:fillRect l="-667" r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B143C9A-A9B0-43BC-B5AB-0CAD6584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67" y="2923713"/>
            <a:ext cx="4680561" cy="2493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60" y="3066298"/>
            <a:ext cx="5043823" cy="30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36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7D34B45F-20B5-4D10-9B39-B9F4D1C34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202" y="1190851"/>
            <a:ext cx="3815265" cy="39722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8F8AD5-8611-4528-879D-C691F57A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23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209006-946F-4AF7-B277-00BF5B51E2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28" y="488372"/>
            <a:ext cx="10058400" cy="627063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Depletion Region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D3C3CF-2085-4FEE-8156-6BBF30967A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6533" y="1555977"/>
            <a:ext cx="7503669" cy="397222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The holes that diffuse across the junction </a:t>
            </a:r>
            <a:r>
              <a:rPr lang="tr-TR" dirty="0" smtClean="0"/>
              <a:t>into </a:t>
            </a:r>
            <a:r>
              <a:rPr lang="tr-TR" dirty="0"/>
              <a:t>the n region quickly recombine with some of the majority electrons present there and </a:t>
            </a:r>
            <a:r>
              <a:rPr lang="tr-TR" dirty="0" smtClean="0"/>
              <a:t> disappear </a:t>
            </a:r>
            <a:r>
              <a:rPr lang="tr-TR" dirty="0"/>
              <a:t>from this scene.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recombination</a:t>
            </a:r>
            <a:r>
              <a:rPr lang="tr-TR" dirty="0"/>
              <a:t> </a:t>
            </a:r>
            <a:r>
              <a:rPr lang="tr-TR" dirty="0" err="1"/>
              <a:t>process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</a:t>
            </a:r>
            <a:r>
              <a:rPr lang="tr-TR" dirty="0" err="1"/>
              <a:t>also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disappearance</a:t>
            </a:r>
            <a:r>
              <a:rPr lang="tr-TR" dirty="0"/>
              <a:t> of </a:t>
            </a:r>
            <a:r>
              <a:rPr lang="tr-TR" dirty="0" err="1"/>
              <a:t>some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electrons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n </a:t>
            </a:r>
            <a:r>
              <a:rPr lang="tr-TR" dirty="0" err="1"/>
              <a:t>type</a:t>
            </a:r>
            <a:r>
              <a:rPr lang="tr-TR" dirty="0"/>
              <a:t> </a:t>
            </a:r>
            <a:r>
              <a:rPr lang="tr-TR" dirty="0" err="1"/>
              <a:t>material</a:t>
            </a:r>
            <a:r>
              <a:rPr lang="tr-TR" dirty="0"/>
              <a:t>. </a:t>
            </a:r>
            <a:r>
              <a:rPr lang="tr-TR" dirty="0" err="1"/>
              <a:t>Thus</a:t>
            </a:r>
            <a:r>
              <a:rPr lang="tr-TR" dirty="0"/>
              <a:t> </a:t>
            </a:r>
            <a:r>
              <a:rPr lang="tr-TR" dirty="0" err="1"/>
              <a:t>some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boud</a:t>
            </a:r>
            <a:r>
              <a:rPr lang="tr-TR" dirty="0"/>
              <a:t> </a:t>
            </a:r>
            <a:r>
              <a:rPr lang="tr-TR" dirty="0" err="1"/>
              <a:t>charges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longer</a:t>
            </a:r>
            <a:r>
              <a:rPr lang="tr-TR" dirty="0"/>
              <a:t> be </a:t>
            </a:r>
            <a:r>
              <a:rPr lang="tr-TR" dirty="0" err="1"/>
              <a:t>neutrolised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electrons</a:t>
            </a:r>
            <a:r>
              <a:rPr lang="tr-TR" dirty="0"/>
              <a:t>.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charge</a:t>
            </a:r>
            <a:r>
              <a:rPr lang="tr-TR" dirty="0"/>
              <a:t> is </a:t>
            </a:r>
            <a:r>
              <a:rPr lang="tr-TR" dirty="0" err="1"/>
              <a:t>said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be </a:t>
            </a:r>
            <a:r>
              <a:rPr lang="tr-TR" dirty="0" err="1"/>
              <a:t>uncovered</a:t>
            </a:r>
            <a:r>
              <a:rPr lang="tr-TR" dirty="0"/>
              <a:t>. Since </a:t>
            </a:r>
            <a:r>
              <a:rPr lang="tr-TR" dirty="0" err="1"/>
              <a:t>recombinations</a:t>
            </a:r>
            <a:r>
              <a:rPr lang="tr-TR" dirty="0"/>
              <a:t> </a:t>
            </a:r>
            <a:r>
              <a:rPr lang="tr-TR" dirty="0" err="1"/>
              <a:t>takes</a:t>
            </a:r>
            <a:r>
              <a:rPr lang="tr-TR" dirty="0"/>
              <a:t> </a:t>
            </a:r>
            <a:r>
              <a:rPr lang="tr-TR" dirty="0" err="1"/>
              <a:t>place</a:t>
            </a:r>
            <a:r>
              <a:rPr lang="tr-TR" dirty="0"/>
              <a:t> </a:t>
            </a:r>
            <a:r>
              <a:rPr lang="tr-TR" dirty="0" err="1"/>
              <a:t>close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junction</a:t>
            </a:r>
            <a:r>
              <a:rPr lang="tr-TR" dirty="0"/>
              <a:t> </a:t>
            </a:r>
            <a:r>
              <a:rPr lang="tr-TR" dirty="0" err="1"/>
              <a:t>there</a:t>
            </a:r>
            <a:r>
              <a:rPr lang="tr-TR" dirty="0"/>
              <a:t> </a:t>
            </a:r>
            <a:r>
              <a:rPr lang="tr-TR" dirty="0" err="1"/>
              <a:t>will</a:t>
            </a:r>
            <a:r>
              <a:rPr lang="tr-TR" dirty="0"/>
              <a:t> be a </a:t>
            </a:r>
            <a:r>
              <a:rPr lang="tr-TR" dirty="0" err="1"/>
              <a:t>region</a:t>
            </a:r>
            <a:r>
              <a:rPr lang="tr-TR" dirty="0"/>
              <a:t> </a:t>
            </a:r>
            <a:r>
              <a:rPr lang="tr-TR" dirty="0" err="1"/>
              <a:t>close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junjtion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is </a:t>
            </a:r>
            <a:r>
              <a:rPr lang="tr-TR" i="1" dirty="0" err="1">
                <a:solidFill>
                  <a:srgbClr val="FF0000"/>
                </a:solidFill>
              </a:rPr>
              <a:t>depleted</a:t>
            </a:r>
            <a:r>
              <a:rPr lang="tr-TR" i="1" dirty="0">
                <a:solidFill>
                  <a:srgbClr val="FF0000"/>
                </a:solidFill>
              </a:rPr>
              <a:t> of </a:t>
            </a:r>
            <a:r>
              <a:rPr lang="tr-TR" i="1" dirty="0" err="1">
                <a:solidFill>
                  <a:srgbClr val="FF0000"/>
                </a:solidFill>
              </a:rPr>
              <a:t>free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i="1" dirty="0" err="1">
                <a:solidFill>
                  <a:srgbClr val="FF0000"/>
                </a:solidFill>
              </a:rPr>
              <a:t>electrons</a:t>
            </a:r>
            <a:r>
              <a:rPr lang="tr-TR" i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containes</a:t>
            </a:r>
            <a:r>
              <a:rPr lang="tr-TR" dirty="0"/>
              <a:t> </a:t>
            </a:r>
            <a:r>
              <a:rPr lang="tr-TR" dirty="0" err="1"/>
              <a:t>uncovered</a:t>
            </a:r>
            <a:r>
              <a:rPr lang="tr-TR" dirty="0"/>
              <a:t> </a:t>
            </a:r>
            <a:r>
              <a:rPr lang="tr-TR" dirty="0" err="1"/>
              <a:t>electrons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9354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77C532C1-E8DF-44D9-BD6C-3971AAD3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24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>
                <a:extLst>
                  <a:ext uri="{FF2B5EF4-FFF2-40B4-BE49-F238E27FC236}">
                    <a16:creationId xmlns="" xmlns:a16="http://schemas.microsoft.com/office/drawing/2014/main" id="{ABE2EBF6-9C3D-4D26-A515-516145CD228E}"/>
                  </a:ext>
                </a:extLst>
              </p:cNvPr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638145" y="494348"/>
                <a:ext cx="10058400" cy="473075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The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drift</a:t>
                </a:r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r>
                  <a:rPr lang="tr-TR" sz="2400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sz="2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tr-TR" sz="24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E2EBF6-9C3D-4D26-A515-516145CD2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638145" y="494348"/>
                <a:ext cx="10058400" cy="473075"/>
              </a:xfrm>
              <a:blipFill rotWithShape="0">
                <a:blip r:embed="rId2"/>
                <a:stretch>
                  <a:fillRect l="-970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="" xmlns:a16="http://schemas.microsoft.com/office/drawing/2014/main" id="{03FB7CC7-264F-44A8-91B5-9317571E51A4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38145" y="1095643"/>
                <a:ext cx="10574338" cy="4614863"/>
              </a:xfrm>
            </p:spPr>
            <p:txBody>
              <a:bodyPr>
                <a:normAutofit fontScale="92500" lnSpcReduction="2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Some of the thermally </a:t>
                </a:r>
                <a:r>
                  <a:rPr lang="tr-TR" dirty="0" smtClean="0"/>
                  <a:t>generated </a:t>
                </a:r>
                <a:r>
                  <a:rPr lang="tr-TR" dirty="0"/>
                  <a:t>holes in </a:t>
                </a:r>
                <a:r>
                  <a:rPr lang="tr-TR" i="1" dirty="0"/>
                  <a:t>n</a:t>
                </a:r>
                <a:r>
                  <a:rPr lang="tr-TR" dirty="0"/>
                  <a:t> type material move toward the junction and reach edge of the deplation region. </a:t>
                </a:r>
                <a:r>
                  <a:rPr lang="tr-TR" dirty="0" err="1"/>
                  <a:t>There</a:t>
                </a:r>
                <a:r>
                  <a:rPr lang="tr-TR" dirty="0"/>
                  <a:t>, </a:t>
                </a:r>
                <a:r>
                  <a:rPr lang="tr-TR" dirty="0" err="1"/>
                  <a:t>they</a:t>
                </a:r>
                <a:r>
                  <a:rPr lang="tr-TR" dirty="0"/>
                  <a:t> </a:t>
                </a:r>
                <a:r>
                  <a:rPr lang="tr-TR" dirty="0" err="1"/>
                  <a:t>experience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electric</a:t>
                </a:r>
                <a:r>
                  <a:rPr lang="tr-TR" dirty="0"/>
                  <a:t> </a:t>
                </a:r>
                <a:r>
                  <a:rPr lang="tr-TR" dirty="0" err="1"/>
                  <a:t>field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deplation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, </a:t>
                </a:r>
                <a:r>
                  <a:rPr lang="tr-TR" dirty="0" err="1"/>
                  <a:t>which</a:t>
                </a:r>
                <a:r>
                  <a:rPr lang="tr-TR" dirty="0"/>
                  <a:t> </a:t>
                </a:r>
                <a:r>
                  <a:rPr lang="tr-TR" dirty="0" err="1"/>
                  <a:t>sweeps</a:t>
                </a:r>
                <a:r>
                  <a:rPr lang="tr-TR" dirty="0"/>
                  <a:t> </a:t>
                </a:r>
                <a:r>
                  <a:rPr lang="tr-TR" dirty="0" err="1"/>
                  <a:t>them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that</a:t>
                </a:r>
                <a:r>
                  <a:rPr lang="tr-TR" dirty="0"/>
                  <a:t> </a:t>
                </a:r>
                <a:r>
                  <a:rPr lang="tr-TR" dirty="0" err="1"/>
                  <a:t>into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side</a:t>
                </a:r>
                <a:r>
                  <a:rPr lang="tr-TR" dirty="0"/>
                  <a:t>. </a:t>
                </a:r>
                <a:r>
                  <a:rPr lang="tr-TR" dirty="0" err="1"/>
                  <a:t>Similarly</a:t>
                </a:r>
                <a:r>
                  <a:rPr lang="tr-TR" dirty="0"/>
                  <a:t> </a:t>
                </a:r>
                <a:r>
                  <a:rPr lang="tr-TR" dirty="0" err="1"/>
                  <a:t>some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minority</a:t>
                </a:r>
                <a:r>
                  <a:rPr lang="tr-TR" dirty="0"/>
                  <a:t> </a:t>
                </a:r>
                <a:r>
                  <a:rPr lang="tr-TR" dirty="0" err="1"/>
                  <a:t>thermally</a:t>
                </a:r>
                <a:r>
                  <a:rPr lang="tr-TR" dirty="0"/>
                  <a:t> </a:t>
                </a:r>
                <a:r>
                  <a:rPr lang="tr-TR" dirty="0" err="1"/>
                  <a:t>generated</a:t>
                </a:r>
                <a:r>
                  <a:rPr lang="tr-TR" dirty="0"/>
                  <a:t> </a:t>
                </a:r>
                <a:r>
                  <a:rPr lang="tr-TR" dirty="0" err="1"/>
                  <a:t>electrons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side</a:t>
                </a:r>
                <a:r>
                  <a:rPr lang="tr-TR" dirty="0"/>
                  <a:t> </a:t>
                </a:r>
                <a:r>
                  <a:rPr lang="tr-TR" dirty="0" err="1"/>
                  <a:t>move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depletion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get</a:t>
                </a:r>
                <a:r>
                  <a:rPr lang="tr-TR" dirty="0"/>
                  <a:t> </a:t>
                </a:r>
                <a:r>
                  <a:rPr lang="tr-TR" dirty="0" err="1"/>
                  <a:t>swept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electric</a:t>
                </a:r>
                <a:r>
                  <a:rPr lang="tr-TR" dirty="0"/>
                  <a:t> </a:t>
                </a:r>
                <a:r>
                  <a:rPr lang="tr-TR" dirty="0" err="1"/>
                  <a:t>field</a:t>
                </a:r>
                <a:r>
                  <a:rPr lang="tr-TR" dirty="0"/>
                  <a:t> in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depletion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b="1" i="1" dirty="0"/>
                  <a:t>n</a:t>
                </a:r>
                <a:r>
                  <a:rPr lang="tr-TR" dirty="0"/>
                  <a:t> </a:t>
                </a:r>
                <a:r>
                  <a:rPr lang="tr-TR" dirty="0" err="1"/>
                  <a:t>side</a:t>
                </a:r>
                <a:r>
                  <a:rPr lang="tr-TR" dirty="0"/>
                  <a:t>.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these</a:t>
                </a:r>
                <a:r>
                  <a:rPr lang="tr-TR" dirty="0"/>
                  <a:t> </a:t>
                </a:r>
                <a:r>
                  <a:rPr lang="tr-TR" dirty="0" err="1"/>
                  <a:t>two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component</a:t>
                </a:r>
                <a:r>
                  <a:rPr lang="tr-TR" dirty="0"/>
                  <a:t> </a:t>
                </a:r>
                <a:r>
                  <a:rPr lang="tr-TR" dirty="0" err="1"/>
                  <a:t>electrons</a:t>
                </a:r>
                <a:r>
                  <a:rPr lang="tr-TR" dirty="0"/>
                  <a:t> </a:t>
                </a:r>
                <a:r>
                  <a:rPr lang="tr-TR" dirty="0" err="1"/>
                  <a:t>moved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drift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i="1" dirty="0"/>
                  <a:t>n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holes</a:t>
                </a:r>
                <a:r>
                  <a:rPr lang="tr-TR" dirty="0"/>
                  <a:t> </a:t>
                </a:r>
                <a:r>
                  <a:rPr lang="tr-TR" dirty="0" err="1"/>
                  <a:t>moved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drift</a:t>
                </a:r>
                <a:r>
                  <a:rPr lang="tr-TR" dirty="0"/>
                  <a:t> </a:t>
                </a:r>
                <a:r>
                  <a:rPr lang="tr-TR" dirty="0" err="1"/>
                  <a:t>from</a:t>
                </a:r>
                <a:r>
                  <a:rPr lang="tr-TR" dirty="0"/>
                  <a:t> </a:t>
                </a:r>
                <a:r>
                  <a:rPr lang="tr-TR" i="1" dirty="0"/>
                  <a:t>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i="1" dirty="0"/>
                  <a:t>p</a:t>
                </a:r>
                <a:r>
                  <a:rPr lang="tr-TR" dirty="0"/>
                  <a:t> </a:t>
                </a:r>
                <a:r>
                  <a:rPr lang="tr-TR" dirty="0" err="1"/>
                  <a:t>add</a:t>
                </a:r>
                <a:r>
                  <a:rPr lang="tr-TR" dirty="0"/>
                  <a:t> </a:t>
                </a:r>
                <a:r>
                  <a:rPr lang="tr-TR" dirty="0" err="1"/>
                  <a:t>together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form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b="1" dirty="0" smtClean="0">
                    <a:solidFill>
                      <a:srgbClr val="FF0000"/>
                    </a:solidFill>
                  </a:rPr>
                  <a:t>drift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current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tr-TR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tr-TR" dirty="0"/>
                  <a:t>. Whose direction is from the </a:t>
                </a:r>
                <a:r>
                  <a:rPr lang="tr-TR" i="1" dirty="0"/>
                  <a:t>n</a:t>
                </a:r>
                <a:r>
                  <a:rPr lang="tr-TR" dirty="0"/>
                  <a:t> side to the </a:t>
                </a:r>
                <a:r>
                  <a:rPr lang="tr-TR" i="1" dirty="0"/>
                  <a:t>p</a:t>
                </a:r>
                <a:r>
                  <a:rPr lang="tr-TR" dirty="0"/>
                  <a:t> side of the junjtion, as seen in </a:t>
                </a:r>
                <a:r>
                  <a:rPr lang="tr-TR" dirty="0" smtClean="0"/>
                  <a:t>Fig</a:t>
                </a:r>
                <a:r>
                  <a:rPr lang="tr-TR" dirty="0"/>
                  <a:t>. 3.9. Since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carried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/>
                  <a:t>thermally</a:t>
                </a:r>
                <a:r>
                  <a:rPr lang="tr-TR" dirty="0"/>
                  <a:t> </a:t>
                </a:r>
                <a:r>
                  <a:rPr lang="tr-TR" dirty="0" err="1"/>
                  <a:t>generated</a:t>
                </a:r>
                <a:r>
                  <a:rPr lang="tr-TR" dirty="0"/>
                  <a:t> </a:t>
                </a:r>
                <a:r>
                  <a:rPr lang="tr-TR" dirty="0" err="1"/>
                  <a:t>minority</a:t>
                </a:r>
                <a:r>
                  <a:rPr lang="tr-TR" dirty="0"/>
                  <a:t> </a:t>
                </a:r>
                <a:r>
                  <a:rPr lang="tr-TR" dirty="0" err="1"/>
                  <a:t>carriers</a:t>
                </a:r>
                <a:r>
                  <a:rPr lang="tr-TR" dirty="0"/>
                  <a:t>, </a:t>
                </a:r>
                <a:r>
                  <a:rPr lang="tr-TR" dirty="0" err="1"/>
                  <a:t>its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</a:t>
                </a:r>
                <a:r>
                  <a:rPr lang="tr-TR" dirty="0" err="1"/>
                  <a:t>strongly</a:t>
                </a:r>
                <a:r>
                  <a:rPr lang="tr-TR" dirty="0"/>
                  <a:t> </a:t>
                </a:r>
                <a:r>
                  <a:rPr lang="tr-TR" dirty="0" err="1"/>
                  <a:t>dependet</a:t>
                </a:r>
                <a:r>
                  <a:rPr lang="tr-TR" dirty="0"/>
                  <a:t> on </a:t>
                </a:r>
                <a:r>
                  <a:rPr lang="tr-TR" dirty="0" err="1"/>
                  <a:t>temperature</a:t>
                </a:r>
                <a:r>
                  <a:rPr lang="tr-TR" dirty="0"/>
                  <a:t>; </a:t>
                </a:r>
                <a:r>
                  <a:rPr lang="tr-TR" dirty="0" err="1"/>
                  <a:t>hovever</a:t>
                </a:r>
                <a:r>
                  <a:rPr lang="tr-TR" dirty="0"/>
                  <a:t>, it is </a:t>
                </a:r>
                <a:r>
                  <a:rPr lang="tr-TR" dirty="0" err="1"/>
                  <a:t>independent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value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deplation-layer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Vo</a:t>
                </a:r>
                <a:r>
                  <a:rPr lang="tr-TR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Under </a:t>
                </a:r>
                <a:r>
                  <a:rPr lang="tr-TR" b="1" dirty="0" err="1"/>
                  <a:t>open-circuit</a:t>
                </a:r>
                <a:r>
                  <a:rPr lang="tr-TR" b="1" dirty="0"/>
                  <a:t> </a:t>
                </a:r>
                <a:r>
                  <a:rPr lang="tr-TR" dirty="0" err="1"/>
                  <a:t>conditions</a:t>
                </a:r>
                <a:r>
                  <a:rPr lang="tr-TR" dirty="0"/>
                  <a:t> </a:t>
                </a:r>
                <a:r>
                  <a:rPr lang="tr-TR" dirty="0" err="1"/>
                  <a:t>no</a:t>
                </a:r>
                <a:r>
                  <a:rPr lang="tr-TR" dirty="0"/>
                  <a:t> </a:t>
                </a:r>
                <a:r>
                  <a:rPr lang="tr-TR" dirty="0" err="1"/>
                  <a:t>external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 </a:t>
                </a:r>
                <a:r>
                  <a:rPr lang="tr-TR" dirty="0" err="1"/>
                  <a:t>exist</a:t>
                </a:r>
                <a:r>
                  <a:rPr lang="tr-TR" dirty="0"/>
                  <a:t>; </a:t>
                </a:r>
                <a:r>
                  <a:rPr lang="tr-TR" dirty="0" err="1"/>
                  <a:t>thus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opposite</a:t>
                </a:r>
                <a:r>
                  <a:rPr lang="tr-TR" dirty="0"/>
                  <a:t> </a:t>
                </a:r>
                <a:r>
                  <a:rPr lang="tr-TR" dirty="0" err="1"/>
                  <a:t>currents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should</a:t>
                </a:r>
                <a:r>
                  <a:rPr lang="tr-TR" dirty="0"/>
                  <a:t> be </a:t>
                </a:r>
                <a:r>
                  <a:rPr lang="tr-TR" dirty="0" err="1"/>
                  <a:t>equal</a:t>
                </a:r>
                <a:r>
                  <a:rPr lang="tr-TR" dirty="0"/>
                  <a:t> in </a:t>
                </a:r>
                <a:r>
                  <a:rPr lang="tr-TR" dirty="0" err="1"/>
                  <a:t>magnitude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FB7CC7-264F-44A8-91B5-9317571E51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38145" y="1095643"/>
                <a:ext cx="10574338" cy="4614863"/>
              </a:xfrm>
              <a:blipFill rotWithShape="0">
                <a:blip r:embed="rId3"/>
                <a:stretch>
                  <a:fillRect l="-577" r="-1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975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16BC4A-EB74-4E4D-BE9A-3E11B7CE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2BAA1106-7FE8-4CDA-81EB-8F1C6DCA2A7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04404" y="164135"/>
                <a:ext cx="8234289" cy="4022725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This </a:t>
                </a:r>
                <a:r>
                  <a:rPr lang="tr-TR" dirty="0" err="1"/>
                  <a:t>equlibrium</a:t>
                </a:r>
                <a:r>
                  <a:rPr lang="tr-TR" dirty="0"/>
                  <a:t> </a:t>
                </a:r>
                <a:r>
                  <a:rPr lang="tr-TR" dirty="0" err="1"/>
                  <a:t>condition</a:t>
                </a:r>
                <a:r>
                  <a:rPr lang="tr-TR" dirty="0"/>
                  <a:t> is </a:t>
                </a:r>
                <a:r>
                  <a:rPr lang="tr-TR" dirty="0" err="1"/>
                  <a:t>maintained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barier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voltage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If</a:t>
                </a:r>
                <a:r>
                  <a:rPr lang="tr-TR" dirty="0"/>
                  <a:t> </a:t>
                </a:r>
                <a:r>
                  <a:rPr lang="tr-TR" dirty="0" err="1"/>
                  <a:t>some</a:t>
                </a:r>
                <a:r>
                  <a:rPr lang="tr-TR" dirty="0"/>
                  <a:t> </a:t>
                </a:r>
                <a:r>
                  <a:rPr lang="tr-TR" dirty="0" err="1"/>
                  <a:t>reasons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exceeds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more</a:t>
                </a:r>
                <a:r>
                  <a:rPr lang="tr-TR" dirty="0"/>
                  <a:t> </a:t>
                </a:r>
                <a:r>
                  <a:rPr lang="tr-TR" dirty="0" err="1"/>
                  <a:t>bound</a:t>
                </a:r>
                <a:r>
                  <a:rPr lang="tr-TR" dirty="0"/>
                  <a:t> </a:t>
                </a:r>
                <a:r>
                  <a:rPr lang="tr-TR" dirty="0" err="1"/>
                  <a:t>chargewill</a:t>
                </a:r>
                <a:r>
                  <a:rPr lang="tr-TR" dirty="0"/>
                  <a:t> be </a:t>
                </a:r>
                <a:r>
                  <a:rPr lang="tr-TR" dirty="0" err="1"/>
                  <a:t>uncovered</a:t>
                </a:r>
                <a:r>
                  <a:rPr lang="tr-TR" dirty="0"/>
                  <a:t>. On </a:t>
                </a:r>
                <a:r>
                  <a:rPr lang="tr-TR" dirty="0" err="1"/>
                  <a:t>both</a:t>
                </a:r>
                <a:r>
                  <a:rPr lang="tr-TR" dirty="0"/>
                  <a:t> </a:t>
                </a:r>
                <a:r>
                  <a:rPr lang="tr-TR" dirty="0" err="1"/>
                  <a:t>sides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depletion</a:t>
                </a:r>
                <a:r>
                  <a:rPr lang="tr-TR" dirty="0"/>
                  <a:t> </a:t>
                </a:r>
                <a:r>
                  <a:rPr lang="tr-TR" dirty="0" err="1"/>
                  <a:t>region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widen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it </a:t>
                </a:r>
                <a:r>
                  <a:rPr lang="tr-TR" dirty="0" err="1"/>
                  <a:t>will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increase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turn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decrease</a:t>
                </a:r>
                <a:r>
                  <a:rPr lang="tr-TR" dirty="0"/>
                  <a:t> </a:t>
                </a:r>
                <a:r>
                  <a:rPr lang="tr-TR" dirty="0" err="1"/>
                  <a:t>until</a:t>
                </a:r>
                <a:r>
                  <a:rPr lang="tr-TR" dirty="0"/>
                  <a:t> </a:t>
                </a:r>
                <a:r>
                  <a:rPr lang="tr-TR" dirty="0" err="1"/>
                  <a:t>equlibrium</a:t>
                </a:r>
                <a:r>
                  <a:rPr lang="tr-TR" dirty="0"/>
                  <a:t> is </a:t>
                </a:r>
                <a:r>
                  <a:rPr lang="tr-TR" dirty="0" err="1"/>
                  <a:t>achived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. On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other</a:t>
                </a:r>
                <a:r>
                  <a:rPr lang="tr-TR" dirty="0"/>
                  <a:t> </a:t>
                </a:r>
                <a:r>
                  <a:rPr lang="tr-TR" dirty="0" err="1"/>
                  <a:t>hand</a:t>
                </a:r>
                <a:r>
                  <a:rPr lang="tr-TR" dirty="0"/>
                  <a:t> </a:t>
                </a:r>
                <a:r>
                  <a:rPr lang="tr-TR" dirty="0" err="1"/>
                  <a:t>if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exceeds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.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amount</a:t>
                </a:r>
                <a:r>
                  <a:rPr lang="tr-TR" dirty="0"/>
                  <a:t> of </a:t>
                </a:r>
                <a:r>
                  <a:rPr lang="tr-TR" dirty="0" err="1"/>
                  <a:t>uncovered</a:t>
                </a:r>
                <a:r>
                  <a:rPr lang="tr-TR" dirty="0"/>
                  <a:t> </a:t>
                </a:r>
                <a:r>
                  <a:rPr lang="tr-TR" dirty="0" err="1"/>
                  <a:t>charge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decrease</a:t>
                </a:r>
                <a:r>
                  <a:rPr lang="tr-TR" dirty="0"/>
                  <a:t>, </a:t>
                </a:r>
                <a:r>
                  <a:rPr lang="tr-TR" dirty="0" err="1"/>
                  <a:t>then</a:t>
                </a:r>
                <a:r>
                  <a:rPr lang="tr-TR" dirty="0"/>
                  <a:t> </a:t>
                </a:r>
                <a:r>
                  <a:rPr lang="tr-TR" dirty="0" err="1"/>
                  <a:t>depletion</a:t>
                </a:r>
                <a:r>
                  <a:rPr lang="tr-TR" dirty="0"/>
                  <a:t> </a:t>
                </a:r>
                <a:r>
                  <a:rPr lang="tr-TR" dirty="0" err="1"/>
                  <a:t>layer</a:t>
                </a:r>
                <a:r>
                  <a:rPr lang="tr-TR" dirty="0"/>
                  <a:t> </a:t>
                </a:r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narrow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it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 err="1"/>
                  <a:t>will</a:t>
                </a:r>
                <a:r>
                  <a:rPr lang="tr-TR" dirty="0"/>
                  <a:t> </a:t>
                </a:r>
                <a:r>
                  <a:rPr lang="tr-TR" dirty="0" err="1"/>
                  <a:t>decrease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</a:t>
                </a:r>
                <a:r>
                  <a:rPr lang="tr-TR" dirty="0" err="1"/>
                  <a:t>couse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 err="1"/>
                  <a:t>increase</a:t>
                </a:r>
                <a:r>
                  <a:rPr lang="tr-TR" dirty="0"/>
                  <a:t> </a:t>
                </a:r>
                <a:r>
                  <a:rPr lang="tr-TR" dirty="0" err="1"/>
                  <a:t>until</a:t>
                </a:r>
                <a:r>
                  <a:rPr lang="tr-TR" dirty="0"/>
                  <a:t> </a:t>
                </a:r>
                <a:r>
                  <a:rPr lang="tr-TR" dirty="0" err="1"/>
                  <a:t>equlibrium</a:t>
                </a:r>
                <a:r>
                  <a:rPr lang="tr-TR" dirty="0"/>
                  <a:t> is </a:t>
                </a:r>
                <a:r>
                  <a:rPr lang="tr-TR" dirty="0" err="1"/>
                  <a:t>achived</a:t>
                </a:r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AA1106-7FE8-4CDA-81EB-8F1C6DCA2A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04404" y="164135"/>
                <a:ext cx="8234289" cy="4022725"/>
              </a:xfrm>
              <a:blipFill rotWithShape="0">
                <a:blip r:embed="rId2"/>
                <a:stretch>
                  <a:fillRect l="-814" r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155" y="528034"/>
            <a:ext cx="3111993" cy="44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740545-0E8C-47DF-BECF-9B01E281E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26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626676-C96A-412F-9808-386A2445CC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561" y="412068"/>
            <a:ext cx="10058400" cy="473075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junction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built</a:t>
            </a:r>
            <a:r>
              <a:rPr lang="tr-TR" sz="3200" b="1" dirty="0">
                <a:solidFill>
                  <a:srgbClr val="FF0000"/>
                </a:solidFill>
              </a:rPr>
              <a:t> in </a:t>
            </a:r>
            <a:r>
              <a:rPr lang="tr-TR" sz="3200" b="1" dirty="0" err="1">
                <a:solidFill>
                  <a:srgbClr val="FF0000"/>
                </a:solidFill>
              </a:rPr>
              <a:t>voltage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66BFECB-0B37-44AE-B989-EEAFDB09C07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40228" y="1153551"/>
                <a:ext cx="10773485" cy="463764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dirty="0" smtClean="0"/>
                  <a:t>With </a:t>
                </a:r>
                <a:r>
                  <a:rPr lang="tr-TR" dirty="0" err="1"/>
                  <a:t>no</a:t>
                </a:r>
                <a:r>
                  <a:rPr lang="tr-TR" dirty="0"/>
                  <a:t> </a:t>
                </a:r>
                <a:r>
                  <a:rPr lang="tr-TR" dirty="0" err="1"/>
                  <a:t>external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:r>
                  <a:rPr lang="tr-TR" dirty="0" err="1"/>
                  <a:t>applied</a:t>
                </a:r>
                <a:r>
                  <a:rPr lang="tr-TR" dirty="0"/>
                  <a:t>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barrier</a:t>
                </a:r>
                <a:r>
                  <a:rPr lang="tr-TR" dirty="0"/>
                  <a:t> </a:t>
                </a:r>
                <a:r>
                  <a:rPr lang="tr-TR" dirty="0" err="1"/>
                  <a:t>voltage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i="1" dirty="0" err="1"/>
                  <a:t>pn</a:t>
                </a:r>
                <a:r>
                  <a:rPr lang="tr-TR" i="1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can be </a:t>
                </a:r>
                <a:r>
                  <a:rPr lang="tr-TR" dirty="0" err="1"/>
                  <a:t>shown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be </a:t>
                </a:r>
                <a:r>
                  <a:rPr lang="tr-TR" dirty="0" err="1"/>
                  <a:t>given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endParaRPr lang="tr-TR" dirty="0"/>
              </a:p>
              <a:p>
                <a:pPr>
                  <a:lnSpc>
                    <a:spcPct val="150000"/>
                  </a:lnSpc>
                </a:pP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tr-TR" dirty="0"/>
                  <a:t>	          at room temperature 0.6V – </a:t>
                </a:r>
                <a:r>
                  <a:rPr lang="tr-TR" dirty="0" smtClean="0"/>
                  <a:t>0.9V for a Si.</a:t>
                </a:r>
                <a:r>
                  <a:rPr lang="tr-TR" dirty="0"/>
                  <a:t>		(3.22)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tr-TR" dirty="0"/>
                  <a:t>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dopping</a:t>
                </a:r>
                <a:r>
                  <a:rPr lang="tr-TR" dirty="0"/>
                  <a:t> </a:t>
                </a:r>
                <a:r>
                  <a:rPr lang="tr-TR" dirty="0" err="1"/>
                  <a:t>concentration</a:t>
                </a:r>
                <a:r>
                  <a:rPr lang="tr-TR" dirty="0"/>
                  <a:t> of p </a:t>
                </a:r>
                <a:r>
                  <a:rPr lang="tr-TR" dirty="0" err="1"/>
                  <a:t>side</a:t>
                </a:r>
                <a:r>
                  <a:rPr lang="tr-TR" dirty="0"/>
                  <a:t> of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endParaRPr lang="tr-TR" dirty="0"/>
              </a:p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    </a:t>
                </a:r>
                <a:r>
                  <a:rPr lang="tr-TR" dirty="0" err="1"/>
                  <a:t>and</a:t>
                </a:r>
                <a:r>
                  <a:rPr lang="tr-T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dirty="0"/>
                  <a:t> is the dopping concentration of n side of the </a:t>
                </a:r>
                <a:r>
                  <a:rPr lang="tr-TR" dirty="0" smtClean="0"/>
                  <a:t>junjtion, V</a:t>
                </a:r>
                <a:r>
                  <a:rPr lang="tr-TR" baseline="-25000" dirty="0" smtClean="0"/>
                  <a:t>T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𝑚𝑉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𝑟𝑜𝑜𝑚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𝑡𝑒𝑚𝑝𝑒𝑟𝑎𝑡𝑢𝑟𝑒</m:t>
                    </m:r>
                  </m:oMath>
                </a14:m>
                <a:endParaRPr lang="tr-TR" dirty="0"/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/>
                  <a:t>Thus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depends</a:t>
                </a:r>
                <a:r>
                  <a:rPr lang="tr-TR" dirty="0"/>
                  <a:t> </a:t>
                </a:r>
                <a:r>
                  <a:rPr lang="tr-TR" dirty="0" err="1"/>
                  <a:t>both</a:t>
                </a:r>
                <a:r>
                  <a:rPr lang="tr-TR" dirty="0"/>
                  <a:t> on doping </a:t>
                </a:r>
                <a:r>
                  <a:rPr lang="tr-TR" dirty="0" err="1"/>
                  <a:t>concentration</a:t>
                </a:r>
                <a:r>
                  <a:rPr lang="tr-TR" dirty="0"/>
                  <a:t> </a:t>
                </a:r>
                <a:r>
                  <a:rPr lang="tr-TR" dirty="0" err="1"/>
                  <a:t>and</a:t>
                </a:r>
                <a:r>
                  <a:rPr lang="tr-TR" dirty="0"/>
                  <a:t> on </a:t>
                </a:r>
                <a:r>
                  <a:rPr lang="tr-TR" dirty="0" err="1"/>
                  <a:t>temperaure</a:t>
                </a:r>
                <a:r>
                  <a:rPr lang="tr-TR" dirty="0"/>
                  <a:t>. </a:t>
                </a:r>
                <a:r>
                  <a:rPr lang="tr-TR" dirty="0" err="1"/>
                  <a:t>This</a:t>
                </a:r>
                <a:r>
                  <a:rPr lang="tr-TR" dirty="0"/>
                  <a:t> is </a:t>
                </a:r>
                <a:r>
                  <a:rPr lang="tr-TR" dirty="0" err="1"/>
                  <a:t>knowon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rgbClr val="FF0000"/>
                    </a:solidFill>
                  </a:rPr>
                  <a:t>as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junction</a:t>
                </a:r>
                <a:r>
                  <a:rPr lang="tr-TR" b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built</a:t>
                </a:r>
                <a:r>
                  <a:rPr lang="tr-TR" b="1" dirty="0">
                    <a:solidFill>
                      <a:srgbClr val="FF0000"/>
                    </a:solidFill>
                  </a:rPr>
                  <a:t> in </a:t>
                </a:r>
                <a:r>
                  <a:rPr lang="tr-TR" b="1" dirty="0" err="1">
                    <a:solidFill>
                      <a:srgbClr val="FF0000"/>
                    </a:solidFill>
                  </a:rPr>
                  <a:t>voltage</a:t>
                </a:r>
                <a:endParaRPr lang="tr-TR" b="1" dirty="0">
                  <a:solidFill>
                    <a:srgbClr val="FF0000"/>
                  </a:solidFill>
                </a:endParaRPr>
              </a:p>
              <a:p>
                <a:pPr lvl="2" algn="just"/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6BFECB-0B37-44AE-B989-EEAFDB09C0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40228" y="1153551"/>
                <a:ext cx="10773485" cy="4637649"/>
              </a:xfrm>
              <a:blipFill rotWithShape="0">
                <a:blip r:embed="rId2"/>
                <a:stretch>
                  <a:fillRect l="-566" r="-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411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27</a:t>
            </a:fld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257577" y="103031"/>
            <a:ext cx="23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Example 2.3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577" y="1548840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Solution 2.3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2124" y="695459"/>
            <a:ext cx="10998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For a pn junction with N</a:t>
            </a:r>
            <a:r>
              <a:rPr lang="tr-TR" baseline="-25000" dirty="0" smtClean="0"/>
              <a:t>A </a:t>
            </a:r>
            <a:r>
              <a:rPr lang="tr-TR" dirty="0" smtClean="0"/>
              <a:t> = 10</a:t>
            </a:r>
            <a:r>
              <a:rPr lang="tr-TR" baseline="30000" dirty="0" smtClean="0"/>
              <a:t>17</a:t>
            </a:r>
            <a:r>
              <a:rPr lang="tr-TR" dirty="0" smtClean="0"/>
              <a:t> /cm</a:t>
            </a:r>
            <a:r>
              <a:rPr lang="tr-TR" baseline="30000" dirty="0" smtClean="0"/>
              <a:t>3</a:t>
            </a:r>
            <a:r>
              <a:rPr lang="tr-TR" dirty="0" smtClean="0"/>
              <a:t> , N</a:t>
            </a:r>
            <a:r>
              <a:rPr lang="tr-TR" baseline="-25000" dirty="0" smtClean="0"/>
              <a:t>D</a:t>
            </a:r>
            <a:r>
              <a:rPr lang="tr-TR" dirty="0" smtClean="0"/>
              <a:t> = 10</a:t>
            </a:r>
            <a:r>
              <a:rPr lang="tr-TR" baseline="30000" dirty="0" smtClean="0"/>
              <a:t>16</a:t>
            </a:r>
            <a:r>
              <a:rPr lang="tr-TR" dirty="0" smtClean="0"/>
              <a:t> /cm</a:t>
            </a:r>
            <a:r>
              <a:rPr lang="tr-TR" baseline="30000" dirty="0" smtClean="0"/>
              <a:t>3</a:t>
            </a:r>
            <a:r>
              <a:rPr lang="tr-TR" dirty="0" smtClean="0"/>
              <a:t> and T= 300 K. Find the built –in voltage. Use n</a:t>
            </a:r>
            <a:r>
              <a:rPr lang="tr-TR" baseline="-25000" dirty="0" smtClean="0"/>
              <a:t>i</a:t>
            </a:r>
            <a:r>
              <a:rPr lang="tr-TR" dirty="0" smtClean="0"/>
              <a:t> =1.5x10</a:t>
            </a:r>
            <a:r>
              <a:rPr lang="tr-TR" baseline="30000" dirty="0" smtClean="0"/>
              <a:t>10</a:t>
            </a:r>
            <a:r>
              <a:rPr lang="tr-TR" dirty="0" smtClean="0"/>
              <a:t> /cm</a:t>
            </a:r>
            <a:r>
              <a:rPr lang="tr-TR" baseline="30000" dirty="0" smtClean="0"/>
              <a:t>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21726" y="2762623"/>
                <a:ext cx="3140668" cy="199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endParaRPr lang="tr-TR" dirty="0"/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16 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1.5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b="0" dirty="0" smtClean="0"/>
              </a:p>
              <a:p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=728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726" y="2762623"/>
                <a:ext cx="3140668" cy="1999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87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50E45B5-3738-4734-A42F-7494AC7D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28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132069-B14B-44FE-8667-DBB7A52BD6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4115" y="526860"/>
            <a:ext cx="10058400" cy="701675"/>
          </a:xfrm>
        </p:spPr>
        <p:txBody>
          <a:bodyPr>
            <a:normAutofit/>
          </a:bodyPr>
          <a:lstStyle/>
          <a:p>
            <a:r>
              <a:rPr lang="tr-TR" sz="3200" b="1" dirty="0" err="1">
                <a:solidFill>
                  <a:srgbClr val="FF0000"/>
                </a:solidFill>
              </a:rPr>
              <a:t>The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i="1" dirty="0" err="1">
                <a:solidFill>
                  <a:srgbClr val="FF0000"/>
                </a:solidFill>
              </a:rPr>
              <a:t>pn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junction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under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reverse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bias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condition</a:t>
            </a:r>
            <a:endParaRPr lang="tr-TR" sz="32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6EDC377-8FBC-4EFC-8216-E68869BB9B1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24115" y="1846051"/>
                <a:ext cx="6813550" cy="290883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tr-TR" dirty="0"/>
                  <a:t>The </a:t>
                </a:r>
                <a:r>
                  <a:rPr lang="tr-TR" dirty="0" err="1"/>
                  <a:t>pn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excited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a </a:t>
                </a:r>
                <a:r>
                  <a:rPr lang="tr-TR" dirty="0" err="1"/>
                  <a:t>constant-current</a:t>
                </a:r>
                <a:r>
                  <a:rPr lang="tr-TR" dirty="0"/>
                  <a:t> </a:t>
                </a:r>
                <a:r>
                  <a:rPr lang="tr-TR" dirty="0" err="1"/>
                  <a:t>source</a:t>
                </a:r>
                <a:r>
                  <a:rPr lang="tr-TR" dirty="0"/>
                  <a:t> 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direction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avoid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breakdown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kept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smaller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𝑰</m:t>
                        </m:r>
                      </m:e>
                      <m:sub>
                        <m:r>
                          <a:rPr lang="tr-TR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tr-T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depletion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layer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widens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barrier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increases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apperrs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terminals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</a:t>
                </a:r>
                <a:r>
                  <a:rPr lang="tr-T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EDC377-8FBC-4EFC-8216-E68869BB9B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4115" y="1846051"/>
                <a:ext cx="6813550" cy="2908830"/>
              </a:xfrm>
              <a:blipFill>
                <a:blip r:embed="rId2"/>
                <a:stretch>
                  <a:fillRect l="-894" r="-23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9B1F155-57AC-46E5-A60D-75D22DBB3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321" y="-112168"/>
            <a:ext cx="4275202" cy="3916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1524" y="3884051"/>
            <a:ext cx="2777868" cy="173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59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2EF85-F504-4985-8142-AD646E5C0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29</a:t>
            </a:fld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CDD565-68FC-451A-AE1B-76E3117F78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7507" y="931863"/>
            <a:ext cx="10597662" cy="402272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carried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flowing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holes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leaveing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positive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bound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charge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Similarly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holes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leaving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material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an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negative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bound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reverse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increases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width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charge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stored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depletion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layer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results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higher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voltage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across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depletion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region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greater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barrier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voltage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causes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diffusion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drift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independent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barrier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voltage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remains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constant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Finally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equilibrium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is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reached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when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b="1" i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tr-T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tr-T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28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CB7B48-3328-429A-BEE7-EE88BFA716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7058" y="1055825"/>
            <a:ext cx="11403021" cy="474634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As </a:t>
            </a:r>
            <a:r>
              <a:rPr lang="tr-TR" dirty="0" err="1"/>
              <a:t>their</a:t>
            </a:r>
            <a:r>
              <a:rPr lang="tr-TR" dirty="0"/>
              <a:t> name </a:t>
            </a:r>
            <a:r>
              <a:rPr lang="tr-TR" dirty="0" err="1"/>
              <a:t>implies</a:t>
            </a:r>
            <a:r>
              <a:rPr lang="tr-TR" dirty="0"/>
              <a:t>, </a:t>
            </a:r>
            <a:r>
              <a:rPr lang="tr-TR" dirty="0" err="1"/>
              <a:t>semiconductors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materials</a:t>
            </a:r>
            <a:r>
              <a:rPr lang="tr-TR" dirty="0"/>
              <a:t> </a:t>
            </a:r>
            <a:r>
              <a:rPr lang="tr-TR" dirty="0" err="1"/>
              <a:t>whose</a:t>
            </a:r>
            <a:r>
              <a:rPr lang="tr-TR" dirty="0"/>
              <a:t> </a:t>
            </a:r>
            <a:r>
              <a:rPr lang="tr-TR" dirty="0" err="1"/>
              <a:t>conductivity</a:t>
            </a:r>
            <a:r>
              <a:rPr lang="tr-TR" dirty="0"/>
              <a:t> </a:t>
            </a:r>
            <a:r>
              <a:rPr lang="tr-TR" dirty="0" err="1">
                <a:solidFill>
                  <a:srgbClr val="0070C0"/>
                </a:solidFill>
              </a:rPr>
              <a:t>lies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between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that</a:t>
            </a:r>
            <a:r>
              <a:rPr lang="tr-TR" dirty="0">
                <a:solidFill>
                  <a:srgbClr val="0070C0"/>
                </a:solidFill>
              </a:rPr>
              <a:t> of </a:t>
            </a:r>
            <a:r>
              <a:rPr lang="tr-TR" dirty="0" err="1">
                <a:solidFill>
                  <a:srgbClr val="0070C0"/>
                </a:solidFill>
              </a:rPr>
              <a:t>conductors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cooper</a:t>
            </a:r>
            <a:r>
              <a:rPr lang="tr-TR" dirty="0"/>
              <a:t>, </a:t>
            </a:r>
            <a:r>
              <a:rPr lang="tr-TR" dirty="0" err="1">
                <a:solidFill>
                  <a:srgbClr val="0070C0"/>
                </a:solidFill>
              </a:rPr>
              <a:t>and</a:t>
            </a:r>
            <a:r>
              <a:rPr lang="tr-TR" dirty="0">
                <a:solidFill>
                  <a:srgbClr val="0070C0"/>
                </a:solidFill>
              </a:rPr>
              <a:t> </a:t>
            </a:r>
            <a:r>
              <a:rPr lang="tr-TR" dirty="0" err="1">
                <a:solidFill>
                  <a:srgbClr val="0070C0"/>
                </a:solidFill>
              </a:rPr>
              <a:t>insulators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glass</a:t>
            </a:r>
            <a:r>
              <a:rPr lang="tr-TR" dirty="0"/>
              <a:t>. There are two types of semiconductor; </a:t>
            </a:r>
            <a:r>
              <a:rPr lang="tr-TR" dirty="0">
                <a:solidFill>
                  <a:srgbClr val="FF0000"/>
                </a:solidFill>
              </a:rPr>
              <a:t>single element </a:t>
            </a:r>
            <a:r>
              <a:rPr lang="tr-TR" dirty="0" smtClean="0"/>
              <a:t>(pure) semiconductors</a:t>
            </a:r>
            <a:r>
              <a:rPr lang="tr-TR" dirty="0"/>
              <a:t>, such as germanium and silicon, which are in group IV in periodic table; and </a:t>
            </a:r>
            <a:r>
              <a:rPr lang="tr-TR" dirty="0">
                <a:solidFill>
                  <a:srgbClr val="FF0000"/>
                </a:solidFill>
              </a:rPr>
              <a:t>compound semiconductors</a:t>
            </a:r>
            <a:r>
              <a:rPr lang="tr-TR" dirty="0"/>
              <a:t>, such as </a:t>
            </a:r>
            <a:r>
              <a:rPr lang="tr-TR" dirty="0" smtClean="0"/>
              <a:t>gallium-arsenide</a:t>
            </a:r>
            <a:r>
              <a:rPr lang="tr-TR" dirty="0"/>
              <a:t>, which are formed by combining elements from groups III and V or group II and VI. </a:t>
            </a:r>
            <a:r>
              <a:rPr lang="tr-TR" dirty="0" err="1"/>
              <a:t>Compound</a:t>
            </a:r>
            <a:r>
              <a:rPr lang="tr-TR" dirty="0"/>
              <a:t> </a:t>
            </a:r>
            <a:r>
              <a:rPr lang="tr-TR" dirty="0" err="1"/>
              <a:t>semiconductors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useful</a:t>
            </a:r>
            <a:r>
              <a:rPr lang="tr-TR" dirty="0"/>
              <a:t> in </a:t>
            </a:r>
            <a:r>
              <a:rPr lang="tr-TR" dirty="0" err="1"/>
              <a:t>special</a:t>
            </a:r>
            <a:r>
              <a:rPr lang="tr-TR" dirty="0"/>
              <a:t> </a:t>
            </a:r>
            <a:r>
              <a:rPr lang="tr-TR" dirty="0" err="1"/>
              <a:t>electronic</a:t>
            </a:r>
            <a:r>
              <a:rPr lang="tr-TR" dirty="0"/>
              <a:t> </a:t>
            </a:r>
            <a:r>
              <a:rPr lang="tr-TR" dirty="0" err="1"/>
              <a:t>circuit</a:t>
            </a:r>
            <a:r>
              <a:rPr lang="tr-TR" dirty="0"/>
              <a:t> </a:t>
            </a:r>
            <a:r>
              <a:rPr lang="tr-TR" dirty="0" err="1"/>
              <a:t>applications</a:t>
            </a:r>
            <a:r>
              <a:rPr lang="tr-TR" dirty="0"/>
              <a:t> as </a:t>
            </a:r>
            <a:r>
              <a:rPr lang="tr-TR" dirty="0" err="1"/>
              <a:t>well</a:t>
            </a:r>
            <a:r>
              <a:rPr lang="tr-TR" dirty="0"/>
              <a:t> as in </a:t>
            </a:r>
            <a:r>
              <a:rPr lang="tr-TR" dirty="0" err="1"/>
              <a:t>application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involve</a:t>
            </a:r>
            <a:r>
              <a:rPr lang="tr-TR" dirty="0"/>
              <a:t> </a:t>
            </a:r>
            <a:r>
              <a:rPr lang="tr-TR" dirty="0" err="1"/>
              <a:t>light</a:t>
            </a:r>
            <a:r>
              <a:rPr lang="tr-TR" dirty="0"/>
              <a:t>, </a:t>
            </a:r>
            <a:r>
              <a:rPr lang="tr-TR" dirty="0" err="1"/>
              <a:t>such</a:t>
            </a:r>
            <a:r>
              <a:rPr lang="tr-TR" dirty="0"/>
              <a:t> as </a:t>
            </a:r>
            <a:r>
              <a:rPr lang="tr-TR" dirty="0" err="1"/>
              <a:t>light</a:t>
            </a:r>
            <a:r>
              <a:rPr lang="tr-TR" dirty="0"/>
              <a:t> </a:t>
            </a:r>
            <a:r>
              <a:rPr lang="tr-TR" dirty="0" err="1"/>
              <a:t>emmiting</a:t>
            </a:r>
            <a:r>
              <a:rPr lang="tr-TR" dirty="0"/>
              <a:t> </a:t>
            </a:r>
            <a:r>
              <a:rPr lang="tr-TR" dirty="0" err="1"/>
              <a:t>diodes</a:t>
            </a:r>
            <a:r>
              <a:rPr lang="tr-TR" dirty="0"/>
              <a:t> (</a:t>
            </a:r>
            <a:r>
              <a:rPr lang="tr-TR" dirty="0" err="1"/>
              <a:t>LED’s</a:t>
            </a:r>
            <a:r>
              <a:rPr lang="tr-TR" dirty="0"/>
              <a:t>). Of the two elemental semiconductors, germanium was used in fabrication of very early transistors (late 1940s, 1950s).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1980A95-F78D-4A55-B32A-B60B5070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9983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31579F-7EB4-41CF-BEFE-10C8D863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30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F95797-FD82-46C4-9E80-CAE1AB9935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652" y="351631"/>
            <a:ext cx="10058400" cy="515938"/>
          </a:xfrm>
        </p:spPr>
        <p:txBody>
          <a:bodyPr>
            <a:normAutofit/>
          </a:bodyPr>
          <a:lstStyle/>
          <a:p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Junction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Breakdown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D9BD1D-F6D4-45A7-A251-680576EB0C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2652" y="2511870"/>
            <a:ext cx="11043138" cy="420831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holes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circuit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uncovered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depletion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widens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tr-TR" sz="2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rises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diffusion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decrease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eventually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reduced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almost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zero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Nevertheless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not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reach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steady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since </a:t>
            </a:r>
            <a:r>
              <a:rPr lang="tr-TR" sz="2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greater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100" b="1" i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widening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depletion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continues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sufficiently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junction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at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point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mechanism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supply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carriers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This mechanism for supplying reverse currents in excess of </a:t>
            </a:r>
            <a:r>
              <a:rPr lang="tr-TR" sz="21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100" b="1" i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can take one of two forms depending on the pn junction </a:t>
            </a:r>
            <a:r>
              <a:rPr lang="tr-TR" sz="21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materialstructure</a:t>
            </a:r>
            <a:r>
              <a:rPr lang="tr-TR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two breakdown mechanisims are the </a:t>
            </a:r>
            <a:r>
              <a:rPr lang="tr-TR" sz="1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zener effect </a:t>
            </a:r>
            <a:r>
              <a:rPr lang="tr-TR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tr-TR" sz="19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avalanche </a:t>
            </a:r>
            <a:r>
              <a:rPr lang="tr-TR" sz="19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effect.</a:t>
            </a:r>
            <a:endParaRPr lang="tr-TR" sz="19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65872D8-649D-4E92-86C6-FABBFCC67E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56" y="562966"/>
            <a:ext cx="3389534" cy="190507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3209905-E645-40A7-A7E0-C01C84FD0CD2}"/>
                  </a:ext>
                </a:extLst>
              </p:cNvPr>
              <p:cNvSpPr txBox="1"/>
              <p:nvPr/>
            </p:nvSpPr>
            <p:spPr>
              <a:xfrm>
                <a:off x="412652" y="867569"/>
                <a:ext cx="5974080" cy="1295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tr-TR" dirty="0"/>
                  <a:t>T</a:t>
                </a:r>
                <a:r>
                  <a:rPr lang="tr-TR" dirty="0" err="1"/>
                  <a:t>he</a:t>
                </a:r>
                <a:r>
                  <a:rPr lang="tr-TR" dirty="0"/>
                  <a:t> </a:t>
                </a:r>
                <a:r>
                  <a:rPr lang="tr-TR" dirty="0" err="1"/>
                  <a:t>pn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excited</a:t>
                </a:r>
                <a:r>
                  <a:rPr lang="tr-TR" dirty="0"/>
                  <a:t> </a:t>
                </a:r>
                <a:r>
                  <a:rPr lang="tr-TR" dirty="0" err="1"/>
                  <a:t>by</a:t>
                </a:r>
                <a:r>
                  <a:rPr lang="tr-TR" dirty="0"/>
                  <a:t> a </a:t>
                </a:r>
                <a:r>
                  <a:rPr lang="tr-TR" dirty="0" err="1"/>
                  <a:t>reverse-current</a:t>
                </a:r>
                <a:r>
                  <a:rPr lang="tr-TR" dirty="0"/>
                  <a:t> </a:t>
                </a:r>
                <a:r>
                  <a:rPr lang="tr-TR" dirty="0" err="1"/>
                  <a:t>source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tr-T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  <a:r>
                  <a:rPr lang="tr-TR" dirty="0" err="1"/>
                  <a:t>breaks</a:t>
                </a:r>
                <a:r>
                  <a:rPr lang="tr-TR" dirty="0"/>
                  <a:t> </a:t>
                </a:r>
                <a:r>
                  <a:rPr lang="tr-TR" dirty="0" err="1"/>
                  <a:t>down</a:t>
                </a:r>
                <a:r>
                  <a:rPr lang="tr-TR" dirty="0"/>
                  <a:t>, </a:t>
                </a:r>
                <a:r>
                  <a:rPr lang="tr-TR" dirty="0" err="1"/>
                  <a:t>and</a:t>
                </a:r>
                <a:r>
                  <a:rPr lang="tr-TR" dirty="0"/>
                  <a:t> a </a:t>
                </a:r>
                <a:r>
                  <a:rPr lang="tr-TR" dirty="0" err="1"/>
                  <a:t>voltage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err="1"/>
                  <a:t>With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polarity</a:t>
                </a:r>
                <a:r>
                  <a:rPr lang="tr-TR" dirty="0"/>
                  <a:t> </a:t>
                </a:r>
                <a:r>
                  <a:rPr lang="tr-TR" dirty="0" err="1"/>
                  <a:t>indicated</a:t>
                </a:r>
                <a:r>
                  <a:rPr lang="tr-TR" dirty="0"/>
                  <a:t>, </a:t>
                </a:r>
                <a:r>
                  <a:rPr lang="tr-TR" dirty="0" err="1"/>
                  <a:t>develops</a:t>
                </a:r>
                <a:r>
                  <a:rPr lang="tr-TR" dirty="0"/>
                  <a:t> </a:t>
                </a:r>
                <a:r>
                  <a:rPr lang="tr-TR" dirty="0" err="1"/>
                  <a:t>across</a:t>
                </a:r>
                <a:r>
                  <a:rPr lang="tr-TR" dirty="0"/>
                  <a:t>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junction</a:t>
                </a:r>
                <a:r>
                  <a:rPr lang="tr-TR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3209905-E645-40A7-A7E0-C01C84FD0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52" y="867569"/>
                <a:ext cx="5974080" cy="1295868"/>
              </a:xfrm>
              <a:prstGeom prst="rect">
                <a:avLst/>
              </a:prstGeom>
              <a:blipFill rotWithShape="0">
                <a:blip r:embed="rId3"/>
                <a:stretch>
                  <a:fillRect l="-918" r="-816" b="-6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022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B0AF974-44E0-482C-92FD-0B78B640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31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5DC8A0-71E5-4B58-A128-26F2156310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69" y="464598"/>
            <a:ext cx="7783045" cy="504825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Junction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Forward-Bias</a:t>
            </a:r>
            <a:r>
              <a:rPr lang="tr-T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Conditions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CBDE09-E382-4254-8D32-8461728244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8070" y="2716224"/>
            <a:ext cx="10714413" cy="402431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causes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majority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carriers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supplied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both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junction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circuit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holes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majority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carriers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neutralize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uncovered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bound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causing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stored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depletion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depletion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layer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narrows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depletion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reduces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reduction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voltage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enables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holes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barrier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electrons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cross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side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Thus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diffusion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b="1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tr-TR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until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equilibrium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achieved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b="1" i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tr-TR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b="1" i="1" baseline="-25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tr-TR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externally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supplied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forward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tr-TR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20B9D84-FD27-461B-80CE-1C3A62CEA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87" y="230005"/>
            <a:ext cx="3037243" cy="21890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26CEBB-F7B7-479E-9BF6-3E4F0F53D1E7}"/>
              </a:ext>
            </a:extLst>
          </p:cNvPr>
          <p:cNvSpPr txBox="1"/>
          <p:nvPr/>
        </p:nvSpPr>
        <p:spPr>
          <a:xfrm>
            <a:off x="498070" y="1195627"/>
            <a:ext cx="7590853" cy="129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junction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excited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constant-current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source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supplying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current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forward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depletion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layer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narrows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barrier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voltage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decreases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volts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appears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as an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external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voltage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forward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direction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7022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575337D-BE0C-4C05-8CE5-DEE4A12BA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32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E191D7D4-5AD7-4B8A-A164-79972388C49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82170" y="457962"/>
                <a:ext cx="10675289" cy="4022725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 </a:t>
                </a:r>
                <a:r>
                  <a:rPr lang="tr-TR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barrier</a:t>
                </a:r>
                <a:r>
                  <a:rPr lang="tr-T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voltage</a:t>
                </a:r>
                <a:r>
                  <a:rPr lang="tr-T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is </a:t>
                </a:r>
                <a:r>
                  <a:rPr lang="tr-TR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now</a:t>
                </a:r>
                <a:r>
                  <a:rPr lang="tr-T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lower</a:t>
                </a:r>
                <a:r>
                  <a:rPr lang="tr-T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than</a:t>
                </a:r>
                <a:r>
                  <a:rPr lang="tr-T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tr-TR" sz="2000" baseline="-25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</a:t>
                </a:r>
                <a:r>
                  <a:rPr lang="tr-TR" sz="2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by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an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amount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appears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between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diode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terminals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as a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forward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voltage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drop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forward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voltage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drop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causes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holes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be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injected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across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junction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region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and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electrons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are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injected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across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junction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region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holes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injected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region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cause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minority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-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carrier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concentration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there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to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exceed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thermal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equilibrium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value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excess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concentration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is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highest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near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edge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of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depletion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layer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and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decreases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exponentially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)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away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from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junction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eventually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reaching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zero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steady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state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concentration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profile of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excess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minority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carriers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remains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constant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such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it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gives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rise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increase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diffusion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above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value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b="1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tr-TR" b="1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tr-TR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tr-TR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tr-T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91D7D4-5AD7-4B8A-A164-79972388C4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2170" y="457962"/>
                <a:ext cx="10675289" cy="4022725"/>
              </a:xfrm>
              <a:blipFill rotWithShape="0">
                <a:blip r:embed="rId2"/>
                <a:stretch>
                  <a:fillRect l="-628" r="-14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456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DA3A7C5-403F-4846-846C-634E66A2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FDDEC6B-4045-4BDB-9077-F5E2C0F1896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553597" y="616857"/>
                <a:ext cx="6252709" cy="1729014"/>
              </a:xfrm>
            </p:spPr>
            <p:txBody>
              <a:bodyPr>
                <a:normAutofit fontScale="25000" lnSpcReduction="20000"/>
              </a:bodyPr>
              <a:lstStyle/>
              <a:p>
                <a:pPr marL="0" marR="0" lvl="0" indent="0" algn="just" defTabSz="457200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Minority-carrier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distribution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in a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forward-biased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junction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assumed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region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more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heavily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doped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tr-TR" sz="8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region</a:t>
                </a:r>
                <a:r>
                  <a:rPr kumimoji="0" lang="tr-TR" sz="8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r>
                  <a:rPr lang="tr-TR" sz="8000" noProof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tr-TR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tr-TR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tr-TR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kumimoji="0" lang="tr-TR" sz="8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sSub>
                      <m:sSubPr>
                        <m:ctrlPr>
                          <a:rPr kumimoji="0" lang="tr-TR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tr-TR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tr-TR" sz="8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kumimoji="0" lang="tr-TR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DEC6B-4045-4BDB-9077-F5E2C0F18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53597" y="616857"/>
                <a:ext cx="6252709" cy="1729014"/>
              </a:xfrm>
              <a:blipFill>
                <a:blip r:embed="rId2"/>
                <a:stretch>
                  <a:fillRect l="-2534" r="-24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80B18E-6DCF-4094-8289-635A85C1C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63" y="1795374"/>
            <a:ext cx="7948497" cy="44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784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C0F235A-DFA4-44B9-AB3F-B3CB3B0E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34</a:t>
            </a:fld>
            <a:endParaRPr lang="tr-TR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6B94F8-DC09-4F48-B9A4-5B8B3D4ADE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3771" y="388938"/>
            <a:ext cx="5065486" cy="430212"/>
          </a:xfrm>
        </p:spPr>
        <p:txBody>
          <a:bodyPr>
            <a:norm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The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Current</a:t>
            </a:r>
            <a:r>
              <a:rPr lang="tr-TR" sz="2400" b="1" dirty="0">
                <a:solidFill>
                  <a:srgbClr val="FF0000"/>
                </a:solidFill>
              </a:rPr>
              <a:t> – </a:t>
            </a:r>
            <a:r>
              <a:rPr lang="tr-TR" sz="2400" b="1" dirty="0" err="1">
                <a:solidFill>
                  <a:srgbClr val="FF0000"/>
                </a:solidFill>
              </a:rPr>
              <a:t>Voltage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Relationship</a:t>
            </a:r>
            <a:endParaRPr lang="tr-TR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082FB13-984F-4890-A1F4-44560ED59C0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1030337"/>
                <a:ext cx="11142387" cy="4847949"/>
              </a:xfrm>
            </p:spPr>
            <p:txBody>
              <a:bodyPr>
                <a:normAutofit/>
              </a:bodyPr>
              <a:lstStyle/>
              <a:p>
                <a:pPr marL="384048" lvl="2" indent="0">
                  <a:buNone/>
                </a:pP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From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semiconductor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physics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law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of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junction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</a:p>
              <a:p>
                <a:pPr marL="384048" lvl="2" indent="0">
                  <a:buNone/>
                </a:pPr>
                <a:endParaRPr lang="tr-TR" sz="20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  <a:p>
                <a:pPr marL="384048" lvl="2" indent="0" algn="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                                                              (3.33)</a:t>
                </a:r>
              </a:p>
              <a:p>
                <a:pPr marL="384048" lvl="2" indent="0" algn="just">
                  <a:lnSpc>
                    <a:spcPct val="150000"/>
                  </a:lnSpc>
                  <a:buNone/>
                </a:pPr>
                <a:r>
                  <a:rPr lang="tr-TR" sz="20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distribution</a:t>
                </a:r>
                <a:r>
                  <a:rPr lang="tr-TR" sz="2000" dirty="0">
                    <a:solidFill>
                      <a:schemeClr val="tx1"/>
                    </a:solidFill>
                  </a:rPr>
                  <a:t> of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excess</a:t>
                </a:r>
                <a:r>
                  <a:rPr lang="tr-TR" sz="2000" dirty="0">
                    <a:solidFill>
                      <a:schemeClr val="tx1"/>
                    </a:solidFill>
                  </a:rPr>
                  <a:t> hole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concentration</a:t>
                </a:r>
                <a:r>
                  <a:rPr lang="tr-TR" sz="2000" dirty="0">
                    <a:solidFill>
                      <a:schemeClr val="tx1"/>
                    </a:solidFill>
                  </a:rPr>
                  <a:t> in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</a:rPr>
                  <a:t> n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region</a:t>
                </a:r>
                <a:r>
                  <a:rPr lang="tr-TR" sz="20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384048" lvl="2"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tr-TR" sz="2000" dirty="0">
                  <a:solidFill>
                    <a:schemeClr val="tx1"/>
                  </a:solidFill>
                </a:endParaRPr>
              </a:p>
              <a:p>
                <a:pPr marL="384048" lvl="2" indent="0" algn="just">
                  <a:lnSpc>
                    <a:spcPct val="150000"/>
                  </a:lnSpc>
                  <a:buNone/>
                </a:pPr>
                <a:r>
                  <a:rPr lang="tr-TR" sz="2000" dirty="0" err="1">
                    <a:solidFill>
                      <a:schemeClr val="tx1"/>
                    </a:solidFill>
                  </a:rPr>
                  <a:t>Where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rad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Difussion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length</a:t>
                </a:r>
                <a:r>
                  <a:rPr lang="tr-TR" sz="2000" dirty="0">
                    <a:solidFill>
                      <a:schemeClr val="tx1"/>
                    </a:solidFill>
                  </a:rPr>
                  <a:t> of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holes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and</a:t>
                </a:r>
                <a:r>
                  <a:rPr lang="tr-TR" sz="2000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is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excess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minority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carriers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lifetime</a:t>
                </a:r>
                <a:endParaRPr lang="tr-TR" sz="2000" dirty="0">
                  <a:solidFill>
                    <a:schemeClr val="tx1"/>
                  </a:solidFill>
                </a:endParaRPr>
              </a:p>
              <a:p>
                <a:pPr marL="384048" lvl="2" indent="0" algn="just">
                  <a:lnSpc>
                    <a:spcPct val="150000"/>
                  </a:lnSpc>
                  <a:buNone/>
                </a:pPr>
                <a:r>
                  <a:rPr lang="tr-TR" sz="2000" dirty="0" err="1">
                    <a:solidFill>
                      <a:schemeClr val="tx1"/>
                    </a:solidFill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current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density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due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to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diffusing</a:t>
                </a:r>
                <a:r>
                  <a:rPr lang="tr-TR" sz="2000" dirty="0">
                    <a:solidFill>
                      <a:schemeClr val="tx1"/>
                    </a:solidFill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</a:rPr>
                  <a:t>holes</a:t>
                </a:r>
                <a:r>
                  <a:rPr lang="tr-TR" sz="2000" dirty="0">
                    <a:solidFill>
                      <a:schemeClr val="tx1"/>
                    </a:solidFill>
                  </a:rPr>
                  <a:t>,</a:t>
                </a:r>
              </a:p>
              <a:p>
                <a:pPr marL="384048" lvl="2" indent="0" algn="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f>
                      <m:f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f>
                      <m:f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  <m:sSup>
                      <m:sSup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)/</m:t>
                        </m:r>
                        <m:sSub>
                          <m:sSubPr>
                            <m:ctrlP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p>
                    </m:sSup>
                  </m:oMath>
                </a14:m>
                <a:r>
                  <a:rPr lang="tr-TR" sz="2000" dirty="0">
                    <a:solidFill>
                      <a:schemeClr val="tx1"/>
                    </a:solidFill>
                  </a:rPr>
                  <a:t>                                     (3.36)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82FB13-984F-4890-A1F4-44560ED59C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1030337"/>
                <a:ext cx="11142387" cy="4847949"/>
              </a:xfrm>
              <a:blipFill>
                <a:blip r:embed="rId2"/>
                <a:stretch>
                  <a:fillRect t="-1258" r="-13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8650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2FD779-8E84-450A-A43C-B4DCF833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B03BB6F7-0411-4FA4-BE78-CCACA453A2D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98069" y="467628"/>
                <a:ext cx="11113359" cy="5820629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decays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exponentially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with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distance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due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recombination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with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majority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electrons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In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steady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state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majority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carriers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will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have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be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replenished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and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thus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electrons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will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be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supplied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from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external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circuit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region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at a rate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will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keep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current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constant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at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value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it has at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tr-TR" sz="2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. </a:t>
                </a:r>
                <a:r>
                  <a:rPr lang="tr-TR" dirty="0" err="1">
                    <a:solidFill>
                      <a:schemeClr val="tx1"/>
                    </a:solidFill>
                  </a:rPr>
                  <a:t>Therefore</a:t>
                </a:r>
                <a:r>
                  <a:rPr lang="tr-TR" dirty="0">
                    <a:solidFill>
                      <a:schemeClr val="tx1"/>
                    </a:solidFill>
                  </a:rPr>
                  <a:t>,</a:t>
                </a:r>
              </a:p>
              <a:p>
                <a:pPr algn="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                                                                                  (3.37)</a:t>
                </a:r>
              </a:p>
              <a:p>
                <a:pPr algn="just">
                  <a:lnSpc>
                    <a:spcPct val="100000"/>
                  </a:lnSpc>
                  <a:spcAft>
                    <a:spcPts val="800"/>
                  </a:spcAft>
                </a:pP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density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electrons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injected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across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junction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into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0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region</a:t>
                </a:r>
                <a:r>
                  <a:rPr lang="tr-TR" sz="20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00000"/>
                  </a:lnSpc>
                  <a:spcAft>
                    <a:spcPts val="800"/>
                  </a:spcAft>
                </a:pPr>
                <a:endParaRPr lang="tr-TR" sz="2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                                                                                  (3.38)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BB6F7-0411-4FA4-BE78-CCACA453A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98069" y="467628"/>
                <a:ext cx="11113359" cy="5820629"/>
              </a:xfrm>
              <a:blipFill>
                <a:blip r:embed="rId2"/>
                <a:stretch>
                  <a:fillRect l="-603" r="-13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126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B34985A-DA5E-422B-8444-041F1890F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36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D5A054A2-435C-4DBE-9B6F-97188CF6DD8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923779" y="678645"/>
                <a:ext cx="10058400" cy="5075041"/>
              </a:xfrm>
            </p:spPr>
            <p:txBody>
              <a:bodyPr/>
              <a:lstStyle/>
              <a:p>
                <a:r>
                  <a:rPr lang="tr-TR" dirty="0"/>
                  <a:t>Total </a:t>
                </a:r>
                <a:r>
                  <a:rPr lang="tr-TR" dirty="0" err="1"/>
                  <a:t>Current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𝑞𝐷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𝑞𝐷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tr-TR" dirty="0"/>
                  <a:t>       </a:t>
                </a:r>
                <a:r>
                  <a:rPr lang="tr-TR" dirty="0" err="1"/>
                  <a:t>where</a:t>
                </a:r>
                <a:r>
                  <a:rPr lang="tr-TR" dirty="0"/>
                  <a:t> </a:t>
                </a:r>
                <a:r>
                  <a:rPr lang="tr-TR" i="1" dirty="0"/>
                  <a:t>A </a:t>
                </a:r>
                <a:r>
                  <a:rPr lang="tr-TR" dirty="0"/>
                  <a:t>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cross</a:t>
                </a:r>
                <a:r>
                  <a:rPr lang="tr-TR" dirty="0"/>
                  <a:t> </a:t>
                </a:r>
                <a:r>
                  <a:rPr lang="tr-TR" dirty="0" err="1"/>
                  <a:t>sectional</a:t>
                </a:r>
                <a:r>
                  <a:rPr lang="tr-TR" dirty="0"/>
                  <a:t> </a:t>
                </a:r>
                <a:r>
                  <a:rPr lang="tr-TR" dirty="0" err="1"/>
                  <a:t>area</a:t>
                </a:r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tr-TR" dirty="0"/>
                  <a:t>                  </a:t>
                </a:r>
                <a:r>
                  <a:rPr lang="tr-TR" dirty="0" smtClean="0"/>
                  <a:t>where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equation</a:t>
                </a:r>
                <a:r>
                  <a:rPr lang="tr-TR" dirty="0"/>
                  <a:t> is </a:t>
                </a:r>
                <a:r>
                  <a:rPr lang="tr-TR" dirty="0" err="1"/>
                  <a:t>called</a:t>
                </a:r>
                <a:r>
                  <a:rPr lang="tr-TR" dirty="0"/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diode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current-voltage</a:t>
                </a:r>
                <a:r>
                  <a:rPr lang="tr-TR" b="1" i="1" dirty="0">
                    <a:solidFill>
                      <a:srgbClr val="FF0000"/>
                    </a:solidFill>
                  </a:rPr>
                  <a:t> </a:t>
                </a:r>
                <a:r>
                  <a:rPr lang="tr-TR" b="1" i="1" dirty="0" err="1">
                    <a:solidFill>
                      <a:srgbClr val="FF0000"/>
                    </a:solidFill>
                  </a:rPr>
                  <a:t>equation</a:t>
                </a:r>
                <a:endParaRPr lang="tr-TR" b="1" i="1" dirty="0">
                  <a:solidFill>
                    <a:srgbClr val="FF0000"/>
                  </a:solidFill>
                </a:endParaRPr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𝑞𝐷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𝑎𝐷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/>
                  <a:t>		</a:t>
                </a:r>
                <a:r>
                  <a:rPr lang="tr-TR" dirty="0" err="1"/>
                  <a:t>substituting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</m:oMath>
                </a14:m>
                <a:r>
                  <a:rPr lang="tr-TR" dirty="0"/>
                  <a:t>  and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tr-TR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tr-TR" dirty="0"/>
                  <a:t>  </a:t>
                </a:r>
              </a:p>
              <a:p>
                <a:endParaRPr lang="tr-TR" dirty="0"/>
              </a:p>
              <a:p>
                <a:r>
                  <a:rPr lang="tr-TR" dirty="0"/>
                  <a:t>                  </a:t>
                </a:r>
                <a:r>
                  <a:rPr lang="tr-TR" dirty="0" err="1"/>
                  <a:t>We</a:t>
                </a:r>
                <a:r>
                  <a:rPr lang="tr-TR" dirty="0"/>
                  <a:t> </a:t>
                </a:r>
                <a:r>
                  <a:rPr lang="tr-TR" dirty="0" err="1"/>
                  <a:t>get</a:t>
                </a:r>
                <a:r>
                  <a:rPr lang="tr-TR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𝐴𝑞</m:t>
                    </m:r>
                    <m:sSubSup>
                      <m:sSub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tr-TR" dirty="0"/>
                  <a:t>     is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tr-TR" dirty="0" err="1"/>
                  <a:t>saturation</a:t>
                </a:r>
                <a:r>
                  <a:rPr lang="tr-TR" dirty="0"/>
                  <a:t> </a:t>
                </a:r>
                <a:r>
                  <a:rPr lang="tr-TR" dirty="0" err="1"/>
                  <a:t>current</a:t>
                </a:r>
                <a:r>
                  <a:rPr lang="tr-TR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5A054A2-435C-4DBE-9B6F-97188CF6DD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23779" y="678645"/>
                <a:ext cx="10058400" cy="5075041"/>
              </a:xfrm>
              <a:blipFill rotWithShape="0">
                <a:blip r:embed="rId2"/>
                <a:stretch>
                  <a:fillRect l="-1576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59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11E5B59-0D84-4FAF-B6E6-A4348E46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4</a:t>
            </a:fld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A8ED15-D564-4BB0-9184-FDF419BF5A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5713" y="464234"/>
            <a:ext cx="10726057" cy="414201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chemeClr val="tx1"/>
                </a:solidFill>
              </a:rPr>
              <a:t>A silicon atom has four </a:t>
            </a:r>
            <a:r>
              <a:rPr lang="tr-TR" b="1" dirty="0">
                <a:solidFill>
                  <a:srgbClr val="FF0000"/>
                </a:solidFill>
              </a:rPr>
              <a:t>valence electrons</a:t>
            </a:r>
            <a:r>
              <a:rPr lang="tr-TR" dirty="0">
                <a:solidFill>
                  <a:schemeClr val="tx1"/>
                </a:solidFill>
              </a:rPr>
              <a:t>, and thus it requires another four to complete it outer most </a:t>
            </a:r>
            <a:r>
              <a:rPr lang="tr-TR" dirty="0" smtClean="0">
                <a:solidFill>
                  <a:schemeClr val="tx1"/>
                </a:solidFill>
              </a:rPr>
              <a:t>shell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This</a:t>
            </a:r>
            <a:r>
              <a:rPr lang="tr-TR" dirty="0">
                <a:solidFill>
                  <a:schemeClr val="tx1"/>
                </a:solidFill>
              </a:rPr>
              <a:t> is </a:t>
            </a:r>
            <a:r>
              <a:rPr lang="tr-TR" dirty="0" err="1">
                <a:solidFill>
                  <a:schemeClr val="tx1"/>
                </a:solidFill>
              </a:rPr>
              <a:t>achived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by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sharing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one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its</a:t>
            </a:r>
            <a:r>
              <a:rPr lang="tr-TR" dirty="0">
                <a:solidFill>
                  <a:schemeClr val="tx1"/>
                </a:solidFill>
              </a:rPr>
              <a:t> valence </a:t>
            </a:r>
            <a:r>
              <a:rPr lang="tr-TR" dirty="0" err="1">
                <a:solidFill>
                  <a:schemeClr val="tx1"/>
                </a:solidFill>
              </a:rPr>
              <a:t>electrons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with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each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its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four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neighboring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atoms</a:t>
            </a:r>
            <a:r>
              <a:rPr lang="tr-TR" dirty="0">
                <a:solidFill>
                  <a:schemeClr val="tx1"/>
                </a:solidFill>
              </a:rPr>
              <a:t>. </a:t>
            </a:r>
            <a:r>
              <a:rPr lang="tr-TR" dirty="0" err="1">
                <a:solidFill>
                  <a:schemeClr val="tx1"/>
                </a:solidFill>
              </a:rPr>
              <a:t>Each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pair</a:t>
            </a:r>
            <a:r>
              <a:rPr lang="tr-TR" dirty="0">
                <a:solidFill>
                  <a:schemeClr val="tx1"/>
                </a:solidFill>
              </a:rPr>
              <a:t> of </a:t>
            </a:r>
            <a:r>
              <a:rPr lang="tr-TR" dirty="0" err="1">
                <a:solidFill>
                  <a:schemeClr val="tx1"/>
                </a:solidFill>
              </a:rPr>
              <a:t>shared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electrons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forms</a:t>
            </a:r>
            <a:r>
              <a:rPr lang="tr-TR" dirty="0">
                <a:solidFill>
                  <a:schemeClr val="tx1"/>
                </a:solidFill>
              </a:rPr>
              <a:t> a </a:t>
            </a:r>
            <a:r>
              <a:rPr lang="tr-TR" b="1" dirty="0" err="1">
                <a:solidFill>
                  <a:srgbClr val="FF0000"/>
                </a:solidFill>
              </a:rPr>
              <a:t>covalent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bond</a:t>
            </a:r>
            <a:r>
              <a:rPr lang="tr-TR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570E75A-77EC-4579-9D02-1FE05D452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018" y="1794554"/>
            <a:ext cx="4505717" cy="38033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4488F2-8A37-4BE9-95C6-7AED48BE39A4}"/>
              </a:ext>
            </a:extLst>
          </p:cNvPr>
          <p:cNvSpPr txBox="1"/>
          <p:nvPr/>
        </p:nvSpPr>
        <p:spPr>
          <a:xfrm>
            <a:off x="8680730" y="575189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A4FD9BC-4D4B-4681-8E86-E65A9AD5DA38}"/>
              </a:ext>
            </a:extLst>
          </p:cNvPr>
          <p:cNvSpPr txBox="1"/>
          <p:nvPr/>
        </p:nvSpPr>
        <p:spPr>
          <a:xfrm>
            <a:off x="725713" y="2321628"/>
            <a:ext cx="64422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figure</a:t>
            </a:r>
            <a:r>
              <a:rPr lang="tr-TR" sz="2000" dirty="0"/>
              <a:t> is a </a:t>
            </a:r>
            <a:r>
              <a:rPr lang="tr-TR" sz="2000" dirty="0" err="1"/>
              <a:t>two</a:t>
            </a:r>
            <a:r>
              <a:rPr lang="tr-TR" sz="2000" dirty="0"/>
              <a:t> </a:t>
            </a:r>
            <a:r>
              <a:rPr lang="tr-TR" sz="2000" dirty="0" err="1"/>
              <a:t>dimensional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silicon</a:t>
            </a:r>
            <a:r>
              <a:rPr lang="tr-TR" sz="2000" dirty="0"/>
              <a:t> </a:t>
            </a:r>
            <a:r>
              <a:rPr lang="tr-TR" sz="2000" dirty="0" err="1"/>
              <a:t>crystal</a:t>
            </a:r>
            <a:r>
              <a:rPr lang="tr-TR" sz="2000" dirty="0"/>
              <a:t>. The </a:t>
            </a:r>
            <a:r>
              <a:rPr lang="tr-TR" sz="2000" dirty="0" smtClean="0"/>
              <a:t>circules </a:t>
            </a:r>
            <a:r>
              <a:rPr lang="tr-TR" sz="2000" dirty="0"/>
              <a:t>represent the inner core of silicon atoms, with +4 indicating </a:t>
            </a:r>
            <a:r>
              <a:rPr lang="tr-TR" sz="2000" dirty="0" smtClean="0"/>
              <a:t>its positive </a:t>
            </a:r>
            <a:r>
              <a:rPr lang="tr-TR" sz="2000" dirty="0"/>
              <a:t>charge of +4</a:t>
            </a:r>
            <a:r>
              <a:rPr lang="tr-TR" sz="2000" i="1" dirty="0"/>
              <a:t>q</a:t>
            </a:r>
            <a:r>
              <a:rPr lang="tr-TR" sz="2000" dirty="0"/>
              <a:t>, which neutraliszed by the charge of the four valence electrons. At sufficiently low  temperature </a:t>
            </a:r>
            <a:r>
              <a:rPr lang="tr-TR" sz="2000" dirty="0" smtClean="0"/>
              <a:t>(i.e. 0 K</a:t>
            </a:r>
            <a:r>
              <a:rPr lang="tr-TR" sz="2000" dirty="0"/>
              <a:t>) covalent bonds are intact.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means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there</a:t>
            </a:r>
            <a:r>
              <a:rPr lang="tr-TR" sz="2000" dirty="0"/>
              <a:t> is </a:t>
            </a:r>
            <a:r>
              <a:rPr lang="tr-TR" sz="2000" dirty="0" err="1"/>
              <a:t>no</a:t>
            </a:r>
            <a:r>
              <a:rPr lang="tr-TR" sz="2000" dirty="0"/>
              <a:t> </a:t>
            </a:r>
            <a:r>
              <a:rPr lang="tr-TR" sz="2000" dirty="0" err="1"/>
              <a:t>any</a:t>
            </a:r>
            <a:r>
              <a:rPr lang="tr-TR" sz="2000" dirty="0"/>
              <a:t> </a:t>
            </a:r>
            <a:r>
              <a:rPr lang="tr-TR" sz="2000" dirty="0" err="1"/>
              <a:t>free</a:t>
            </a:r>
            <a:r>
              <a:rPr lang="tr-TR" sz="2000" dirty="0"/>
              <a:t> </a:t>
            </a:r>
            <a:r>
              <a:rPr lang="tr-TR" sz="2000" dirty="0" err="1"/>
              <a:t>electron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conduct</a:t>
            </a:r>
            <a:r>
              <a:rPr lang="tr-TR" sz="2000" dirty="0"/>
              <a:t> </a:t>
            </a:r>
            <a:r>
              <a:rPr lang="tr-TR" sz="2000" dirty="0" err="1"/>
              <a:t>electric</a:t>
            </a:r>
            <a:r>
              <a:rPr lang="tr-TR" sz="2000" dirty="0"/>
              <a:t> </a:t>
            </a:r>
            <a:r>
              <a:rPr lang="tr-TR" sz="2000" dirty="0" err="1"/>
              <a:t>current</a:t>
            </a:r>
            <a:r>
              <a:rPr lang="tr-TR" sz="2000" dirty="0"/>
              <a:t>. </a:t>
            </a:r>
            <a:r>
              <a:rPr lang="tr-TR" sz="2000" dirty="0" err="1"/>
              <a:t>Thus</a:t>
            </a:r>
            <a:r>
              <a:rPr lang="tr-TR" sz="2000" dirty="0"/>
              <a:t> at </a:t>
            </a:r>
            <a:r>
              <a:rPr lang="tr-TR" sz="2000" dirty="0" err="1"/>
              <a:t>this</a:t>
            </a:r>
            <a:r>
              <a:rPr lang="tr-TR" sz="2000" dirty="0"/>
              <a:t>  </a:t>
            </a:r>
            <a:r>
              <a:rPr lang="tr-TR" sz="2000" dirty="0" err="1"/>
              <a:t>conditions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silicon</a:t>
            </a:r>
            <a:r>
              <a:rPr lang="tr-TR" sz="2000" dirty="0"/>
              <a:t> </a:t>
            </a:r>
            <a:r>
              <a:rPr lang="tr-TR" sz="2000" dirty="0" err="1"/>
              <a:t>behave</a:t>
            </a:r>
            <a:r>
              <a:rPr lang="tr-TR" sz="2000" dirty="0"/>
              <a:t> as an </a:t>
            </a:r>
            <a:r>
              <a:rPr lang="tr-TR" sz="2000" b="1" u="sng" dirty="0" err="1">
                <a:solidFill>
                  <a:srgbClr val="FF0000"/>
                </a:solidFill>
              </a:rPr>
              <a:t>insulator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49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2DA2D5A-59BB-45F2-A070-08661FCC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5</a:t>
            </a:fld>
            <a:endParaRPr lang="tr-TR"/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39E743FE-F458-496C-870D-4BDB0B523B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6904" y="248859"/>
            <a:ext cx="11066809" cy="4801279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tr-TR" sz="2000" b="1" dirty="0">
                <a:solidFill>
                  <a:srgbClr val="FF0000"/>
                </a:solidFill>
              </a:rPr>
              <a:t>At </a:t>
            </a:r>
            <a:r>
              <a:rPr lang="tr-TR" sz="2000" b="1" dirty="0" err="1">
                <a:solidFill>
                  <a:srgbClr val="FF0000"/>
                </a:solidFill>
              </a:rPr>
              <a:t>room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 err="1">
                <a:solidFill>
                  <a:srgbClr val="FF0000"/>
                </a:solidFill>
              </a:rPr>
              <a:t>temperature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sufficient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thermal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energy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exists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to</a:t>
            </a:r>
            <a:r>
              <a:rPr lang="tr-TR" sz="2000" dirty="0">
                <a:solidFill>
                  <a:schemeClr val="tx1"/>
                </a:solidFill>
              </a:rPr>
              <a:t> break </a:t>
            </a:r>
            <a:r>
              <a:rPr lang="tr-TR" sz="2000" dirty="0" err="1">
                <a:solidFill>
                  <a:schemeClr val="tx1"/>
                </a:solidFill>
              </a:rPr>
              <a:t>some</a:t>
            </a:r>
            <a:r>
              <a:rPr lang="tr-TR" sz="2000" dirty="0">
                <a:solidFill>
                  <a:schemeClr val="tx1"/>
                </a:solidFill>
              </a:rPr>
              <a:t> of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covalent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bonds</a:t>
            </a:r>
            <a:r>
              <a:rPr lang="tr-TR" sz="2000" dirty="0">
                <a:solidFill>
                  <a:schemeClr val="tx1"/>
                </a:solidFill>
              </a:rPr>
              <a:t>. </a:t>
            </a:r>
            <a:r>
              <a:rPr lang="tr-TR" sz="2000" dirty="0" err="1">
                <a:solidFill>
                  <a:schemeClr val="tx1"/>
                </a:solidFill>
              </a:rPr>
              <a:t>In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following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figure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when</a:t>
            </a:r>
            <a:r>
              <a:rPr lang="tr-TR" sz="2000" dirty="0">
                <a:solidFill>
                  <a:schemeClr val="tx1"/>
                </a:solidFill>
              </a:rPr>
              <a:t> a </a:t>
            </a:r>
            <a:r>
              <a:rPr lang="tr-TR" sz="2000" dirty="0" err="1">
                <a:solidFill>
                  <a:schemeClr val="tx1"/>
                </a:solidFill>
              </a:rPr>
              <a:t>covalent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bond</a:t>
            </a:r>
            <a:r>
              <a:rPr lang="tr-TR" sz="2000" dirty="0">
                <a:solidFill>
                  <a:schemeClr val="tx1"/>
                </a:solidFill>
              </a:rPr>
              <a:t> is </a:t>
            </a:r>
            <a:r>
              <a:rPr lang="tr-TR" sz="2000" dirty="0" err="1">
                <a:solidFill>
                  <a:schemeClr val="tx1"/>
                </a:solidFill>
              </a:rPr>
              <a:t>broken</a:t>
            </a:r>
            <a:r>
              <a:rPr lang="tr-TR" sz="2000" dirty="0">
                <a:solidFill>
                  <a:schemeClr val="tx1"/>
                </a:solidFill>
              </a:rPr>
              <a:t>, an </a:t>
            </a:r>
            <a:r>
              <a:rPr lang="tr-TR" sz="2000" dirty="0" err="1">
                <a:solidFill>
                  <a:schemeClr val="tx1"/>
                </a:solidFill>
              </a:rPr>
              <a:t>electron</a:t>
            </a:r>
            <a:r>
              <a:rPr lang="tr-TR" sz="2000" dirty="0">
                <a:solidFill>
                  <a:schemeClr val="tx1"/>
                </a:solidFill>
              </a:rPr>
              <a:t> is </a:t>
            </a:r>
            <a:r>
              <a:rPr lang="tr-TR" sz="2000" dirty="0" err="1">
                <a:solidFill>
                  <a:schemeClr val="tx1"/>
                </a:solidFill>
              </a:rPr>
              <a:t>freed</a:t>
            </a:r>
            <a:r>
              <a:rPr lang="tr-TR" sz="2000" dirty="0">
                <a:solidFill>
                  <a:schemeClr val="tx1"/>
                </a:solidFill>
              </a:rPr>
              <a:t>. </a:t>
            </a:r>
            <a:r>
              <a:rPr lang="tr-TR" sz="2000" dirty="0" err="1">
                <a:solidFill>
                  <a:schemeClr val="tx1"/>
                </a:solidFill>
              </a:rPr>
              <a:t>So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b="1" u="sng" dirty="0" err="1">
                <a:solidFill>
                  <a:srgbClr val="FF0000"/>
                </a:solidFill>
              </a:rPr>
              <a:t>free</a:t>
            </a:r>
            <a:r>
              <a:rPr lang="tr-TR" sz="2000" b="1" u="sng" dirty="0">
                <a:solidFill>
                  <a:srgbClr val="FF0000"/>
                </a:solidFill>
              </a:rPr>
              <a:t> </a:t>
            </a:r>
            <a:r>
              <a:rPr lang="tr-TR" sz="2000" b="1" u="sng" dirty="0" err="1">
                <a:solidFill>
                  <a:srgbClr val="FF0000"/>
                </a:solidFill>
              </a:rPr>
              <a:t>electron</a:t>
            </a:r>
            <a:r>
              <a:rPr lang="tr-TR" sz="2000" b="1" u="sng" dirty="0">
                <a:solidFill>
                  <a:srgbClr val="FF0000"/>
                </a:solidFill>
              </a:rPr>
              <a:t> </a:t>
            </a:r>
            <a:r>
              <a:rPr lang="tr-TR" sz="2000" dirty="0">
                <a:solidFill>
                  <a:schemeClr val="tx1"/>
                </a:solidFill>
              </a:rPr>
              <a:t>can </a:t>
            </a:r>
            <a:r>
              <a:rPr lang="tr-TR" sz="2000" dirty="0" err="1">
                <a:solidFill>
                  <a:schemeClr val="tx1"/>
                </a:solidFill>
              </a:rPr>
              <a:t>wander</a:t>
            </a:r>
            <a:r>
              <a:rPr lang="tr-TR" sz="2000" dirty="0">
                <a:solidFill>
                  <a:schemeClr val="tx1"/>
                </a:solidFill>
              </a:rPr>
              <a:t> a </a:t>
            </a:r>
            <a:r>
              <a:rPr lang="tr-TR" sz="2000" dirty="0" err="1">
                <a:solidFill>
                  <a:schemeClr val="tx1"/>
                </a:solidFill>
              </a:rPr>
              <a:t>way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from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its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parent</a:t>
            </a:r>
            <a:r>
              <a:rPr lang="tr-TR" sz="2000" dirty="0">
                <a:solidFill>
                  <a:schemeClr val="tx1"/>
                </a:solidFill>
              </a:rPr>
              <a:t> atom, </a:t>
            </a:r>
            <a:r>
              <a:rPr lang="tr-TR" sz="2000" dirty="0" err="1">
                <a:solidFill>
                  <a:schemeClr val="tx1"/>
                </a:solidFill>
              </a:rPr>
              <a:t>and</a:t>
            </a:r>
            <a:r>
              <a:rPr lang="tr-TR" sz="2000" dirty="0">
                <a:solidFill>
                  <a:schemeClr val="tx1"/>
                </a:solidFill>
              </a:rPr>
              <a:t> it </a:t>
            </a:r>
            <a:r>
              <a:rPr lang="tr-TR" sz="2000" dirty="0" err="1">
                <a:solidFill>
                  <a:schemeClr val="tx1"/>
                </a:solidFill>
              </a:rPr>
              <a:t>becomes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available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to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conduct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electric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current</a:t>
            </a:r>
            <a:r>
              <a:rPr lang="tr-TR" sz="2000" dirty="0">
                <a:solidFill>
                  <a:schemeClr val="tx1"/>
                </a:solidFill>
              </a:rPr>
              <a:t>, </a:t>
            </a:r>
            <a:r>
              <a:rPr lang="tr-TR" sz="2000" dirty="0" err="1">
                <a:solidFill>
                  <a:schemeClr val="tx1"/>
                </a:solidFill>
              </a:rPr>
              <a:t>if</a:t>
            </a:r>
            <a:r>
              <a:rPr lang="tr-TR" sz="2000" dirty="0">
                <a:solidFill>
                  <a:schemeClr val="tx1"/>
                </a:solidFill>
              </a:rPr>
              <a:t> an </a:t>
            </a:r>
            <a:r>
              <a:rPr lang="tr-TR" sz="2000" dirty="0" err="1">
                <a:solidFill>
                  <a:schemeClr val="tx1"/>
                </a:solidFill>
              </a:rPr>
              <a:t>electric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source</a:t>
            </a:r>
            <a:r>
              <a:rPr lang="tr-TR" sz="2000" dirty="0">
                <a:solidFill>
                  <a:schemeClr val="tx1"/>
                </a:solidFill>
              </a:rPr>
              <a:t> is </a:t>
            </a:r>
            <a:r>
              <a:rPr lang="tr-TR" sz="2000" dirty="0" err="1">
                <a:solidFill>
                  <a:schemeClr val="tx1"/>
                </a:solidFill>
              </a:rPr>
              <a:t>applied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to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the</a:t>
            </a:r>
            <a:r>
              <a:rPr lang="tr-TR" sz="2000" dirty="0">
                <a:solidFill>
                  <a:schemeClr val="tx1"/>
                </a:solidFill>
              </a:rPr>
              <a:t> </a:t>
            </a:r>
            <a:r>
              <a:rPr lang="tr-TR" sz="2000" dirty="0" err="1">
                <a:solidFill>
                  <a:schemeClr val="tx1"/>
                </a:solidFill>
              </a:rPr>
              <a:t>crystal</a:t>
            </a:r>
            <a:r>
              <a:rPr lang="tr-TR" sz="2000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A3F8783-1C45-41B9-B76B-61F1B82B9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826" y="1744566"/>
            <a:ext cx="5346147" cy="38640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552A670-CEB2-4423-B815-965960F3154F}"/>
              </a:ext>
            </a:extLst>
          </p:cNvPr>
          <p:cNvSpPr txBox="1"/>
          <p:nvPr/>
        </p:nvSpPr>
        <p:spPr>
          <a:xfrm>
            <a:off x="8935540" y="5922381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B16BC8-05EB-4AA1-9F13-DDAAEB8B395B}"/>
              </a:ext>
            </a:extLst>
          </p:cNvPr>
          <p:cNvSpPr txBox="1"/>
          <p:nvPr/>
        </p:nvSpPr>
        <p:spPr>
          <a:xfrm>
            <a:off x="365586" y="2296253"/>
            <a:ext cx="63242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rgbClr val="FF0000"/>
                </a:solidFill>
              </a:rPr>
              <a:t>As </a:t>
            </a:r>
            <a:r>
              <a:rPr lang="tr-TR" sz="2000" dirty="0" err="1">
                <a:solidFill>
                  <a:srgbClr val="FF0000"/>
                </a:solidFill>
              </a:rPr>
              <a:t>the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electron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leaves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its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parent</a:t>
            </a:r>
            <a:r>
              <a:rPr lang="tr-TR" sz="2000" dirty="0">
                <a:solidFill>
                  <a:srgbClr val="FF0000"/>
                </a:solidFill>
              </a:rPr>
              <a:t> atom, it </a:t>
            </a:r>
            <a:r>
              <a:rPr lang="tr-TR" sz="2000" dirty="0" err="1">
                <a:solidFill>
                  <a:srgbClr val="FF0000"/>
                </a:solidFill>
              </a:rPr>
              <a:t>leave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behind</a:t>
            </a:r>
            <a:r>
              <a:rPr lang="tr-TR" sz="2000" dirty="0">
                <a:solidFill>
                  <a:srgbClr val="FF0000"/>
                </a:solidFill>
              </a:rPr>
              <a:t> a net </a:t>
            </a:r>
            <a:r>
              <a:rPr lang="tr-TR" sz="2000" dirty="0" err="1">
                <a:solidFill>
                  <a:srgbClr val="FF0000"/>
                </a:solidFill>
              </a:rPr>
              <a:t>positive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 err="1">
                <a:solidFill>
                  <a:srgbClr val="FF0000"/>
                </a:solidFill>
              </a:rPr>
              <a:t>charge</a:t>
            </a:r>
            <a:r>
              <a:rPr lang="tr-TR" sz="2000" dirty="0"/>
              <a:t>, </a:t>
            </a:r>
            <a:r>
              <a:rPr lang="tr-TR" sz="2000" dirty="0" err="1"/>
              <a:t>equal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magnitude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electron</a:t>
            </a:r>
            <a:r>
              <a:rPr lang="tr-TR" sz="2000" dirty="0"/>
              <a:t> </a:t>
            </a:r>
            <a:r>
              <a:rPr lang="tr-TR" sz="2000" dirty="0" err="1"/>
              <a:t>charge</a:t>
            </a:r>
            <a:r>
              <a:rPr lang="tr-TR" sz="2000" dirty="0"/>
              <a:t>. </a:t>
            </a:r>
            <a:r>
              <a:rPr lang="tr-TR" sz="2000" dirty="0" err="1"/>
              <a:t>Thus</a:t>
            </a:r>
            <a:r>
              <a:rPr lang="tr-TR" sz="2000" dirty="0"/>
              <a:t> an </a:t>
            </a:r>
            <a:r>
              <a:rPr lang="tr-TR" sz="2000" dirty="0" err="1"/>
              <a:t>electron</a:t>
            </a:r>
            <a:r>
              <a:rPr lang="tr-TR" sz="2000" dirty="0"/>
              <a:t> </a:t>
            </a:r>
            <a:r>
              <a:rPr lang="tr-TR" sz="2000" dirty="0" err="1"/>
              <a:t>from</a:t>
            </a:r>
            <a:r>
              <a:rPr lang="tr-TR" sz="2000" dirty="0"/>
              <a:t> a </a:t>
            </a:r>
            <a:r>
              <a:rPr lang="tr-TR" sz="2000" dirty="0" err="1"/>
              <a:t>neighboring</a:t>
            </a:r>
            <a:r>
              <a:rPr lang="tr-TR" sz="2000" dirty="0"/>
              <a:t> atom </a:t>
            </a:r>
            <a:r>
              <a:rPr lang="tr-TR" sz="2000" dirty="0" err="1"/>
              <a:t>may</a:t>
            </a:r>
            <a:r>
              <a:rPr lang="tr-TR" sz="2000" dirty="0"/>
              <a:t> be </a:t>
            </a:r>
            <a:r>
              <a:rPr lang="tr-TR" sz="2000" dirty="0" err="1"/>
              <a:t>attracted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positive</a:t>
            </a:r>
            <a:r>
              <a:rPr lang="tr-TR" sz="2000" dirty="0"/>
              <a:t> atom but </a:t>
            </a:r>
            <a:r>
              <a:rPr lang="tr-TR" sz="2000" dirty="0" err="1"/>
              <a:t>creates</a:t>
            </a:r>
            <a:r>
              <a:rPr lang="tr-TR" sz="2000" dirty="0"/>
              <a:t> a </a:t>
            </a:r>
            <a:r>
              <a:rPr lang="tr-TR" sz="2000" dirty="0" err="1"/>
              <a:t>new</a:t>
            </a:r>
            <a:r>
              <a:rPr lang="tr-TR" sz="2000" dirty="0"/>
              <a:t> hole in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other</a:t>
            </a:r>
            <a:r>
              <a:rPr lang="tr-TR" sz="2000" dirty="0"/>
              <a:t> atom. </a:t>
            </a:r>
            <a:r>
              <a:rPr lang="tr-TR" sz="2000" dirty="0" err="1"/>
              <a:t>This</a:t>
            </a:r>
            <a:r>
              <a:rPr lang="tr-TR" sz="2000" dirty="0"/>
              <a:t> </a:t>
            </a:r>
            <a:r>
              <a:rPr lang="tr-TR" sz="2000" dirty="0" err="1"/>
              <a:t>proces</a:t>
            </a:r>
            <a:r>
              <a:rPr lang="tr-TR" sz="2000" dirty="0"/>
              <a:t> </a:t>
            </a:r>
            <a:r>
              <a:rPr lang="tr-TR" sz="2000" dirty="0" err="1"/>
              <a:t>may</a:t>
            </a:r>
            <a:r>
              <a:rPr lang="tr-TR" sz="2000" dirty="0"/>
              <a:t> </a:t>
            </a:r>
            <a:r>
              <a:rPr lang="tr-TR" sz="2000" dirty="0" err="1"/>
              <a:t>repeat</a:t>
            </a:r>
            <a:r>
              <a:rPr lang="tr-TR" sz="2000" dirty="0"/>
              <a:t> </a:t>
            </a:r>
            <a:r>
              <a:rPr lang="tr-TR" sz="2000" dirty="0" err="1"/>
              <a:t>itself</a:t>
            </a:r>
            <a:r>
              <a:rPr lang="tr-TR" sz="2000" dirty="0"/>
              <a:t>, </a:t>
            </a:r>
            <a:r>
              <a:rPr lang="tr-TR" sz="2000" dirty="0" err="1"/>
              <a:t>with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result</a:t>
            </a:r>
            <a:r>
              <a:rPr lang="tr-TR" sz="2000" dirty="0"/>
              <a:t> </a:t>
            </a:r>
            <a:r>
              <a:rPr lang="tr-TR" sz="2000" dirty="0" err="1"/>
              <a:t>that</a:t>
            </a:r>
            <a:r>
              <a:rPr lang="tr-TR" sz="2000" dirty="0"/>
              <a:t> </a:t>
            </a:r>
            <a:r>
              <a:rPr lang="tr-TR" sz="2000" dirty="0" err="1"/>
              <a:t>we</a:t>
            </a:r>
            <a:r>
              <a:rPr lang="tr-TR" sz="2000" dirty="0"/>
              <a:t> </a:t>
            </a:r>
            <a:r>
              <a:rPr lang="tr-TR" sz="2000" dirty="0" err="1"/>
              <a:t>effectively</a:t>
            </a:r>
            <a:r>
              <a:rPr lang="tr-TR" sz="2000" dirty="0"/>
              <a:t> </a:t>
            </a:r>
            <a:r>
              <a:rPr lang="tr-TR" sz="2000" dirty="0" err="1"/>
              <a:t>have</a:t>
            </a:r>
            <a:r>
              <a:rPr lang="tr-TR" sz="2000" dirty="0"/>
              <a:t> a </a:t>
            </a:r>
            <a:r>
              <a:rPr lang="tr-TR" sz="2000" dirty="0" err="1"/>
              <a:t>positively</a:t>
            </a:r>
            <a:r>
              <a:rPr lang="tr-TR" sz="2000" dirty="0"/>
              <a:t> </a:t>
            </a:r>
            <a:r>
              <a:rPr lang="tr-TR" sz="2000" dirty="0" err="1"/>
              <a:t>chaged</a:t>
            </a:r>
            <a:r>
              <a:rPr lang="tr-TR" sz="2000" dirty="0"/>
              <a:t> </a:t>
            </a:r>
            <a:r>
              <a:rPr lang="tr-TR" sz="2000" dirty="0" err="1"/>
              <a:t>carrier</a:t>
            </a:r>
            <a:r>
              <a:rPr lang="tr-TR" sz="2000" dirty="0"/>
              <a:t>, </a:t>
            </a:r>
            <a:r>
              <a:rPr lang="tr-TR" sz="2000" dirty="0" err="1"/>
              <a:t>or</a:t>
            </a:r>
            <a:r>
              <a:rPr lang="tr-TR" sz="2000" dirty="0"/>
              <a:t> </a:t>
            </a:r>
            <a:r>
              <a:rPr lang="tr-TR" sz="2000" b="1" u="sng" dirty="0">
                <a:solidFill>
                  <a:srgbClr val="FF0000"/>
                </a:solidFill>
              </a:rPr>
              <a:t>hole</a:t>
            </a:r>
            <a:r>
              <a:rPr lang="tr-TR" sz="2000" dirty="0">
                <a:solidFill>
                  <a:srgbClr val="FF0000"/>
                </a:solidFill>
              </a:rPr>
              <a:t>,</a:t>
            </a:r>
            <a:r>
              <a:rPr lang="tr-TR" sz="2000" dirty="0"/>
              <a:t> </a:t>
            </a:r>
            <a:r>
              <a:rPr lang="tr-TR" sz="2000" dirty="0" err="1"/>
              <a:t>moving</a:t>
            </a:r>
            <a:r>
              <a:rPr lang="tr-TR" sz="2000" dirty="0"/>
              <a:t> </a:t>
            </a:r>
            <a:r>
              <a:rPr lang="tr-TR" sz="2000" dirty="0" err="1"/>
              <a:t>through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silicon</a:t>
            </a:r>
            <a:r>
              <a:rPr lang="tr-TR" sz="2000" dirty="0"/>
              <a:t> </a:t>
            </a:r>
            <a:r>
              <a:rPr lang="tr-TR" sz="2000" dirty="0" err="1"/>
              <a:t>crystal</a:t>
            </a:r>
            <a:r>
              <a:rPr lang="tr-TR" sz="2000" dirty="0"/>
              <a:t> </a:t>
            </a:r>
            <a:r>
              <a:rPr lang="tr-TR" sz="2000" dirty="0" err="1"/>
              <a:t>structure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being</a:t>
            </a:r>
            <a:r>
              <a:rPr lang="tr-TR" sz="2000" dirty="0"/>
              <a:t>  </a:t>
            </a:r>
            <a:r>
              <a:rPr lang="tr-TR" sz="2000" dirty="0" err="1"/>
              <a:t>available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conduct</a:t>
            </a:r>
            <a:r>
              <a:rPr lang="tr-TR" sz="2000" dirty="0"/>
              <a:t> </a:t>
            </a:r>
            <a:r>
              <a:rPr lang="tr-TR" sz="2000" dirty="0" err="1"/>
              <a:t>electric</a:t>
            </a:r>
            <a:r>
              <a:rPr lang="tr-TR" sz="2000" dirty="0"/>
              <a:t> </a:t>
            </a:r>
            <a:r>
              <a:rPr lang="tr-TR" sz="2000" dirty="0" err="1"/>
              <a:t>current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31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C8569D45-4B64-4D8B-BD82-B9806718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6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C1958998-376F-4EB0-BA9B-81E586B8F9B8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393225" y="365760"/>
                <a:ext cx="10987537" cy="5725551"/>
              </a:xfrm>
            </p:spPr>
            <p:txBody>
              <a:bodyPr>
                <a:normAutofit fontScale="55000" lnSpcReduction="20000"/>
              </a:bodyPr>
              <a:lstStyle/>
              <a:p>
                <a:pPr algn="just">
                  <a:lnSpc>
                    <a:spcPct val="170000"/>
                  </a:lnSpc>
                </a:pPr>
                <a:r>
                  <a:rPr lang="tr-TR" sz="3300" dirty="0" smtClean="0"/>
                  <a:t>Thermal </a:t>
                </a:r>
                <a:r>
                  <a:rPr lang="tr-TR" sz="3300" dirty="0" err="1"/>
                  <a:t>generation</a:t>
                </a:r>
                <a:r>
                  <a:rPr lang="tr-TR" sz="3300" dirty="0"/>
                  <a:t> </a:t>
                </a:r>
                <a:r>
                  <a:rPr lang="tr-TR" sz="3300" dirty="0" err="1"/>
                  <a:t>results</a:t>
                </a:r>
                <a:r>
                  <a:rPr lang="tr-TR" sz="3300" dirty="0"/>
                  <a:t> in </a:t>
                </a:r>
                <a:r>
                  <a:rPr lang="tr-TR" sz="3300" dirty="0" err="1"/>
                  <a:t>free</a:t>
                </a:r>
                <a:r>
                  <a:rPr lang="tr-TR" sz="3300" dirty="0"/>
                  <a:t> </a:t>
                </a:r>
                <a:r>
                  <a:rPr lang="tr-TR" sz="3300" dirty="0" err="1"/>
                  <a:t>electrons</a:t>
                </a:r>
                <a:r>
                  <a:rPr lang="tr-TR" sz="3300" dirty="0"/>
                  <a:t> </a:t>
                </a:r>
                <a:r>
                  <a:rPr lang="tr-TR" sz="3300" dirty="0" err="1"/>
                  <a:t>and</a:t>
                </a:r>
                <a:r>
                  <a:rPr lang="tr-TR" sz="3300" dirty="0"/>
                  <a:t> </a:t>
                </a:r>
                <a:r>
                  <a:rPr lang="tr-TR" sz="3300" dirty="0" err="1"/>
                  <a:t>holes</a:t>
                </a:r>
                <a:r>
                  <a:rPr lang="tr-TR" sz="3300" dirty="0"/>
                  <a:t> in </a:t>
                </a:r>
                <a:r>
                  <a:rPr lang="tr-TR" sz="3300" dirty="0" err="1"/>
                  <a:t>equal</a:t>
                </a:r>
                <a:r>
                  <a:rPr lang="tr-TR" sz="3300" dirty="0"/>
                  <a:t> </a:t>
                </a:r>
                <a:r>
                  <a:rPr lang="tr-TR" sz="3300" dirty="0" err="1"/>
                  <a:t>numbers</a:t>
                </a:r>
                <a:r>
                  <a:rPr lang="tr-TR" sz="3300" dirty="0"/>
                  <a:t> </a:t>
                </a:r>
                <a:r>
                  <a:rPr lang="tr-TR" sz="3300" dirty="0" err="1"/>
                  <a:t>and</a:t>
                </a:r>
                <a:r>
                  <a:rPr lang="tr-TR" sz="3300" dirty="0"/>
                  <a:t> </a:t>
                </a:r>
                <a:r>
                  <a:rPr lang="tr-TR" sz="3300" dirty="0" err="1"/>
                  <a:t>hence</a:t>
                </a:r>
                <a:r>
                  <a:rPr lang="tr-TR" sz="3300" dirty="0"/>
                  <a:t> </a:t>
                </a:r>
                <a:r>
                  <a:rPr lang="tr-TR" sz="3300" dirty="0" err="1"/>
                  <a:t>egual</a:t>
                </a:r>
                <a:r>
                  <a:rPr lang="tr-TR" sz="3300" dirty="0"/>
                  <a:t> </a:t>
                </a:r>
                <a:r>
                  <a:rPr lang="tr-TR" sz="3300" dirty="0" err="1"/>
                  <a:t>concentrations</a:t>
                </a:r>
                <a:r>
                  <a:rPr lang="tr-TR" sz="3300" dirty="0"/>
                  <a:t>. The free electrons and holes move </a:t>
                </a:r>
                <a:r>
                  <a:rPr lang="tr-TR" sz="3300" dirty="0" smtClean="0"/>
                  <a:t>randomly </a:t>
                </a:r>
                <a:r>
                  <a:rPr lang="tr-TR" sz="3300" dirty="0"/>
                  <a:t>through the silicone structure, and in the process some electrons may fill some of the holes. </a:t>
                </a:r>
                <a:r>
                  <a:rPr lang="tr-TR" sz="3300" dirty="0" err="1"/>
                  <a:t>This</a:t>
                </a:r>
                <a:r>
                  <a:rPr lang="tr-TR" sz="3300" dirty="0"/>
                  <a:t> is </a:t>
                </a:r>
                <a:r>
                  <a:rPr lang="tr-TR" sz="3300" dirty="0" err="1"/>
                  <a:t>called</a:t>
                </a:r>
                <a:r>
                  <a:rPr lang="tr-TR" sz="3300" dirty="0"/>
                  <a:t>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recombination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and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results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in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disapears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of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holes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and</a:t>
                </a:r>
                <a:r>
                  <a:rPr lang="tr-TR" sz="33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3300" b="1" dirty="0" err="1">
                    <a:solidFill>
                      <a:srgbClr val="FF0000"/>
                    </a:solidFill>
                  </a:rPr>
                  <a:t>electrons</a:t>
                </a:r>
                <a:r>
                  <a:rPr lang="tr-TR" sz="3300" b="1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tr-TR" sz="3300" dirty="0" err="1"/>
                  <a:t>In</a:t>
                </a:r>
                <a:r>
                  <a:rPr lang="tr-TR" sz="3300" dirty="0"/>
                  <a:t> </a:t>
                </a:r>
                <a:r>
                  <a:rPr lang="tr-TR" sz="3300" dirty="0" err="1"/>
                  <a:t>thermal</a:t>
                </a:r>
                <a:r>
                  <a:rPr lang="tr-TR" sz="3300" dirty="0"/>
                  <a:t> </a:t>
                </a:r>
                <a:r>
                  <a:rPr lang="tr-TR" sz="3300" dirty="0" err="1"/>
                  <a:t>equlibrium</a:t>
                </a:r>
                <a:r>
                  <a:rPr lang="tr-TR" sz="3300" dirty="0"/>
                  <a:t> </a:t>
                </a:r>
                <a:r>
                  <a:rPr lang="tr-TR" sz="3300" dirty="0" err="1"/>
                  <a:t>the</a:t>
                </a:r>
                <a:r>
                  <a:rPr lang="tr-TR" sz="3300" dirty="0"/>
                  <a:t> </a:t>
                </a:r>
                <a:r>
                  <a:rPr lang="tr-TR" sz="3300" dirty="0" err="1"/>
                  <a:t>concentration</a:t>
                </a:r>
                <a:r>
                  <a:rPr lang="tr-TR" sz="3300" dirty="0"/>
                  <a:t> of </a:t>
                </a:r>
                <a:r>
                  <a:rPr lang="tr-TR" sz="3300" dirty="0" err="1"/>
                  <a:t>free</a:t>
                </a:r>
                <a:r>
                  <a:rPr lang="tr-TR" sz="3300" dirty="0"/>
                  <a:t> </a:t>
                </a:r>
                <a:r>
                  <a:rPr lang="tr-TR" sz="3300" dirty="0" err="1"/>
                  <a:t>electrons</a:t>
                </a:r>
                <a:r>
                  <a:rPr lang="tr-TR" sz="3300" dirty="0"/>
                  <a:t> </a:t>
                </a:r>
                <a:r>
                  <a:rPr lang="tr-TR" sz="3300" i="1" dirty="0"/>
                  <a:t>n</a:t>
                </a:r>
                <a:r>
                  <a:rPr lang="tr-TR" sz="3300" dirty="0"/>
                  <a:t> is </a:t>
                </a:r>
                <a:r>
                  <a:rPr lang="tr-TR" sz="3300" dirty="0" err="1"/>
                  <a:t>equal</a:t>
                </a:r>
                <a:r>
                  <a:rPr lang="tr-TR" sz="3300" dirty="0"/>
                  <a:t> </a:t>
                </a:r>
                <a:r>
                  <a:rPr lang="tr-TR" sz="3300" dirty="0" err="1"/>
                  <a:t>to</a:t>
                </a:r>
                <a:r>
                  <a:rPr lang="tr-TR" sz="3300" dirty="0"/>
                  <a:t> </a:t>
                </a:r>
                <a:r>
                  <a:rPr lang="tr-TR" sz="3300" dirty="0" err="1"/>
                  <a:t>the</a:t>
                </a:r>
                <a:r>
                  <a:rPr lang="tr-TR" sz="3300" dirty="0"/>
                  <a:t> </a:t>
                </a:r>
                <a:r>
                  <a:rPr lang="tr-TR" sz="3300" dirty="0" err="1"/>
                  <a:t>concentration</a:t>
                </a:r>
                <a:r>
                  <a:rPr lang="tr-TR" sz="3300" dirty="0"/>
                  <a:t> of </a:t>
                </a:r>
                <a:r>
                  <a:rPr lang="tr-TR" sz="3300" dirty="0" err="1"/>
                  <a:t>holes</a:t>
                </a:r>
                <a:r>
                  <a:rPr lang="tr-TR" sz="3300" dirty="0"/>
                  <a:t> </a:t>
                </a:r>
                <a:r>
                  <a:rPr lang="tr-TR" sz="3300" i="1" dirty="0"/>
                  <a:t>p. </a:t>
                </a:r>
                <a:r>
                  <a:rPr lang="tr-TR" sz="3300" dirty="0" err="1"/>
                  <a:t>So</a:t>
                </a:r>
                <a:r>
                  <a:rPr lang="tr-TR" sz="3300" dirty="0"/>
                  <a:t> </a:t>
                </a:r>
                <a:r>
                  <a:rPr lang="tr-TR" sz="3300" dirty="0" err="1"/>
                  <a:t>we</a:t>
                </a:r>
                <a:r>
                  <a:rPr lang="tr-TR" sz="3300" dirty="0"/>
                  <a:t> can </a:t>
                </a:r>
                <a:r>
                  <a:rPr lang="tr-TR" sz="3300" dirty="0" err="1"/>
                  <a:t>write</a:t>
                </a:r>
                <a:r>
                  <a:rPr lang="tr-TR" sz="3300" dirty="0"/>
                  <a:t> </a:t>
                </a:r>
                <a:r>
                  <a:rPr lang="tr-TR" sz="3300" dirty="0" err="1"/>
                  <a:t>that</a:t>
                </a:r>
                <a:r>
                  <a:rPr lang="tr-TR" sz="3300" dirty="0"/>
                  <a:t>,</a:t>
                </a:r>
              </a:p>
              <a:p>
                <a:pPr marL="1471400" lvl="8" indent="0" algn="r">
                  <a:lnSpc>
                    <a:spcPct val="150000"/>
                  </a:lnSpc>
                  <a:buNone/>
                </a:pPr>
                <a:r>
                  <a:rPr lang="tr-TR" sz="2000" dirty="0"/>
                  <a:t>	</a:t>
                </a:r>
                <a:r>
                  <a:rPr lang="tr-TR" sz="2000" dirty="0" smtClean="0"/>
                  <a:t>		</a:t>
                </a:r>
                <a:r>
                  <a:rPr lang="tr-TR" sz="3200" dirty="0" smtClean="0"/>
                  <a:t>n </a:t>
                </a:r>
                <a:r>
                  <a:rPr lang="tr-TR" sz="3200" dirty="0"/>
                  <a:t>= p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3200" dirty="0"/>
                  <a:t>	</a:t>
                </a:r>
                <a:r>
                  <a:rPr lang="tr-TR" sz="2600" dirty="0"/>
                  <a:t>       </a:t>
                </a:r>
                <a:r>
                  <a:rPr lang="tr-TR" sz="2000" dirty="0"/>
                  <a:t>			</a:t>
                </a:r>
                <a:r>
                  <a:rPr lang="tr-TR" sz="2000" dirty="0" smtClean="0"/>
                  <a:t>		</a:t>
                </a:r>
                <a:r>
                  <a:rPr lang="tr-TR" sz="2900" dirty="0" smtClean="0"/>
                  <a:t>           </a:t>
                </a:r>
                <a:r>
                  <a:rPr lang="tr-TR" sz="2900" dirty="0"/>
                  <a:t>(3.1</a:t>
                </a:r>
                <a:r>
                  <a:rPr lang="tr-TR" sz="2000" dirty="0"/>
                  <a:t>)</a:t>
                </a:r>
              </a:p>
              <a:p>
                <a:pPr marL="55563" lvl="8" indent="0" algn="just">
                  <a:lnSpc>
                    <a:spcPct val="150000"/>
                  </a:lnSpc>
                  <a:buNone/>
                </a:pPr>
                <a:r>
                  <a:rPr lang="tr-TR" sz="29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900" dirty="0"/>
                  <a:t> </a:t>
                </a:r>
                <a:r>
                  <a:rPr lang="tr-TR" sz="2900" dirty="0" err="1"/>
                  <a:t>represent</a:t>
                </a:r>
                <a:r>
                  <a:rPr lang="tr-TR" sz="2900" dirty="0"/>
                  <a:t> </a:t>
                </a:r>
                <a:r>
                  <a:rPr lang="tr-TR" sz="2900" b="1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sz="29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900" b="1" dirty="0" err="1">
                    <a:solidFill>
                      <a:srgbClr val="FF0000"/>
                    </a:solidFill>
                  </a:rPr>
                  <a:t>number</a:t>
                </a:r>
                <a:r>
                  <a:rPr lang="tr-TR" sz="2900" b="1" dirty="0">
                    <a:solidFill>
                      <a:srgbClr val="FF0000"/>
                    </a:solidFill>
                  </a:rPr>
                  <a:t> of </a:t>
                </a:r>
                <a:r>
                  <a:rPr lang="tr-TR" sz="2900" b="1" dirty="0" err="1">
                    <a:solidFill>
                      <a:srgbClr val="FF0000"/>
                    </a:solidFill>
                  </a:rPr>
                  <a:t>free</a:t>
                </a:r>
                <a:r>
                  <a:rPr lang="tr-TR" sz="29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900" b="1" dirty="0" err="1">
                    <a:solidFill>
                      <a:srgbClr val="FF0000"/>
                    </a:solidFill>
                  </a:rPr>
                  <a:t>electrons</a:t>
                </a:r>
                <a:r>
                  <a:rPr lang="tr-TR" sz="2900" b="1" dirty="0">
                    <a:solidFill>
                      <a:srgbClr val="FF0000"/>
                    </a:solidFill>
                  </a:rPr>
                  <a:t> </a:t>
                </a:r>
                <a:r>
                  <a:rPr lang="tr-TR" sz="2900" dirty="0" err="1"/>
                  <a:t>and</a:t>
                </a:r>
                <a:r>
                  <a:rPr lang="tr-TR" sz="2900" dirty="0"/>
                  <a:t> </a:t>
                </a:r>
                <a:r>
                  <a:rPr lang="tr-TR" sz="2900" dirty="0" err="1">
                    <a:solidFill>
                      <a:srgbClr val="FF0000"/>
                    </a:solidFill>
                  </a:rPr>
                  <a:t>holes</a:t>
                </a:r>
                <a:r>
                  <a:rPr lang="tr-TR" sz="2900" dirty="0">
                    <a:solidFill>
                      <a:srgbClr val="FF0000"/>
                    </a:solidFill>
                  </a:rPr>
                  <a:t> in a </a:t>
                </a:r>
                <a:r>
                  <a:rPr lang="tr-TR" sz="2900" dirty="0" err="1">
                    <a:solidFill>
                      <a:srgbClr val="FF0000"/>
                    </a:solidFill>
                  </a:rPr>
                  <a:t>unit</a:t>
                </a:r>
                <a:r>
                  <a:rPr lang="tr-TR" sz="2900" dirty="0">
                    <a:solidFill>
                      <a:srgbClr val="FF0000"/>
                    </a:solidFill>
                  </a:rPr>
                  <a:t> </a:t>
                </a:r>
                <a:r>
                  <a:rPr lang="tr-TR" sz="2900" dirty="0" err="1">
                    <a:solidFill>
                      <a:srgbClr val="FF0000"/>
                    </a:solidFill>
                  </a:rPr>
                  <a:t>volume</a:t>
                </a:r>
                <a:r>
                  <a:rPr lang="tr-TR" sz="29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tr-TR" sz="2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900" dirty="0"/>
                  <a:t> of </a:t>
                </a:r>
                <a:r>
                  <a:rPr lang="tr-TR" sz="2900" dirty="0" err="1"/>
                  <a:t>intrinsic</a:t>
                </a:r>
                <a:r>
                  <a:rPr lang="tr-TR" sz="2900" dirty="0"/>
                  <a:t> </a:t>
                </a:r>
                <a:r>
                  <a:rPr lang="tr-TR" sz="2900" dirty="0" err="1"/>
                  <a:t>silicone</a:t>
                </a:r>
                <a:r>
                  <a:rPr lang="tr-TR" sz="2900" dirty="0"/>
                  <a:t> at a </a:t>
                </a:r>
                <a:r>
                  <a:rPr lang="tr-TR" sz="2900" dirty="0" err="1"/>
                  <a:t>given</a:t>
                </a:r>
                <a:r>
                  <a:rPr lang="tr-TR" sz="2900" dirty="0"/>
                  <a:t> </a:t>
                </a:r>
                <a:r>
                  <a:rPr lang="tr-TR" sz="2900" dirty="0" err="1"/>
                  <a:t>temperature</a:t>
                </a:r>
                <a:r>
                  <a:rPr lang="tr-TR" sz="2900" dirty="0"/>
                  <a:t>. </a:t>
                </a:r>
                <a:r>
                  <a:rPr lang="tr-TR" sz="2900" dirty="0" err="1"/>
                  <a:t>Results</a:t>
                </a:r>
                <a:r>
                  <a:rPr lang="tr-TR" sz="2900" dirty="0"/>
                  <a:t> </a:t>
                </a:r>
                <a:r>
                  <a:rPr lang="tr-TR" sz="2900" dirty="0" err="1"/>
                  <a:t>from</a:t>
                </a:r>
                <a:r>
                  <a:rPr lang="tr-TR" sz="2900" dirty="0"/>
                  <a:t> </a:t>
                </a:r>
                <a:r>
                  <a:rPr lang="tr-TR" sz="2900" dirty="0" err="1"/>
                  <a:t>semiconductor</a:t>
                </a:r>
                <a:r>
                  <a:rPr lang="tr-TR" sz="2900" dirty="0"/>
                  <a:t> </a:t>
                </a:r>
                <a:r>
                  <a:rPr lang="tr-TR" sz="2900" dirty="0" err="1"/>
                  <a:t>physics</a:t>
                </a:r>
                <a:r>
                  <a:rPr lang="tr-TR" sz="2900" dirty="0"/>
                  <a:t> </a:t>
                </a:r>
                <a:r>
                  <a:rPr lang="tr-TR" sz="2900" dirty="0" err="1"/>
                  <a:t>given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900" dirty="0"/>
                  <a:t> as,</a:t>
                </a:r>
              </a:p>
              <a:p>
                <a:pPr marL="1377950" lvl="8" indent="-1322388" algn="just">
                  <a:lnSpc>
                    <a:spcPct val="150000"/>
                  </a:lnSpc>
                  <a:buNone/>
                </a:pPr>
                <a:r>
                  <a:rPr lang="tr-TR" sz="2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tr-TR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tr-TR" sz="32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3200" b="0" i="1" smtClean="0">
                                <a:latin typeface="Cambria Math" panose="02040503050406030204" pitchFamily="18" charset="0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tr-TR" sz="2600" dirty="0"/>
                  <a:t>	        							</a:t>
                </a:r>
                <a:r>
                  <a:rPr lang="tr-TR" sz="3300" dirty="0"/>
                  <a:t>(3.2)</a:t>
                </a:r>
              </a:p>
              <a:p>
                <a:pPr marL="1377950" lvl="8" indent="-1322388" algn="just">
                  <a:lnSpc>
                    <a:spcPct val="150000"/>
                  </a:lnSpc>
                  <a:buNone/>
                </a:pPr>
                <a:r>
                  <a:rPr lang="tr-TR" sz="2600" dirty="0"/>
                  <a:t>	</a:t>
                </a:r>
                <a:r>
                  <a:rPr lang="tr-TR" sz="2900" dirty="0" err="1"/>
                  <a:t>where</a:t>
                </a:r>
                <a:r>
                  <a:rPr lang="tr-TR" sz="2900" dirty="0"/>
                  <a:t>  B: </a:t>
                </a:r>
                <a:r>
                  <a:rPr lang="tr-TR" sz="2900" dirty="0" err="1"/>
                  <a:t>material</a:t>
                </a:r>
                <a:r>
                  <a:rPr lang="tr-TR" sz="2900" dirty="0"/>
                  <a:t> </a:t>
                </a:r>
                <a:r>
                  <a:rPr lang="tr-TR" sz="2900" dirty="0" err="1"/>
                  <a:t>dependent</a:t>
                </a:r>
                <a:r>
                  <a:rPr lang="tr-TR" sz="2900" dirty="0"/>
                  <a:t> </a:t>
                </a:r>
                <a:r>
                  <a:rPr lang="tr-TR" sz="2900" dirty="0" err="1"/>
                  <a:t>parameter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r>
                      <a:rPr lang="tr-TR" sz="2900" b="0" i="1" smtClean="0">
                        <a:latin typeface="Cambria Math" panose="02040503050406030204" pitchFamily="18" charset="0"/>
                      </a:rPr>
                      <m:t>(7.4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</m:t>
                        </m:r>
                      </m:sup>
                    </m:sSup>
                    <m:sSup>
                      <m:sSupPr>
                        <m:ctrlP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tr-TR" sz="29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𝑠𝑖𝑙𝑖𝑐𝑜𝑛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900" b="0" dirty="0">
                  <a:ea typeface="Cambria Math" panose="02040503050406030204" pitchFamily="18" charset="0"/>
                </a:endParaRPr>
              </a:p>
              <a:p>
                <a:pPr marL="1377950" lvl="8" indent="-1322388" algn="just">
                  <a:lnSpc>
                    <a:spcPct val="150000"/>
                  </a:lnSpc>
                  <a:buNone/>
                </a:pPr>
                <a:r>
                  <a:rPr lang="tr-TR" sz="2900" dirty="0"/>
                  <a:t>	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tr-TR" sz="29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tr-TR" sz="2900" dirty="0"/>
                  <a:t>: </a:t>
                </a:r>
                <a:r>
                  <a:rPr lang="tr-TR" sz="2900" dirty="0" err="1"/>
                  <a:t>bandgap</a:t>
                </a:r>
                <a:r>
                  <a:rPr lang="tr-TR" sz="2900" dirty="0"/>
                  <a:t> </a:t>
                </a:r>
                <a:r>
                  <a:rPr lang="tr-TR" sz="2900" dirty="0" err="1"/>
                  <a:t>energy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r>
                      <a:rPr lang="tr-TR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1.12 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𝑓𝑜𝑟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𝑆𝑖</m:t>
                    </m:r>
                  </m:oMath>
                </a14:m>
                <a:endParaRPr lang="tr-TR" sz="2900" dirty="0"/>
              </a:p>
              <a:p>
                <a:pPr marL="1377950" lvl="8" indent="-1322388" algn="just">
                  <a:lnSpc>
                    <a:spcPct val="150000"/>
                  </a:lnSpc>
                  <a:buNone/>
                </a:pPr>
                <a:r>
                  <a:rPr lang="tr-TR" sz="2900" dirty="0"/>
                  <a:t>	              k: Boltzmann </a:t>
                </a:r>
                <a:r>
                  <a:rPr lang="tr-TR" sz="2900" dirty="0" err="1"/>
                  <a:t>konstant</a:t>
                </a:r>
                <a:r>
                  <a:rPr lang="tr-TR" sz="2900" dirty="0"/>
                  <a:t> </a:t>
                </a:r>
                <a14:m>
                  <m:oMath xmlns:m="http://schemas.openxmlformats.org/officeDocument/2006/math">
                    <m:r>
                      <a:rPr lang="tr-TR" sz="29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8.62×</m:t>
                    </m:r>
                    <m:sSup>
                      <m:sSupPr>
                        <m:ctrlP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𝑒𝑉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tr-TR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tr-TR" sz="2900" dirty="0"/>
              </a:p>
              <a:p>
                <a:pPr marL="1377950" lvl="8" indent="-1322388" algn="just">
                  <a:lnSpc>
                    <a:spcPct val="150000"/>
                  </a:lnSpc>
                  <a:buNone/>
                </a:pPr>
                <a:r>
                  <a:rPr lang="tr-TR" sz="2900" dirty="0"/>
                  <a:t>		     T: Temperature in K	</a:t>
                </a:r>
                <a:r>
                  <a:rPr lang="tr-TR" sz="2600" dirty="0"/>
                  <a:t>					</a:t>
                </a:r>
                <a:endParaRPr lang="tr-TR" sz="2600" dirty="0"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958998-376F-4EB0-BA9B-81E586B8F9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3225" y="365760"/>
                <a:ext cx="10987537" cy="5725551"/>
              </a:xfrm>
              <a:blipFill rotWithShape="0">
                <a:blip r:embed="rId2"/>
                <a:stretch>
                  <a:fillRect l="-666" r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089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7</a:t>
            </a:fld>
            <a:endParaRPr lang="tr-TR"/>
          </a:p>
        </p:txBody>
      </p:sp>
      <p:sp>
        <p:nvSpPr>
          <p:cNvPr id="3" name="Rectangle 2"/>
          <p:cNvSpPr/>
          <p:nvPr/>
        </p:nvSpPr>
        <p:spPr>
          <a:xfrm>
            <a:off x="2380937" y="401426"/>
            <a:ext cx="6116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Calculate the value of </a:t>
            </a:r>
            <a:r>
              <a:rPr lang="en-US" dirty="0" err="1"/>
              <a:t>ni</a:t>
            </a:r>
            <a:r>
              <a:rPr lang="en-US" dirty="0"/>
              <a:t> in silicon at room temperature (300 K).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1820" y="401426"/>
            <a:ext cx="239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Example 2.1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820" y="1344914"/>
            <a:ext cx="1673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Solution 2.1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12337" y="1806579"/>
                <a:ext cx="2885342" cy="493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𝐵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337" y="1806579"/>
                <a:ext cx="2885342" cy="4934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28056" y="2369409"/>
                <a:ext cx="7015589" cy="10954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tr-TR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=7.4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300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type m:val="skw"/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−1.12</m:t>
                            </m:r>
                          </m:num>
                          <m:den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8.62</m:t>
                            </m:r>
                            <m:sSup>
                              <m:sSupPr>
                                <m:ctrlP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tr-TR" sz="2400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sup>
                            </m:sSup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</m:den>
                        </m:f>
                      </m:sup>
                    </m:sSup>
                  </m:oMath>
                </a14:m>
                <a:endParaRPr lang="tr-TR" sz="2400" dirty="0" smtClean="0"/>
              </a:p>
              <a:p>
                <a:endParaRPr lang="tr-TR" dirty="0"/>
              </a:p>
              <a:p>
                <a:r>
                  <a:rPr lang="tr-TR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tr-TR" sz="2400" dirty="0" smtClean="0"/>
                  <a:t>1.5x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tr-TR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056" y="2369409"/>
                <a:ext cx="7015589" cy="1095428"/>
              </a:xfrm>
              <a:prstGeom prst="rect">
                <a:avLst/>
              </a:prstGeom>
              <a:blipFill rotWithShape="0">
                <a:blip r:embed="rId3"/>
                <a:stretch>
                  <a:fillRect b="-16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6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4A8B7F6-1765-4558-A119-2D399E7A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8</a:t>
            </a:fld>
            <a:endParaRPr lang="tr-T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1E8FFAE-A754-4ED6-B2E4-F58441F92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070" y="207894"/>
            <a:ext cx="10058400" cy="968375"/>
          </a:xfrm>
        </p:spPr>
        <p:txBody>
          <a:bodyPr>
            <a:normAutofit fontScale="90000"/>
          </a:bodyPr>
          <a:lstStyle/>
          <a:p>
            <a:r>
              <a:rPr lang="tr-TR" sz="2400" dirty="0"/>
              <a:t/>
            </a:r>
            <a:br>
              <a:rPr lang="tr-TR" sz="2400" dirty="0"/>
            </a:br>
            <a:r>
              <a:rPr lang="tr-TR" sz="3600" b="1" dirty="0" err="1">
                <a:solidFill>
                  <a:srgbClr val="FF0000"/>
                </a:solidFill>
              </a:rPr>
              <a:t>Current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Flow</a:t>
            </a:r>
            <a:r>
              <a:rPr lang="tr-TR" sz="3600" b="1" dirty="0">
                <a:solidFill>
                  <a:srgbClr val="FF0000"/>
                </a:solidFill>
              </a:rPr>
              <a:t> in </a:t>
            </a:r>
            <a:r>
              <a:rPr lang="tr-TR" sz="3600" b="1" dirty="0" err="1">
                <a:solidFill>
                  <a:srgbClr val="FF0000"/>
                </a:solidFill>
              </a:rPr>
              <a:t>Semiconductor</a:t>
            </a:r>
            <a:r>
              <a:rPr lang="tr-TR" sz="3600" b="1" dirty="0">
                <a:solidFill>
                  <a:schemeClr val="tx1"/>
                </a:solidFill>
              </a:rPr>
              <a:t/>
            </a:r>
            <a:br>
              <a:rPr lang="tr-TR" sz="3600" b="1" dirty="0">
                <a:solidFill>
                  <a:schemeClr val="tx1"/>
                </a:solidFill>
              </a:rPr>
            </a:br>
            <a:r>
              <a:rPr lang="tr-TR" sz="3600" b="1" dirty="0">
                <a:solidFill>
                  <a:schemeClr val="tx1"/>
                </a:solidFill>
              </a:rPr>
              <a:t/>
            </a:r>
            <a:br>
              <a:rPr lang="tr-TR" sz="3600" b="1" dirty="0">
                <a:solidFill>
                  <a:schemeClr val="tx1"/>
                </a:solidFill>
              </a:rPr>
            </a:br>
            <a:r>
              <a:rPr lang="tr-TR" sz="2400" b="1" dirty="0" err="1">
                <a:solidFill>
                  <a:srgbClr val="00B0F0"/>
                </a:solidFill>
              </a:rPr>
              <a:t>Difusion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and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Drift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Current</a:t>
            </a:r>
            <a:endParaRPr lang="tr-TR" sz="2400" b="1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="" xmlns:a16="http://schemas.microsoft.com/office/drawing/2014/main" id="{6F03D006-FEF1-4AF3-8849-B2BE0069303B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26646" y="1299816"/>
                <a:ext cx="10058400" cy="4022725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tr-TR" sz="2600" dirty="0"/>
                  <a:t>There </a:t>
                </a:r>
                <a:r>
                  <a:rPr lang="tr-TR" sz="2600" dirty="0" err="1">
                    <a:solidFill>
                      <a:srgbClr val="FF0000"/>
                    </a:solidFill>
                  </a:rPr>
                  <a:t>are</a:t>
                </a:r>
                <a:r>
                  <a:rPr lang="tr-TR" sz="2600" dirty="0">
                    <a:solidFill>
                      <a:srgbClr val="FF0000"/>
                    </a:solidFill>
                  </a:rPr>
                  <a:t> </a:t>
                </a:r>
                <a:r>
                  <a:rPr lang="tr-TR" sz="2600" dirty="0" err="1">
                    <a:solidFill>
                      <a:srgbClr val="FF0000"/>
                    </a:solidFill>
                  </a:rPr>
                  <a:t>two</a:t>
                </a:r>
                <a:r>
                  <a:rPr lang="tr-TR" sz="2600" dirty="0">
                    <a:solidFill>
                      <a:srgbClr val="FF0000"/>
                    </a:solidFill>
                  </a:rPr>
                  <a:t> </a:t>
                </a:r>
                <a:r>
                  <a:rPr lang="tr-TR" sz="2600" dirty="0" err="1">
                    <a:solidFill>
                      <a:srgbClr val="FF0000"/>
                    </a:solidFill>
                  </a:rPr>
                  <a:t>differen</a:t>
                </a:r>
                <a:r>
                  <a:rPr lang="tr-TR" sz="2600" dirty="0">
                    <a:solidFill>
                      <a:srgbClr val="FF0000"/>
                    </a:solidFill>
                  </a:rPr>
                  <a:t> </a:t>
                </a:r>
                <a:r>
                  <a:rPr lang="tr-TR" sz="2600" dirty="0" err="1">
                    <a:solidFill>
                      <a:srgbClr val="FF0000"/>
                    </a:solidFill>
                  </a:rPr>
                  <a:t>mechanisims</a:t>
                </a:r>
                <a:r>
                  <a:rPr lang="tr-TR" sz="2600" dirty="0">
                    <a:solidFill>
                      <a:srgbClr val="FF0000"/>
                    </a:solidFill>
                  </a:rPr>
                  <a:t> </a:t>
                </a:r>
                <a:r>
                  <a:rPr lang="tr-TR" sz="2600" dirty="0" err="1"/>
                  <a:t>for</a:t>
                </a:r>
                <a:r>
                  <a:rPr lang="tr-TR" sz="2600" dirty="0"/>
                  <a:t> </a:t>
                </a:r>
                <a:r>
                  <a:rPr lang="tr-TR" sz="2600" dirty="0" err="1"/>
                  <a:t>movement</a:t>
                </a:r>
                <a:r>
                  <a:rPr lang="tr-TR" sz="2600" dirty="0"/>
                  <a:t> of </a:t>
                </a:r>
                <a:r>
                  <a:rPr lang="tr-TR" sz="2600" dirty="0" err="1"/>
                  <a:t>charge</a:t>
                </a:r>
                <a:r>
                  <a:rPr lang="tr-TR" sz="2600" dirty="0"/>
                  <a:t> </a:t>
                </a:r>
                <a:r>
                  <a:rPr lang="tr-TR" sz="2600" dirty="0" err="1"/>
                  <a:t>carriers</a:t>
                </a:r>
                <a:r>
                  <a:rPr lang="tr-TR" sz="2600" dirty="0"/>
                  <a:t> </a:t>
                </a:r>
                <a:r>
                  <a:rPr lang="tr-TR" sz="2600" dirty="0" err="1"/>
                  <a:t>and</a:t>
                </a:r>
                <a:r>
                  <a:rPr lang="tr-TR" sz="2600" dirty="0"/>
                  <a:t> </a:t>
                </a:r>
                <a:r>
                  <a:rPr lang="tr-TR" sz="2600" dirty="0" err="1"/>
                  <a:t>current</a:t>
                </a:r>
                <a:r>
                  <a:rPr lang="tr-TR" sz="2600" dirty="0"/>
                  <a:t> </a:t>
                </a:r>
                <a:r>
                  <a:rPr lang="tr-TR" sz="2600" dirty="0" err="1"/>
                  <a:t>flow</a:t>
                </a:r>
                <a:r>
                  <a:rPr lang="tr-TR" sz="2600" dirty="0"/>
                  <a:t> in </a:t>
                </a:r>
                <a:r>
                  <a:rPr lang="tr-TR" sz="2600" dirty="0" err="1"/>
                  <a:t>semiconductor</a:t>
                </a:r>
                <a:r>
                  <a:rPr lang="tr-TR" sz="26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If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concentration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of e</a:t>
                </a:r>
                <a:r>
                  <a:rPr lang="tr-TR" sz="2600" baseline="300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-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is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higher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in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one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part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material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e-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will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diffuse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from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region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tr-TR" sz="26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higher</a:t>
                </a:r>
                <a:r>
                  <a:rPr lang="tr-TR" sz="26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concentration</a:t>
                </a: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to</a:t>
                </a: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region</a:t>
                </a: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of </a:t>
                </a:r>
                <a:r>
                  <a:rPr lang="tr-TR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lower</a:t>
                </a: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concentration</a:t>
                </a:r>
                <a:r>
                  <a:rPr lang="tr-TR" sz="24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  </a:t>
                </a:r>
                <a:r>
                  <a:rPr lang="tr-TR" sz="2400" b="1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diffusion</a:t>
                </a:r>
                <a:r>
                  <a:rPr lang="tr-TR" sz="2400" b="1" dirty="0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tr-TR" sz="2400" b="1" dirty="0" err="1">
                    <a:solidFill>
                      <a:srgbClr val="FF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current</a:t>
                </a:r>
                <a:endParaRPr lang="tr-TR" sz="2400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magnitude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current</a:t>
                </a:r>
                <a:r>
                  <a:rPr lang="tr-TR" sz="2400" dirty="0"/>
                  <a:t> at </a:t>
                </a:r>
                <a:r>
                  <a:rPr lang="tr-TR" sz="2400" dirty="0" err="1"/>
                  <a:t>any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point</a:t>
                </a:r>
                <a:r>
                  <a:rPr lang="tr-TR" sz="2400" dirty="0"/>
                  <a:t> is </a:t>
                </a:r>
                <a:r>
                  <a:rPr lang="tr-TR" sz="2400" dirty="0" err="1"/>
                  <a:t>proportional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to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slope</a:t>
                </a:r>
                <a:r>
                  <a:rPr lang="tr-TR" sz="2400" dirty="0"/>
                  <a:t> of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400" dirty="0" smtClean="0"/>
                  <a:t>the </a:t>
                </a:r>
                <a:r>
                  <a:rPr lang="tr-TR" sz="2400" dirty="0"/>
                  <a:t>concentration profile, </a:t>
                </a:r>
                <a:r>
                  <a:rPr lang="tr-TR" sz="2400" b="1" dirty="0">
                    <a:solidFill>
                      <a:srgbClr val="FF0000"/>
                    </a:solidFill>
                  </a:rPr>
                  <a:t>or concentration gradient </a:t>
                </a:r>
                <a:r>
                  <a:rPr lang="tr-TR" sz="2400" dirty="0"/>
                  <a:t>at that point is</a:t>
                </a:r>
              </a:p>
              <a:p>
                <a:pPr>
                  <a:lnSpc>
                    <a:spcPct val="150000"/>
                  </a:lnSpc>
                </a:pPr>
                <a:r>
                  <a:rPr lang="tr-TR" sz="2400" dirty="0"/>
                  <a:t>(</a:t>
                </a:r>
                <a:r>
                  <a:rPr lang="tr-TR" sz="2400" dirty="0" err="1"/>
                  <a:t>Current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density</a:t>
                </a:r>
                <a:r>
                  <a:rPr lang="tr-TR" sz="2400" dirty="0"/>
                  <a:t>)</a:t>
                </a:r>
              </a:p>
              <a:p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3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tr-TR" sz="3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3400" b="0" i="1" smtClean="0">
                        <a:latin typeface="Cambria Math" panose="02040503050406030204" pitchFamily="18" charset="0"/>
                      </a:rPr>
                      <m:t>𝑞</m:t>
                    </m:r>
                    <m:sSub>
                      <m:sSubPr>
                        <m:ctrlPr>
                          <a:rPr lang="tr-TR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f>
                      <m:fPr>
                        <m:ctrlPr>
                          <a:rPr lang="tr-TR" sz="3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tr-TR" sz="3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tr-TR" dirty="0"/>
                  <a:t>		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F03D006-FEF1-4AF3-8849-B2BE00693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26646" y="1299816"/>
                <a:ext cx="10058400" cy="4022725"/>
              </a:xfrm>
              <a:blipFill rotWithShape="0">
                <a:blip r:embed="rId2"/>
                <a:stretch>
                  <a:fillRect l="-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123FAF1-276F-4D50-A941-DEF24B3C01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915" y="2480947"/>
            <a:ext cx="5784427" cy="299933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B6CBF6B-20AE-43D5-BC49-118B6E010936}"/>
              </a:ext>
            </a:extLst>
          </p:cNvPr>
          <p:cNvSpPr txBox="1"/>
          <p:nvPr/>
        </p:nvSpPr>
        <p:spPr>
          <a:xfrm>
            <a:off x="6808316" y="5603827"/>
            <a:ext cx="4909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/>
              <a:t>Fig</a:t>
            </a:r>
            <a:r>
              <a:rPr lang="tr-TR" dirty="0"/>
              <a:t>. 3.6 A bar of </a:t>
            </a:r>
            <a:r>
              <a:rPr lang="tr-TR" dirty="0" err="1"/>
              <a:t>silicon</a:t>
            </a:r>
            <a:r>
              <a:rPr lang="tr-TR" dirty="0"/>
              <a:t> a)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holes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injected</a:t>
            </a:r>
            <a:r>
              <a:rPr lang="tr-TR" dirty="0"/>
              <a:t> </a:t>
            </a:r>
          </a:p>
          <a:p>
            <a:pPr algn="ctr"/>
            <a:r>
              <a:rPr lang="tr-TR" dirty="0"/>
              <a:t>b)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holes</a:t>
            </a:r>
            <a:r>
              <a:rPr lang="tr-TR" dirty="0"/>
              <a:t> </a:t>
            </a:r>
            <a:r>
              <a:rPr lang="tr-TR" dirty="0" err="1"/>
              <a:t>diffuse</a:t>
            </a:r>
            <a:r>
              <a:rPr lang="tr-TR" dirty="0"/>
              <a:t> in </a:t>
            </a:r>
            <a:r>
              <a:rPr lang="tr-TR" i="1" dirty="0"/>
              <a:t>x</a:t>
            </a:r>
            <a:r>
              <a:rPr lang="tr-TR" dirty="0"/>
              <a:t> </a:t>
            </a:r>
            <a:r>
              <a:rPr lang="tr-TR" dirty="0" err="1"/>
              <a:t>direction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5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1DED08C-DB84-4EC7-938E-62A9D909F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80F67-C520-4BFA-A611-EAD764A029B9}" type="slidenum">
              <a:rPr lang="tr-TR" smtClean="0"/>
              <a:t>9</a:t>
            </a:fld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DB8B91-8971-4F77-AE14-7FEE9CCB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43" y="2201812"/>
            <a:ext cx="3331675" cy="39522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DA10449-2BB4-4916-ACD5-4FAD8040B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873" y="3429000"/>
            <a:ext cx="3331675" cy="27250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2472C0C-5E6B-42B7-956E-3ACE9925A82C}"/>
              </a:ext>
            </a:extLst>
          </p:cNvPr>
          <p:cNvSpPr txBox="1"/>
          <p:nvPr/>
        </p:nvSpPr>
        <p:spPr>
          <a:xfrm>
            <a:off x="1973943" y="914401"/>
            <a:ext cx="7482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silicon</a:t>
            </a:r>
            <a:r>
              <a:rPr lang="tr-TR" dirty="0"/>
              <a:t> bar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holes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injected</a:t>
            </a:r>
            <a:endParaRPr lang="tr-TR" dirty="0"/>
          </a:p>
          <a:p>
            <a:pPr marL="342900" indent="-342900">
              <a:buAutoNum type="alphaLcParenR"/>
            </a:pPr>
            <a:r>
              <a:rPr lang="tr-TR" dirty="0" err="1"/>
              <a:t>Shows</a:t>
            </a:r>
            <a:r>
              <a:rPr lang="tr-TR" dirty="0"/>
              <a:t> hole </a:t>
            </a:r>
            <a:r>
              <a:rPr lang="tr-TR" dirty="0" err="1"/>
              <a:t>diffusion</a:t>
            </a:r>
            <a:r>
              <a:rPr lang="tr-TR" dirty="0"/>
              <a:t> in x </a:t>
            </a:r>
            <a:r>
              <a:rPr lang="tr-TR" dirty="0" err="1"/>
              <a:t>direction</a:t>
            </a:r>
            <a:endParaRPr lang="tr-TR" dirty="0"/>
          </a:p>
          <a:p>
            <a:pPr marL="342900" indent="-342900">
              <a:buAutoNum type="alphaLcParenR"/>
            </a:pPr>
            <a:r>
              <a:rPr lang="tr-TR" dirty="0" err="1"/>
              <a:t>Shows</a:t>
            </a:r>
            <a:r>
              <a:rPr lang="tr-TR" dirty="0"/>
              <a:t> </a:t>
            </a:r>
            <a:r>
              <a:rPr lang="tr-TR" dirty="0" err="1"/>
              <a:t>electron</a:t>
            </a:r>
            <a:r>
              <a:rPr lang="tr-TR" dirty="0"/>
              <a:t> </a:t>
            </a:r>
            <a:r>
              <a:rPr lang="tr-TR" dirty="0" err="1"/>
              <a:t>diffusion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electron</a:t>
            </a:r>
            <a:r>
              <a:rPr lang="tr-TR" dirty="0"/>
              <a:t> </a:t>
            </a:r>
            <a:r>
              <a:rPr lang="tr-TR" dirty="0" err="1"/>
              <a:t>current</a:t>
            </a:r>
            <a:r>
              <a:rPr lang="tr-TR" dirty="0"/>
              <a:t> </a:t>
            </a:r>
            <a:r>
              <a:rPr lang="tr-TR" dirty="0" err="1"/>
              <a:t>direction</a:t>
            </a:r>
            <a:r>
              <a:rPr lang="tr-TR" dirty="0"/>
              <a:t> </a:t>
            </a:r>
            <a:r>
              <a:rPr lang="tr-TR" dirty="0" err="1"/>
              <a:t>which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oppisite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80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2993BBC-F574-42F7-A324-F08CB57CD5F7}"/>
</file>

<file path=customXml/itemProps2.xml><?xml version="1.0" encoding="utf-8"?>
<ds:datastoreItem xmlns:ds="http://schemas.openxmlformats.org/officeDocument/2006/customXml" ds:itemID="{9E48C194-B2C7-4B4D-A6C4-96CD67502036}"/>
</file>

<file path=customXml/itemProps3.xml><?xml version="1.0" encoding="utf-8"?>
<ds:datastoreItem xmlns:ds="http://schemas.openxmlformats.org/officeDocument/2006/customXml" ds:itemID="{6D0CA134-D482-4559-9928-F78A7B6A86AD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3368</TotalTime>
  <Words>2185</Words>
  <Application>Microsoft Office PowerPoint</Application>
  <PresentationFormat>Widescreen</PresentationFormat>
  <Paragraphs>187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Calibri</vt:lpstr>
      <vt:lpstr>Calibri Light</vt:lpstr>
      <vt:lpstr>Cambria Math</vt:lpstr>
      <vt:lpstr>Times New Roman</vt:lpstr>
      <vt:lpstr>Retrospect</vt:lpstr>
      <vt:lpstr>ELECTRONIC INFE242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Current Flow in Semiconductor  Difusion and Drift Current</vt:lpstr>
      <vt:lpstr>PowerPoint Presentation</vt:lpstr>
      <vt:lpstr>PowerPoint Presentation</vt:lpstr>
      <vt:lpstr>Carrier drift</vt:lpstr>
      <vt:lpstr>PowerPoint Presentation</vt:lpstr>
      <vt:lpstr>PowerPoint Presentation</vt:lpstr>
      <vt:lpstr>Doped semiconductor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p-n junction</vt:lpstr>
      <vt:lpstr>PowerPoint Presentation</vt:lpstr>
      <vt:lpstr>Diffusion current ID</vt:lpstr>
      <vt:lpstr>Depletion Region</vt:lpstr>
      <vt:lpstr>The drift current  I_S</vt:lpstr>
      <vt:lpstr>PowerPoint Presentation</vt:lpstr>
      <vt:lpstr>The junction built in voltage</vt:lpstr>
      <vt:lpstr>PowerPoint Presentation</vt:lpstr>
      <vt:lpstr>The pn junction under reverse bias condition</vt:lpstr>
      <vt:lpstr>PowerPoint Presentation</vt:lpstr>
      <vt:lpstr>The pn Junction in the Breakdown Region</vt:lpstr>
      <vt:lpstr>The pn Junction Under Forward-Bias Conditions</vt:lpstr>
      <vt:lpstr>PowerPoint Presentation</vt:lpstr>
      <vt:lpstr>PowerPoint Presentation</vt:lpstr>
      <vt:lpstr>The Current – Voltage Relationship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ELECTRONıC INFE242 </dc:title>
  <dc:creator>Mesut Yakup</dc:creator>
  <cp:lastModifiedBy>Alper DOGANALP</cp:lastModifiedBy>
  <cp:revision>113</cp:revision>
  <dcterms:created xsi:type="dcterms:W3CDTF">2022-03-05T06:43:53Z</dcterms:created>
  <dcterms:modified xsi:type="dcterms:W3CDTF">2023-02-21T12:21:24Z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