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44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79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0296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638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25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515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244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413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36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706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77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37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86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30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91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95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FE1D1-6822-44EE-AFBF-FC15E177CA0D}" type="datetimeFigureOut">
              <a:rPr lang="tr-TR" smtClean="0"/>
              <a:t>23.09.2020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4B4767-AC73-470F-BB79-C48F784595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18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PERT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98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325" y="1130061"/>
            <a:ext cx="7388958" cy="45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9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674" y="845389"/>
            <a:ext cx="6870801" cy="48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4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732" y="1035170"/>
            <a:ext cx="8368367" cy="47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31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22" y="1273332"/>
            <a:ext cx="9049692" cy="45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97" y="1099538"/>
            <a:ext cx="7718365" cy="41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4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946" y="1043796"/>
            <a:ext cx="8591732" cy="47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95" y="1121433"/>
            <a:ext cx="8188869" cy="458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4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542" y="767751"/>
            <a:ext cx="6624929" cy="5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2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DİYAGRAMI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774761"/>
            <a:ext cx="8596312" cy="265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4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264" y="1164566"/>
            <a:ext cx="8944661" cy="466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720" y="1706852"/>
            <a:ext cx="8596312" cy="31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5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116" y="1485290"/>
            <a:ext cx="8596312" cy="364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315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FB3E7F7953254595DAF373F99A5F48" ma:contentTypeVersion="" ma:contentTypeDescription="Create a new document." ma:contentTypeScope="" ma:versionID="0159aad323f0640d6cc4ad518ec64c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7E8E87-9B3E-4AF8-8CD6-C8A4F9EA68B4}"/>
</file>

<file path=customXml/itemProps2.xml><?xml version="1.0" encoding="utf-8"?>
<ds:datastoreItem xmlns:ds="http://schemas.openxmlformats.org/officeDocument/2006/customXml" ds:itemID="{327C81F3-6055-4841-93CC-5D93FAD991D9}"/>
</file>

<file path=customXml/itemProps3.xml><?xml version="1.0" encoding="utf-8"?>
<ds:datastoreItem xmlns:ds="http://schemas.openxmlformats.org/officeDocument/2006/customXml" ds:itemID="{C563401C-CE8A-42EC-A4F2-C3CECFC782F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3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PERT</vt:lpstr>
      <vt:lpstr>PowerPoint Presentation</vt:lpstr>
      <vt:lpstr>PowerPoint Presentation</vt:lpstr>
      <vt:lpstr>PowerPoint Presentation</vt:lpstr>
      <vt:lpstr>PowerPoint Presentation</vt:lpstr>
      <vt:lpstr>AĞ DİYAGRAMI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</dc:title>
  <dc:creator>Selin</dc:creator>
  <cp:lastModifiedBy>Selin</cp:lastModifiedBy>
  <cp:revision>1</cp:revision>
  <dcterms:created xsi:type="dcterms:W3CDTF">2020-09-23T12:14:25Z</dcterms:created>
  <dcterms:modified xsi:type="dcterms:W3CDTF">2020-09-23T12:21:53Z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0x01010025FB3E7F7953254595DAF373F99A5F48</vt:lpwstr>
  </property>
</Properties>
</file>