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51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93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83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908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50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63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1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93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5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279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1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124A-B882-49E7-9C89-3684CE0FA6ED}" type="datetimeFigureOut">
              <a:rPr lang="tr-TR" smtClean="0"/>
              <a:t>27.12.2018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11798-B5CB-4ACF-9199-A8FF13FB33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2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2002/07/ow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487" y="176773"/>
            <a:ext cx="4856671" cy="631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97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Question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Develop RDF/RDFS ontology named "BabyDayOut" describing the picture.</a:t>
            </a:r>
          </a:p>
          <a:p>
            <a:r>
              <a:rPr lang="tr-TR" dirty="0" smtClean="0"/>
              <a:t>Your ontology should have at least: </a:t>
            </a:r>
          </a:p>
          <a:p>
            <a:pPr lvl="1"/>
            <a:r>
              <a:rPr lang="tr-TR" dirty="0" smtClean="0"/>
              <a:t>4 classes</a:t>
            </a:r>
          </a:p>
          <a:p>
            <a:pPr lvl="1"/>
            <a:r>
              <a:rPr lang="tr-TR" dirty="0" smtClean="0"/>
              <a:t>5 instances</a:t>
            </a:r>
          </a:p>
          <a:p>
            <a:pPr lvl="1"/>
            <a:r>
              <a:rPr lang="tr-TR" dirty="0" smtClean="0"/>
              <a:t>4 relations/properties</a:t>
            </a:r>
          </a:p>
          <a:p>
            <a:pPr lvl="1"/>
            <a:r>
              <a:rPr lang="tr-TR" dirty="0" smtClean="0"/>
              <a:t>3 sub-classes </a:t>
            </a:r>
          </a:p>
          <a:p>
            <a:pPr lvl="1"/>
            <a:r>
              <a:rPr lang="tr-TR" dirty="0" smtClean="0"/>
              <a:t>1 or more ordered containers. </a:t>
            </a:r>
          </a:p>
          <a:p>
            <a:pPr marL="457200" lvl="1" indent="0">
              <a:buNone/>
            </a:pPr>
            <a:r>
              <a:rPr lang="tr-TR" dirty="0" smtClean="0"/>
              <a:t>The ontology should be serialized in N3. </a:t>
            </a:r>
          </a:p>
          <a:p>
            <a:pPr marL="457200" lvl="1" indent="0">
              <a:buNone/>
            </a:pPr>
            <a:r>
              <a:rPr lang="tr-TR" dirty="0" smtClean="0"/>
              <a:t>Keep it simple....</a:t>
            </a:r>
          </a:p>
        </p:txBody>
      </p:sp>
    </p:spTree>
    <p:extLst>
      <p:ext uri="{BB962C8B-B14F-4D97-AF65-F5344CB8AC3E}">
        <p14:creationId xmlns:p14="http://schemas.microsoft.com/office/powerpoint/2010/main" val="60235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ANSWER</a:t>
            </a:r>
            <a:br>
              <a:rPr lang="tr-TR" dirty="0" smtClean="0"/>
            </a:br>
            <a:r>
              <a:rPr lang="tr-TR" dirty="0" smtClean="0"/>
              <a:t>Picture Ontology BabyDayOut.n3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 smtClean="0"/>
              <a:t>@</a:t>
            </a:r>
            <a:r>
              <a:rPr lang="tr-TR" dirty="0"/>
              <a:t>prefix </a:t>
            </a:r>
            <a:r>
              <a:rPr lang="tr-TR" dirty="0" smtClean="0"/>
              <a:t>owl: </a:t>
            </a:r>
            <a:r>
              <a:rPr lang="tr-TR" dirty="0" smtClean="0">
                <a:hlinkClick r:id="rId2"/>
              </a:rPr>
              <a:t>http://www.w3.org/2002/07/owl#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@prefix rdfs: &lt;http://www.w3.org/2000/01/rdf-schema#&gt;.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@prefix xsd: &lt;http://www.w3.org/2001/XMLSchema#&gt; . </a:t>
            </a:r>
          </a:p>
          <a:p>
            <a:pPr marL="0" indent="0">
              <a:buNone/>
            </a:pPr>
            <a:r>
              <a:rPr lang="tr-TR" dirty="0" smtClean="0"/>
              <a:t>@prefix  :&lt; BabyDayOut.n3#&gt;.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:Person a rdfs: Class.</a:t>
            </a:r>
          </a:p>
          <a:p>
            <a:pPr marL="0" indent="0">
              <a:buNone/>
            </a:pPr>
            <a:r>
              <a:rPr lang="tr-TR" dirty="0" smtClean="0"/>
              <a:t>:Animal a rdfs: Class.</a:t>
            </a:r>
          </a:p>
          <a:p>
            <a:pPr marL="0" indent="0">
              <a:buNone/>
            </a:pPr>
            <a:r>
              <a:rPr lang="tr-TR" dirty="0" smtClean="0"/>
              <a:t>:Baby a rdfs: Class.</a:t>
            </a:r>
          </a:p>
          <a:p>
            <a:pPr marL="0" indent="0">
              <a:buNone/>
            </a:pPr>
            <a:r>
              <a:rPr lang="tr-TR" dirty="0" smtClean="0"/>
              <a:t>:Picture a rdfs: Class.</a:t>
            </a:r>
          </a:p>
          <a:p>
            <a:pPr marL="0" indent="0">
              <a:buNone/>
            </a:pPr>
            <a:r>
              <a:rPr lang="tr-TR" dirty="0" smtClean="0"/>
              <a:t>:Man a rdfs: Class.</a:t>
            </a:r>
          </a:p>
          <a:p>
            <a:pPr marL="0" indent="0">
              <a:buNone/>
            </a:pPr>
            <a:r>
              <a:rPr lang="tr-TR" dirty="0" smtClean="0"/>
              <a:t>:Gorilla a rdfs: Class.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955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rdfs:subClassOf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310" y="149782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Man rdfs:subClassOf :Person.</a:t>
            </a:r>
          </a:p>
          <a:p>
            <a:pPr marL="0" indent="0">
              <a:buNone/>
            </a:pPr>
            <a:r>
              <a:rPr lang="tr-TR" dirty="0" smtClean="0"/>
              <a:t>Baby rdfs:subClassOf :Person.</a:t>
            </a:r>
          </a:p>
          <a:p>
            <a:pPr marL="0" indent="0">
              <a:buNone/>
            </a:pPr>
            <a:r>
              <a:rPr lang="tr-TR" dirty="0" smtClean="0"/>
              <a:t>Gorilla rdfs:subClassOf :Animal.</a:t>
            </a:r>
          </a:p>
        </p:txBody>
      </p:sp>
    </p:spTree>
    <p:extLst>
      <p:ext uri="{BB962C8B-B14F-4D97-AF65-F5344CB8AC3E}">
        <p14:creationId xmlns:p14="http://schemas.microsoft.com/office/powerpoint/2010/main" val="594456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rdf:type OR a</a:t>
            </a:r>
            <a:br>
              <a:rPr lang="tr-TR" dirty="0" smtClean="0"/>
            </a:br>
            <a:r>
              <a:rPr lang="tr-TR" dirty="0" smtClean="0"/>
              <a:t>INSTANCES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:</a:t>
            </a:r>
            <a:r>
              <a:rPr lang="tr-TR" dirty="0"/>
              <a:t>john a :Baby; </a:t>
            </a:r>
          </a:p>
          <a:p>
            <a:pPr marL="914400" lvl="2" indent="0">
              <a:buNone/>
            </a:pPr>
            <a:r>
              <a:rPr lang="tr-TR" sz="2800" dirty="0"/>
              <a:t>rdfs:label ’JOHN</a:t>
            </a:r>
            <a:r>
              <a:rPr lang="tr-TR" sz="2800" dirty="0" smtClean="0"/>
              <a:t>’.</a:t>
            </a:r>
          </a:p>
          <a:p>
            <a:pPr marL="0" indent="0">
              <a:buNone/>
            </a:pPr>
            <a:r>
              <a:rPr lang="tr-TR" dirty="0" smtClean="0"/>
              <a:t>:kingkong a :Gorilla; </a:t>
            </a:r>
          </a:p>
          <a:p>
            <a:pPr marL="914400" lvl="2" indent="0">
              <a:buNone/>
            </a:pPr>
            <a:r>
              <a:rPr lang="tr-TR" sz="2800" dirty="0" smtClean="0"/>
              <a:t>rdfs:label ’KINGKONG’.</a:t>
            </a:r>
          </a:p>
          <a:p>
            <a:pPr marL="0" indent="0">
              <a:buNone/>
            </a:pPr>
            <a:r>
              <a:rPr lang="tr-TR" dirty="0" smtClean="0"/>
              <a:t>:jack a :Man; </a:t>
            </a:r>
          </a:p>
          <a:p>
            <a:pPr marL="914400" lvl="2" indent="0">
              <a:buNone/>
            </a:pPr>
            <a:r>
              <a:rPr lang="tr-TR" sz="2800" dirty="0" smtClean="0"/>
              <a:t>rdfs:label ’JACK’.</a:t>
            </a:r>
          </a:p>
          <a:p>
            <a:pPr marL="0" indent="0">
              <a:buNone/>
            </a:pPr>
            <a:r>
              <a:rPr lang="tr-TR" dirty="0" smtClean="0"/>
              <a:t>:alex a :Man; </a:t>
            </a:r>
          </a:p>
          <a:p>
            <a:pPr marL="914400" lvl="2" indent="0">
              <a:buNone/>
            </a:pPr>
            <a:r>
              <a:rPr lang="tr-TR" sz="2800" dirty="0" smtClean="0"/>
              <a:t>rdfs:label ’ALEX’.</a:t>
            </a:r>
          </a:p>
          <a:p>
            <a:pPr marL="0" indent="0">
              <a:buNone/>
            </a:pPr>
            <a:r>
              <a:rPr lang="tr-TR" dirty="0" smtClean="0"/>
              <a:t>:peter a :Man; </a:t>
            </a:r>
          </a:p>
          <a:p>
            <a:pPr marL="914400" lvl="2" indent="0">
              <a:buNone/>
            </a:pPr>
            <a:r>
              <a:rPr lang="tr-TR" sz="2800" dirty="0" smtClean="0"/>
              <a:t>rdfs:label ’PETER’.</a:t>
            </a:r>
          </a:p>
          <a:p>
            <a:pPr marL="0" indent="0">
              <a:buNone/>
            </a:pPr>
            <a:r>
              <a:rPr lang="tr-TR" dirty="0" smtClean="0"/>
              <a:t>:poster a :Picture; </a:t>
            </a:r>
          </a:p>
          <a:p>
            <a:pPr marL="914400" lvl="2" indent="0">
              <a:buNone/>
            </a:pPr>
            <a:r>
              <a:rPr lang="tr-TR" sz="2800" dirty="0" smtClean="0"/>
              <a:t>rdfs:label ’BABY’S DAY OUT’.</a:t>
            </a:r>
          </a:p>
          <a:p>
            <a:pPr marL="914400" lvl="2" indent="0">
              <a:buNone/>
            </a:pPr>
            <a:endParaRPr lang="tr-TR" sz="2800" dirty="0" smtClean="0"/>
          </a:p>
          <a:p>
            <a:pPr marL="914400" lvl="2" indent="0">
              <a:buNone/>
            </a:pPr>
            <a:endParaRPr lang="tr-TR" sz="2800" dirty="0" smtClean="0"/>
          </a:p>
          <a:p>
            <a:pPr marL="914400" lvl="2" indent="0">
              <a:buNone/>
            </a:pPr>
            <a:endParaRPr lang="tr-TR" sz="2800" dirty="0" smtClean="0"/>
          </a:p>
          <a:p>
            <a:pPr marL="914400" lvl="2" indent="0">
              <a:buNone/>
            </a:pPr>
            <a:endParaRPr lang="tr-TR" sz="2800" dirty="0" smtClean="0"/>
          </a:p>
          <a:p>
            <a:pPr marL="914400" lvl="2" indent="0">
              <a:buNone/>
            </a:pPr>
            <a:endParaRPr lang="tr-TR" sz="2800" dirty="0"/>
          </a:p>
          <a:p>
            <a:pPr lvl="2"/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081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PROPERTIES</a:t>
            </a:r>
            <a:br>
              <a:rPr lang="tr-TR" dirty="0" smtClean="0"/>
            </a:br>
            <a:r>
              <a:rPr lang="tr-TR" dirty="0" smtClean="0"/>
              <a:t>rdf:Property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 smtClean="0"/>
              <a:t>:hasFriend a rdf:Property;</a:t>
            </a:r>
          </a:p>
          <a:p>
            <a:pPr marL="914400" lvl="2" indent="0">
              <a:buNone/>
            </a:pPr>
            <a:r>
              <a:rPr lang="tr-TR" dirty="0" smtClean="0"/>
              <a:t>rdfs:domain :Person;</a:t>
            </a:r>
          </a:p>
          <a:p>
            <a:pPr marL="914400" lvl="2" indent="0">
              <a:buNone/>
            </a:pPr>
            <a:r>
              <a:rPr lang="tr-TR" dirty="0" smtClean="0"/>
              <a:t>rdfs:range :Person.</a:t>
            </a:r>
          </a:p>
          <a:p>
            <a:pPr marL="0" indent="0">
              <a:buNone/>
            </a:pPr>
            <a:r>
              <a:rPr lang="tr-TR" dirty="0" smtClean="0"/>
              <a:t>:hasAnimalFriend a rdf:Property;</a:t>
            </a:r>
          </a:p>
          <a:p>
            <a:pPr marL="914400" lvl="2" indent="0">
              <a:buNone/>
            </a:pPr>
            <a:r>
              <a:rPr lang="tr-TR" dirty="0" smtClean="0"/>
              <a:t>rdfs:domain :Baby;</a:t>
            </a:r>
          </a:p>
          <a:p>
            <a:pPr marL="914400" lvl="2" indent="0">
              <a:buNone/>
            </a:pPr>
            <a:r>
              <a:rPr lang="tr-TR" dirty="0" smtClean="0"/>
              <a:t>rdfs:range :Animal.</a:t>
            </a:r>
          </a:p>
          <a:p>
            <a:pPr marL="0" indent="0">
              <a:buNone/>
            </a:pPr>
            <a:r>
              <a:rPr lang="tr-TR" dirty="0" smtClean="0"/>
              <a:t>:sonOf a rdf:Property;</a:t>
            </a:r>
          </a:p>
          <a:p>
            <a:pPr marL="914400" lvl="2" indent="0">
              <a:buNone/>
            </a:pPr>
            <a:r>
              <a:rPr lang="tr-TR" dirty="0" smtClean="0"/>
              <a:t>rdfs:domain :Baby;</a:t>
            </a:r>
          </a:p>
          <a:p>
            <a:pPr marL="914400" lvl="2" indent="0">
              <a:buNone/>
            </a:pPr>
            <a:r>
              <a:rPr lang="tr-TR" dirty="0" smtClean="0"/>
              <a:t>rdfs:range :Person.</a:t>
            </a:r>
          </a:p>
          <a:p>
            <a:pPr marL="0" indent="0">
              <a:buNone/>
            </a:pPr>
            <a:r>
              <a:rPr lang="tr-TR" dirty="0" smtClean="0"/>
              <a:t>:depicts a rdf:Property;</a:t>
            </a:r>
          </a:p>
          <a:p>
            <a:pPr marL="914400" lvl="2" indent="0">
              <a:buNone/>
            </a:pPr>
            <a:r>
              <a:rPr lang="tr-TR" dirty="0" smtClean="0"/>
              <a:t>rdfs:domain :Picture;</a:t>
            </a:r>
          </a:p>
          <a:p>
            <a:pPr marL="914400" lvl="2" indent="0">
              <a:buNone/>
            </a:pPr>
            <a:r>
              <a:rPr lang="tr-TR" dirty="0" smtClean="0"/>
              <a:t>rdfs:range :Thing.</a:t>
            </a:r>
          </a:p>
          <a:p>
            <a:pPr marL="0" indent="0">
              <a:buNone/>
            </a:pPr>
            <a:r>
              <a:rPr lang="tr-TR" dirty="0" smtClean="0"/>
              <a:t>:hasEnemy a rdf:Property;</a:t>
            </a:r>
          </a:p>
          <a:p>
            <a:pPr marL="914400" lvl="2" indent="0">
              <a:buNone/>
            </a:pPr>
            <a:r>
              <a:rPr lang="tr-TR" dirty="0" smtClean="0"/>
              <a:t>rdfs:domain :Person;</a:t>
            </a:r>
          </a:p>
          <a:p>
            <a:pPr marL="914400" lvl="2" indent="0">
              <a:buNone/>
            </a:pPr>
            <a:r>
              <a:rPr lang="tr-TR" dirty="0" smtClean="0"/>
              <a:t>rdfs:range :Gorilla.</a:t>
            </a:r>
          </a:p>
          <a:p>
            <a:pPr marL="0" indent="0">
              <a:buNone/>
            </a:pPr>
            <a:r>
              <a:rPr lang="tr-TR" dirty="0" smtClean="0"/>
              <a:t>:hasTitle a rdf:Property;</a:t>
            </a:r>
          </a:p>
          <a:p>
            <a:pPr marL="914400" lvl="2" indent="0">
              <a:buNone/>
            </a:pPr>
            <a:r>
              <a:rPr lang="tr-TR" dirty="0" smtClean="0"/>
              <a:t>rdfs:domain :Picture;</a:t>
            </a:r>
          </a:p>
          <a:p>
            <a:pPr marL="914400" lvl="2" indent="0">
              <a:buNone/>
            </a:pPr>
            <a:r>
              <a:rPr lang="tr-TR" dirty="0" smtClean="0"/>
              <a:t>rdfs:range xsd:String.</a:t>
            </a:r>
          </a:p>
          <a:p>
            <a:pPr marL="914400" lvl="2" indent="0">
              <a:buNone/>
            </a:pPr>
            <a:endParaRPr lang="tr-TR" dirty="0" smtClean="0"/>
          </a:p>
          <a:p>
            <a:pPr marL="914400" lvl="2" indent="0">
              <a:buNone/>
            </a:pPr>
            <a:endParaRPr lang="tr-TR" dirty="0" smtClean="0"/>
          </a:p>
          <a:p>
            <a:pPr marL="914400" lvl="2" indent="0">
              <a:buNone/>
            </a:pPr>
            <a:endParaRPr lang="tr-TR" dirty="0" smtClean="0"/>
          </a:p>
          <a:p>
            <a:pPr lvl="2"/>
            <a:endParaRPr lang="tr-TR" dirty="0" smtClean="0"/>
          </a:p>
          <a:p>
            <a:pPr marL="914400" lvl="2" indent="0">
              <a:buNone/>
            </a:pPr>
            <a:endParaRPr lang="tr-TR" dirty="0" smtClean="0"/>
          </a:p>
          <a:p>
            <a:pPr lvl="2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632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Ordered Containers (Bag, seq, etc.)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:poster :depicts :john,:kingkong,:jack,:peter,:alex.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smtClean="0">
                <a:solidFill>
                  <a:srgbClr val="FF0000"/>
                </a:solidFill>
              </a:rPr>
              <a:t>The usage is for ordered list, Alternatively</a:t>
            </a:r>
            <a:r>
              <a:rPr lang="tr-TR" dirty="0" smtClean="0"/>
              <a:t>;)  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:poster a rdf:Seq;</a:t>
            </a:r>
          </a:p>
          <a:p>
            <a:pPr marL="0" indent="0">
              <a:buNone/>
            </a:pPr>
            <a:r>
              <a:rPr lang="tr-TR" dirty="0" smtClean="0"/>
              <a:t>rdf:_1 :john;</a:t>
            </a:r>
          </a:p>
          <a:p>
            <a:pPr marL="0" indent="0">
              <a:buNone/>
            </a:pPr>
            <a:r>
              <a:rPr lang="tr-TR" dirty="0" smtClean="0"/>
              <a:t>rdf:_2 :kingkong;</a:t>
            </a:r>
          </a:p>
          <a:p>
            <a:pPr marL="0" indent="0">
              <a:buNone/>
            </a:pPr>
            <a:r>
              <a:rPr lang="tr-TR" dirty="0" smtClean="0"/>
              <a:t>rdf:_3 :jack;</a:t>
            </a:r>
          </a:p>
          <a:p>
            <a:pPr marL="0" indent="0">
              <a:buNone/>
            </a:pPr>
            <a:r>
              <a:rPr lang="tr-TR" dirty="0" smtClean="0"/>
              <a:t>rdf:_4 :peter;</a:t>
            </a:r>
          </a:p>
          <a:p>
            <a:pPr marL="0" indent="0">
              <a:buNone/>
            </a:pPr>
            <a:r>
              <a:rPr lang="tr-TR" dirty="0" smtClean="0"/>
              <a:t>rdf:_5 :alex;  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7687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Ordered Containers (Bag, seq, etc.)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smtClean="0">
                <a:solidFill>
                  <a:srgbClr val="FF0000"/>
                </a:solidFill>
              </a:rPr>
              <a:t>The usage is for unordered list, Alternatively</a:t>
            </a:r>
            <a:r>
              <a:rPr lang="tr-TR" dirty="0" smtClean="0"/>
              <a:t>;)  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:poster a rdf:Bag;</a:t>
            </a:r>
          </a:p>
          <a:p>
            <a:pPr marL="0" indent="0">
              <a:buNone/>
            </a:pPr>
            <a:r>
              <a:rPr lang="tr-TR" dirty="0" smtClean="0"/>
              <a:t>rdf:_1 :john;</a:t>
            </a:r>
          </a:p>
          <a:p>
            <a:pPr marL="0" indent="0">
              <a:buNone/>
            </a:pPr>
            <a:r>
              <a:rPr lang="tr-TR" dirty="0" smtClean="0"/>
              <a:t>rdf:_2 :kingkong;</a:t>
            </a:r>
          </a:p>
          <a:p>
            <a:pPr marL="0" indent="0">
              <a:buNone/>
            </a:pPr>
            <a:r>
              <a:rPr lang="tr-TR" dirty="0" smtClean="0"/>
              <a:t>rdf:_3 :jack;</a:t>
            </a:r>
          </a:p>
          <a:p>
            <a:pPr marL="0" indent="0">
              <a:buNone/>
            </a:pPr>
            <a:r>
              <a:rPr lang="tr-TR" dirty="0" smtClean="0"/>
              <a:t>rdf:_4 :peter;</a:t>
            </a:r>
          </a:p>
          <a:p>
            <a:pPr marL="0" indent="0">
              <a:buNone/>
            </a:pPr>
            <a:r>
              <a:rPr lang="tr-TR" dirty="0" smtClean="0"/>
              <a:t>rdf:_5 :alex;  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096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ASSERTION DATA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:poster :hasTitle "BABY’S DAY OUT"^^xsd:String .</a:t>
            </a:r>
          </a:p>
          <a:p>
            <a:pPr marL="0" indent="0">
              <a:buNone/>
            </a:pPr>
            <a:r>
              <a:rPr lang="tr-TR" dirty="0" smtClean="0"/>
              <a:t>:baby :hasAnimalFriend : kingkong.</a:t>
            </a:r>
          </a:p>
          <a:p>
            <a:pPr marL="0" indent="0">
              <a:buNone/>
            </a:pPr>
            <a:r>
              <a:rPr lang="tr-TR" dirty="0" smtClean="0"/>
              <a:t>:jack :hasFriend :peter, :alex.</a:t>
            </a:r>
          </a:p>
          <a:p>
            <a:pPr marL="0" indent="0">
              <a:buNone/>
            </a:pPr>
            <a:r>
              <a:rPr lang="tr-TR" dirty="0" smtClean="0"/>
              <a:t>:peter :hasFriend :alex, :jack.</a:t>
            </a:r>
          </a:p>
          <a:p>
            <a:pPr marL="0" indent="0">
              <a:buNone/>
            </a:pPr>
            <a:r>
              <a:rPr lang="tr-TR" dirty="0" smtClean="0"/>
              <a:t>:kingkong :hasEnemy :alex, :jack, :peter.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61590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FB3E7F7953254595DAF373F99A5F48" ma:contentTypeVersion="" ma:contentTypeDescription="Create a new document." ma:contentTypeScope="" ma:versionID="0159aad323f0640d6cc4ad518ec64c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F868C0C-3F38-4D55-AF7A-6348D1BB367A}"/>
</file>

<file path=customXml/itemProps2.xml><?xml version="1.0" encoding="utf-8"?>
<ds:datastoreItem xmlns:ds="http://schemas.openxmlformats.org/officeDocument/2006/customXml" ds:itemID="{F1FD4420-11C4-499A-9A80-5877896C6ED7}"/>
</file>

<file path=customXml/itemProps3.xml><?xml version="1.0" encoding="utf-8"?>
<ds:datastoreItem xmlns:ds="http://schemas.openxmlformats.org/officeDocument/2006/customXml" ds:itemID="{2F904E34-784B-4D96-BD91-94CA1A4F0239}"/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454</Words>
  <Application>Microsoft Office PowerPoint</Application>
  <PresentationFormat>Widescreen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Question</vt:lpstr>
      <vt:lpstr>ANSWER Picture Ontology BabyDayOut.n3</vt:lpstr>
      <vt:lpstr>rdfs:subClassOf</vt:lpstr>
      <vt:lpstr>rdf:type OR a INSTANCES</vt:lpstr>
      <vt:lpstr>PROPERTIES rdf:Property</vt:lpstr>
      <vt:lpstr>Ordered Containers (Bag, seq, etc.)</vt:lpstr>
      <vt:lpstr>Ordered Containers (Bag, seq, etc.)</vt:lpstr>
      <vt:lpstr>ASSERTION DATA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Selin</dc:creator>
  <cp:lastModifiedBy>Selin</cp:lastModifiedBy>
  <cp:revision>24</cp:revision>
  <dcterms:created xsi:type="dcterms:W3CDTF">2018-12-18T10:03:26Z</dcterms:created>
  <dcterms:modified xsi:type="dcterms:W3CDTF">2018-12-27T13:21:26Z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0x01010025FB3E7F7953254595DAF373F99A5F48</vt:lpwstr>
  </property>
</Properties>
</file>