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38" r:id="rId8"/>
    <p:sldId id="337" r:id="rId9"/>
    <p:sldId id="336" r:id="rId10"/>
    <p:sldId id="335" r:id="rId11"/>
    <p:sldId id="334" r:id="rId12"/>
    <p:sldId id="333" r:id="rId13"/>
    <p:sldId id="332" r:id="rId14"/>
    <p:sldId id="342" r:id="rId15"/>
    <p:sldId id="341" r:id="rId16"/>
    <p:sldId id="340" r:id="rId17"/>
    <p:sldId id="339" r:id="rId18"/>
    <p:sldId id="346" r:id="rId19"/>
    <p:sldId id="331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239565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Equivalent annual worth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 Narrow" panose="020B0606020202030204" pitchFamily="34" charset="0"/>
              </a:rPr>
              <a:t>Elnaz </a:t>
            </a:r>
            <a:r>
              <a:rPr lang="en-US" b="1" i="1" dirty="0" err="1">
                <a:latin typeface="Arial Narrow" panose="020B0606020202030204" pitchFamily="34" charset="0"/>
              </a:rPr>
              <a:t>Gholipour</a:t>
            </a:r>
            <a:endParaRPr lang="en-US" b="1" i="1" dirty="0">
              <a:latin typeface="Arial Narrow" panose="020B0606020202030204" pitchFamily="34" charset="0"/>
            </a:endParaRPr>
          </a:p>
          <a:p>
            <a:r>
              <a:rPr lang="en-US" sz="1600" b="1" dirty="0">
                <a:latin typeface="Arial Narrow" panose="020B0606020202030204" pitchFamily="34" charset="0"/>
              </a:rPr>
              <a:t>Spring 2019-2020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98D492-9742-4FBD-9422-3C2A68084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7560" r="32158" b="19380"/>
          <a:stretch/>
        </p:blipFill>
        <p:spPr>
          <a:xfrm>
            <a:off x="346364" y="1"/>
            <a:ext cx="11665527" cy="61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84405-A5B2-4138-9276-0EBF0A450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8" t="18772" r="33295" b="15134"/>
          <a:stretch/>
        </p:blipFill>
        <p:spPr>
          <a:xfrm>
            <a:off x="235527" y="138545"/>
            <a:ext cx="11734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7BD76-FE9C-4AA0-A472-27D2E9D3C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0" t="17358" r="32159" b="17560"/>
          <a:stretch/>
        </p:blipFill>
        <p:spPr>
          <a:xfrm>
            <a:off x="346364" y="0"/>
            <a:ext cx="11166763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0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466C8-B24D-4BB0-8BF2-601CE784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7" t="15943" r="31705" b="17156"/>
          <a:stretch/>
        </p:blipFill>
        <p:spPr>
          <a:xfrm>
            <a:off x="443346" y="1"/>
            <a:ext cx="11499272" cy="63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8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699043-C678-4F83-BBF4-5CE3EF58D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4" t="17358" r="31363" b="18369"/>
          <a:stretch/>
        </p:blipFill>
        <p:spPr>
          <a:xfrm>
            <a:off x="0" y="1"/>
            <a:ext cx="11970327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3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E40A4-EACD-4637-A259-ED40992D5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1" t="38580" r="32500" b="27868"/>
          <a:stretch/>
        </p:blipFill>
        <p:spPr>
          <a:xfrm>
            <a:off x="374074" y="415637"/>
            <a:ext cx="10751126" cy="2466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B7360F-5695-4CB8-A4FC-5B6BED5CD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1" t="38984" r="32727" b="16954"/>
          <a:stretch/>
        </p:blipFill>
        <p:spPr>
          <a:xfrm>
            <a:off x="221674" y="2770909"/>
            <a:ext cx="8977744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23B5E-AE21-490B-AFA3-F4B0591C2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7" t="2198" r="15113" b="9273"/>
          <a:stretch/>
        </p:blipFill>
        <p:spPr>
          <a:xfrm>
            <a:off x="318655" y="152400"/>
            <a:ext cx="11499272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46D5-E2D0-4374-9651-33B87F6FF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0" t="2401" r="15682" b="9071"/>
          <a:stretch/>
        </p:blipFill>
        <p:spPr>
          <a:xfrm>
            <a:off x="221674" y="166254"/>
            <a:ext cx="11651672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7677F9-6E46-4938-8B48-4931ADD96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2" t="4624" r="15114" b="12305"/>
          <a:stretch/>
        </p:blipFill>
        <p:spPr>
          <a:xfrm>
            <a:off x="457200" y="318656"/>
            <a:ext cx="11111345" cy="59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8AF02-FD5F-4B8A-AC90-124030E37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7" t="5839" r="15569" b="11092"/>
          <a:stretch/>
        </p:blipFill>
        <p:spPr>
          <a:xfrm>
            <a:off x="637309" y="286603"/>
            <a:ext cx="10861964" cy="58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22E127-7F0E-4482-B31E-827CD4607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97" r="15115" b="8869"/>
          <a:stretch/>
        </p:blipFill>
        <p:spPr>
          <a:xfrm>
            <a:off x="471056" y="138545"/>
            <a:ext cx="11402290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7A124-851B-4D79-BB48-77FB92DCD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4" t="1997" r="14204" b="10283"/>
          <a:stretch/>
        </p:blipFill>
        <p:spPr>
          <a:xfrm>
            <a:off x="318655" y="138545"/>
            <a:ext cx="11596254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C64AA-A864-418C-8CCB-8D1CF2CAE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2" t="2805" r="16250" b="8667"/>
          <a:stretch/>
        </p:blipFill>
        <p:spPr>
          <a:xfrm>
            <a:off x="263236" y="193964"/>
            <a:ext cx="11582399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693AE-707B-4209-8004-59A8079CE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7" t="4220" r="15341" b="20794"/>
          <a:stretch/>
        </p:blipFill>
        <p:spPr>
          <a:xfrm>
            <a:off x="346364" y="290945"/>
            <a:ext cx="11513127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9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F3878-301A-402A-B6E6-6D61728ED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8" t="1592" r="15227" b="8263"/>
          <a:stretch/>
        </p:blipFill>
        <p:spPr>
          <a:xfrm>
            <a:off x="360218" y="110835"/>
            <a:ext cx="11443855" cy="61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8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679621-04EA-48DC-975F-43E1DF88C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4" t="1592" r="14886" b="9072"/>
          <a:stretch/>
        </p:blipFill>
        <p:spPr>
          <a:xfrm>
            <a:off x="263236" y="110836"/>
            <a:ext cx="11554691" cy="61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28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F0370D079844CABAEBEE986B75BFA" ma:contentTypeVersion="" ma:contentTypeDescription="Create a new document." ma:contentTypeScope="" ma:versionID="28fb0ad6ea06552bd9c14b01209eef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71A1B7-67F1-45D3-A958-1D2204B3069E}"/>
</file>

<file path=customXml/itemProps2.xml><?xml version="1.0" encoding="utf-8"?>
<ds:datastoreItem xmlns:ds="http://schemas.openxmlformats.org/officeDocument/2006/customXml" ds:itemID="{31F006B4-A9E1-4F39-85C8-FB836F919348}"/>
</file>

<file path=customXml/itemProps3.xml><?xml version="1.0" encoding="utf-8"?>
<ds:datastoreItem xmlns:ds="http://schemas.openxmlformats.org/officeDocument/2006/customXml" ds:itemID="{8F3CD65D-61A5-43C9-A837-6EC73C7DA8AB}"/>
</file>

<file path=docProps/app.xml><?xml version="1.0" encoding="utf-8"?>
<Properties xmlns="http://schemas.openxmlformats.org/officeDocument/2006/extended-properties" xmlns:vt="http://schemas.openxmlformats.org/officeDocument/2006/docPropsVTypes">
  <Template>{B68F3A74-B732-4414-BC65-D33951038ADB}tf11437505</Template>
  <TotalTime>0</TotalTime>
  <Words>8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Narrow</vt:lpstr>
      <vt:lpstr>Calibri</vt:lpstr>
      <vt:lpstr>David</vt:lpstr>
      <vt:lpstr>Georgia Pro Cond Light</vt:lpstr>
      <vt:lpstr>Speak Pro</vt:lpstr>
      <vt:lpstr>RetrospectVTI</vt:lpstr>
      <vt:lpstr>Equivalent annual worth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2020-04-11T18:15:30Z</dcterms:created>
  <dcterms:modified xsi:type="dcterms:W3CDTF">2020-04-12T17:42:12Z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0x0101007DBF0370D079844CABAEBEE986B75BFA</vt:lpwstr>
  </property>
</Properties>
</file>