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66" r:id="rId5"/>
    <p:sldId id="308" r:id="rId6"/>
    <p:sldId id="324" r:id="rId7"/>
    <p:sldId id="333" r:id="rId8"/>
    <p:sldId id="332" r:id="rId9"/>
    <p:sldId id="320" r:id="rId10"/>
    <p:sldId id="325" r:id="rId11"/>
    <p:sldId id="323" r:id="rId12"/>
    <p:sldId id="322" r:id="rId13"/>
    <p:sldId id="321" r:id="rId14"/>
    <p:sldId id="331" r:id="rId15"/>
    <p:sldId id="329" r:id="rId16"/>
    <p:sldId id="330" r:id="rId17"/>
    <p:sldId id="328" r:id="rId18"/>
    <p:sldId id="327" r:id="rId19"/>
    <p:sldId id="326" r:id="rId20"/>
    <p:sldId id="312" r:id="rId21"/>
    <p:sldId id="319" r:id="rId22"/>
    <p:sldId id="318" r:id="rId23"/>
    <p:sldId id="31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2789901"/>
          </a:xfrm>
        </p:spPr>
        <p:txBody>
          <a:bodyPr>
            <a:normAutofit/>
          </a:bodyPr>
          <a:lstStyle/>
          <a:p>
            <a:r>
              <a:rPr lang="en-US" sz="6600" b="1" dirty="0"/>
              <a:t>Rate of Return Analysis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Elnaz </a:t>
            </a:r>
            <a:r>
              <a:rPr lang="en-US" b="1" dirty="0" err="1">
                <a:latin typeface="Calibri" panose="020F0502020204030204" pitchFamily="34" charset="0"/>
              </a:rPr>
              <a:t>gholipour</a:t>
            </a:r>
            <a:endParaRPr lang="en-US" b="1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Spring 2019-2020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F44B6-0DC6-4C72-A39F-C26329402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27" t="26655" r="27614" b="34134"/>
          <a:stretch/>
        </p:blipFill>
        <p:spPr>
          <a:xfrm>
            <a:off x="346364" y="221673"/>
            <a:ext cx="5347854" cy="5153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F9C68-CE13-440A-930A-74D36D019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43" t="26277" r="40795" b="28677"/>
          <a:stretch/>
        </p:blipFill>
        <p:spPr>
          <a:xfrm>
            <a:off x="5791200" y="595746"/>
            <a:ext cx="6165272" cy="495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3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89989D-B800-4750-83D9-DB5CC175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28" t="27059" r="27841" b="40197"/>
          <a:stretch/>
        </p:blipFill>
        <p:spPr>
          <a:xfrm>
            <a:off x="346365" y="568037"/>
            <a:ext cx="5500254" cy="304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188FA-02A8-4736-B6B6-0F6F9F5DC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64" t="18975" r="27273" b="29485"/>
          <a:stretch/>
        </p:blipFill>
        <p:spPr>
          <a:xfrm>
            <a:off x="5583382" y="360218"/>
            <a:ext cx="6373090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FF3700-E9AC-4002-B349-C865A2B19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87" t="26453" r="28181" b="32112"/>
          <a:stretch/>
        </p:blipFill>
        <p:spPr>
          <a:xfrm>
            <a:off x="110836" y="561109"/>
            <a:ext cx="5985164" cy="4897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EEAED8-2F6C-4138-8D3B-8080E767A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91" t="22411" r="26363" b="33325"/>
          <a:stretch/>
        </p:blipFill>
        <p:spPr>
          <a:xfrm>
            <a:off x="6096000" y="443345"/>
            <a:ext cx="5735782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16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D344A7-B73D-4CAC-A3CA-E4F87081F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4" t="27059" r="36477" b="50000"/>
          <a:stretch/>
        </p:blipFill>
        <p:spPr>
          <a:xfrm>
            <a:off x="789709" y="491837"/>
            <a:ext cx="10764981" cy="54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51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4CB3E-1646-4CD2-8B95-991596017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59" t="23219" r="26932" b="39995"/>
          <a:stretch/>
        </p:blipFill>
        <p:spPr>
          <a:xfrm>
            <a:off x="540327" y="415637"/>
            <a:ext cx="11346873" cy="59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16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4C80D3-930A-4A2E-AC24-66E692128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32" t="28474" r="34318" b="7454"/>
          <a:stretch/>
        </p:blipFill>
        <p:spPr>
          <a:xfrm>
            <a:off x="374074" y="-1"/>
            <a:ext cx="11554690" cy="63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70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C9B83-3217-4578-AC4A-A04281772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4" t="29485" r="30113" b="9272"/>
          <a:stretch/>
        </p:blipFill>
        <p:spPr>
          <a:xfrm>
            <a:off x="457200" y="360218"/>
            <a:ext cx="11111345" cy="59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6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44D8A-7C4F-4F62-A933-43559143D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06617-A38C-4B23-BFA0-940B85425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2" t="27666" r="34090" b="10891"/>
          <a:stretch/>
        </p:blipFill>
        <p:spPr>
          <a:xfrm>
            <a:off x="415636" y="304800"/>
            <a:ext cx="11208328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4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CE3C4-700C-4874-AD99-7E204266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5322" r="33863" b="11294"/>
          <a:stretch/>
        </p:blipFill>
        <p:spPr>
          <a:xfrm>
            <a:off x="332509" y="286603"/>
            <a:ext cx="11443855" cy="5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61012-0C44-44BA-9F96-749E70243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7" t="28676" r="34660" b="9273"/>
          <a:stretch/>
        </p:blipFill>
        <p:spPr>
          <a:xfrm>
            <a:off x="374073" y="166255"/>
            <a:ext cx="11416145" cy="60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4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44D8A-7C4F-4F62-A933-43559143D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A563F-4CB8-4722-B252-249445989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" t="14403" r="36818" b="17964"/>
          <a:stretch/>
        </p:blipFill>
        <p:spPr>
          <a:xfrm>
            <a:off x="221672" y="360218"/>
            <a:ext cx="11610109" cy="5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03F2A6-0407-42FF-A9C2-14F749292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8878" r="34091" b="9273"/>
          <a:stretch/>
        </p:blipFill>
        <p:spPr>
          <a:xfrm>
            <a:off x="338051" y="290945"/>
            <a:ext cx="11521439" cy="59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1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17CD9-E926-4EA8-811C-ED36AD94A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36" t="20390" r="34659" b="21400"/>
          <a:stretch/>
        </p:blipFill>
        <p:spPr>
          <a:xfrm>
            <a:off x="498764" y="124691"/>
            <a:ext cx="11083636" cy="62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3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0B4B7-BD05-486A-92C3-744CF3C24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0" t="21603" r="37614" b="22209"/>
          <a:stretch/>
        </p:blipFill>
        <p:spPr>
          <a:xfrm>
            <a:off x="443345" y="96982"/>
            <a:ext cx="11249891" cy="61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049AD-902E-4E6B-8D29-5E7F2BE8C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5" t="26049" r="33863" b="8061"/>
          <a:stretch/>
        </p:blipFill>
        <p:spPr>
          <a:xfrm>
            <a:off x="831273" y="193964"/>
            <a:ext cx="10695710" cy="61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8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33BBD-153D-4329-A139-050E32C5B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20390" r="36250" b="7251"/>
          <a:stretch/>
        </p:blipFill>
        <p:spPr>
          <a:xfrm>
            <a:off x="304799" y="290945"/>
            <a:ext cx="11443855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06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351DF7-8A09-467E-A8EF-9C27FFD56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14" t="26453" r="27158" b="30900"/>
          <a:stretch/>
        </p:blipFill>
        <p:spPr>
          <a:xfrm>
            <a:off x="1011382" y="360217"/>
            <a:ext cx="10820400" cy="59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665A2-7188-4DF1-8D4C-DC8BB4E8B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14" t="27262" r="27614" b="32718"/>
          <a:stretch/>
        </p:blipFill>
        <p:spPr>
          <a:xfrm>
            <a:off x="512618" y="540326"/>
            <a:ext cx="5458691" cy="5001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DAD62-5062-4A63-A7B1-8C48A96D7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05" t="17964" r="27046" b="30091"/>
          <a:stretch/>
        </p:blipFill>
        <p:spPr>
          <a:xfrm>
            <a:off x="5971309" y="415635"/>
            <a:ext cx="5971310" cy="52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1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67EDDE-FF91-4998-A4E5-3DB07C2EA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41" t="26858" r="28864" b="28273"/>
          <a:stretch/>
        </p:blipFill>
        <p:spPr>
          <a:xfrm>
            <a:off x="221673" y="554182"/>
            <a:ext cx="5874327" cy="5860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AF7F0-888E-40CD-9CCC-A644553434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86" t="26858" r="28296" b="30495"/>
          <a:stretch/>
        </p:blipFill>
        <p:spPr>
          <a:xfrm>
            <a:off x="6096000" y="443346"/>
            <a:ext cx="5999018" cy="59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05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0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3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4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5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6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7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18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3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4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5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6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7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8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9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F0370D079844CABAEBEE986B75BFA" ma:contentTypeVersion="" ma:contentTypeDescription="Create a new document." ma:contentTypeScope="" ma:versionID="28fb0ad6ea06552bd9c14b01209eefb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c0fbca0dc77f7d578302ec0c7f244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11B884-E74E-4DC7-9881-DF0E1F9C396D}"/>
</file>

<file path=customXml/itemProps2.xml><?xml version="1.0" encoding="utf-8"?>
<ds:datastoreItem xmlns:ds="http://schemas.openxmlformats.org/officeDocument/2006/customXml" ds:itemID="{8F3CD65D-61A5-43C9-A837-6EC73C7DA8AB}"/>
</file>

<file path=customXml/itemProps3.xml><?xml version="1.0" encoding="utf-8"?>
<ds:datastoreItem xmlns:ds="http://schemas.openxmlformats.org/officeDocument/2006/customXml" ds:itemID="{31F006B4-A9E1-4F39-85C8-FB836F919348}"/>
</file>

<file path=docProps/app.xml><?xml version="1.0" encoding="utf-8"?>
<Properties xmlns="http://schemas.openxmlformats.org/officeDocument/2006/extended-properties" xmlns:vt="http://schemas.openxmlformats.org/officeDocument/2006/docPropsVTypes">
  <Template>{6D1D4528-33D2-4A70-A313-8E0B1BF177F1}tf11437505</Template>
  <TotalTime>0</TotalTime>
  <Words>8</Words>
  <Application>Microsoft Office PowerPoint</Application>
  <PresentationFormat>Widescreen</PresentationFormat>
  <Paragraphs>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Georgia Pro Cond Light</vt:lpstr>
      <vt:lpstr>Speak Pro</vt:lpstr>
      <vt:lpstr>RetrospectVTI</vt:lpstr>
      <vt:lpstr>Rate of Return Analysis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2020-04-19T15:15:26Z</dcterms:created>
  <dcterms:modified xsi:type="dcterms:W3CDTF">2020-04-19T17:17:54Z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0x0101007DBF0370D079844CABAEBEE986B75BFA</vt:lpwstr>
  </property>
</Properties>
</file>