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40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44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8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01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39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8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4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6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93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01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5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69A6-5F4B-48B7-B961-82984DC78635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FE49-74B9-4551-AE13-F643345C7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9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22222" r="26599" b="14682"/>
          <a:stretch/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20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12699" r="25036" b="25794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0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1626" r="24925" b="12897"/>
          <a:stretch/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22253" r="25190" b="15437"/>
          <a:stretch/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0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3294" r="25260" b="25992"/>
          <a:stretch/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1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2024" r="25817" b="13493"/>
          <a:stretch/>
        </p:blipFill>
        <p:spPr bwMode="auto">
          <a:xfrm>
            <a:off x="323528" y="131800"/>
            <a:ext cx="8568952" cy="64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8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2500" r="25372" b="25992"/>
          <a:stretch/>
        </p:blipFill>
        <p:spPr bwMode="auto">
          <a:xfrm>
            <a:off x="251520" y="116632"/>
            <a:ext cx="8640960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3690" r="26101" b="27841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9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2420" r="25371" b="15278"/>
          <a:stretch/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1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22024" r="25483" b="16270"/>
          <a:stretch/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8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t="21429" r="24813" b="13689"/>
          <a:stretch/>
        </p:blipFill>
        <p:spPr bwMode="auto">
          <a:xfrm>
            <a:off x="251520" y="151954"/>
            <a:ext cx="8712968" cy="637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2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3294" r="26710" b="26191"/>
          <a:stretch/>
        </p:blipFill>
        <p:spPr bwMode="auto">
          <a:xfrm>
            <a:off x="251520" y="259511"/>
            <a:ext cx="8640960" cy="62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4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13690" r="25036" b="26587"/>
          <a:stretch/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76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2103" r="25594" b="26191"/>
          <a:stretch/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22619" r="26151" b="13096"/>
          <a:stretch/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2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21825" r="24813" b="13691"/>
          <a:stretch/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1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13095" r="25372" b="26389"/>
          <a:stretch/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0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1230" r="24925" b="13889"/>
          <a:stretch/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1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F0370D079844CABAEBEE986B75BFA" ma:contentTypeVersion="" ma:contentTypeDescription="Create a new document." ma:contentTypeScope="" ma:versionID="28fb0ad6ea06552bd9c14b01209eef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A2D91F-B3B6-4617-ACA7-D8CF309E9748}"/>
</file>

<file path=customXml/itemProps2.xml><?xml version="1.0" encoding="utf-8"?>
<ds:datastoreItem xmlns:ds="http://schemas.openxmlformats.org/officeDocument/2006/customXml" ds:itemID="{D4350DF8-C71A-409F-9357-284B988BF47A}"/>
</file>

<file path=customXml/itemProps3.xml><?xml version="1.0" encoding="utf-8"?>
<ds:datastoreItem xmlns:ds="http://schemas.openxmlformats.org/officeDocument/2006/customXml" ds:itemID="{300F3603-FA7E-4FD0-82E5-CBD7C307BE0B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Elnaz GHOLIPOUR</dc:creator>
  <cp:lastModifiedBy>Elnaz GHOLIPOUR</cp:lastModifiedBy>
  <cp:revision>16</cp:revision>
  <dcterms:created xsi:type="dcterms:W3CDTF">2020-02-23T09:25:20Z</dcterms:created>
  <dcterms:modified xsi:type="dcterms:W3CDTF">2020-02-23T10:32:19Z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0x0101007DBF0370D079844CABAEBEE986B75BFA</vt:lpwstr>
  </property>
</Properties>
</file>