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6" r:id="rId3"/>
    <p:sldId id="257" r:id="rId4"/>
    <p:sldId id="271" r:id="rId5"/>
    <p:sldId id="272" r:id="rId6"/>
    <p:sldId id="27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82" d="100"/>
          <a:sy n="82" d="100"/>
        </p:scale>
        <p:origin x="-749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Midterm Exam</c:v>
                </c:pt>
                <c:pt idx="1">
                  <c:v>Quizzes</c:v>
                </c:pt>
                <c:pt idx="2">
                  <c:v>Lab</c:v>
                </c:pt>
                <c:pt idx="3">
                  <c:v>Assignments</c:v>
                </c:pt>
                <c:pt idx="4">
                  <c:v>Final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0.35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AAEFE-1D08-4500-B554-0F245E9B50B3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BE272D-9BAE-47A6-93DB-2D93CA731D79}">
      <dgm:prSet phldrT="[Text]"/>
      <dgm:spPr/>
      <dgm:t>
        <a:bodyPr/>
        <a:lstStyle/>
        <a:p>
          <a:r>
            <a:rPr lang="en-GB" dirty="0" smtClean="0"/>
            <a:t>Number systems and arithmetic operations</a:t>
          </a:r>
          <a:endParaRPr lang="en-GB" dirty="0"/>
        </a:p>
      </dgm:t>
    </dgm:pt>
    <dgm:pt modelId="{9A63D12B-3E3E-4512-BD74-328C71BCB8EA}" type="parTrans" cxnId="{F643EA20-C97F-46D5-88CA-10DEDFFD9553}">
      <dgm:prSet/>
      <dgm:spPr/>
      <dgm:t>
        <a:bodyPr/>
        <a:lstStyle/>
        <a:p>
          <a:endParaRPr lang="en-GB"/>
        </a:p>
      </dgm:t>
    </dgm:pt>
    <dgm:pt modelId="{CBBBDA7E-80FE-4076-9FA4-9D4A085A409D}" type="sibTrans" cxnId="{F643EA20-C97F-46D5-88CA-10DEDFFD9553}">
      <dgm:prSet/>
      <dgm:spPr/>
      <dgm:t>
        <a:bodyPr/>
        <a:lstStyle/>
        <a:p>
          <a:endParaRPr lang="en-GB"/>
        </a:p>
      </dgm:t>
    </dgm:pt>
    <dgm:pt modelId="{B672C6CD-D12E-4EA1-AA32-270EB99AD0D3}">
      <dgm:prSet/>
      <dgm:spPr/>
      <dgm:t>
        <a:bodyPr/>
        <a:lstStyle/>
        <a:p>
          <a:r>
            <a:rPr lang="en-GB" dirty="0" smtClean="0"/>
            <a:t>Decimal codes and alphanumeric codes</a:t>
          </a:r>
          <a:endParaRPr lang="en-GB" dirty="0"/>
        </a:p>
      </dgm:t>
    </dgm:pt>
    <dgm:pt modelId="{5357C21D-E751-4468-A36F-4C124E9C6D48}" type="parTrans" cxnId="{EE9B3F99-B6F8-4520-A996-93BC5F7D9B89}">
      <dgm:prSet/>
      <dgm:spPr/>
      <dgm:t>
        <a:bodyPr/>
        <a:lstStyle/>
        <a:p>
          <a:endParaRPr lang="en-GB"/>
        </a:p>
      </dgm:t>
    </dgm:pt>
    <dgm:pt modelId="{A6A41827-C2D6-4F23-AE84-D487EBCD944D}" type="sibTrans" cxnId="{EE9B3F99-B6F8-4520-A996-93BC5F7D9B89}">
      <dgm:prSet/>
      <dgm:spPr/>
      <dgm:t>
        <a:bodyPr/>
        <a:lstStyle/>
        <a:p>
          <a:endParaRPr lang="en-GB"/>
        </a:p>
      </dgm:t>
    </dgm:pt>
    <dgm:pt modelId="{A2550BBF-03A6-45E4-B404-300A06216858}">
      <dgm:prSet/>
      <dgm:spPr/>
      <dgm:t>
        <a:bodyPr/>
        <a:lstStyle/>
        <a:p>
          <a:r>
            <a:rPr lang="en-GB" dirty="0" smtClean="0"/>
            <a:t>Boolean algebra and Karnaugh maps</a:t>
          </a:r>
          <a:endParaRPr lang="en-GB" dirty="0"/>
        </a:p>
      </dgm:t>
    </dgm:pt>
    <dgm:pt modelId="{41105106-6C4B-4E15-9C67-1C4D6688C57B}" type="parTrans" cxnId="{2DFBFE27-1C20-4EA0-B634-18BD79D6D1B0}">
      <dgm:prSet/>
      <dgm:spPr/>
      <dgm:t>
        <a:bodyPr/>
        <a:lstStyle/>
        <a:p>
          <a:endParaRPr lang="en-GB"/>
        </a:p>
      </dgm:t>
    </dgm:pt>
    <dgm:pt modelId="{FAB3B8B9-E03F-45F3-A741-3884FE63BF15}" type="sibTrans" cxnId="{2DFBFE27-1C20-4EA0-B634-18BD79D6D1B0}">
      <dgm:prSet/>
      <dgm:spPr/>
      <dgm:t>
        <a:bodyPr/>
        <a:lstStyle/>
        <a:p>
          <a:endParaRPr lang="en-GB"/>
        </a:p>
      </dgm:t>
    </dgm:pt>
    <dgm:pt modelId="{9246EB72-33C5-46F9-B2CA-D962E000836E}">
      <dgm:prSet/>
      <dgm:spPr/>
      <dgm:t>
        <a:bodyPr/>
        <a:lstStyle/>
        <a:p>
          <a:r>
            <a:rPr lang="en-GB" dirty="0" smtClean="0"/>
            <a:t>NAND and NOR gates and exclusive-OR gates</a:t>
          </a:r>
          <a:endParaRPr lang="en-GB" dirty="0"/>
        </a:p>
      </dgm:t>
    </dgm:pt>
    <dgm:pt modelId="{0E8C3358-6DB1-443F-8BFE-21E90F91B20D}" type="parTrans" cxnId="{F9588CE5-6F34-4EB6-A398-782943F542DC}">
      <dgm:prSet/>
      <dgm:spPr/>
      <dgm:t>
        <a:bodyPr/>
        <a:lstStyle/>
        <a:p>
          <a:endParaRPr lang="en-GB"/>
        </a:p>
      </dgm:t>
    </dgm:pt>
    <dgm:pt modelId="{E5129233-2353-4CAE-B8D7-CFE1413AA813}" type="sibTrans" cxnId="{F9588CE5-6F34-4EB6-A398-782943F542DC}">
      <dgm:prSet/>
      <dgm:spPr/>
      <dgm:t>
        <a:bodyPr/>
        <a:lstStyle/>
        <a:p>
          <a:endParaRPr lang="en-GB"/>
        </a:p>
      </dgm:t>
    </dgm:pt>
    <dgm:pt modelId="{0F0747F3-2987-4078-B0C5-AA8ED92943F6}">
      <dgm:prSet/>
      <dgm:spPr/>
      <dgm:t>
        <a:bodyPr/>
        <a:lstStyle/>
        <a:p>
          <a:r>
            <a:rPr lang="en-GB" dirty="0" smtClean="0"/>
            <a:t>Integrated and combinational logic circuits</a:t>
          </a:r>
          <a:endParaRPr lang="en-GB" dirty="0"/>
        </a:p>
      </dgm:t>
    </dgm:pt>
    <dgm:pt modelId="{A45F3B2B-3A0B-49DC-9592-F7B5454ED515}" type="parTrans" cxnId="{2AF66620-BEDB-4FCA-A7F5-3A2946A7834C}">
      <dgm:prSet/>
      <dgm:spPr/>
      <dgm:t>
        <a:bodyPr/>
        <a:lstStyle/>
        <a:p>
          <a:endParaRPr lang="en-GB"/>
        </a:p>
      </dgm:t>
    </dgm:pt>
    <dgm:pt modelId="{35F6FC07-0606-4329-B96E-31C2B804E133}" type="sibTrans" cxnId="{2AF66620-BEDB-4FCA-A7F5-3A2946A7834C}">
      <dgm:prSet/>
      <dgm:spPr/>
      <dgm:t>
        <a:bodyPr/>
        <a:lstStyle/>
        <a:p>
          <a:endParaRPr lang="en-GB"/>
        </a:p>
      </dgm:t>
    </dgm:pt>
    <dgm:pt modelId="{D10969F4-DCDF-4C6E-BA5E-97AAC8E9C90C}">
      <dgm:prSet/>
      <dgm:spPr/>
      <dgm:t>
        <a:bodyPr/>
        <a:lstStyle/>
        <a:p>
          <a:r>
            <a:rPr lang="en-GB" dirty="0" smtClean="0"/>
            <a:t>Decoders and encoders</a:t>
          </a:r>
          <a:endParaRPr lang="en-GB" dirty="0"/>
        </a:p>
      </dgm:t>
    </dgm:pt>
    <dgm:pt modelId="{B6551C85-F47F-483B-9E85-50E43B95F9AF}" type="parTrans" cxnId="{3D156121-6AEB-41E3-9F39-54AF8926FA24}">
      <dgm:prSet/>
      <dgm:spPr/>
      <dgm:t>
        <a:bodyPr/>
        <a:lstStyle/>
        <a:p>
          <a:endParaRPr lang="en-GB"/>
        </a:p>
      </dgm:t>
    </dgm:pt>
    <dgm:pt modelId="{4293971D-789E-45D9-8A00-6262885EF2EF}" type="sibTrans" cxnId="{3D156121-6AEB-41E3-9F39-54AF8926FA24}">
      <dgm:prSet/>
      <dgm:spPr/>
      <dgm:t>
        <a:bodyPr/>
        <a:lstStyle/>
        <a:p>
          <a:endParaRPr lang="en-GB"/>
        </a:p>
      </dgm:t>
    </dgm:pt>
    <dgm:pt modelId="{05816659-3ADE-402B-8F36-3AAFDE6285DE}" type="pres">
      <dgm:prSet presAssocID="{40FAAEFE-1D08-4500-B554-0F245E9B50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7FE0A2-5604-4FD5-BD65-F000A532E659}" type="pres">
      <dgm:prSet presAssocID="{40FAAEFE-1D08-4500-B554-0F245E9B50B3}" presName="arrow" presStyleLbl="bgShp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D5530C7C-E030-4C47-9786-EC9EAA47978B}" type="pres">
      <dgm:prSet presAssocID="{40FAAEFE-1D08-4500-B554-0F245E9B50B3}" presName="points" presStyleCnt="0"/>
      <dgm:spPr/>
    </dgm:pt>
    <dgm:pt modelId="{A61D8D0E-BDC6-4F0B-A9BF-0C763B7C911E}" type="pres">
      <dgm:prSet presAssocID="{D7BE272D-9BAE-47A6-93DB-2D93CA731D79}" presName="compositeA" presStyleCnt="0"/>
      <dgm:spPr/>
    </dgm:pt>
    <dgm:pt modelId="{C6696F88-71A5-4CD1-B979-6389D4834355}" type="pres">
      <dgm:prSet presAssocID="{D7BE272D-9BAE-47A6-93DB-2D93CA731D79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76F00-9D0A-4CEC-AB38-E71986897DF4}" type="pres">
      <dgm:prSet presAssocID="{D7BE272D-9BAE-47A6-93DB-2D93CA731D79}" presName="circleA" presStyleLbl="node1" presStyleIdx="0" presStyleCnt="6"/>
      <dgm:spPr/>
    </dgm:pt>
    <dgm:pt modelId="{831772A2-6488-4FCD-ACAC-4B3FA4CDDB35}" type="pres">
      <dgm:prSet presAssocID="{D7BE272D-9BAE-47A6-93DB-2D93CA731D79}" presName="spaceA" presStyleCnt="0"/>
      <dgm:spPr/>
    </dgm:pt>
    <dgm:pt modelId="{1B46AEC2-544B-4B98-91C2-5D00069D0376}" type="pres">
      <dgm:prSet presAssocID="{CBBBDA7E-80FE-4076-9FA4-9D4A085A409D}" presName="space" presStyleCnt="0"/>
      <dgm:spPr/>
    </dgm:pt>
    <dgm:pt modelId="{77AC2136-6A37-4178-8CA3-1AC4888CC2E1}" type="pres">
      <dgm:prSet presAssocID="{B672C6CD-D12E-4EA1-AA32-270EB99AD0D3}" presName="compositeB" presStyleCnt="0"/>
      <dgm:spPr/>
    </dgm:pt>
    <dgm:pt modelId="{7C731B4E-98AD-4B50-9EC3-23AAF7976C2F}" type="pres">
      <dgm:prSet presAssocID="{B672C6CD-D12E-4EA1-AA32-270EB99AD0D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F62F0B-223D-403A-AF0C-F89FB8BA2404}" type="pres">
      <dgm:prSet presAssocID="{B672C6CD-D12E-4EA1-AA32-270EB99AD0D3}" presName="circleB" presStyleLbl="node1" presStyleIdx="1" presStyleCnt="6"/>
      <dgm:spPr/>
    </dgm:pt>
    <dgm:pt modelId="{A8B2B465-1908-47DD-9BB9-2FCDC03132F3}" type="pres">
      <dgm:prSet presAssocID="{B672C6CD-D12E-4EA1-AA32-270EB99AD0D3}" presName="spaceB" presStyleCnt="0"/>
      <dgm:spPr/>
    </dgm:pt>
    <dgm:pt modelId="{68D3ABC5-CBCB-4511-BE33-EB716494F199}" type="pres">
      <dgm:prSet presAssocID="{A6A41827-C2D6-4F23-AE84-D487EBCD944D}" presName="space" presStyleCnt="0"/>
      <dgm:spPr/>
    </dgm:pt>
    <dgm:pt modelId="{3345BCDB-6F5C-48EC-B578-7A7E223C1743}" type="pres">
      <dgm:prSet presAssocID="{A2550BBF-03A6-45E4-B404-300A06216858}" presName="compositeA" presStyleCnt="0"/>
      <dgm:spPr/>
    </dgm:pt>
    <dgm:pt modelId="{828FD429-BA37-47AB-B78F-2B9C34A76633}" type="pres">
      <dgm:prSet presAssocID="{A2550BBF-03A6-45E4-B404-300A0621685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2BEAE-0A1C-444E-AE5D-ACC2924AFA6E}" type="pres">
      <dgm:prSet presAssocID="{A2550BBF-03A6-45E4-B404-300A06216858}" presName="circleA" presStyleLbl="node1" presStyleIdx="2" presStyleCnt="6"/>
      <dgm:spPr/>
    </dgm:pt>
    <dgm:pt modelId="{6E916D3B-8F14-4D74-8CDE-1F36DD9A68FC}" type="pres">
      <dgm:prSet presAssocID="{A2550BBF-03A6-45E4-B404-300A06216858}" presName="spaceA" presStyleCnt="0"/>
      <dgm:spPr/>
    </dgm:pt>
    <dgm:pt modelId="{12E471E7-6784-4254-9A49-922CDC8AA1FD}" type="pres">
      <dgm:prSet presAssocID="{FAB3B8B9-E03F-45F3-A741-3884FE63BF15}" presName="space" presStyleCnt="0"/>
      <dgm:spPr/>
    </dgm:pt>
    <dgm:pt modelId="{3100E2FD-8E29-46F4-977C-E90DF5E65D57}" type="pres">
      <dgm:prSet presAssocID="{9246EB72-33C5-46F9-B2CA-D962E000836E}" presName="compositeB" presStyleCnt="0"/>
      <dgm:spPr/>
    </dgm:pt>
    <dgm:pt modelId="{EFFBD892-C51C-4E9A-828B-84805F25E473}" type="pres">
      <dgm:prSet presAssocID="{9246EB72-33C5-46F9-B2CA-D962E000836E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559AD8-5C56-4F35-BFEC-A47D2E2F76DA}" type="pres">
      <dgm:prSet presAssocID="{9246EB72-33C5-46F9-B2CA-D962E000836E}" presName="circleB" presStyleLbl="node1" presStyleIdx="3" presStyleCnt="6"/>
      <dgm:spPr/>
    </dgm:pt>
    <dgm:pt modelId="{DD8688C8-340B-470C-BAE1-6EC394F79C98}" type="pres">
      <dgm:prSet presAssocID="{9246EB72-33C5-46F9-B2CA-D962E000836E}" presName="spaceB" presStyleCnt="0"/>
      <dgm:spPr/>
    </dgm:pt>
    <dgm:pt modelId="{2F99BE94-6E5F-4801-B6AA-FAF54F8AA963}" type="pres">
      <dgm:prSet presAssocID="{E5129233-2353-4CAE-B8D7-CFE1413AA813}" presName="space" presStyleCnt="0"/>
      <dgm:spPr/>
    </dgm:pt>
    <dgm:pt modelId="{1BFC635D-A54F-4C13-91FB-A899153AF708}" type="pres">
      <dgm:prSet presAssocID="{0F0747F3-2987-4078-B0C5-AA8ED92943F6}" presName="compositeA" presStyleCnt="0"/>
      <dgm:spPr/>
    </dgm:pt>
    <dgm:pt modelId="{F5491990-428A-4599-B7DF-2B090CEE282C}" type="pres">
      <dgm:prSet presAssocID="{0F0747F3-2987-4078-B0C5-AA8ED92943F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CB483-89F2-4985-9A3C-65A5F290B291}" type="pres">
      <dgm:prSet presAssocID="{0F0747F3-2987-4078-B0C5-AA8ED92943F6}" presName="circleA" presStyleLbl="node1" presStyleIdx="4" presStyleCnt="6"/>
      <dgm:spPr/>
    </dgm:pt>
    <dgm:pt modelId="{E13F96E4-4AA1-4346-94D7-0EE50543E862}" type="pres">
      <dgm:prSet presAssocID="{0F0747F3-2987-4078-B0C5-AA8ED92943F6}" presName="spaceA" presStyleCnt="0"/>
      <dgm:spPr/>
    </dgm:pt>
    <dgm:pt modelId="{539BC54C-AA7D-44AE-B767-1500FA0A7194}" type="pres">
      <dgm:prSet presAssocID="{35F6FC07-0606-4329-B96E-31C2B804E133}" presName="space" presStyleCnt="0"/>
      <dgm:spPr/>
    </dgm:pt>
    <dgm:pt modelId="{FC60FD3A-42E2-4C85-8A8A-1B9BC0B9C678}" type="pres">
      <dgm:prSet presAssocID="{D10969F4-DCDF-4C6E-BA5E-97AAC8E9C90C}" presName="compositeB" presStyleCnt="0"/>
      <dgm:spPr/>
    </dgm:pt>
    <dgm:pt modelId="{77C0F0A2-76BA-44BF-8C8F-B54B56E471B7}" type="pres">
      <dgm:prSet presAssocID="{D10969F4-DCDF-4C6E-BA5E-97AAC8E9C90C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7BE6F-17F7-453C-B040-476EC2540C42}" type="pres">
      <dgm:prSet presAssocID="{D10969F4-DCDF-4C6E-BA5E-97AAC8E9C90C}" presName="circleB" presStyleLbl="node1" presStyleIdx="5" presStyleCnt="6"/>
      <dgm:spPr/>
    </dgm:pt>
    <dgm:pt modelId="{AAEA977C-24D7-4653-88FD-A6A55A5CE9BD}" type="pres">
      <dgm:prSet presAssocID="{D10969F4-DCDF-4C6E-BA5E-97AAC8E9C90C}" presName="spaceB" presStyleCnt="0"/>
      <dgm:spPr/>
    </dgm:pt>
  </dgm:ptLst>
  <dgm:cxnLst>
    <dgm:cxn modelId="{F9588CE5-6F34-4EB6-A398-782943F542DC}" srcId="{40FAAEFE-1D08-4500-B554-0F245E9B50B3}" destId="{9246EB72-33C5-46F9-B2CA-D962E000836E}" srcOrd="3" destOrd="0" parTransId="{0E8C3358-6DB1-443F-8BFE-21E90F91B20D}" sibTransId="{E5129233-2353-4CAE-B8D7-CFE1413AA813}"/>
    <dgm:cxn modelId="{ABB4D236-E08F-4E56-85F9-7CA6168CBDF6}" type="presOf" srcId="{0F0747F3-2987-4078-B0C5-AA8ED92943F6}" destId="{F5491990-428A-4599-B7DF-2B090CEE282C}" srcOrd="0" destOrd="0" presId="urn:microsoft.com/office/officeart/2005/8/layout/hProcess11"/>
    <dgm:cxn modelId="{548AB056-4F3D-4FCF-BFF4-2DFADCC8ACC7}" type="presOf" srcId="{D7BE272D-9BAE-47A6-93DB-2D93CA731D79}" destId="{C6696F88-71A5-4CD1-B979-6389D4834355}" srcOrd="0" destOrd="0" presId="urn:microsoft.com/office/officeart/2005/8/layout/hProcess11"/>
    <dgm:cxn modelId="{EE9B3F99-B6F8-4520-A996-93BC5F7D9B89}" srcId="{40FAAEFE-1D08-4500-B554-0F245E9B50B3}" destId="{B672C6CD-D12E-4EA1-AA32-270EB99AD0D3}" srcOrd="1" destOrd="0" parTransId="{5357C21D-E751-4468-A36F-4C124E9C6D48}" sibTransId="{A6A41827-C2D6-4F23-AE84-D487EBCD944D}"/>
    <dgm:cxn modelId="{0E246630-D0AF-46A0-9B31-7D5F40A1848B}" type="presOf" srcId="{B672C6CD-D12E-4EA1-AA32-270EB99AD0D3}" destId="{7C731B4E-98AD-4B50-9EC3-23AAF7976C2F}" srcOrd="0" destOrd="0" presId="urn:microsoft.com/office/officeart/2005/8/layout/hProcess11"/>
    <dgm:cxn modelId="{177C7834-2D52-473B-959F-1693274E6DA2}" type="presOf" srcId="{D10969F4-DCDF-4C6E-BA5E-97AAC8E9C90C}" destId="{77C0F0A2-76BA-44BF-8C8F-B54B56E471B7}" srcOrd="0" destOrd="0" presId="urn:microsoft.com/office/officeart/2005/8/layout/hProcess11"/>
    <dgm:cxn modelId="{57DD1E44-C4FA-47E0-9C3F-72CF40FB2E2E}" type="presOf" srcId="{40FAAEFE-1D08-4500-B554-0F245E9B50B3}" destId="{05816659-3ADE-402B-8F36-3AAFDE6285DE}" srcOrd="0" destOrd="0" presId="urn:microsoft.com/office/officeart/2005/8/layout/hProcess11"/>
    <dgm:cxn modelId="{307FFCB2-9C90-44AA-85E7-1FBE5763C8A6}" type="presOf" srcId="{9246EB72-33C5-46F9-B2CA-D962E000836E}" destId="{EFFBD892-C51C-4E9A-828B-84805F25E473}" srcOrd="0" destOrd="0" presId="urn:microsoft.com/office/officeart/2005/8/layout/hProcess11"/>
    <dgm:cxn modelId="{5134F047-D810-4707-912E-87261BC3426C}" type="presOf" srcId="{A2550BBF-03A6-45E4-B404-300A06216858}" destId="{828FD429-BA37-47AB-B78F-2B9C34A76633}" srcOrd="0" destOrd="0" presId="urn:microsoft.com/office/officeart/2005/8/layout/hProcess11"/>
    <dgm:cxn modelId="{2DFBFE27-1C20-4EA0-B634-18BD79D6D1B0}" srcId="{40FAAEFE-1D08-4500-B554-0F245E9B50B3}" destId="{A2550BBF-03A6-45E4-B404-300A06216858}" srcOrd="2" destOrd="0" parTransId="{41105106-6C4B-4E15-9C67-1C4D6688C57B}" sibTransId="{FAB3B8B9-E03F-45F3-A741-3884FE63BF15}"/>
    <dgm:cxn modelId="{2AF66620-BEDB-4FCA-A7F5-3A2946A7834C}" srcId="{40FAAEFE-1D08-4500-B554-0F245E9B50B3}" destId="{0F0747F3-2987-4078-B0C5-AA8ED92943F6}" srcOrd="4" destOrd="0" parTransId="{A45F3B2B-3A0B-49DC-9592-F7B5454ED515}" sibTransId="{35F6FC07-0606-4329-B96E-31C2B804E133}"/>
    <dgm:cxn modelId="{3D156121-6AEB-41E3-9F39-54AF8926FA24}" srcId="{40FAAEFE-1D08-4500-B554-0F245E9B50B3}" destId="{D10969F4-DCDF-4C6E-BA5E-97AAC8E9C90C}" srcOrd="5" destOrd="0" parTransId="{B6551C85-F47F-483B-9E85-50E43B95F9AF}" sibTransId="{4293971D-789E-45D9-8A00-6262885EF2EF}"/>
    <dgm:cxn modelId="{F643EA20-C97F-46D5-88CA-10DEDFFD9553}" srcId="{40FAAEFE-1D08-4500-B554-0F245E9B50B3}" destId="{D7BE272D-9BAE-47A6-93DB-2D93CA731D79}" srcOrd="0" destOrd="0" parTransId="{9A63D12B-3E3E-4512-BD74-328C71BCB8EA}" sibTransId="{CBBBDA7E-80FE-4076-9FA4-9D4A085A409D}"/>
    <dgm:cxn modelId="{2F5847E0-54EE-4F58-8708-B95C49D44F9C}" type="presParOf" srcId="{05816659-3ADE-402B-8F36-3AAFDE6285DE}" destId="{357FE0A2-5604-4FD5-BD65-F000A532E659}" srcOrd="0" destOrd="0" presId="urn:microsoft.com/office/officeart/2005/8/layout/hProcess11"/>
    <dgm:cxn modelId="{8307408B-44ED-4FDD-8BCB-7FE97F7939CD}" type="presParOf" srcId="{05816659-3ADE-402B-8F36-3AAFDE6285DE}" destId="{D5530C7C-E030-4C47-9786-EC9EAA47978B}" srcOrd="1" destOrd="0" presId="urn:microsoft.com/office/officeart/2005/8/layout/hProcess11"/>
    <dgm:cxn modelId="{3ECE667B-9A8E-41E7-A41C-ADF22799B5CB}" type="presParOf" srcId="{D5530C7C-E030-4C47-9786-EC9EAA47978B}" destId="{A61D8D0E-BDC6-4F0B-A9BF-0C763B7C911E}" srcOrd="0" destOrd="0" presId="urn:microsoft.com/office/officeart/2005/8/layout/hProcess11"/>
    <dgm:cxn modelId="{FCE04E8C-5C46-43B4-BC32-B4232663426A}" type="presParOf" srcId="{A61D8D0E-BDC6-4F0B-A9BF-0C763B7C911E}" destId="{C6696F88-71A5-4CD1-B979-6389D4834355}" srcOrd="0" destOrd="0" presId="urn:microsoft.com/office/officeart/2005/8/layout/hProcess11"/>
    <dgm:cxn modelId="{008B36FE-F9A5-4CF2-BC71-CBFD3DD895DF}" type="presParOf" srcId="{A61D8D0E-BDC6-4F0B-A9BF-0C763B7C911E}" destId="{CB076F00-9D0A-4CEC-AB38-E71986897DF4}" srcOrd="1" destOrd="0" presId="urn:microsoft.com/office/officeart/2005/8/layout/hProcess11"/>
    <dgm:cxn modelId="{4D9BF7D8-D1BF-487D-AA6F-3AA0055AEC5E}" type="presParOf" srcId="{A61D8D0E-BDC6-4F0B-A9BF-0C763B7C911E}" destId="{831772A2-6488-4FCD-ACAC-4B3FA4CDDB35}" srcOrd="2" destOrd="0" presId="urn:microsoft.com/office/officeart/2005/8/layout/hProcess11"/>
    <dgm:cxn modelId="{CA503E77-0C82-44AD-8A03-CD46F0D9D9A0}" type="presParOf" srcId="{D5530C7C-E030-4C47-9786-EC9EAA47978B}" destId="{1B46AEC2-544B-4B98-91C2-5D00069D0376}" srcOrd="1" destOrd="0" presId="urn:microsoft.com/office/officeart/2005/8/layout/hProcess11"/>
    <dgm:cxn modelId="{94D7B16E-36E9-485A-B146-A62C9AA512FE}" type="presParOf" srcId="{D5530C7C-E030-4C47-9786-EC9EAA47978B}" destId="{77AC2136-6A37-4178-8CA3-1AC4888CC2E1}" srcOrd="2" destOrd="0" presId="urn:microsoft.com/office/officeart/2005/8/layout/hProcess11"/>
    <dgm:cxn modelId="{A3EF07A4-61D7-42FA-8641-353FC13A4FA1}" type="presParOf" srcId="{77AC2136-6A37-4178-8CA3-1AC4888CC2E1}" destId="{7C731B4E-98AD-4B50-9EC3-23AAF7976C2F}" srcOrd="0" destOrd="0" presId="urn:microsoft.com/office/officeart/2005/8/layout/hProcess11"/>
    <dgm:cxn modelId="{32F1699A-0DA1-43B8-A0B0-488DC67CD485}" type="presParOf" srcId="{77AC2136-6A37-4178-8CA3-1AC4888CC2E1}" destId="{15F62F0B-223D-403A-AF0C-F89FB8BA2404}" srcOrd="1" destOrd="0" presId="urn:microsoft.com/office/officeart/2005/8/layout/hProcess11"/>
    <dgm:cxn modelId="{D1379F48-369D-406B-BC56-10BEFD0E5099}" type="presParOf" srcId="{77AC2136-6A37-4178-8CA3-1AC4888CC2E1}" destId="{A8B2B465-1908-47DD-9BB9-2FCDC03132F3}" srcOrd="2" destOrd="0" presId="urn:microsoft.com/office/officeart/2005/8/layout/hProcess11"/>
    <dgm:cxn modelId="{AAAB0BCC-083E-46AA-AC6B-B4122B083AAA}" type="presParOf" srcId="{D5530C7C-E030-4C47-9786-EC9EAA47978B}" destId="{68D3ABC5-CBCB-4511-BE33-EB716494F199}" srcOrd="3" destOrd="0" presId="urn:microsoft.com/office/officeart/2005/8/layout/hProcess11"/>
    <dgm:cxn modelId="{77CF723B-1FB6-43E9-848F-8EC08D597C7A}" type="presParOf" srcId="{D5530C7C-E030-4C47-9786-EC9EAA47978B}" destId="{3345BCDB-6F5C-48EC-B578-7A7E223C1743}" srcOrd="4" destOrd="0" presId="urn:microsoft.com/office/officeart/2005/8/layout/hProcess11"/>
    <dgm:cxn modelId="{3D3CB53D-B41C-410B-88E5-A4D232775378}" type="presParOf" srcId="{3345BCDB-6F5C-48EC-B578-7A7E223C1743}" destId="{828FD429-BA37-47AB-B78F-2B9C34A76633}" srcOrd="0" destOrd="0" presId="urn:microsoft.com/office/officeart/2005/8/layout/hProcess11"/>
    <dgm:cxn modelId="{62AA7978-40EC-41F0-A36D-EB389BFE8634}" type="presParOf" srcId="{3345BCDB-6F5C-48EC-B578-7A7E223C1743}" destId="{B1D2BEAE-0A1C-444E-AE5D-ACC2924AFA6E}" srcOrd="1" destOrd="0" presId="urn:microsoft.com/office/officeart/2005/8/layout/hProcess11"/>
    <dgm:cxn modelId="{2D01A6B9-F3CE-454A-80AE-ED9B4038C9BE}" type="presParOf" srcId="{3345BCDB-6F5C-48EC-B578-7A7E223C1743}" destId="{6E916D3B-8F14-4D74-8CDE-1F36DD9A68FC}" srcOrd="2" destOrd="0" presId="urn:microsoft.com/office/officeart/2005/8/layout/hProcess11"/>
    <dgm:cxn modelId="{5667F43F-176A-4150-B7DC-BA2013DB8398}" type="presParOf" srcId="{D5530C7C-E030-4C47-9786-EC9EAA47978B}" destId="{12E471E7-6784-4254-9A49-922CDC8AA1FD}" srcOrd="5" destOrd="0" presId="urn:microsoft.com/office/officeart/2005/8/layout/hProcess11"/>
    <dgm:cxn modelId="{ABC036BB-287E-4ED1-89B3-E1FD0BA3F8AF}" type="presParOf" srcId="{D5530C7C-E030-4C47-9786-EC9EAA47978B}" destId="{3100E2FD-8E29-46F4-977C-E90DF5E65D57}" srcOrd="6" destOrd="0" presId="urn:microsoft.com/office/officeart/2005/8/layout/hProcess11"/>
    <dgm:cxn modelId="{14DA7829-9C78-4196-BC1E-D733B6996ED1}" type="presParOf" srcId="{3100E2FD-8E29-46F4-977C-E90DF5E65D57}" destId="{EFFBD892-C51C-4E9A-828B-84805F25E473}" srcOrd="0" destOrd="0" presId="urn:microsoft.com/office/officeart/2005/8/layout/hProcess11"/>
    <dgm:cxn modelId="{1B748072-8462-4E7D-99CB-53BDBE8B8824}" type="presParOf" srcId="{3100E2FD-8E29-46F4-977C-E90DF5E65D57}" destId="{57559AD8-5C56-4F35-BFEC-A47D2E2F76DA}" srcOrd="1" destOrd="0" presId="urn:microsoft.com/office/officeart/2005/8/layout/hProcess11"/>
    <dgm:cxn modelId="{4269233F-259B-44AA-B8AB-F478F7C1647C}" type="presParOf" srcId="{3100E2FD-8E29-46F4-977C-E90DF5E65D57}" destId="{DD8688C8-340B-470C-BAE1-6EC394F79C98}" srcOrd="2" destOrd="0" presId="urn:microsoft.com/office/officeart/2005/8/layout/hProcess11"/>
    <dgm:cxn modelId="{618DB1C4-D7AD-4C3E-BD86-B00C6D691AB5}" type="presParOf" srcId="{D5530C7C-E030-4C47-9786-EC9EAA47978B}" destId="{2F99BE94-6E5F-4801-B6AA-FAF54F8AA963}" srcOrd="7" destOrd="0" presId="urn:microsoft.com/office/officeart/2005/8/layout/hProcess11"/>
    <dgm:cxn modelId="{5538196E-6FE8-40BF-80F0-6E647DF0CE7B}" type="presParOf" srcId="{D5530C7C-E030-4C47-9786-EC9EAA47978B}" destId="{1BFC635D-A54F-4C13-91FB-A899153AF708}" srcOrd="8" destOrd="0" presId="urn:microsoft.com/office/officeart/2005/8/layout/hProcess11"/>
    <dgm:cxn modelId="{619120A8-1B2E-4244-9746-61E78DCE9D4D}" type="presParOf" srcId="{1BFC635D-A54F-4C13-91FB-A899153AF708}" destId="{F5491990-428A-4599-B7DF-2B090CEE282C}" srcOrd="0" destOrd="0" presId="urn:microsoft.com/office/officeart/2005/8/layout/hProcess11"/>
    <dgm:cxn modelId="{BAD50D19-84C3-4CB5-8187-5D958D3A3FCC}" type="presParOf" srcId="{1BFC635D-A54F-4C13-91FB-A899153AF708}" destId="{116CB483-89F2-4985-9A3C-65A5F290B291}" srcOrd="1" destOrd="0" presId="urn:microsoft.com/office/officeart/2005/8/layout/hProcess11"/>
    <dgm:cxn modelId="{EE6C58A3-31EE-4447-B6EC-347DA9CCDE04}" type="presParOf" srcId="{1BFC635D-A54F-4C13-91FB-A899153AF708}" destId="{E13F96E4-4AA1-4346-94D7-0EE50543E862}" srcOrd="2" destOrd="0" presId="urn:microsoft.com/office/officeart/2005/8/layout/hProcess11"/>
    <dgm:cxn modelId="{24214BC9-A451-48D5-818E-74116616A5EE}" type="presParOf" srcId="{D5530C7C-E030-4C47-9786-EC9EAA47978B}" destId="{539BC54C-AA7D-44AE-B767-1500FA0A7194}" srcOrd="9" destOrd="0" presId="urn:microsoft.com/office/officeart/2005/8/layout/hProcess11"/>
    <dgm:cxn modelId="{D664D8C1-437B-416B-AE2D-20A6DBE69919}" type="presParOf" srcId="{D5530C7C-E030-4C47-9786-EC9EAA47978B}" destId="{FC60FD3A-42E2-4C85-8A8A-1B9BC0B9C678}" srcOrd="10" destOrd="0" presId="urn:microsoft.com/office/officeart/2005/8/layout/hProcess11"/>
    <dgm:cxn modelId="{DFAC73A6-56B7-4C6C-BC34-AC33D8813C90}" type="presParOf" srcId="{FC60FD3A-42E2-4C85-8A8A-1B9BC0B9C678}" destId="{77C0F0A2-76BA-44BF-8C8F-B54B56E471B7}" srcOrd="0" destOrd="0" presId="urn:microsoft.com/office/officeart/2005/8/layout/hProcess11"/>
    <dgm:cxn modelId="{F6D9CE2A-E3B8-48F6-A634-55B2938AFDF0}" type="presParOf" srcId="{FC60FD3A-42E2-4C85-8A8A-1B9BC0B9C678}" destId="{2247BE6F-17F7-453C-B040-476EC2540C42}" srcOrd="1" destOrd="0" presId="urn:microsoft.com/office/officeart/2005/8/layout/hProcess11"/>
    <dgm:cxn modelId="{6FED8B69-BA7F-40D9-A435-FFA716981722}" type="presParOf" srcId="{FC60FD3A-42E2-4C85-8A8A-1B9BC0B9C678}" destId="{AAEA977C-24D7-4653-88FD-A6A55A5CE9B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AAEFE-1D08-4500-B554-0F245E9B50B3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BE272D-9BAE-47A6-93DB-2D93CA731D79}">
      <dgm:prSet phldrT="[Text]" custT="1"/>
      <dgm:spPr/>
      <dgm:t>
        <a:bodyPr/>
        <a:lstStyle/>
        <a:p>
          <a:r>
            <a:rPr lang="en-GB" sz="1400" dirty="0" smtClean="0"/>
            <a:t>Multiplexers, adders, </a:t>
          </a:r>
          <a:r>
            <a:rPr lang="en-GB" sz="1400" dirty="0" err="1" smtClean="0"/>
            <a:t>subtractors</a:t>
          </a:r>
          <a:r>
            <a:rPr lang="en-GB" sz="1400" dirty="0" smtClean="0"/>
            <a:t> and  multipliers</a:t>
          </a:r>
          <a:endParaRPr lang="en-GB" sz="1400" dirty="0"/>
        </a:p>
      </dgm:t>
    </dgm:pt>
    <dgm:pt modelId="{9A63D12B-3E3E-4512-BD74-328C71BCB8EA}" type="parTrans" cxnId="{F643EA20-C97F-46D5-88CA-10DEDFFD9553}">
      <dgm:prSet/>
      <dgm:spPr/>
      <dgm:t>
        <a:bodyPr/>
        <a:lstStyle/>
        <a:p>
          <a:endParaRPr lang="en-GB"/>
        </a:p>
      </dgm:t>
    </dgm:pt>
    <dgm:pt modelId="{CBBBDA7E-80FE-4076-9FA4-9D4A085A409D}" type="sibTrans" cxnId="{F643EA20-C97F-46D5-88CA-10DEDFFD9553}">
      <dgm:prSet/>
      <dgm:spPr/>
      <dgm:t>
        <a:bodyPr/>
        <a:lstStyle/>
        <a:p>
          <a:endParaRPr lang="en-GB"/>
        </a:p>
      </dgm:t>
    </dgm:pt>
    <dgm:pt modelId="{AA42340E-367F-47AB-8AB9-0E6BC74C7B33}">
      <dgm:prSet custT="1"/>
      <dgm:spPr/>
      <dgm:t>
        <a:bodyPr/>
        <a:lstStyle/>
        <a:p>
          <a:r>
            <a:rPr lang="en-GB" sz="1400" dirty="0" smtClean="0"/>
            <a:t>Sequential circuits, latches, flip-flops and sequential circuits analysis</a:t>
          </a:r>
          <a:endParaRPr lang="en-GB" sz="1400" dirty="0"/>
        </a:p>
      </dgm:t>
    </dgm:pt>
    <dgm:pt modelId="{E2D0B154-E430-47D6-8E50-35B13731CDF2}" type="parTrans" cxnId="{473EB74D-D30B-466D-A018-5BF5D51B8D83}">
      <dgm:prSet/>
      <dgm:spPr/>
      <dgm:t>
        <a:bodyPr/>
        <a:lstStyle/>
        <a:p>
          <a:endParaRPr lang="en-GB"/>
        </a:p>
      </dgm:t>
    </dgm:pt>
    <dgm:pt modelId="{ED5CB4F9-680E-483B-8B3C-B1AE261E5CCA}" type="sibTrans" cxnId="{473EB74D-D30B-466D-A018-5BF5D51B8D83}">
      <dgm:prSet/>
      <dgm:spPr/>
      <dgm:t>
        <a:bodyPr/>
        <a:lstStyle/>
        <a:p>
          <a:endParaRPr lang="en-GB"/>
        </a:p>
      </dgm:t>
    </dgm:pt>
    <dgm:pt modelId="{1C0AC343-D97F-4142-A55D-3AE168E2E451}">
      <dgm:prSet custT="1"/>
      <dgm:spPr/>
      <dgm:t>
        <a:bodyPr/>
        <a:lstStyle/>
        <a:p>
          <a:r>
            <a:rPr lang="en-GB" sz="1400" dirty="0" smtClean="0"/>
            <a:t>Registers and counters </a:t>
          </a:r>
          <a:endParaRPr lang="en-GB" sz="1400" dirty="0"/>
        </a:p>
      </dgm:t>
    </dgm:pt>
    <dgm:pt modelId="{3541113C-D0A9-41F0-AB92-D7B24750915A}" type="parTrans" cxnId="{881817C6-8522-492C-91DF-B2A360BBE02A}">
      <dgm:prSet/>
      <dgm:spPr/>
      <dgm:t>
        <a:bodyPr/>
        <a:lstStyle/>
        <a:p>
          <a:endParaRPr lang="en-GB"/>
        </a:p>
      </dgm:t>
    </dgm:pt>
    <dgm:pt modelId="{824B720E-0054-4846-BA48-5F35223B2891}" type="sibTrans" cxnId="{881817C6-8522-492C-91DF-B2A360BBE02A}">
      <dgm:prSet/>
      <dgm:spPr/>
      <dgm:t>
        <a:bodyPr/>
        <a:lstStyle/>
        <a:p>
          <a:endParaRPr lang="en-GB"/>
        </a:p>
      </dgm:t>
    </dgm:pt>
    <dgm:pt modelId="{1ED6DB74-97F3-4320-9428-8E79BA47811C}">
      <dgm:prSet custT="1"/>
      <dgm:spPr/>
      <dgm:t>
        <a:bodyPr/>
        <a:lstStyle/>
        <a:p>
          <a:r>
            <a:rPr lang="en-GB" sz="1400" smtClean="0"/>
            <a:t>RAM and ROM memories</a:t>
          </a:r>
          <a:endParaRPr lang="en-GB" sz="1400" dirty="0"/>
        </a:p>
      </dgm:t>
    </dgm:pt>
    <dgm:pt modelId="{3E762AC6-F954-4C90-88C2-35A2E3A3E8FA}" type="parTrans" cxnId="{67E77A05-16F4-4724-9139-C139AC3C75BD}">
      <dgm:prSet/>
      <dgm:spPr/>
      <dgm:t>
        <a:bodyPr/>
        <a:lstStyle/>
        <a:p>
          <a:endParaRPr lang="en-GB"/>
        </a:p>
      </dgm:t>
    </dgm:pt>
    <dgm:pt modelId="{6CE395E1-4B54-461B-A765-DF90048D22B3}" type="sibTrans" cxnId="{67E77A05-16F4-4724-9139-C139AC3C75BD}">
      <dgm:prSet/>
      <dgm:spPr/>
      <dgm:t>
        <a:bodyPr/>
        <a:lstStyle/>
        <a:p>
          <a:endParaRPr lang="en-GB"/>
        </a:p>
      </dgm:t>
    </dgm:pt>
    <dgm:pt modelId="{B626DC18-33AE-46C2-89DA-A337978D9F41}">
      <dgm:prSet custT="1"/>
      <dgm:spPr/>
      <dgm:t>
        <a:bodyPr/>
        <a:lstStyle/>
        <a:p>
          <a:r>
            <a:rPr lang="en-GB" sz="1400" dirty="0" smtClean="0"/>
            <a:t>Programmable logic technologies (PLA, PLD, CPLD, FPGA). </a:t>
          </a:r>
          <a:endParaRPr lang="en-GB" sz="1400" dirty="0"/>
        </a:p>
      </dgm:t>
    </dgm:pt>
    <dgm:pt modelId="{58A9A779-2348-4C7A-BEE1-5982D6F12FB4}" type="parTrans" cxnId="{3E3E2D5D-1F9F-4099-B1BD-ED2EB75DC8FA}">
      <dgm:prSet/>
      <dgm:spPr/>
      <dgm:t>
        <a:bodyPr/>
        <a:lstStyle/>
        <a:p>
          <a:endParaRPr lang="en-GB"/>
        </a:p>
      </dgm:t>
    </dgm:pt>
    <dgm:pt modelId="{15078E96-79CD-4ECF-BD89-5D97B2B84075}" type="sibTrans" cxnId="{3E3E2D5D-1F9F-4099-B1BD-ED2EB75DC8FA}">
      <dgm:prSet/>
      <dgm:spPr/>
      <dgm:t>
        <a:bodyPr/>
        <a:lstStyle/>
        <a:p>
          <a:endParaRPr lang="en-GB"/>
        </a:p>
      </dgm:t>
    </dgm:pt>
    <dgm:pt modelId="{697FFAA3-99A8-496F-9B17-817FDBF3214A}">
      <dgm:prSet phldrT="[Text]"/>
      <dgm:spPr/>
      <dgm:t>
        <a:bodyPr/>
        <a:lstStyle/>
        <a:p>
          <a:endParaRPr lang="en-GB" dirty="0"/>
        </a:p>
      </dgm:t>
    </dgm:pt>
    <dgm:pt modelId="{CB9756B3-F71C-457B-960A-1FE185B21FFF}" type="parTrans" cxnId="{12B9A4F4-6DCB-412F-95F0-36BDF5666A4E}">
      <dgm:prSet/>
      <dgm:spPr/>
      <dgm:t>
        <a:bodyPr/>
        <a:lstStyle/>
        <a:p>
          <a:endParaRPr lang="en-GB"/>
        </a:p>
      </dgm:t>
    </dgm:pt>
    <dgm:pt modelId="{35774344-80E7-48C9-BBD1-2014C97E5D1B}" type="sibTrans" cxnId="{12B9A4F4-6DCB-412F-95F0-36BDF5666A4E}">
      <dgm:prSet/>
      <dgm:spPr/>
      <dgm:t>
        <a:bodyPr/>
        <a:lstStyle/>
        <a:p>
          <a:endParaRPr lang="en-GB"/>
        </a:p>
      </dgm:t>
    </dgm:pt>
    <dgm:pt modelId="{2A5131ED-59F3-4F21-A323-240AEE3414FE}">
      <dgm:prSet phldrT="[Text]"/>
      <dgm:spPr/>
      <dgm:t>
        <a:bodyPr/>
        <a:lstStyle/>
        <a:p>
          <a:endParaRPr lang="en-GB" dirty="0"/>
        </a:p>
      </dgm:t>
    </dgm:pt>
    <dgm:pt modelId="{2F18D426-3DC5-4EB1-B452-BECD96CAD383}" type="parTrans" cxnId="{FF63EF57-8052-46F0-8EA0-18B2D22020B5}">
      <dgm:prSet/>
      <dgm:spPr/>
      <dgm:t>
        <a:bodyPr/>
        <a:lstStyle/>
        <a:p>
          <a:endParaRPr lang="en-GB"/>
        </a:p>
      </dgm:t>
    </dgm:pt>
    <dgm:pt modelId="{DAD4CE70-5CE2-450C-A212-54F9D45CFBAB}" type="sibTrans" cxnId="{FF63EF57-8052-46F0-8EA0-18B2D22020B5}">
      <dgm:prSet/>
      <dgm:spPr/>
      <dgm:t>
        <a:bodyPr/>
        <a:lstStyle/>
        <a:p>
          <a:endParaRPr lang="en-GB"/>
        </a:p>
      </dgm:t>
    </dgm:pt>
    <dgm:pt modelId="{05816659-3ADE-402B-8F36-3AAFDE6285DE}" type="pres">
      <dgm:prSet presAssocID="{40FAAEFE-1D08-4500-B554-0F245E9B50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7FE0A2-5604-4FD5-BD65-F000A532E659}" type="pres">
      <dgm:prSet presAssocID="{40FAAEFE-1D08-4500-B554-0F245E9B50B3}" presName="arrow" presStyleLbl="bgShp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D5530C7C-E030-4C47-9786-EC9EAA47978B}" type="pres">
      <dgm:prSet presAssocID="{40FAAEFE-1D08-4500-B554-0F245E9B50B3}" presName="points" presStyleCnt="0"/>
      <dgm:spPr/>
    </dgm:pt>
    <dgm:pt modelId="{53CEAA04-9320-4E23-B358-EECB510866A9}" type="pres">
      <dgm:prSet presAssocID="{2A5131ED-59F3-4F21-A323-240AEE3414FE}" presName="compositeA" presStyleCnt="0"/>
      <dgm:spPr/>
    </dgm:pt>
    <dgm:pt modelId="{A5544B12-95C0-4DE6-9567-177E41E52A8F}" type="pres">
      <dgm:prSet presAssocID="{2A5131ED-59F3-4F21-A323-240AEE3414FE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A57B18-BF50-481D-877C-E0DF75B9AB7B}" type="pres">
      <dgm:prSet presAssocID="{2A5131ED-59F3-4F21-A323-240AEE3414FE}" presName="circleA" presStyleLbl="node1" presStyleIdx="0" presStyleCnt="7"/>
      <dgm:spPr/>
    </dgm:pt>
    <dgm:pt modelId="{A76CAFEB-A24F-4C2D-B194-65C756134961}" type="pres">
      <dgm:prSet presAssocID="{2A5131ED-59F3-4F21-A323-240AEE3414FE}" presName="spaceA" presStyleCnt="0"/>
      <dgm:spPr/>
    </dgm:pt>
    <dgm:pt modelId="{6CD164D1-3B5B-46B3-88F8-1498CC69FAFC}" type="pres">
      <dgm:prSet presAssocID="{DAD4CE70-5CE2-450C-A212-54F9D45CFBAB}" presName="space" presStyleCnt="0"/>
      <dgm:spPr/>
    </dgm:pt>
    <dgm:pt modelId="{B52C6689-966E-423D-A170-92DDB21B6925}" type="pres">
      <dgm:prSet presAssocID="{697FFAA3-99A8-496F-9B17-817FDBF3214A}" presName="compositeB" presStyleCnt="0"/>
      <dgm:spPr/>
    </dgm:pt>
    <dgm:pt modelId="{5E645A2C-2409-4B3D-A2E2-FCE31B760A1A}" type="pres">
      <dgm:prSet presAssocID="{697FFAA3-99A8-496F-9B17-817FDBF3214A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2AD9C6-38DD-4242-899E-10154D4C6965}" type="pres">
      <dgm:prSet presAssocID="{697FFAA3-99A8-496F-9B17-817FDBF3214A}" presName="circleB" presStyleLbl="node1" presStyleIdx="1" presStyleCnt="7"/>
      <dgm:spPr/>
    </dgm:pt>
    <dgm:pt modelId="{0C91E440-0DC6-48B1-A69B-576F2B0F96C7}" type="pres">
      <dgm:prSet presAssocID="{697FFAA3-99A8-496F-9B17-817FDBF3214A}" presName="spaceB" presStyleCnt="0"/>
      <dgm:spPr/>
    </dgm:pt>
    <dgm:pt modelId="{4533D638-9851-466A-B6C3-513499C4B082}" type="pres">
      <dgm:prSet presAssocID="{35774344-80E7-48C9-BBD1-2014C97E5D1B}" presName="space" presStyleCnt="0"/>
      <dgm:spPr/>
    </dgm:pt>
    <dgm:pt modelId="{A61D8D0E-BDC6-4F0B-A9BF-0C763B7C911E}" type="pres">
      <dgm:prSet presAssocID="{D7BE272D-9BAE-47A6-93DB-2D93CA731D79}" presName="compositeA" presStyleCnt="0"/>
      <dgm:spPr/>
    </dgm:pt>
    <dgm:pt modelId="{C6696F88-71A5-4CD1-B979-6389D4834355}" type="pres">
      <dgm:prSet presAssocID="{D7BE272D-9BAE-47A6-93DB-2D93CA731D79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76F00-9D0A-4CEC-AB38-E71986897DF4}" type="pres">
      <dgm:prSet presAssocID="{D7BE272D-9BAE-47A6-93DB-2D93CA731D79}" presName="circleA" presStyleLbl="node1" presStyleIdx="2" presStyleCnt="7"/>
      <dgm:spPr/>
    </dgm:pt>
    <dgm:pt modelId="{831772A2-6488-4FCD-ACAC-4B3FA4CDDB35}" type="pres">
      <dgm:prSet presAssocID="{D7BE272D-9BAE-47A6-93DB-2D93CA731D79}" presName="spaceA" presStyleCnt="0"/>
      <dgm:spPr/>
    </dgm:pt>
    <dgm:pt modelId="{1B46AEC2-544B-4B98-91C2-5D00069D0376}" type="pres">
      <dgm:prSet presAssocID="{CBBBDA7E-80FE-4076-9FA4-9D4A085A409D}" presName="space" presStyleCnt="0"/>
      <dgm:spPr/>
    </dgm:pt>
    <dgm:pt modelId="{C33912AF-BFB7-4D15-A6C3-A46F49A13AB2}" type="pres">
      <dgm:prSet presAssocID="{AA42340E-367F-47AB-8AB9-0E6BC74C7B33}" presName="compositeB" presStyleCnt="0"/>
      <dgm:spPr/>
    </dgm:pt>
    <dgm:pt modelId="{8E9768E8-C004-4820-9446-77650B25FE49}" type="pres">
      <dgm:prSet presAssocID="{AA42340E-367F-47AB-8AB9-0E6BC74C7B33}" presName="textB" presStyleLbl="revTx" presStyleIdx="3" presStyleCnt="7" custScaleX="1130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76D5E-DBA3-470E-BEF3-441BBC8CAAD5}" type="pres">
      <dgm:prSet presAssocID="{AA42340E-367F-47AB-8AB9-0E6BC74C7B33}" presName="circleB" presStyleLbl="node1" presStyleIdx="3" presStyleCnt="7"/>
      <dgm:spPr/>
    </dgm:pt>
    <dgm:pt modelId="{2E9897C4-14C9-4B40-9B8F-13F416EBFA72}" type="pres">
      <dgm:prSet presAssocID="{AA42340E-367F-47AB-8AB9-0E6BC74C7B33}" presName="spaceB" presStyleCnt="0"/>
      <dgm:spPr/>
    </dgm:pt>
    <dgm:pt modelId="{C989FFFE-745C-4F98-8EF0-1FCB90B221CC}" type="pres">
      <dgm:prSet presAssocID="{ED5CB4F9-680E-483B-8B3C-B1AE261E5CCA}" presName="space" presStyleCnt="0"/>
      <dgm:spPr/>
    </dgm:pt>
    <dgm:pt modelId="{7BCA9B34-A054-49A3-A86D-232BBD570553}" type="pres">
      <dgm:prSet presAssocID="{1C0AC343-D97F-4142-A55D-3AE168E2E451}" presName="compositeA" presStyleCnt="0"/>
      <dgm:spPr/>
    </dgm:pt>
    <dgm:pt modelId="{07BD0869-45F5-4EE9-8F70-826024DE6E19}" type="pres">
      <dgm:prSet presAssocID="{1C0AC343-D97F-4142-A55D-3AE168E2E451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09E659-10F8-4535-8BCC-0D3A34EAC970}" type="pres">
      <dgm:prSet presAssocID="{1C0AC343-D97F-4142-A55D-3AE168E2E451}" presName="circleA" presStyleLbl="node1" presStyleIdx="4" presStyleCnt="7"/>
      <dgm:spPr/>
    </dgm:pt>
    <dgm:pt modelId="{399BC5DC-11F9-420A-A212-D90FFE26DD77}" type="pres">
      <dgm:prSet presAssocID="{1C0AC343-D97F-4142-A55D-3AE168E2E451}" presName="spaceA" presStyleCnt="0"/>
      <dgm:spPr/>
    </dgm:pt>
    <dgm:pt modelId="{AF897FC5-3D26-4A49-99D9-A4BE1813D181}" type="pres">
      <dgm:prSet presAssocID="{824B720E-0054-4846-BA48-5F35223B2891}" presName="space" presStyleCnt="0"/>
      <dgm:spPr/>
    </dgm:pt>
    <dgm:pt modelId="{43744DBA-19C3-42AC-AE6E-75D0B3AC583D}" type="pres">
      <dgm:prSet presAssocID="{1ED6DB74-97F3-4320-9428-8E79BA47811C}" presName="compositeB" presStyleCnt="0"/>
      <dgm:spPr/>
    </dgm:pt>
    <dgm:pt modelId="{3C91253B-8B95-464E-8CFF-C601ADA2E31A}" type="pres">
      <dgm:prSet presAssocID="{1ED6DB74-97F3-4320-9428-8E79BA47811C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904D1-490B-4DED-BCA1-32A960EC1471}" type="pres">
      <dgm:prSet presAssocID="{1ED6DB74-97F3-4320-9428-8E79BA47811C}" presName="circleB" presStyleLbl="node1" presStyleIdx="5" presStyleCnt="7"/>
      <dgm:spPr/>
    </dgm:pt>
    <dgm:pt modelId="{AA0E5380-9B05-451D-B30C-6ABEF5DFCF48}" type="pres">
      <dgm:prSet presAssocID="{1ED6DB74-97F3-4320-9428-8E79BA47811C}" presName="spaceB" presStyleCnt="0"/>
      <dgm:spPr/>
    </dgm:pt>
    <dgm:pt modelId="{0CA2B6A1-0A04-4E30-A06D-D2CCEF0F0562}" type="pres">
      <dgm:prSet presAssocID="{6CE395E1-4B54-461B-A765-DF90048D22B3}" presName="space" presStyleCnt="0"/>
      <dgm:spPr/>
    </dgm:pt>
    <dgm:pt modelId="{5BBB73B2-B2BF-4C57-B23D-8497935E896A}" type="pres">
      <dgm:prSet presAssocID="{B626DC18-33AE-46C2-89DA-A337978D9F41}" presName="compositeA" presStyleCnt="0"/>
      <dgm:spPr/>
    </dgm:pt>
    <dgm:pt modelId="{352DD888-2DAC-4DF9-9A05-BA755A3D7FDE}" type="pres">
      <dgm:prSet presAssocID="{B626DC18-33AE-46C2-89DA-A337978D9F41}" presName="textA" presStyleLbl="revTx" presStyleIdx="6" presStyleCnt="7" custScaleX="109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EBA77-5F26-4865-AD0A-924B25FB8693}" type="pres">
      <dgm:prSet presAssocID="{B626DC18-33AE-46C2-89DA-A337978D9F41}" presName="circleA" presStyleLbl="node1" presStyleIdx="6" presStyleCnt="7"/>
      <dgm:spPr/>
    </dgm:pt>
    <dgm:pt modelId="{4754BEA4-0A19-4E36-A1AA-49C29251D203}" type="pres">
      <dgm:prSet presAssocID="{B626DC18-33AE-46C2-89DA-A337978D9F41}" presName="spaceA" presStyleCnt="0"/>
      <dgm:spPr/>
    </dgm:pt>
  </dgm:ptLst>
  <dgm:cxnLst>
    <dgm:cxn modelId="{FA32D9A7-6A04-41E9-AC5E-4D6A85D4761C}" type="presOf" srcId="{1C0AC343-D97F-4142-A55D-3AE168E2E451}" destId="{07BD0869-45F5-4EE9-8F70-826024DE6E19}" srcOrd="0" destOrd="0" presId="urn:microsoft.com/office/officeart/2005/8/layout/hProcess11"/>
    <dgm:cxn modelId="{CAE1D5C1-FB97-44B3-A781-78A1B2FED977}" type="presOf" srcId="{697FFAA3-99A8-496F-9B17-817FDBF3214A}" destId="{5E645A2C-2409-4B3D-A2E2-FCE31B760A1A}" srcOrd="0" destOrd="0" presId="urn:microsoft.com/office/officeart/2005/8/layout/hProcess11"/>
    <dgm:cxn modelId="{12B9A4F4-6DCB-412F-95F0-36BDF5666A4E}" srcId="{40FAAEFE-1D08-4500-B554-0F245E9B50B3}" destId="{697FFAA3-99A8-496F-9B17-817FDBF3214A}" srcOrd="1" destOrd="0" parTransId="{CB9756B3-F71C-457B-960A-1FE185B21FFF}" sibTransId="{35774344-80E7-48C9-BBD1-2014C97E5D1B}"/>
    <dgm:cxn modelId="{A25F72D7-C8E4-4677-8C69-7145B776557B}" type="presOf" srcId="{1ED6DB74-97F3-4320-9428-8E79BA47811C}" destId="{3C91253B-8B95-464E-8CFF-C601ADA2E31A}" srcOrd="0" destOrd="0" presId="urn:microsoft.com/office/officeart/2005/8/layout/hProcess11"/>
    <dgm:cxn modelId="{FF63EF57-8052-46F0-8EA0-18B2D22020B5}" srcId="{40FAAEFE-1D08-4500-B554-0F245E9B50B3}" destId="{2A5131ED-59F3-4F21-A323-240AEE3414FE}" srcOrd="0" destOrd="0" parTransId="{2F18D426-3DC5-4EB1-B452-BECD96CAD383}" sibTransId="{DAD4CE70-5CE2-450C-A212-54F9D45CFBAB}"/>
    <dgm:cxn modelId="{35AB9344-E52E-4F7E-9A6D-E7B003C1A740}" type="presOf" srcId="{D7BE272D-9BAE-47A6-93DB-2D93CA731D79}" destId="{C6696F88-71A5-4CD1-B979-6389D4834355}" srcOrd="0" destOrd="0" presId="urn:microsoft.com/office/officeart/2005/8/layout/hProcess11"/>
    <dgm:cxn modelId="{473EB74D-D30B-466D-A018-5BF5D51B8D83}" srcId="{40FAAEFE-1D08-4500-B554-0F245E9B50B3}" destId="{AA42340E-367F-47AB-8AB9-0E6BC74C7B33}" srcOrd="3" destOrd="0" parTransId="{E2D0B154-E430-47D6-8E50-35B13731CDF2}" sibTransId="{ED5CB4F9-680E-483B-8B3C-B1AE261E5CCA}"/>
    <dgm:cxn modelId="{F260BAE3-8931-45DC-A838-7F388FE8AC3E}" type="presOf" srcId="{40FAAEFE-1D08-4500-B554-0F245E9B50B3}" destId="{05816659-3ADE-402B-8F36-3AAFDE6285DE}" srcOrd="0" destOrd="0" presId="urn:microsoft.com/office/officeart/2005/8/layout/hProcess11"/>
    <dgm:cxn modelId="{88E984C9-290C-4E44-B8E2-FC67E6EC9A7A}" type="presOf" srcId="{B626DC18-33AE-46C2-89DA-A337978D9F41}" destId="{352DD888-2DAC-4DF9-9A05-BA755A3D7FDE}" srcOrd="0" destOrd="0" presId="urn:microsoft.com/office/officeart/2005/8/layout/hProcess11"/>
    <dgm:cxn modelId="{3E3E2D5D-1F9F-4099-B1BD-ED2EB75DC8FA}" srcId="{40FAAEFE-1D08-4500-B554-0F245E9B50B3}" destId="{B626DC18-33AE-46C2-89DA-A337978D9F41}" srcOrd="6" destOrd="0" parTransId="{58A9A779-2348-4C7A-BEE1-5982D6F12FB4}" sibTransId="{15078E96-79CD-4ECF-BD89-5D97B2B84075}"/>
    <dgm:cxn modelId="{881817C6-8522-492C-91DF-B2A360BBE02A}" srcId="{40FAAEFE-1D08-4500-B554-0F245E9B50B3}" destId="{1C0AC343-D97F-4142-A55D-3AE168E2E451}" srcOrd="4" destOrd="0" parTransId="{3541113C-D0A9-41F0-AB92-D7B24750915A}" sibTransId="{824B720E-0054-4846-BA48-5F35223B2891}"/>
    <dgm:cxn modelId="{67E77A05-16F4-4724-9139-C139AC3C75BD}" srcId="{40FAAEFE-1D08-4500-B554-0F245E9B50B3}" destId="{1ED6DB74-97F3-4320-9428-8E79BA47811C}" srcOrd="5" destOrd="0" parTransId="{3E762AC6-F954-4C90-88C2-35A2E3A3E8FA}" sibTransId="{6CE395E1-4B54-461B-A765-DF90048D22B3}"/>
    <dgm:cxn modelId="{2BF235F4-9A44-419B-A2AB-A7D53D0B0DC2}" type="presOf" srcId="{2A5131ED-59F3-4F21-A323-240AEE3414FE}" destId="{A5544B12-95C0-4DE6-9567-177E41E52A8F}" srcOrd="0" destOrd="0" presId="urn:microsoft.com/office/officeart/2005/8/layout/hProcess11"/>
    <dgm:cxn modelId="{F643EA20-C97F-46D5-88CA-10DEDFFD9553}" srcId="{40FAAEFE-1D08-4500-B554-0F245E9B50B3}" destId="{D7BE272D-9BAE-47A6-93DB-2D93CA731D79}" srcOrd="2" destOrd="0" parTransId="{9A63D12B-3E3E-4512-BD74-328C71BCB8EA}" sibTransId="{CBBBDA7E-80FE-4076-9FA4-9D4A085A409D}"/>
    <dgm:cxn modelId="{6E8B08F1-CB1E-4828-ABF5-9AA9549DE682}" type="presOf" srcId="{AA42340E-367F-47AB-8AB9-0E6BC74C7B33}" destId="{8E9768E8-C004-4820-9446-77650B25FE49}" srcOrd="0" destOrd="0" presId="urn:microsoft.com/office/officeart/2005/8/layout/hProcess11"/>
    <dgm:cxn modelId="{F1C97A96-5E69-4644-A5EA-DB7087EA7211}" type="presParOf" srcId="{05816659-3ADE-402B-8F36-3AAFDE6285DE}" destId="{357FE0A2-5604-4FD5-BD65-F000A532E659}" srcOrd="0" destOrd="0" presId="urn:microsoft.com/office/officeart/2005/8/layout/hProcess11"/>
    <dgm:cxn modelId="{18ADC93C-B58D-4045-9A7B-3FEC453E07F6}" type="presParOf" srcId="{05816659-3ADE-402B-8F36-3AAFDE6285DE}" destId="{D5530C7C-E030-4C47-9786-EC9EAA47978B}" srcOrd="1" destOrd="0" presId="urn:microsoft.com/office/officeart/2005/8/layout/hProcess11"/>
    <dgm:cxn modelId="{48D920C9-4504-4FB5-8E58-2662D0439F12}" type="presParOf" srcId="{D5530C7C-E030-4C47-9786-EC9EAA47978B}" destId="{53CEAA04-9320-4E23-B358-EECB510866A9}" srcOrd="0" destOrd="0" presId="urn:microsoft.com/office/officeart/2005/8/layout/hProcess11"/>
    <dgm:cxn modelId="{41049135-1A19-4017-A16A-B2ABAA6FD5C0}" type="presParOf" srcId="{53CEAA04-9320-4E23-B358-EECB510866A9}" destId="{A5544B12-95C0-4DE6-9567-177E41E52A8F}" srcOrd="0" destOrd="0" presId="urn:microsoft.com/office/officeart/2005/8/layout/hProcess11"/>
    <dgm:cxn modelId="{09787A55-201F-4D39-BF87-6BB6BB94B36C}" type="presParOf" srcId="{53CEAA04-9320-4E23-B358-EECB510866A9}" destId="{AEA57B18-BF50-481D-877C-E0DF75B9AB7B}" srcOrd="1" destOrd="0" presId="urn:microsoft.com/office/officeart/2005/8/layout/hProcess11"/>
    <dgm:cxn modelId="{96D0193C-1539-4CE3-864D-F784F714BB84}" type="presParOf" srcId="{53CEAA04-9320-4E23-B358-EECB510866A9}" destId="{A76CAFEB-A24F-4C2D-B194-65C756134961}" srcOrd="2" destOrd="0" presId="urn:microsoft.com/office/officeart/2005/8/layout/hProcess11"/>
    <dgm:cxn modelId="{7CFB7A25-D7AC-42D8-98B0-5F9D58119514}" type="presParOf" srcId="{D5530C7C-E030-4C47-9786-EC9EAA47978B}" destId="{6CD164D1-3B5B-46B3-88F8-1498CC69FAFC}" srcOrd="1" destOrd="0" presId="urn:microsoft.com/office/officeart/2005/8/layout/hProcess11"/>
    <dgm:cxn modelId="{5D09011B-861E-44D2-9122-7AEE61A210D2}" type="presParOf" srcId="{D5530C7C-E030-4C47-9786-EC9EAA47978B}" destId="{B52C6689-966E-423D-A170-92DDB21B6925}" srcOrd="2" destOrd="0" presId="urn:microsoft.com/office/officeart/2005/8/layout/hProcess11"/>
    <dgm:cxn modelId="{94BACD82-E126-4B1F-A534-C500B56CD5FA}" type="presParOf" srcId="{B52C6689-966E-423D-A170-92DDB21B6925}" destId="{5E645A2C-2409-4B3D-A2E2-FCE31B760A1A}" srcOrd="0" destOrd="0" presId="urn:microsoft.com/office/officeart/2005/8/layout/hProcess11"/>
    <dgm:cxn modelId="{BF438612-6AF2-4237-B129-C5EDCA7C9855}" type="presParOf" srcId="{B52C6689-966E-423D-A170-92DDB21B6925}" destId="{0C2AD9C6-38DD-4242-899E-10154D4C6965}" srcOrd="1" destOrd="0" presId="urn:microsoft.com/office/officeart/2005/8/layout/hProcess11"/>
    <dgm:cxn modelId="{FA97EE70-1199-40B5-9C31-93A412F59696}" type="presParOf" srcId="{B52C6689-966E-423D-A170-92DDB21B6925}" destId="{0C91E440-0DC6-48B1-A69B-576F2B0F96C7}" srcOrd="2" destOrd="0" presId="urn:microsoft.com/office/officeart/2005/8/layout/hProcess11"/>
    <dgm:cxn modelId="{B3C73037-5720-412B-A226-21A527B147D1}" type="presParOf" srcId="{D5530C7C-E030-4C47-9786-EC9EAA47978B}" destId="{4533D638-9851-466A-B6C3-513499C4B082}" srcOrd="3" destOrd="0" presId="urn:microsoft.com/office/officeart/2005/8/layout/hProcess11"/>
    <dgm:cxn modelId="{28BBA9C3-15B5-4D2C-A67A-6F271E51BF01}" type="presParOf" srcId="{D5530C7C-E030-4C47-9786-EC9EAA47978B}" destId="{A61D8D0E-BDC6-4F0B-A9BF-0C763B7C911E}" srcOrd="4" destOrd="0" presId="urn:microsoft.com/office/officeart/2005/8/layout/hProcess11"/>
    <dgm:cxn modelId="{36E4C073-776B-408D-AD5C-FD64267619EF}" type="presParOf" srcId="{A61D8D0E-BDC6-4F0B-A9BF-0C763B7C911E}" destId="{C6696F88-71A5-4CD1-B979-6389D4834355}" srcOrd="0" destOrd="0" presId="urn:microsoft.com/office/officeart/2005/8/layout/hProcess11"/>
    <dgm:cxn modelId="{32FF74F7-C3F4-4FFD-9D66-78A591E6C0B5}" type="presParOf" srcId="{A61D8D0E-BDC6-4F0B-A9BF-0C763B7C911E}" destId="{CB076F00-9D0A-4CEC-AB38-E71986897DF4}" srcOrd="1" destOrd="0" presId="urn:microsoft.com/office/officeart/2005/8/layout/hProcess11"/>
    <dgm:cxn modelId="{7CD7E712-66CF-41DD-A9AC-9A5E95B2C3F9}" type="presParOf" srcId="{A61D8D0E-BDC6-4F0B-A9BF-0C763B7C911E}" destId="{831772A2-6488-4FCD-ACAC-4B3FA4CDDB35}" srcOrd="2" destOrd="0" presId="urn:microsoft.com/office/officeart/2005/8/layout/hProcess11"/>
    <dgm:cxn modelId="{86065796-8696-4F62-B2B0-91C4F5EFFA9D}" type="presParOf" srcId="{D5530C7C-E030-4C47-9786-EC9EAA47978B}" destId="{1B46AEC2-544B-4B98-91C2-5D00069D0376}" srcOrd="5" destOrd="0" presId="urn:microsoft.com/office/officeart/2005/8/layout/hProcess11"/>
    <dgm:cxn modelId="{94651862-C907-43AB-B360-4ED9D461D13D}" type="presParOf" srcId="{D5530C7C-E030-4C47-9786-EC9EAA47978B}" destId="{C33912AF-BFB7-4D15-A6C3-A46F49A13AB2}" srcOrd="6" destOrd="0" presId="urn:microsoft.com/office/officeart/2005/8/layout/hProcess11"/>
    <dgm:cxn modelId="{7CEBCABF-FE1A-4B7D-94EF-10A35CED8FD9}" type="presParOf" srcId="{C33912AF-BFB7-4D15-A6C3-A46F49A13AB2}" destId="{8E9768E8-C004-4820-9446-77650B25FE49}" srcOrd="0" destOrd="0" presId="urn:microsoft.com/office/officeart/2005/8/layout/hProcess11"/>
    <dgm:cxn modelId="{F8011B72-E699-4A4A-A1AF-3C269A7305DA}" type="presParOf" srcId="{C33912AF-BFB7-4D15-A6C3-A46F49A13AB2}" destId="{06776D5E-DBA3-470E-BEF3-441BBC8CAAD5}" srcOrd="1" destOrd="0" presId="urn:microsoft.com/office/officeart/2005/8/layout/hProcess11"/>
    <dgm:cxn modelId="{93DF7880-547C-4908-BE8E-F119A7F2CED0}" type="presParOf" srcId="{C33912AF-BFB7-4D15-A6C3-A46F49A13AB2}" destId="{2E9897C4-14C9-4B40-9B8F-13F416EBFA72}" srcOrd="2" destOrd="0" presId="urn:microsoft.com/office/officeart/2005/8/layout/hProcess11"/>
    <dgm:cxn modelId="{586A7A06-B601-478C-A860-4202C8EB259F}" type="presParOf" srcId="{D5530C7C-E030-4C47-9786-EC9EAA47978B}" destId="{C989FFFE-745C-4F98-8EF0-1FCB90B221CC}" srcOrd="7" destOrd="0" presId="urn:microsoft.com/office/officeart/2005/8/layout/hProcess11"/>
    <dgm:cxn modelId="{719E6904-4C0B-44EE-88DB-110618BE9281}" type="presParOf" srcId="{D5530C7C-E030-4C47-9786-EC9EAA47978B}" destId="{7BCA9B34-A054-49A3-A86D-232BBD570553}" srcOrd="8" destOrd="0" presId="urn:microsoft.com/office/officeart/2005/8/layout/hProcess11"/>
    <dgm:cxn modelId="{A8A0A215-6879-4F77-B6A3-FC0CE92C825E}" type="presParOf" srcId="{7BCA9B34-A054-49A3-A86D-232BBD570553}" destId="{07BD0869-45F5-4EE9-8F70-826024DE6E19}" srcOrd="0" destOrd="0" presId="urn:microsoft.com/office/officeart/2005/8/layout/hProcess11"/>
    <dgm:cxn modelId="{D7C6B635-164E-43FD-8FFF-8FF4AF77E45A}" type="presParOf" srcId="{7BCA9B34-A054-49A3-A86D-232BBD570553}" destId="{3F09E659-10F8-4535-8BCC-0D3A34EAC970}" srcOrd="1" destOrd="0" presId="urn:microsoft.com/office/officeart/2005/8/layout/hProcess11"/>
    <dgm:cxn modelId="{86B272CB-5E4D-43D6-828B-7DA74579774B}" type="presParOf" srcId="{7BCA9B34-A054-49A3-A86D-232BBD570553}" destId="{399BC5DC-11F9-420A-A212-D90FFE26DD77}" srcOrd="2" destOrd="0" presId="urn:microsoft.com/office/officeart/2005/8/layout/hProcess11"/>
    <dgm:cxn modelId="{A4E49FDD-EE25-450D-9B84-7FA36AE5719B}" type="presParOf" srcId="{D5530C7C-E030-4C47-9786-EC9EAA47978B}" destId="{AF897FC5-3D26-4A49-99D9-A4BE1813D181}" srcOrd="9" destOrd="0" presId="urn:microsoft.com/office/officeart/2005/8/layout/hProcess11"/>
    <dgm:cxn modelId="{23EDB718-5512-4BB5-BB0D-E90F63A6F76E}" type="presParOf" srcId="{D5530C7C-E030-4C47-9786-EC9EAA47978B}" destId="{43744DBA-19C3-42AC-AE6E-75D0B3AC583D}" srcOrd="10" destOrd="0" presId="urn:microsoft.com/office/officeart/2005/8/layout/hProcess11"/>
    <dgm:cxn modelId="{6611E49F-76C2-4884-A252-08148A35D85F}" type="presParOf" srcId="{43744DBA-19C3-42AC-AE6E-75D0B3AC583D}" destId="{3C91253B-8B95-464E-8CFF-C601ADA2E31A}" srcOrd="0" destOrd="0" presId="urn:microsoft.com/office/officeart/2005/8/layout/hProcess11"/>
    <dgm:cxn modelId="{8740D787-A07A-493B-92F7-191F6610A095}" type="presParOf" srcId="{43744DBA-19C3-42AC-AE6E-75D0B3AC583D}" destId="{052904D1-490B-4DED-BCA1-32A960EC1471}" srcOrd="1" destOrd="0" presId="urn:microsoft.com/office/officeart/2005/8/layout/hProcess11"/>
    <dgm:cxn modelId="{2E7BAEB5-7D5C-4CD8-BFF9-1DA3177D4F9A}" type="presParOf" srcId="{43744DBA-19C3-42AC-AE6E-75D0B3AC583D}" destId="{AA0E5380-9B05-451D-B30C-6ABEF5DFCF48}" srcOrd="2" destOrd="0" presId="urn:microsoft.com/office/officeart/2005/8/layout/hProcess11"/>
    <dgm:cxn modelId="{31730404-4606-4AC3-8A1A-D68A6BE2D690}" type="presParOf" srcId="{D5530C7C-E030-4C47-9786-EC9EAA47978B}" destId="{0CA2B6A1-0A04-4E30-A06D-D2CCEF0F0562}" srcOrd="11" destOrd="0" presId="urn:microsoft.com/office/officeart/2005/8/layout/hProcess11"/>
    <dgm:cxn modelId="{733C8C47-C4B4-47B1-84AD-1EA0720E3111}" type="presParOf" srcId="{D5530C7C-E030-4C47-9786-EC9EAA47978B}" destId="{5BBB73B2-B2BF-4C57-B23D-8497935E896A}" srcOrd="12" destOrd="0" presId="urn:microsoft.com/office/officeart/2005/8/layout/hProcess11"/>
    <dgm:cxn modelId="{D96B2DDE-A000-439A-8AEC-EF7C20A297DA}" type="presParOf" srcId="{5BBB73B2-B2BF-4C57-B23D-8497935E896A}" destId="{352DD888-2DAC-4DF9-9A05-BA755A3D7FDE}" srcOrd="0" destOrd="0" presId="urn:microsoft.com/office/officeart/2005/8/layout/hProcess11"/>
    <dgm:cxn modelId="{B0A226ED-527F-47DB-9787-6748042EA645}" type="presParOf" srcId="{5BBB73B2-B2BF-4C57-B23D-8497935E896A}" destId="{5F8EBA77-5F26-4865-AD0A-924B25FB8693}" srcOrd="1" destOrd="0" presId="urn:microsoft.com/office/officeart/2005/8/layout/hProcess11"/>
    <dgm:cxn modelId="{D3EF7EF5-3DAE-4D4D-8BC5-DC09795DB61D}" type="presParOf" srcId="{5BBB73B2-B2BF-4C57-B23D-8497935E896A}" destId="{4754BEA4-0A19-4E36-A1AA-49C29251D2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78243-4D5C-455E-8E54-2C44570001F2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 phldr="1"/>
      <dgm:spPr/>
    </dgm:pt>
    <dgm:pt modelId="{BEF41EA2-8ABA-453E-B9C7-A31B2AAA5466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GB" sz="1100" b="1" dirty="0" smtClean="0"/>
            <a:t>Perform arithmetic operations in many number system.</a:t>
          </a:r>
          <a:endParaRPr lang="en-GB" sz="1100" b="1" dirty="0"/>
        </a:p>
      </dgm:t>
    </dgm:pt>
    <dgm:pt modelId="{6D8AFE0E-478A-4418-93FF-A4D77DC909A4}" type="parTrans" cxnId="{C8EA9479-F680-474F-98A6-8BD9DCB0DC43}">
      <dgm:prSet/>
      <dgm:spPr/>
      <dgm:t>
        <a:bodyPr/>
        <a:lstStyle/>
        <a:p>
          <a:pPr algn="ctr"/>
          <a:endParaRPr lang="en-GB" sz="2400" b="1"/>
        </a:p>
      </dgm:t>
    </dgm:pt>
    <dgm:pt modelId="{9DB5349D-E2AE-444D-A276-62ACE9072A28}" type="sibTrans" cxnId="{C8EA9479-F680-474F-98A6-8BD9DCB0DC43}">
      <dgm:prSet/>
      <dgm:spPr/>
      <dgm:t>
        <a:bodyPr/>
        <a:lstStyle/>
        <a:p>
          <a:pPr algn="ctr"/>
          <a:endParaRPr lang="en-GB" sz="2400" b="1"/>
        </a:p>
      </dgm:t>
    </dgm:pt>
    <dgm:pt modelId="{A71F73A2-5A28-4BAF-BBF1-923D611A7C2A}">
      <dgm:prSet phldrT="[Text]" custT="1"/>
      <dgm:spPr/>
      <dgm:t>
        <a:bodyPr/>
        <a:lstStyle/>
        <a:p>
          <a:pPr algn="ctr"/>
          <a:r>
            <a:rPr lang="en-GB" sz="1100" b="1" dirty="0" smtClean="0"/>
            <a:t>Manipulate Boolean algebraic structures.</a:t>
          </a:r>
          <a:endParaRPr lang="en-GB" sz="1100" b="1" dirty="0"/>
        </a:p>
      </dgm:t>
    </dgm:pt>
    <dgm:pt modelId="{0B427389-8CA0-40D0-A2F4-097146E59E52}" type="parTrans" cxnId="{3286BF17-8F5D-4469-900E-7B14BA0C7BB0}">
      <dgm:prSet/>
      <dgm:spPr/>
      <dgm:t>
        <a:bodyPr/>
        <a:lstStyle/>
        <a:p>
          <a:pPr algn="ctr"/>
          <a:endParaRPr lang="en-GB" sz="2400" b="1"/>
        </a:p>
      </dgm:t>
    </dgm:pt>
    <dgm:pt modelId="{766AC5D8-71A3-4287-B90E-E12B43273A88}" type="sibTrans" cxnId="{3286BF17-8F5D-4469-900E-7B14BA0C7BB0}">
      <dgm:prSet/>
      <dgm:spPr/>
      <dgm:t>
        <a:bodyPr/>
        <a:lstStyle/>
        <a:p>
          <a:pPr algn="ctr"/>
          <a:endParaRPr lang="en-GB" sz="2400" b="1"/>
        </a:p>
      </dgm:t>
    </dgm:pt>
    <dgm:pt modelId="{AD023F4D-6B4F-4113-9FA7-118472921B6A}">
      <dgm:prSet custT="1"/>
      <dgm:spPr/>
      <dgm:t>
        <a:bodyPr/>
        <a:lstStyle/>
        <a:p>
          <a:pPr algn="ctr"/>
          <a:r>
            <a:rPr lang="en-GB" sz="1100" b="1" smtClean="0"/>
            <a:t>Analyse and design various combinational logic circuits.</a:t>
          </a:r>
          <a:endParaRPr lang="en-GB" sz="1100" b="1" dirty="0" smtClean="0"/>
        </a:p>
      </dgm:t>
    </dgm:pt>
    <dgm:pt modelId="{A29BDB5F-AB8A-4AA9-BE42-0B759848AC31}" type="parTrans" cxnId="{795E1630-D5FC-4A28-9C97-1352835EEFC2}">
      <dgm:prSet/>
      <dgm:spPr/>
      <dgm:t>
        <a:bodyPr/>
        <a:lstStyle/>
        <a:p>
          <a:pPr algn="ctr"/>
          <a:endParaRPr lang="en-GB" sz="2400" b="1"/>
        </a:p>
      </dgm:t>
    </dgm:pt>
    <dgm:pt modelId="{FC2F2252-2787-4B9B-9AB0-93AA3DFA189C}" type="sibTrans" cxnId="{795E1630-D5FC-4A28-9C97-1352835EEFC2}">
      <dgm:prSet/>
      <dgm:spPr/>
      <dgm:t>
        <a:bodyPr/>
        <a:lstStyle/>
        <a:p>
          <a:pPr algn="ctr"/>
          <a:endParaRPr lang="en-GB" sz="2400" b="1"/>
        </a:p>
      </dgm:t>
    </dgm:pt>
    <dgm:pt modelId="{E83528A9-08AA-4B94-A0BC-D0074646BB92}">
      <dgm:prSet custT="1"/>
      <dgm:spPr/>
      <dgm:t>
        <a:bodyPr/>
        <a:lstStyle/>
        <a:p>
          <a:pPr algn="ctr"/>
          <a:r>
            <a:rPr lang="en-GB" sz="1100" b="1" smtClean="0"/>
            <a:t>Analyse and design clocked sequential circuits.</a:t>
          </a:r>
          <a:endParaRPr lang="en-GB" sz="1100" b="1" dirty="0"/>
        </a:p>
      </dgm:t>
    </dgm:pt>
    <dgm:pt modelId="{8A950BF7-3A10-487D-A795-887534422659}" type="parTrans" cxnId="{D648B672-862D-4D69-8487-85E6CDA77436}">
      <dgm:prSet/>
      <dgm:spPr/>
      <dgm:t>
        <a:bodyPr/>
        <a:lstStyle/>
        <a:p>
          <a:pPr algn="ctr"/>
          <a:endParaRPr lang="en-GB" sz="2400" b="1"/>
        </a:p>
      </dgm:t>
    </dgm:pt>
    <dgm:pt modelId="{4DA4821A-FAE7-4495-BB53-372689ECEC85}" type="sibTrans" cxnId="{D648B672-862D-4D69-8487-85E6CDA77436}">
      <dgm:prSet/>
      <dgm:spPr/>
      <dgm:t>
        <a:bodyPr/>
        <a:lstStyle/>
        <a:p>
          <a:pPr algn="ctr"/>
          <a:endParaRPr lang="en-GB" sz="2400" b="1"/>
        </a:p>
      </dgm:t>
    </dgm:pt>
    <dgm:pt modelId="{B56C0B41-62A9-47B2-930E-20C2862922F4}" type="pres">
      <dgm:prSet presAssocID="{EBB78243-4D5C-455E-8E54-2C44570001F2}" presName="cycle" presStyleCnt="0">
        <dgm:presLayoutVars>
          <dgm:dir/>
          <dgm:resizeHandles val="exact"/>
        </dgm:presLayoutVars>
      </dgm:prSet>
      <dgm:spPr/>
    </dgm:pt>
    <dgm:pt modelId="{3C059F99-E5FC-4488-AC1C-62C9E80953B4}" type="pres">
      <dgm:prSet presAssocID="{BEF41EA2-8ABA-453E-B9C7-A31B2AAA54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F95D58-C49E-47EC-8B2D-300ACDFB2F23}" type="pres">
      <dgm:prSet presAssocID="{BEF41EA2-8ABA-453E-B9C7-A31B2AAA5466}" presName="spNode" presStyleCnt="0"/>
      <dgm:spPr/>
    </dgm:pt>
    <dgm:pt modelId="{910BDD1A-37D9-4292-B7FF-014672C1E16D}" type="pres">
      <dgm:prSet presAssocID="{9DB5349D-E2AE-444D-A276-62ACE9072A28}" presName="sibTrans" presStyleLbl="sibTrans1D1" presStyleIdx="0" presStyleCnt="4"/>
      <dgm:spPr/>
      <dgm:t>
        <a:bodyPr/>
        <a:lstStyle/>
        <a:p>
          <a:endParaRPr lang="en-GB"/>
        </a:p>
      </dgm:t>
    </dgm:pt>
    <dgm:pt modelId="{01B8B718-2904-4E0B-95CB-5BF9AF170E80}" type="pres">
      <dgm:prSet presAssocID="{A71F73A2-5A28-4BAF-BBF1-923D611A7C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708A93-B0FC-4DB2-93DC-8B2FB6555BB3}" type="pres">
      <dgm:prSet presAssocID="{A71F73A2-5A28-4BAF-BBF1-923D611A7C2A}" presName="spNode" presStyleCnt="0"/>
      <dgm:spPr/>
    </dgm:pt>
    <dgm:pt modelId="{A14989EE-D439-44D4-A05A-515073C30851}" type="pres">
      <dgm:prSet presAssocID="{766AC5D8-71A3-4287-B90E-E12B43273A88}" presName="sibTrans" presStyleLbl="sibTrans1D1" presStyleIdx="1" presStyleCnt="4"/>
      <dgm:spPr/>
      <dgm:t>
        <a:bodyPr/>
        <a:lstStyle/>
        <a:p>
          <a:endParaRPr lang="en-GB"/>
        </a:p>
      </dgm:t>
    </dgm:pt>
    <dgm:pt modelId="{3013C8A6-A98A-4FDB-B73D-EA8EB51FF37B}" type="pres">
      <dgm:prSet presAssocID="{AD023F4D-6B4F-4113-9FA7-118472921B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5DC10D-9F65-43D6-B5A9-A2178337DFA1}" type="pres">
      <dgm:prSet presAssocID="{AD023F4D-6B4F-4113-9FA7-118472921B6A}" presName="spNode" presStyleCnt="0"/>
      <dgm:spPr/>
    </dgm:pt>
    <dgm:pt modelId="{2A172938-037A-40AD-8B1F-6FF0444012C6}" type="pres">
      <dgm:prSet presAssocID="{FC2F2252-2787-4B9B-9AB0-93AA3DFA189C}" presName="sibTrans" presStyleLbl="sibTrans1D1" presStyleIdx="2" presStyleCnt="4"/>
      <dgm:spPr/>
      <dgm:t>
        <a:bodyPr/>
        <a:lstStyle/>
        <a:p>
          <a:endParaRPr lang="en-GB"/>
        </a:p>
      </dgm:t>
    </dgm:pt>
    <dgm:pt modelId="{79DBAA66-91CE-4B2B-BFFB-F622901A0FDF}" type="pres">
      <dgm:prSet presAssocID="{E83528A9-08AA-4B94-A0BC-D0074646BB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F552B-7091-4E09-8CD9-0E8431B2B399}" type="pres">
      <dgm:prSet presAssocID="{E83528A9-08AA-4B94-A0BC-D0074646BB92}" presName="spNode" presStyleCnt="0"/>
      <dgm:spPr/>
    </dgm:pt>
    <dgm:pt modelId="{A0E77F67-339F-4369-AE52-0DCD05F23723}" type="pres">
      <dgm:prSet presAssocID="{4DA4821A-FAE7-4495-BB53-372689ECEC85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470802C5-B504-4085-BB40-68F5913C3573}" type="presOf" srcId="{BEF41EA2-8ABA-453E-B9C7-A31B2AAA5466}" destId="{3C059F99-E5FC-4488-AC1C-62C9E80953B4}" srcOrd="0" destOrd="0" presId="urn:microsoft.com/office/officeart/2005/8/layout/cycle6"/>
    <dgm:cxn modelId="{99CBD415-E644-4A37-B026-196E9EF29A8D}" type="presOf" srcId="{EBB78243-4D5C-455E-8E54-2C44570001F2}" destId="{B56C0B41-62A9-47B2-930E-20C2862922F4}" srcOrd="0" destOrd="0" presId="urn:microsoft.com/office/officeart/2005/8/layout/cycle6"/>
    <dgm:cxn modelId="{D648B672-862D-4D69-8487-85E6CDA77436}" srcId="{EBB78243-4D5C-455E-8E54-2C44570001F2}" destId="{E83528A9-08AA-4B94-A0BC-D0074646BB92}" srcOrd="3" destOrd="0" parTransId="{8A950BF7-3A10-487D-A795-887534422659}" sibTransId="{4DA4821A-FAE7-4495-BB53-372689ECEC85}"/>
    <dgm:cxn modelId="{795E1630-D5FC-4A28-9C97-1352835EEFC2}" srcId="{EBB78243-4D5C-455E-8E54-2C44570001F2}" destId="{AD023F4D-6B4F-4113-9FA7-118472921B6A}" srcOrd="2" destOrd="0" parTransId="{A29BDB5F-AB8A-4AA9-BE42-0B759848AC31}" sibTransId="{FC2F2252-2787-4B9B-9AB0-93AA3DFA189C}"/>
    <dgm:cxn modelId="{FDCEC160-5120-4139-9485-D3110F837605}" type="presOf" srcId="{FC2F2252-2787-4B9B-9AB0-93AA3DFA189C}" destId="{2A172938-037A-40AD-8B1F-6FF0444012C6}" srcOrd="0" destOrd="0" presId="urn:microsoft.com/office/officeart/2005/8/layout/cycle6"/>
    <dgm:cxn modelId="{C8EA9479-F680-474F-98A6-8BD9DCB0DC43}" srcId="{EBB78243-4D5C-455E-8E54-2C44570001F2}" destId="{BEF41EA2-8ABA-453E-B9C7-A31B2AAA5466}" srcOrd="0" destOrd="0" parTransId="{6D8AFE0E-478A-4418-93FF-A4D77DC909A4}" sibTransId="{9DB5349D-E2AE-444D-A276-62ACE9072A28}"/>
    <dgm:cxn modelId="{72D40EC7-E861-4B4C-B5B7-76BB7534D03C}" type="presOf" srcId="{766AC5D8-71A3-4287-B90E-E12B43273A88}" destId="{A14989EE-D439-44D4-A05A-515073C30851}" srcOrd="0" destOrd="0" presId="urn:microsoft.com/office/officeart/2005/8/layout/cycle6"/>
    <dgm:cxn modelId="{3C454BA1-459D-4036-9D63-0B968386105D}" type="presOf" srcId="{AD023F4D-6B4F-4113-9FA7-118472921B6A}" destId="{3013C8A6-A98A-4FDB-B73D-EA8EB51FF37B}" srcOrd="0" destOrd="0" presId="urn:microsoft.com/office/officeart/2005/8/layout/cycle6"/>
    <dgm:cxn modelId="{6ABEFF98-C766-4DA4-A567-0BD60E8C50C3}" type="presOf" srcId="{9DB5349D-E2AE-444D-A276-62ACE9072A28}" destId="{910BDD1A-37D9-4292-B7FF-014672C1E16D}" srcOrd="0" destOrd="0" presId="urn:microsoft.com/office/officeart/2005/8/layout/cycle6"/>
    <dgm:cxn modelId="{005B8CF5-D1A3-4313-A27B-D16194281E46}" type="presOf" srcId="{A71F73A2-5A28-4BAF-BBF1-923D611A7C2A}" destId="{01B8B718-2904-4E0B-95CB-5BF9AF170E80}" srcOrd="0" destOrd="0" presId="urn:microsoft.com/office/officeart/2005/8/layout/cycle6"/>
    <dgm:cxn modelId="{FBC1270D-A97B-4B0B-8496-4DA6A7927937}" type="presOf" srcId="{E83528A9-08AA-4B94-A0BC-D0074646BB92}" destId="{79DBAA66-91CE-4B2B-BFFB-F622901A0FDF}" srcOrd="0" destOrd="0" presId="urn:microsoft.com/office/officeart/2005/8/layout/cycle6"/>
    <dgm:cxn modelId="{3286BF17-8F5D-4469-900E-7B14BA0C7BB0}" srcId="{EBB78243-4D5C-455E-8E54-2C44570001F2}" destId="{A71F73A2-5A28-4BAF-BBF1-923D611A7C2A}" srcOrd="1" destOrd="0" parTransId="{0B427389-8CA0-40D0-A2F4-097146E59E52}" sibTransId="{766AC5D8-71A3-4287-B90E-E12B43273A88}"/>
    <dgm:cxn modelId="{848FC73B-0735-4AF5-A8B1-872F37511EFE}" type="presOf" srcId="{4DA4821A-FAE7-4495-BB53-372689ECEC85}" destId="{A0E77F67-339F-4369-AE52-0DCD05F23723}" srcOrd="0" destOrd="0" presId="urn:microsoft.com/office/officeart/2005/8/layout/cycle6"/>
    <dgm:cxn modelId="{A8BB4F2B-A8FF-4D68-90DC-9362C46ACE33}" type="presParOf" srcId="{B56C0B41-62A9-47B2-930E-20C2862922F4}" destId="{3C059F99-E5FC-4488-AC1C-62C9E80953B4}" srcOrd="0" destOrd="0" presId="urn:microsoft.com/office/officeart/2005/8/layout/cycle6"/>
    <dgm:cxn modelId="{C27F89E7-C1B3-4DA0-AC5E-B50CDA8C05B7}" type="presParOf" srcId="{B56C0B41-62A9-47B2-930E-20C2862922F4}" destId="{A4F95D58-C49E-47EC-8B2D-300ACDFB2F23}" srcOrd="1" destOrd="0" presId="urn:microsoft.com/office/officeart/2005/8/layout/cycle6"/>
    <dgm:cxn modelId="{1B35EFDF-2B61-442B-80BB-CF3EB4841B83}" type="presParOf" srcId="{B56C0B41-62A9-47B2-930E-20C2862922F4}" destId="{910BDD1A-37D9-4292-B7FF-014672C1E16D}" srcOrd="2" destOrd="0" presId="urn:microsoft.com/office/officeart/2005/8/layout/cycle6"/>
    <dgm:cxn modelId="{C2DD0B3F-59F0-4754-BCEA-4EC66073F39B}" type="presParOf" srcId="{B56C0B41-62A9-47B2-930E-20C2862922F4}" destId="{01B8B718-2904-4E0B-95CB-5BF9AF170E80}" srcOrd="3" destOrd="0" presId="urn:microsoft.com/office/officeart/2005/8/layout/cycle6"/>
    <dgm:cxn modelId="{450CC3A4-2C45-4303-B16D-19301F538441}" type="presParOf" srcId="{B56C0B41-62A9-47B2-930E-20C2862922F4}" destId="{15708A93-B0FC-4DB2-93DC-8B2FB6555BB3}" srcOrd="4" destOrd="0" presId="urn:microsoft.com/office/officeart/2005/8/layout/cycle6"/>
    <dgm:cxn modelId="{AD0314DF-5A0F-4919-B6A5-052E310D0A4E}" type="presParOf" srcId="{B56C0B41-62A9-47B2-930E-20C2862922F4}" destId="{A14989EE-D439-44D4-A05A-515073C30851}" srcOrd="5" destOrd="0" presId="urn:microsoft.com/office/officeart/2005/8/layout/cycle6"/>
    <dgm:cxn modelId="{B5D7F3FC-828D-4596-A7A3-CD41A34D2586}" type="presParOf" srcId="{B56C0B41-62A9-47B2-930E-20C2862922F4}" destId="{3013C8A6-A98A-4FDB-B73D-EA8EB51FF37B}" srcOrd="6" destOrd="0" presId="urn:microsoft.com/office/officeart/2005/8/layout/cycle6"/>
    <dgm:cxn modelId="{E07BBAAE-D0A1-406E-86E8-8BA174A31186}" type="presParOf" srcId="{B56C0B41-62A9-47B2-930E-20C2862922F4}" destId="{C45DC10D-9F65-43D6-B5A9-A2178337DFA1}" srcOrd="7" destOrd="0" presId="urn:microsoft.com/office/officeart/2005/8/layout/cycle6"/>
    <dgm:cxn modelId="{48C9F547-18C3-40D5-A0AB-54AE7FE44D53}" type="presParOf" srcId="{B56C0B41-62A9-47B2-930E-20C2862922F4}" destId="{2A172938-037A-40AD-8B1F-6FF0444012C6}" srcOrd="8" destOrd="0" presId="urn:microsoft.com/office/officeart/2005/8/layout/cycle6"/>
    <dgm:cxn modelId="{643AE072-0A98-4320-A66D-FAAE0752833B}" type="presParOf" srcId="{B56C0B41-62A9-47B2-930E-20C2862922F4}" destId="{79DBAA66-91CE-4B2B-BFFB-F622901A0FDF}" srcOrd="9" destOrd="0" presId="urn:microsoft.com/office/officeart/2005/8/layout/cycle6"/>
    <dgm:cxn modelId="{EFF93A8B-F12A-417A-B946-A1677C11901F}" type="presParOf" srcId="{B56C0B41-62A9-47B2-930E-20C2862922F4}" destId="{B2AF552B-7091-4E09-8CD9-0E8431B2B399}" srcOrd="10" destOrd="0" presId="urn:microsoft.com/office/officeart/2005/8/layout/cycle6"/>
    <dgm:cxn modelId="{8928F996-CD3C-4D47-A8AF-05630C95B03F}" type="presParOf" srcId="{B56C0B41-62A9-47B2-930E-20C2862922F4}" destId="{A0E77F67-339F-4369-AE52-0DCD05F2372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FE0A2-5604-4FD5-BD65-F000A532E659}">
      <dsp:nvSpPr>
        <dsp:cNvPr id="0" name=""/>
        <dsp:cNvSpPr/>
      </dsp:nvSpPr>
      <dsp:spPr>
        <a:xfrm>
          <a:off x="0" y="1166812"/>
          <a:ext cx="10044608" cy="1555750"/>
        </a:xfrm>
        <a:prstGeom prst="notched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6696F88-71A5-4CD1-B979-6389D4834355}">
      <dsp:nvSpPr>
        <dsp:cNvPr id="0" name=""/>
        <dsp:cNvSpPr/>
      </dsp:nvSpPr>
      <dsp:spPr>
        <a:xfrm>
          <a:off x="2482" y="0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Number systems and arithmetic operations</a:t>
          </a:r>
          <a:endParaRPr lang="en-GB" sz="1400" kern="1200" dirty="0"/>
        </a:p>
      </dsp:txBody>
      <dsp:txXfrm>
        <a:off x="2482" y="0"/>
        <a:ext cx="1445629" cy="1555750"/>
      </dsp:txXfrm>
    </dsp:sp>
    <dsp:sp modelId="{CB076F00-9D0A-4CEC-AB38-E71986897DF4}">
      <dsp:nvSpPr>
        <dsp:cNvPr id="0" name=""/>
        <dsp:cNvSpPr/>
      </dsp:nvSpPr>
      <dsp:spPr>
        <a:xfrm>
          <a:off x="530828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31B4E-98AD-4B50-9EC3-23AAF7976C2F}">
      <dsp:nvSpPr>
        <dsp:cNvPr id="0" name=""/>
        <dsp:cNvSpPr/>
      </dsp:nvSpPr>
      <dsp:spPr>
        <a:xfrm>
          <a:off x="1520393" y="2333624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Decimal codes and alphanumeric codes</a:t>
          </a:r>
          <a:endParaRPr lang="en-GB" sz="1400" kern="1200" dirty="0"/>
        </a:p>
      </dsp:txBody>
      <dsp:txXfrm>
        <a:off x="1520393" y="2333624"/>
        <a:ext cx="1445629" cy="1555750"/>
      </dsp:txXfrm>
    </dsp:sp>
    <dsp:sp modelId="{15F62F0B-223D-403A-AF0C-F89FB8BA2404}">
      <dsp:nvSpPr>
        <dsp:cNvPr id="0" name=""/>
        <dsp:cNvSpPr/>
      </dsp:nvSpPr>
      <dsp:spPr>
        <a:xfrm>
          <a:off x="2048739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FD429-BA37-47AB-B78F-2B9C34A76633}">
      <dsp:nvSpPr>
        <dsp:cNvPr id="0" name=""/>
        <dsp:cNvSpPr/>
      </dsp:nvSpPr>
      <dsp:spPr>
        <a:xfrm>
          <a:off x="3038303" y="0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Boolean algebra and Karnaugh maps</a:t>
          </a:r>
          <a:endParaRPr lang="en-GB" sz="1400" kern="1200" dirty="0"/>
        </a:p>
      </dsp:txBody>
      <dsp:txXfrm>
        <a:off x="3038303" y="0"/>
        <a:ext cx="1445629" cy="1555750"/>
      </dsp:txXfrm>
    </dsp:sp>
    <dsp:sp modelId="{B1D2BEAE-0A1C-444E-AE5D-ACC2924AFA6E}">
      <dsp:nvSpPr>
        <dsp:cNvPr id="0" name=""/>
        <dsp:cNvSpPr/>
      </dsp:nvSpPr>
      <dsp:spPr>
        <a:xfrm>
          <a:off x="3566649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BD892-C51C-4E9A-828B-84805F25E473}">
      <dsp:nvSpPr>
        <dsp:cNvPr id="0" name=""/>
        <dsp:cNvSpPr/>
      </dsp:nvSpPr>
      <dsp:spPr>
        <a:xfrm>
          <a:off x="4556214" y="2333624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NAND and NOR gates and exclusive-OR gates</a:t>
          </a:r>
          <a:endParaRPr lang="en-GB" sz="1400" kern="1200" dirty="0"/>
        </a:p>
      </dsp:txBody>
      <dsp:txXfrm>
        <a:off x="4556214" y="2333624"/>
        <a:ext cx="1445629" cy="1555750"/>
      </dsp:txXfrm>
    </dsp:sp>
    <dsp:sp modelId="{57559AD8-5C56-4F35-BFEC-A47D2E2F76DA}">
      <dsp:nvSpPr>
        <dsp:cNvPr id="0" name=""/>
        <dsp:cNvSpPr/>
      </dsp:nvSpPr>
      <dsp:spPr>
        <a:xfrm>
          <a:off x="5084560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91990-428A-4599-B7DF-2B090CEE282C}">
      <dsp:nvSpPr>
        <dsp:cNvPr id="0" name=""/>
        <dsp:cNvSpPr/>
      </dsp:nvSpPr>
      <dsp:spPr>
        <a:xfrm>
          <a:off x="6074124" y="0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Integrated and combinational logic circuits</a:t>
          </a:r>
          <a:endParaRPr lang="en-GB" sz="1400" kern="1200" dirty="0"/>
        </a:p>
      </dsp:txBody>
      <dsp:txXfrm>
        <a:off x="6074124" y="0"/>
        <a:ext cx="1445629" cy="1555750"/>
      </dsp:txXfrm>
    </dsp:sp>
    <dsp:sp modelId="{116CB483-89F2-4985-9A3C-65A5F290B291}">
      <dsp:nvSpPr>
        <dsp:cNvPr id="0" name=""/>
        <dsp:cNvSpPr/>
      </dsp:nvSpPr>
      <dsp:spPr>
        <a:xfrm>
          <a:off x="6602470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0F0A2-76BA-44BF-8C8F-B54B56E471B7}">
      <dsp:nvSpPr>
        <dsp:cNvPr id="0" name=""/>
        <dsp:cNvSpPr/>
      </dsp:nvSpPr>
      <dsp:spPr>
        <a:xfrm>
          <a:off x="7592035" y="2333624"/>
          <a:ext cx="1445629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Decoders and encoders</a:t>
          </a:r>
          <a:endParaRPr lang="en-GB" sz="1400" kern="1200" dirty="0"/>
        </a:p>
      </dsp:txBody>
      <dsp:txXfrm>
        <a:off x="7592035" y="2333624"/>
        <a:ext cx="1445629" cy="1555750"/>
      </dsp:txXfrm>
    </dsp:sp>
    <dsp:sp modelId="{2247BE6F-17F7-453C-B040-476EC2540C42}">
      <dsp:nvSpPr>
        <dsp:cNvPr id="0" name=""/>
        <dsp:cNvSpPr/>
      </dsp:nvSpPr>
      <dsp:spPr>
        <a:xfrm>
          <a:off x="8120380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FE0A2-5604-4FD5-BD65-F000A532E659}">
      <dsp:nvSpPr>
        <dsp:cNvPr id="0" name=""/>
        <dsp:cNvSpPr/>
      </dsp:nvSpPr>
      <dsp:spPr>
        <a:xfrm>
          <a:off x="0" y="1166812"/>
          <a:ext cx="11700792" cy="1555750"/>
        </a:xfrm>
        <a:prstGeom prst="notched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A5544B12-95C0-4DE6-9567-177E41E52A8F}">
      <dsp:nvSpPr>
        <dsp:cNvPr id="0" name=""/>
        <dsp:cNvSpPr/>
      </dsp:nvSpPr>
      <dsp:spPr>
        <a:xfrm>
          <a:off x="3399" y="0"/>
          <a:ext cx="1398610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b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200" kern="1200" dirty="0"/>
        </a:p>
      </dsp:txBody>
      <dsp:txXfrm>
        <a:off x="3399" y="0"/>
        <a:ext cx="1398610" cy="1555750"/>
      </dsp:txXfrm>
    </dsp:sp>
    <dsp:sp modelId="{AEA57B18-BF50-481D-877C-E0DF75B9AB7B}">
      <dsp:nvSpPr>
        <dsp:cNvPr id="0" name=""/>
        <dsp:cNvSpPr/>
      </dsp:nvSpPr>
      <dsp:spPr>
        <a:xfrm>
          <a:off x="508236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45A2C-2409-4B3D-A2E2-FCE31B760A1A}">
      <dsp:nvSpPr>
        <dsp:cNvPr id="0" name=""/>
        <dsp:cNvSpPr/>
      </dsp:nvSpPr>
      <dsp:spPr>
        <a:xfrm>
          <a:off x="1471940" y="2333624"/>
          <a:ext cx="1398610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200" kern="1200" dirty="0"/>
        </a:p>
      </dsp:txBody>
      <dsp:txXfrm>
        <a:off x="1471940" y="2333624"/>
        <a:ext cx="1398610" cy="1555750"/>
      </dsp:txXfrm>
    </dsp:sp>
    <dsp:sp modelId="{0C2AD9C6-38DD-4242-899E-10154D4C6965}">
      <dsp:nvSpPr>
        <dsp:cNvPr id="0" name=""/>
        <dsp:cNvSpPr/>
      </dsp:nvSpPr>
      <dsp:spPr>
        <a:xfrm>
          <a:off x="1976777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96F88-71A5-4CD1-B979-6389D4834355}">
      <dsp:nvSpPr>
        <dsp:cNvPr id="0" name=""/>
        <dsp:cNvSpPr/>
      </dsp:nvSpPr>
      <dsp:spPr>
        <a:xfrm>
          <a:off x="2940481" y="0"/>
          <a:ext cx="1398610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Multiplexers, adders, </a:t>
          </a:r>
          <a:r>
            <a:rPr lang="en-GB" sz="1400" kern="1200" dirty="0" err="1" smtClean="0"/>
            <a:t>subtractors</a:t>
          </a:r>
          <a:r>
            <a:rPr lang="en-GB" sz="1400" kern="1200" dirty="0" smtClean="0"/>
            <a:t> and  multipliers</a:t>
          </a:r>
          <a:endParaRPr lang="en-GB" sz="1400" kern="1200" dirty="0"/>
        </a:p>
      </dsp:txBody>
      <dsp:txXfrm>
        <a:off x="2940481" y="0"/>
        <a:ext cx="1398610" cy="1555750"/>
      </dsp:txXfrm>
    </dsp:sp>
    <dsp:sp modelId="{CB076F00-9D0A-4CEC-AB38-E71986897DF4}">
      <dsp:nvSpPr>
        <dsp:cNvPr id="0" name=""/>
        <dsp:cNvSpPr/>
      </dsp:nvSpPr>
      <dsp:spPr>
        <a:xfrm>
          <a:off x="3445317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768E8-C004-4820-9446-77650B25FE49}">
      <dsp:nvSpPr>
        <dsp:cNvPr id="0" name=""/>
        <dsp:cNvSpPr/>
      </dsp:nvSpPr>
      <dsp:spPr>
        <a:xfrm>
          <a:off x="4409022" y="2333624"/>
          <a:ext cx="1581366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Sequential circuits, latches, flip-flops and sequential circuits analysis</a:t>
          </a:r>
          <a:endParaRPr lang="en-GB" sz="1400" kern="1200" dirty="0"/>
        </a:p>
      </dsp:txBody>
      <dsp:txXfrm>
        <a:off x="4409022" y="2333624"/>
        <a:ext cx="1581366" cy="1555750"/>
      </dsp:txXfrm>
    </dsp:sp>
    <dsp:sp modelId="{06776D5E-DBA3-470E-BEF3-441BBC8CAAD5}">
      <dsp:nvSpPr>
        <dsp:cNvPr id="0" name=""/>
        <dsp:cNvSpPr/>
      </dsp:nvSpPr>
      <dsp:spPr>
        <a:xfrm>
          <a:off x="5005236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D0869-45F5-4EE9-8F70-826024DE6E19}">
      <dsp:nvSpPr>
        <dsp:cNvPr id="0" name=""/>
        <dsp:cNvSpPr/>
      </dsp:nvSpPr>
      <dsp:spPr>
        <a:xfrm>
          <a:off x="6060319" y="0"/>
          <a:ext cx="1398610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Registers and counters </a:t>
          </a:r>
          <a:endParaRPr lang="en-GB" sz="1400" kern="1200" dirty="0"/>
        </a:p>
      </dsp:txBody>
      <dsp:txXfrm>
        <a:off x="6060319" y="0"/>
        <a:ext cx="1398610" cy="1555750"/>
      </dsp:txXfrm>
    </dsp:sp>
    <dsp:sp modelId="{3F09E659-10F8-4535-8BCC-0D3A34EAC970}">
      <dsp:nvSpPr>
        <dsp:cNvPr id="0" name=""/>
        <dsp:cNvSpPr/>
      </dsp:nvSpPr>
      <dsp:spPr>
        <a:xfrm>
          <a:off x="6565155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1253B-8B95-464E-8CFF-C601ADA2E31A}">
      <dsp:nvSpPr>
        <dsp:cNvPr id="0" name=""/>
        <dsp:cNvSpPr/>
      </dsp:nvSpPr>
      <dsp:spPr>
        <a:xfrm>
          <a:off x="7528860" y="2333624"/>
          <a:ext cx="1398610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RAM and ROM memories</a:t>
          </a:r>
          <a:endParaRPr lang="en-GB" sz="1400" kern="1200" dirty="0"/>
        </a:p>
      </dsp:txBody>
      <dsp:txXfrm>
        <a:off x="7528860" y="2333624"/>
        <a:ext cx="1398610" cy="1555750"/>
      </dsp:txXfrm>
    </dsp:sp>
    <dsp:sp modelId="{052904D1-490B-4DED-BCA1-32A960EC1471}">
      <dsp:nvSpPr>
        <dsp:cNvPr id="0" name=""/>
        <dsp:cNvSpPr/>
      </dsp:nvSpPr>
      <dsp:spPr>
        <a:xfrm>
          <a:off x="8033696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DD888-2DAC-4DF9-9A05-BA755A3D7FDE}">
      <dsp:nvSpPr>
        <dsp:cNvPr id="0" name=""/>
        <dsp:cNvSpPr/>
      </dsp:nvSpPr>
      <dsp:spPr>
        <a:xfrm>
          <a:off x="8997401" y="0"/>
          <a:ext cx="1529911" cy="155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Programmable logic technologies (PLA, PLD, CPLD, FPGA). </a:t>
          </a:r>
          <a:endParaRPr lang="en-GB" sz="1400" kern="1200" dirty="0"/>
        </a:p>
      </dsp:txBody>
      <dsp:txXfrm>
        <a:off x="8997401" y="0"/>
        <a:ext cx="1529911" cy="1555750"/>
      </dsp:txXfrm>
    </dsp:sp>
    <dsp:sp modelId="{5F8EBA77-5F26-4865-AD0A-924B25FB8693}">
      <dsp:nvSpPr>
        <dsp:cNvPr id="0" name=""/>
        <dsp:cNvSpPr/>
      </dsp:nvSpPr>
      <dsp:spPr>
        <a:xfrm>
          <a:off x="9567888" y="1750218"/>
          <a:ext cx="388937" cy="388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59F99-E5FC-4488-AC1C-62C9E80953B4}">
      <dsp:nvSpPr>
        <dsp:cNvPr id="0" name=""/>
        <dsp:cNvSpPr/>
      </dsp:nvSpPr>
      <dsp:spPr>
        <a:xfrm>
          <a:off x="3419623" y="129"/>
          <a:ext cx="1390352" cy="903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Perform arithmetic operations in many number system.</a:t>
          </a:r>
          <a:endParaRPr lang="en-GB" sz="1100" b="1" kern="1200" dirty="0"/>
        </a:p>
      </dsp:txBody>
      <dsp:txXfrm>
        <a:off x="3463739" y="44245"/>
        <a:ext cx="1302120" cy="815497"/>
      </dsp:txXfrm>
    </dsp:sp>
    <dsp:sp modelId="{910BDD1A-37D9-4292-B7FF-014672C1E16D}">
      <dsp:nvSpPr>
        <dsp:cNvPr id="0" name=""/>
        <dsp:cNvSpPr/>
      </dsp:nvSpPr>
      <dsp:spPr>
        <a:xfrm>
          <a:off x="2622106" y="451994"/>
          <a:ext cx="2985386" cy="2985386"/>
        </a:xfrm>
        <a:custGeom>
          <a:avLst/>
          <a:gdLst/>
          <a:ahLst/>
          <a:cxnLst/>
          <a:rect l="0" t="0" r="0" b="0"/>
          <a:pathLst>
            <a:path>
              <a:moveTo>
                <a:pt x="2197879" y="177076"/>
              </a:moveTo>
              <a:arcTo wR="1492693" hR="1492693" stAng="17891509" swAng="26251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8B718-2904-4E0B-95CB-5BF9AF170E80}">
      <dsp:nvSpPr>
        <dsp:cNvPr id="0" name=""/>
        <dsp:cNvSpPr/>
      </dsp:nvSpPr>
      <dsp:spPr>
        <a:xfrm>
          <a:off x="4912317" y="1492822"/>
          <a:ext cx="1390352" cy="903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Manipulate Boolean algebraic structures.</a:t>
          </a:r>
          <a:endParaRPr lang="en-GB" sz="1100" b="1" kern="1200" dirty="0"/>
        </a:p>
      </dsp:txBody>
      <dsp:txXfrm>
        <a:off x="4956433" y="1536938"/>
        <a:ext cx="1302120" cy="815497"/>
      </dsp:txXfrm>
    </dsp:sp>
    <dsp:sp modelId="{A14989EE-D439-44D4-A05A-515073C30851}">
      <dsp:nvSpPr>
        <dsp:cNvPr id="0" name=""/>
        <dsp:cNvSpPr/>
      </dsp:nvSpPr>
      <dsp:spPr>
        <a:xfrm>
          <a:off x="2622106" y="451994"/>
          <a:ext cx="2985386" cy="2985386"/>
        </a:xfrm>
        <a:custGeom>
          <a:avLst/>
          <a:gdLst/>
          <a:ahLst/>
          <a:cxnLst/>
          <a:rect l="0" t="0" r="0" b="0"/>
          <a:pathLst>
            <a:path>
              <a:moveTo>
                <a:pt x="2911878" y="1955346"/>
              </a:moveTo>
              <a:arcTo wR="1492693" hR="1492693" stAng="1083356" swAng="26251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3C8A6-A98A-4FDB-B73D-EA8EB51FF37B}">
      <dsp:nvSpPr>
        <dsp:cNvPr id="0" name=""/>
        <dsp:cNvSpPr/>
      </dsp:nvSpPr>
      <dsp:spPr>
        <a:xfrm>
          <a:off x="3419623" y="2985516"/>
          <a:ext cx="1390352" cy="903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Analyse and design various combinational logic circuits.</a:t>
          </a:r>
          <a:endParaRPr lang="en-GB" sz="1100" b="1" kern="1200" dirty="0" smtClean="0"/>
        </a:p>
      </dsp:txBody>
      <dsp:txXfrm>
        <a:off x="3463739" y="3029632"/>
        <a:ext cx="1302120" cy="815497"/>
      </dsp:txXfrm>
    </dsp:sp>
    <dsp:sp modelId="{2A172938-037A-40AD-8B1F-6FF0444012C6}">
      <dsp:nvSpPr>
        <dsp:cNvPr id="0" name=""/>
        <dsp:cNvSpPr/>
      </dsp:nvSpPr>
      <dsp:spPr>
        <a:xfrm>
          <a:off x="2622106" y="451994"/>
          <a:ext cx="2985386" cy="2985386"/>
        </a:xfrm>
        <a:custGeom>
          <a:avLst/>
          <a:gdLst/>
          <a:ahLst/>
          <a:cxnLst/>
          <a:rect l="0" t="0" r="0" b="0"/>
          <a:pathLst>
            <a:path>
              <a:moveTo>
                <a:pt x="787507" y="2808310"/>
              </a:moveTo>
              <a:arcTo wR="1492693" hR="1492693" stAng="7091509" swAng="26251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BAA66-91CE-4B2B-BFFB-F622901A0FDF}">
      <dsp:nvSpPr>
        <dsp:cNvPr id="0" name=""/>
        <dsp:cNvSpPr/>
      </dsp:nvSpPr>
      <dsp:spPr>
        <a:xfrm>
          <a:off x="1926930" y="1492822"/>
          <a:ext cx="1390352" cy="903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Analyse and design clocked sequential circuits.</a:t>
          </a:r>
          <a:endParaRPr lang="en-GB" sz="1100" b="1" kern="1200" dirty="0"/>
        </a:p>
      </dsp:txBody>
      <dsp:txXfrm>
        <a:off x="1971046" y="1536938"/>
        <a:ext cx="1302120" cy="815497"/>
      </dsp:txXfrm>
    </dsp:sp>
    <dsp:sp modelId="{A0E77F67-339F-4369-AE52-0DCD05F23723}">
      <dsp:nvSpPr>
        <dsp:cNvPr id="0" name=""/>
        <dsp:cNvSpPr/>
      </dsp:nvSpPr>
      <dsp:spPr>
        <a:xfrm>
          <a:off x="2622106" y="451994"/>
          <a:ext cx="2985386" cy="2985386"/>
        </a:xfrm>
        <a:custGeom>
          <a:avLst/>
          <a:gdLst/>
          <a:ahLst/>
          <a:cxnLst/>
          <a:rect l="0" t="0" r="0" b="0"/>
          <a:pathLst>
            <a:path>
              <a:moveTo>
                <a:pt x="73508" y="1030040"/>
              </a:moveTo>
              <a:arcTo wR="1492693" hR="1492693" stAng="11883356" swAng="26251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170B-4CB0-4320-866F-464021480C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170B-4CB0-4320-866F-464021480C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5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8884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8884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00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 algn="r">
              <a:buNone/>
              <a:defRPr sz="24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3100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 smtClean="0"/>
              <a:t>DIGITAL INTEGRATED CIRCUIT DESIGN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9 December, 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9 December,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7772400" cy="1102519"/>
          </a:xfrm>
        </p:spPr>
        <p:txBody>
          <a:bodyPr/>
          <a:lstStyle/>
          <a:p>
            <a:r>
              <a:rPr lang="en-GB" b="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d</a:t>
            </a:r>
            <a:r>
              <a:rPr lang="tr-TR" b="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r. gürtaç</a:t>
            </a:r>
            <a:r>
              <a:rPr lang="tr-TR" b="0" dirty="0" smtClean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yemişçioğlu</a:t>
            </a:r>
            <a:endParaRPr lang="en-GB" b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95686"/>
            <a:ext cx="6400800" cy="504056"/>
          </a:xfrm>
        </p:spPr>
        <p:txBody>
          <a:bodyPr/>
          <a:lstStyle/>
          <a:p>
            <a:r>
              <a:rPr lang="tr-TR" smtClean="0">
                <a:latin typeface="Roboto Light" panose="02000000000000000000" pitchFamily="2" charset="0"/>
                <a:ea typeface="Roboto Light" panose="02000000000000000000" pitchFamily="2" charset="0"/>
              </a:rPr>
              <a:t>lecturer </a:t>
            </a:r>
            <a:r>
              <a:rPr lang="en-GB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| </a:t>
            </a:r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ASIC </a:t>
            </a:r>
            <a:r>
              <a:rPr lang="en-GB" dirty="0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</a:t>
            </a:r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esign </a:t>
            </a:r>
            <a:r>
              <a:rPr lang="en-GB" dirty="0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</a:t>
            </a:r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ngineer</a:t>
            </a:r>
            <a:endParaRPr lang="en-GB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66974" y="2715766"/>
            <a:ext cx="561005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gurtac.yemiscioglu@emu.edu.tr</a:t>
            </a:r>
            <a:endParaRPr lang="en-GB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7884" y="3363838"/>
            <a:ext cx="150823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CT123C</a:t>
            </a:r>
            <a:endParaRPr lang="en-GB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75186" y="3939902"/>
            <a:ext cx="179362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630 1583</a:t>
            </a:r>
            <a:endParaRPr lang="en-GB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11930"/>
            <a:ext cx="360000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20" y="3435866"/>
            <a:ext cx="360000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8" y="278779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GRADING SYSTEM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59414986"/>
              </p:ext>
            </p:extLst>
          </p:nvPr>
        </p:nvGraphicFramePr>
        <p:xfrm>
          <a:off x="1403648" y="771550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72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NG Policy: </a:t>
            </a:r>
            <a:endParaRPr lang="en-GB" dirty="0"/>
          </a:p>
          <a:p>
            <a:pPr lvl="1"/>
            <a:r>
              <a:rPr lang="en-GB" dirty="0" smtClean="0"/>
              <a:t>Students </a:t>
            </a:r>
            <a:r>
              <a:rPr lang="en-GB" dirty="0"/>
              <a:t>who do not pass the course and fail to attend the lectures regularly may be given the </a:t>
            </a:r>
            <a:r>
              <a:rPr lang="en-GB" b="1" dirty="0"/>
              <a:t>NG </a:t>
            </a:r>
            <a:r>
              <a:rPr lang="en-GB" dirty="0"/>
              <a:t>grade. </a:t>
            </a:r>
          </a:p>
          <a:p>
            <a:r>
              <a:rPr lang="en-GB" b="1" dirty="0"/>
              <a:t>Make-Up Examination Policy: </a:t>
            </a:r>
            <a:endParaRPr lang="en-GB" dirty="0"/>
          </a:p>
          <a:p>
            <a:pPr lvl="1"/>
            <a:r>
              <a:rPr lang="en-GB" dirty="0" smtClean="0"/>
              <a:t>Students </a:t>
            </a:r>
            <a:r>
              <a:rPr lang="en-GB" dirty="0"/>
              <a:t>missing an examination should provide a valid excuse within three days following the examination they missed. No separate make-up exams are administered for midterm and final exams. Re-sit examination are administered as make-up examinations, instead. </a:t>
            </a:r>
            <a:endParaRPr lang="en-GB" dirty="0" smtClean="0"/>
          </a:p>
          <a:p>
            <a:pPr lvl="1"/>
            <a:r>
              <a:rPr lang="en-GB" dirty="0" smtClean="0"/>
              <a:t>Students </a:t>
            </a:r>
            <a:r>
              <a:rPr lang="en-GB" dirty="0"/>
              <a:t>who fail to attend less than 60% of classes will not be given Make-up examination.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 smtClean="0"/>
              <a:t>Thank you!</a:t>
            </a:r>
            <a:endParaRPr lang="en-GB" sz="4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Any Question?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EENG115: INTRODUCTION TO</a:t>
            </a:r>
            <a:br>
              <a:rPr lang="en-GB" dirty="0" smtClean="0"/>
            </a:br>
            <a:r>
              <a:rPr lang="en-GB" dirty="0" smtClean="0">
                <a:solidFill>
                  <a:schemeClr val="accent1"/>
                </a:solidFill>
              </a:rPr>
              <a:t>LOGIC DESIGN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Dr. gürtaç</a:t>
            </a:r>
            <a:r>
              <a:rPr lang="tr-TR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COURSE DESCR</a:t>
            </a:r>
            <a:r>
              <a:rPr lang="en-GB" dirty="0" smtClean="0"/>
              <a:t>I</a:t>
            </a:r>
            <a:r>
              <a:rPr lang="tr-TR" smtClean="0"/>
              <a:t>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/>
              <a:t>Credits:</a:t>
            </a:r>
            <a:r>
              <a:rPr lang="en-GB" sz="2000" dirty="0" smtClean="0"/>
              <a:t> 4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Engineering Science Credit: 3 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Engineering Design Credit: 1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Course </a:t>
            </a:r>
            <a:r>
              <a:rPr lang="en-GB" sz="2000" b="1" dirty="0"/>
              <a:t>Web : </a:t>
            </a:r>
            <a:r>
              <a:rPr lang="en-GB" sz="2000" dirty="0"/>
              <a:t>http://opencourses.emu.edu.tr/course/view.php?id=2 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Lecture Hours: </a:t>
            </a:r>
            <a:r>
              <a:rPr lang="en-GB" sz="2000" dirty="0" smtClean="0"/>
              <a:t>4 hours/week </a:t>
            </a:r>
            <a:r>
              <a:rPr lang="en-GB" sz="2000" b="1" dirty="0" smtClean="0"/>
              <a:t>|</a:t>
            </a:r>
            <a:r>
              <a:rPr lang="en-GB" sz="2000" dirty="0" smtClean="0"/>
              <a:t> </a:t>
            </a:r>
            <a:r>
              <a:rPr lang="en-GB" sz="2000" b="1" dirty="0" smtClean="0"/>
              <a:t>Lab Hours: </a:t>
            </a:r>
            <a:r>
              <a:rPr lang="en-GB" sz="2000" dirty="0" smtClean="0"/>
              <a:t>1 hour/week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Textbook: </a:t>
            </a:r>
            <a:r>
              <a:rPr lang="en-GB" sz="2000" dirty="0" smtClean="0"/>
              <a:t>M. M. Mano, M. D. </a:t>
            </a:r>
            <a:r>
              <a:rPr lang="en-GB" sz="2000" dirty="0" err="1" smtClean="0"/>
              <a:t>Ciletti</a:t>
            </a:r>
            <a:r>
              <a:rPr lang="en-GB" sz="2000" dirty="0" smtClean="0"/>
              <a:t>, Digital Design ( Fourth Edition), Prentice-Hall 2007. 	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t>9 December,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DESCR</a:t>
            </a:r>
            <a:r>
              <a:rPr lang="en-GB" dirty="0"/>
              <a:t>I</a:t>
            </a:r>
            <a:r>
              <a:rPr lang="tr-TR" dirty="0"/>
              <a:t>PTION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220728"/>
              </p:ext>
            </p:extLst>
          </p:nvPr>
        </p:nvGraphicFramePr>
        <p:xfrm>
          <a:off x="0" y="842963"/>
          <a:ext cx="10044608" cy="38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7FE0A2-5604-4FD5-BD65-F000A532E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57FE0A2-5604-4FD5-BD65-F000A532E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076F00-9D0A-4CEC-AB38-E7198689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B076F00-9D0A-4CEC-AB38-E71986897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696F88-71A5-4CD1-B979-6389D4834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6696F88-71A5-4CD1-B979-6389D4834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F62F0B-223D-403A-AF0C-F89FB8BA2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15F62F0B-223D-403A-AF0C-F89FB8BA2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731B4E-98AD-4B50-9EC3-23AAF7976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C731B4E-98AD-4B50-9EC3-23AAF7976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D2BEAE-0A1C-444E-AE5D-ACC2924AF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B1D2BEAE-0A1C-444E-AE5D-ACC2924AF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8FD429-BA37-47AB-B78F-2B9C34A7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28FD429-BA37-47AB-B78F-2B9C34A76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559AD8-5C56-4F35-BFEC-A47D2E2F7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57559AD8-5C56-4F35-BFEC-A47D2E2F7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FBD892-C51C-4E9A-828B-84805F25E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FFBD892-C51C-4E9A-828B-84805F25E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CB483-89F2-4985-9A3C-65A5F290B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116CB483-89F2-4985-9A3C-65A5F290B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491990-428A-4599-B7DF-2B090CEE2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F5491990-428A-4599-B7DF-2B090CEE2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47BE6F-17F7-453C-B040-476EC254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2247BE6F-17F7-453C-B040-476EC2540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F0A2-76BA-44BF-8C8F-B54B56E47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7C0F0A2-76BA-44BF-8C8F-B54B56E47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DESCRIPTION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022312"/>
              </p:ext>
            </p:extLst>
          </p:nvPr>
        </p:nvGraphicFramePr>
        <p:xfrm>
          <a:off x="-2556792" y="842963"/>
          <a:ext cx="11700792" cy="38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283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57B18-BF50-481D-877C-E0DF75B9A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7">
                                            <p:graphicEl>
                                              <a:dgm id="{AEA57B18-BF50-481D-877C-E0DF75B9A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44B12-95C0-4DE6-9567-177E41E5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7">
                                            <p:graphicEl>
                                              <a:dgm id="{A5544B12-95C0-4DE6-9567-177E41E52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2AD9C6-38DD-4242-899E-10154D4C6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7">
                                            <p:graphicEl>
                                              <a:dgm id="{0C2AD9C6-38DD-4242-899E-10154D4C6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45A2C-2409-4B3D-A2E2-FCE31B76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"/>
                                        <p:tgtEl>
                                          <p:spTgt spid="7">
                                            <p:graphicEl>
                                              <a:dgm id="{5E645A2C-2409-4B3D-A2E2-FCE31B760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076F00-9D0A-4CEC-AB38-E7198689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CB076F00-9D0A-4CEC-AB38-E71986897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696F88-71A5-4CD1-B979-6389D4834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C6696F88-71A5-4CD1-B979-6389D4834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776D5E-DBA3-470E-BEF3-441BBC8C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06776D5E-DBA3-470E-BEF3-441BBC8CA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9768E8-C004-4820-9446-77650B25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8E9768E8-C004-4820-9446-77650B25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9E659-10F8-4535-8BCC-0D3A34EAC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3F09E659-10F8-4535-8BCC-0D3A34EAC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BD0869-45F5-4EE9-8F70-826024DE6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07BD0869-45F5-4EE9-8F70-826024DE6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904D1-490B-4DED-BCA1-32A960EC1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052904D1-490B-4DED-BCA1-32A960EC1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91253B-8B95-464E-8CFF-C601ADA2E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C91253B-8B95-464E-8CFF-C601ADA2E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EBA77-5F26-4865-AD0A-924B25FB8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>
                                            <p:graphicEl>
                                              <a:dgm id="{5F8EBA77-5F26-4865-AD0A-924B25FB8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2DD888-2DAC-4DF9-9A05-BA755A3D7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352DD888-2DAC-4DF9-9A05-BA755A3D7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OBJECTIVES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616171"/>
              </p:ext>
            </p:extLst>
          </p:nvPr>
        </p:nvGraphicFramePr>
        <p:xfrm>
          <a:off x="457200" y="842963"/>
          <a:ext cx="8229600" cy="38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59F99-E5FC-4488-AC1C-62C9E809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C059F99-E5FC-4488-AC1C-62C9E8095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0BDD1A-37D9-4292-B7FF-014672C1E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10BDD1A-37D9-4292-B7FF-014672C1E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B8B718-2904-4E0B-95CB-5BF9AF170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1B8B718-2904-4E0B-95CB-5BF9AF170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4989EE-D439-44D4-A05A-515073C3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A14989EE-D439-44D4-A05A-515073C30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3C8A6-A98A-4FDB-B73D-EA8EB51F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3013C8A6-A98A-4FDB-B73D-EA8EB51FF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72938-037A-40AD-8B1F-6FF044401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A172938-037A-40AD-8B1F-6FF044401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DBAA66-91CE-4B2B-BFFB-F622901A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79DBAA66-91CE-4B2B-BFFB-F622901A0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77F67-339F-4369-AE52-0DCD05F23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A0E77F67-339F-4369-AE52-0DCD05F23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OUTLINE &amp; ORGANISATION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520966"/>
              </p:ext>
            </p:extLst>
          </p:nvPr>
        </p:nvGraphicFramePr>
        <p:xfrm>
          <a:off x="457200" y="1200150"/>
          <a:ext cx="8229600" cy="3479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2960"/>
                <a:gridCol w="822960"/>
                <a:gridCol w="6583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WK</a:t>
                      </a:r>
                      <a:r>
                        <a:rPr lang="en-GB" sz="1500" baseline="0" dirty="0" smtClean="0"/>
                        <a:t> #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HRS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smtClean="0"/>
                        <a:t>Description</a:t>
                      </a:r>
                      <a:endParaRPr lang="en-GB" sz="15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1-2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8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5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Binary systems: </a:t>
                      </a:r>
                      <a:r>
                        <a:rPr lang="en-GB" sz="15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circuits, number systems, arithmetic operations, decimal codes, alphanumeric codes.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3-5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10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500" b="1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Boolean algebra and logic gates: </a:t>
                      </a:r>
                      <a:r>
                        <a:rPr lang="en-GB" sz="15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Axiomatic definition of Boolean algebra, theorems and properties of Boolean algebra, canonical and standard forms of Boolean functions, other logic operations, digital logic gates, integrated circuits.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5-7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8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Simplification of Boolean functions: 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map method, prime </a:t>
                      </a:r>
                      <a:r>
                        <a:rPr lang="en-GB" sz="15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implicants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product of sums simplification, two-level NAND and NOR implementations, other two-level implementations, don’t care conditions.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8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4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 Implementations: 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Multilevel NAND and NOR circuits, the tabulation method, Exclusive-OR function.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4770" y="2110085"/>
            <a:ext cx="885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Week 9 MIDTERM EXAMS!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OUTLINE &amp; ORGANISATION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833193"/>
              </p:ext>
            </p:extLst>
          </p:nvPr>
        </p:nvGraphicFramePr>
        <p:xfrm>
          <a:off x="457200" y="1200150"/>
          <a:ext cx="8229600" cy="306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2960"/>
                <a:gridCol w="822960"/>
                <a:gridCol w="6583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WK</a:t>
                      </a:r>
                      <a:r>
                        <a:rPr lang="en-GB" sz="1500" baseline="0" dirty="0" smtClean="0"/>
                        <a:t> #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HRS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500" dirty="0" smtClean="0"/>
                        <a:t>Description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4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Multilevel NAND and NOR circuits, the tabulation method, Exclusive-OR function.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11-13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12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Combinational Logic: </a:t>
                      </a:r>
                      <a:r>
                        <a:rPr lang="en-GB" sz="15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procedure, design procedure, code conversion, binary adder-sub tractor, 4-bit parallel adder-</a:t>
                      </a:r>
                      <a:r>
                        <a:rPr lang="en-GB" sz="1500" b="0" i="0" u="none" strike="noStrike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subtractor</a:t>
                      </a:r>
                      <a:r>
                        <a:rPr lang="en-GB" sz="15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carry propagation, look-ahead carry generation, decimal adder.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14-15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smtClean="0"/>
                        <a:t>10</a:t>
                      </a:r>
                      <a:endParaRPr lang="en-GB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MSI components: 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Magnitude </a:t>
                      </a:r>
                      <a:r>
                        <a:rPr lang="en-GB" sz="15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comparator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5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decoders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encoders, priority encoders, multiplexers, combinational logic implementation.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16-17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Synchronous sequential circuits: 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Flip-flops, triggering of flip-flops, analysis of clocked sequential circuits, state reduction and assignment, flip-flop excitation tables, design procedure, design of counters.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095" y="2110085"/>
            <a:ext cx="903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Week 18-19 FINAL EXAMS!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LABORATORY/STUDIO WORKS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Laboratory sessions are organized in parallel to theoretical study given in classrooms.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Students </a:t>
            </a:r>
            <a:r>
              <a:rPr lang="en-GB" dirty="0"/>
              <a:t>perform at least 6 different experiments and submit reports for evaluation.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9 December,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Yellow Theme">
  <a:themeElements>
    <a:clrScheme name="Custom 2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FFFF00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41FD4-7FB1-414A-A3B6-B2301FF94D06}"/>
</file>

<file path=customXml/itemProps2.xml><?xml version="1.0" encoding="utf-8"?>
<ds:datastoreItem xmlns:ds="http://schemas.openxmlformats.org/officeDocument/2006/customXml" ds:itemID="{BBB8273F-F343-4292-8B4C-E4683CEBFF3A}"/>
</file>

<file path=customXml/itemProps3.xml><?xml version="1.0" encoding="utf-8"?>
<ds:datastoreItem xmlns:ds="http://schemas.openxmlformats.org/officeDocument/2006/customXml" ds:itemID="{DD012DDD-8CC9-41E8-9DDE-7F829E28BB68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370</TotalTime>
  <Words>599</Words>
  <Application>Microsoft Office PowerPoint</Application>
  <PresentationFormat>On-screen Show (16:9)</PresentationFormat>
  <Paragraphs>107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Yellow Theme</vt:lpstr>
      <vt:lpstr>dr. gürtaçyemişçioğlu</vt:lpstr>
      <vt:lpstr>EENG115: INTRODUCTION TO LOGIC DESIGN</vt:lpstr>
      <vt:lpstr>COURSE DESCRIPTION</vt:lpstr>
      <vt:lpstr>COURSE DESCRIPTION</vt:lpstr>
      <vt:lpstr>COURSE DESCRIPTION</vt:lpstr>
      <vt:lpstr>COURSE OBJECTIVES</vt:lpstr>
      <vt:lpstr>COURSE OUTLINE &amp; ORGANISATION</vt:lpstr>
      <vt:lpstr>COURSE OUTLINE &amp; ORGANISATION</vt:lpstr>
      <vt:lpstr>LABORATORY/STUDIO WORKS </vt:lpstr>
      <vt:lpstr>GRADING SYSTEM </vt:lpstr>
      <vt:lpstr>POLICIES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lastModifiedBy>Gurtac</cp:lastModifiedBy>
  <cp:revision>95</cp:revision>
  <dcterms:created xsi:type="dcterms:W3CDTF">2016-07-20T06:32:50Z</dcterms:created>
  <dcterms:modified xsi:type="dcterms:W3CDTF">2016-12-09T07:18:08Z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