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9" r:id="rId3"/>
    <p:sldId id="258" r:id="rId4"/>
    <p:sldId id="260" r:id="rId5"/>
    <p:sldId id="261" r:id="rId6"/>
    <p:sldId id="262" r:id="rId7"/>
    <p:sldId id="257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706A-F826-454B-9C38-60768CC90734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E671-EB1F-4557-A534-1C2EFECBB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9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9E671-EB1F-4557-A534-1C2EFECBBD0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15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6AA8-19BA-46BA-B517-CC0A78ED6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1D49E-DEEB-464E-825D-28D01D4D0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D2B22-1A27-43FE-9A88-D9ADCC22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7E6F-FCC6-42F5-8758-2EFC40A4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7CD79-5AF9-498A-9C26-A0815567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4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01A7-32CA-4DB5-BC2B-4CC9C293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D3FCB-BF7E-4DC6-86B6-8D3FD62B7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5F9B-5DAF-4BAC-AAFC-434D479B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FEE3-BC18-44F9-B0D3-495FBDC5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D75B-37EC-445D-BB6F-70CEA6DF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2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413C0-7B1E-4445-A089-4EC77C78F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15BB9-035E-4E6D-81FA-6C0C97696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E24C-24CB-47DA-BC7E-ED894D9D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D8BC7-888D-4F31-A8DC-D911B2B2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BE82-F799-499C-9B67-DCFE5672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04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81E5-E4C6-42A1-A69C-93EECA0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203E9-8B61-47E7-AFEF-BB537527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83C3-0DC5-4540-A993-C63B6332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6ED03-8D53-42B7-8E1E-228B981F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7FAE7-C9B3-4AF5-AF26-58AC39F2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41A3-2F5B-4871-AC16-0529F903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27337-E757-4B5B-8798-3162BEA5C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312E5-217B-4F8D-BD34-F7DD5A24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E0FB-3CE9-45F0-B9C0-E00640BF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9E71A-1D55-4A8A-BA60-EF6F6DC4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59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0B83-F67F-41F9-BDF4-C93DAB74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37E7-24FC-4E43-B67A-89A9F8F2C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71717-7430-4BD8-B622-08CF451B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C801-6106-486D-B48E-44F776BB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6CF31-FB11-4A14-946A-B0C5FFE0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244F5-3F4C-45CE-9806-6EF3649A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6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23E-4F38-4193-A807-E3B384B7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3DE1E-4DD4-49E3-BFDB-6EA32EC50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FED00-5C37-4292-837C-A1801F25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911BB-EC69-4ED8-B547-B964EF7A7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C2F73-AFA8-4174-A281-81BFE0AE5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66607-09DE-4F05-92C8-A6CD6A61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B7C0B-88A8-4DEF-8609-93D86AC6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72A7A-40A9-4DE8-B71C-C0471B79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1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6558-FCC7-4BCD-8CD9-6ED7FF5C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29F33-2E9C-435A-AA76-B89473CE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72C52-026D-4F50-ADC7-055795A3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62FFD-A43A-4455-8F3C-21164279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0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73C89-C2EE-473E-9043-81177281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1111C-0EC8-4F89-A383-9571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3FF2-AEB6-4BC4-B8FB-B62D5A0E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D92D-9562-484F-98F8-CEE11D1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37000-9ECF-4570-8FEB-2A36CEA3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E6E85-FAEF-4D03-A87F-6AD05B251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3A3D3-6E91-4C6C-A722-6BB2C47A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202C-724B-4268-9F52-2B222660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101A1-911A-489B-AC55-E88C76D4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89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0CD7-D7A7-4F0C-AA08-31E18FE9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600B-5957-4E16-A63C-CF497A1E0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1C560-5793-4798-8D5F-BEDC54E52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9DC98-F312-40D6-A378-B8D7B1C7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992A0-C859-47A5-8EF9-7C010793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E9D5-1C44-4A03-9ABA-15F6D774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16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63DAB-2F3F-4CB4-8EAF-8CCFC96E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E248C-9882-4CCB-921C-2B22501C7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7C08-9C13-4ABD-9FB7-413922780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3563-FC41-4188-9560-BEE6C3AC3688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E3B7-2936-46A3-8963-57EEB5708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E0F61-6027-485E-9297-2753722F9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2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7006"/>
            <a:ext cx="9144000" cy="31798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 MEDITERRANEAN UNIVERSITY DEPARTMENT OF INDUSTRIAL ENGINEERING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SYSTEMS AND TECHNOLOGY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IENG 372 / MANE 372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2021-2022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Sessions</a:t>
            </a:r>
            <a:endParaRPr lang="tr-T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03347"/>
            <a:ext cx="9144000" cy="56168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Khaoula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Chnina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35" t="28519" r="69999" b="34330"/>
          <a:stretch/>
        </p:blipFill>
        <p:spPr>
          <a:xfrm>
            <a:off x="372489" y="344610"/>
            <a:ext cx="1845822" cy="191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128" t="32166" r="28077" b="37749"/>
          <a:stretch/>
        </p:blipFill>
        <p:spPr>
          <a:xfrm>
            <a:off x="9959916" y="303090"/>
            <a:ext cx="1698602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8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7C292-08B9-40A0-9C8E-0F497853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26" y="1059656"/>
            <a:ext cx="8225912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2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9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7547E-4B4E-4B7F-AB19-9DA500B0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9" y="1228725"/>
            <a:ext cx="5572125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9FC40-9463-4617-BD41-510A45C8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7" y="447675"/>
            <a:ext cx="5467350" cy="390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CE897-0FBF-4A2A-A2E1-822A4196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37" y="4562475"/>
            <a:ext cx="5476875" cy="17811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81598B-3CA7-4955-8324-BC316FA409BC}"/>
              </a:ext>
            </a:extLst>
          </p:cNvPr>
          <p:cNvGrpSpPr/>
          <p:nvPr/>
        </p:nvGrpSpPr>
        <p:grpSpPr>
          <a:xfrm>
            <a:off x="5872164" y="323850"/>
            <a:ext cx="6186486" cy="6276975"/>
            <a:chOff x="6243638" y="447675"/>
            <a:chExt cx="5543550" cy="58959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893A9F-ABEF-4C7A-B595-50A24BB4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9838" y="447675"/>
              <a:ext cx="5467350" cy="39052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AE485A-4E70-4232-8D83-9CB27C04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3638" y="4562475"/>
              <a:ext cx="5476875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45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10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7BE88-96D0-4458-AA9B-47D6B7A9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" y="1323974"/>
            <a:ext cx="5803383" cy="1618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C802C-63E5-4916-8390-F93FACD8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3" y="3138487"/>
            <a:ext cx="5523702" cy="112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E3FA1-EB18-4FB7-83D2-833429A70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75" y="146488"/>
            <a:ext cx="5878591" cy="65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AEA7-E3B3-4FF8-9A8D-B0374364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43"/>
            <a:ext cx="10515600" cy="919681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1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FB5ED-DB8A-4C37-8ACD-939F294B6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88"/>
          <a:stretch/>
        </p:blipFill>
        <p:spPr>
          <a:xfrm>
            <a:off x="575237" y="1693506"/>
            <a:ext cx="8835690" cy="42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7C4D9-6F99-482D-B185-3022B699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996" y="187876"/>
            <a:ext cx="7315200" cy="475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0B502-FA82-4AB5-9B5E-7892169E0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95" r="49655"/>
          <a:stretch/>
        </p:blipFill>
        <p:spPr>
          <a:xfrm>
            <a:off x="118037" y="187876"/>
            <a:ext cx="3632867" cy="340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3816D-76CA-400F-AD61-DF051737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55" t="51587"/>
          <a:stretch/>
        </p:blipFill>
        <p:spPr>
          <a:xfrm>
            <a:off x="289249" y="3387009"/>
            <a:ext cx="3632867" cy="33201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C654F1-460F-4623-B13A-E8FFFCDC736B}"/>
              </a:ext>
            </a:extLst>
          </p:cNvPr>
          <p:cNvGrpSpPr/>
          <p:nvPr/>
        </p:nvGrpSpPr>
        <p:grpSpPr>
          <a:xfrm>
            <a:off x="0" y="150851"/>
            <a:ext cx="4192556" cy="6644939"/>
            <a:chOff x="93302" y="187876"/>
            <a:chExt cx="3849771" cy="63524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1D7BAD-14D7-474F-8516-65B45428C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295" r="49655"/>
            <a:stretch/>
          </p:blipFill>
          <p:spPr>
            <a:xfrm>
              <a:off x="93302" y="187876"/>
              <a:ext cx="3632867" cy="34087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394219-2682-4E68-A25A-2E5F3A210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655" t="51587" b="2188"/>
            <a:stretch/>
          </p:blipFill>
          <p:spPr>
            <a:xfrm>
              <a:off x="310206" y="3370243"/>
              <a:ext cx="3632867" cy="3170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99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4B98-68F4-417B-BDED-25CCEF75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6"/>
            <a:ext cx="10515600" cy="1165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2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74C1E-71CE-4B9A-BAE6-E37CD2F69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4" y="1455576"/>
            <a:ext cx="9898667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BAB1-F629-404E-A4D3-7297B44C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1" y="38552"/>
            <a:ext cx="6735144" cy="9971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3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3D6C7-484B-43C3-9DFC-69B4ACAF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43" y="1035698"/>
            <a:ext cx="6368421" cy="5602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5ED3E-4D5B-4B87-BCC2-6C292D6A7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29"/>
          <a:stretch/>
        </p:blipFill>
        <p:spPr>
          <a:xfrm>
            <a:off x="7573344" y="388355"/>
            <a:ext cx="3713020" cy="3062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614B8-846C-4D9D-9826-38EB30F9A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29"/>
          <a:stretch/>
        </p:blipFill>
        <p:spPr>
          <a:xfrm>
            <a:off x="7722633" y="3429000"/>
            <a:ext cx="3713020" cy="30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4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A3C42-1526-42F6-83ED-7EB7392AC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6"/>
          <a:stretch/>
        </p:blipFill>
        <p:spPr>
          <a:xfrm>
            <a:off x="152401" y="1198343"/>
            <a:ext cx="6318364" cy="1790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6121F-C60C-4A67-8220-88587109A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7" t="28591" r="6135" b="-2133"/>
          <a:stretch/>
        </p:blipFill>
        <p:spPr>
          <a:xfrm>
            <a:off x="0" y="3132667"/>
            <a:ext cx="6304260" cy="1207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3CCB6-D76C-44C3-A768-C17FE66FAA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349" y="176210"/>
            <a:ext cx="5810250" cy="5895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F50CEF-8168-4D10-A968-C3CF1BF687E9}"/>
              </a:ext>
            </a:extLst>
          </p:cNvPr>
          <p:cNvSpPr txBox="1"/>
          <p:nvPr/>
        </p:nvSpPr>
        <p:spPr>
          <a:xfrm>
            <a:off x="409575" y="129814"/>
            <a:ext cx="3965511" cy="996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186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6022D-E5B3-46B1-AD08-969BB47E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7" y="1134442"/>
            <a:ext cx="8138949" cy="4921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6DA68-CF3E-4126-A685-5B94E1CC5EFA}"/>
              </a:ext>
            </a:extLst>
          </p:cNvPr>
          <p:cNvSpPr txBox="1"/>
          <p:nvPr/>
        </p:nvSpPr>
        <p:spPr>
          <a:xfrm>
            <a:off x="444003" y="139959"/>
            <a:ext cx="3374463" cy="994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447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6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E8DA3-6751-46C8-B15D-E9CA514A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3" y="1159933"/>
            <a:ext cx="6239657" cy="48635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47B81-FD0F-4427-9E86-6B27B1D9D05A}"/>
              </a:ext>
            </a:extLst>
          </p:cNvPr>
          <p:cNvGrpSpPr/>
          <p:nvPr/>
        </p:nvGrpSpPr>
        <p:grpSpPr>
          <a:xfrm>
            <a:off x="6807476" y="2822602"/>
            <a:ext cx="3329577" cy="3341630"/>
            <a:chOff x="7417076" y="2035202"/>
            <a:chExt cx="3329577" cy="33416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6EEB2C-878A-41BC-9B1D-D5E7CBDD6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8205"/>
            <a:stretch/>
          </p:blipFill>
          <p:spPr>
            <a:xfrm>
              <a:off x="7417076" y="2035202"/>
              <a:ext cx="3329577" cy="18443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EA9849-A5BC-4D12-B030-AE181E471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888" t="4950"/>
            <a:stretch/>
          </p:blipFill>
          <p:spPr>
            <a:xfrm>
              <a:off x="7653867" y="3623731"/>
              <a:ext cx="3092786" cy="175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26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7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E05AD-1C1E-4D44-A930-FA642084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93" y="252532"/>
            <a:ext cx="6789208" cy="66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4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A6ECE476B524A937EDEAF85AD8EB8" ma:contentTypeVersion="" ma:contentTypeDescription="Create a new document." ma:contentTypeScope="" ma:versionID="bb7f2947e0c736c045d86d7bbd4a2fa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96CE52-A57B-47ED-BCF5-AD2257783593}"/>
</file>

<file path=customXml/itemProps2.xml><?xml version="1.0" encoding="utf-8"?>
<ds:datastoreItem xmlns:ds="http://schemas.openxmlformats.org/officeDocument/2006/customXml" ds:itemID="{58BEA56D-36F6-4E15-AD1E-B211FF15C891}"/>
</file>

<file path=customXml/itemProps3.xml><?xml version="1.0" encoding="utf-8"?>
<ds:datastoreItem xmlns:ds="http://schemas.openxmlformats.org/officeDocument/2006/customXml" ds:itemID="{F0473569-C521-46B0-85B2-AA6F67C40B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49</Words>
  <Application>Microsoft Office PowerPoint</Application>
  <PresentationFormat>Widescreen</PresentationFormat>
  <Paragraphs>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EASTERN MEDITERRANEAN UNIVERSITY DEPARTMENT OF INDUSTRIAL ENGINEERING INFORMATION SYSTEMS AND TECHNOLOGY  IENG 372 / MANE 372 Fall 2021-2022 Discussion Sessions</vt:lpstr>
      <vt:lpstr>Chapter 1</vt:lpstr>
      <vt:lpstr>PowerPoint Presentation</vt:lpstr>
      <vt:lpstr>Chapter 2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terms</dc:title>
  <dc:creator>Khaoula Ceylan</dc:creator>
  <cp:lastModifiedBy>Khaoula Ceylan</cp:lastModifiedBy>
  <cp:revision>20</cp:revision>
  <dcterms:created xsi:type="dcterms:W3CDTF">2021-10-07T10:43:17Z</dcterms:created>
  <dcterms:modified xsi:type="dcterms:W3CDTF">2021-10-08T17:44:26Z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0x0101001F6A6ECE476B524A937EDEAF85AD8EB8</vt:lpwstr>
  </property>
</Properties>
</file>