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268" r:id="rId3"/>
    <p:sldId id="270" r:id="rId4"/>
    <p:sldId id="259" r:id="rId5"/>
    <p:sldId id="260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9DA24-B307-495E-974A-518C3C61E59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3F5B0-E16A-4C24-B61B-C89E546CD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99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1983-04BE-4912-88D1-DF79C8BB9C44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3D99-0BA1-49B0-95AD-418102B7F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7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3647-F6C5-426E-ABC4-19A9743BC294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3D99-0BA1-49B0-95AD-418102B7F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9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C7E8-0F37-4BCC-994E-396C72B47F2A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3D99-0BA1-49B0-95AD-418102B7F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3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D3CB-76DF-4924-AB43-EF844C0C9713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3D99-0BA1-49B0-95AD-418102B7F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14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D2AE-3D8A-4262-AE1F-249C29C8C812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3D99-0BA1-49B0-95AD-418102B7F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9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C557-8EA5-42E1-B633-3D629FA20683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3D99-0BA1-49B0-95AD-418102B7F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4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4C54-E186-49BF-A65F-0E814BF8DF89}" type="datetime1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3D99-0BA1-49B0-95AD-418102B7F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9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B4BA-D910-487A-AC0E-B8A255001870}" type="datetime1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3D99-0BA1-49B0-95AD-418102B7F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13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6A7C-8334-420C-8F70-F8D2BFCB5DB0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3D99-0BA1-49B0-95AD-418102B7F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64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762D0-0788-4955-9B62-EE98F5CFBAFE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3D99-0BA1-49B0-95AD-418102B7F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6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75BB-F048-485B-A5D8-89F9F633C2D6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3D99-0BA1-49B0-95AD-418102B7F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7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19FF7-246B-4CCD-BF80-EC598F72B307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F3D99-0BA1-49B0-95AD-418102B7F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9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228599"/>
            <a:ext cx="7315201" cy="601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3D99-0BA1-49B0-95AD-418102B7FB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2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"/>
            <a:ext cx="7010400" cy="4893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74957"/>
            <a:ext cx="75438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3D99-0BA1-49B0-95AD-418102B7FB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1493"/>
            <a:ext cx="7543800" cy="6235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3D99-0BA1-49B0-95AD-418102B7FB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1912"/>
            <a:ext cx="7620000" cy="586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3D99-0BA1-49B0-95AD-418102B7FB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7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7196"/>
            <a:ext cx="7467600" cy="4650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214439"/>
            <a:ext cx="7315200" cy="652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3D99-0BA1-49B0-95AD-418102B7FB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8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"/>
            <a:ext cx="7239000" cy="624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3D99-0BA1-49B0-95AD-418102B7FB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8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381000"/>
            <a:ext cx="757989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92129"/>
            <a:ext cx="7696200" cy="4144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3D99-0BA1-49B0-95AD-418102B7FB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09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9600"/>
            <a:ext cx="7758873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3D99-0BA1-49B0-95AD-418102B7FB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9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CDC26F72BBA74DBCE39413FB241BD2" ma:contentTypeVersion="" ma:contentTypeDescription="Create a new document." ma:contentTypeScope="" ma:versionID="db0fc200aa334aaaef5322dcc6fb1ef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030FBEC-0E7A-468F-8DAE-987CE6F78D02}"/>
</file>

<file path=customXml/itemProps2.xml><?xml version="1.0" encoding="utf-8"?>
<ds:datastoreItem xmlns:ds="http://schemas.openxmlformats.org/officeDocument/2006/customXml" ds:itemID="{D73A646C-786C-4636-AF14-9DE39C179E17}"/>
</file>

<file path=customXml/itemProps3.xml><?xml version="1.0" encoding="utf-8"?>
<ds:datastoreItem xmlns:ds="http://schemas.openxmlformats.org/officeDocument/2006/customXml" ds:itemID="{6731607F-D978-489F-8A2E-61DD0284E3AC}"/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8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6</cp:revision>
  <dcterms:created xsi:type="dcterms:W3CDTF">2020-03-26T11:45:30Z</dcterms:created>
  <dcterms:modified xsi:type="dcterms:W3CDTF">2020-03-27T08:21:04Z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0x0101008ACDC26F72BBA74DBCE39413FB241BD2</vt:lpwstr>
  </property>
</Properties>
</file>