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1" r:id="rId9"/>
    <p:sldId id="272" r:id="rId10"/>
    <p:sldId id="273" r:id="rId11"/>
    <p:sldId id="275" r:id="rId12"/>
    <p:sldId id="276" r:id="rId13"/>
    <p:sldId id="277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6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2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4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2BF6-4D50-44D5-BEC0-54D8089F648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5915-83A0-456A-B1FA-0D981A1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2.png"/><Relationship Id="rId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6725"/>
            <a:ext cx="2552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1323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66800"/>
            <a:ext cx="7286625" cy="60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162800" cy="47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5999"/>
            <a:ext cx="7086600" cy="22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48482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0675"/>
            <a:ext cx="7391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2218"/>
            <a:ext cx="7010400" cy="90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9740"/>
            <a:ext cx="6934200" cy="25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Properties of the Transportation Problem Technological Matrix </a:t>
            </a:r>
            <a:r>
              <a:rPr lang="en-US" b="1" i="1" dirty="0" smtClean="0">
                <a:solidFill>
                  <a:srgbClr val="0070C0"/>
                </a:solidFill>
              </a:rPr>
              <a:t>A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73152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technological matrix of 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ransportation problem has special structure, because as seen in the previous example the technological coefficient of the problem are just -1, +1 and 0 and they take their place with especial order  generally it has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m+n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rows (associate with the constraints)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columns (associate with the variables) and it can represent as follows: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2905"/>
            <a:ext cx="7086600" cy="260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05200" y="3116252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95191" y="3108304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108305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364730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638800" y="4385846"/>
            <a:ext cx="2209800" cy="1633954"/>
            <a:chOff x="5638800" y="4385846"/>
            <a:chExt cx="2209800" cy="1633954"/>
          </a:xfrm>
        </p:grpSpPr>
        <p:sp>
          <p:nvSpPr>
            <p:cNvPr id="9" name="Oval 8"/>
            <p:cNvSpPr/>
            <p:nvPr/>
          </p:nvSpPr>
          <p:spPr>
            <a:xfrm>
              <a:off x="5943600" y="5390301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943600" y="4780701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100455" y="5695101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086600" y="4385846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7"/>
              <a:endCxn id="12" idx="2"/>
            </p:cNvCxnSpPr>
            <p:nvPr/>
          </p:nvCxnSpPr>
          <p:spPr>
            <a:xfrm flipV="1">
              <a:off x="6203763" y="4538246"/>
              <a:ext cx="882837" cy="287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6"/>
            </p:cNvCxnSpPr>
            <p:nvPr/>
          </p:nvCxnSpPr>
          <p:spPr>
            <a:xfrm>
              <a:off x="6248400" y="4933101"/>
              <a:ext cx="838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5"/>
              <a:endCxn id="11" idx="2"/>
            </p:cNvCxnSpPr>
            <p:nvPr/>
          </p:nvCxnSpPr>
          <p:spPr>
            <a:xfrm>
              <a:off x="6203763" y="5040864"/>
              <a:ext cx="896692" cy="806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248400" y="5618901"/>
              <a:ext cx="882837" cy="287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248400" y="5237901"/>
              <a:ext cx="838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19154" y="4611424"/>
              <a:ext cx="896692" cy="806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38800" y="4780701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8800" y="5432747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91400" y="5678224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15200" y="4399701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4600" y="4442147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4600" y="4746947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1800" y="5373637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1800" y="4704501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24600" y="5314101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4600" y="5681246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086600" y="501711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503789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07822"/>
              </p:ext>
            </p:extLst>
          </p:nvPr>
        </p:nvGraphicFramePr>
        <p:xfrm>
          <a:off x="1577008" y="5486400"/>
          <a:ext cx="3200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5" imgW="3200400" imgH="812520" progId="Equation.DSMT4">
                  <p:embed/>
                </p:oleObj>
              </mc:Choice>
              <mc:Fallback>
                <p:oleObj name="Equation" r:id="rId5" imgW="32004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7008" y="5486400"/>
                        <a:ext cx="32004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3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80071"/>
              </p:ext>
            </p:extLst>
          </p:nvPr>
        </p:nvGraphicFramePr>
        <p:xfrm>
          <a:off x="2397125" y="457200"/>
          <a:ext cx="4100513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3" imgW="2857320" imgH="1854000" progId="Equation.DSMT4">
                  <p:embed/>
                </p:oleObj>
              </mc:Choice>
              <mc:Fallback>
                <p:oleObj name="Equation" r:id="rId3" imgW="2857320" imgH="1854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457200"/>
                        <a:ext cx="4100513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49" y="3429000"/>
            <a:ext cx="289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604591" y="3962399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3263" y="4184418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5449" y="4343400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3962398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2005" y="4175874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20417" y="4351347"/>
            <a:ext cx="152400" cy="14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2971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80791" y="3913743"/>
            <a:ext cx="1043609" cy="685802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99991" y="3905199"/>
            <a:ext cx="1043609" cy="685802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4088295" y="2945295"/>
            <a:ext cx="304800" cy="9674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>
            <a:off x="5284305" y="3250095"/>
            <a:ext cx="304800" cy="9674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29431" y="3281082"/>
            <a:ext cx="108060" cy="441064"/>
          </a:xfrm>
          <a:custGeom>
            <a:avLst/>
            <a:gdLst>
              <a:gd name="connsiteX0" fmla="*/ 0 w 108060"/>
              <a:gd name="connsiteY0" fmla="*/ 441064 h 441064"/>
              <a:gd name="connsiteX1" fmla="*/ 107576 w 108060"/>
              <a:gd name="connsiteY1" fmla="*/ 225911 h 441064"/>
              <a:gd name="connsiteX2" fmla="*/ 32273 w 108060"/>
              <a:gd name="connsiteY2" fmla="*/ 0 h 44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60" h="441064">
                <a:moveTo>
                  <a:pt x="0" y="441064"/>
                </a:moveTo>
                <a:cubicBezTo>
                  <a:pt x="51098" y="370243"/>
                  <a:pt x="102197" y="299422"/>
                  <a:pt x="107576" y="225911"/>
                </a:cubicBezTo>
                <a:cubicBezTo>
                  <a:pt x="112955" y="152400"/>
                  <a:pt x="72614" y="76200"/>
                  <a:pt x="32273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59768" y="2983468"/>
            <a:ext cx="2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2983468"/>
            <a:ext cx="2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4572000"/>
            <a:ext cx="2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4572000"/>
            <a:ext cx="2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8006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Rank of Technological Matrix </a:t>
            </a:r>
            <a:r>
              <a:rPr lang="en-US" b="1" i="1" dirty="0" smtClean="0">
                <a:solidFill>
                  <a:srgbClr val="0070C0"/>
                </a:solidFill>
              </a:rPr>
              <a:t>A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5102265"/>
            <a:ext cx="7315200" cy="84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Clearly the rank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m+n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since the subtraction of the first m rows of this matrix from the rest of the rows (n last rows) is equal to zero. It can shown that the rank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m+n-1.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300065"/>
              </p:ext>
            </p:extLst>
          </p:nvPr>
        </p:nvGraphicFramePr>
        <p:xfrm>
          <a:off x="6025352" y="3581400"/>
          <a:ext cx="985048" cy="99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6" imgW="596880" imgH="711000" progId="Equation.DSMT4">
                  <p:embed/>
                </p:oleObj>
              </mc:Choice>
              <mc:Fallback>
                <p:oleObj name="Equation" r:id="rId6" imgW="5968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5352" y="3581400"/>
                        <a:ext cx="985048" cy="992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4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Feasibility and boundedness of Transportation Problem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33400"/>
            <a:ext cx="7543801" cy="31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36697"/>
              </p:ext>
            </p:extLst>
          </p:nvPr>
        </p:nvGraphicFramePr>
        <p:xfrm>
          <a:off x="1511638" y="3609974"/>
          <a:ext cx="565116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4" imgW="4292280" imgH="1193760" progId="Equation.DSMT4">
                  <p:embed/>
                </p:oleObj>
              </mc:Choice>
              <mc:Fallback>
                <p:oleObj name="Equation" r:id="rId4" imgW="429228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638" y="3609974"/>
                        <a:ext cx="5651162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200400" y="5562600"/>
            <a:ext cx="3048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3609975"/>
            <a:ext cx="762000" cy="428625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4524375"/>
            <a:ext cx="762000" cy="428625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01553" y="3692562"/>
            <a:ext cx="365760" cy="193638"/>
          </a:xfrm>
          <a:custGeom>
            <a:avLst/>
            <a:gdLst>
              <a:gd name="connsiteX0" fmla="*/ 0 w 365760"/>
              <a:gd name="connsiteY0" fmla="*/ 193638 h 193638"/>
              <a:gd name="connsiteX1" fmla="*/ 236668 w 365760"/>
              <a:gd name="connsiteY1" fmla="*/ 139850 h 193638"/>
              <a:gd name="connsiteX2" fmla="*/ 365760 w 365760"/>
              <a:gd name="connsiteY2" fmla="*/ 0 h 19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" h="193638">
                <a:moveTo>
                  <a:pt x="0" y="193638"/>
                </a:moveTo>
                <a:cubicBezTo>
                  <a:pt x="87854" y="182880"/>
                  <a:pt x="175708" y="172123"/>
                  <a:pt x="236668" y="139850"/>
                </a:cubicBezTo>
                <a:cubicBezTo>
                  <a:pt x="297628" y="107577"/>
                  <a:pt x="331694" y="53788"/>
                  <a:pt x="36576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67313" y="3429000"/>
            <a:ext cx="56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01553" y="4606962"/>
            <a:ext cx="365760" cy="193638"/>
          </a:xfrm>
          <a:custGeom>
            <a:avLst/>
            <a:gdLst>
              <a:gd name="connsiteX0" fmla="*/ 0 w 365760"/>
              <a:gd name="connsiteY0" fmla="*/ 193638 h 193638"/>
              <a:gd name="connsiteX1" fmla="*/ 236668 w 365760"/>
              <a:gd name="connsiteY1" fmla="*/ 139850 h 193638"/>
              <a:gd name="connsiteX2" fmla="*/ 365760 w 365760"/>
              <a:gd name="connsiteY2" fmla="*/ 0 h 19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" h="193638">
                <a:moveTo>
                  <a:pt x="0" y="193638"/>
                </a:moveTo>
                <a:cubicBezTo>
                  <a:pt x="87854" y="182880"/>
                  <a:pt x="175708" y="172123"/>
                  <a:pt x="236668" y="139850"/>
                </a:cubicBezTo>
                <a:cubicBezTo>
                  <a:pt x="297628" y="107577"/>
                  <a:pt x="331694" y="53788"/>
                  <a:pt x="36576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67313" y="4343400"/>
            <a:ext cx="56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endCxn id="10" idx="2"/>
          </p:cNvCxnSpPr>
          <p:nvPr/>
        </p:nvCxnSpPr>
        <p:spPr>
          <a:xfrm>
            <a:off x="6067313" y="3429000"/>
            <a:ext cx="281044" cy="33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4004846"/>
            <a:ext cx="281044" cy="33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4343400"/>
            <a:ext cx="281044" cy="33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05356" y="4919246"/>
            <a:ext cx="281044" cy="33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953000" y="5791200"/>
            <a:ext cx="3048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05200" y="5715000"/>
            <a:ext cx="14478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0" y="5715000"/>
            <a:ext cx="56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486400"/>
            <a:ext cx="56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5486400"/>
            <a:ext cx="56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8" grpId="0" animBg="1"/>
      <p:bldP spid="10" grpId="0"/>
      <p:bldP spid="12" grpId="0" animBg="1"/>
      <p:bldP spid="13" grpId="0"/>
      <p:bldP spid="19" grpId="0" animBg="1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81000"/>
            <a:ext cx="5391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3402"/>
            <a:ext cx="7162800" cy="156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404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31" y="2590800"/>
            <a:ext cx="27432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6604"/>
            <a:ext cx="7467600" cy="199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90278"/>
            <a:ext cx="7467600" cy="118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5134"/>
            <a:ext cx="7467600" cy="272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77837"/>
            <a:ext cx="5495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8198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24400" y="3581400"/>
            <a:ext cx="0" cy="2139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04800"/>
            <a:ext cx="57816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419350"/>
            <a:ext cx="58483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572000"/>
            <a:ext cx="5848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24200" y="152400"/>
            <a:ext cx="0" cy="2057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14600" y="533400"/>
            <a:ext cx="4800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2333625"/>
            <a:ext cx="0" cy="2105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62200" y="2743200"/>
            <a:ext cx="4953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62200" y="3352800"/>
            <a:ext cx="4953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4448175"/>
            <a:ext cx="0" cy="2105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62200" y="4857750"/>
            <a:ext cx="4953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2200" y="5467350"/>
            <a:ext cx="4953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0" y="4448175"/>
            <a:ext cx="0" cy="2105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799"/>
            <a:ext cx="7467600" cy="146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5876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5876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5562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191000"/>
            <a:ext cx="45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21</a:t>
            </a:r>
            <a:endParaRPr lang="en-US" sz="1600" b="1" i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1828800"/>
            <a:ext cx="0" cy="2105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62200" y="2238375"/>
            <a:ext cx="4953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62200" y="2847975"/>
            <a:ext cx="4953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1828800"/>
            <a:ext cx="0" cy="2105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105400" y="1828800"/>
            <a:ext cx="0" cy="2105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1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6467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67600" cy="31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579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543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7626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429125"/>
            <a:ext cx="57531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267200" y="2133600"/>
            <a:ext cx="0" cy="213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4410075"/>
            <a:ext cx="0" cy="213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362200" y="5486400"/>
            <a:ext cx="5029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57318" cy="337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7033518" cy="30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81000"/>
            <a:ext cx="7467601" cy="14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7816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95775"/>
            <a:ext cx="57626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133600" y="2438400"/>
            <a:ext cx="495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52675" y="3152775"/>
            <a:ext cx="495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67200" y="1880994"/>
            <a:ext cx="0" cy="2367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43125" y="4672206"/>
            <a:ext cx="495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62200" y="5386581"/>
            <a:ext cx="495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76725" y="4114800"/>
            <a:ext cx="0" cy="2367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4114800"/>
            <a:ext cx="0" cy="2367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762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14650"/>
            <a:ext cx="5762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2914650"/>
            <a:ext cx="106680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72200" y="4309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457200"/>
            <a:ext cx="0" cy="2343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43125" y="1014606"/>
            <a:ext cx="495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62200" y="1728981"/>
            <a:ext cx="495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76725" y="457200"/>
            <a:ext cx="0" cy="2367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457200"/>
            <a:ext cx="0" cy="2367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0200" y="458597"/>
            <a:ext cx="0" cy="2367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453626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0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685800"/>
            <a:ext cx="7305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429000"/>
            <a:ext cx="7334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stCxn id="26627" idx="0"/>
          </p:cNvCxnSpPr>
          <p:nvPr/>
        </p:nvCxnSpPr>
        <p:spPr>
          <a:xfrm>
            <a:off x="4562475" y="3429000"/>
            <a:ext cx="0" cy="1752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191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43200"/>
            <a:ext cx="7181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5181600"/>
            <a:ext cx="4733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800600" y="533400"/>
            <a:ext cx="0" cy="1905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457200"/>
            <a:ext cx="0" cy="19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2667000"/>
            <a:ext cx="0" cy="1905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0" y="2590800"/>
            <a:ext cx="0" cy="19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9400" y="3429000"/>
            <a:ext cx="3657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229"/>
            <a:ext cx="7239000" cy="7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914400"/>
            <a:ext cx="2466954" cy="2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62800" cy="117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362200"/>
            <a:ext cx="5067300" cy="8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320145"/>
            <a:ext cx="7191375" cy="94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285488"/>
            <a:ext cx="1852863" cy="2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01636"/>
            <a:ext cx="7239000" cy="6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68685"/>
            <a:ext cx="4572000" cy="11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8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0840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149212"/>
            <a:ext cx="7332203" cy="24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159"/>
            <a:ext cx="5257800" cy="28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007"/>
            <a:ext cx="7010400" cy="13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15200" cy="2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279127"/>
            <a:ext cx="5538787" cy="22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611727"/>
            <a:ext cx="7239001" cy="8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529642"/>
            <a:ext cx="7315200" cy="13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2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1793"/>
            <a:ext cx="7543800" cy="511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06029"/>
            <a:ext cx="7543800" cy="7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343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371600"/>
            <a:ext cx="333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5900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314825"/>
            <a:ext cx="5210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14825"/>
            <a:ext cx="381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618523"/>
            <a:ext cx="1419225" cy="7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9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0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09600"/>
            <a:ext cx="7534275" cy="27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04800"/>
            <a:ext cx="3838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02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5486400" cy="32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934200" y="6172200"/>
            <a:ext cx="1219200" cy="5334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743325"/>
            <a:ext cx="168784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3456"/>
            <a:ext cx="4724400" cy="5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38735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2351"/>
            <a:ext cx="7311151" cy="21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81600"/>
            <a:ext cx="3048000" cy="11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19749"/>
            <a:ext cx="1598175" cy="4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54CAC5-C3F2-40C0-8CF5-8F1E9075FC86}"/>
</file>

<file path=customXml/itemProps2.xml><?xml version="1.0" encoding="utf-8"?>
<ds:datastoreItem xmlns:ds="http://schemas.openxmlformats.org/officeDocument/2006/customXml" ds:itemID="{B39B381F-05BD-48B4-B96A-0E062D512B46}"/>
</file>

<file path=customXml/itemProps3.xml><?xml version="1.0" encoding="utf-8"?>
<ds:datastoreItem xmlns:ds="http://schemas.openxmlformats.org/officeDocument/2006/customXml" ds:itemID="{2CE29CB0-0E04-41E4-B592-D7373F3CB269}"/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164</Words>
  <Application>Microsoft Office PowerPoint</Application>
  <PresentationFormat>On-screen Show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36</cp:revision>
  <dcterms:created xsi:type="dcterms:W3CDTF">2020-04-12T07:42:49Z</dcterms:created>
  <dcterms:modified xsi:type="dcterms:W3CDTF">2020-12-16T13:56:34Z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