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4" r:id="rId6"/>
    <p:sldId id="266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AA29A-C587-4D14-9F8A-7B7BD2BA4B85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B249-F1D8-49FC-85C6-FBC939DC9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2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AA29A-C587-4D14-9F8A-7B7BD2BA4B85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B249-F1D8-49FC-85C6-FBC939DC9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4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AA29A-C587-4D14-9F8A-7B7BD2BA4B85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B249-F1D8-49FC-85C6-FBC939DC9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6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AA29A-C587-4D14-9F8A-7B7BD2BA4B85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B249-F1D8-49FC-85C6-FBC939DC9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9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AA29A-C587-4D14-9F8A-7B7BD2BA4B85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B249-F1D8-49FC-85C6-FBC939DC9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9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AA29A-C587-4D14-9F8A-7B7BD2BA4B85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B249-F1D8-49FC-85C6-FBC939DC9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2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AA29A-C587-4D14-9F8A-7B7BD2BA4B85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B249-F1D8-49FC-85C6-FBC939DC9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34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AA29A-C587-4D14-9F8A-7B7BD2BA4B85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B249-F1D8-49FC-85C6-FBC939DC9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0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AA29A-C587-4D14-9F8A-7B7BD2BA4B85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B249-F1D8-49FC-85C6-FBC939DC9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50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AA29A-C587-4D14-9F8A-7B7BD2BA4B85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B249-F1D8-49FC-85C6-FBC939DC9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8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AA29A-C587-4D14-9F8A-7B7BD2BA4B85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B249-F1D8-49FC-85C6-FBC939DC9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9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AA29A-C587-4D14-9F8A-7B7BD2BA4B85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DB249-F1D8-49FC-85C6-FBC939DC9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6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1.png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4.png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28479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90600"/>
            <a:ext cx="7239000" cy="5446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41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7391400" cy="70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95400"/>
            <a:ext cx="3352800" cy="1548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2952400"/>
            <a:ext cx="7239000" cy="1638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4641748"/>
            <a:ext cx="7000876" cy="677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5410200"/>
            <a:ext cx="7000876" cy="641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42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381000"/>
            <a:ext cx="6934201" cy="125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400800" y="1295400"/>
            <a:ext cx="1524000" cy="3453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8" y="1703095"/>
            <a:ext cx="6934201" cy="724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724400" y="2209800"/>
            <a:ext cx="3200399" cy="2179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00400" y="685800"/>
            <a:ext cx="4724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598" y="1010875"/>
            <a:ext cx="685802" cy="28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14600"/>
            <a:ext cx="4953000" cy="239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468" y="2895600"/>
            <a:ext cx="19621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373" y="2844140"/>
            <a:ext cx="4159827" cy="1586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498" y="4473575"/>
            <a:ext cx="4076701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430773"/>
            <a:ext cx="1828800" cy="1765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2362200" y="3200400"/>
            <a:ext cx="457200" cy="2286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362200" y="3733800"/>
            <a:ext cx="457200" cy="2286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971800" y="3733800"/>
            <a:ext cx="0" cy="5334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447800" y="4267200"/>
            <a:ext cx="1524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447800" y="3848100"/>
            <a:ext cx="0" cy="4191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87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67245"/>
            <a:ext cx="7162800" cy="1209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38200" y="4572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04731"/>
            <a:ext cx="7162800" cy="505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019800" y="1957265"/>
            <a:ext cx="1981200" cy="2525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08958"/>
            <a:ext cx="7162800" cy="3558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914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09600"/>
            <a:ext cx="715397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048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8600"/>
            <a:ext cx="284797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456569"/>
              </p:ext>
            </p:extLst>
          </p:nvPr>
        </p:nvGraphicFramePr>
        <p:xfrm>
          <a:off x="1524000" y="2592777"/>
          <a:ext cx="5765573" cy="2512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4" imgW="3263760" imgH="1422360" progId="Equation.DSMT4">
                  <p:embed/>
                </p:oleObj>
              </mc:Choice>
              <mc:Fallback>
                <p:oleObj name="Equation" r:id="rId4" imgW="3263760" imgH="1422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0" y="2592777"/>
                        <a:ext cx="5765573" cy="25126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913" y="5334000"/>
            <a:ext cx="52101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352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04800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4572000" y="2590800"/>
            <a:ext cx="6096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9836783"/>
              </p:ext>
            </p:extLst>
          </p:nvPr>
        </p:nvGraphicFramePr>
        <p:xfrm>
          <a:off x="1565985" y="3200399"/>
          <a:ext cx="6027577" cy="2590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4" imgW="4343400" imgH="1866600" progId="Equation.DSMT4">
                  <p:embed/>
                </p:oleObj>
              </mc:Choice>
              <mc:Fallback>
                <p:oleObj name="Equation" r:id="rId4" imgW="4343400" imgH="1866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65985" y="3200399"/>
                        <a:ext cx="6027577" cy="25908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3"/>
          <p:cNvSpPr/>
          <p:nvPr/>
        </p:nvSpPr>
        <p:spPr>
          <a:xfrm>
            <a:off x="4066431" y="1146464"/>
            <a:ext cx="228600" cy="76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92763" y="1542047"/>
            <a:ext cx="228600" cy="76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304800"/>
            <a:ext cx="1304925" cy="291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51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304800"/>
            <a:ext cx="1304925" cy="291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536" y="685800"/>
            <a:ext cx="5605464" cy="263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6096000" cy="28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975" y="3276600"/>
            <a:ext cx="423862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285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CDC26F72BBA74DBCE39413FB241BD2" ma:contentTypeVersion="" ma:contentTypeDescription="Create a new document." ma:contentTypeScope="" ma:versionID="db0fc200aa334aaaef5322dcc6fb1ef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05CB52C-847A-4E25-9E99-34CB7B3E2137}"/>
</file>

<file path=customXml/itemProps2.xml><?xml version="1.0" encoding="utf-8"?>
<ds:datastoreItem xmlns:ds="http://schemas.openxmlformats.org/officeDocument/2006/customXml" ds:itemID="{0725DCE1-F485-42B3-B72B-C914CBAD303A}"/>
</file>

<file path=customXml/itemProps3.xml><?xml version="1.0" encoding="utf-8"?>
<ds:datastoreItem xmlns:ds="http://schemas.openxmlformats.org/officeDocument/2006/customXml" ds:itemID="{D51F554E-73B9-4E09-A768-92F53BA8DD32}"/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15</cp:revision>
  <dcterms:created xsi:type="dcterms:W3CDTF">2020-04-20T11:17:20Z</dcterms:created>
  <dcterms:modified xsi:type="dcterms:W3CDTF">2022-05-11T11:23:36Z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0x0101008ACDC26F72BBA74DBCE39413FB241BD2</vt:lpwstr>
  </property>
</Properties>
</file>