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9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3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5E42-1AE3-4CD5-938E-7C682EE8EF57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8D53-87B4-49AA-BF81-C567E7156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0484"/>
            <a:ext cx="7467600" cy="57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199"/>
            <a:ext cx="7467600" cy="283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4495800" cy="173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867400" y="3657600"/>
            <a:ext cx="304800" cy="27700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7400" y="4523594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58000" y="3886200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10400" y="4904594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0" y="5361794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58000" y="5514194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772400" y="5791200"/>
            <a:ext cx="304800" cy="2770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924800" y="4800600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6"/>
            <a:endCxn id="9" idx="2"/>
          </p:cNvCxnSpPr>
          <p:nvPr/>
        </p:nvCxnSpPr>
        <p:spPr>
          <a:xfrm>
            <a:off x="6172200" y="3796103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4"/>
            <a:endCxn id="8" idx="0"/>
          </p:cNvCxnSpPr>
          <p:nvPr/>
        </p:nvCxnSpPr>
        <p:spPr>
          <a:xfrm>
            <a:off x="6019800" y="3934606"/>
            <a:ext cx="0" cy="588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00800" y="4229100"/>
            <a:ext cx="609600" cy="5715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5"/>
            <a:endCxn id="14" idx="1"/>
          </p:cNvCxnSpPr>
          <p:nvPr/>
        </p:nvCxnSpPr>
        <p:spPr>
          <a:xfrm>
            <a:off x="7118163" y="4122639"/>
            <a:ext cx="851274" cy="718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4253303"/>
            <a:ext cx="533400" cy="408794"/>
          </a:xfrm>
          <a:prstGeom prst="line">
            <a:avLst/>
          </a:prstGeom>
          <a:ln w="571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6"/>
            <a:endCxn id="13" idx="2"/>
          </p:cNvCxnSpPr>
          <p:nvPr/>
        </p:nvCxnSpPr>
        <p:spPr>
          <a:xfrm>
            <a:off x="7162800" y="5652697"/>
            <a:ext cx="609600" cy="277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 flipH="1">
            <a:off x="7924800" y="5077606"/>
            <a:ext cx="152400" cy="713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1" idx="7"/>
          </p:cNvCxnSpPr>
          <p:nvPr/>
        </p:nvCxnSpPr>
        <p:spPr>
          <a:xfrm flipH="1">
            <a:off x="6356163" y="5043097"/>
            <a:ext cx="654237" cy="359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13" idx="1"/>
          </p:cNvCxnSpPr>
          <p:nvPr/>
        </p:nvCxnSpPr>
        <p:spPr>
          <a:xfrm>
            <a:off x="7270563" y="5141033"/>
            <a:ext cx="546474" cy="69073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6192982" y="3365283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=1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934200" y="4572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7027328" y="368614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8800" y="480247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497782" y="576042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</a:t>
            </a:r>
            <a:r>
              <a:rPr lang="en-US" sz="1600" baseline="-25000" dirty="0" err="1" smtClean="0"/>
              <a:t>s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886700" y="432127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</a:t>
            </a:r>
            <a:r>
              <a:rPr lang="en-US" sz="1600" baseline="-25000" dirty="0" err="1" smtClean="0"/>
              <a:t>j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624946" y="566249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=0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505700" y="608068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</a:t>
            </a:r>
            <a:r>
              <a:rPr lang="en-US" sz="1600" baseline="-25000" dirty="0" err="1" smtClean="0"/>
              <a:t>m</a:t>
            </a:r>
            <a:r>
              <a:rPr lang="en-US" sz="1600" dirty="0" smtClean="0"/>
              <a:t>=-1</a:t>
            </a:r>
            <a:endParaRPr lang="en-US" sz="1600" dirty="0"/>
          </a:p>
        </p:txBody>
      </p:sp>
      <p:cxnSp>
        <p:nvCxnSpPr>
          <p:cNvPr id="1029" name="Straight Connector 1028"/>
          <p:cNvCxnSpPr>
            <a:stCxn id="8" idx="5"/>
            <a:endCxn id="10" idx="2"/>
          </p:cNvCxnSpPr>
          <p:nvPr/>
        </p:nvCxnSpPr>
        <p:spPr>
          <a:xfrm>
            <a:off x="6127563" y="4760033"/>
            <a:ext cx="882837" cy="283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1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2438400" cy="30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4" y="698196"/>
            <a:ext cx="7481455" cy="74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1600" y="1219200"/>
            <a:ext cx="6857999" cy="224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3999"/>
            <a:ext cx="7543798" cy="73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2514601" cy="30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029200" y="2517648"/>
            <a:ext cx="304800" cy="301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320145" y="2378663"/>
            <a:ext cx="1482437" cy="530792"/>
          </a:xfrm>
          <a:custGeom>
            <a:avLst/>
            <a:gdLst>
              <a:gd name="connsiteX0" fmla="*/ 0 w 1482437"/>
              <a:gd name="connsiteY0" fmla="*/ 281410 h 530792"/>
              <a:gd name="connsiteX1" fmla="*/ 318655 w 1482437"/>
              <a:gd name="connsiteY1" fmla="*/ 4319 h 530792"/>
              <a:gd name="connsiteX2" fmla="*/ 651164 w 1482437"/>
              <a:gd name="connsiteY2" fmla="*/ 475373 h 530792"/>
              <a:gd name="connsiteX3" fmla="*/ 1094510 w 1482437"/>
              <a:gd name="connsiteY3" fmla="*/ 87446 h 530792"/>
              <a:gd name="connsiteX4" fmla="*/ 1482437 w 1482437"/>
              <a:gd name="connsiteY4" fmla="*/ 530792 h 53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437" h="530792">
                <a:moveTo>
                  <a:pt x="0" y="281410"/>
                </a:moveTo>
                <a:cubicBezTo>
                  <a:pt x="105064" y="126701"/>
                  <a:pt x="210128" y="-28008"/>
                  <a:pt x="318655" y="4319"/>
                </a:cubicBezTo>
                <a:cubicBezTo>
                  <a:pt x="427182" y="36646"/>
                  <a:pt x="521855" y="461519"/>
                  <a:pt x="651164" y="475373"/>
                </a:cubicBezTo>
                <a:cubicBezTo>
                  <a:pt x="780473" y="489228"/>
                  <a:pt x="955965" y="78210"/>
                  <a:pt x="1094510" y="87446"/>
                </a:cubicBezTo>
                <a:cubicBezTo>
                  <a:pt x="1233055" y="96682"/>
                  <a:pt x="1482437" y="530792"/>
                  <a:pt x="1482437" y="530792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2822448"/>
            <a:ext cx="304800" cy="301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10" idx="6"/>
          </p:cNvCxnSpPr>
          <p:nvPr/>
        </p:nvCxnSpPr>
        <p:spPr>
          <a:xfrm flipV="1">
            <a:off x="7010400" y="2517648"/>
            <a:ext cx="685800" cy="45567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696200" y="2362200"/>
            <a:ext cx="304800" cy="301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599" y="2909455"/>
            <a:ext cx="685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[0,-]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599" y="3231132"/>
            <a:ext cx="685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,k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798" y="2748509"/>
            <a:ext cx="685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,i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399" y="2404646"/>
            <a:ext cx="685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02572"/>
            <a:ext cx="7543799" cy="97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724399"/>
            <a:ext cx="7543799" cy="159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6321135" y="2358321"/>
            <a:ext cx="304800" cy="301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583618" y="2592008"/>
            <a:ext cx="168939" cy="250757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647825"/>
            <a:ext cx="4152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239000" cy="84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69917"/>
            <a:ext cx="4267200" cy="2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2057400"/>
            <a:ext cx="2874818" cy="23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84190"/>
              </p:ext>
            </p:extLst>
          </p:nvPr>
        </p:nvGraphicFramePr>
        <p:xfrm>
          <a:off x="550069" y="3657600"/>
          <a:ext cx="76628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8" imgW="6553080" imgH="1866600" progId="Equation.DSMT4">
                  <p:embed/>
                </p:oleObj>
              </mc:Choice>
              <mc:Fallback>
                <p:oleObj name="Equation" r:id="rId8" imgW="6553080" imgH="1866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" y="3657600"/>
                        <a:ext cx="766286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7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229498"/>
            <a:ext cx="3962400" cy="128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228600"/>
            <a:ext cx="5084618" cy="26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9113"/>
            <a:ext cx="7620000" cy="48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19733"/>
            <a:ext cx="6334125" cy="4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7689"/>
            <a:ext cx="7543800" cy="24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3664336"/>
            <a:ext cx="4114800" cy="18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5687935"/>
            <a:ext cx="5257800" cy="25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883" y="1369365"/>
            <a:ext cx="2247900" cy="10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8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68439"/>
            <a:ext cx="7696200" cy="5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5111"/>
            <a:ext cx="4114800" cy="213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467356"/>
            <a:ext cx="6400800" cy="41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869066"/>
            <a:ext cx="7696200" cy="207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369365"/>
            <a:ext cx="2247900" cy="10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3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809655" cy="13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32423"/>
            <a:ext cx="4119562" cy="27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06385"/>
            <a:ext cx="5791200" cy="2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90875"/>
            <a:ext cx="5998749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514600" y="5486400"/>
            <a:ext cx="1752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610550" y="4529137"/>
            <a:ext cx="835819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506254" y="3747846"/>
            <a:ext cx="19050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10550" y="5486400"/>
            <a:ext cx="18664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25295"/>
            <a:ext cx="2895600" cy="200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28600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1050" y="523875"/>
            <a:ext cx="7677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path from node 1 to node 6.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65469"/>
              </p:ext>
            </p:extLst>
          </p:nvPr>
        </p:nvGraphicFramePr>
        <p:xfrm>
          <a:off x="1905000" y="2148840"/>
          <a:ext cx="3017520" cy="156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5840"/>
                <a:gridCol w="1005840"/>
                <a:gridCol w="10058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[0,-]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94017"/>
            <a:ext cx="4932218" cy="25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490246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1.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Nodes 2, 3 and 4 are reached from node1 then we can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onsider temporary labels for these  nodes as follows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3834825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2.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Nodes 3, 4 and 5 are reached from node1 and2 then we can consider temporary labels or refresh them for these  nodes as follows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08239"/>
              </p:ext>
            </p:extLst>
          </p:nvPr>
        </p:nvGraphicFramePr>
        <p:xfrm>
          <a:off x="1981200" y="4531360"/>
          <a:ext cx="5081586" cy="191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2758111"/>
                <a:gridCol w="13328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[0,-]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[6,1] is better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then [2+7,2]= [9,2]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[2+9,2]=[11,2]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228600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3.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Nodes 3, 5 and 6 are reached from node1, 2 and 4,  then we can consider temporary labels or refresh them for these  nodes as follows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00685"/>
              </p:ext>
            </p:extLst>
          </p:nvPr>
        </p:nvGraphicFramePr>
        <p:xfrm>
          <a:off x="1524000" y="925135"/>
          <a:ext cx="5081586" cy="2255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2758111"/>
                <a:gridCol w="13328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[0,-]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[6,1] and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[4+2,4]=[6,4] are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same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[11,2]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[4+9,4]=[13,4]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8650" y="3372545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4.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Nodes 5 and 6 are reached from node1, 2, 4, and 3  then we can refresh their temporary labels as follows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89215"/>
              </p:ext>
            </p:extLst>
          </p:nvPr>
        </p:nvGraphicFramePr>
        <p:xfrm>
          <a:off x="1600200" y="4069080"/>
          <a:ext cx="5081586" cy="2255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2758111"/>
                <a:gridCol w="13328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[0,-]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[3+6,3]=[9,3]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better than 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[11,2]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[13,4]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1905000" cy="131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6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304800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labels for nodes1, 2, 4, 3 and 5 are permanent and for node 6 then we can refresh their temporary labels as follows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09517"/>
              </p:ext>
            </p:extLst>
          </p:nvPr>
        </p:nvGraphicFramePr>
        <p:xfrm>
          <a:off x="1447800" y="1021080"/>
          <a:ext cx="5081586" cy="2255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2758111"/>
                <a:gridCol w="13328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[0,-]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[4,1]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[9,3]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[9+1,5]=[10,5] is better than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[13,4]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3124200" cy="216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4495800"/>
            <a:ext cx="762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76600" y="3706234"/>
            <a:ext cx="813619" cy="5609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67225" y="4495800"/>
            <a:ext cx="8667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28219" y="4564977"/>
            <a:ext cx="7620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86400" y="46482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56666C-0569-4F63-9B0A-84DFAFCC00A4}"/>
</file>

<file path=customXml/itemProps2.xml><?xml version="1.0" encoding="utf-8"?>
<ds:datastoreItem xmlns:ds="http://schemas.openxmlformats.org/officeDocument/2006/customXml" ds:itemID="{C923C29F-5853-4C74-ADBF-9C14F85CFC83}"/>
</file>

<file path=customXml/itemProps3.xml><?xml version="1.0" encoding="utf-8"?>
<ds:datastoreItem xmlns:ds="http://schemas.openxmlformats.org/officeDocument/2006/customXml" ds:itemID="{7B610387-8465-49CF-B934-92318EC3A3E3}"/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371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34</cp:revision>
  <dcterms:created xsi:type="dcterms:W3CDTF">2020-04-26T07:55:51Z</dcterms:created>
  <dcterms:modified xsi:type="dcterms:W3CDTF">2022-05-16T14:15:49Z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