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7186-DFC3-4C86-BB13-14897EA7FD49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7CE7-56A7-4EA5-B042-D75A8CD00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5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7186-DFC3-4C86-BB13-14897EA7FD49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7CE7-56A7-4EA5-B042-D75A8CD00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7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7186-DFC3-4C86-BB13-14897EA7FD49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7CE7-56A7-4EA5-B042-D75A8CD00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1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7186-DFC3-4C86-BB13-14897EA7FD49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7CE7-56A7-4EA5-B042-D75A8CD00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7186-DFC3-4C86-BB13-14897EA7FD49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7CE7-56A7-4EA5-B042-D75A8CD00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7186-DFC3-4C86-BB13-14897EA7FD49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7CE7-56A7-4EA5-B042-D75A8CD00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6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7186-DFC3-4C86-BB13-14897EA7FD49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7CE7-56A7-4EA5-B042-D75A8CD00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95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7186-DFC3-4C86-BB13-14897EA7FD49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7CE7-56A7-4EA5-B042-D75A8CD00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09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7186-DFC3-4C86-BB13-14897EA7FD49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7CE7-56A7-4EA5-B042-D75A8CD00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46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7186-DFC3-4C86-BB13-14897EA7FD49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7CE7-56A7-4EA5-B042-D75A8CD00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02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7186-DFC3-4C86-BB13-14897EA7FD49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B7CE7-56A7-4EA5-B042-D75A8CD00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33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F7186-DFC3-4C86-BB13-14897EA7FD49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B7CE7-56A7-4EA5-B042-D75A8CD00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6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534400" cy="236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21754"/>
            <a:ext cx="8763000" cy="4227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80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4801"/>
            <a:ext cx="8991600" cy="614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959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8" y="762000"/>
            <a:ext cx="7400925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525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41" y="304800"/>
            <a:ext cx="8780959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9200" y="35052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30000+264000=294000</a:t>
            </a:r>
          </a:p>
          <a:p>
            <a:r>
              <a:rPr lang="en-US" sz="1200" dirty="0" smtClean="0"/>
              <a:t>294000-270000=24000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6163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3" y="381001"/>
            <a:ext cx="7462837" cy="462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543" y="5038233"/>
            <a:ext cx="7384257" cy="1591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252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63000" cy="1005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14400"/>
            <a:ext cx="748665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838" y="2590800"/>
            <a:ext cx="564832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736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"/>
            <a:ext cx="73152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19800"/>
            <a:ext cx="7315200" cy="458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79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33400"/>
            <a:ext cx="9067799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752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95325"/>
            <a:ext cx="8090785" cy="562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642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784860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81400"/>
            <a:ext cx="7772400" cy="287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903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CDC26F72BBA74DBCE39413FB241BD2" ma:contentTypeVersion="" ma:contentTypeDescription="Create a new document." ma:contentTypeScope="" ma:versionID="db0fc200aa334aaaef5322dcc6fb1ef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2268A9C-ED69-4A80-B4C2-5C56D59C612F}"/>
</file>

<file path=customXml/itemProps2.xml><?xml version="1.0" encoding="utf-8"?>
<ds:datastoreItem xmlns:ds="http://schemas.openxmlformats.org/officeDocument/2006/customXml" ds:itemID="{9100C73B-CE68-472F-A554-B68F551D82B5}"/>
</file>

<file path=customXml/itemProps3.xml><?xml version="1.0" encoding="utf-8"?>
<ds:datastoreItem xmlns:ds="http://schemas.openxmlformats.org/officeDocument/2006/customXml" ds:itemID="{25D36C0F-E86C-46EF-A719-7580A68C4408}"/>
</file>

<file path=docProps/app.xml><?xml version="1.0" encoding="utf-8"?>
<Properties xmlns="http://schemas.openxmlformats.org/officeDocument/2006/extended-properties" xmlns:vt="http://schemas.openxmlformats.org/officeDocument/2006/docPropsVTypes">
  <TotalTime>1619</TotalTime>
  <Words>2</Words>
  <Application>Microsoft Office PowerPoint</Application>
  <PresentationFormat>On-screen Show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24</cp:revision>
  <dcterms:created xsi:type="dcterms:W3CDTF">2020-03-22T14:00:40Z</dcterms:created>
  <dcterms:modified xsi:type="dcterms:W3CDTF">2021-03-31T08:49:03Z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0x0101008ACDC26F72BBA74DBCE39413FB241BD2</vt:lpwstr>
  </property>
</Properties>
</file>