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59" r:id="rId5"/>
    <p:sldId id="262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7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AEB9E-19FC-4CE1-9E6E-63F2B3555248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37763-DEBC-422D-8224-5E4597589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573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AEB9E-19FC-4CE1-9E6E-63F2B3555248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37763-DEBC-422D-8224-5E4597589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253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AEB9E-19FC-4CE1-9E6E-63F2B3555248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37763-DEBC-422D-8224-5E4597589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633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AEB9E-19FC-4CE1-9E6E-63F2B3555248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37763-DEBC-422D-8224-5E4597589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279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AEB9E-19FC-4CE1-9E6E-63F2B3555248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37763-DEBC-422D-8224-5E4597589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119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AEB9E-19FC-4CE1-9E6E-63F2B3555248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37763-DEBC-422D-8224-5E4597589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382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AEB9E-19FC-4CE1-9E6E-63F2B3555248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37763-DEBC-422D-8224-5E4597589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793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AEB9E-19FC-4CE1-9E6E-63F2B3555248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37763-DEBC-422D-8224-5E4597589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547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AEB9E-19FC-4CE1-9E6E-63F2B3555248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37763-DEBC-422D-8224-5E4597589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82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AEB9E-19FC-4CE1-9E6E-63F2B3555248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37763-DEBC-422D-8224-5E4597589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589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AEB9E-19FC-4CE1-9E6E-63F2B3555248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37763-DEBC-422D-8224-5E4597589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876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AEB9E-19FC-4CE1-9E6E-63F2B3555248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37763-DEBC-422D-8224-5E4597589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578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image" Target="../media/image4.pn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11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10" Type="http://schemas.openxmlformats.org/officeDocument/2006/relationships/oleObject" Target="../embeddings/oleObject3.bin"/><Relationship Id="rId4" Type="http://schemas.openxmlformats.org/officeDocument/2006/relationships/image" Target="../media/image5.pn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10.png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1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6.png"/><Relationship Id="rId11" Type="http://schemas.openxmlformats.org/officeDocument/2006/relationships/oleObject" Target="../embeddings/oleObject10.bin"/><Relationship Id="rId5" Type="http://schemas.openxmlformats.org/officeDocument/2006/relationships/image" Target="../media/image25.png"/><Relationship Id="rId10" Type="http://schemas.openxmlformats.org/officeDocument/2006/relationships/image" Target="../media/image21.wmf"/><Relationship Id="rId4" Type="http://schemas.openxmlformats.org/officeDocument/2006/relationships/image" Target="../media/image24.png"/><Relationship Id="rId9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14.bin"/><Relationship Id="rId3" Type="http://schemas.openxmlformats.org/officeDocument/2006/relationships/image" Target="../media/image33.png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3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6.png"/><Relationship Id="rId11" Type="http://schemas.openxmlformats.org/officeDocument/2006/relationships/oleObject" Target="../embeddings/oleObject13.bin"/><Relationship Id="rId5" Type="http://schemas.openxmlformats.org/officeDocument/2006/relationships/image" Target="../media/image35.png"/><Relationship Id="rId10" Type="http://schemas.openxmlformats.org/officeDocument/2006/relationships/image" Target="../media/image30.wmf"/><Relationship Id="rId4" Type="http://schemas.openxmlformats.org/officeDocument/2006/relationships/image" Target="../media/image34.png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3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04800"/>
            <a:ext cx="7162800" cy="2960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47800" y="4495800"/>
            <a:ext cx="304800" cy="1384995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12 . 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05200" y="4495800"/>
            <a:ext cx="304800" cy="1384995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. 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71600" y="5943600"/>
            <a:ext cx="3314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  0                                                 </a:t>
            </a:r>
            <a:r>
              <a:rPr lang="en-US" sz="1400" dirty="0"/>
              <a:t>n</a:t>
            </a:r>
            <a:r>
              <a:rPr lang="en-US" sz="1400" dirty="0" smtClean="0"/>
              <a:t>                      </a:t>
            </a:r>
            <a:endParaRPr lang="en-US" sz="1400" dirty="0"/>
          </a:p>
        </p:txBody>
      </p:sp>
      <p:sp>
        <p:nvSpPr>
          <p:cNvPr id="7" name="Oval 6"/>
          <p:cNvSpPr/>
          <p:nvPr/>
        </p:nvSpPr>
        <p:spPr>
          <a:xfrm>
            <a:off x="1447800" y="5029200"/>
            <a:ext cx="228600" cy="228600"/>
          </a:xfrm>
          <a:prstGeom prst="ellipse">
            <a:avLst/>
          </a:prstGeom>
          <a:noFill/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505200" y="5238929"/>
            <a:ext cx="228600" cy="228600"/>
          </a:xfrm>
          <a:prstGeom prst="ellipse">
            <a:avLst/>
          </a:prstGeom>
          <a:noFill/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>
            <a:stCxn id="7" idx="5"/>
            <a:endCxn id="18" idx="2"/>
          </p:cNvCxnSpPr>
          <p:nvPr/>
        </p:nvCxnSpPr>
        <p:spPr>
          <a:xfrm>
            <a:off x="1642922" y="5224322"/>
            <a:ext cx="490678" cy="14777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 13"/>
          <p:cNvSpPr/>
          <p:nvPr/>
        </p:nvSpPr>
        <p:spPr>
          <a:xfrm rot="224955">
            <a:off x="1731504" y="4784159"/>
            <a:ext cx="1839813" cy="368597"/>
          </a:xfrm>
          <a:custGeom>
            <a:avLst/>
            <a:gdLst>
              <a:gd name="connsiteX0" fmla="*/ 0 w 1828800"/>
              <a:gd name="connsiteY0" fmla="*/ 259492 h 259492"/>
              <a:gd name="connsiteX1" fmla="*/ 926757 w 1828800"/>
              <a:gd name="connsiteY1" fmla="*/ 0 h 259492"/>
              <a:gd name="connsiteX2" fmla="*/ 1828800 w 1828800"/>
              <a:gd name="connsiteY2" fmla="*/ 259492 h 259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28800" h="259492">
                <a:moveTo>
                  <a:pt x="0" y="259492"/>
                </a:moveTo>
                <a:cubicBezTo>
                  <a:pt x="310978" y="129746"/>
                  <a:pt x="621957" y="0"/>
                  <a:pt x="926757" y="0"/>
                </a:cubicBezTo>
                <a:cubicBezTo>
                  <a:pt x="1231557" y="0"/>
                  <a:pt x="1530178" y="129746"/>
                  <a:pt x="1828800" y="259492"/>
                </a:cubicBezTo>
              </a:path>
            </a:pathLst>
          </a:custGeom>
          <a:noFill/>
          <a:ln>
            <a:solidFill>
              <a:srgbClr val="7030A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648200" y="5925473"/>
            <a:ext cx="2971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                                        </a:t>
            </a:r>
            <a:r>
              <a:rPr lang="en-US" sz="1600" dirty="0" err="1" smtClean="0"/>
              <a:t>m+n</a:t>
            </a:r>
            <a:endParaRPr lang="en-US" sz="1600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524000" y="5943600"/>
            <a:ext cx="6096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133600" y="4495800"/>
            <a:ext cx="304800" cy="1384995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. 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18" name="Oval 17"/>
          <p:cNvSpPr/>
          <p:nvPr/>
        </p:nvSpPr>
        <p:spPr>
          <a:xfrm>
            <a:off x="2133600" y="5257800"/>
            <a:ext cx="228600" cy="228600"/>
          </a:xfrm>
          <a:prstGeom prst="ellipse">
            <a:avLst/>
          </a:prstGeom>
          <a:noFill/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 rot="224955">
            <a:off x="4931904" y="4784159"/>
            <a:ext cx="1839813" cy="368597"/>
          </a:xfrm>
          <a:custGeom>
            <a:avLst/>
            <a:gdLst>
              <a:gd name="connsiteX0" fmla="*/ 0 w 1828800"/>
              <a:gd name="connsiteY0" fmla="*/ 259492 h 259492"/>
              <a:gd name="connsiteX1" fmla="*/ 926757 w 1828800"/>
              <a:gd name="connsiteY1" fmla="*/ 0 h 259492"/>
              <a:gd name="connsiteX2" fmla="*/ 1828800 w 1828800"/>
              <a:gd name="connsiteY2" fmla="*/ 259492 h 259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28800" h="259492">
                <a:moveTo>
                  <a:pt x="0" y="259492"/>
                </a:moveTo>
                <a:cubicBezTo>
                  <a:pt x="310978" y="129746"/>
                  <a:pt x="621957" y="0"/>
                  <a:pt x="926757" y="0"/>
                </a:cubicBezTo>
                <a:cubicBezTo>
                  <a:pt x="1231557" y="0"/>
                  <a:pt x="1530178" y="129746"/>
                  <a:pt x="1828800" y="259492"/>
                </a:cubicBezTo>
              </a:path>
            </a:pathLst>
          </a:custGeom>
          <a:noFill/>
          <a:ln>
            <a:solidFill>
              <a:srgbClr val="7030A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4648200" y="4495800"/>
            <a:ext cx="304800" cy="1384995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12 . 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705600" y="4495800"/>
            <a:ext cx="304800" cy="1384995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. 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24" name="Oval 23"/>
          <p:cNvSpPr/>
          <p:nvPr/>
        </p:nvSpPr>
        <p:spPr>
          <a:xfrm>
            <a:off x="4648200" y="5069611"/>
            <a:ext cx="228600" cy="228600"/>
          </a:xfrm>
          <a:prstGeom prst="ellipse">
            <a:avLst/>
          </a:prstGeom>
          <a:noFill/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705600" y="5276850"/>
            <a:ext cx="228600" cy="228600"/>
          </a:xfrm>
          <a:prstGeom prst="ellipse">
            <a:avLst/>
          </a:prstGeom>
          <a:noFill/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374821"/>
            <a:ext cx="7116856" cy="739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5699010"/>
              </p:ext>
            </p:extLst>
          </p:nvPr>
        </p:nvGraphicFramePr>
        <p:xfrm>
          <a:off x="2514599" y="4419600"/>
          <a:ext cx="571191" cy="3500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3" name="Equation" r:id="rId5" imgW="393480" imgH="241200" progId="Equation.DSMT4">
                  <p:embed/>
                </p:oleObj>
              </mc:Choice>
              <mc:Fallback>
                <p:oleObj name="Equation" r:id="rId5" imgW="3934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14599" y="4419600"/>
                        <a:ext cx="571191" cy="3500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1762497"/>
              </p:ext>
            </p:extLst>
          </p:nvPr>
        </p:nvGraphicFramePr>
        <p:xfrm>
          <a:off x="1793875" y="5029200"/>
          <a:ext cx="220663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4" name="Equation" r:id="rId7" imgW="190440" imgH="241200" progId="Equation.DSMT4">
                  <p:embed/>
                </p:oleObj>
              </mc:Choice>
              <mc:Fallback>
                <p:oleObj name="Equation" r:id="rId7" imgW="190440" imgH="241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75" y="5029200"/>
                        <a:ext cx="220663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029200"/>
            <a:ext cx="120015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4536274"/>
              </p:ext>
            </p:extLst>
          </p:nvPr>
        </p:nvGraphicFramePr>
        <p:xfrm>
          <a:off x="5562600" y="4495800"/>
          <a:ext cx="571500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5" name="Equation" r:id="rId10" imgW="393480" imgH="241200" progId="Equation.DSMT4">
                  <p:embed/>
                </p:oleObj>
              </mc:Choice>
              <mc:Fallback>
                <p:oleObj name="Equation" r:id="rId10" imgW="393480" imgH="241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4495800"/>
                        <a:ext cx="571500" cy="35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4802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81000"/>
            <a:ext cx="5943600" cy="255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4800600" y="381000"/>
            <a:ext cx="381000" cy="2209800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895600" y="381000"/>
            <a:ext cx="381000" cy="2209800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712527" y="381000"/>
            <a:ext cx="381000" cy="2209800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7622195"/>
              </p:ext>
            </p:extLst>
          </p:nvPr>
        </p:nvGraphicFramePr>
        <p:xfrm>
          <a:off x="685799" y="3005138"/>
          <a:ext cx="3775039" cy="2709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name="Equation" r:id="rId4" imgW="2831760" imgH="2031840" progId="Equation.DSMT4">
                  <p:embed/>
                </p:oleObj>
              </mc:Choice>
              <mc:Fallback>
                <p:oleObj name="Equation" r:id="rId4" imgW="2831760" imgH="2031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85799" y="3005138"/>
                        <a:ext cx="3775039" cy="2709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7900701"/>
              </p:ext>
            </p:extLst>
          </p:nvPr>
        </p:nvGraphicFramePr>
        <p:xfrm>
          <a:off x="4487694" y="3124200"/>
          <a:ext cx="4387814" cy="297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Equation" r:id="rId6" imgW="3720960" imgH="2387520" progId="Equation.DSMT4">
                  <p:embed/>
                </p:oleObj>
              </mc:Choice>
              <mc:Fallback>
                <p:oleObj name="Equation" r:id="rId6" imgW="3720960" imgH="2387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487694" y="3124200"/>
                        <a:ext cx="4387814" cy="2971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5083089" y="3733800"/>
            <a:ext cx="1721427" cy="228600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7763430" y="3189194"/>
            <a:ext cx="313769" cy="1371600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836024" y="3075509"/>
            <a:ext cx="1855694" cy="622432"/>
          </a:xfrm>
          <a:custGeom>
            <a:avLst/>
            <a:gdLst>
              <a:gd name="connsiteX0" fmla="*/ 0 w 1855694"/>
              <a:gd name="connsiteY0" fmla="*/ 622432 h 622432"/>
              <a:gd name="connsiteX1" fmla="*/ 847164 w 1855694"/>
              <a:gd name="connsiteY1" fmla="*/ 3867 h 622432"/>
              <a:gd name="connsiteX2" fmla="*/ 1855694 w 1855694"/>
              <a:gd name="connsiteY2" fmla="*/ 407279 h 622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5694" h="622432">
                <a:moveTo>
                  <a:pt x="0" y="622432"/>
                </a:moveTo>
                <a:cubicBezTo>
                  <a:pt x="268941" y="331079"/>
                  <a:pt x="537882" y="39726"/>
                  <a:pt x="847164" y="3867"/>
                </a:cubicBezTo>
                <a:cubicBezTo>
                  <a:pt x="1156446" y="-31992"/>
                  <a:pt x="1506070" y="187643"/>
                  <a:pt x="1855694" y="407279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867400" y="5105400"/>
            <a:ext cx="380798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3116284"/>
              </p:ext>
            </p:extLst>
          </p:nvPr>
        </p:nvGraphicFramePr>
        <p:xfrm>
          <a:off x="895350" y="5311775"/>
          <a:ext cx="121285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" name="Equation" r:id="rId8" imgW="761760" imgH="482400" progId="Equation.DSMT4">
                  <p:embed/>
                </p:oleObj>
              </mc:Choice>
              <mc:Fallback>
                <p:oleObj name="Equation" r:id="rId8" imgW="76176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95350" y="5311775"/>
                        <a:ext cx="1212850" cy="768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Freeform 11"/>
          <p:cNvSpPr/>
          <p:nvPr/>
        </p:nvSpPr>
        <p:spPr>
          <a:xfrm>
            <a:off x="6248400" y="4572000"/>
            <a:ext cx="1653988" cy="1022252"/>
          </a:xfrm>
          <a:custGeom>
            <a:avLst/>
            <a:gdLst>
              <a:gd name="connsiteX0" fmla="*/ 1653988 w 1653988"/>
              <a:gd name="connsiteY0" fmla="*/ 0 h 1022252"/>
              <a:gd name="connsiteX1" fmla="*/ 1250576 w 1653988"/>
              <a:gd name="connsiteY1" fmla="*/ 981636 h 1022252"/>
              <a:gd name="connsiteX2" fmla="*/ 0 w 1653988"/>
              <a:gd name="connsiteY2" fmla="*/ 833718 h 1022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53988" h="1022252">
                <a:moveTo>
                  <a:pt x="1653988" y="0"/>
                </a:moveTo>
                <a:cubicBezTo>
                  <a:pt x="1590114" y="421341"/>
                  <a:pt x="1526241" y="842683"/>
                  <a:pt x="1250576" y="981636"/>
                </a:cubicBezTo>
                <a:cubicBezTo>
                  <a:pt x="974911" y="1120589"/>
                  <a:pt x="210670" y="860612"/>
                  <a:pt x="0" y="833718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092824" y="76200"/>
            <a:ext cx="3863788" cy="1331259"/>
          </a:xfrm>
          <a:custGeom>
            <a:avLst/>
            <a:gdLst>
              <a:gd name="connsiteX0" fmla="*/ 0 w 3863788"/>
              <a:gd name="connsiteY0" fmla="*/ 1219211 h 1219211"/>
              <a:gd name="connsiteX1" fmla="*/ 1783976 w 3863788"/>
              <a:gd name="connsiteY1" fmla="*/ 11 h 1219211"/>
              <a:gd name="connsiteX2" fmla="*/ 3863788 w 3863788"/>
              <a:gd name="connsiteY2" fmla="*/ 1201281 h 1219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63788" h="1219211">
                <a:moveTo>
                  <a:pt x="0" y="1219211"/>
                </a:moveTo>
                <a:cubicBezTo>
                  <a:pt x="570005" y="611105"/>
                  <a:pt x="1140011" y="2999"/>
                  <a:pt x="1783976" y="11"/>
                </a:cubicBezTo>
                <a:cubicBezTo>
                  <a:pt x="2427941" y="-2977"/>
                  <a:pt x="3145864" y="599152"/>
                  <a:pt x="3863788" y="1201281"/>
                </a:cubicBez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300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540603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induction it can shown that for computing </a:t>
            </a:r>
            <a:r>
              <a:rPr lang="en-US" sz="1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6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ij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(n)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it is sufficient that we compute </a:t>
            </a:r>
            <a:r>
              <a:rPr lang="en-US" sz="1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600" i="1" baseline="30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consider its </a:t>
            </a:r>
            <a:r>
              <a:rPr lang="en-US" sz="1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ij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array </a:t>
            </a:r>
            <a:r>
              <a:rPr lang="en-US" sz="1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6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ij</a:t>
            </a:r>
            <a:r>
              <a:rPr lang="en-US" sz="1600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(n)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Generally we can consider the following equation which called Chapman-Kolmogorov equation.  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5171048"/>
              </p:ext>
            </p:extLst>
          </p:nvPr>
        </p:nvGraphicFramePr>
        <p:xfrm>
          <a:off x="771525" y="1411288"/>
          <a:ext cx="4714875" cy="1560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Equation" r:id="rId3" imgW="3340080" imgH="1104840" progId="Equation.DSMT4">
                  <p:embed/>
                </p:oleObj>
              </mc:Choice>
              <mc:Fallback>
                <p:oleObj name="Equation" r:id="rId3" imgW="3340080" imgH="1104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71525" y="1411288"/>
                        <a:ext cx="4714875" cy="1560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042768"/>
            <a:ext cx="7162800" cy="310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358032"/>
            <a:ext cx="7212491" cy="1899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391149"/>
            <a:ext cx="7136291" cy="721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6741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14380"/>
            <a:ext cx="7086600" cy="1362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057400"/>
            <a:ext cx="2600569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775" y="1600200"/>
            <a:ext cx="4238625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200400"/>
            <a:ext cx="5437762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>
            <a:off x="4295775" y="3048000"/>
            <a:ext cx="43910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6096000" y="1600200"/>
            <a:ext cx="609600" cy="1400175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267200" y="1600200"/>
            <a:ext cx="609600" cy="1400175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924800" y="1600200"/>
            <a:ext cx="609600" cy="1400175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114800"/>
            <a:ext cx="7010400" cy="2529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0697986"/>
              </p:ext>
            </p:extLst>
          </p:nvPr>
        </p:nvGraphicFramePr>
        <p:xfrm>
          <a:off x="3076574" y="6386396"/>
          <a:ext cx="1702421" cy="3192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8" imgW="1218960" imgH="228600" progId="Equation.DSMT4">
                  <p:embed/>
                </p:oleObj>
              </mc:Choice>
              <mc:Fallback>
                <p:oleObj name="Equation" r:id="rId8" imgW="12189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076574" y="6386396"/>
                        <a:ext cx="1702421" cy="3192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64449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277454"/>
            <a:ext cx="7315200" cy="1199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425" y="381000"/>
            <a:ext cx="5210175" cy="2518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 flipV="1">
            <a:off x="3352800" y="2662518"/>
            <a:ext cx="3581400" cy="44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4186518" y="381000"/>
            <a:ext cx="381000" cy="2209800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248400" y="381000"/>
            <a:ext cx="381000" cy="2209800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971800"/>
            <a:ext cx="7391400" cy="1020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038600"/>
            <a:ext cx="3033713" cy="245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8113" y="3962400"/>
            <a:ext cx="4391932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963886"/>
            <a:ext cx="1828800" cy="293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3389144"/>
              </p:ext>
            </p:extLst>
          </p:nvPr>
        </p:nvGraphicFramePr>
        <p:xfrm>
          <a:off x="947737" y="4872921"/>
          <a:ext cx="4157663" cy="3848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name="Equation" r:id="rId9" imgW="3149280" imgH="291960" progId="Equation.DSMT4">
                  <p:embed/>
                </p:oleObj>
              </mc:Choice>
              <mc:Fallback>
                <p:oleObj name="Equation" r:id="rId9" imgW="314928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47737" y="4872921"/>
                        <a:ext cx="4157663" cy="3848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3954219"/>
              </p:ext>
            </p:extLst>
          </p:nvPr>
        </p:nvGraphicFramePr>
        <p:xfrm>
          <a:off x="1905000" y="4284046"/>
          <a:ext cx="7620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name="Equation" r:id="rId11" imgW="761760" imgH="241200" progId="Equation.DSMT4">
                  <p:embed/>
                </p:oleObj>
              </mc:Choice>
              <mc:Fallback>
                <p:oleObj name="Equation" r:id="rId11" imgW="7617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905000" y="4284046"/>
                        <a:ext cx="7620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38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06876"/>
            <a:ext cx="7239000" cy="1393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676400"/>
            <a:ext cx="3286693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057" y="4800600"/>
            <a:ext cx="7323543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5450" y="2228850"/>
            <a:ext cx="2647950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>
            <a:off x="4876800" y="25908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876800" y="36576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467327"/>
              </p:ext>
            </p:extLst>
          </p:nvPr>
        </p:nvGraphicFramePr>
        <p:xfrm>
          <a:off x="4741863" y="2286000"/>
          <a:ext cx="693737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4" name="Equation" r:id="rId7" imgW="520560" imgH="228600" progId="Equation.DSMT4">
                  <p:embed/>
                </p:oleObj>
              </mc:Choice>
              <mc:Fallback>
                <p:oleObj name="Equation" r:id="rId7" imgW="5205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741863" y="2286000"/>
                        <a:ext cx="693737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2421718"/>
              </p:ext>
            </p:extLst>
          </p:nvPr>
        </p:nvGraphicFramePr>
        <p:xfrm>
          <a:off x="4800600" y="3352800"/>
          <a:ext cx="677863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5" name="Equation" r:id="rId9" imgW="507960" imgH="228600" progId="Equation.DSMT4">
                  <p:embed/>
                </p:oleObj>
              </mc:Choice>
              <mc:Fallback>
                <p:oleObj name="Equation" r:id="rId9" imgW="50796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3352800"/>
                        <a:ext cx="677863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val 6"/>
          <p:cNvSpPr/>
          <p:nvPr/>
        </p:nvSpPr>
        <p:spPr>
          <a:xfrm>
            <a:off x="6553200" y="2438400"/>
            <a:ext cx="685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629400" y="3505200"/>
            <a:ext cx="685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334000" y="4191000"/>
            <a:ext cx="2819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5852160" y="4175760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477000" y="4175760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086600" y="4175760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7680960" y="4175760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1513540"/>
              </p:ext>
            </p:extLst>
          </p:nvPr>
        </p:nvGraphicFramePr>
        <p:xfrm>
          <a:off x="6270625" y="2346325"/>
          <a:ext cx="120015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6" name="Equation" r:id="rId11" imgW="901440" imgH="228600" progId="Equation.DSMT4">
                  <p:embed/>
                </p:oleObj>
              </mc:Choice>
              <mc:Fallback>
                <p:oleObj name="Equation" r:id="rId11" imgW="90144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0625" y="2346325"/>
                        <a:ext cx="120015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9602574"/>
              </p:ext>
            </p:extLst>
          </p:nvPr>
        </p:nvGraphicFramePr>
        <p:xfrm>
          <a:off x="6256338" y="3581400"/>
          <a:ext cx="1182687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7" name="Equation" r:id="rId13" imgW="888840" imgH="228600" progId="Equation.DSMT4">
                  <p:embed/>
                </p:oleObj>
              </mc:Choice>
              <mc:Fallback>
                <p:oleObj name="Equation" r:id="rId13" imgW="888840" imgH="2286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6338" y="3581400"/>
                        <a:ext cx="1182687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791200" y="4202668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0         1          2          3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1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CDC26F72BBA74DBCE39413FB241BD2" ma:contentTypeVersion="" ma:contentTypeDescription="Create a new document." ma:contentTypeScope="" ma:versionID="db0fc200aa334aaaef5322dcc6fb1ef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04AA80D-2872-44EB-89CB-3AD028796EE7}"/>
</file>

<file path=customXml/itemProps2.xml><?xml version="1.0" encoding="utf-8"?>
<ds:datastoreItem xmlns:ds="http://schemas.openxmlformats.org/officeDocument/2006/customXml" ds:itemID="{5C1C3E5D-A415-4C4F-88AB-57C1B2D04A1F}"/>
</file>

<file path=customXml/itemProps3.xml><?xml version="1.0" encoding="utf-8"?>
<ds:datastoreItem xmlns:ds="http://schemas.openxmlformats.org/officeDocument/2006/customXml" ds:itemID="{E046753B-0366-4DD1-A1E5-9C0504262809}"/>
</file>

<file path=docProps/app.xml><?xml version="1.0" encoding="utf-8"?>
<Properties xmlns="http://schemas.openxmlformats.org/officeDocument/2006/extended-properties" xmlns:vt="http://schemas.openxmlformats.org/officeDocument/2006/docPropsVTypes">
  <TotalTime>764</TotalTime>
  <Words>73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win7</dc:creator>
  <cp:lastModifiedBy>win7</cp:lastModifiedBy>
  <cp:revision>25</cp:revision>
  <dcterms:created xsi:type="dcterms:W3CDTF">2020-04-03T07:53:30Z</dcterms:created>
  <dcterms:modified xsi:type="dcterms:W3CDTF">2021-12-08T10:08:57Z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0x0101008ACDC26F72BBA74DBCE39413FB241BD2</vt:lpwstr>
  </property>
</Properties>
</file>