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4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  <p:sldId id="288" r:id="rId31"/>
    <p:sldId id="289" r:id="rId32"/>
    <p:sldId id="290" r:id="rId33"/>
    <p:sldId id="297" r:id="rId34"/>
    <p:sldId id="291" r:id="rId35"/>
    <p:sldId id="292" r:id="rId36"/>
    <p:sldId id="293" r:id="rId37"/>
    <p:sldId id="294" r:id="rId38"/>
    <p:sldId id="295" r:id="rId39"/>
    <p:sldId id="296" r:id="rId40"/>
    <p:sldId id="298" r:id="rId41"/>
    <p:sldId id="299" r:id="rId42"/>
  </p:sldIdLst>
  <p:sldSz cx="9144000" cy="6858000" type="screen4x3"/>
  <p:notesSz cx="677862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70613-BF77-49BD-BCBB-087A476AA8BE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F375D-80E2-402C-A097-ACD4C40BD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01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F2A60-0CB0-4A36-8515-0E892C4379C9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6463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6661"/>
            <a:ext cx="542290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BC995-08FB-4096-97B0-A673729B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41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DE9-92EE-4CC3-9EB4-1CE00A9F1266}" type="datetime1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1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96FC-750A-4CD5-830B-E28186CD7065}" type="datetime1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9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76-B2A7-4E59-8919-0A7D9C3F489E}" type="datetime1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1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DD16-91DB-4512-9B29-11C23E1CD0A7}" type="datetime1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0D65-1AD8-488B-991A-7A8234F0E439}" type="datetime1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7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6DFA-889D-4CA8-AE4D-FF7F2D87DAEC}" type="datetime1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1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E4D9-BEA1-4534-95BD-07F79E58EAE9}" type="datetime1">
              <a:rPr lang="en-US" smtClean="0"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2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F20-A26B-4499-95BA-CBC9AD502680}" type="datetime1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8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C921-E269-4403-9A50-10CB0B0F5E9A}" type="datetime1">
              <a:rPr lang="en-US" smtClean="0"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6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39EB-3223-427B-8B7E-AF981C2B6AAF}" type="datetime1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0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9ED1-76F0-4B96-8EAB-15CFBDCF9789}" type="datetime1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50C5-3018-4247-8E3D-BAC70B9B0377}" type="datetime1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8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2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524000"/>
          </a:xfrm>
        </p:spPr>
        <p:txBody>
          <a:bodyPr>
            <a:noAutofit/>
          </a:bodyPr>
          <a:lstStyle/>
          <a:p>
            <a:r>
              <a:rPr lang="tr-TR" sz="6000" b="1" dirty="0" smtClean="0"/>
              <a:t>DOSYA DÜZENİ VE </a:t>
            </a:r>
          </a:p>
          <a:p>
            <a:r>
              <a:rPr lang="tr-TR" sz="6000" b="1" dirty="0" smtClean="0"/>
              <a:t>UYAP KULLANIMI</a:t>
            </a:r>
            <a:endParaRPr lang="en-US" sz="6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FİZİKİ ORTAMDA OLUŞTURULAN BELGE VE EVRAKIN DOSYA DÜZENİ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Mahkemelerin</a:t>
            </a:r>
            <a:r>
              <a:rPr lang="en-US" sz="2800" dirty="0" smtClean="0"/>
              <a:t> </a:t>
            </a:r>
            <a:r>
              <a:rPr lang="en-US" sz="2800" dirty="0" err="1"/>
              <a:t>esas</a:t>
            </a:r>
            <a:r>
              <a:rPr lang="en-US" sz="2800" dirty="0"/>
              <a:t>,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değişik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numaraları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yürüttükleri</a:t>
            </a:r>
            <a:r>
              <a:rPr lang="en-US" sz="2800" dirty="0"/>
              <a:t> </a:t>
            </a:r>
            <a:r>
              <a:rPr lang="en-US" sz="2800" dirty="0" err="1"/>
              <a:t>dosyalar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başsavcılığının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/>
              <a:t>dosyalarına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belgeler</a:t>
            </a:r>
            <a:r>
              <a:rPr lang="en-US" sz="2800" dirty="0"/>
              <a:t>, </a:t>
            </a:r>
            <a:r>
              <a:rPr lang="en-US" sz="2800" dirty="0" err="1"/>
              <a:t>olayın</a:t>
            </a:r>
            <a:r>
              <a:rPr lang="en-US" sz="2800" dirty="0"/>
              <a:t> </a:t>
            </a:r>
            <a:r>
              <a:rPr lang="en-US" sz="2800" dirty="0" err="1" smtClean="0"/>
              <a:t>niteliğine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sayısına</a:t>
            </a:r>
            <a:r>
              <a:rPr lang="en-US" sz="2800" dirty="0"/>
              <a:t>)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küçük</a:t>
            </a:r>
            <a:r>
              <a:rPr lang="en-US" sz="2800" dirty="0"/>
              <a:t>, </a:t>
            </a:r>
            <a:r>
              <a:rPr lang="en-US" sz="2800" dirty="0" err="1"/>
              <a:t>orta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büyük</a:t>
            </a:r>
            <a:r>
              <a:rPr lang="en-US" sz="2800" dirty="0"/>
              <a:t> boy </a:t>
            </a:r>
            <a:r>
              <a:rPr lang="en-US" sz="2800" dirty="0" err="1"/>
              <a:t>klasörlerde</a:t>
            </a:r>
            <a:r>
              <a:rPr lang="en-US" sz="2800" dirty="0"/>
              <a:t> </a:t>
            </a:r>
            <a:r>
              <a:rPr lang="en-US" sz="2800" dirty="0" err="1"/>
              <a:t>muhafaza</a:t>
            </a:r>
            <a:r>
              <a:rPr lang="en-US" sz="2800" dirty="0"/>
              <a:t> </a:t>
            </a:r>
            <a:r>
              <a:rPr lang="en-US" sz="2800" dirty="0" err="1"/>
              <a:t>edilmelidir</a:t>
            </a:r>
            <a:r>
              <a:rPr lang="en-US" sz="2800" dirty="0"/>
              <a:t> (</a:t>
            </a:r>
            <a:r>
              <a:rPr lang="en-US" sz="2800" dirty="0" err="1" smtClean="0"/>
              <a:t>Resim</a:t>
            </a:r>
            <a:r>
              <a:rPr lang="en-US" sz="2800" dirty="0" smtClean="0"/>
              <a:t>).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0" y="4267200"/>
            <a:ext cx="830580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333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FİZİKİ ORTAMDA OLUŞTURULAN BELGE VE EVRAKIN DOSYA DÜZENİ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Az</a:t>
            </a:r>
            <a:r>
              <a:rPr lang="en-US" sz="2800" dirty="0"/>
              <a:t> </a:t>
            </a:r>
            <a:r>
              <a:rPr lang="en-US" sz="2800" dirty="0" err="1"/>
              <a:t>sayıda</a:t>
            </a:r>
            <a:r>
              <a:rPr lang="en-US" sz="2800" dirty="0"/>
              <a:t> </a:t>
            </a:r>
            <a:r>
              <a:rPr lang="en-US" sz="2800" dirty="0" err="1"/>
              <a:t>evraktan</a:t>
            </a:r>
            <a:r>
              <a:rPr lang="en-US" sz="2800" dirty="0"/>
              <a:t> </a:t>
            </a:r>
            <a:r>
              <a:rPr lang="en-US" sz="2800" dirty="0" err="1"/>
              <a:t>oluşan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, </a:t>
            </a:r>
            <a:r>
              <a:rPr lang="en-US" sz="2800" dirty="0" err="1"/>
              <a:t>değişik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,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kabahat</a:t>
            </a:r>
            <a:r>
              <a:rPr lang="en-US" sz="2800" dirty="0"/>
              <a:t> </a:t>
            </a:r>
            <a:r>
              <a:rPr lang="en-US" sz="2800" dirty="0" err="1"/>
              <a:t>dosyalarında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plastik</a:t>
            </a:r>
            <a:r>
              <a:rPr lang="en-US" sz="2800" dirty="0"/>
              <a:t> </a:t>
            </a:r>
            <a:r>
              <a:rPr lang="en-US" sz="2800" dirty="0" err="1"/>
              <a:t>klasörlerin</a:t>
            </a:r>
            <a:r>
              <a:rPr lang="en-US" sz="2800" dirty="0"/>
              <a:t> </a:t>
            </a:r>
            <a:r>
              <a:rPr lang="en-US" sz="2800" dirty="0" err="1"/>
              <a:t>kullanılması</a:t>
            </a:r>
            <a:r>
              <a:rPr lang="en-US" sz="2800" dirty="0"/>
              <a:t> (</a:t>
            </a:r>
            <a:r>
              <a:rPr lang="en-US" sz="2800" dirty="0" err="1"/>
              <a:t>Resim</a:t>
            </a:r>
            <a:r>
              <a:rPr lang="en-US" sz="2800" dirty="0"/>
              <a:t> </a:t>
            </a:r>
            <a:r>
              <a:rPr lang="tr-TR" sz="2800" dirty="0"/>
              <a:t>1</a:t>
            </a:r>
            <a:r>
              <a:rPr lang="en-US" sz="2800" dirty="0" smtClean="0"/>
              <a:t>),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klasörlerin</a:t>
            </a:r>
            <a:r>
              <a:rPr lang="en-US" sz="2800" dirty="0"/>
              <a:t> de </a:t>
            </a:r>
            <a:r>
              <a:rPr lang="en-US" sz="2800" dirty="0" err="1"/>
              <a:t>numara</a:t>
            </a:r>
            <a:r>
              <a:rPr lang="en-US" sz="2800" dirty="0"/>
              <a:t> </a:t>
            </a:r>
            <a:r>
              <a:rPr lang="en-US" sz="2800" dirty="0" err="1"/>
              <a:t>aralığına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sıralanarak</a:t>
            </a:r>
            <a:r>
              <a:rPr lang="en-US" sz="2800" dirty="0"/>
              <a:t> </a:t>
            </a:r>
            <a:r>
              <a:rPr lang="en-US" sz="2800" dirty="0" err="1"/>
              <a:t>büyük</a:t>
            </a:r>
            <a:r>
              <a:rPr lang="en-US" sz="2800" dirty="0"/>
              <a:t> boy </a:t>
            </a:r>
            <a:r>
              <a:rPr lang="en-US" sz="2800" dirty="0" err="1"/>
              <a:t>klasörlere</a:t>
            </a:r>
            <a:r>
              <a:rPr lang="en-US" sz="2800" dirty="0"/>
              <a:t> </a:t>
            </a:r>
            <a:r>
              <a:rPr lang="en-US" sz="2800" dirty="0" err="1"/>
              <a:t>takılması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tercih</a:t>
            </a:r>
            <a:r>
              <a:rPr lang="en-US" sz="2800" dirty="0"/>
              <a:t> </a:t>
            </a:r>
            <a:r>
              <a:rPr lang="en-US" sz="2800" dirty="0" err="1"/>
              <a:t>olacaktır</a:t>
            </a:r>
            <a:r>
              <a:rPr lang="en-US" sz="2800" dirty="0"/>
              <a:t> (</a:t>
            </a:r>
            <a:r>
              <a:rPr lang="en-US" sz="2800" dirty="0" err="1"/>
              <a:t>Resim</a:t>
            </a:r>
            <a:r>
              <a:rPr lang="en-US" sz="2800" dirty="0"/>
              <a:t> </a:t>
            </a:r>
            <a:r>
              <a:rPr lang="en-US" sz="2800" dirty="0" smtClean="0"/>
              <a:t>2).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86200"/>
            <a:ext cx="5715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334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Belgeler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/>
              <a:t>Klasöre</a:t>
            </a:r>
            <a:r>
              <a:rPr lang="en-US" b="1" dirty="0"/>
              <a:t> </a:t>
            </a:r>
            <a:r>
              <a:rPr lang="en-US" b="1" dirty="0" err="1"/>
              <a:t>Takılması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Zımbalanması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3000" dirty="0" err="1" smtClean="0"/>
              <a:t>Klasöre</a:t>
            </a:r>
            <a:r>
              <a:rPr lang="en-US" sz="3000" dirty="0" smtClean="0"/>
              <a:t> </a:t>
            </a:r>
            <a:r>
              <a:rPr lang="en-US" sz="3000" dirty="0" err="1"/>
              <a:t>takılacak</a:t>
            </a:r>
            <a:r>
              <a:rPr lang="en-US" sz="3000" dirty="0"/>
              <a:t> </a:t>
            </a:r>
            <a:r>
              <a:rPr lang="en-US" sz="3000" dirty="0" err="1"/>
              <a:t>belge</a:t>
            </a:r>
            <a:r>
              <a:rPr lang="en-US" sz="3000" dirty="0"/>
              <a:t> </a:t>
            </a:r>
            <a:r>
              <a:rPr lang="en-US" sz="3000" dirty="0" err="1"/>
              <a:t>ortasından</a:t>
            </a:r>
            <a:r>
              <a:rPr lang="en-US" sz="3000" dirty="0"/>
              <a:t> </a:t>
            </a:r>
            <a:r>
              <a:rPr lang="en-US" sz="3000" dirty="0" err="1"/>
              <a:t>katlanarak</a:t>
            </a:r>
            <a:r>
              <a:rPr lang="en-US" sz="3000" dirty="0"/>
              <a:t> </a:t>
            </a:r>
            <a:r>
              <a:rPr lang="en-US" sz="3000" dirty="0" err="1"/>
              <a:t>tekrar</a:t>
            </a:r>
            <a:r>
              <a:rPr lang="en-US" sz="3000" dirty="0"/>
              <a:t> </a:t>
            </a:r>
            <a:r>
              <a:rPr lang="en-US" sz="3000" dirty="0" err="1"/>
              <a:t>açılır</a:t>
            </a:r>
            <a:r>
              <a:rPr lang="en-US" sz="3000" dirty="0"/>
              <a:t>, </a:t>
            </a:r>
            <a:r>
              <a:rPr lang="en-US" sz="3000" dirty="0" err="1"/>
              <a:t>ortadaki</a:t>
            </a:r>
            <a:r>
              <a:rPr lang="en-US" sz="3000" dirty="0"/>
              <a:t> </a:t>
            </a:r>
            <a:r>
              <a:rPr lang="en-US" sz="3000" dirty="0" err="1"/>
              <a:t>katlanma</a:t>
            </a:r>
            <a:r>
              <a:rPr lang="en-US" sz="3000" dirty="0"/>
              <a:t> </a:t>
            </a:r>
            <a:r>
              <a:rPr lang="en-US" sz="3000" dirty="0" err="1"/>
              <a:t>çizgisi</a:t>
            </a:r>
            <a:r>
              <a:rPr lang="en-US" sz="3000" dirty="0"/>
              <a:t> </a:t>
            </a:r>
            <a:r>
              <a:rPr lang="en-US" sz="3000" dirty="0" err="1"/>
              <a:t>delici</a:t>
            </a:r>
            <a:r>
              <a:rPr lang="en-US" sz="3000" dirty="0"/>
              <a:t> </a:t>
            </a:r>
            <a:r>
              <a:rPr lang="en-US" sz="3000" dirty="0" err="1" smtClean="0"/>
              <a:t>zımbaya</a:t>
            </a:r>
            <a:r>
              <a:rPr lang="en-US" sz="3000" dirty="0" smtClean="0"/>
              <a:t> </a:t>
            </a:r>
            <a:r>
              <a:rPr lang="en-US" sz="3000" dirty="0" err="1"/>
              <a:t>ortalanarak</a:t>
            </a:r>
            <a:r>
              <a:rPr lang="en-US" sz="3000" dirty="0"/>
              <a:t> </a:t>
            </a:r>
            <a:r>
              <a:rPr lang="en-US" sz="3000" dirty="0" err="1"/>
              <a:t>delme</a:t>
            </a:r>
            <a:r>
              <a:rPr lang="en-US" sz="3000" dirty="0"/>
              <a:t> </a:t>
            </a:r>
            <a:r>
              <a:rPr lang="en-US" sz="3000" dirty="0" err="1"/>
              <a:t>işlemi</a:t>
            </a:r>
            <a:r>
              <a:rPr lang="en-US" sz="3000" dirty="0"/>
              <a:t> </a:t>
            </a:r>
            <a:r>
              <a:rPr lang="en-US" sz="3000" dirty="0" err="1" smtClean="0"/>
              <a:t>gerçekleştirilir</a:t>
            </a:r>
            <a:r>
              <a:rPr lang="en-US" sz="3000" dirty="0" smtClean="0"/>
              <a:t>.</a:t>
            </a:r>
            <a:r>
              <a:rPr lang="tr-TR" sz="3000" dirty="0" smtClean="0"/>
              <a:t> </a:t>
            </a:r>
            <a:r>
              <a:rPr lang="en-US" sz="3000" dirty="0" err="1" smtClean="0"/>
              <a:t>Eğer</a:t>
            </a:r>
            <a:r>
              <a:rPr lang="en-US" sz="3000" dirty="0" smtClean="0"/>
              <a:t> </a:t>
            </a:r>
            <a:r>
              <a:rPr lang="en-US" sz="3000" dirty="0" err="1"/>
              <a:t>takılacak</a:t>
            </a:r>
            <a:r>
              <a:rPr lang="en-US" sz="3000" dirty="0"/>
              <a:t> </a:t>
            </a:r>
            <a:r>
              <a:rPr lang="en-US" sz="3000" dirty="0" err="1"/>
              <a:t>belge</a:t>
            </a:r>
            <a:r>
              <a:rPr lang="en-US" sz="3000" dirty="0"/>
              <a:t> </a:t>
            </a:r>
            <a:r>
              <a:rPr lang="en-US" sz="3000" dirty="0" err="1"/>
              <a:t>sayısı</a:t>
            </a:r>
            <a:r>
              <a:rPr lang="en-US" sz="3000" dirty="0"/>
              <a:t> </a:t>
            </a:r>
            <a:r>
              <a:rPr lang="en-US" sz="3000" dirty="0" err="1"/>
              <a:t>fazla</a:t>
            </a:r>
            <a:r>
              <a:rPr lang="en-US" sz="3000" dirty="0"/>
              <a:t> </a:t>
            </a:r>
            <a:r>
              <a:rPr lang="en-US" sz="3000" dirty="0" err="1"/>
              <a:t>veya</a:t>
            </a:r>
            <a:r>
              <a:rPr lang="en-US" sz="3000" dirty="0"/>
              <a:t> </a:t>
            </a:r>
            <a:r>
              <a:rPr lang="en-US" sz="3000" dirty="0" err="1"/>
              <a:t>katlanmasında</a:t>
            </a:r>
            <a:r>
              <a:rPr lang="en-US" sz="3000" dirty="0"/>
              <a:t> </a:t>
            </a:r>
            <a:r>
              <a:rPr lang="en-US" sz="3000" dirty="0" err="1"/>
              <a:t>güçlük</a:t>
            </a:r>
            <a:r>
              <a:rPr lang="en-US" sz="3000" dirty="0"/>
              <a:t> </a:t>
            </a:r>
            <a:r>
              <a:rPr lang="en-US" sz="3000" dirty="0" err="1"/>
              <a:t>çekilecekse</a:t>
            </a:r>
            <a:r>
              <a:rPr lang="en-US" sz="3000" dirty="0"/>
              <a:t> A4 </a:t>
            </a:r>
            <a:r>
              <a:rPr lang="en-US" sz="3000" dirty="0" err="1"/>
              <a:t>ebadındaki</a:t>
            </a:r>
            <a:r>
              <a:rPr lang="en-US" sz="3000" dirty="0"/>
              <a:t> </a:t>
            </a:r>
            <a:r>
              <a:rPr lang="en-US" sz="3000" dirty="0" err="1" smtClean="0"/>
              <a:t>bir</a:t>
            </a:r>
            <a:r>
              <a:rPr lang="en-US" sz="3000" dirty="0" smtClean="0"/>
              <a:t> </a:t>
            </a:r>
            <a:r>
              <a:rPr lang="en-US" sz="3000" dirty="0" err="1"/>
              <a:t>kâğıt</a:t>
            </a:r>
            <a:r>
              <a:rPr lang="en-US" sz="3000" dirty="0"/>
              <a:t> </a:t>
            </a:r>
            <a:r>
              <a:rPr lang="en-US" sz="3000" dirty="0" err="1"/>
              <a:t>ortasından</a:t>
            </a:r>
            <a:r>
              <a:rPr lang="en-US" sz="3000" dirty="0"/>
              <a:t> </a:t>
            </a:r>
            <a:r>
              <a:rPr lang="en-US" sz="3000" dirty="0" err="1"/>
              <a:t>katlanarak</a:t>
            </a:r>
            <a:r>
              <a:rPr lang="en-US" sz="3000" dirty="0"/>
              <a:t> </a:t>
            </a:r>
            <a:r>
              <a:rPr lang="en-US" sz="3000" dirty="0" err="1"/>
              <a:t>ortadaki</a:t>
            </a:r>
            <a:r>
              <a:rPr lang="en-US" sz="3000" dirty="0"/>
              <a:t> </a:t>
            </a:r>
            <a:r>
              <a:rPr lang="en-US" sz="3000" dirty="0" err="1"/>
              <a:t>katlanma</a:t>
            </a:r>
            <a:r>
              <a:rPr lang="en-US" sz="3000" dirty="0"/>
              <a:t> </a:t>
            </a:r>
            <a:r>
              <a:rPr lang="en-US" sz="3000" dirty="0" err="1"/>
              <a:t>çizgisi</a:t>
            </a:r>
            <a:r>
              <a:rPr lang="en-US" sz="3000" dirty="0"/>
              <a:t> </a:t>
            </a:r>
            <a:r>
              <a:rPr lang="en-US" sz="3000" dirty="0" err="1"/>
              <a:t>kırmızı</a:t>
            </a:r>
            <a:r>
              <a:rPr lang="en-US" sz="3000" dirty="0"/>
              <a:t> </a:t>
            </a:r>
            <a:r>
              <a:rPr lang="en-US" sz="3000" dirty="0" err="1"/>
              <a:t>kalem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 smtClean="0"/>
              <a:t>işaretlendikten</a:t>
            </a:r>
            <a:r>
              <a:rPr lang="en-US" sz="3000" dirty="0" smtClean="0"/>
              <a:t>  </a:t>
            </a:r>
            <a:r>
              <a:rPr lang="en-US" sz="3000" dirty="0" err="1"/>
              <a:t>sonra</a:t>
            </a:r>
            <a:r>
              <a:rPr lang="en-US" sz="3000" dirty="0"/>
              <a:t>  </a:t>
            </a:r>
            <a:r>
              <a:rPr lang="en-US" sz="3000" dirty="0" err="1"/>
              <a:t>zımba</a:t>
            </a:r>
            <a:r>
              <a:rPr lang="en-US" sz="3000" dirty="0"/>
              <a:t>  </a:t>
            </a:r>
            <a:r>
              <a:rPr lang="en-US" sz="3000" dirty="0" err="1"/>
              <a:t>ile</a:t>
            </a:r>
            <a:r>
              <a:rPr lang="en-US" sz="3000" dirty="0"/>
              <a:t>  </a:t>
            </a:r>
            <a:r>
              <a:rPr lang="en-US" sz="3000" dirty="0" err="1"/>
              <a:t>delinerek</a:t>
            </a:r>
            <a:r>
              <a:rPr lang="en-US" sz="3000" dirty="0"/>
              <a:t>  </a:t>
            </a:r>
            <a:r>
              <a:rPr lang="en-US" sz="3000" dirty="0" err="1"/>
              <a:t>kılavuz</a:t>
            </a:r>
            <a:r>
              <a:rPr lang="en-US" sz="3000" dirty="0"/>
              <a:t>  </a:t>
            </a:r>
            <a:r>
              <a:rPr lang="en-US" sz="3000" dirty="0" err="1"/>
              <a:t>kâğıt</a:t>
            </a:r>
            <a:r>
              <a:rPr lang="en-US" sz="3000" dirty="0"/>
              <a:t>  </a:t>
            </a:r>
            <a:r>
              <a:rPr lang="en-US" sz="3000" dirty="0" err="1"/>
              <a:t>oluşturulur</a:t>
            </a:r>
            <a:r>
              <a:rPr lang="en-US" sz="3000" dirty="0"/>
              <a:t>.  </a:t>
            </a:r>
            <a:r>
              <a:rPr lang="en-US" sz="3000" dirty="0" err="1"/>
              <a:t>Kılavuz</a:t>
            </a:r>
            <a:r>
              <a:rPr lang="en-US" sz="3000" dirty="0"/>
              <a:t>  </a:t>
            </a:r>
            <a:r>
              <a:rPr lang="en-US" sz="3000" dirty="0" err="1"/>
              <a:t>kâğıt</a:t>
            </a:r>
            <a:r>
              <a:rPr lang="en-US" sz="3000" dirty="0"/>
              <a:t>  </a:t>
            </a:r>
            <a:r>
              <a:rPr lang="en-US" sz="3000" dirty="0" err="1"/>
              <a:t>klasöre</a:t>
            </a:r>
            <a:r>
              <a:rPr lang="en-US" sz="3000" dirty="0"/>
              <a:t>  </a:t>
            </a:r>
            <a:r>
              <a:rPr lang="en-US" sz="3000" dirty="0" err="1"/>
              <a:t>takılacak</a:t>
            </a:r>
            <a:r>
              <a:rPr lang="en-US" sz="3000" dirty="0"/>
              <a:t> </a:t>
            </a:r>
            <a:r>
              <a:rPr lang="en-US" sz="3000" dirty="0" err="1" smtClean="0"/>
              <a:t>belgelerin</a:t>
            </a:r>
            <a:r>
              <a:rPr lang="en-US" sz="3000" dirty="0" smtClean="0"/>
              <a:t>  </a:t>
            </a:r>
            <a:r>
              <a:rPr lang="en-US" sz="3000" dirty="0"/>
              <a:t>en  </a:t>
            </a:r>
            <a:r>
              <a:rPr lang="en-US" sz="3000" dirty="0" err="1"/>
              <a:t>üstüne</a:t>
            </a:r>
            <a:r>
              <a:rPr lang="en-US" sz="3000" dirty="0"/>
              <a:t>  </a:t>
            </a:r>
            <a:r>
              <a:rPr lang="en-US" sz="3000" dirty="0" err="1"/>
              <a:t>düzgün</a:t>
            </a:r>
            <a:r>
              <a:rPr lang="en-US" sz="3000" dirty="0"/>
              <a:t>  </a:t>
            </a:r>
            <a:r>
              <a:rPr lang="en-US" sz="3000" dirty="0" err="1"/>
              <a:t>bir</a:t>
            </a:r>
            <a:r>
              <a:rPr lang="en-US" sz="3000" dirty="0"/>
              <a:t>  </a:t>
            </a:r>
            <a:r>
              <a:rPr lang="en-US" sz="3000" dirty="0" err="1"/>
              <a:t>şekilde</a:t>
            </a:r>
            <a:r>
              <a:rPr lang="en-US" sz="3000" dirty="0"/>
              <a:t>  </a:t>
            </a:r>
            <a:r>
              <a:rPr lang="en-US" sz="3000" dirty="0" err="1"/>
              <a:t>yerleştirilerek</a:t>
            </a:r>
            <a:r>
              <a:rPr lang="en-US" sz="3000" dirty="0"/>
              <a:t>,  </a:t>
            </a:r>
            <a:r>
              <a:rPr lang="en-US" sz="3000" dirty="0" err="1"/>
              <a:t>belgelerin</a:t>
            </a:r>
            <a:r>
              <a:rPr lang="en-US" sz="3000" dirty="0"/>
              <a:t>  </a:t>
            </a:r>
            <a:r>
              <a:rPr lang="en-US" sz="3000" dirty="0" err="1"/>
              <a:t>toplu</a:t>
            </a:r>
            <a:r>
              <a:rPr lang="en-US" sz="3000" dirty="0"/>
              <a:t>  </a:t>
            </a:r>
            <a:r>
              <a:rPr lang="en-US" sz="3000" dirty="0" err="1"/>
              <a:t>delinmesi</a:t>
            </a:r>
            <a:r>
              <a:rPr lang="en-US" sz="3000" dirty="0"/>
              <a:t>  </a:t>
            </a:r>
            <a:r>
              <a:rPr lang="en-US" sz="3000" dirty="0" err="1"/>
              <a:t>işlemi</a:t>
            </a:r>
            <a:r>
              <a:rPr lang="en-US" sz="3000" dirty="0"/>
              <a:t> </a:t>
            </a:r>
            <a:r>
              <a:rPr lang="en-US" sz="3000" dirty="0" err="1" smtClean="0"/>
              <a:t>tamamlanır</a:t>
            </a:r>
            <a:r>
              <a:rPr lang="en-US" sz="30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11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Hukuk</a:t>
            </a:r>
            <a:r>
              <a:rPr lang="en-US" b="1" dirty="0"/>
              <a:t> </a:t>
            </a:r>
            <a:r>
              <a:rPr lang="en-US" b="1" dirty="0" err="1"/>
              <a:t>Davalarında</a:t>
            </a:r>
            <a:r>
              <a:rPr lang="en-US" b="1" dirty="0"/>
              <a:t> </a:t>
            </a:r>
            <a:r>
              <a:rPr lang="en-US" b="1" dirty="0" err="1"/>
              <a:t>Dosya</a:t>
            </a:r>
            <a:r>
              <a:rPr lang="en-US" b="1" dirty="0"/>
              <a:t> </a:t>
            </a:r>
            <a:r>
              <a:rPr lang="en-US" b="1" dirty="0" err="1"/>
              <a:t>Düzen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/>
              <a:t>dilekçesi</a:t>
            </a:r>
            <a:r>
              <a:rPr lang="en-US" dirty="0"/>
              <a:t>,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layihaları</a:t>
            </a:r>
            <a:r>
              <a:rPr lang="en-US" dirty="0"/>
              <a:t>, </a:t>
            </a:r>
            <a:r>
              <a:rPr lang="en-US" dirty="0" err="1"/>
              <a:t>vekâletnameler</a:t>
            </a:r>
            <a:r>
              <a:rPr lang="en-US" dirty="0"/>
              <a:t> </a:t>
            </a:r>
            <a:r>
              <a:rPr lang="en-US" dirty="0" err="1"/>
              <a:t>tarih</a:t>
            </a:r>
            <a:r>
              <a:rPr lang="en-US" dirty="0"/>
              <a:t> </a:t>
            </a:r>
            <a:r>
              <a:rPr lang="en-US" dirty="0" err="1"/>
              <a:t>sırasıyla</a:t>
            </a:r>
            <a:r>
              <a:rPr lang="en-US" dirty="0"/>
              <a:t> </a:t>
            </a:r>
            <a:r>
              <a:rPr lang="en-US" dirty="0" err="1"/>
              <a:t>dosyaya</a:t>
            </a:r>
            <a:r>
              <a:rPr lang="en-US" dirty="0"/>
              <a:t> </a:t>
            </a:r>
            <a:r>
              <a:rPr lang="en-US" dirty="0" err="1"/>
              <a:t>takılır</a:t>
            </a:r>
            <a:r>
              <a:rPr lang="en-US" dirty="0"/>
              <a:t>.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kurumlara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yazılan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müzekkereler</a:t>
            </a:r>
            <a:r>
              <a:rPr lang="en-US" dirty="0"/>
              <a:t> </a:t>
            </a:r>
            <a:r>
              <a:rPr lang="en-US" dirty="0" err="1"/>
              <a:t>tarih</a:t>
            </a:r>
            <a:r>
              <a:rPr lang="en-US" dirty="0"/>
              <a:t> </a:t>
            </a:r>
            <a:r>
              <a:rPr lang="en-US" dirty="0" err="1"/>
              <a:t>sırasına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kartonu</a:t>
            </a:r>
            <a:r>
              <a:rPr lang="en-US" dirty="0"/>
              <a:t>- nun </a:t>
            </a:r>
            <a:r>
              <a:rPr lang="en-US" dirty="0" err="1"/>
              <a:t>kapağı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ayrılmış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numara</a:t>
            </a:r>
            <a:r>
              <a:rPr lang="en-US" dirty="0"/>
              <a:t> </a:t>
            </a:r>
            <a:r>
              <a:rPr lang="en-US" dirty="0" err="1"/>
              <a:t>sırası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yazılır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 </a:t>
            </a:r>
            <a:r>
              <a:rPr lang="en-US" dirty="0" err="1"/>
              <a:t>numaraları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kâğıtların</a:t>
            </a:r>
            <a:r>
              <a:rPr lang="en-US" dirty="0"/>
              <a:t> </a:t>
            </a:r>
            <a:r>
              <a:rPr lang="en-US" dirty="0" err="1"/>
              <a:t>arka</a:t>
            </a:r>
            <a:r>
              <a:rPr lang="en-US" dirty="0"/>
              <a:t> </a:t>
            </a:r>
            <a:r>
              <a:rPr lang="en-US" dirty="0" err="1"/>
              <a:t>taraflarına</a:t>
            </a:r>
            <a:r>
              <a:rPr lang="en-US" dirty="0"/>
              <a:t> </a:t>
            </a:r>
            <a:r>
              <a:rPr lang="en-US" dirty="0" err="1"/>
              <a:t>geçirilir</a:t>
            </a:r>
            <a:r>
              <a:rPr lang="en-US" dirty="0"/>
              <a:t>.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kâğıtlar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zarfa</a:t>
            </a:r>
            <a:r>
              <a:rPr lang="en-US" dirty="0"/>
              <a:t> </a:t>
            </a:r>
            <a:r>
              <a:rPr lang="en-US" dirty="0" err="1"/>
              <a:t>konur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zarf da </a:t>
            </a:r>
            <a:r>
              <a:rPr lang="en-US" dirty="0" err="1"/>
              <a:t>kartona</a:t>
            </a:r>
            <a:r>
              <a:rPr lang="en-US" dirty="0"/>
              <a:t> </a:t>
            </a:r>
            <a:r>
              <a:rPr lang="en-US" dirty="0" err="1"/>
              <a:t>iliştirilir</a:t>
            </a:r>
            <a:r>
              <a:rPr lang="en-US" dirty="0"/>
              <a:t>. </a:t>
            </a: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Delil</a:t>
            </a:r>
            <a:r>
              <a:rPr lang="en-US" dirty="0" smtClean="0"/>
              <a:t>  </a:t>
            </a:r>
            <a:r>
              <a:rPr lang="en-US" dirty="0" err="1"/>
              <a:t>olarak</a:t>
            </a:r>
            <a:r>
              <a:rPr lang="en-US" dirty="0"/>
              <a:t>  </a:t>
            </a:r>
            <a:r>
              <a:rPr lang="en-US" dirty="0" err="1"/>
              <a:t>verilen</a:t>
            </a:r>
            <a:r>
              <a:rPr lang="en-US" dirty="0"/>
              <a:t>  </a:t>
            </a:r>
            <a:r>
              <a:rPr lang="en-US" dirty="0" err="1"/>
              <a:t>belgeler</a:t>
            </a:r>
            <a:r>
              <a:rPr lang="en-US" dirty="0"/>
              <a:t>,  </a:t>
            </a:r>
            <a:r>
              <a:rPr lang="en-US" dirty="0" err="1"/>
              <a:t>yazılan</a:t>
            </a:r>
            <a:r>
              <a:rPr lang="en-US" dirty="0"/>
              <a:t>  </a:t>
            </a:r>
            <a:r>
              <a:rPr lang="en-US" dirty="0" err="1"/>
              <a:t>müzekkerelere</a:t>
            </a:r>
            <a:r>
              <a:rPr lang="en-US" dirty="0"/>
              <a:t>  </a:t>
            </a:r>
            <a:r>
              <a:rPr lang="en-US" dirty="0" err="1"/>
              <a:t>gelen</a:t>
            </a:r>
            <a:r>
              <a:rPr lang="en-US" dirty="0"/>
              <a:t>  </a:t>
            </a:r>
            <a:r>
              <a:rPr lang="en-US" dirty="0" err="1"/>
              <a:t>cevaplar</a:t>
            </a:r>
            <a:r>
              <a:rPr lang="en-US" dirty="0"/>
              <a:t>,  </a:t>
            </a:r>
            <a:r>
              <a:rPr lang="en-US" dirty="0" err="1"/>
              <a:t>keşif</a:t>
            </a:r>
            <a:r>
              <a:rPr lang="en-US" dirty="0"/>
              <a:t>  </a:t>
            </a:r>
            <a:r>
              <a:rPr lang="en-US" dirty="0" err="1"/>
              <a:t>zabıt</a:t>
            </a:r>
            <a:r>
              <a:rPr lang="en-US" dirty="0"/>
              <a:t>  </a:t>
            </a:r>
            <a:r>
              <a:rPr lang="en-US" dirty="0" err="1"/>
              <a:t>tutanağı</a:t>
            </a:r>
            <a:r>
              <a:rPr lang="en-US" dirty="0"/>
              <a:t>, </a:t>
            </a:r>
            <a:r>
              <a:rPr lang="en-US" dirty="0" err="1" smtClean="0"/>
              <a:t>raporlar</a:t>
            </a:r>
            <a:r>
              <a:rPr lang="en-US" dirty="0"/>
              <a:t>, </a:t>
            </a:r>
            <a:r>
              <a:rPr lang="en-US" dirty="0" err="1"/>
              <a:t>krokiler</a:t>
            </a:r>
            <a:r>
              <a:rPr lang="en-US" dirty="0"/>
              <a:t>,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safhasında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dilekçeler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kartona</a:t>
            </a:r>
            <a:r>
              <a:rPr lang="en-US" dirty="0"/>
              <a:t> </a:t>
            </a:r>
            <a:r>
              <a:rPr lang="en-US" dirty="0" err="1" smtClean="0"/>
              <a:t>iliştirilir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err="1" smtClean="0"/>
              <a:t>Tapu</a:t>
            </a:r>
            <a:r>
              <a:rPr lang="en-US" dirty="0" smtClean="0"/>
              <a:t> </a:t>
            </a:r>
            <a:r>
              <a:rPr lang="en-US" dirty="0" err="1"/>
              <a:t>senetleri</a:t>
            </a:r>
            <a:r>
              <a:rPr lang="en-US" dirty="0"/>
              <a:t>, </a:t>
            </a:r>
            <a:r>
              <a:rPr lang="en-US" dirty="0" err="1"/>
              <a:t>harita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mahkemeye</a:t>
            </a:r>
            <a:r>
              <a:rPr lang="en-US" dirty="0"/>
              <a:t> </a:t>
            </a:r>
            <a:r>
              <a:rPr lang="en-US" dirty="0" err="1"/>
              <a:t>ibraz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uzun</a:t>
            </a:r>
            <a:r>
              <a:rPr lang="tr-TR" dirty="0"/>
              <a:t> </a:t>
            </a:r>
            <a:r>
              <a:rPr lang="en-US" dirty="0" err="1" smtClean="0"/>
              <a:t>müddet</a:t>
            </a:r>
            <a:r>
              <a:rPr lang="en-US" dirty="0" smtClean="0"/>
              <a:t> </a:t>
            </a:r>
            <a:r>
              <a:rPr lang="en-US" dirty="0" err="1"/>
              <a:t>muhafazası</a:t>
            </a:r>
            <a:r>
              <a:rPr lang="en-US" dirty="0"/>
              <a:t> </a:t>
            </a:r>
            <a:r>
              <a:rPr lang="en-US" dirty="0" err="1" smtClean="0"/>
              <a:t>icap</a:t>
            </a:r>
            <a:r>
              <a:rPr lang="en-US" dirty="0" smtClean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zarf </a:t>
            </a:r>
            <a:r>
              <a:rPr lang="en-US" dirty="0" err="1"/>
              <a:t>içine</a:t>
            </a:r>
            <a:r>
              <a:rPr lang="en-US" dirty="0"/>
              <a:t> </a:t>
            </a:r>
            <a:r>
              <a:rPr lang="en-US" dirty="0" err="1"/>
              <a:t>konulmak</a:t>
            </a:r>
            <a:r>
              <a:rPr lang="en-US" dirty="0"/>
              <a:t> </a:t>
            </a:r>
            <a:r>
              <a:rPr lang="en-US" dirty="0" err="1"/>
              <a:t>suretiyle</a:t>
            </a:r>
            <a:r>
              <a:rPr lang="en-US" dirty="0"/>
              <a:t> </a:t>
            </a:r>
            <a:r>
              <a:rPr lang="en-US" dirty="0" err="1"/>
              <a:t>dosyadaki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/>
              <a:t>olunur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75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 smtClean="0"/>
              <a:t>Mahkemeler</a:t>
            </a:r>
            <a:r>
              <a:rPr lang="tr-TR" b="1" dirty="0" smtClean="0"/>
              <a:t>i</a:t>
            </a:r>
            <a:r>
              <a:rPr lang="en-US" b="1" dirty="0" err="1" smtClean="0"/>
              <a:t>nde</a:t>
            </a:r>
            <a:r>
              <a:rPr lang="en-US" b="1" dirty="0" smtClean="0"/>
              <a:t> </a:t>
            </a:r>
            <a:r>
              <a:rPr lang="en-US" b="1" dirty="0" err="1"/>
              <a:t>Dosya</a:t>
            </a:r>
            <a:r>
              <a:rPr lang="en-US" b="1" dirty="0"/>
              <a:t> </a:t>
            </a:r>
            <a:r>
              <a:rPr lang="en-US" b="1" dirty="0" err="1"/>
              <a:t>Düzen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İddianamenin</a:t>
            </a:r>
            <a:r>
              <a:rPr lang="en-US" dirty="0" smtClean="0"/>
              <a:t> </a:t>
            </a:r>
            <a:r>
              <a:rPr lang="en-US" dirty="0" err="1"/>
              <a:t>kabulü</a:t>
            </a:r>
            <a:r>
              <a:rPr lang="en-US" dirty="0"/>
              <a:t> </a:t>
            </a:r>
            <a:r>
              <a:rPr lang="en-US" dirty="0" err="1"/>
              <a:t>kararı</a:t>
            </a:r>
            <a:r>
              <a:rPr lang="en-US" dirty="0"/>
              <a:t>, </a:t>
            </a:r>
            <a:r>
              <a:rPr lang="en-US" dirty="0" err="1"/>
              <a:t>vekâletnameler</a:t>
            </a:r>
            <a:r>
              <a:rPr lang="en-US" dirty="0"/>
              <a:t>, </a:t>
            </a:r>
            <a:r>
              <a:rPr lang="en-US" dirty="0" err="1"/>
              <a:t>sanıkların</a:t>
            </a:r>
            <a:r>
              <a:rPr lang="en-US" dirty="0"/>
              <a:t> </a:t>
            </a:r>
            <a:r>
              <a:rPr lang="en-US" dirty="0" err="1"/>
              <a:t>nüfus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adli</a:t>
            </a:r>
            <a:r>
              <a:rPr lang="en-US" dirty="0"/>
              <a:t> </a:t>
            </a:r>
            <a:r>
              <a:rPr lang="en-US" dirty="0" err="1"/>
              <a:t>sicil</a:t>
            </a:r>
            <a:r>
              <a:rPr lang="en-US" dirty="0"/>
              <a:t> </a:t>
            </a:r>
            <a:r>
              <a:rPr lang="en-US" dirty="0" err="1"/>
              <a:t>kayıtları</a:t>
            </a:r>
            <a:r>
              <a:rPr lang="en-US" dirty="0"/>
              <a:t> </a:t>
            </a:r>
            <a:r>
              <a:rPr lang="en-US" dirty="0" err="1" smtClean="0"/>
              <a:t>iddianamenin</a:t>
            </a:r>
            <a:r>
              <a:rPr lang="en-US" dirty="0" smtClean="0"/>
              <a:t> </a:t>
            </a:r>
            <a:r>
              <a:rPr lang="en-US" dirty="0" err="1"/>
              <a:t>üzerine</a:t>
            </a:r>
            <a:r>
              <a:rPr lang="en-US" dirty="0"/>
              <a:t>; </a:t>
            </a:r>
            <a:r>
              <a:rPr lang="en-US" dirty="0" err="1"/>
              <a:t>keşif</a:t>
            </a:r>
            <a:r>
              <a:rPr lang="en-US" dirty="0"/>
              <a:t> </a:t>
            </a:r>
            <a:r>
              <a:rPr lang="en-US" dirty="0" err="1"/>
              <a:t>tutanağı</a:t>
            </a:r>
            <a:r>
              <a:rPr lang="en-US" dirty="0"/>
              <a:t>, </a:t>
            </a:r>
            <a:r>
              <a:rPr lang="en-US" dirty="0" err="1"/>
              <a:t>bilirkişi</a:t>
            </a:r>
            <a:r>
              <a:rPr lang="en-US" dirty="0"/>
              <a:t> </a:t>
            </a:r>
            <a:r>
              <a:rPr lang="en-US" dirty="0" err="1"/>
              <a:t>raporları</a:t>
            </a:r>
            <a:r>
              <a:rPr lang="en-US" dirty="0"/>
              <a:t>, </a:t>
            </a:r>
            <a:r>
              <a:rPr lang="en-US" dirty="0" err="1"/>
              <a:t>istinabe</a:t>
            </a:r>
            <a:r>
              <a:rPr lang="en-US" dirty="0"/>
              <a:t> </a:t>
            </a:r>
            <a:r>
              <a:rPr lang="en-US" dirty="0" err="1"/>
              <a:t>tutanakları</a:t>
            </a:r>
            <a:r>
              <a:rPr lang="en-US" dirty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 smtClean="0"/>
              <a:t>tutanağının</a:t>
            </a:r>
            <a:r>
              <a:rPr lang="en-US" dirty="0" smtClean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takılır</a:t>
            </a:r>
            <a:r>
              <a:rPr lang="en-US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en-US" dirty="0" err="1" smtClean="0"/>
              <a:t>Duruşma</a:t>
            </a:r>
            <a:r>
              <a:rPr lang="en-US" dirty="0" smtClean="0"/>
              <a:t> </a:t>
            </a:r>
            <a:r>
              <a:rPr lang="en-US" dirty="0" err="1"/>
              <a:t>tutanaklarının</a:t>
            </a:r>
            <a:r>
              <a:rPr lang="en-US" dirty="0"/>
              <a:t> </a:t>
            </a:r>
            <a:r>
              <a:rPr lang="en-US" dirty="0" err="1"/>
              <a:t>arasına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konulmaz</a:t>
            </a:r>
            <a:r>
              <a:rPr lang="en-US" dirty="0"/>
              <a:t>.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öncesi</a:t>
            </a:r>
            <a:r>
              <a:rPr lang="en-US" dirty="0"/>
              <a:t> </a:t>
            </a:r>
            <a:r>
              <a:rPr lang="en-US" dirty="0" err="1"/>
              <a:t>celp</a:t>
            </a:r>
            <a:r>
              <a:rPr lang="en-US" dirty="0"/>
              <a:t> </a:t>
            </a:r>
            <a:r>
              <a:rPr lang="en-US" dirty="0" err="1"/>
              <a:t>olunan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ibraz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belgeler</a:t>
            </a:r>
            <a:r>
              <a:rPr lang="en-US" dirty="0"/>
              <a:t>, </a:t>
            </a:r>
            <a:r>
              <a:rPr lang="en-US" dirty="0" err="1"/>
              <a:t>dosyaya</a:t>
            </a:r>
            <a:r>
              <a:rPr lang="en-US" dirty="0"/>
              <a:t> </a:t>
            </a:r>
            <a:r>
              <a:rPr lang="en-US" dirty="0" err="1"/>
              <a:t>takılmaksızın</a:t>
            </a:r>
            <a:r>
              <a:rPr lang="en-US" dirty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tutanakların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iliştirilir</a:t>
            </a:r>
            <a:r>
              <a:rPr lang="en-US" dirty="0"/>
              <a:t>. </a:t>
            </a:r>
            <a:r>
              <a:rPr lang="en-US" dirty="0" err="1"/>
              <a:t>Böylece</a:t>
            </a:r>
            <a:r>
              <a:rPr lang="en-US" dirty="0"/>
              <a:t> </a:t>
            </a:r>
            <a:r>
              <a:rPr lang="en-US" dirty="0" err="1"/>
              <a:t>hâkime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önceki</a:t>
            </a:r>
            <a:r>
              <a:rPr lang="en-US" dirty="0"/>
              <a:t>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kararın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getirilip</a:t>
            </a:r>
            <a:r>
              <a:rPr lang="en-US" dirty="0"/>
              <a:t> </a:t>
            </a:r>
            <a:r>
              <a:rPr lang="en-US" dirty="0" err="1"/>
              <a:t>getirilmediğini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belgelerin</a:t>
            </a:r>
            <a:r>
              <a:rPr lang="en-US" dirty="0"/>
              <a:t> </a:t>
            </a:r>
            <a:r>
              <a:rPr lang="en-US" dirty="0" err="1"/>
              <a:t>içeri</a:t>
            </a:r>
            <a:r>
              <a:rPr lang="en-US" dirty="0"/>
              <a:t>- </a:t>
            </a:r>
            <a:r>
              <a:rPr lang="en-US" dirty="0" err="1"/>
              <a:t>ğini</a:t>
            </a:r>
            <a:r>
              <a:rPr lang="en-US" dirty="0"/>
              <a:t> </a:t>
            </a:r>
            <a:r>
              <a:rPr lang="en-US" dirty="0" err="1"/>
              <a:t>kontrot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 </a:t>
            </a:r>
            <a:r>
              <a:rPr lang="en-US" dirty="0" err="1"/>
              <a:t>imkânı</a:t>
            </a:r>
            <a:r>
              <a:rPr lang="en-US" dirty="0"/>
              <a:t> </a:t>
            </a:r>
            <a:r>
              <a:rPr lang="en-US" dirty="0" err="1"/>
              <a:t>sağlanmış</a:t>
            </a:r>
            <a:r>
              <a:rPr lang="en-US" dirty="0"/>
              <a:t> </a:t>
            </a:r>
            <a:r>
              <a:rPr lang="en-US" dirty="0" err="1"/>
              <a:t>olunur</a:t>
            </a:r>
            <a:r>
              <a:rPr lang="en-US" dirty="0"/>
              <a:t>.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sonrasında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belgeler</a:t>
            </a:r>
            <a:r>
              <a:rPr lang="en-US" dirty="0"/>
              <a:t> </a:t>
            </a:r>
            <a:r>
              <a:rPr lang="en-US" dirty="0" err="1" smtClean="0"/>
              <a:t>duruşma</a:t>
            </a:r>
            <a:r>
              <a:rPr lang="en-US" dirty="0" smtClean="0"/>
              <a:t> </a:t>
            </a:r>
            <a:r>
              <a:rPr lang="en-US" dirty="0" err="1"/>
              <a:t>tutanaklarının</a:t>
            </a:r>
            <a:r>
              <a:rPr lang="en-US" dirty="0"/>
              <a:t> en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belgelerin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en </a:t>
            </a:r>
            <a:r>
              <a:rPr lang="en-US" dirty="0" err="1"/>
              <a:t>üstüne</a:t>
            </a:r>
            <a:r>
              <a:rPr lang="en-US" dirty="0"/>
              <a:t> </a:t>
            </a:r>
            <a:r>
              <a:rPr lang="en-US" dirty="0" err="1"/>
              <a:t>gelecek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dosyasına</a:t>
            </a:r>
            <a:r>
              <a:rPr lang="en-US" dirty="0"/>
              <a:t> </a:t>
            </a:r>
            <a:r>
              <a:rPr lang="en-US" dirty="0" err="1"/>
              <a:t>yerleştirilir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67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</a:t>
            </a:r>
            <a:r>
              <a:rPr lang="tr-TR" b="1" dirty="0" smtClean="0"/>
              <a:t>i</a:t>
            </a:r>
            <a:r>
              <a:rPr lang="en-US" b="1" dirty="0" smtClean="0"/>
              <a:t>z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Pusulası</a:t>
            </a:r>
            <a:r>
              <a:rPr lang="en-US" b="1" dirty="0"/>
              <a:t> (</a:t>
            </a:r>
            <a:r>
              <a:rPr lang="en-US" b="1" dirty="0" smtClean="0"/>
              <a:t>L</a:t>
            </a:r>
            <a:r>
              <a:rPr lang="tr-TR" b="1" dirty="0" smtClean="0"/>
              <a:t>i</a:t>
            </a:r>
            <a:r>
              <a:rPr lang="en-US" b="1" dirty="0" err="1" smtClean="0"/>
              <a:t>stes</a:t>
            </a:r>
            <a:r>
              <a:rPr lang="tr-TR" b="1" dirty="0" smtClean="0"/>
              <a:t>i</a:t>
            </a:r>
            <a:r>
              <a:rPr lang="en-US" b="1" dirty="0" smtClean="0"/>
              <a:t>) </a:t>
            </a:r>
            <a:r>
              <a:rPr lang="en-US" b="1" dirty="0" err="1" smtClean="0"/>
              <a:t>Düzenlemek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4000" dirty="0" err="1" smtClean="0"/>
              <a:t>Asıl</a:t>
            </a:r>
            <a:r>
              <a:rPr lang="en-US" sz="4000" dirty="0" smtClean="0"/>
              <a:t> </a:t>
            </a:r>
            <a:r>
              <a:rPr lang="en-US" sz="4000" dirty="0" err="1"/>
              <a:t>dosyanın</a:t>
            </a:r>
            <a:r>
              <a:rPr lang="en-US" sz="4000" dirty="0"/>
              <a:t> </a:t>
            </a:r>
            <a:r>
              <a:rPr lang="en-US" sz="4000" dirty="0" err="1"/>
              <a:t>fiziksel</a:t>
            </a:r>
            <a:r>
              <a:rPr lang="en-US" sz="4000" dirty="0"/>
              <a:t> </a:t>
            </a:r>
            <a:r>
              <a:rPr lang="en-US" sz="4000" dirty="0" err="1"/>
              <a:t>olarak</a:t>
            </a:r>
            <a:r>
              <a:rPr lang="en-US" sz="4000" dirty="0"/>
              <a:t> </a:t>
            </a:r>
            <a:r>
              <a:rPr lang="en-US" sz="4000" dirty="0" err="1"/>
              <a:t>diğer</a:t>
            </a:r>
            <a:r>
              <a:rPr lang="en-US" sz="4000" dirty="0"/>
              <a:t> </a:t>
            </a:r>
            <a:r>
              <a:rPr lang="en-US" sz="4000" dirty="0" err="1"/>
              <a:t>bir</a:t>
            </a:r>
            <a:r>
              <a:rPr lang="en-US" sz="4000" dirty="0"/>
              <a:t> </a:t>
            </a:r>
            <a:r>
              <a:rPr lang="en-US" sz="4000" dirty="0" err="1"/>
              <a:t>mahkeme</a:t>
            </a:r>
            <a:r>
              <a:rPr lang="en-US" sz="4000" dirty="0"/>
              <a:t> </a:t>
            </a:r>
            <a:r>
              <a:rPr lang="en-US" sz="4000" dirty="0" err="1"/>
              <a:t>veya</a:t>
            </a:r>
            <a:r>
              <a:rPr lang="en-US" sz="4000" dirty="0"/>
              <a:t> </a:t>
            </a:r>
            <a:r>
              <a:rPr lang="en-US" sz="4000" dirty="0" err="1"/>
              <a:t>mercie</a:t>
            </a:r>
            <a:r>
              <a:rPr lang="en-US" sz="4000" dirty="0"/>
              <a:t> </a:t>
            </a:r>
            <a:r>
              <a:rPr lang="en-US" sz="4000" dirty="0" err="1"/>
              <a:t>gönderilmesi</a:t>
            </a:r>
            <a:r>
              <a:rPr lang="en-US" sz="4000" dirty="0"/>
              <a:t> </a:t>
            </a:r>
            <a:r>
              <a:rPr lang="en-US" sz="4000" dirty="0" err="1"/>
              <a:t>gerektiğinde</a:t>
            </a:r>
            <a:r>
              <a:rPr lang="en-US" sz="4000" dirty="0"/>
              <a:t>, </a:t>
            </a:r>
            <a:r>
              <a:rPr lang="en-US" sz="4000" dirty="0" err="1"/>
              <a:t>zabıt</a:t>
            </a:r>
            <a:r>
              <a:rPr lang="en-US" sz="4000" dirty="0"/>
              <a:t> </a:t>
            </a:r>
            <a:r>
              <a:rPr lang="en-US" sz="4000" dirty="0" err="1"/>
              <a:t>kâtibince</a:t>
            </a:r>
            <a:r>
              <a:rPr lang="en-US" sz="4000" dirty="0"/>
              <a:t> </a:t>
            </a:r>
            <a:r>
              <a:rPr lang="en-US" sz="4000" dirty="0" err="1"/>
              <a:t>dosya</a:t>
            </a:r>
            <a:r>
              <a:rPr lang="en-US" sz="4000" dirty="0"/>
              <a:t> </a:t>
            </a:r>
            <a:r>
              <a:rPr lang="en-US" sz="4000" dirty="0" err="1"/>
              <a:t>içerisindeki</a:t>
            </a:r>
            <a:r>
              <a:rPr lang="en-US" sz="4000" dirty="0"/>
              <a:t> her </a:t>
            </a:r>
            <a:r>
              <a:rPr lang="en-US" sz="4000" dirty="0" err="1"/>
              <a:t>türlü</a:t>
            </a:r>
            <a:r>
              <a:rPr lang="en-US" sz="4000" dirty="0"/>
              <a:t> </a:t>
            </a:r>
            <a:r>
              <a:rPr lang="en-US" sz="4000" dirty="0" err="1"/>
              <a:t>belgeyi</a:t>
            </a:r>
            <a:r>
              <a:rPr lang="en-US" sz="4000" dirty="0"/>
              <a:t> </a:t>
            </a:r>
            <a:r>
              <a:rPr lang="en-US" sz="4000" dirty="0" err="1"/>
              <a:t>gösteren</a:t>
            </a:r>
            <a:r>
              <a:rPr lang="en-US" sz="4000" dirty="0"/>
              <a:t> </a:t>
            </a:r>
            <a:r>
              <a:rPr lang="en-US" sz="4000" dirty="0" err="1"/>
              <a:t>bir</a:t>
            </a:r>
            <a:r>
              <a:rPr lang="en-US" sz="4000" dirty="0"/>
              <a:t> </a:t>
            </a:r>
            <a:r>
              <a:rPr lang="en-US" sz="4000" dirty="0" err="1"/>
              <a:t>liste</a:t>
            </a:r>
            <a:r>
              <a:rPr lang="en-US" sz="4000" dirty="0"/>
              <a:t> </a:t>
            </a:r>
            <a:r>
              <a:rPr lang="en-US" sz="4000" dirty="0" err="1"/>
              <a:t>yapılır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altı</a:t>
            </a:r>
            <a:r>
              <a:rPr lang="en-US" sz="4000" dirty="0"/>
              <a:t> </a:t>
            </a:r>
            <a:r>
              <a:rPr lang="en-US" sz="4000" dirty="0" err="1" smtClean="0"/>
              <a:t>imzalanır</a:t>
            </a:r>
            <a:r>
              <a:rPr lang="en-US" sz="4000" dirty="0"/>
              <a:t>. Buna </a:t>
            </a:r>
            <a:r>
              <a:rPr lang="en-US" sz="4000" dirty="0" err="1"/>
              <a:t>dizi</a:t>
            </a:r>
            <a:r>
              <a:rPr lang="en-US" sz="4000" dirty="0"/>
              <a:t> </a:t>
            </a:r>
            <a:r>
              <a:rPr lang="en-US" sz="4000" dirty="0" err="1"/>
              <a:t>pusulası</a:t>
            </a:r>
            <a:r>
              <a:rPr lang="en-US" sz="4000" dirty="0"/>
              <a:t> </a:t>
            </a:r>
            <a:r>
              <a:rPr lang="en-US" sz="4000" dirty="0" err="1"/>
              <a:t>veya</a:t>
            </a:r>
            <a:r>
              <a:rPr lang="en-US" sz="4000" dirty="0"/>
              <a:t> </a:t>
            </a:r>
            <a:r>
              <a:rPr lang="en-US" sz="4000" dirty="0" err="1"/>
              <a:t>dizi</a:t>
            </a:r>
            <a:r>
              <a:rPr lang="en-US" sz="4000" dirty="0"/>
              <a:t> </a:t>
            </a:r>
            <a:r>
              <a:rPr lang="en-US" sz="4000" dirty="0" err="1"/>
              <a:t>listesi</a:t>
            </a:r>
            <a:r>
              <a:rPr lang="en-US" sz="4000" dirty="0"/>
              <a:t> </a:t>
            </a:r>
            <a:r>
              <a:rPr lang="en-US" sz="4000" dirty="0" err="1"/>
              <a:t>adı</a:t>
            </a:r>
            <a:r>
              <a:rPr lang="en-US" sz="4000" dirty="0"/>
              <a:t> </a:t>
            </a:r>
            <a:r>
              <a:rPr lang="en-US" sz="4000" dirty="0" err="1" smtClean="0"/>
              <a:t>verilir</a:t>
            </a:r>
            <a:r>
              <a:rPr lang="en-US" sz="4000" dirty="0" smtClean="0"/>
              <a:t>.</a:t>
            </a:r>
            <a:r>
              <a:rPr lang="tr-TR" sz="4000" dirty="0" smtClean="0"/>
              <a:t> </a:t>
            </a:r>
          </a:p>
          <a:p>
            <a:pPr marL="0" indent="0" algn="just">
              <a:buNone/>
            </a:pPr>
            <a:r>
              <a:rPr lang="tr-TR" sz="4000" dirty="0" smtClean="0"/>
              <a:t>	</a:t>
            </a:r>
            <a:r>
              <a:rPr lang="en-US" sz="4000" dirty="0" err="1" smtClean="0"/>
              <a:t>Dizi</a:t>
            </a:r>
            <a:r>
              <a:rPr lang="en-US" sz="4000" dirty="0" smtClean="0"/>
              <a:t> </a:t>
            </a:r>
            <a:r>
              <a:rPr lang="en-US" sz="4000" dirty="0" err="1"/>
              <a:t>listesi</a:t>
            </a:r>
            <a:r>
              <a:rPr lang="en-US" sz="4000" dirty="0"/>
              <a:t> </a:t>
            </a:r>
            <a:r>
              <a:rPr lang="en-US" sz="4000" dirty="0" err="1"/>
              <a:t>iki</a:t>
            </a:r>
            <a:r>
              <a:rPr lang="en-US" sz="4000" dirty="0"/>
              <a:t> </a:t>
            </a:r>
            <a:r>
              <a:rPr lang="en-US" sz="4000" dirty="0" err="1"/>
              <a:t>suret</a:t>
            </a:r>
            <a:r>
              <a:rPr lang="en-US" sz="4000" dirty="0"/>
              <a:t> </a:t>
            </a:r>
            <a:r>
              <a:rPr lang="en-US" sz="4000" dirty="0" err="1"/>
              <a:t>düzenlenir</a:t>
            </a:r>
            <a:r>
              <a:rPr lang="en-US" sz="4000" dirty="0"/>
              <a:t>. </a:t>
            </a:r>
            <a:r>
              <a:rPr lang="en-US" sz="4000" dirty="0" err="1"/>
              <a:t>Birisi</a:t>
            </a:r>
            <a:r>
              <a:rPr lang="en-US" sz="4000" dirty="0"/>
              <a:t> </a:t>
            </a:r>
            <a:r>
              <a:rPr lang="en-US" sz="4000" dirty="0" err="1"/>
              <a:t>esas</a:t>
            </a:r>
            <a:r>
              <a:rPr lang="en-US" sz="4000" dirty="0"/>
              <a:t> </a:t>
            </a:r>
            <a:r>
              <a:rPr lang="en-US" sz="4000" dirty="0" err="1"/>
              <a:t>dosyasında</a:t>
            </a:r>
            <a:r>
              <a:rPr lang="en-US" sz="4000" dirty="0"/>
              <a:t>, </a:t>
            </a:r>
            <a:r>
              <a:rPr lang="en-US" sz="4000" dirty="0" err="1"/>
              <a:t>diğeri</a:t>
            </a:r>
            <a:r>
              <a:rPr lang="en-US" sz="4000" dirty="0"/>
              <a:t> </a:t>
            </a:r>
            <a:r>
              <a:rPr lang="en-US" sz="4000" dirty="0" err="1"/>
              <a:t>ise</a:t>
            </a:r>
            <a:r>
              <a:rPr lang="en-US" sz="4000" dirty="0"/>
              <a:t> </a:t>
            </a:r>
            <a:r>
              <a:rPr lang="en-US" sz="4000" dirty="0" err="1"/>
              <a:t>geçici</a:t>
            </a:r>
            <a:r>
              <a:rPr lang="en-US" sz="4000" dirty="0"/>
              <a:t> (</a:t>
            </a:r>
            <a:r>
              <a:rPr lang="en-US" sz="4000" dirty="0" err="1"/>
              <a:t>gömlek</a:t>
            </a:r>
            <a:r>
              <a:rPr lang="en-US" sz="4000" dirty="0"/>
              <a:t>) </a:t>
            </a:r>
            <a:r>
              <a:rPr lang="en-US" sz="4000" dirty="0" err="1" smtClean="0"/>
              <a:t>dosyada</a:t>
            </a:r>
            <a:r>
              <a:rPr lang="en-US" sz="4000" dirty="0" smtClean="0"/>
              <a:t> </a:t>
            </a:r>
            <a:r>
              <a:rPr lang="en-US" sz="4000" dirty="0" err="1"/>
              <a:t>muhafaza</a:t>
            </a:r>
            <a:r>
              <a:rPr lang="en-US" sz="4000" dirty="0"/>
              <a:t> </a:t>
            </a:r>
            <a:r>
              <a:rPr lang="en-US" sz="4000" dirty="0" err="1" smtClean="0"/>
              <a:t>edilir</a:t>
            </a:r>
            <a:r>
              <a:rPr lang="en-US" sz="4000" dirty="0" smtClean="0"/>
              <a:t>.</a:t>
            </a:r>
            <a:endParaRPr lang="tr-TR" sz="4000" dirty="0" smtClean="0"/>
          </a:p>
          <a:p>
            <a:pPr marL="0" indent="0" algn="just">
              <a:buNone/>
            </a:pPr>
            <a:r>
              <a:rPr lang="tr-TR" sz="4000" dirty="0"/>
              <a:t>	</a:t>
            </a:r>
            <a:r>
              <a:rPr lang="en-US" sz="4000" dirty="0" err="1" smtClean="0"/>
              <a:t>Dizi</a:t>
            </a:r>
            <a:r>
              <a:rPr lang="en-US" sz="4000" dirty="0" smtClean="0"/>
              <a:t> </a:t>
            </a:r>
            <a:r>
              <a:rPr lang="en-US" sz="4000" dirty="0" err="1"/>
              <a:t>listesi</a:t>
            </a:r>
            <a:r>
              <a:rPr lang="en-US" sz="4000" dirty="0"/>
              <a:t>, </a:t>
            </a:r>
            <a:r>
              <a:rPr lang="en-US" sz="4000" dirty="0" err="1"/>
              <a:t>evrak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delillerin</a:t>
            </a:r>
            <a:r>
              <a:rPr lang="en-US" sz="4000" dirty="0"/>
              <a:t> </a:t>
            </a:r>
            <a:r>
              <a:rPr lang="en-US" sz="4000" dirty="0" err="1"/>
              <a:t>dosyanın</a:t>
            </a:r>
            <a:r>
              <a:rPr lang="en-US" sz="4000" dirty="0"/>
              <a:t> </a:t>
            </a:r>
            <a:r>
              <a:rPr lang="en-US" sz="4000" dirty="0" err="1"/>
              <a:t>git</a:t>
            </a:r>
            <a:r>
              <a:rPr lang="en-US" sz="4000" dirty="0"/>
              <a:t> gel </a:t>
            </a:r>
            <a:r>
              <a:rPr lang="en-US" sz="4000" dirty="0" err="1"/>
              <a:t>işlemleri</a:t>
            </a:r>
            <a:r>
              <a:rPr lang="en-US" sz="4000" dirty="0"/>
              <a:t> </a:t>
            </a:r>
            <a:r>
              <a:rPr lang="en-US" sz="4000" dirty="0" err="1"/>
              <a:t>sırasında</a:t>
            </a:r>
            <a:r>
              <a:rPr lang="en-US" sz="4000" dirty="0"/>
              <a:t> </a:t>
            </a:r>
            <a:r>
              <a:rPr lang="en-US" sz="4000" dirty="0" err="1"/>
              <a:t>kaybolmasının</a:t>
            </a:r>
            <a:r>
              <a:rPr lang="en-US" sz="4000" dirty="0"/>
              <a:t> </a:t>
            </a:r>
            <a:r>
              <a:rPr lang="en-US" sz="4000" dirty="0" err="1" smtClean="0"/>
              <a:t>önü</a:t>
            </a:r>
            <a:r>
              <a:rPr lang="tr-TR" sz="4000" dirty="0" smtClean="0"/>
              <a:t>n</a:t>
            </a:r>
            <a:r>
              <a:rPr lang="en-US" sz="4000" dirty="0" smtClean="0"/>
              <a:t>e </a:t>
            </a:r>
            <a:r>
              <a:rPr lang="en-US" sz="4000" dirty="0" err="1"/>
              <a:t>geçilmesi</a:t>
            </a:r>
            <a:r>
              <a:rPr lang="en-US" sz="4000" dirty="0"/>
              <a:t>, </a:t>
            </a:r>
            <a:r>
              <a:rPr lang="en-US" sz="4000" dirty="0" err="1"/>
              <a:t>zayi</a:t>
            </a:r>
            <a:r>
              <a:rPr lang="en-US" sz="4000" dirty="0"/>
              <a:t> </a:t>
            </a:r>
            <a:r>
              <a:rPr lang="en-US" sz="4000" dirty="0" err="1"/>
              <a:t>olması</a:t>
            </a:r>
            <a:r>
              <a:rPr lang="en-US" sz="4000" dirty="0"/>
              <a:t> </a:t>
            </a:r>
            <a:r>
              <a:rPr lang="en-US" sz="4000" dirty="0" err="1"/>
              <a:t>durumunda</a:t>
            </a:r>
            <a:r>
              <a:rPr lang="en-US" sz="4000" dirty="0"/>
              <a:t> </a:t>
            </a:r>
            <a:r>
              <a:rPr lang="en-US" sz="4000" dirty="0" err="1"/>
              <a:t>ise</a:t>
            </a:r>
            <a:r>
              <a:rPr lang="en-US" sz="4000" dirty="0"/>
              <a:t> </a:t>
            </a:r>
            <a:r>
              <a:rPr lang="en-US" sz="4000" dirty="0" err="1"/>
              <a:t>içeriğinin</a:t>
            </a:r>
            <a:r>
              <a:rPr lang="en-US" sz="4000" dirty="0"/>
              <a:t> </a:t>
            </a:r>
            <a:r>
              <a:rPr lang="en-US" sz="4000" dirty="0" err="1"/>
              <a:t>belirlenmesi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olayın</a:t>
            </a:r>
            <a:r>
              <a:rPr lang="en-US" sz="4000" dirty="0"/>
              <a:t> </a:t>
            </a:r>
            <a:r>
              <a:rPr lang="en-US" sz="4000" dirty="0" err="1"/>
              <a:t>nerede</a:t>
            </a:r>
            <a:r>
              <a:rPr lang="en-US" sz="4000" dirty="0"/>
              <a:t> </a:t>
            </a:r>
            <a:r>
              <a:rPr lang="en-US" sz="4000" dirty="0" err="1"/>
              <a:t>meydana</a:t>
            </a:r>
            <a:r>
              <a:rPr lang="en-US" sz="4000" dirty="0"/>
              <a:t> </a:t>
            </a:r>
            <a:r>
              <a:rPr lang="en-US" sz="4000" dirty="0" err="1" smtClean="0"/>
              <a:t>geldiğinin</a:t>
            </a:r>
            <a:r>
              <a:rPr lang="en-US" sz="4000" dirty="0" smtClean="0"/>
              <a:t> </a:t>
            </a:r>
            <a:r>
              <a:rPr lang="en-US" sz="4000" dirty="0"/>
              <a:t>(</a:t>
            </a:r>
            <a:r>
              <a:rPr lang="en-US" sz="4000" dirty="0" err="1"/>
              <a:t>sorumlusunun</a:t>
            </a:r>
            <a:r>
              <a:rPr lang="en-US" sz="4000" dirty="0"/>
              <a:t> </a:t>
            </a:r>
            <a:r>
              <a:rPr lang="en-US" sz="4000" dirty="0" err="1"/>
              <a:t>belirlenmesi</a:t>
            </a:r>
            <a:r>
              <a:rPr lang="en-US" sz="4000" dirty="0"/>
              <a:t> </a:t>
            </a:r>
            <a:r>
              <a:rPr lang="en-US" sz="4000" dirty="0" err="1"/>
              <a:t>açısından</a:t>
            </a:r>
            <a:r>
              <a:rPr lang="en-US" sz="4000" dirty="0"/>
              <a:t>) </a:t>
            </a:r>
            <a:r>
              <a:rPr lang="en-US" sz="4000" dirty="0" err="1"/>
              <a:t>tespit</a:t>
            </a:r>
            <a:r>
              <a:rPr lang="en-US" sz="4000" dirty="0"/>
              <a:t> </a:t>
            </a:r>
            <a:r>
              <a:rPr lang="en-US" sz="4000" dirty="0" err="1"/>
              <a:t>edilmesi</a:t>
            </a:r>
            <a:r>
              <a:rPr lang="en-US" sz="4000" dirty="0"/>
              <a:t> </a:t>
            </a:r>
            <a:r>
              <a:rPr lang="en-US" sz="4000" dirty="0" err="1"/>
              <a:t>bakımından</a:t>
            </a:r>
            <a:r>
              <a:rPr lang="en-US" sz="4000" dirty="0"/>
              <a:t> </a:t>
            </a:r>
            <a:r>
              <a:rPr lang="en-US" sz="4000" dirty="0" err="1"/>
              <a:t>önemlidir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88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Gömlek</a:t>
            </a:r>
            <a:r>
              <a:rPr lang="en-US" b="1" dirty="0"/>
              <a:t> (</a:t>
            </a:r>
            <a:r>
              <a:rPr lang="en-US" b="1" dirty="0" err="1"/>
              <a:t>Gölge</a:t>
            </a:r>
            <a:r>
              <a:rPr lang="en-US" b="1" dirty="0"/>
              <a:t>) </a:t>
            </a:r>
            <a:r>
              <a:rPr lang="en-US" b="1" dirty="0" err="1"/>
              <a:t>Dosya</a:t>
            </a:r>
            <a:r>
              <a:rPr lang="en-US" b="1" dirty="0"/>
              <a:t> </a:t>
            </a:r>
            <a:r>
              <a:rPr lang="en-US" b="1" dirty="0" err="1"/>
              <a:t>Oluşturmak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İncelenip</a:t>
            </a:r>
            <a:r>
              <a:rPr lang="en-US" dirty="0" smtClean="0"/>
              <a:t>  </a:t>
            </a:r>
            <a:r>
              <a:rPr lang="en-US" dirty="0" err="1"/>
              <a:t>iade</a:t>
            </a:r>
            <a:r>
              <a:rPr lang="en-US" dirty="0"/>
              <a:t>  </a:t>
            </a:r>
            <a:r>
              <a:rPr lang="en-US" dirty="0" err="1"/>
              <a:t>edilmek</a:t>
            </a:r>
            <a:r>
              <a:rPr lang="en-US" dirty="0"/>
              <a:t>  </a:t>
            </a:r>
            <a:r>
              <a:rPr lang="en-US" dirty="0" err="1"/>
              <a:t>üzere</a:t>
            </a:r>
            <a:r>
              <a:rPr lang="en-US" dirty="0"/>
              <a:t>,  </a:t>
            </a:r>
            <a:r>
              <a:rPr lang="en-US" dirty="0" err="1"/>
              <a:t>bilirkişiye</a:t>
            </a:r>
            <a:r>
              <a:rPr lang="en-US" dirty="0"/>
              <a:t>  </a:t>
            </a:r>
            <a:r>
              <a:rPr lang="en-US" dirty="0" err="1"/>
              <a:t>veya</a:t>
            </a:r>
            <a:r>
              <a:rPr lang="en-US" dirty="0"/>
              <a:t>  </a:t>
            </a:r>
            <a:r>
              <a:rPr lang="en-US" dirty="0" err="1"/>
              <a:t>başka</a:t>
            </a:r>
            <a:r>
              <a:rPr lang="en-US" dirty="0"/>
              <a:t>  </a:t>
            </a:r>
            <a:r>
              <a:rPr lang="en-US" dirty="0" err="1"/>
              <a:t>mercilere</a:t>
            </a:r>
            <a:r>
              <a:rPr lang="en-US" dirty="0"/>
              <a:t>  </a:t>
            </a:r>
            <a:r>
              <a:rPr lang="en-US" dirty="0" err="1"/>
              <a:t>gönderilen</a:t>
            </a:r>
            <a:r>
              <a:rPr lang="en-US" dirty="0"/>
              <a:t>  </a:t>
            </a:r>
            <a:r>
              <a:rPr lang="en-US" dirty="0" err="1"/>
              <a:t>dosyaların</a:t>
            </a:r>
            <a:r>
              <a:rPr lang="en-US" dirty="0"/>
              <a:t>  </a:t>
            </a:r>
            <a:r>
              <a:rPr lang="en-US" dirty="0" err="1"/>
              <a:t>aslı</a:t>
            </a:r>
            <a:r>
              <a:rPr lang="en-US" dirty="0"/>
              <a:t> </a:t>
            </a:r>
            <a:r>
              <a:rPr lang="en-US" dirty="0" err="1" smtClean="0"/>
              <a:t>gelene</a:t>
            </a:r>
            <a:r>
              <a:rPr lang="en-US" dirty="0" smtClean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geçici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oluşturulmasına</a:t>
            </a:r>
            <a:r>
              <a:rPr lang="en-US" dirty="0"/>
              <a:t> </a:t>
            </a:r>
            <a:r>
              <a:rPr lang="en-US" dirty="0" err="1"/>
              <a:t>gömlek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denilir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Gömlek</a:t>
            </a:r>
            <a:r>
              <a:rPr lang="en-US" dirty="0" smtClean="0"/>
              <a:t> </a:t>
            </a:r>
            <a:r>
              <a:rPr lang="en-US" dirty="0" err="1"/>
              <a:t>dosyanın</a:t>
            </a:r>
            <a:r>
              <a:rPr lang="en-US" dirty="0"/>
              <a:t> </a:t>
            </a:r>
            <a:r>
              <a:rPr lang="en-US" dirty="0" err="1"/>
              <a:t>kapağına</a:t>
            </a:r>
            <a:r>
              <a:rPr lang="en-US" dirty="0"/>
              <a:t>,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yazılır</a:t>
            </a:r>
            <a:r>
              <a:rPr lang="en-US" dirty="0"/>
              <a:t>.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 smtClean="0"/>
              <a:t>içerisine</a:t>
            </a:r>
            <a:r>
              <a:rPr lang="en-US" dirty="0"/>
              <a:t>, 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 smtClean="0"/>
              <a:t>belge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en-US" dirty="0" err="1"/>
              <a:t>delillerin</a:t>
            </a:r>
            <a:r>
              <a:rPr lang="en-US" dirty="0"/>
              <a:t>  (</a:t>
            </a:r>
            <a:r>
              <a:rPr lang="en-US" dirty="0" err="1"/>
              <a:t>soruşturma</a:t>
            </a:r>
            <a:r>
              <a:rPr lang="en-US" dirty="0"/>
              <a:t>, </a:t>
            </a:r>
            <a:r>
              <a:rPr lang="en-US" dirty="0" err="1" smtClean="0"/>
              <a:t>duruşma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takibini</a:t>
            </a:r>
            <a:r>
              <a:rPr lang="en-US" dirty="0" smtClean="0"/>
              <a:t> </a:t>
            </a:r>
            <a:r>
              <a:rPr lang="en-US" dirty="0" err="1"/>
              <a:t>sağlayacak</a:t>
            </a:r>
            <a:r>
              <a:rPr lang="en-US" dirty="0"/>
              <a:t>)  </a:t>
            </a:r>
            <a:r>
              <a:rPr lang="en-US" dirty="0" err="1" smtClean="0"/>
              <a:t>birerfotokopisi</a:t>
            </a:r>
            <a:r>
              <a:rPr lang="en-US" dirty="0"/>
              <a:t>,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tesellüm</a:t>
            </a:r>
            <a:r>
              <a:rPr lang="en-US" dirty="0"/>
              <a:t> </a:t>
            </a:r>
            <a:r>
              <a:rPr lang="en-US" dirty="0" err="1"/>
              <a:t>tutanağı</a:t>
            </a:r>
            <a:r>
              <a:rPr lang="en-US" dirty="0"/>
              <a:t>,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gönderme</a:t>
            </a:r>
            <a:r>
              <a:rPr lang="en-US" dirty="0"/>
              <a:t> </a:t>
            </a:r>
            <a:r>
              <a:rPr lang="en-US" dirty="0" err="1"/>
              <a:t>irsaliyesi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dizi</a:t>
            </a:r>
            <a:r>
              <a:rPr lang="en-US" dirty="0"/>
              <a:t> </a:t>
            </a:r>
            <a:r>
              <a:rPr lang="en-US" dirty="0" err="1" smtClean="0"/>
              <a:t>listesinin</a:t>
            </a:r>
            <a:r>
              <a:rPr lang="en-US" dirty="0" smtClean="0"/>
              <a:t> </a:t>
            </a:r>
            <a:r>
              <a:rPr lang="en-US" dirty="0" err="1"/>
              <a:t>onaylı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sureti</a:t>
            </a:r>
            <a:r>
              <a:rPr lang="en-US" dirty="0"/>
              <a:t> </a:t>
            </a:r>
            <a:r>
              <a:rPr lang="en-US" dirty="0" err="1"/>
              <a:t>takılır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Asıl</a:t>
            </a:r>
            <a:r>
              <a:rPr lang="en-US" dirty="0" smtClean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gelene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/>
              <a:t>, </a:t>
            </a:r>
            <a:r>
              <a:rPr lang="en-US" dirty="0" err="1"/>
              <a:t>tutanaklar</a:t>
            </a:r>
            <a:r>
              <a:rPr lang="en-US" dirty="0"/>
              <a:t>, </a:t>
            </a:r>
            <a:r>
              <a:rPr lang="en-US" dirty="0" err="1"/>
              <a:t>ibraz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deliller</a:t>
            </a:r>
            <a:r>
              <a:rPr lang="en-US" dirty="0"/>
              <a:t> </a:t>
            </a:r>
            <a:r>
              <a:rPr lang="en-US" dirty="0" err="1" smtClean="0"/>
              <a:t>gömlek</a:t>
            </a:r>
            <a:r>
              <a:rPr lang="en-US" dirty="0" smtClean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  <a:r>
              <a:rPr lang="en-US" dirty="0" err="1"/>
              <a:t>Asıl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döndüğünde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gömlek</a:t>
            </a:r>
            <a:r>
              <a:rPr lang="en-US" dirty="0"/>
              <a:t> </a:t>
            </a:r>
            <a:r>
              <a:rPr lang="en-US" dirty="0" err="1"/>
              <a:t>dosyada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deliller</a:t>
            </a:r>
            <a:r>
              <a:rPr lang="en-US" dirty="0"/>
              <a:t> </a:t>
            </a:r>
            <a:r>
              <a:rPr lang="en-US" dirty="0" err="1"/>
              <a:t>asıl</a:t>
            </a:r>
            <a:r>
              <a:rPr lang="en-US" dirty="0"/>
              <a:t> </a:t>
            </a:r>
            <a:r>
              <a:rPr lang="en-US" dirty="0" err="1"/>
              <a:t>dosyasına</a:t>
            </a:r>
            <a:r>
              <a:rPr lang="en-US" dirty="0"/>
              <a:t> </a:t>
            </a:r>
            <a:r>
              <a:rPr lang="en-US" dirty="0" err="1"/>
              <a:t>aktarılır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6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/>
              <a:t>Dosyaların</a:t>
            </a:r>
            <a:r>
              <a:rPr lang="en-US" sz="4000" b="1" dirty="0"/>
              <a:t> </a:t>
            </a:r>
            <a:r>
              <a:rPr lang="en-US" sz="4000" b="1" dirty="0" err="1"/>
              <a:t>Kanun</a:t>
            </a:r>
            <a:r>
              <a:rPr lang="en-US" sz="4000" b="1" dirty="0"/>
              <a:t> </a:t>
            </a:r>
            <a:r>
              <a:rPr lang="en-US" sz="4000" b="1" dirty="0" err="1"/>
              <a:t>Yolu</a:t>
            </a:r>
            <a:r>
              <a:rPr lang="en-US" sz="4000" b="1" dirty="0"/>
              <a:t> </a:t>
            </a:r>
            <a:r>
              <a:rPr lang="en-US" sz="4000" b="1" dirty="0" err="1" smtClean="0"/>
              <a:t>İncelemes</a:t>
            </a:r>
            <a:r>
              <a:rPr lang="tr-TR" sz="4000" b="1" dirty="0" smtClean="0"/>
              <a:t>i</a:t>
            </a:r>
            <a:r>
              <a:rPr lang="en-US" sz="4000" b="1" dirty="0" smtClean="0"/>
              <a:t>ne </a:t>
            </a:r>
            <a:r>
              <a:rPr lang="en-US" sz="4000" b="1" dirty="0" err="1" smtClean="0"/>
              <a:t>Gönder</a:t>
            </a:r>
            <a:r>
              <a:rPr lang="tr-TR" sz="4000" b="1" dirty="0" smtClean="0"/>
              <a:t>i</a:t>
            </a:r>
            <a:r>
              <a:rPr lang="en-US" sz="4000" b="1" dirty="0" err="1" smtClean="0"/>
              <a:t>lmes</a:t>
            </a:r>
            <a:r>
              <a:rPr lang="tr-TR" sz="4000" b="1" dirty="0" smtClean="0"/>
              <a:t>i</a:t>
            </a:r>
            <a:r>
              <a:rPr lang="en-US" sz="4000" b="1" dirty="0" err="1" smtClean="0"/>
              <a:t>nde</a:t>
            </a:r>
            <a:r>
              <a:rPr lang="en-US" sz="4000" b="1" dirty="0" smtClean="0"/>
              <a:t> D</a:t>
            </a:r>
            <a:r>
              <a:rPr lang="tr-TR" sz="4000" b="1" dirty="0" smtClean="0"/>
              <a:t>i</a:t>
            </a:r>
            <a:r>
              <a:rPr lang="en-US" sz="4000" b="1" dirty="0" err="1" smtClean="0"/>
              <a:t>kkatEd</a:t>
            </a:r>
            <a:r>
              <a:rPr lang="tr-TR" sz="4000" b="1" dirty="0" smtClean="0"/>
              <a:t>i</a:t>
            </a:r>
            <a:r>
              <a:rPr lang="en-US" sz="4000" b="1" dirty="0" err="1" smtClean="0"/>
              <a:t>lecek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Hususlar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Hakimler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Savcılar</a:t>
            </a:r>
            <a:r>
              <a:rPr lang="en-US" sz="2800" dirty="0"/>
              <a:t> </a:t>
            </a:r>
            <a:r>
              <a:rPr lang="en-US" sz="2800" dirty="0" err="1"/>
              <a:t>Yüksek</a:t>
            </a:r>
            <a:r>
              <a:rPr lang="en-US" sz="2800" dirty="0"/>
              <a:t> </a:t>
            </a:r>
            <a:r>
              <a:rPr lang="en-US" sz="2800" dirty="0" err="1"/>
              <a:t>Kurulu’nun</a:t>
            </a:r>
            <a:r>
              <a:rPr lang="en-US" sz="2800" dirty="0"/>
              <a:t> 18/10/2011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21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Genelgesi’nde</a:t>
            </a:r>
            <a:r>
              <a:rPr lang="en-US" sz="2800" dirty="0"/>
              <a:t>, </a:t>
            </a:r>
            <a:r>
              <a:rPr lang="en-US" sz="2800" dirty="0" err="1" smtClean="0"/>
              <a:t>yargının</a:t>
            </a:r>
            <a:r>
              <a:rPr lang="en-US" sz="2800" dirty="0" smtClean="0"/>
              <a:t> </a:t>
            </a:r>
            <a:r>
              <a:rPr lang="en-US" sz="2800" dirty="0" err="1"/>
              <a:t>hızlandırılması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yargıda</a:t>
            </a:r>
            <a:r>
              <a:rPr lang="en-US" sz="2800" dirty="0"/>
              <a:t> </a:t>
            </a:r>
            <a:r>
              <a:rPr lang="en-US" sz="2800" dirty="0" err="1"/>
              <a:t>etkinlik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verimliliğin</a:t>
            </a:r>
            <a:r>
              <a:rPr lang="en-US" sz="2800" dirty="0"/>
              <a:t> </a:t>
            </a:r>
            <a:r>
              <a:rPr lang="en-US" sz="2800" dirty="0" err="1"/>
              <a:t>sağlanması</a:t>
            </a:r>
            <a:r>
              <a:rPr lang="en-US" sz="2800" dirty="0"/>
              <a:t> </a:t>
            </a:r>
            <a:r>
              <a:rPr lang="en-US" sz="2800" dirty="0" err="1"/>
              <a:t>bakımından</a:t>
            </a:r>
            <a:r>
              <a:rPr lang="en-US" sz="2800" dirty="0"/>
              <a:t>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/>
              <a:t>yolu</a:t>
            </a:r>
            <a:r>
              <a:rPr lang="en-US" sz="2800" dirty="0"/>
              <a:t> </a:t>
            </a:r>
            <a:r>
              <a:rPr lang="en-US" sz="2800" dirty="0" err="1"/>
              <a:t>başvurusuna</a:t>
            </a:r>
            <a:r>
              <a:rPr lang="en-US" sz="2800" dirty="0"/>
              <a:t> </a:t>
            </a:r>
            <a:r>
              <a:rPr lang="en-US" sz="2800" dirty="0" err="1"/>
              <a:t>konu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dirty="0" err="1"/>
              <a:t>mahkemeler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merciye</a:t>
            </a:r>
            <a:r>
              <a:rPr lang="en-US" sz="2800" dirty="0"/>
              <a:t> </a:t>
            </a:r>
            <a:r>
              <a:rPr lang="en-US" sz="2800" dirty="0" err="1" smtClean="0"/>
              <a:t>gönderilmesinde</a:t>
            </a:r>
            <a:r>
              <a:rPr lang="en-US" sz="2800" dirty="0" smtClean="0"/>
              <a:t> </a:t>
            </a:r>
            <a:r>
              <a:rPr lang="en-US" sz="2800" dirty="0" err="1"/>
              <a:t>dikkat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hususlar</a:t>
            </a:r>
            <a:r>
              <a:rPr lang="en-US" sz="2800" dirty="0"/>
              <a:t> </a:t>
            </a:r>
            <a:r>
              <a:rPr lang="en-US" sz="2800" dirty="0" err="1"/>
              <a:t>belirtilmiştir</a:t>
            </a:r>
            <a:r>
              <a:rPr lang="en-US" sz="2800" dirty="0"/>
              <a:t>. Buna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uyulması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kurallar</a:t>
            </a:r>
            <a:r>
              <a:rPr lang="en-US" sz="2800" dirty="0"/>
              <a:t> </a:t>
            </a:r>
            <a:r>
              <a:rPr lang="en-US" sz="2800" dirty="0" err="1"/>
              <a:t>aşağıda</a:t>
            </a:r>
            <a:r>
              <a:rPr lang="en-US" sz="2800" dirty="0"/>
              <a:t> </a:t>
            </a:r>
            <a:r>
              <a:rPr lang="en-US" sz="2800" dirty="0" err="1"/>
              <a:t>gösterilmiştir</a:t>
            </a:r>
            <a:r>
              <a:rPr lang="en-US" sz="2800" dirty="0"/>
              <a:t>: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kurallarda</a:t>
            </a:r>
            <a:r>
              <a:rPr lang="en-US" sz="2800" dirty="0"/>
              <a:t> </a:t>
            </a:r>
            <a:r>
              <a:rPr lang="en-US" sz="2800" dirty="0" err="1"/>
              <a:t>açıklandığı</a:t>
            </a:r>
            <a:r>
              <a:rPr lang="en-US" sz="2800" dirty="0"/>
              <a:t> </a:t>
            </a:r>
            <a:r>
              <a:rPr lang="en-US" sz="2800" dirty="0" err="1"/>
              <a:t>şekilde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şartta</a:t>
            </a:r>
            <a:r>
              <a:rPr lang="en-US" sz="2800" dirty="0"/>
              <a:t> </a:t>
            </a:r>
            <a:r>
              <a:rPr lang="en-US" sz="2800" dirty="0" err="1"/>
              <a:t>düzenlenmesi</a:t>
            </a:r>
            <a:r>
              <a:rPr lang="en-US" sz="2800" dirty="0"/>
              <a:t>,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98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/>
              <a:t>Dosyaların</a:t>
            </a:r>
            <a:r>
              <a:rPr lang="en-US" sz="4000" b="1" dirty="0"/>
              <a:t> </a:t>
            </a:r>
            <a:r>
              <a:rPr lang="en-US" sz="4000" b="1" dirty="0" err="1"/>
              <a:t>Kanun</a:t>
            </a:r>
            <a:r>
              <a:rPr lang="en-US" sz="4000" b="1" dirty="0"/>
              <a:t> </a:t>
            </a:r>
            <a:r>
              <a:rPr lang="en-US" sz="4000" b="1" dirty="0" err="1"/>
              <a:t>Yolu</a:t>
            </a:r>
            <a:r>
              <a:rPr lang="en-US" sz="4000" b="1" dirty="0"/>
              <a:t> </a:t>
            </a:r>
            <a:r>
              <a:rPr lang="en-US" sz="4000" b="1" dirty="0" err="1" smtClean="0"/>
              <a:t>İncelemes</a:t>
            </a:r>
            <a:r>
              <a:rPr lang="tr-TR" sz="4000" b="1" dirty="0" smtClean="0"/>
              <a:t>i</a:t>
            </a:r>
            <a:r>
              <a:rPr lang="en-US" sz="4000" b="1" dirty="0" smtClean="0"/>
              <a:t>ne </a:t>
            </a:r>
            <a:r>
              <a:rPr lang="en-US" sz="4000" b="1" dirty="0" err="1" smtClean="0"/>
              <a:t>Gönder</a:t>
            </a:r>
            <a:r>
              <a:rPr lang="tr-TR" sz="4000" b="1" dirty="0" smtClean="0"/>
              <a:t>i</a:t>
            </a:r>
            <a:r>
              <a:rPr lang="en-US" sz="4000" b="1" dirty="0" err="1" smtClean="0"/>
              <a:t>lmes</a:t>
            </a:r>
            <a:r>
              <a:rPr lang="tr-TR" sz="4000" b="1" dirty="0" smtClean="0"/>
              <a:t>i</a:t>
            </a:r>
            <a:r>
              <a:rPr lang="en-US" sz="4000" b="1" dirty="0" err="1" smtClean="0"/>
              <a:t>nde</a:t>
            </a:r>
            <a:r>
              <a:rPr lang="en-US" sz="4000" b="1" dirty="0" smtClean="0"/>
              <a:t> D</a:t>
            </a:r>
            <a:r>
              <a:rPr lang="tr-TR" sz="4000" b="1" dirty="0" smtClean="0"/>
              <a:t>i</a:t>
            </a:r>
            <a:r>
              <a:rPr lang="en-US" sz="4000" b="1" dirty="0" err="1" smtClean="0"/>
              <a:t>kkatEd</a:t>
            </a:r>
            <a:r>
              <a:rPr lang="tr-TR" sz="4000" b="1" dirty="0" smtClean="0"/>
              <a:t>i</a:t>
            </a:r>
            <a:r>
              <a:rPr lang="en-US" sz="4000" b="1" dirty="0" err="1" smtClean="0"/>
              <a:t>lecek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Hususlar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UYAP’ta</a:t>
            </a:r>
            <a:r>
              <a:rPr lang="en-US" dirty="0" smtClean="0"/>
              <a:t> </a:t>
            </a:r>
            <a:r>
              <a:rPr lang="en-US" dirty="0" err="1"/>
              <a:t>oluşturulan</a:t>
            </a:r>
            <a:r>
              <a:rPr lang="en-US" dirty="0"/>
              <a:t> </a:t>
            </a:r>
            <a:r>
              <a:rPr lang="en-US" dirty="0" err="1"/>
              <a:t>dosyalara</a:t>
            </a:r>
            <a:r>
              <a:rPr lang="en-US" dirty="0"/>
              <a:t>,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vekil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dikkatli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 smtClean="0"/>
              <a:t>girilmesi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dosyalardaki</a:t>
            </a:r>
            <a:r>
              <a:rPr lang="en-US" dirty="0" smtClean="0"/>
              <a:t> </a:t>
            </a:r>
            <a:r>
              <a:rPr lang="en-US" dirty="0" err="1"/>
              <a:t>dilekçe</a:t>
            </a:r>
            <a:r>
              <a:rPr lang="en-US" dirty="0"/>
              <a:t>, </a:t>
            </a:r>
            <a:r>
              <a:rPr lang="en-US" dirty="0" err="1"/>
              <a:t>bilirkişi</a:t>
            </a:r>
            <a:r>
              <a:rPr lang="en-US" dirty="0"/>
              <a:t> </a:t>
            </a:r>
            <a:r>
              <a:rPr lang="en-US" dirty="0" err="1"/>
              <a:t>raporu</a:t>
            </a:r>
            <a:r>
              <a:rPr lang="en-US" dirty="0"/>
              <a:t>, </a:t>
            </a:r>
            <a:r>
              <a:rPr lang="en-US" dirty="0" err="1"/>
              <a:t>kroki</a:t>
            </a:r>
            <a:r>
              <a:rPr lang="en-US" dirty="0"/>
              <a:t>, </a:t>
            </a:r>
            <a:r>
              <a:rPr lang="en-US" dirty="0" err="1"/>
              <a:t>talimat</a:t>
            </a:r>
            <a:r>
              <a:rPr lang="en-US" dirty="0"/>
              <a:t> </a:t>
            </a:r>
            <a:r>
              <a:rPr lang="en-US" dirty="0" err="1"/>
              <a:t>evrakı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esasa</a:t>
            </a:r>
            <a:r>
              <a:rPr lang="en-US" dirty="0"/>
              <a:t>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/>
              <a:t>edecek</a:t>
            </a:r>
            <a:r>
              <a:rPr lang="en-US" dirty="0"/>
              <a:t> </a:t>
            </a:r>
            <a:r>
              <a:rPr lang="en-US" dirty="0" err="1" smtClean="0"/>
              <a:t>belgelerin</a:t>
            </a:r>
            <a:r>
              <a:rPr lang="en-US" dirty="0" smtClean="0"/>
              <a:t> </a:t>
            </a:r>
            <a:r>
              <a:rPr lang="en-US" dirty="0" err="1"/>
              <a:t>mümkünse</a:t>
            </a:r>
            <a:r>
              <a:rPr lang="en-US" dirty="0"/>
              <a:t> </a:t>
            </a:r>
            <a:r>
              <a:rPr lang="en-US" dirty="0" err="1"/>
              <a:t>dijital</a:t>
            </a:r>
            <a:r>
              <a:rPr lang="en-US" dirty="0"/>
              <a:t>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,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değilse</a:t>
            </a:r>
            <a:r>
              <a:rPr lang="en-US" dirty="0"/>
              <a:t> </a:t>
            </a:r>
            <a:r>
              <a:rPr lang="en-US" dirty="0" err="1"/>
              <a:t>okunaklı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taranarak</a:t>
            </a:r>
            <a:r>
              <a:rPr lang="en-US" dirty="0"/>
              <a:t> </a:t>
            </a:r>
            <a:r>
              <a:rPr lang="en-US" dirty="0" err="1"/>
              <a:t>UYAP’a</a:t>
            </a:r>
            <a:r>
              <a:rPr lang="en-US" dirty="0"/>
              <a:t> </a:t>
            </a:r>
            <a:r>
              <a:rPr lang="en-US" dirty="0" err="1"/>
              <a:t>kaydedilmesi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içeriğine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işlendikten</a:t>
            </a:r>
            <a:r>
              <a:rPr lang="en-US" dirty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temyiz</a:t>
            </a:r>
            <a:r>
              <a:rPr lang="en-US" dirty="0"/>
              <a:t> </a:t>
            </a:r>
            <a:r>
              <a:rPr lang="en-US" dirty="0" err="1"/>
              <a:t>işlemlerinin</a:t>
            </a:r>
            <a:r>
              <a:rPr lang="en-US" dirty="0"/>
              <a:t> UYAP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65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/>
              <a:t>Dosyaların</a:t>
            </a:r>
            <a:r>
              <a:rPr lang="en-US" sz="4000" b="1" dirty="0"/>
              <a:t> </a:t>
            </a:r>
            <a:r>
              <a:rPr lang="en-US" sz="4000" b="1" dirty="0" err="1"/>
              <a:t>Kanun</a:t>
            </a:r>
            <a:r>
              <a:rPr lang="en-US" sz="4000" b="1" dirty="0"/>
              <a:t> </a:t>
            </a:r>
            <a:r>
              <a:rPr lang="en-US" sz="4000" b="1" dirty="0" err="1"/>
              <a:t>Yolu</a:t>
            </a:r>
            <a:r>
              <a:rPr lang="en-US" sz="4000" b="1" dirty="0"/>
              <a:t> </a:t>
            </a:r>
            <a:r>
              <a:rPr lang="en-US" sz="4000" b="1" dirty="0" err="1" smtClean="0"/>
              <a:t>İncelemes</a:t>
            </a:r>
            <a:r>
              <a:rPr lang="tr-TR" sz="4000" b="1" dirty="0" smtClean="0"/>
              <a:t>i</a:t>
            </a:r>
            <a:r>
              <a:rPr lang="en-US" sz="4000" b="1" dirty="0" smtClean="0"/>
              <a:t>ne </a:t>
            </a:r>
            <a:r>
              <a:rPr lang="en-US" sz="4000" b="1" dirty="0" err="1" smtClean="0"/>
              <a:t>Gönder</a:t>
            </a:r>
            <a:r>
              <a:rPr lang="tr-TR" sz="4000" b="1" dirty="0" smtClean="0"/>
              <a:t>i</a:t>
            </a:r>
            <a:r>
              <a:rPr lang="en-US" sz="4000" b="1" dirty="0" err="1" smtClean="0"/>
              <a:t>lmes</a:t>
            </a:r>
            <a:r>
              <a:rPr lang="tr-TR" sz="4000" b="1" dirty="0" smtClean="0"/>
              <a:t>i</a:t>
            </a:r>
            <a:r>
              <a:rPr lang="en-US" sz="4000" b="1" dirty="0" err="1" smtClean="0"/>
              <a:t>nde</a:t>
            </a:r>
            <a:r>
              <a:rPr lang="en-US" sz="4000" b="1" dirty="0" smtClean="0"/>
              <a:t> D</a:t>
            </a:r>
            <a:r>
              <a:rPr lang="tr-TR" sz="4000" b="1" dirty="0" smtClean="0"/>
              <a:t>i</a:t>
            </a:r>
            <a:r>
              <a:rPr lang="en-US" sz="4000" b="1" dirty="0" err="1" smtClean="0"/>
              <a:t>kkatEd</a:t>
            </a:r>
            <a:r>
              <a:rPr lang="tr-TR" sz="4000" b="1" dirty="0" smtClean="0"/>
              <a:t>i</a:t>
            </a:r>
            <a:r>
              <a:rPr lang="en-US" sz="4000" b="1" dirty="0" err="1" smtClean="0"/>
              <a:t>lecek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Hususlar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Kanun</a:t>
            </a:r>
            <a:r>
              <a:rPr lang="en-US" sz="2800" dirty="0" smtClean="0"/>
              <a:t> </a:t>
            </a:r>
            <a:r>
              <a:rPr lang="en-US" sz="2800" dirty="0" err="1"/>
              <a:t>yolu</a:t>
            </a:r>
            <a:r>
              <a:rPr lang="en-US" sz="2800" dirty="0"/>
              <a:t> </a:t>
            </a:r>
            <a:r>
              <a:rPr lang="en-US" sz="2800" dirty="0" err="1"/>
              <a:t>incelemesinin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özellikle</a:t>
            </a:r>
            <a:r>
              <a:rPr lang="en-US" sz="2800" dirty="0"/>
              <a:t> </a:t>
            </a:r>
            <a:r>
              <a:rPr lang="en-US" sz="2800" dirty="0" err="1"/>
              <a:t>Avrupa</a:t>
            </a:r>
            <a:r>
              <a:rPr lang="en-US" sz="2800" dirty="0"/>
              <a:t> </a:t>
            </a:r>
            <a:r>
              <a:rPr lang="en-US" sz="2800" dirty="0" err="1"/>
              <a:t>İnsan</a:t>
            </a:r>
            <a:r>
              <a:rPr lang="en-US" sz="2800" dirty="0"/>
              <a:t> </a:t>
            </a:r>
            <a:r>
              <a:rPr lang="en-US" sz="2800" dirty="0" err="1"/>
              <a:t>Hakları</a:t>
            </a:r>
            <a:r>
              <a:rPr lang="en-US" sz="2800" dirty="0"/>
              <a:t> </a:t>
            </a:r>
            <a:r>
              <a:rPr lang="en-US" sz="2800" dirty="0" err="1"/>
              <a:t>Mahkemesine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başvuruların</a:t>
            </a:r>
            <a:r>
              <a:rPr lang="en-US" sz="2800" dirty="0"/>
              <a:t>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/>
              <a:t>edilebilirlik</a:t>
            </a:r>
            <a:r>
              <a:rPr lang="en-US" sz="2800" dirty="0"/>
              <a:t> </a:t>
            </a:r>
            <a:r>
              <a:rPr lang="en-US" sz="2800" dirty="0" err="1"/>
              <a:t>aşamasının</a:t>
            </a:r>
            <a:r>
              <a:rPr lang="en-US" sz="2800" dirty="0"/>
              <a:t> </a:t>
            </a:r>
            <a:r>
              <a:rPr lang="en-US" sz="2800" dirty="0" err="1"/>
              <a:t>sağlıklı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şekilde</a:t>
            </a:r>
            <a:r>
              <a:rPr lang="en-US" sz="2800" dirty="0"/>
              <a:t> </a:t>
            </a:r>
            <a:r>
              <a:rPr lang="en-US" sz="2800" dirty="0" err="1"/>
              <a:t>değerlendirilebilmesi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tarafların</a:t>
            </a:r>
            <a:r>
              <a:rPr lang="en-US" sz="2800" dirty="0"/>
              <a:t>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/>
              <a:t>yoluna</a:t>
            </a:r>
            <a:r>
              <a:rPr lang="en-US" sz="2800" dirty="0"/>
              <a:t> </a:t>
            </a:r>
            <a:r>
              <a:rPr lang="en-US" sz="2800" dirty="0" err="1"/>
              <a:t>başvuru</a:t>
            </a:r>
            <a:r>
              <a:rPr lang="en-US" sz="2800" dirty="0"/>
              <a:t> </a:t>
            </a:r>
            <a:r>
              <a:rPr lang="en-US" sz="2800" dirty="0" err="1"/>
              <a:t>dilekçeleri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sunduğu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dilekçe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yaptığı</a:t>
            </a:r>
            <a:r>
              <a:rPr lang="en-US" sz="2800" dirty="0"/>
              <a:t> </a:t>
            </a:r>
            <a:r>
              <a:rPr lang="en-US" sz="2800" dirty="0" err="1"/>
              <a:t>başvuruların</a:t>
            </a:r>
            <a:r>
              <a:rPr lang="en-US" sz="2800" dirty="0"/>
              <a:t> </a:t>
            </a:r>
            <a:r>
              <a:rPr lang="en-US" sz="2800" dirty="0" err="1"/>
              <a:t>denetime</a:t>
            </a:r>
            <a:r>
              <a:rPr lang="en-US" sz="2800" dirty="0"/>
              <a:t> </a:t>
            </a:r>
            <a:r>
              <a:rPr lang="en-US" sz="2800" dirty="0" err="1"/>
              <a:t>imkân</a:t>
            </a:r>
            <a:r>
              <a:rPr lang="en-US" sz="2800" dirty="0"/>
              <a:t> </a:t>
            </a:r>
            <a:r>
              <a:rPr lang="en-US" sz="2800" dirty="0" err="1"/>
              <a:t>sağlayacak</a:t>
            </a:r>
            <a:r>
              <a:rPr lang="en-US" sz="2800" dirty="0"/>
              <a:t> </a:t>
            </a:r>
            <a:r>
              <a:rPr lang="en-US" sz="2800" dirty="0" err="1"/>
              <a:t>biçimde</a:t>
            </a:r>
            <a:r>
              <a:rPr lang="en-US" sz="2800" dirty="0"/>
              <a:t> </a:t>
            </a:r>
            <a:r>
              <a:rPr lang="en-US" sz="2800" dirty="0" err="1"/>
              <a:t>veri</a:t>
            </a:r>
            <a:r>
              <a:rPr lang="en-US" sz="2800" dirty="0"/>
              <a:t> </a:t>
            </a:r>
            <a:r>
              <a:rPr lang="en-US" sz="2800" dirty="0" err="1"/>
              <a:t>girişi</a:t>
            </a:r>
            <a:r>
              <a:rPr lang="en-US" sz="2800" dirty="0"/>
              <a:t> </a:t>
            </a:r>
            <a:r>
              <a:rPr lang="en-US" sz="2800" dirty="0" err="1"/>
              <a:t>yapılarak</a:t>
            </a:r>
            <a:r>
              <a:rPr lang="en-US" sz="2800" dirty="0"/>
              <a:t> </a:t>
            </a:r>
            <a:r>
              <a:rPr lang="en-US" sz="2800" dirty="0" err="1"/>
              <a:t>UYAP’a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en-US" sz="2800" dirty="0"/>
              <a:t>; </a:t>
            </a:r>
            <a:r>
              <a:rPr lang="en-US" sz="2800" dirty="0" err="1"/>
              <a:t>ayrıca</a:t>
            </a:r>
            <a:r>
              <a:rPr lang="en-US" sz="2800" dirty="0"/>
              <a:t> </a:t>
            </a:r>
            <a:r>
              <a:rPr lang="en-US" sz="2800" dirty="0" err="1"/>
              <a:t>başvuru</a:t>
            </a:r>
            <a:r>
              <a:rPr lang="en-US" sz="2800" dirty="0"/>
              <a:t> </a:t>
            </a:r>
            <a:r>
              <a:rPr lang="en-US" sz="2800" dirty="0" err="1"/>
              <a:t>sahibine</a:t>
            </a:r>
            <a:r>
              <a:rPr lang="en-US" sz="2800" dirty="0"/>
              <a:t> </a:t>
            </a:r>
            <a:r>
              <a:rPr lang="en-US" sz="2800" dirty="0" err="1"/>
              <a:t>ücretsiz</a:t>
            </a:r>
            <a:r>
              <a:rPr lang="en-US" sz="2800" dirty="0"/>
              <a:t> </a:t>
            </a:r>
            <a:r>
              <a:rPr lang="en-US" sz="2800" dirty="0" err="1"/>
              <a:t>alındı</a:t>
            </a:r>
            <a:r>
              <a:rPr lang="en-US" sz="2800" dirty="0"/>
              <a:t> </a:t>
            </a:r>
            <a:r>
              <a:rPr lang="en-US" sz="2800" dirty="0" err="1"/>
              <a:t>belgesinin</a:t>
            </a:r>
            <a:r>
              <a:rPr lang="en-US" sz="2800" dirty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2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/>
              <a:t>Bu </a:t>
            </a:r>
            <a:r>
              <a:rPr lang="en-US" b="1" dirty="0" err="1" smtClean="0"/>
              <a:t>ün</a:t>
            </a:r>
            <a:r>
              <a:rPr lang="tr-TR" b="1" dirty="0"/>
              <a:t>i</a:t>
            </a:r>
            <a:r>
              <a:rPr lang="en-US" b="1" dirty="0" err="1" smtClean="0"/>
              <a:t>tey</a:t>
            </a:r>
            <a:r>
              <a:rPr lang="tr-TR" b="1" dirty="0"/>
              <a:t>i</a:t>
            </a:r>
            <a:r>
              <a:rPr lang="en-US" b="1" dirty="0" smtClean="0"/>
              <a:t> </a:t>
            </a:r>
            <a:r>
              <a:rPr lang="en-US" b="1" dirty="0" err="1"/>
              <a:t>tamamladıktan</a:t>
            </a:r>
            <a:r>
              <a:rPr lang="en-US" b="1" dirty="0"/>
              <a:t> </a:t>
            </a:r>
            <a:r>
              <a:rPr lang="en-US" b="1" dirty="0" err="1"/>
              <a:t>sonra</a:t>
            </a:r>
            <a:r>
              <a:rPr lang="en-US" b="1" dirty="0"/>
              <a:t>;</a:t>
            </a:r>
            <a:endParaRPr lang="en-US" dirty="0"/>
          </a:p>
          <a:p>
            <a:pPr algn="just"/>
            <a:r>
              <a:rPr lang="en-US" dirty="0" err="1"/>
              <a:t>Fiziki</a:t>
            </a:r>
            <a:r>
              <a:rPr lang="en-US" dirty="0"/>
              <a:t>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oluşturulan</a:t>
            </a:r>
            <a:r>
              <a:rPr lang="en-US" dirty="0"/>
              <a:t> </a:t>
            </a:r>
            <a:r>
              <a:rPr lang="en-US" dirty="0" err="1"/>
              <a:t>belgeleri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 smtClean="0"/>
              <a:t>sını</a:t>
            </a:r>
            <a:r>
              <a:rPr lang="tr-TR" dirty="0" smtClean="0"/>
              <a:t>fl</a:t>
            </a:r>
            <a:r>
              <a:rPr lang="en-US" dirty="0" err="1" smtClean="0"/>
              <a:t>andırabilecek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Belgelerin</a:t>
            </a:r>
            <a:r>
              <a:rPr lang="en-US" dirty="0"/>
              <a:t>, </a:t>
            </a:r>
            <a:r>
              <a:rPr lang="en-US" dirty="0" err="1"/>
              <a:t>dosyasına</a:t>
            </a:r>
            <a:r>
              <a:rPr lang="en-US" dirty="0"/>
              <a:t> </a:t>
            </a:r>
            <a:r>
              <a:rPr lang="en-US" dirty="0" err="1"/>
              <a:t>takılma</a:t>
            </a:r>
            <a:r>
              <a:rPr lang="en-US" dirty="0"/>
              <a:t> </a:t>
            </a:r>
            <a:r>
              <a:rPr lang="en-US" dirty="0" err="1"/>
              <a:t>usullerini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düzenini</a:t>
            </a:r>
            <a:r>
              <a:rPr lang="en-US" dirty="0"/>
              <a:t> </a:t>
            </a:r>
            <a:r>
              <a:rPr lang="en-US" dirty="0" err="1"/>
              <a:t>gösterebilecek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Dosya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belgenin</a:t>
            </a:r>
            <a:r>
              <a:rPr lang="en-US" dirty="0"/>
              <a:t> </a:t>
            </a:r>
            <a:r>
              <a:rPr lang="en-US" dirty="0" err="1"/>
              <a:t>kaybolması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zarara</a:t>
            </a:r>
            <a:r>
              <a:rPr lang="en-US" dirty="0"/>
              <a:t> </a:t>
            </a:r>
            <a:r>
              <a:rPr lang="en-US" dirty="0" err="1"/>
              <a:t>uğraması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ne </a:t>
            </a:r>
            <a:r>
              <a:rPr lang="en-US" dirty="0" err="1" smtClean="0"/>
              <a:t>yapılması</a:t>
            </a:r>
            <a:r>
              <a:rPr lang="tr-TR" dirty="0"/>
              <a:t> </a:t>
            </a:r>
            <a:r>
              <a:rPr lang="en-US" dirty="0" err="1" smtClean="0"/>
              <a:t>gerektiğini</a:t>
            </a:r>
            <a:r>
              <a:rPr lang="en-US" dirty="0" smtClean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edebilecek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Zimmet</a:t>
            </a:r>
            <a:r>
              <a:rPr lang="en-US" dirty="0" smtClean="0"/>
              <a:t> </a:t>
            </a:r>
            <a:r>
              <a:rPr lang="en-US" dirty="0" err="1"/>
              <a:t>mukabilinde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bilgisayarların</a:t>
            </a:r>
            <a:r>
              <a:rPr lang="en-US" dirty="0"/>
              <a:t> </a:t>
            </a:r>
            <a:r>
              <a:rPr lang="en-US" dirty="0" err="1"/>
              <a:t>bakımını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kullanılma</a:t>
            </a:r>
            <a:r>
              <a:rPr lang="en-US" dirty="0"/>
              <a:t> </a:t>
            </a:r>
            <a:r>
              <a:rPr lang="en-US" dirty="0" err="1"/>
              <a:t>şartlarını</a:t>
            </a:r>
            <a:r>
              <a:rPr lang="en-US" dirty="0"/>
              <a:t> </a:t>
            </a:r>
            <a:r>
              <a:rPr lang="en-US" dirty="0" err="1"/>
              <a:t>belirleyebilecek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  <a:r>
              <a:rPr lang="en-US" dirty="0" err="1"/>
              <a:t>Projesi</a:t>
            </a:r>
            <a:r>
              <a:rPr lang="en-US" dirty="0"/>
              <a:t> (UYAP)’</a:t>
            </a:r>
            <a:r>
              <a:rPr lang="en-US" dirty="0" err="1"/>
              <a:t>nin</a:t>
            </a:r>
            <a:r>
              <a:rPr lang="en-US" dirty="0"/>
              <a:t> </a:t>
            </a:r>
            <a:r>
              <a:rPr lang="en-US" dirty="0" err="1"/>
              <a:t>amacını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hede</a:t>
            </a:r>
            <a:r>
              <a:rPr lang="tr-TR" dirty="0" smtClean="0"/>
              <a:t>fl</a:t>
            </a:r>
            <a:r>
              <a:rPr lang="en-US" dirty="0" err="1" smtClean="0"/>
              <a:t>erini</a:t>
            </a:r>
            <a:r>
              <a:rPr lang="en-US" dirty="0" smtClean="0"/>
              <a:t> </a:t>
            </a:r>
            <a:r>
              <a:rPr lang="en-US" dirty="0" err="1"/>
              <a:t>açıklayabilecek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Güvenli</a:t>
            </a:r>
            <a:r>
              <a:rPr lang="en-US" dirty="0" smtClean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güvenliğinin</a:t>
            </a:r>
            <a:r>
              <a:rPr lang="en-US" dirty="0"/>
              <a:t> </a:t>
            </a:r>
            <a:r>
              <a:rPr lang="en-US" dirty="0" err="1"/>
              <a:t>önemini</a:t>
            </a:r>
            <a:r>
              <a:rPr lang="en-US" dirty="0"/>
              <a:t> </a:t>
            </a:r>
            <a:r>
              <a:rPr lang="en-US" dirty="0" err="1" smtClean="0"/>
              <a:t>açıklayabilecek</a:t>
            </a:r>
            <a:r>
              <a:rPr lang="tr-TR" dirty="0"/>
              <a:t> </a:t>
            </a:r>
            <a:r>
              <a:rPr lang="en-US" dirty="0" smtClean="0"/>
              <a:t>b</a:t>
            </a:r>
            <a:r>
              <a:rPr lang="tr-TR" dirty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becer</a:t>
            </a:r>
            <a:r>
              <a:rPr lang="tr-TR" dirty="0"/>
              <a:t>i</a:t>
            </a:r>
            <a:r>
              <a:rPr lang="en-US" dirty="0" err="1" smtClean="0"/>
              <a:t>lere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tr-TR" dirty="0" smtClean="0"/>
              <a:t>i</a:t>
            </a:r>
            <a:r>
              <a:rPr lang="en-US" dirty="0" smtClean="0"/>
              <a:t>p </a:t>
            </a:r>
            <a:r>
              <a:rPr lang="en-US" dirty="0" err="1" smtClean="0"/>
              <a:t>olab</a:t>
            </a:r>
            <a:r>
              <a:rPr lang="tr-TR" dirty="0" smtClean="0"/>
              <a:t>i</a:t>
            </a:r>
            <a:r>
              <a:rPr lang="en-US" dirty="0" err="1" smtClean="0"/>
              <a:t>leceks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z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/>
              <a:t>Başka</a:t>
            </a:r>
            <a:r>
              <a:rPr lang="en-US" sz="3600" b="1" dirty="0"/>
              <a:t> </a:t>
            </a:r>
            <a:r>
              <a:rPr lang="en-US" sz="3600" b="1" dirty="0" err="1"/>
              <a:t>Yer</a:t>
            </a:r>
            <a:r>
              <a:rPr lang="en-US" sz="3600" b="1" dirty="0"/>
              <a:t> </a:t>
            </a:r>
            <a:r>
              <a:rPr lang="en-US" sz="3600" b="1" dirty="0" err="1" smtClean="0"/>
              <a:t>Mahkemes</a:t>
            </a:r>
            <a:r>
              <a:rPr lang="tr-TR" sz="3600" b="1" dirty="0"/>
              <a:t>i</a:t>
            </a:r>
            <a:r>
              <a:rPr lang="en-US" sz="3600" b="1" dirty="0" smtClean="0"/>
              <a:t>ne </a:t>
            </a:r>
            <a:r>
              <a:rPr lang="en-US" sz="3600" b="1" dirty="0" err="1" smtClean="0"/>
              <a:t>Gönder</a:t>
            </a:r>
            <a:r>
              <a:rPr lang="tr-TR" sz="3600" b="1" dirty="0" smtClean="0"/>
              <a:t>i</a:t>
            </a:r>
            <a:r>
              <a:rPr lang="en-US" sz="3600" b="1" dirty="0" err="1" smtClean="0"/>
              <a:t>lmek</a:t>
            </a:r>
            <a:r>
              <a:rPr lang="tr-TR" sz="3600" b="1" dirty="0" smtClean="0"/>
              <a:t> </a:t>
            </a:r>
            <a:r>
              <a:rPr lang="en-US" sz="3600" b="1" dirty="0" err="1" smtClean="0"/>
              <a:t>Üzere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Ver</a:t>
            </a:r>
            <a:r>
              <a:rPr lang="tr-TR" sz="3600" b="1" dirty="0"/>
              <a:t>i</a:t>
            </a:r>
            <a:r>
              <a:rPr lang="en-US" sz="3600" b="1" dirty="0" err="1" smtClean="0"/>
              <a:t>len</a:t>
            </a:r>
            <a:r>
              <a:rPr lang="en-US" sz="3600" b="1" dirty="0" smtClean="0"/>
              <a:t> D</a:t>
            </a:r>
            <a:r>
              <a:rPr lang="tr-TR" sz="3600" b="1" dirty="0" smtClean="0"/>
              <a:t>i</a:t>
            </a:r>
            <a:r>
              <a:rPr lang="en-US" sz="3600" b="1" dirty="0" err="1" smtClean="0"/>
              <a:t>lekçeler</a:t>
            </a:r>
            <a:r>
              <a:rPr lang="tr-TR" sz="3600" b="1" dirty="0"/>
              <a:t>i</a:t>
            </a:r>
            <a:r>
              <a:rPr lang="en-US" sz="3600" b="1" dirty="0" smtClean="0"/>
              <a:t>n</a:t>
            </a:r>
            <a:r>
              <a:rPr lang="tr-TR" sz="3600" dirty="0" smtClean="0"/>
              <a:t> </a:t>
            </a:r>
            <a:r>
              <a:rPr lang="en-US" sz="3600" b="1" dirty="0" err="1" smtClean="0"/>
              <a:t>Gönder</a:t>
            </a:r>
            <a:r>
              <a:rPr lang="tr-TR" sz="3600" b="1" dirty="0"/>
              <a:t>i</a:t>
            </a:r>
            <a:r>
              <a:rPr lang="en-US" sz="3600" b="1" dirty="0" err="1" smtClean="0"/>
              <a:t>lmes</a:t>
            </a:r>
            <a:r>
              <a:rPr lang="tr-TR" sz="3600" b="1" dirty="0" smtClean="0"/>
              <a:t>i</a:t>
            </a:r>
            <a:r>
              <a:rPr lang="en-US" sz="3600" b="1" dirty="0" err="1" smtClean="0"/>
              <a:t>nde</a:t>
            </a:r>
            <a:r>
              <a:rPr lang="en-US" sz="3600" b="1" dirty="0" smtClean="0"/>
              <a:t> D</a:t>
            </a:r>
            <a:r>
              <a:rPr lang="tr-TR" sz="3600" b="1" dirty="0" smtClean="0"/>
              <a:t>i</a:t>
            </a:r>
            <a:r>
              <a:rPr lang="en-US" sz="3600" b="1" dirty="0" err="1" smtClean="0"/>
              <a:t>kkat</a:t>
            </a:r>
            <a:r>
              <a:rPr lang="en-US" sz="3600" b="1" dirty="0" smtClean="0"/>
              <a:t> Ed</a:t>
            </a:r>
            <a:r>
              <a:rPr lang="tr-TR" sz="3600" b="1" dirty="0" smtClean="0"/>
              <a:t>i</a:t>
            </a:r>
            <a:r>
              <a:rPr lang="en-US" sz="3600" b="1" dirty="0" err="1" smtClean="0"/>
              <a:t>lecek</a:t>
            </a:r>
            <a:r>
              <a:rPr lang="en-US" sz="3600" b="1" dirty="0" smtClean="0"/>
              <a:t> </a:t>
            </a:r>
            <a:r>
              <a:rPr lang="en-US" sz="3600" b="1" dirty="0" err="1"/>
              <a:t>Hususlar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3000" dirty="0" err="1" smtClean="0"/>
              <a:t>Başka</a:t>
            </a:r>
            <a:r>
              <a:rPr lang="en-US" sz="3000" dirty="0" smtClean="0"/>
              <a:t> </a:t>
            </a:r>
            <a:r>
              <a:rPr lang="en-US" sz="3000" dirty="0" err="1"/>
              <a:t>yer</a:t>
            </a:r>
            <a:r>
              <a:rPr lang="en-US" sz="3000" dirty="0"/>
              <a:t> </a:t>
            </a:r>
            <a:r>
              <a:rPr lang="en-US" sz="3000" dirty="0" err="1"/>
              <a:t>ceza</a:t>
            </a:r>
            <a:r>
              <a:rPr lang="en-US" sz="3000" dirty="0"/>
              <a:t> </a:t>
            </a:r>
            <a:r>
              <a:rPr lang="en-US" sz="3000" dirty="0" err="1"/>
              <a:t>ya</a:t>
            </a:r>
            <a:r>
              <a:rPr lang="en-US" sz="3000" dirty="0"/>
              <a:t> da </a:t>
            </a:r>
            <a:r>
              <a:rPr lang="en-US" sz="3000" dirty="0" err="1"/>
              <a:t>hukuk</a:t>
            </a:r>
            <a:r>
              <a:rPr lang="en-US" sz="3000" dirty="0"/>
              <a:t> </a:t>
            </a:r>
            <a:r>
              <a:rPr lang="en-US" sz="3000" dirty="0" err="1"/>
              <a:t>mahkemesine</a:t>
            </a:r>
            <a:r>
              <a:rPr lang="en-US" sz="3000" dirty="0"/>
              <a:t> </a:t>
            </a:r>
            <a:r>
              <a:rPr lang="en-US" sz="3000" dirty="0" err="1"/>
              <a:t>gönderilmek</a:t>
            </a:r>
            <a:r>
              <a:rPr lang="en-US" sz="3000" dirty="0"/>
              <a:t> </a:t>
            </a:r>
            <a:r>
              <a:rPr lang="en-US" sz="3000" dirty="0" err="1"/>
              <a:t>üzere</a:t>
            </a:r>
            <a:r>
              <a:rPr lang="en-US" sz="3000" dirty="0"/>
              <a:t> </a:t>
            </a:r>
            <a:r>
              <a:rPr lang="en-US" sz="3000" dirty="0" err="1"/>
              <a:t>verilen</a:t>
            </a:r>
            <a:r>
              <a:rPr lang="en-US" sz="3000" dirty="0"/>
              <a:t> </a:t>
            </a:r>
            <a:r>
              <a:rPr lang="en-US" sz="3000" dirty="0" err="1"/>
              <a:t>temyiz</a:t>
            </a:r>
            <a:r>
              <a:rPr lang="en-US" sz="3000" dirty="0"/>
              <a:t> </a:t>
            </a:r>
            <a:r>
              <a:rPr lang="en-US" sz="3000" dirty="0" err="1"/>
              <a:t>dilekçeleri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 smtClean="0"/>
              <a:t>diğer</a:t>
            </a:r>
            <a:r>
              <a:rPr lang="en-US" sz="3000" dirty="0" smtClean="0"/>
              <a:t> </a:t>
            </a:r>
            <a:r>
              <a:rPr lang="en-US" sz="3000" dirty="0" err="1"/>
              <a:t>dilekçelerin</a:t>
            </a:r>
            <a:r>
              <a:rPr lang="en-US" sz="3000" dirty="0"/>
              <a:t>, </a:t>
            </a:r>
            <a:r>
              <a:rPr lang="en-US" sz="3000" dirty="0" err="1"/>
              <a:t>evrakın</a:t>
            </a:r>
            <a:r>
              <a:rPr lang="en-US" sz="3000" dirty="0"/>
              <a:t> </a:t>
            </a:r>
            <a:r>
              <a:rPr lang="en-US" sz="3000" dirty="0" err="1"/>
              <a:t>süreye</a:t>
            </a:r>
            <a:r>
              <a:rPr lang="en-US" sz="3000" dirty="0"/>
              <a:t> </a:t>
            </a:r>
            <a:r>
              <a:rPr lang="en-US" sz="3000" dirty="0" err="1"/>
              <a:t>tabi</a:t>
            </a:r>
            <a:r>
              <a:rPr lang="en-US" sz="3000" dirty="0"/>
              <a:t> </a:t>
            </a:r>
            <a:r>
              <a:rPr lang="en-US" sz="3000" dirty="0" err="1"/>
              <a:t>olabileceği</a:t>
            </a:r>
            <a:r>
              <a:rPr lang="en-US" sz="3000" dirty="0"/>
              <a:t> de </a:t>
            </a:r>
            <a:r>
              <a:rPr lang="en-US" sz="3000" dirty="0" err="1"/>
              <a:t>gözetilerek</a:t>
            </a:r>
            <a:r>
              <a:rPr lang="en-US" sz="3000" dirty="0"/>
              <a:t>, </a:t>
            </a:r>
            <a:r>
              <a:rPr lang="en-US" sz="3000" dirty="0" err="1"/>
              <a:t>işlemlerin</a:t>
            </a:r>
            <a:r>
              <a:rPr lang="en-US" sz="3000" dirty="0"/>
              <a:t> 5271 </a:t>
            </a:r>
            <a:r>
              <a:rPr lang="en-US" sz="3000" dirty="0" err="1"/>
              <a:t>sayılı</a:t>
            </a:r>
            <a:r>
              <a:rPr lang="en-US" sz="3000" dirty="0"/>
              <a:t> </a:t>
            </a:r>
            <a:r>
              <a:rPr lang="en-US" sz="3000" dirty="0" err="1"/>
              <a:t>CMK’nin</a:t>
            </a:r>
            <a:r>
              <a:rPr lang="en-US" sz="3000" dirty="0"/>
              <a:t> </a:t>
            </a:r>
            <a:r>
              <a:rPr lang="en-US" sz="3000" dirty="0" smtClean="0"/>
              <a:t>273</a:t>
            </a:r>
            <a:r>
              <a:rPr lang="en-US" sz="3000" dirty="0"/>
              <a:t>, 291 </a:t>
            </a:r>
            <a:r>
              <a:rPr lang="en-US" sz="3000" dirty="0" err="1"/>
              <a:t>ve</a:t>
            </a:r>
            <a:r>
              <a:rPr lang="en-US" sz="3000" dirty="0"/>
              <a:t> 6100 </a:t>
            </a:r>
            <a:r>
              <a:rPr lang="en-US" sz="3000" dirty="0" err="1"/>
              <a:t>sayılı</a:t>
            </a:r>
            <a:r>
              <a:rPr lang="en-US" sz="3000" dirty="0"/>
              <a:t> </a:t>
            </a:r>
            <a:r>
              <a:rPr lang="en-US" sz="3000" dirty="0" err="1"/>
              <a:t>HMK’nin</a:t>
            </a:r>
            <a:r>
              <a:rPr lang="en-US" sz="3000" dirty="0"/>
              <a:t> 343 </a:t>
            </a:r>
            <a:r>
              <a:rPr lang="en-US" sz="3000" dirty="0" err="1"/>
              <a:t>ve</a:t>
            </a:r>
            <a:r>
              <a:rPr lang="en-US" sz="3000" dirty="0"/>
              <a:t> 365’inci </a:t>
            </a:r>
            <a:r>
              <a:rPr lang="en-US" sz="3000" dirty="0" err="1"/>
              <a:t>maddelerinde</a:t>
            </a:r>
            <a:r>
              <a:rPr lang="en-US" sz="3000" dirty="0"/>
              <a:t> </a:t>
            </a:r>
            <a:r>
              <a:rPr lang="en-US" sz="3000" dirty="0" err="1"/>
              <a:t>belirtilen</a:t>
            </a:r>
            <a:r>
              <a:rPr lang="en-US" sz="3000" dirty="0"/>
              <a:t> </a:t>
            </a:r>
            <a:r>
              <a:rPr lang="en-US" sz="3000" dirty="0" err="1"/>
              <a:t>hususlar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kalem</a:t>
            </a:r>
            <a:r>
              <a:rPr lang="en-US" sz="3000" dirty="0"/>
              <a:t> </a:t>
            </a:r>
            <a:r>
              <a:rPr lang="en-US" sz="3000" dirty="0" err="1" smtClean="0"/>
              <a:t>mevzuatı</a:t>
            </a:r>
            <a:r>
              <a:rPr lang="en-US" sz="3000" dirty="0" smtClean="0"/>
              <a:t> </a:t>
            </a:r>
            <a:r>
              <a:rPr lang="en-US" sz="3000" dirty="0" err="1"/>
              <a:t>doğrultusunda</a:t>
            </a:r>
            <a:r>
              <a:rPr lang="en-US" sz="3000" dirty="0"/>
              <a:t> UYAP </a:t>
            </a:r>
            <a:r>
              <a:rPr lang="en-US" sz="3000" dirty="0" err="1"/>
              <a:t>üzerinden</a:t>
            </a:r>
            <a:r>
              <a:rPr lang="en-US" sz="3000" dirty="0"/>
              <a:t> </a:t>
            </a:r>
            <a:r>
              <a:rPr lang="en-US" sz="3000" dirty="0" err="1"/>
              <a:t>yerine</a:t>
            </a:r>
            <a:r>
              <a:rPr lang="en-US" sz="3000" dirty="0"/>
              <a:t> </a:t>
            </a:r>
            <a:r>
              <a:rPr lang="en-US" sz="3000" dirty="0" err="1"/>
              <a:t>getirilmesi</a:t>
            </a:r>
            <a:r>
              <a:rPr lang="en-US" sz="3000" dirty="0"/>
              <a:t>, </a:t>
            </a:r>
            <a:r>
              <a:rPr lang="en-US" sz="3000" dirty="0" err="1"/>
              <a:t>taranmış</a:t>
            </a:r>
            <a:r>
              <a:rPr lang="en-US" sz="3000" dirty="0"/>
              <a:t> </a:t>
            </a:r>
            <a:r>
              <a:rPr lang="en-US" sz="3000" dirty="0" err="1"/>
              <a:t>suret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eklerinin</a:t>
            </a:r>
            <a:r>
              <a:rPr lang="en-US" sz="3000" dirty="0"/>
              <a:t> </a:t>
            </a:r>
            <a:r>
              <a:rPr lang="en-US" sz="3000" dirty="0" err="1"/>
              <a:t>birlikte</a:t>
            </a:r>
            <a:r>
              <a:rPr lang="en-US" sz="3000" dirty="0"/>
              <a:t> </a:t>
            </a:r>
            <a:r>
              <a:rPr lang="en-US" sz="3000" dirty="0" err="1"/>
              <a:t>ilgili</a:t>
            </a:r>
            <a:r>
              <a:rPr lang="en-US" sz="3000" dirty="0"/>
              <a:t> </a:t>
            </a:r>
            <a:r>
              <a:rPr lang="en-US" sz="3000" dirty="0" err="1" smtClean="0"/>
              <a:t>merciye</a:t>
            </a:r>
            <a:r>
              <a:rPr lang="en-US" sz="3000" dirty="0" smtClean="0"/>
              <a:t> </a:t>
            </a:r>
            <a:r>
              <a:rPr lang="en-US" sz="3000" dirty="0" err="1"/>
              <a:t>gönderilmesinin</a:t>
            </a:r>
            <a:r>
              <a:rPr lang="en-US" sz="3000" dirty="0"/>
              <a:t> </a:t>
            </a:r>
            <a:r>
              <a:rPr lang="en-US" sz="3000" dirty="0" err="1"/>
              <a:t>sağlanması</a:t>
            </a:r>
            <a:r>
              <a:rPr lang="en-US" sz="3000" dirty="0"/>
              <a:t>, </a:t>
            </a:r>
            <a:r>
              <a:rPr lang="en-US" sz="3000" dirty="0" err="1"/>
              <a:t>bu</a:t>
            </a:r>
            <a:r>
              <a:rPr lang="en-US" sz="3000" dirty="0"/>
              <a:t> </a:t>
            </a:r>
            <a:r>
              <a:rPr lang="en-US" sz="3000" dirty="0" err="1"/>
              <a:t>nitelikteki</a:t>
            </a:r>
            <a:r>
              <a:rPr lang="en-US" sz="3000" dirty="0"/>
              <a:t> </a:t>
            </a:r>
            <a:r>
              <a:rPr lang="en-US" sz="3000" dirty="0" err="1"/>
              <a:t>dilekçe</a:t>
            </a:r>
            <a:r>
              <a:rPr lang="en-US" sz="3000" dirty="0"/>
              <a:t> </a:t>
            </a:r>
            <a:r>
              <a:rPr lang="en-US" sz="3000" dirty="0" err="1"/>
              <a:t>veya</a:t>
            </a:r>
            <a:r>
              <a:rPr lang="en-US" sz="3000" dirty="0"/>
              <a:t> </a:t>
            </a:r>
            <a:r>
              <a:rPr lang="en-US" sz="3000" dirty="0" err="1"/>
              <a:t>belgenin</a:t>
            </a:r>
            <a:r>
              <a:rPr lang="en-US" sz="3000" dirty="0"/>
              <a:t> </a:t>
            </a:r>
            <a:r>
              <a:rPr lang="en-US" sz="3000" dirty="0" err="1"/>
              <a:t>konusu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alındığı</a:t>
            </a:r>
            <a:r>
              <a:rPr lang="en-US" sz="3000" dirty="0"/>
              <a:t> </a:t>
            </a:r>
            <a:r>
              <a:rPr lang="en-US" sz="3000" dirty="0" err="1" smtClean="0"/>
              <a:t>tarih</a:t>
            </a:r>
            <a:r>
              <a:rPr lang="en-US" sz="3000" dirty="0" smtClean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sayıyı</a:t>
            </a:r>
            <a:r>
              <a:rPr lang="en-US" sz="3000" dirty="0"/>
              <a:t> </a:t>
            </a:r>
            <a:r>
              <a:rPr lang="en-US" sz="3000" dirty="0" err="1"/>
              <a:t>gösteren</a:t>
            </a:r>
            <a:r>
              <a:rPr lang="en-US" sz="3000" dirty="0"/>
              <a:t> “</a:t>
            </a:r>
            <a:r>
              <a:rPr lang="en-US" sz="3000" dirty="0" err="1"/>
              <a:t>Alındı</a:t>
            </a:r>
            <a:r>
              <a:rPr lang="en-US" sz="3000" dirty="0"/>
              <a:t> </a:t>
            </a:r>
            <a:r>
              <a:rPr lang="en-US" sz="3000" dirty="0" err="1"/>
              <a:t>Belgesi”nin</a:t>
            </a:r>
            <a:r>
              <a:rPr lang="en-US" sz="3000" dirty="0"/>
              <a:t> </a:t>
            </a:r>
            <a:r>
              <a:rPr lang="en-US" sz="3000" dirty="0" err="1"/>
              <a:t>ücretsiz</a:t>
            </a:r>
            <a:r>
              <a:rPr lang="en-US" sz="3000" dirty="0"/>
              <a:t> </a:t>
            </a:r>
            <a:r>
              <a:rPr lang="en-US" sz="3000" dirty="0" err="1"/>
              <a:t>olarak</a:t>
            </a:r>
            <a:r>
              <a:rPr lang="en-US" sz="3000" dirty="0"/>
              <a:t> </a:t>
            </a:r>
            <a:r>
              <a:rPr lang="en-US" sz="3000" dirty="0" err="1"/>
              <a:t>ilgilisine</a:t>
            </a:r>
            <a:r>
              <a:rPr lang="en-US" sz="3000" dirty="0"/>
              <a:t> </a:t>
            </a:r>
            <a:r>
              <a:rPr lang="en-US" sz="3000" dirty="0" err="1"/>
              <a:t>verilmesi</a:t>
            </a:r>
            <a:r>
              <a:rPr lang="en-US" sz="3000" dirty="0"/>
              <a:t> </a:t>
            </a:r>
            <a:r>
              <a:rPr lang="en-US" sz="3000" dirty="0" err="1"/>
              <a:t>gerekmektedir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9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Zay</a:t>
            </a:r>
            <a:r>
              <a:rPr lang="tr-TR" sz="3600" b="1" dirty="0" smtClean="0"/>
              <a:t>i</a:t>
            </a:r>
            <a:r>
              <a:rPr lang="en-US" sz="3600" b="1" dirty="0" smtClean="0"/>
              <a:t> Olan </a:t>
            </a:r>
            <a:r>
              <a:rPr lang="en-US" sz="3600" b="1" dirty="0" err="1"/>
              <a:t>Dosyaların</a:t>
            </a:r>
            <a:r>
              <a:rPr lang="en-US" sz="3600" b="1" dirty="0"/>
              <a:t> </a:t>
            </a:r>
            <a:r>
              <a:rPr lang="en-US" sz="3600" b="1" dirty="0" smtClean="0"/>
              <a:t>Yen</a:t>
            </a:r>
            <a:r>
              <a:rPr lang="tr-TR" sz="3600" b="1" dirty="0" smtClean="0"/>
              <a:t>i</a:t>
            </a:r>
            <a:r>
              <a:rPr lang="en-US" sz="3600" b="1" dirty="0" err="1" smtClean="0"/>
              <a:t>lenmes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ve</a:t>
            </a:r>
            <a:r>
              <a:rPr lang="en-US" sz="3600" b="1" dirty="0" smtClean="0"/>
              <a:t> </a:t>
            </a:r>
            <a:r>
              <a:rPr lang="en-US" sz="3600" b="1" dirty="0" err="1"/>
              <a:t>İhyası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Adliye</a:t>
            </a:r>
            <a:r>
              <a:rPr lang="en-US" dirty="0"/>
              <a:t> </a:t>
            </a:r>
            <a:r>
              <a:rPr lang="en-US" dirty="0" err="1"/>
              <a:t>dairelerinde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derdest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karara</a:t>
            </a:r>
            <a:r>
              <a:rPr lang="en-US" dirty="0"/>
              <a:t> </a:t>
            </a:r>
            <a:r>
              <a:rPr lang="en-US" dirty="0" err="1"/>
              <a:t>çıkmış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(</a:t>
            </a:r>
            <a:r>
              <a:rPr lang="en-US" dirty="0" err="1"/>
              <a:t>mahkemeler</a:t>
            </a:r>
            <a:r>
              <a:rPr lang="en-US" dirty="0"/>
              <a:t>, </a:t>
            </a:r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başsavcılığı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icra</a:t>
            </a:r>
            <a:r>
              <a:rPr lang="en-US" dirty="0"/>
              <a:t> </a:t>
            </a:r>
            <a:r>
              <a:rPr lang="en-US" dirty="0" err="1"/>
              <a:t>dairelerine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)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dosyanın</a:t>
            </a:r>
            <a:r>
              <a:rPr lang="en-US" dirty="0"/>
              <a:t>, </a:t>
            </a:r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afet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nitelendirilen</a:t>
            </a:r>
            <a:r>
              <a:rPr lang="en-US" dirty="0"/>
              <a:t> </a:t>
            </a:r>
            <a:r>
              <a:rPr lang="en-US" dirty="0" err="1"/>
              <a:t>yangın</a:t>
            </a:r>
            <a:r>
              <a:rPr lang="en-US" dirty="0"/>
              <a:t>,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 smtClean="0"/>
              <a:t>sarsıntısı</a:t>
            </a:r>
            <a:r>
              <a:rPr lang="en-US" dirty="0"/>
              <a:t>, </a:t>
            </a:r>
            <a:r>
              <a:rPr lang="en-US" dirty="0" err="1"/>
              <a:t>seylap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heyelan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nedenlerle</a:t>
            </a:r>
            <a:r>
              <a:rPr lang="en-US" dirty="0"/>
              <a:t> </a:t>
            </a:r>
            <a:r>
              <a:rPr lang="en-US" dirty="0" err="1"/>
              <a:t>kaybolması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belgelerinin</a:t>
            </a:r>
            <a:r>
              <a:rPr lang="en-US" dirty="0"/>
              <a:t> </a:t>
            </a:r>
            <a:r>
              <a:rPr lang="en-US" dirty="0" err="1"/>
              <a:t>zarara</a:t>
            </a:r>
            <a:r>
              <a:rPr lang="en-US" dirty="0"/>
              <a:t> </a:t>
            </a:r>
            <a:r>
              <a:rPr lang="en-US" dirty="0" err="1"/>
              <a:t>uğraması</a:t>
            </a:r>
            <a:r>
              <a:rPr lang="en-US" dirty="0"/>
              <a:t> </a:t>
            </a:r>
            <a:r>
              <a:rPr lang="en-US" dirty="0" err="1"/>
              <a:t>duru</a:t>
            </a:r>
            <a:r>
              <a:rPr lang="en-US" dirty="0"/>
              <a:t>- </a:t>
            </a:r>
            <a:r>
              <a:rPr lang="en-US" dirty="0" err="1"/>
              <a:t>munda</a:t>
            </a:r>
            <a:r>
              <a:rPr lang="en-US" dirty="0"/>
              <a:t> ne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gerektiği</a:t>
            </a:r>
            <a:r>
              <a:rPr lang="en-US" dirty="0"/>
              <a:t> </a:t>
            </a:r>
            <a:r>
              <a:rPr lang="en-US" dirty="0" err="1"/>
              <a:t>hususunda</a:t>
            </a:r>
            <a:r>
              <a:rPr lang="en-US" dirty="0"/>
              <a:t>; 4473 </a:t>
            </a:r>
            <a:r>
              <a:rPr lang="en-US" dirty="0" err="1"/>
              <a:t>sayılı</a:t>
            </a:r>
            <a:r>
              <a:rPr lang="en-US" dirty="0"/>
              <a:t> </a:t>
            </a:r>
            <a:r>
              <a:rPr lang="en-US" dirty="0" err="1"/>
              <a:t>Yangın</a:t>
            </a:r>
            <a:r>
              <a:rPr lang="en-US" dirty="0"/>
              <a:t>, </a:t>
            </a:r>
            <a:r>
              <a:rPr lang="en-US" dirty="0" err="1"/>
              <a:t>Yersarsıntısı</a:t>
            </a:r>
            <a:r>
              <a:rPr lang="en-US" dirty="0"/>
              <a:t>, </a:t>
            </a:r>
            <a:r>
              <a:rPr lang="en-US" dirty="0" err="1"/>
              <a:t>Seylap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Heyelan</a:t>
            </a:r>
            <a:r>
              <a:rPr lang="en-US" dirty="0"/>
              <a:t> </a:t>
            </a:r>
            <a:r>
              <a:rPr lang="en-US" dirty="0" err="1"/>
              <a:t>Sebebiyle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Adliye</a:t>
            </a:r>
            <a:r>
              <a:rPr lang="en-US" dirty="0"/>
              <a:t> </a:t>
            </a:r>
            <a:r>
              <a:rPr lang="en-US" dirty="0" err="1"/>
              <a:t>Dairelerinde</a:t>
            </a:r>
            <a:r>
              <a:rPr lang="en-US" dirty="0"/>
              <a:t> </a:t>
            </a:r>
            <a:r>
              <a:rPr lang="en-US" dirty="0" err="1"/>
              <a:t>Ziyaa</a:t>
            </a:r>
            <a:r>
              <a:rPr lang="en-US" dirty="0"/>
              <a:t> </a:t>
            </a:r>
            <a:r>
              <a:rPr lang="en-US" dirty="0" err="1"/>
              <a:t>Uğrayan</a:t>
            </a:r>
            <a:r>
              <a:rPr lang="en-US" dirty="0"/>
              <a:t> </a:t>
            </a:r>
            <a:r>
              <a:rPr lang="en-US" dirty="0" err="1"/>
              <a:t>Dosyalar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Yapılacak</a:t>
            </a:r>
            <a:r>
              <a:rPr lang="en-US" dirty="0"/>
              <a:t> </a:t>
            </a:r>
            <a:r>
              <a:rPr lang="en-US" dirty="0" err="1" smtClean="0"/>
              <a:t>Muamelelere</a:t>
            </a:r>
            <a:r>
              <a:rPr lang="en-US" dirty="0" smtClean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Kanun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İşleri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Müdürlüğünün</a:t>
            </a:r>
            <a:r>
              <a:rPr lang="en-US" dirty="0"/>
              <a:t> 30/01/2006 </a:t>
            </a:r>
            <a:r>
              <a:rPr lang="en-US" dirty="0" err="1"/>
              <a:t>tarih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107 </a:t>
            </a:r>
            <a:r>
              <a:rPr lang="en-US" dirty="0" err="1"/>
              <a:t>sayılı</a:t>
            </a:r>
            <a:r>
              <a:rPr lang="en-US" dirty="0"/>
              <a:t> “</a:t>
            </a:r>
            <a:r>
              <a:rPr lang="en-US" dirty="0" err="1"/>
              <a:t>Zayi</a:t>
            </a:r>
            <a:r>
              <a:rPr lang="en-US" dirty="0"/>
              <a:t> Olan </a:t>
            </a:r>
            <a:r>
              <a:rPr lang="en-US" dirty="0" err="1"/>
              <a:t>Dosyaların</a:t>
            </a:r>
            <a:r>
              <a:rPr lang="en-US" dirty="0"/>
              <a:t> </a:t>
            </a:r>
            <a:r>
              <a:rPr lang="en-US" dirty="0" err="1"/>
              <a:t>Yenilenmesi</a:t>
            </a:r>
            <a:r>
              <a:rPr lang="en-US" dirty="0"/>
              <a:t>” </a:t>
            </a:r>
            <a:r>
              <a:rPr lang="en-US" dirty="0" err="1"/>
              <a:t>başlıklı</a:t>
            </a:r>
            <a:r>
              <a:rPr lang="en-US" dirty="0"/>
              <a:t> </a:t>
            </a:r>
            <a:r>
              <a:rPr lang="en-US" dirty="0" err="1"/>
              <a:t>genelgesinde</a:t>
            </a:r>
            <a:r>
              <a:rPr lang="en-US" dirty="0"/>
              <a:t> </a:t>
            </a:r>
            <a:r>
              <a:rPr lang="en-US" dirty="0" err="1"/>
              <a:t>düzenleme</a:t>
            </a:r>
            <a:r>
              <a:rPr lang="en-US" dirty="0"/>
              <a:t> </a:t>
            </a:r>
            <a:r>
              <a:rPr lang="en-US" dirty="0" err="1"/>
              <a:t>getirilmiştir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82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Zay</a:t>
            </a:r>
            <a:r>
              <a:rPr lang="tr-TR" sz="3600" b="1" dirty="0" smtClean="0"/>
              <a:t>i</a:t>
            </a:r>
            <a:r>
              <a:rPr lang="en-US" sz="3600" b="1" dirty="0" smtClean="0"/>
              <a:t> Olan </a:t>
            </a:r>
            <a:r>
              <a:rPr lang="en-US" sz="3600" b="1" dirty="0" err="1"/>
              <a:t>Dosyaların</a:t>
            </a:r>
            <a:r>
              <a:rPr lang="en-US" sz="3600" b="1" dirty="0"/>
              <a:t> </a:t>
            </a:r>
            <a:r>
              <a:rPr lang="en-US" sz="3600" b="1" dirty="0" smtClean="0"/>
              <a:t>Yen</a:t>
            </a:r>
            <a:r>
              <a:rPr lang="tr-TR" sz="3600" b="1" dirty="0" smtClean="0"/>
              <a:t>i</a:t>
            </a:r>
            <a:r>
              <a:rPr lang="en-US" sz="3600" b="1" dirty="0" err="1" smtClean="0"/>
              <a:t>lenmes</a:t>
            </a:r>
            <a:r>
              <a:rPr lang="tr-TR" sz="3600" b="1" dirty="0" smtClean="0"/>
              <a:t>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ve</a:t>
            </a:r>
            <a:r>
              <a:rPr lang="en-US" sz="3600" b="1" dirty="0" smtClean="0"/>
              <a:t> </a:t>
            </a:r>
            <a:r>
              <a:rPr lang="en-US" sz="3600" b="1" dirty="0" err="1"/>
              <a:t>İhyası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000" dirty="0" smtClean="0"/>
              <a:t>Y</a:t>
            </a:r>
            <a:r>
              <a:rPr lang="en-US" sz="2300" dirty="0" err="1" smtClean="0"/>
              <a:t>angın</a:t>
            </a:r>
            <a:r>
              <a:rPr lang="en-US" sz="2300" dirty="0"/>
              <a:t>, </a:t>
            </a:r>
            <a:r>
              <a:rPr lang="en-US" sz="2300" dirty="0" err="1"/>
              <a:t>yer</a:t>
            </a:r>
            <a:r>
              <a:rPr lang="en-US" sz="2300" dirty="0"/>
              <a:t> </a:t>
            </a:r>
            <a:r>
              <a:rPr lang="en-US" sz="2300" dirty="0" err="1"/>
              <a:t>sarsıntısı</a:t>
            </a:r>
            <a:r>
              <a:rPr lang="en-US" sz="2300" dirty="0"/>
              <a:t>, </a:t>
            </a:r>
            <a:r>
              <a:rPr lang="en-US" sz="2300" dirty="0" err="1"/>
              <a:t>seylap</a:t>
            </a:r>
            <a:r>
              <a:rPr lang="en-US" sz="2300" dirty="0"/>
              <a:t>, </a:t>
            </a:r>
            <a:r>
              <a:rPr lang="en-US" sz="2300" dirty="0" err="1"/>
              <a:t>heyelan</a:t>
            </a:r>
            <a:r>
              <a:rPr lang="en-US" sz="2300" dirty="0"/>
              <a:t> </a:t>
            </a:r>
            <a:r>
              <a:rPr lang="en-US" sz="2300" dirty="0" err="1"/>
              <a:t>gibi</a:t>
            </a:r>
            <a:r>
              <a:rPr lang="en-US" sz="2300" dirty="0"/>
              <a:t> </a:t>
            </a:r>
            <a:r>
              <a:rPr lang="en-US" sz="2300" dirty="0" err="1"/>
              <a:t>doğal</a:t>
            </a:r>
            <a:r>
              <a:rPr lang="en-US" sz="2300" dirty="0"/>
              <a:t> </a:t>
            </a:r>
            <a:r>
              <a:rPr lang="en-US" sz="2300" dirty="0" err="1"/>
              <a:t>afetler</a:t>
            </a:r>
            <a:r>
              <a:rPr lang="en-US" sz="2300" dirty="0"/>
              <a:t> </a:t>
            </a:r>
            <a:r>
              <a:rPr lang="en-US" sz="2300" dirty="0" err="1"/>
              <a:t>sonucunda</a:t>
            </a:r>
            <a:r>
              <a:rPr lang="en-US" sz="2300" dirty="0"/>
              <a:t> </a:t>
            </a:r>
            <a:r>
              <a:rPr lang="en-US" sz="2300" dirty="0" err="1"/>
              <a:t>adliye</a:t>
            </a:r>
            <a:r>
              <a:rPr lang="en-US" sz="2300" dirty="0"/>
              <a:t> </a:t>
            </a:r>
            <a:r>
              <a:rPr lang="en-US" sz="2300" dirty="0" err="1"/>
              <a:t>dairelerinde</a:t>
            </a:r>
            <a:r>
              <a:rPr lang="en-US" sz="2300" dirty="0"/>
              <a:t> </a:t>
            </a:r>
            <a:r>
              <a:rPr lang="en-US" sz="2300" dirty="0" err="1"/>
              <a:t>bulunan</a:t>
            </a:r>
            <a:r>
              <a:rPr lang="en-US" sz="2300" dirty="0"/>
              <a:t> </a:t>
            </a:r>
            <a:r>
              <a:rPr lang="en-US" sz="2300" dirty="0" err="1"/>
              <a:t>derdest</a:t>
            </a:r>
            <a:r>
              <a:rPr lang="en-US" sz="2300" dirty="0"/>
              <a:t> </a:t>
            </a:r>
            <a:r>
              <a:rPr lang="en-US" sz="2300" dirty="0" err="1"/>
              <a:t>veya</a:t>
            </a:r>
            <a:r>
              <a:rPr lang="en-US" sz="2300" dirty="0"/>
              <a:t> </a:t>
            </a:r>
            <a:r>
              <a:rPr lang="en-US" sz="2300" dirty="0" err="1"/>
              <a:t>karara</a:t>
            </a:r>
            <a:r>
              <a:rPr lang="en-US" sz="2300" dirty="0"/>
              <a:t> </a:t>
            </a:r>
            <a:r>
              <a:rPr lang="en-US" sz="2300" dirty="0" err="1"/>
              <a:t>çıkmış</a:t>
            </a:r>
            <a:r>
              <a:rPr lang="en-US" sz="2300" dirty="0"/>
              <a:t> </a:t>
            </a:r>
            <a:r>
              <a:rPr lang="en-US" sz="2300" dirty="0" err="1"/>
              <a:t>bir</a:t>
            </a:r>
            <a:r>
              <a:rPr lang="en-US" sz="2300" dirty="0"/>
              <a:t> </a:t>
            </a:r>
            <a:r>
              <a:rPr lang="en-US" sz="2300" dirty="0" err="1"/>
              <a:t>dosyanın</a:t>
            </a:r>
            <a:r>
              <a:rPr lang="en-US" sz="2300" dirty="0"/>
              <a:t> </a:t>
            </a:r>
            <a:r>
              <a:rPr lang="en-US" sz="2300" dirty="0" err="1"/>
              <a:t>kaybolması</a:t>
            </a:r>
            <a:r>
              <a:rPr lang="en-US" sz="2300" dirty="0"/>
              <a:t> </a:t>
            </a:r>
            <a:r>
              <a:rPr lang="en-US" sz="2300" dirty="0" err="1"/>
              <a:t>ya</a:t>
            </a:r>
            <a:r>
              <a:rPr lang="en-US" sz="2300" dirty="0"/>
              <a:t> da </a:t>
            </a:r>
            <a:r>
              <a:rPr lang="en-US" sz="2300" dirty="0" err="1"/>
              <a:t>belgelerinin</a:t>
            </a:r>
            <a:r>
              <a:rPr lang="en-US" sz="2300" dirty="0"/>
              <a:t> </a:t>
            </a:r>
            <a:r>
              <a:rPr lang="en-US" sz="2300" dirty="0" err="1"/>
              <a:t>zarara</a:t>
            </a:r>
            <a:r>
              <a:rPr lang="en-US" sz="2300" dirty="0"/>
              <a:t> </a:t>
            </a:r>
            <a:r>
              <a:rPr lang="en-US" sz="2300" dirty="0" err="1"/>
              <a:t>uğraması</a:t>
            </a:r>
            <a:r>
              <a:rPr lang="en-US" sz="2300" dirty="0"/>
              <a:t> </a:t>
            </a:r>
            <a:r>
              <a:rPr lang="en-US" sz="2300" dirty="0" err="1"/>
              <a:t>durumunda</a:t>
            </a:r>
            <a:r>
              <a:rPr lang="en-US" sz="2300" dirty="0"/>
              <a:t> </a:t>
            </a:r>
            <a:r>
              <a:rPr lang="en-US" sz="2300" dirty="0" err="1"/>
              <a:t>aşağıda</a:t>
            </a:r>
            <a:r>
              <a:rPr lang="en-US" sz="2300" dirty="0"/>
              <a:t> </a:t>
            </a:r>
            <a:r>
              <a:rPr lang="en-US" sz="2300" dirty="0" err="1"/>
              <a:t>belirtildiği</a:t>
            </a:r>
            <a:r>
              <a:rPr lang="en-US" sz="2300" dirty="0"/>
              <a:t> </a:t>
            </a:r>
            <a:r>
              <a:rPr lang="en-US" sz="2300" dirty="0" err="1"/>
              <a:t>şekilde</a:t>
            </a:r>
            <a:r>
              <a:rPr lang="en-US" sz="2300" dirty="0"/>
              <a:t> </a:t>
            </a:r>
            <a:r>
              <a:rPr lang="en-US" sz="2300" dirty="0" err="1"/>
              <a:t>hareket</a:t>
            </a:r>
            <a:r>
              <a:rPr lang="en-US" sz="2300" dirty="0"/>
              <a:t> </a:t>
            </a:r>
            <a:r>
              <a:rPr lang="en-US" sz="2300" dirty="0" err="1"/>
              <a:t>edilmelidir</a:t>
            </a:r>
            <a:r>
              <a:rPr lang="en-US" sz="2300" dirty="0"/>
              <a:t>:</a:t>
            </a:r>
          </a:p>
          <a:p>
            <a:pPr marL="0" indent="0" algn="just">
              <a:buNone/>
            </a:pPr>
            <a:r>
              <a:rPr lang="en-US" sz="2300" dirty="0" err="1" smtClean="0"/>
              <a:t>Öncelikle</a:t>
            </a:r>
            <a:r>
              <a:rPr lang="en-US" sz="2300" dirty="0" smtClean="0"/>
              <a:t> </a:t>
            </a:r>
            <a:r>
              <a:rPr lang="en-US" sz="2300" dirty="0" err="1"/>
              <a:t>zayi</a:t>
            </a:r>
            <a:r>
              <a:rPr lang="en-US" sz="2300" dirty="0"/>
              <a:t> </a:t>
            </a:r>
            <a:r>
              <a:rPr lang="en-US" sz="2300" dirty="0" err="1"/>
              <a:t>olduğu</a:t>
            </a:r>
            <a:r>
              <a:rPr lang="en-US" sz="2300" dirty="0"/>
              <a:t> </a:t>
            </a:r>
            <a:r>
              <a:rPr lang="en-US" sz="2300" dirty="0" err="1"/>
              <a:t>ileri</a:t>
            </a:r>
            <a:r>
              <a:rPr lang="en-US" sz="2300" dirty="0"/>
              <a:t> </a:t>
            </a:r>
            <a:r>
              <a:rPr lang="en-US" sz="2300" dirty="0" err="1"/>
              <a:t>sürülen</a:t>
            </a:r>
            <a:r>
              <a:rPr lang="en-US" sz="2300" dirty="0"/>
              <a:t> </a:t>
            </a:r>
            <a:r>
              <a:rPr lang="en-US" sz="2300" dirty="0" err="1"/>
              <a:t>dosya</a:t>
            </a:r>
            <a:r>
              <a:rPr lang="en-US" sz="2300" dirty="0"/>
              <a:t>, </a:t>
            </a:r>
            <a:r>
              <a:rPr lang="en-US" sz="2300" dirty="0" err="1"/>
              <a:t>ilgili</a:t>
            </a:r>
            <a:r>
              <a:rPr lang="en-US" sz="2300" dirty="0"/>
              <a:t> </a:t>
            </a:r>
            <a:r>
              <a:rPr lang="en-US" sz="2300" dirty="0" err="1"/>
              <a:t>mahkeme</a:t>
            </a:r>
            <a:r>
              <a:rPr lang="en-US" sz="2300" dirty="0"/>
              <a:t> </a:t>
            </a:r>
            <a:r>
              <a:rPr lang="en-US" sz="2300" dirty="0" err="1"/>
              <a:t>veya</a:t>
            </a:r>
            <a:r>
              <a:rPr lang="en-US" sz="2300" dirty="0"/>
              <a:t> </a:t>
            </a:r>
            <a:r>
              <a:rPr lang="en-US" sz="2300" dirty="0" err="1"/>
              <a:t>icra</a:t>
            </a:r>
            <a:r>
              <a:rPr lang="en-US" sz="2300" dirty="0"/>
              <a:t> </a:t>
            </a:r>
            <a:r>
              <a:rPr lang="en-US" sz="2300" dirty="0" err="1"/>
              <a:t>dairelerinin</a:t>
            </a:r>
            <a:r>
              <a:rPr lang="en-US" sz="2300" dirty="0"/>
              <a:t> </a:t>
            </a:r>
            <a:r>
              <a:rPr lang="en-US" sz="2300" dirty="0" err="1"/>
              <a:t>kalem</a:t>
            </a:r>
            <a:r>
              <a:rPr lang="en-US" sz="2300" dirty="0"/>
              <a:t> </a:t>
            </a:r>
            <a:r>
              <a:rPr lang="en-US" sz="2300" dirty="0" err="1"/>
              <a:t>ve</a:t>
            </a:r>
            <a:r>
              <a:rPr lang="en-US" sz="2300" dirty="0"/>
              <a:t> </a:t>
            </a:r>
            <a:r>
              <a:rPr lang="en-US" sz="2300" dirty="0" err="1"/>
              <a:t>arşivinde</a:t>
            </a:r>
            <a:r>
              <a:rPr lang="en-US" sz="2300" dirty="0"/>
              <a:t> </a:t>
            </a:r>
            <a:r>
              <a:rPr lang="en-US" sz="2300" dirty="0" err="1"/>
              <a:t>titizlikle</a:t>
            </a:r>
            <a:r>
              <a:rPr lang="en-US" sz="2300" dirty="0"/>
              <a:t> </a:t>
            </a:r>
            <a:r>
              <a:rPr lang="en-US" sz="2300" dirty="0" err="1"/>
              <a:t>aranır</a:t>
            </a:r>
            <a:r>
              <a:rPr lang="en-US" sz="2300" dirty="0"/>
              <a:t>. </a:t>
            </a:r>
            <a:r>
              <a:rPr lang="en-US" sz="2300" dirty="0" err="1"/>
              <a:t>Bulunamadığı</a:t>
            </a:r>
            <a:r>
              <a:rPr lang="en-US" sz="2300" dirty="0"/>
              <a:t> </a:t>
            </a:r>
            <a:r>
              <a:rPr lang="en-US" sz="2300" dirty="0" err="1"/>
              <a:t>takdirde</a:t>
            </a:r>
            <a:r>
              <a:rPr lang="en-US" sz="2300" dirty="0"/>
              <a:t> </a:t>
            </a:r>
            <a:r>
              <a:rPr lang="en-US" sz="2300" dirty="0" err="1"/>
              <a:t>düzenlenecek</a:t>
            </a:r>
            <a:r>
              <a:rPr lang="en-US" sz="2300" dirty="0"/>
              <a:t> </a:t>
            </a:r>
            <a:r>
              <a:rPr lang="en-US" sz="2300" dirty="0" err="1"/>
              <a:t>tutanağın</a:t>
            </a:r>
            <a:r>
              <a:rPr lang="en-US" sz="2300" dirty="0"/>
              <a:t> </a:t>
            </a:r>
            <a:r>
              <a:rPr lang="en-US" sz="2300" dirty="0" err="1"/>
              <a:t>onaylı</a:t>
            </a:r>
            <a:r>
              <a:rPr lang="en-US" sz="2300" dirty="0"/>
              <a:t> </a:t>
            </a:r>
            <a:r>
              <a:rPr lang="en-US" sz="2300" dirty="0" err="1"/>
              <a:t>bir</a:t>
            </a:r>
            <a:r>
              <a:rPr lang="en-US" sz="2300" dirty="0"/>
              <a:t> </a:t>
            </a:r>
            <a:r>
              <a:rPr lang="en-US" sz="2300" dirty="0" err="1"/>
              <a:t>sureti</a:t>
            </a:r>
            <a:r>
              <a:rPr lang="en-US" sz="2300" dirty="0"/>
              <a:t> </a:t>
            </a:r>
            <a:r>
              <a:rPr lang="en-US" sz="2300" dirty="0" err="1"/>
              <a:t>Adalet</a:t>
            </a:r>
            <a:r>
              <a:rPr lang="en-US" sz="2300" dirty="0"/>
              <a:t> </a:t>
            </a:r>
            <a:r>
              <a:rPr lang="en-US" sz="2300" dirty="0" err="1"/>
              <a:t>Bakanlığına</a:t>
            </a:r>
            <a:r>
              <a:rPr lang="en-US" sz="2300" dirty="0"/>
              <a:t> </a:t>
            </a:r>
            <a:r>
              <a:rPr lang="en-US" sz="2300" dirty="0" err="1"/>
              <a:t>gönderilir</a:t>
            </a:r>
            <a:r>
              <a:rPr lang="en-US" sz="2300" dirty="0"/>
              <a:t>.</a:t>
            </a:r>
          </a:p>
          <a:p>
            <a:pPr marL="0" indent="0" algn="just">
              <a:buNone/>
            </a:pPr>
            <a:r>
              <a:rPr lang="en-US" sz="2300" dirty="0" err="1" smtClean="0"/>
              <a:t>Yangın</a:t>
            </a:r>
            <a:r>
              <a:rPr lang="en-US" sz="2300" dirty="0"/>
              <a:t>, </a:t>
            </a:r>
            <a:r>
              <a:rPr lang="en-US" sz="2300" dirty="0" err="1"/>
              <a:t>yer</a:t>
            </a:r>
            <a:r>
              <a:rPr lang="en-US" sz="2300" dirty="0"/>
              <a:t> </a:t>
            </a:r>
            <a:r>
              <a:rPr lang="en-US" sz="2300" dirty="0" err="1"/>
              <a:t>sarsıntısı</a:t>
            </a:r>
            <a:r>
              <a:rPr lang="en-US" sz="2300" dirty="0"/>
              <a:t>, </a:t>
            </a:r>
            <a:r>
              <a:rPr lang="en-US" sz="2300" dirty="0" err="1"/>
              <a:t>seylap</a:t>
            </a:r>
            <a:r>
              <a:rPr lang="en-US" sz="2300" dirty="0"/>
              <a:t> </a:t>
            </a:r>
            <a:r>
              <a:rPr lang="en-US" sz="2300" dirty="0" err="1"/>
              <a:t>veya</a:t>
            </a:r>
            <a:r>
              <a:rPr lang="en-US" sz="2300" dirty="0"/>
              <a:t> </a:t>
            </a:r>
            <a:r>
              <a:rPr lang="en-US" sz="2300" dirty="0" err="1"/>
              <a:t>heyelan</a:t>
            </a:r>
            <a:r>
              <a:rPr lang="en-US" sz="2300" dirty="0"/>
              <a:t> </a:t>
            </a:r>
            <a:r>
              <a:rPr lang="en-US" sz="2300" dirty="0" err="1"/>
              <a:t>sebebiyle</a:t>
            </a:r>
            <a:r>
              <a:rPr lang="en-US" sz="2300" dirty="0"/>
              <a:t> </a:t>
            </a:r>
            <a:r>
              <a:rPr lang="en-US" sz="2300" dirty="0" err="1"/>
              <a:t>mahkeme</a:t>
            </a:r>
            <a:r>
              <a:rPr lang="en-US" sz="2300" dirty="0"/>
              <a:t> </a:t>
            </a:r>
            <a:r>
              <a:rPr lang="en-US" sz="2300" dirty="0" err="1"/>
              <a:t>ve</a:t>
            </a:r>
            <a:r>
              <a:rPr lang="en-US" sz="2300" dirty="0"/>
              <a:t> </a:t>
            </a:r>
            <a:r>
              <a:rPr lang="en-US" sz="2300" dirty="0" err="1"/>
              <a:t>adliye</a:t>
            </a:r>
            <a:r>
              <a:rPr lang="en-US" sz="2300" dirty="0"/>
              <a:t> </a:t>
            </a:r>
            <a:r>
              <a:rPr lang="en-US" sz="2300" dirty="0" err="1"/>
              <a:t>dairelerinde</a:t>
            </a:r>
            <a:r>
              <a:rPr lang="en-US" sz="2300" dirty="0"/>
              <a:t> </a:t>
            </a:r>
            <a:r>
              <a:rPr lang="en-US" sz="2300" dirty="0" err="1"/>
              <a:t>ziyaa</a:t>
            </a:r>
            <a:r>
              <a:rPr lang="en-US" sz="2300" dirty="0"/>
              <a:t> </a:t>
            </a:r>
            <a:r>
              <a:rPr lang="en-US" sz="2300" dirty="0" err="1"/>
              <a:t>uğrayan</a:t>
            </a:r>
            <a:r>
              <a:rPr lang="en-US" sz="2300" dirty="0"/>
              <a:t> </a:t>
            </a:r>
            <a:r>
              <a:rPr lang="en-US" sz="2300" dirty="0" err="1"/>
              <a:t>dosyaların</a:t>
            </a:r>
            <a:r>
              <a:rPr lang="en-US" sz="2300" dirty="0"/>
              <a:t> </a:t>
            </a:r>
            <a:r>
              <a:rPr lang="en-US" sz="2300" dirty="0" err="1"/>
              <a:t>yenilenmesine</a:t>
            </a:r>
            <a:r>
              <a:rPr lang="en-US" sz="2300" dirty="0"/>
              <a:t> </a:t>
            </a:r>
            <a:r>
              <a:rPr lang="en-US" sz="2300" dirty="0" err="1"/>
              <a:t>Adalet</a:t>
            </a:r>
            <a:r>
              <a:rPr lang="en-US" sz="2300" dirty="0"/>
              <a:t> </a:t>
            </a:r>
            <a:r>
              <a:rPr lang="en-US" sz="2300" dirty="0" err="1"/>
              <a:t>Bakanlığınca</a:t>
            </a:r>
            <a:r>
              <a:rPr lang="en-US" sz="2300" dirty="0"/>
              <a:t> </a:t>
            </a:r>
            <a:r>
              <a:rPr lang="en-US" sz="2300" dirty="0" err="1"/>
              <a:t>karar</a:t>
            </a:r>
            <a:r>
              <a:rPr lang="en-US" sz="2300" dirty="0"/>
              <a:t> </a:t>
            </a:r>
            <a:r>
              <a:rPr lang="en-US" sz="2300" dirty="0" err="1"/>
              <a:t>verilir</a:t>
            </a:r>
            <a:r>
              <a:rPr lang="en-US" sz="2300" dirty="0"/>
              <a:t>. Bu </a:t>
            </a:r>
            <a:r>
              <a:rPr lang="en-US" sz="2300" dirty="0" err="1"/>
              <a:t>karar</a:t>
            </a:r>
            <a:r>
              <a:rPr lang="en-US" sz="2300" dirty="0"/>
              <a:t> </a:t>
            </a:r>
            <a:r>
              <a:rPr lang="en-US" sz="2300" dirty="0" err="1"/>
              <a:t>Resmî</a:t>
            </a:r>
            <a:r>
              <a:rPr lang="en-US" sz="2300" dirty="0"/>
              <a:t> </a:t>
            </a:r>
            <a:r>
              <a:rPr lang="en-US" sz="2300" dirty="0" err="1"/>
              <a:t>Gazete’de</a:t>
            </a:r>
            <a:r>
              <a:rPr lang="en-US" sz="2300" dirty="0"/>
              <a:t> </a:t>
            </a:r>
            <a:r>
              <a:rPr lang="en-US" sz="2300" dirty="0" err="1"/>
              <a:t>ilan</a:t>
            </a:r>
            <a:r>
              <a:rPr lang="en-US" sz="2300" dirty="0"/>
              <a:t> </a:t>
            </a:r>
            <a:r>
              <a:rPr lang="en-US" sz="2300" dirty="0" err="1"/>
              <a:t>edilir</a:t>
            </a:r>
            <a:r>
              <a:rPr lang="en-US" sz="2300" dirty="0"/>
              <a:t>.</a:t>
            </a:r>
          </a:p>
          <a:p>
            <a:pPr marL="0" indent="0" algn="just">
              <a:buNone/>
            </a:pPr>
            <a:r>
              <a:rPr lang="en-US" sz="2300" dirty="0" err="1" smtClean="0"/>
              <a:t>Bakanlıkça</a:t>
            </a:r>
            <a:r>
              <a:rPr lang="en-US" sz="2300" dirty="0" smtClean="0"/>
              <a:t> </a:t>
            </a:r>
            <a:r>
              <a:rPr lang="en-US" sz="2300" dirty="0" err="1"/>
              <a:t>dosyanın</a:t>
            </a:r>
            <a:r>
              <a:rPr lang="en-US" sz="2300" dirty="0"/>
              <a:t> </a:t>
            </a:r>
            <a:r>
              <a:rPr lang="en-US" sz="2300" dirty="0" err="1"/>
              <a:t>yenilenmesine</a:t>
            </a:r>
            <a:r>
              <a:rPr lang="en-US" sz="2300" dirty="0"/>
              <a:t> </a:t>
            </a:r>
            <a:r>
              <a:rPr lang="en-US" sz="2300" dirty="0" err="1"/>
              <a:t>karar</a:t>
            </a:r>
            <a:r>
              <a:rPr lang="en-US" sz="2300" dirty="0"/>
              <a:t> </a:t>
            </a:r>
            <a:r>
              <a:rPr lang="en-US" sz="2300" dirty="0" err="1"/>
              <a:t>verilmesi</a:t>
            </a:r>
            <a:r>
              <a:rPr lang="en-US" sz="2300" dirty="0"/>
              <a:t> </a:t>
            </a:r>
            <a:r>
              <a:rPr lang="en-US" sz="2300" dirty="0" err="1"/>
              <a:t>hâlinde</a:t>
            </a:r>
            <a:r>
              <a:rPr lang="en-US" sz="2300" dirty="0"/>
              <a:t>, </a:t>
            </a:r>
            <a:r>
              <a:rPr lang="en-US" sz="2300" dirty="0" err="1"/>
              <a:t>bu</a:t>
            </a:r>
            <a:r>
              <a:rPr lang="en-US" sz="2300" dirty="0"/>
              <a:t> </a:t>
            </a:r>
            <a:r>
              <a:rPr lang="en-US" sz="2300" dirty="0" err="1"/>
              <a:t>karar</a:t>
            </a:r>
            <a:r>
              <a:rPr lang="en-US" sz="2300" dirty="0"/>
              <a:t> en </a:t>
            </a:r>
            <a:r>
              <a:rPr lang="en-US" sz="2300" dirty="0" err="1"/>
              <a:t>kısa</a:t>
            </a:r>
            <a:r>
              <a:rPr lang="en-US" sz="2300" dirty="0"/>
              <a:t> </a:t>
            </a:r>
            <a:r>
              <a:rPr lang="en-US" sz="2300" dirty="0" err="1"/>
              <a:t>süre</a:t>
            </a:r>
            <a:r>
              <a:rPr lang="en-US" sz="2300" dirty="0"/>
              <a:t> </a:t>
            </a:r>
            <a:r>
              <a:rPr lang="en-US" sz="2300" dirty="0" err="1" smtClean="0"/>
              <a:t>içerisinde</a:t>
            </a:r>
            <a:r>
              <a:rPr lang="en-US" sz="2300" dirty="0" smtClean="0"/>
              <a:t> </a:t>
            </a:r>
            <a:r>
              <a:rPr lang="en-US" sz="2300" dirty="0" err="1"/>
              <a:t>mahallinde</a:t>
            </a:r>
            <a:r>
              <a:rPr lang="en-US" sz="2300" dirty="0"/>
              <a:t> </a:t>
            </a:r>
            <a:r>
              <a:rPr lang="en-US" sz="2300" dirty="0" err="1"/>
              <a:t>mutat</a:t>
            </a:r>
            <a:r>
              <a:rPr lang="en-US" sz="2300" dirty="0"/>
              <a:t> </a:t>
            </a:r>
            <a:r>
              <a:rPr lang="en-US" sz="2300" dirty="0" err="1"/>
              <a:t>vasıtalarla</a:t>
            </a:r>
            <a:r>
              <a:rPr lang="en-US" sz="2300" dirty="0"/>
              <a:t> </a:t>
            </a:r>
            <a:r>
              <a:rPr lang="en-US" sz="2300" dirty="0" err="1"/>
              <a:t>neşir</a:t>
            </a:r>
            <a:r>
              <a:rPr lang="en-US" sz="2300" dirty="0"/>
              <a:t> </a:t>
            </a:r>
            <a:r>
              <a:rPr lang="en-US" sz="2300" dirty="0" err="1"/>
              <a:t>ve</a:t>
            </a:r>
            <a:r>
              <a:rPr lang="en-US" sz="2300" dirty="0"/>
              <a:t> </a:t>
            </a:r>
            <a:r>
              <a:rPr lang="en-US" sz="2300" dirty="0" err="1"/>
              <a:t>ilan</a:t>
            </a:r>
            <a:r>
              <a:rPr lang="en-US" sz="2300" dirty="0"/>
              <a:t> </a:t>
            </a:r>
            <a:r>
              <a:rPr lang="en-US" sz="2300" dirty="0" err="1" smtClean="0"/>
              <a:t>edilir</a:t>
            </a:r>
            <a:r>
              <a:rPr lang="tr-TR" sz="2300" dirty="0"/>
              <a:t>.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7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VE BİLGİSAYAR DONANIMININ </a:t>
            </a:r>
            <a:r>
              <a:rPr lang="en-US" b="1" dirty="0" smtClean="0"/>
              <a:t>KULLANILMASI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11200" dirty="0" err="1" smtClean="0"/>
              <a:t>Adalet</a:t>
            </a:r>
            <a:r>
              <a:rPr lang="en-US" sz="11200" dirty="0" smtClean="0"/>
              <a:t> </a:t>
            </a:r>
            <a:r>
              <a:rPr lang="en-US" sz="11200" dirty="0" err="1"/>
              <a:t>Bakanlığı</a:t>
            </a:r>
            <a:r>
              <a:rPr lang="en-US" sz="11200" dirty="0"/>
              <a:t> 2004 </a:t>
            </a:r>
            <a:r>
              <a:rPr lang="en-US" sz="11200" dirty="0" err="1"/>
              <a:t>yılında</a:t>
            </a:r>
            <a:r>
              <a:rPr lang="en-US" sz="11200" dirty="0"/>
              <a:t> </a:t>
            </a:r>
            <a:r>
              <a:rPr lang="en-US" sz="11200" dirty="0" err="1"/>
              <a:t>adli</a:t>
            </a:r>
            <a:r>
              <a:rPr lang="en-US" sz="11200" dirty="0"/>
              <a:t> </a:t>
            </a:r>
            <a:r>
              <a:rPr lang="en-US" sz="11200" dirty="0" err="1"/>
              <a:t>yargı</a:t>
            </a:r>
            <a:r>
              <a:rPr lang="en-US" sz="11200" dirty="0"/>
              <a:t> </a:t>
            </a:r>
            <a:r>
              <a:rPr lang="en-US" sz="11200" dirty="0" err="1"/>
              <a:t>birimlerinde</a:t>
            </a:r>
            <a:r>
              <a:rPr lang="en-US" sz="11200" dirty="0"/>
              <a:t> </a:t>
            </a:r>
            <a:r>
              <a:rPr lang="en-US" sz="11200" dirty="0" err="1"/>
              <a:t>görevli</a:t>
            </a:r>
            <a:r>
              <a:rPr lang="en-US" sz="11200" dirty="0"/>
              <a:t> </a:t>
            </a:r>
            <a:r>
              <a:rPr lang="en-US" sz="11200" dirty="0" err="1"/>
              <a:t>tüm</a:t>
            </a:r>
            <a:r>
              <a:rPr lang="en-US" sz="11200" dirty="0"/>
              <a:t> </a:t>
            </a:r>
            <a:r>
              <a:rPr lang="en-US" sz="11200" dirty="0" err="1"/>
              <a:t>hâkim</a:t>
            </a:r>
            <a:r>
              <a:rPr lang="en-US" sz="11200" dirty="0"/>
              <a:t> </a:t>
            </a:r>
            <a:r>
              <a:rPr lang="en-US" sz="11200" dirty="0" err="1"/>
              <a:t>ve</a:t>
            </a:r>
            <a:r>
              <a:rPr lang="en-US" sz="11200" dirty="0"/>
              <a:t> </a:t>
            </a:r>
            <a:r>
              <a:rPr lang="en-US" sz="11200" dirty="0" err="1"/>
              <a:t>Cumhuriyet</a:t>
            </a:r>
            <a:r>
              <a:rPr lang="en-US" sz="11200" dirty="0"/>
              <a:t> </a:t>
            </a:r>
            <a:r>
              <a:rPr lang="en-US" sz="11200" dirty="0" err="1"/>
              <a:t>savcılarına</a:t>
            </a:r>
            <a:r>
              <a:rPr lang="en-US" sz="11200" dirty="0"/>
              <a:t> </a:t>
            </a:r>
            <a:r>
              <a:rPr lang="en-US" sz="11200" dirty="0" err="1"/>
              <a:t>dizüstü</a:t>
            </a:r>
            <a:r>
              <a:rPr lang="en-US" sz="11200" dirty="0"/>
              <a:t> </a:t>
            </a:r>
            <a:r>
              <a:rPr lang="en-US" sz="11200" dirty="0" err="1"/>
              <a:t>bilgisayar</a:t>
            </a:r>
            <a:r>
              <a:rPr lang="en-US" sz="11200" dirty="0"/>
              <a:t> </a:t>
            </a:r>
            <a:r>
              <a:rPr lang="en-US" sz="11200" dirty="0" err="1"/>
              <a:t>ve</a:t>
            </a:r>
            <a:r>
              <a:rPr lang="en-US" sz="11200" dirty="0"/>
              <a:t> </a:t>
            </a:r>
            <a:r>
              <a:rPr lang="en-US" sz="11200" dirty="0" err="1"/>
              <a:t>kalemlere</a:t>
            </a:r>
            <a:r>
              <a:rPr lang="en-US" sz="11200" dirty="0"/>
              <a:t> de </a:t>
            </a:r>
            <a:r>
              <a:rPr lang="en-US" sz="11200" dirty="0" err="1"/>
              <a:t>masaüstü</a:t>
            </a:r>
            <a:r>
              <a:rPr lang="en-US" sz="11200" dirty="0"/>
              <a:t> </a:t>
            </a:r>
            <a:r>
              <a:rPr lang="en-US" sz="11200" dirty="0" err="1"/>
              <a:t>bilgisayarlar</a:t>
            </a:r>
            <a:r>
              <a:rPr lang="en-US" sz="11200" dirty="0"/>
              <a:t> </a:t>
            </a:r>
            <a:r>
              <a:rPr lang="en-US" sz="11200" dirty="0" err="1"/>
              <a:t>dağıtmak</a:t>
            </a:r>
            <a:r>
              <a:rPr lang="en-US" sz="11200" dirty="0"/>
              <a:t> </a:t>
            </a:r>
            <a:r>
              <a:rPr lang="en-US" sz="11200" dirty="0" err="1"/>
              <a:t>suretiyle</a:t>
            </a:r>
            <a:r>
              <a:rPr lang="en-US" sz="11200" dirty="0"/>
              <a:t> </a:t>
            </a:r>
            <a:r>
              <a:rPr lang="en-US" sz="11200" dirty="0" err="1"/>
              <a:t>yargıda</a:t>
            </a:r>
            <a:r>
              <a:rPr lang="en-US" sz="11200" dirty="0"/>
              <a:t> </a:t>
            </a:r>
            <a:r>
              <a:rPr lang="en-US" sz="11200" dirty="0" err="1"/>
              <a:t>daktilo</a:t>
            </a:r>
            <a:r>
              <a:rPr lang="en-US" sz="11200" dirty="0"/>
              <a:t> </a:t>
            </a:r>
            <a:r>
              <a:rPr lang="en-US" sz="11200" dirty="0" err="1"/>
              <a:t>dönemini</a:t>
            </a:r>
            <a:r>
              <a:rPr lang="en-US" sz="11200" dirty="0"/>
              <a:t> </a:t>
            </a:r>
            <a:r>
              <a:rPr lang="en-US" sz="11200" dirty="0" err="1"/>
              <a:t>kapatmıştır</a:t>
            </a:r>
            <a:r>
              <a:rPr lang="en-US" sz="11200" dirty="0"/>
              <a:t>. </a:t>
            </a:r>
            <a:r>
              <a:rPr lang="en-US" sz="11200" dirty="0" err="1"/>
              <a:t>Ulusal</a:t>
            </a:r>
            <a:r>
              <a:rPr lang="en-US" sz="11200" dirty="0"/>
              <a:t> </a:t>
            </a:r>
            <a:r>
              <a:rPr lang="en-US" sz="11200" dirty="0" err="1"/>
              <a:t>Yargı</a:t>
            </a:r>
            <a:r>
              <a:rPr lang="en-US" sz="11200" dirty="0"/>
              <a:t> </a:t>
            </a:r>
            <a:r>
              <a:rPr lang="en-US" sz="11200" dirty="0" err="1"/>
              <a:t>Ağı</a:t>
            </a:r>
            <a:r>
              <a:rPr lang="en-US" sz="11200" dirty="0"/>
              <a:t> </a:t>
            </a:r>
            <a:r>
              <a:rPr lang="en-US" sz="11200" dirty="0" err="1"/>
              <a:t>Projesi</a:t>
            </a:r>
            <a:r>
              <a:rPr lang="en-US" sz="11200" dirty="0"/>
              <a:t> (UYAP) </a:t>
            </a:r>
            <a:r>
              <a:rPr lang="en-US" sz="11200" dirty="0" err="1"/>
              <a:t>kapsamında</a:t>
            </a:r>
            <a:r>
              <a:rPr lang="en-US" sz="11200" dirty="0"/>
              <a:t>, 2005 </a:t>
            </a:r>
            <a:r>
              <a:rPr lang="en-US" sz="11200" dirty="0" err="1"/>
              <a:t>yıllarında</a:t>
            </a:r>
            <a:r>
              <a:rPr lang="en-US" sz="11200" dirty="0"/>
              <a:t> pilot </a:t>
            </a:r>
            <a:r>
              <a:rPr lang="en-US" sz="11200" dirty="0" err="1"/>
              <a:t>adliyelerde</a:t>
            </a:r>
            <a:r>
              <a:rPr lang="en-US" sz="11200" dirty="0"/>
              <a:t> </a:t>
            </a:r>
            <a:r>
              <a:rPr lang="en-US" sz="11200" dirty="0" err="1"/>
              <a:t>başlatılan</a:t>
            </a:r>
            <a:r>
              <a:rPr lang="en-US" sz="11200" dirty="0"/>
              <a:t> </a:t>
            </a:r>
            <a:r>
              <a:rPr lang="en-US" sz="11200" dirty="0" err="1"/>
              <a:t>elektronik</a:t>
            </a:r>
            <a:r>
              <a:rPr lang="en-US" sz="11200" dirty="0"/>
              <a:t> </a:t>
            </a:r>
            <a:r>
              <a:rPr lang="en-US" sz="11200" dirty="0" err="1"/>
              <a:t>kayıt</a:t>
            </a:r>
            <a:r>
              <a:rPr lang="en-US" sz="11200" dirty="0"/>
              <a:t> </a:t>
            </a:r>
            <a:r>
              <a:rPr lang="en-US" sz="11200" dirty="0" err="1"/>
              <a:t>ve</a:t>
            </a:r>
            <a:r>
              <a:rPr lang="en-US" sz="11200" dirty="0"/>
              <a:t> </a:t>
            </a:r>
            <a:r>
              <a:rPr lang="en-US" sz="11200" dirty="0" err="1"/>
              <a:t>veri</a:t>
            </a:r>
            <a:r>
              <a:rPr lang="en-US" sz="11200" dirty="0"/>
              <a:t> </a:t>
            </a:r>
            <a:r>
              <a:rPr lang="en-US" sz="11200" dirty="0" err="1"/>
              <a:t>transferi</a:t>
            </a:r>
            <a:r>
              <a:rPr lang="en-US" sz="11200" dirty="0"/>
              <a:t> </a:t>
            </a:r>
            <a:r>
              <a:rPr lang="en-US" sz="11200" dirty="0" err="1"/>
              <a:t>işlemleri</a:t>
            </a:r>
            <a:r>
              <a:rPr lang="en-US" sz="11200" dirty="0"/>
              <a:t> </a:t>
            </a:r>
            <a:r>
              <a:rPr lang="en-US" sz="11200" dirty="0" err="1"/>
              <a:t>kısa</a:t>
            </a:r>
            <a:r>
              <a:rPr lang="en-US" sz="11200" dirty="0"/>
              <a:t> </a:t>
            </a:r>
            <a:r>
              <a:rPr lang="en-US" sz="11200" dirty="0" err="1" smtClean="0"/>
              <a:t>sürede</a:t>
            </a:r>
            <a:r>
              <a:rPr lang="en-US" sz="11200" dirty="0" smtClean="0"/>
              <a:t> </a:t>
            </a:r>
            <a:r>
              <a:rPr lang="en-US" sz="11200" dirty="0" err="1"/>
              <a:t>yaygınlaştırılarak</a:t>
            </a:r>
            <a:r>
              <a:rPr lang="en-US" sz="11200" dirty="0"/>
              <a:t> 2008 </a:t>
            </a:r>
            <a:r>
              <a:rPr lang="en-US" sz="11200" dirty="0" err="1"/>
              <a:t>yıllarında</a:t>
            </a:r>
            <a:r>
              <a:rPr lang="en-US" sz="11200" dirty="0"/>
              <a:t> </a:t>
            </a:r>
            <a:r>
              <a:rPr lang="en-US" sz="11200" dirty="0" err="1"/>
              <a:t>ülkemiz</a:t>
            </a:r>
            <a:r>
              <a:rPr lang="en-US" sz="11200" dirty="0"/>
              <a:t> </a:t>
            </a:r>
            <a:r>
              <a:rPr lang="en-US" sz="11200" dirty="0" err="1"/>
              <a:t>genelinde</a:t>
            </a:r>
            <a:r>
              <a:rPr lang="en-US" sz="11200" dirty="0"/>
              <a:t> </a:t>
            </a:r>
            <a:r>
              <a:rPr lang="en-US" sz="11200" dirty="0" err="1"/>
              <a:t>uygulamaya</a:t>
            </a:r>
            <a:r>
              <a:rPr lang="en-US" sz="11200" dirty="0"/>
              <a:t> </a:t>
            </a:r>
            <a:r>
              <a:rPr lang="en-US" sz="11200" dirty="0" err="1"/>
              <a:t>geçirilmiştir</a:t>
            </a:r>
            <a:r>
              <a:rPr lang="en-US" sz="11200" dirty="0"/>
              <a:t>. </a:t>
            </a:r>
            <a:r>
              <a:rPr lang="en-US" sz="11200" dirty="0" err="1"/>
              <a:t>Dünya</a:t>
            </a:r>
            <a:r>
              <a:rPr lang="en-US" sz="11200" dirty="0"/>
              <a:t> </a:t>
            </a:r>
            <a:r>
              <a:rPr lang="en-US" sz="11200" dirty="0" err="1"/>
              <a:t>çapındaki</a:t>
            </a:r>
            <a:r>
              <a:rPr lang="en-US" sz="11200" dirty="0"/>
              <a:t> </a:t>
            </a:r>
            <a:r>
              <a:rPr lang="en-US" sz="11200" dirty="0" err="1"/>
              <a:t>projeler</a:t>
            </a:r>
            <a:r>
              <a:rPr lang="en-US" sz="11200" dirty="0"/>
              <a:t> </a:t>
            </a:r>
            <a:r>
              <a:rPr lang="en-US" sz="11200" dirty="0" err="1"/>
              <a:t>arasında</a:t>
            </a:r>
            <a:r>
              <a:rPr lang="en-US" sz="11200" dirty="0"/>
              <a:t>, </a:t>
            </a:r>
            <a:r>
              <a:rPr lang="en-US" sz="11200" dirty="0" err="1"/>
              <a:t>birçok</a:t>
            </a:r>
            <a:r>
              <a:rPr lang="en-US" sz="11200" dirty="0"/>
              <a:t> </a:t>
            </a:r>
            <a:r>
              <a:rPr lang="en-US" sz="11200" dirty="0" err="1"/>
              <a:t>defa</a:t>
            </a:r>
            <a:r>
              <a:rPr lang="en-US" sz="11200" dirty="0"/>
              <a:t> </a:t>
            </a:r>
            <a:r>
              <a:rPr lang="en-US" sz="11200" dirty="0" err="1"/>
              <a:t>dünya</a:t>
            </a:r>
            <a:r>
              <a:rPr lang="en-US" sz="11200" dirty="0"/>
              <a:t> </a:t>
            </a:r>
            <a:r>
              <a:rPr lang="en-US" sz="11200" dirty="0" err="1"/>
              <a:t>birinciliği</a:t>
            </a:r>
            <a:r>
              <a:rPr lang="en-US" sz="11200" dirty="0"/>
              <a:t> </a:t>
            </a:r>
            <a:r>
              <a:rPr lang="en-US" sz="11200" dirty="0" err="1"/>
              <a:t>ödüllerini</a:t>
            </a:r>
            <a:r>
              <a:rPr lang="en-US" sz="11200" dirty="0"/>
              <a:t> </a:t>
            </a:r>
            <a:r>
              <a:rPr lang="en-US" sz="11200" dirty="0" err="1"/>
              <a:t>almayı</a:t>
            </a:r>
            <a:r>
              <a:rPr lang="en-US" sz="11200" dirty="0"/>
              <a:t> </a:t>
            </a:r>
            <a:r>
              <a:rPr lang="en-US" sz="11200" dirty="0" err="1"/>
              <a:t>başaran</a:t>
            </a:r>
            <a:r>
              <a:rPr lang="en-US" sz="11200" dirty="0"/>
              <a:t> UYAP </a:t>
            </a:r>
            <a:r>
              <a:rPr lang="en-US" sz="11200" dirty="0" err="1"/>
              <a:t>bilişim</a:t>
            </a:r>
            <a:r>
              <a:rPr lang="en-US" sz="11200" dirty="0"/>
              <a:t> </a:t>
            </a:r>
            <a:r>
              <a:rPr lang="en-US" sz="11200" dirty="0" err="1"/>
              <a:t>sistemi</a:t>
            </a:r>
            <a:r>
              <a:rPr lang="en-US" sz="11200" dirty="0"/>
              <a:t>, her </a:t>
            </a:r>
            <a:r>
              <a:rPr lang="en-US" sz="11200" dirty="0" err="1"/>
              <a:t>geçen</a:t>
            </a:r>
            <a:r>
              <a:rPr lang="en-US" sz="11200" dirty="0"/>
              <a:t> </a:t>
            </a:r>
            <a:r>
              <a:rPr lang="en-US" sz="11200" dirty="0" err="1"/>
              <a:t>gün</a:t>
            </a:r>
            <a:r>
              <a:rPr lang="en-US" sz="11200" dirty="0"/>
              <a:t> </a:t>
            </a:r>
            <a:r>
              <a:rPr lang="en-US" sz="11200" dirty="0" err="1"/>
              <a:t>geliştirilerek</a:t>
            </a:r>
            <a:r>
              <a:rPr lang="en-US" sz="11200" dirty="0"/>
              <a:t> </a:t>
            </a:r>
            <a:r>
              <a:rPr lang="en-US" sz="11200" dirty="0" err="1"/>
              <a:t>güncellenmiş</a:t>
            </a:r>
            <a:r>
              <a:rPr lang="en-US" sz="11200" dirty="0"/>
              <a:t> </a:t>
            </a:r>
            <a:r>
              <a:rPr lang="en-US" sz="11200" dirty="0" err="1"/>
              <a:t>yasal</a:t>
            </a:r>
            <a:r>
              <a:rPr lang="en-US" sz="11200" dirty="0"/>
              <a:t> alt </a:t>
            </a:r>
            <a:r>
              <a:rPr lang="en-US" sz="11200" dirty="0" err="1"/>
              <a:t>yapıları</a:t>
            </a:r>
            <a:r>
              <a:rPr lang="en-US" sz="11200" dirty="0"/>
              <a:t> </a:t>
            </a:r>
            <a:r>
              <a:rPr lang="en-US" sz="11200" dirty="0" err="1"/>
              <a:t>tamamlanmıştır</a:t>
            </a:r>
            <a:r>
              <a:rPr lang="en-US" sz="11200" dirty="0" smtClean="0"/>
              <a:t>.</a:t>
            </a:r>
            <a:endParaRPr lang="en-US" sz="1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49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err="1" smtClean="0"/>
              <a:t>lg</a:t>
            </a:r>
            <a:r>
              <a:rPr lang="tr-TR" b="1" dirty="0"/>
              <a:t>i</a:t>
            </a:r>
            <a:r>
              <a:rPr lang="en-US" b="1" dirty="0" err="1" smtClean="0"/>
              <a:t>sayar</a:t>
            </a:r>
            <a:r>
              <a:rPr lang="en-US" b="1" dirty="0" smtClean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err="1" smtClean="0"/>
              <a:t>lg</a:t>
            </a:r>
            <a:r>
              <a:rPr lang="tr-TR" b="1" dirty="0"/>
              <a:t>i</a:t>
            </a:r>
            <a:r>
              <a:rPr lang="en-US" b="1" dirty="0" err="1" smtClean="0"/>
              <a:t>sayar</a:t>
            </a:r>
            <a:r>
              <a:rPr lang="en-US" b="1" dirty="0" smtClean="0"/>
              <a:t> </a:t>
            </a:r>
            <a:r>
              <a:rPr lang="en-US" b="1" dirty="0" err="1"/>
              <a:t>Donanımının</a:t>
            </a:r>
            <a:r>
              <a:rPr lang="en-US" b="1" dirty="0"/>
              <a:t> </a:t>
            </a:r>
            <a:r>
              <a:rPr lang="tr-TR" b="1" dirty="0" smtClean="0"/>
              <a:t>K</a:t>
            </a:r>
            <a:r>
              <a:rPr lang="en-US" b="1" dirty="0" err="1" smtClean="0"/>
              <a:t>ullanılmasında</a:t>
            </a:r>
            <a:r>
              <a:rPr lang="en-US" b="1" dirty="0" smtClean="0"/>
              <a:t> D</a:t>
            </a:r>
            <a:r>
              <a:rPr lang="tr-TR" b="1" dirty="0" smtClean="0"/>
              <a:t>i</a:t>
            </a:r>
            <a:r>
              <a:rPr lang="en-US" b="1" dirty="0" err="1" smtClean="0"/>
              <a:t>kkat</a:t>
            </a:r>
            <a:r>
              <a:rPr lang="tr-TR" b="1" dirty="0" smtClean="0"/>
              <a:t> </a:t>
            </a:r>
            <a:r>
              <a:rPr lang="en-US" b="1" dirty="0" smtClean="0"/>
              <a:t>Ed</a:t>
            </a:r>
            <a:r>
              <a:rPr lang="tr-TR" b="1" dirty="0" smtClean="0"/>
              <a:t>i</a:t>
            </a:r>
            <a:r>
              <a:rPr lang="en-US" b="1" dirty="0" err="1" smtClean="0"/>
              <a:t>lecek</a:t>
            </a:r>
            <a:r>
              <a:rPr lang="tr-TR" b="1" dirty="0"/>
              <a:t> </a:t>
            </a:r>
            <a:r>
              <a:rPr lang="en-US" b="1" dirty="0" err="1" smtClean="0"/>
              <a:t>Hususlar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/>
              <a:t>birimlerine</a:t>
            </a:r>
            <a:r>
              <a:rPr lang="en-US" sz="2800" dirty="0"/>
              <a:t> </a:t>
            </a:r>
            <a:r>
              <a:rPr lang="en-US" sz="2800" dirty="0" err="1"/>
              <a:t>dağıtalan</a:t>
            </a:r>
            <a:r>
              <a:rPr lang="en-US" sz="2800" dirty="0"/>
              <a:t> </a:t>
            </a:r>
            <a:r>
              <a:rPr lang="en-US" sz="2800" dirty="0" err="1"/>
              <a:t>bilgisayarlar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bilgisayar</a:t>
            </a:r>
            <a:r>
              <a:rPr lang="en-US" sz="2800" dirty="0"/>
              <a:t> </a:t>
            </a:r>
            <a:r>
              <a:rPr lang="en-US" sz="2800" dirty="0" err="1"/>
              <a:t>donanımları</a:t>
            </a:r>
            <a:r>
              <a:rPr lang="en-US" sz="2800" dirty="0"/>
              <a:t> (</a:t>
            </a:r>
            <a:r>
              <a:rPr lang="en-US" sz="2800" dirty="0" err="1"/>
              <a:t>yazıcı</a:t>
            </a:r>
            <a:r>
              <a:rPr lang="en-US" sz="2800" dirty="0"/>
              <a:t>, </a:t>
            </a:r>
            <a:r>
              <a:rPr lang="en-US" sz="2800" dirty="0" err="1"/>
              <a:t>tarayıcı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kesintisiz</a:t>
            </a:r>
            <a:r>
              <a:rPr lang="en-US" sz="2800" dirty="0" smtClean="0"/>
              <a:t> </a:t>
            </a:r>
            <a:r>
              <a:rPr lang="en-US" sz="2800" dirty="0" err="1"/>
              <a:t>güç</a:t>
            </a:r>
            <a:r>
              <a:rPr lang="en-US" sz="2800" dirty="0"/>
              <a:t> </a:t>
            </a:r>
            <a:r>
              <a:rPr lang="en-US" sz="2800" dirty="0" err="1"/>
              <a:t>kaynağı</a:t>
            </a:r>
            <a:r>
              <a:rPr lang="en-US" sz="2800" dirty="0"/>
              <a:t> vb.), </a:t>
            </a:r>
            <a:r>
              <a:rPr lang="en-US" sz="2800" dirty="0" err="1"/>
              <a:t>bunları</a:t>
            </a:r>
            <a:r>
              <a:rPr lang="en-US" sz="2800" dirty="0"/>
              <a:t> </a:t>
            </a:r>
            <a:r>
              <a:rPr lang="en-US" sz="2800" dirty="0" err="1"/>
              <a:t>kullanan</a:t>
            </a:r>
            <a:r>
              <a:rPr lang="en-US" sz="2800" dirty="0"/>
              <a:t> </a:t>
            </a:r>
            <a:r>
              <a:rPr lang="en-US" sz="2800" dirty="0" err="1"/>
              <a:t>kişi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kişilerden</a:t>
            </a:r>
            <a:r>
              <a:rPr lang="en-US" sz="2800" dirty="0"/>
              <a:t> </a:t>
            </a:r>
            <a:r>
              <a:rPr lang="en-US" sz="2800" dirty="0" err="1"/>
              <a:t>birine</a:t>
            </a:r>
            <a:r>
              <a:rPr lang="en-US" sz="2800" dirty="0"/>
              <a:t> </a:t>
            </a:r>
            <a:r>
              <a:rPr lang="en-US" sz="2800" dirty="0" err="1"/>
              <a:t>zimmet</a:t>
            </a:r>
            <a:r>
              <a:rPr lang="en-US" sz="2800" dirty="0"/>
              <a:t> </a:t>
            </a:r>
            <a:r>
              <a:rPr lang="en-US" sz="2800" dirty="0" err="1"/>
              <a:t>karşılığı</a:t>
            </a:r>
            <a:r>
              <a:rPr lang="en-US" sz="2800" dirty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</a:t>
            </a:r>
            <a:r>
              <a:rPr lang="en-US" sz="2800" dirty="0" err="1" smtClean="0"/>
              <a:t>edilir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Bilgisayarların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bilgisayar</a:t>
            </a:r>
            <a:r>
              <a:rPr lang="en-US" sz="2800" dirty="0" smtClean="0"/>
              <a:t> </a:t>
            </a:r>
            <a:r>
              <a:rPr lang="en-US" sz="2800" dirty="0" err="1" smtClean="0"/>
              <a:t>donanımlarının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yetkili</a:t>
            </a:r>
            <a:r>
              <a:rPr lang="en-US" sz="2800" dirty="0" smtClean="0"/>
              <a:t> </a:t>
            </a:r>
            <a:r>
              <a:rPr lang="en-US" sz="2800" dirty="0" err="1" smtClean="0"/>
              <a:t>personeller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daha</a:t>
            </a:r>
            <a:r>
              <a:rPr lang="en-US" sz="2800" dirty="0" smtClean="0"/>
              <a:t> </a:t>
            </a:r>
            <a:r>
              <a:rPr lang="en-US" sz="2800" dirty="0" err="1" smtClean="0"/>
              <a:t>verimli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ekonomik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 smtClean="0"/>
              <a:t>belirtilen</a:t>
            </a:r>
            <a:r>
              <a:rPr lang="en-US" sz="2800" dirty="0" smtClean="0"/>
              <a:t> </a:t>
            </a:r>
            <a:r>
              <a:rPr lang="en-US" sz="2800" dirty="0" err="1" smtClean="0"/>
              <a:t>kurallara</a:t>
            </a:r>
            <a:r>
              <a:rPr lang="en-US" sz="2800" dirty="0" smtClean="0"/>
              <a:t> </a:t>
            </a:r>
            <a:r>
              <a:rPr lang="en-US" sz="2800" dirty="0" err="1" smtClean="0"/>
              <a:t>uyulması</a:t>
            </a:r>
            <a:r>
              <a:rPr lang="en-US" sz="2800" dirty="0" smtClean="0"/>
              <a:t> </a:t>
            </a:r>
            <a:r>
              <a:rPr lang="en-US" sz="2800" dirty="0" err="1" smtClean="0"/>
              <a:t>gerekmektedir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18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err="1" smtClean="0"/>
              <a:t>lg</a:t>
            </a:r>
            <a:r>
              <a:rPr lang="tr-TR" b="1" dirty="0"/>
              <a:t>i</a:t>
            </a:r>
            <a:r>
              <a:rPr lang="en-US" b="1" dirty="0" err="1" smtClean="0"/>
              <a:t>sayar</a:t>
            </a:r>
            <a:r>
              <a:rPr lang="en-US" b="1" dirty="0" smtClean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err="1" smtClean="0"/>
              <a:t>lg</a:t>
            </a:r>
            <a:r>
              <a:rPr lang="tr-TR" b="1" dirty="0"/>
              <a:t>i</a:t>
            </a:r>
            <a:r>
              <a:rPr lang="en-US" b="1" dirty="0" err="1" smtClean="0"/>
              <a:t>sayar</a:t>
            </a:r>
            <a:r>
              <a:rPr lang="en-US" b="1" dirty="0" smtClean="0"/>
              <a:t> </a:t>
            </a:r>
            <a:r>
              <a:rPr lang="en-US" b="1" dirty="0" err="1"/>
              <a:t>Donanımının</a:t>
            </a:r>
            <a:r>
              <a:rPr lang="en-US" b="1" dirty="0"/>
              <a:t> </a:t>
            </a:r>
            <a:r>
              <a:rPr lang="tr-TR" b="1" dirty="0" smtClean="0"/>
              <a:t>K</a:t>
            </a:r>
            <a:r>
              <a:rPr lang="en-US" b="1" dirty="0" err="1" smtClean="0"/>
              <a:t>ullanılmasında</a:t>
            </a:r>
            <a:r>
              <a:rPr lang="en-US" b="1" dirty="0" smtClean="0"/>
              <a:t> D</a:t>
            </a:r>
            <a:r>
              <a:rPr lang="tr-TR" b="1" dirty="0" smtClean="0"/>
              <a:t>i</a:t>
            </a:r>
            <a:r>
              <a:rPr lang="en-US" b="1" dirty="0" err="1" smtClean="0"/>
              <a:t>kkat</a:t>
            </a:r>
            <a:r>
              <a:rPr lang="tr-TR" b="1" dirty="0" smtClean="0"/>
              <a:t> </a:t>
            </a:r>
            <a:r>
              <a:rPr lang="en-US" b="1" dirty="0" smtClean="0"/>
              <a:t>Ed</a:t>
            </a:r>
            <a:r>
              <a:rPr lang="tr-TR" b="1" dirty="0" smtClean="0"/>
              <a:t>i</a:t>
            </a:r>
            <a:r>
              <a:rPr lang="en-US" b="1" dirty="0" err="1" smtClean="0"/>
              <a:t>lecek</a:t>
            </a:r>
            <a:r>
              <a:rPr lang="tr-TR" b="1" dirty="0"/>
              <a:t> </a:t>
            </a:r>
            <a:r>
              <a:rPr lang="en-US" b="1" dirty="0" err="1" smtClean="0"/>
              <a:t>Hususlar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51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/>
              <a:t>birimlerine</a:t>
            </a:r>
            <a:r>
              <a:rPr lang="en-US" sz="2800" dirty="0"/>
              <a:t> </a:t>
            </a:r>
            <a:r>
              <a:rPr lang="en-US" sz="2800" dirty="0" err="1"/>
              <a:t>dağıtalan</a:t>
            </a:r>
            <a:r>
              <a:rPr lang="en-US" sz="2800" dirty="0"/>
              <a:t> </a:t>
            </a:r>
            <a:r>
              <a:rPr lang="en-US" sz="2800" dirty="0" err="1"/>
              <a:t>bilgisayarlar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bilgisayar</a:t>
            </a:r>
            <a:r>
              <a:rPr lang="en-US" sz="2800" dirty="0"/>
              <a:t> </a:t>
            </a:r>
            <a:r>
              <a:rPr lang="en-US" sz="2800" dirty="0" err="1"/>
              <a:t>donanımları</a:t>
            </a:r>
            <a:r>
              <a:rPr lang="en-US" sz="2800" dirty="0"/>
              <a:t> (</a:t>
            </a:r>
            <a:r>
              <a:rPr lang="en-US" sz="2800" dirty="0" err="1"/>
              <a:t>yazıcı</a:t>
            </a:r>
            <a:r>
              <a:rPr lang="en-US" sz="2800" dirty="0"/>
              <a:t>, </a:t>
            </a:r>
            <a:r>
              <a:rPr lang="en-US" sz="2800" dirty="0" err="1"/>
              <a:t>tarayıcı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kesintisiz</a:t>
            </a:r>
            <a:r>
              <a:rPr lang="en-US" sz="2800" dirty="0" smtClean="0"/>
              <a:t> </a:t>
            </a:r>
            <a:r>
              <a:rPr lang="en-US" sz="2800" dirty="0" err="1"/>
              <a:t>güç</a:t>
            </a:r>
            <a:r>
              <a:rPr lang="en-US" sz="2800" dirty="0"/>
              <a:t> </a:t>
            </a:r>
            <a:r>
              <a:rPr lang="en-US" sz="2800" dirty="0" err="1"/>
              <a:t>kaynağı</a:t>
            </a:r>
            <a:r>
              <a:rPr lang="en-US" sz="2800" dirty="0"/>
              <a:t> vb.), </a:t>
            </a:r>
            <a:r>
              <a:rPr lang="en-US" sz="2800" dirty="0" err="1"/>
              <a:t>bunları</a:t>
            </a:r>
            <a:r>
              <a:rPr lang="en-US" sz="2800" dirty="0"/>
              <a:t> </a:t>
            </a:r>
            <a:r>
              <a:rPr lang="en-US" sz="2800" dirty="0" err="1"/>
              <a:t>kullanan</a:t>
            </a:r>
            <a:r>
              <a:rPr lang="en-US" sz="2800" dirty="0"/>
              <a:t> </a:t>
            </a:r>
            <a:r>
              <a:rPr lang="en-US" sz="2800" dirty="0" err="1"/>
              <a:t>kişi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kişilerden</a:t>
            </a:r>
            <a:r>
              <a:rPr lang="en-US" sz="2800" dirty="0"/>
              <a:t> </a:t>
            </a:r>
            <a:r>
              <a:rPr lang="en-US" sz="2800" dirty="0" err="1"/>
              <a:t>birine</a:t>
            </a:r>
            <a:r>
              <a:rPr lang="en-US" sz="2800" dirty="0"/>
              <a:t> </a:t>
            </a:r>
            <a:r>
              <a:rPr lang="en-US" sz="2800" dirty="0" err="1"/>
              <a:t>zimmet</a:t>
            </a:r>
            <a:r>
              <a:rPr lang="en-US" sz="2800" dirty="0"/>
              <a:t> </a:t>
            </a:r>
            <a:r>
              <a:rPr lang="en-US" sz="2800" dirty="0" err="1"/>
              <a:t>karşılığı</a:t>
            </a:r>
            <a:r>
              <a:rPr lang="en-US" sz="2800" dirty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</a:t>
            </a:r>
            <a:r>
              <a:rPr lang="en-US" sz="2800" dirty="0" err="1" smtClean="0"/>
              <a:t>edilir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Bilgisayarların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bilgisayar</a:t>
            </a:r>
            <a:r>
              <a:rPr lang="en-US" sz="2800" dirty="0" smtClean="0"/>
              <a:t> </a:t>
            </a:r>
            <a:r>
              <a:rPr lang="en-US" sz="2800" dirty="0" err="1" smtClean="0"/>
              <a:t>donanımlarının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yetkili</a:t>
            </a:r>
            <a:r>
              <a:rPr lang="en-US" sz="2800" dirty="0" smtClean="0"/>
              <a:t> </a:t>
            </a:r>
            <a:r>
              <a:rPr lang="en-US" sz="2800" dirty="0" err="1" smtClean="0"/>
              <a:t>personeller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daha</a:t>
            </a:r>
            <a:r>
              <a:rPr lang="en-US" sz="2800" dirty="0" smtClean="0"/>
              <a:t> </a:t>
            </a:r>
            <a:r>
              <a:rPr lang="en-US" sz="2800" dirty="0" err="1" smtClean="0"/>
              <a:t>verimli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ekonomik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 smtClean="0"/>
              <a:t>belirtilen</a:t>
            </a:r>
            <a:r>
              <a:rPr lang="en-US" sz="2800" dirty="0" smtClean="0"/>
              <a:t> </a:t>
            </a:r>
            <a:r>
              <a:rPr lang="en-US" sz="2800" dirty="0" err="1" smtClean="0"/>
              <a:t>kurallara</a:t>
            </a:r>
            <a:r>
              <a:rPr lang="en-US" sz="2800" dirty="0" smtClean="0"/>
              <a:t> </a:t>
            </a:r>
            <a:r>
              <a:rPr lang="en-US" sz="2800" dirty="0" err="1" smtClean="0"/>
              <a:t>uyulması</a:t>
            </a:r>
            <a:r>
              <a:rPr lang="en-US" sz="2800" dirty="0" smtClean="0"/>
              <a:t> </a:t>
            </a:r>
            <a:r>
              <a:rPr lang="en-US" sz="2800" dirty="0" err="1" smtClean="0"/>
              <a:t>gerekmektedir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15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err="1" smtClean="0"/>
              <a:t>lg</a:t>
            </a:r>
            <a:r>
              <a:rPr lang="tr-TR" b="1" dirty="0"/>
              <a:t>i</a:t>
            </a:r>
            <a:r>
              <a:rPr lang="en-US" b="1" dirty="0" err="1" smtClean="0"/>
              <a:t>sayar</a:t>
            </a:r>
            <a:r>
              <a:rPr lang="en-US" b="1" dirty="0" smtClean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err="1" smtClean="0"/>
              <a:t>lg</a:t>
            </a:r>
            <a:r>
              <a:rPr lang="tr-TR" b="1" dirty="0"/>
              <a:t>i</a:t>
            </a:r>
            <a:r>
              <a:rPr lang="en-US" b="1" dirty="0" err="1" smtClean="0"/>
              <a:t>sayar</a:t>
            </a:r>
            <a:r>
              <a:rPr lang="en-US" b="1" dirty="0" smtClean="0"/>
              <a:t> </a:t>
            </a:r>
            <a:r>
              <a:rPr lang="en-US" b="1" dirty="0" err="1"/>
              <a:t>Donanımının</a:t>
            </a:r>
            <a:r>
              <a:rPr lang="en-US" b="1" dirty="0"/>
              <a:t> </a:t>
            </a:r>
            <a:r>
              <a:rPr lang="tr-TR" b="1" dirty="0" smtClean="0"/>
              <a:t>K</a:t>
            </a:r>
            <a:r>
              <a:rPr lang="en-US" b="1" dirty="0" err="1" smtClean="0"/>
              <a:t>ullanılmasında</a:t>
            </a:r>
            <a:r>
              <a:rPr lang="en-US" b="1" dirty="0" smtClean="0"/>
              <a:t> D</a:t>
            </a:r>
            <a:r>
              <a:rPr lang="tr-TR" b="1" dirty="0" smtClean="0"/>
              <a:t>i</a:t>
            </a:r>
            <a:r>
              <a:rPr lang="en-US" b="1" dirty="0" err="1" smtClean="0"/>
              <a:t>kkat</a:t>
            </a:r>
            <a:r>
              <a:rPr lang="tr-TR" b="1" dirty="0" smtClean="0"/>
              <a:t> </a:t>
            </a:r>
            <a:r>
              <a:rPr lang="en-US" b="1" dirty="0" smtClean="0"/>
              <a:t>Ed</a:t>
            </a:r>
            <a:r>
              <a:rPr lang="tr-TR" b="1" dirty="0" smtClean="0"/>
              <a:t>i</a:t>
            </a:r>
            <a:r>
              <a:rPr lang="en-US" b="1" dirty="0" err="1" smtClean="0"/>
              <a:t>lecek</a:t>
            </a:r>
            <a:r>
              <a:rPr lang="tr-TR" b="1" dirty="0"/>
              <a:t> </a:t>
            </a:r>
            <a:r>
              <a:rPr lang="en-US" b="1" dirty="0" err="1" smtClean="0"/>
              <a:t>Hususlar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Bilgisayar</a:t>
            </a:r>
            <a:r>
              <a:rPr lang="en-US" sz="2800" dirty="0" smtClean="0"/>
              <a:t> </a:t>
            </a:r>
            <a:r>
              <a:rPr lang="en-US" sz="2800" dirty="0" err="1"/>
              <a:t>oyunları</a:t>
            </a:r>
            <a:r>
              <a:rPr lang="en-US" sz="2800" dirty="0"/>
              <a:t> </a:t>
            </a:r>
            <a:r>
              <a:rPr lang="en-US" sz="2800" dirty="0" err="1"/>
              <a:t>başta</a:t>
            </a:r>
            <a:r>
              <a:rPr lang="en-US" sz="2800" dirty="0"/>
              <a:t> </a:t>
            </a:r>
            <a:r>
              <a:rPr lang="en-US" sz="2800" dirty="0" err="1"/>
              <a:t>olmak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performansını</a:t>
            </a:r>
            <a:r>
              <a:rPr lang="en-US" sz="2800" dirty="0"/>
              <a:t> </a:t>
            </a:r>
            <a:r>
              <a:rPr lang="en-US" sz="2800" dirty="0" err="1"/>
              <a:t>düşürerek</a:t>
            </a:r>
            <a:r>
              <a:rPr lang="en-US" sz="2800" dirty="0"/>
              <a:t> </a:t>
            </a:r>
            <a:r>
              <a:rPr lang="en-US" sz="2800" dirty="0" err="1"/>
              <a:t>bilgisayarı</a:t>
            </a:r>
            <a:r>
              <a:rPr lang="en-US" sz="2800" dirty="0"/>
              <a:t> </a:t>
            </a:r>
            <a:r>
              <a:rPr lang="en-US" sz="2800" dirty="0" err="1" smtClean="0"/>
              <a:t>yavaşlatan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hizmet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ilgisi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(</a:t>
            </a:r>
            <a:r>
              <a:rPr lang="en-US" sz="2800" dirty="0" err="1"/>
              <a:t>özellikle</a:t>
            </a:r>
            <a:r>
              <a:rPr lang="en-US" sz="2800" dirty="0"/>
              <a:t> </a:t>
            </a:r>
            <a:r>
              <a:rPr lang="en-US" sz="2800" dirty="0" err="1"/>
              <a:t>virüs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trojan</a:t>
            </a:r>
            <a:r>
              <a:rPr lang="en-US" sz="2800" dirty="0"/>
              <a:t> </a:t>
            </a:r>
            <a:r>
              <a:rPr lang="en-US" sz="2800" dirty="0" err="1"/>
              <a:t>içerin</a:t>
            </a:r>
            <a:r>
              <a:rPr lang="en-US" sz="2800" dirty="0"/>
              <a:t>) program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dosyalar</a:t>
            </a:r>
            <a:r>
              <a:rPr lang="en-US" sz="2800" dirty="0" smtClean="0"/>
              <a:t> </a:t>
            </a:r>
            <a:r>
              <a:rPr lang="en-US" sz="2800" dirty="0" err="1"/>
              <a:t>bilgisayarlara</a:t>
            </a:r>
            <a:r>
              <a:rPr lang="en-US" sz="2800" dirty="0"/>
              <a:t> </a:t>
            </a:r>
            <a:r>
              <a:rPr lang="en-US" sz="2800" dirty="0" err="1"/>
              <a:t>kurulmaz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kopyalanmaz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Antivirüs</a:t>
            </a:r>
            <a:r>
              <a:rPr lang="en-US" sz="2800" dirty="0" smtClean="0"/>
              <a:t> </a:t>
            </a:r>
            <a:r>
              <a:rPr lang="en-US" sz="2800" dirty="0" err="1"/>
              <a:t>programlarının</a:t>
            </a:r>
            <a:r>
              <a:rPr lang="en-US" sz="2800" dirty="0"/>
              <a:t> </a:t>
            </a:r>
            <a:r>
              <a:rPr lang="en-US" sz="2800" dirty="0" err="1"/>
              <a:t>güncel</a:t>
            </a:r>
            <a:r>
              <a:rPr lang="en-US" sz="2800" dirty="0"/>
              <a:t> </a:t>
            </a:r>
            <a:r>
              <a:rPr lang="en-US" sz="2800" dirty="0" err="1"/>
              <a:t>sürümlerinin</a:t>
            </a:r>
            <a:r>
              <a:rPr lang="en-US" sz="2800" dirty="0"/>
              <a:t> </a:t>
            </a:r>
            <a:r>
              <a:rPr lang="en-US" sz="2800" dirty="0" err="1"/>
              <a:t>bilgisayarlarda</a:t>
            </a:r>
            <a:r>
              <a:rPr lang="en-US" sz="2800" dirty="0"/>
              <a:t> </a:t>
            </a:r>
            <a:r>
              <a:rPr lang="en-US" sz="2800" dirty="0" err="1"/>
              <a:t>çalışması</a:t>
            </a:r>
            <a:r>
              <a:rPr lang="en-US" sz="2800" dirty="0"/>
              <a:t> </a:t>
            </a:r>
            <a:r>
              <a:rPr lang="en-US" sz="2800" dirty="0" err="1"/>
              <a:t>sağlanır</a:t>
            </a:r>
            <a:r>
              <a:rPr lang="en-US" sz="2800" dirty="0"/>
              <a:t>. </a:t>
            </a:r>
            <a:r>
              <a:rPr lang="en-US" sz="2800" dirty="0" err="1" smtClean="0"/>
              <a:t>Virüs</a:t>
            </a:r>
            <a:r>
              <a:rPr lang="en-US" sz="2800" dirty="0" smtClean="0"/>
              <a:t> </a:t>
            </a:r>
            <a:r>
              <a:rPr lang="en-US" sz="2800" dirty="0" err="1"/>
              <a:t>programı</a:t>
            </a:r>
            <a:r>
              <a:rPr lang="en-US" sz="2800" dirty="0"/>
              <a:t> </a:t>
            </a:r>
            <a:r>
              <a:rPr lang="en-US" sz="2800" dirty="0" err="1"/>
              <a:t>yüklenmeden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aktif</a:t>
            </a:r>
            <a:r>
              <a:rPr lang="en-US" sz="2800" dirty="0"/>
              <a:t> </a:t>
            </a:r>
            <a:r>
              <a:rPr lang="en-US" sz="2800" dirty="0" err="1"/>
              <a:t>hâle</a:t>
            </a:r>
            <a:r>
              <a:rPr lang="en-US" sz="2800" dirty="0"/>
              <a:t> </a:t>
            </a:r>
            <a:r>
              <a:rPr lang="en-US" sz="2800" dirty="0" err="1"/>
              <a:t>getirilmeden</a:t>
            </a:r>
            <a:r>
              <a:rPr lang="en-US" sz="2800" dirty="0"/>
              <a:t> </a:t>
            </a:r>
            <a:r>
              <a:rPr lang="en-US" sz="2800" dirty="0" err="1"/>
              <a:t>kesinlikle</a:t>
            </a:r>
            <a:r>
              <a:rPr lang="en-US" sz="2800" dirty="0"/>
              <a:t> </a:t>
            </a:r>
            <a:r>
              <a:rPr lang="en-US" sz="2800" dirty="0" err="1"/>
              <a:t>İnternete</a:t>
            </a:r>
            <a:r>
              <a:rPr lang="en-US" sz="2800" dirty="0"/>
              <a:t> </a:t>
            </a:r>
            <a:r>
              <a:rPr lang="en-US" sz="2800" dirty="0" err="1" smtClean="0"/>
              <a:t>girilmemelidir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81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err="1" smtClean="0"/>
              <a:t>lg</a:t>
            </a:r>
            <a:r>
              <a:rPr lang="tr-TR" b="1" dirty="0"/>
              <a:t>i</a:t>
            </a:r>
            <a:r>
              <a:rPr lang="en-US" b="1" dirty="0" err="1" smtClean="0"/>
              <a:t>sayar</a:t>
            </a:r>
            <a:r>
              <a:rPr lang="en-US" b="1" dirty="0" smtClean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err="1" smtClean="0"/>
              <a:t>lg</a:t>
            </a:r>
            <a:r>
              <a:rPr lang="tr-TR" b="1" dirty="0"/>
              <a:t>i</a:t>
            </a:r>
            <a:r>
              <a:rPr lang="en-US" b="1" dirty="0" err="1" smtClean="0"/>
              <a:t>sayar</a:t>
            </a:r>
            <a:r>
              <a:rPr lang="en-US" b="1" dirty="0" smtClean="0"/>
              <a:t> </a:t>
            </a:r>
            <a:r>
              <a:rPr lang="en-US" b="1" dirty="0" err="1"/>
              <a:t>Donanımının</a:t>
            </a:r>
            <a:r>
              <a:rPr lang="en-US" b="1" dirty="0"/>
              <a:t> </a:t>
            </a:r>
            <a:r>
              <a:rPr lang="tr-TR" b="1" dirty="0" smtClean="0"/>
              <a:t>K</a:t>
            </a:r>
            <a:r>
              <a:rPr lang="en-US" b="1" dirty="0" err="1" smtClean="0"/>
              <a:t>ullanılmasında</a:t>
            </a:r>
            <a:r>
              <a:rPr lang="en-US" b="1" dirty="0" smtClean="0"/>
              <a:t> D</a:t>
            </a:r>
            <a:r>
              <a:rPr lang="tr-TR" b="1" dirty="0" smtClean="0"/>
              <a:t>i</a:t>
            </a:r>
            <a:r>
              <a:rPr lang="en-US" b="1" dirty="0" err="1" smtClean="0"/>
              <a:t>kkat</a:t>
            </a:r>
            <a:r>
              <a:rPr lang="tr-TR" b="1" dirty="0" smtClean="0"/>
              <a:t> </a:t>
            </a:r>
            <a:r>
              <a:rPr lang="en-US" b="1" dirty="0" smtClean="0"/>
              <a:t>Ed</a:t>
            </a:r>
            <a:r>
              <a:rPr lang="tr-TR" b="1" dirty="0" smtClean="0"/>
              <a:t>i</a:t>
            </a:r>
            <a:r>
              <a:rPr lang="en-US" b="1" dirty="0" err="1" smtClean="0"/>
              <a:t>lecek</a:t>
            </a:r>
            <a:r>
              <a:rPr lang="tr-TR" b="1" dirty="0"/>
              <a:t> </a:t>
            </a:r>
            <a:r>
              <a:rPr lang="en-US" b="1" dirty="0" err="1" smtClean="0"/>
              <a:t>Hususlar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000" dirty="0" err="1"/>
              <a:t>İşletim</a:t>
            </a:r>
            <a:r>
              <a:rPr lang="en-US" sz="3000" dirty="0"/>
              <a:t>  </a:t>
            </a:r>
            <a:r>
              <a:rPr lang="en-US" sz="3000" dirty="0" err="1"/>
              <a:t>sistemi</a:t>
            </a:r>
            <a:r>
              <a:rPr lang="en-US" sz="3000" dirty="0"/>
              <a:t>  </a:t>
            </a:r>
            <a:r>
              <a:rPr lang="en-US" sz="3000" dirty="0" err="1"/>
              <a:t>ve</a:t>
            </a:r>
            <a:r>
              <a:rPr lang="en-US" sz="3000" dirty="0"/>
              <a:t>  </a:t>
            </a:r>
            <a:r>
              <a:rPr lang="en-US" sz="3000" dirty="0" err="1"/>
              <a:t>uygulama</a:t>
            </a:r>
            <a:r>
              <a:rPr lang="en-US" sz="3000" dirty="0"/>
              <a:t>  </a:t>
            </a:r>
            <a:r>
              <a:rPr lang="en-US" sz="3000" dirty="0" err="1"/>
              <a:t>programlarının</a:t>
            </a:r>
            <a:r>
              <a:rPr lang="en-US" sz="3000" dirty="0"/>
              <a:t>  </a:t>
            </a:r>
            <a:r>
              <a:rPr lang="en-US" sz="3000" dirty="0" err="1"/>
              <a:t>yüklü</a:t>
            </a:r>
            <a:r>
              <a:rPr lang="en-US" sz="3000" dirty="0"/>
              <a:t>  </a:t>
            </a:r>
            <a:r>
              <a:rPr lang="en-US" sz="3000" dirty="0" err="1"/>
              <a:t>olduğu</a:t>
            </a:r>
            <a:r>
              <a:rPr lang="en-US" sz="3000" dirty="0"/>
              <a:t>  </a:t>
            </a:r>
            <a:r>
              <a:rPr lang="en-US" sz="3000" dirty="0" err="1"/>
              <a:t>sabit</a:t>
            </a:r>
            <a:r>
              <a:rPr lang="en-US" sz="3000" dirty="0"/>
              <a:t>  </a:t>
            </a:r>
            <a:r>
              <a:rPr lang="en-US" sz="3000" dirty="0" err="1"/>
              <a:t>diskin</a:t>
            </a:r>
            <a:r>
              <a:rPr lang="en-US" sz="3000" dirty="0"/>
              <a:t>  C  </a:t>
            </a:r>
            <a:r>
              <a:rPr lang="en-US" sz="3000" dirty="0" err="1" smtClean="0"/>
              <a:t>bölümüne</a:t>
            </a:r>
            <a:r>
              <a:rPr lang="tr-TR" sz="3000" dirty="0"/>
              <a:t> </a:t>
            </a:r>
            <a:r>
              <a:rPr lang="en-US" sz="3000" dirty="0" err="1" smtClean="0"/>
              <a:t>kişisel</a:t>
            </a:r>
            <a:r>
              <a:rPr lang="en-US" sz="3000" dirty="0" smtClean="0"/>
              <a:t> </a:t>
            </a:r>
            <a:r>
              <a:rPr lang="en-US" sz="3000" dirty="0" err="1"/>
              <a:t>dosya</a:t>
            </a:r>
            <a:r>
              <a:rPr lang="en-US" sz="3000" dirty="0"/>
              <a:t> </a:t>
            </a:r>
            <a:r>
              <a:rPr lang="en-US" sz="3000" dirty="0" err="1"/>
              <a:t>kaydedilmez</a:t>
            </a:r>
            <a:r>
              <a:rPr lang="en-US" sz="3000" dirty="0"/>
              <a:t>,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güvenliği</a:t>
            </a:r>
            <a:r>
              <a:rPr lang="en-US" sz="3000" dirty="0"/>
              <a:t> </a:t>
            </a:r>
            <a:r>
              <a:rPr lang="en-US" sz="3000" dirty="0" err="1"/>
              <a:t>açısından</a:t>
            </a:r>
            <a:r>
              <a:rPr lang="en-US" sz="3000" dirty="0"/>
              <a:t> D </a:t>
            </a:r>
            <a:r>
              <a:rPr lang="en-US" sz="3000" dirty="0" err="1"/>
              <a:t>bölümüne</a:t>
            </a:r>
            <a:r>
              <a:rPr lang="en-US" sz="3000" dirty="0"/>
              <a:t> </a:t>
            </a:r>
            <a:r>
              <a:rPr lang="en-US" sz="3000" dirty="0" err="1"/>
              <a:t>kaydedilmelidir</a:t>
            </a:r>
            <a:r>
              <a:rPr lang="en-US" sz="3000" dirty="0" smtClean="0"/>
              <a:t>.</a:t>
            </a:r>
            <a:endParaRPr lang="tr-TR" sz="3000" dirty="0" smtClean="0"/>
          </a:p>
          <a:p>
            <a:pPr algn="just"/>
            <a:r>
              <a:rPr lang="en-US" sz="3000" dirty="0" err="1"/>
              <a:t>Öğle</a:t>
            </a:r>
            <a:r>
              <a:rPr lang="en-US" sz="3000" dirty="0"/>
              <a:t>  </a:t>
            </a:r>
            <a:r>
              <a:rPr lang="en-US" sz="3000" dirty="0" err="1"/>
              <a:t>arasında</a:t>
            </a:r>
            <a:r>
              <a:rPr lang="en-US" sz="3000" dirty="0"/>
              <a:t>  </a:t>
            </a:r>
            <a:r>
              <a:rPr lang="en-US" sz="3000" dirty="0" err="1"/>
              <a:t>bilgisayarlar</a:t>
            </a:r>
            <a:r>
              <a:rPr lang="en-US" sz="3000" dirty="0"/>
              <a:t>  </a:t>
            </a:r>
            <a:r>
              <a:rPr lang="en-US" sz="3000" dirty="0" err="1"/>
              <a:t>ve</a:t>
            </a:r>
            <a:r>
              <a:rPr lang="en-US" sz="3000" dirty="0"/>
              <a:t>  </a:t>
            </a:r>
            <a:r>
              <a:rPr lang="en-US" sz="3000" dirty="0" err="1"/>
              <a:t>monitörler</a:t>
            </a:r>
            <a:r>
              <a:rPr lang="en-US" sz="3000" dirty="0"/>
              <a:t>  </a:t>
            </a:r>
            <a:r>
              <a:rPr lang="en-US" sz="3000" dirty="0" err="1"/>
              <a:t>açık</a:t>
            </a:r>
            <a:r>
              <a:rPr lang="en-US" sz="3000" dirty="0"/>
              <a:t>  </a:t>
            </a:r>
            <a:r>
              <a:rPr lang="en-US" sz="3000" dirty="0" err="1"/>
              <a:t>bırakılmaz</a:t>
            </a:r>
            <a:r>
              <a:rPr lang="en-US" sz="3000" dirty="0"/>
              <a:t>,  </a:t>
            </a:r>
            <a:r>
              <a:rPr lang="en-US" sz="3000" dirty="0" err="1"/>
              <a:t>özellikle</a:t>
            </a:r>
            <a:r>
              <a:rPr lang="en-US" sz="3000" dirty="0"/>
              <a:t>  </a:t>
            </a:r>
            <a:r>
              <a:rPr lang="en-US" sz="3000" dirty="0" err="1"/>
              <a:t>hafta</a:t>
            </a:r>
            <a:r>
              <a:rPr lang="en-US" sz="3000" dirty="0"/>
              <a:t>  </a:t>
            </a:r>
            <a:r>
              <a:rPr lang="en-US" sz="3000" dirty="0" err="1"/>
              <a:t>sonu</a:t>
            </a:r>
            <a:r>
              <a:rPr lang="en-US" sz="3000" dirty="0"/>
              <a:t>  </a:t>
            </a:r>
            <a:r>
              <a:rPr lang="en-US" sz="3000" dirty="0" err="1" smtClean="0"/>
              <a:t>tatili</a:t>
            </a:r>
            <a:r>
              <a:rPr lang="tr-TR" sz="3000" dirty="0"/>
              <a:t> </a:t>
            </a:r>
            <a:r>
              <a:rPr lang="en-US" sz="3000" dirty="0" err="1" smtClean="0"/>
              <a:t>öncesinde</a:t>
            </a:r>
            <a:r>
              <a:rPr lang="en-US" sz="3000" dirty="0" smtClean="0"/>
              <a:t> </a:t>
            </a:r>
            <a:r>
              <a:rPr lang="en-US" sz="3000" dirty="0" err="1"/>
              <a:t>tüm</a:t>
            </a:r>
            <a:r>
              <a:rPr lang="en-US" sz="3000" dirty="0"/>
              <a:t> </a:t>
            </a:r>
            <a:r>
              <a:rPr lang="en-US" sz="3000" dirty="0" err="1"/>
              <a:t>bilgisayarların</a:t>
            </a:r>
            <a:r>
              <a:rPr lang="en-US" sz="3000" dirty="0"/>
              <a:t> </a:t>
            </a:r>
            <a:r>
              <a:rPr lang="en-US" sz="3000" dirty="0" err="1"/>
              <a:t>kapatıldığı</a:t>
            </a:r>
            <a:r>
              <a:rPr lang="en-US" sz="3000" dirty="0"/>
              <a:t> </a:t>
            </a:r>
            <a:r>
              <a:rPr lang="en-US" sz="3000" dirty="0" err="1"/>
              <a:t>odadan</a:t>
            </a:r>
            <a:r>
              <a:rPr lang="en-US" sz="3000" dirty="0"/>
              <a:t> en son </a:t>
            </a:r>
            <a:r>
              <a:rPr lang="en-US" sz="3000" dirty="0" err="1"/>
              <a:t>çıkanlar</a:t>
            </a:r>
            <a:r>
              <a:rPr lang="en-US" sz="3000" dirty="0"/>
              <a:t> </a:t>
            </a:r>
            <a:r>
              <a:rPr lang="en-US" sz="3000" dirty="0" err="1"/>
              <a:t>tarafından</a:t>
            </a:r>
            <a:r>
              <a:rPr lang="en-US" sz="3000" dirty="0"/>
              <a:t> </a:t>
            </a:r>
            <a:r>
              <a:rPr lang="en-US" sz="3000" dirty="0" err="1"/>
              <a:t>kontrol</a:t>
            </a:r>
            <a:r>
              <a:rPr lang="en-US" sz="3000" dirty="0"/>
              <a:t> </a:t>
            </a:r>
            <a:r>
              <a:rPr lang="en-US" sz="3000" dirty="0" err="1" smtClean="0"/>
              <a:t>edilir</a:t>
            </a:r>
            <a:r>
              <a:rPr lang="en-US" sz="3000" dirty="0" smtClean="0"/>
              <a:t>.</a:t>
            </a:r>
            <a:r>
              <a:rPr lang="tr-TR" sz="3000" dirty="0" smtClean="0"/>
              <a:t> </a:t>
            </a:r>
            <a:r>
              <a:rPr lang="en-US" sz="3000" dirty="0" err="1" smtClean="0"/>
              <a:t>Bilgisayarlar</a:t>
            </a:r>
            <a:r>
              <a:rPr lang="en-US" sz="3000" dirty="0" smtClean="0"/>
              <a:t> </a:t>
            </a:r>
            <a:r>
              <a:rPr lang="en-US" sz="3000" dirty="0" err="1"/>
              <a:t>uzun</a:t>
            </a:r>
            <a:r>
              <a:rPr lang="en-US" sz="3000" dirty="0"/>
              <a:t> </a:t>
            </a:r>
            <a:r>
              <a:rPr lang="en-US" sz="3000" dirty="0" err="1"/>
              <a:t>süre</a:t>
            </a:r>
            <a:r>
              <a:rPr lang="en-US" sz="3000" dirty="0"/>
              <a:t> </a:t>
            </a:r>
            <a:r>
              <a:rPr lang="en-US" sz="3000" dirty="0" err="1"/>
              <a:t>kullanılmadıkları</a:t>
            </a:r>
            <a:r>
              <a:rPr lang="en-US" sz="3000" dirty="0"/>
              <a:t> </a:t>
            </a:r>
            <a:r>
              <a:rPr lang="en-US" sz="3000" dirty="0" err="1"/>
              <a:t>zamanlarda</a:t>
            </a:r>
            <a:r>
              <a:rPr lang="en-US" sz="3000" dirty="0"/>
              <a:t> </a:t>
            </a:r>
            <a:r>
              <a:rPr lang="en-US" sz="3000" dirty="0" err="1"/>
              <a:t>üzerleri</a:t>
            </a:r>
            <a:r>
              <a:rPr lang="en-US" sz="3000" dirty="0"/>
              <a:t> </a:t>
            </a:r>
            <a:r>
              <a:rPr lang="en-US" sz="3000" dirty="0" err="1"/>
              <a:t>toz</a:t>
            </a:r>
            <a:r>
              <a:rPr lang="en-US" sz="3000" dirty="0"/>
              <a:t> </a:t>
            </a:r>
            <a:r>
              <a:rPr lang="en-US" sz="3000" dirty="0" err="1"/>
              <a:t>örtüsü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örtülmelidir</a:t>
            </a:r>
            <a:r>
              <a:rPr lang="en-US" sz="30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26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(</a:t>
            </a:r>
            <a:r>
              <a:rPr lang="en-US" b="1" dirty="0" err="1"/>
              <a:t>Ulusal</a:t>
            </a:r>
            <a:r>
              <a:rPr lang="en-US" b="1" dirty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Ağı</a:t>
            </a:r>
            <a:r>
              <a:rPr lang="en-US" b="1" dirty="0"/>
              <a:t> </a:t>
            </a:r>
            <a:r>
              <a:rPr lang="en-US" b="1" dirty="0" err="1"/>
              <a:t>Projes</a:t>
            </a:r>
            <a:r>
              <a:rPr lang="en-US" b="1" dirty="0"/>
              <a:t> )’ın </a:t>
            </a:r>
            <a:r>
              <a:rPr lang="en-US" b="1" dirty="0" err="1" smtClean="0"/>
              <a:t>Kullanılması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Günümüzde</a:t>
            </a:r>
            <a:r>
              <a:rPr lang="en-US" sz="2800" dirty="0" smtClean="0"/>
              <a:t> </a:t>
            </a:r>
            <a:r>
              <a:rPr lang="en-US" sz="2800" dirty="0" err="1"/>
              <a:t>bilişim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iletişim</a:t>
            </a:r>
            <a:r>
              <a:rPr lang="en-US" sz="2800" dirty="0"/>
              <a:t> </a:t>
            </a:r>
            <a:r>
              <a:rPr lang="en-US" sz="2800" dirty="0" err="1"/>
              <a:t>teknolojileri</a:t>
            </a:r>
            <a:r>
              <a:rPr lang="en-US" sz="2800" dirty="0"/>
              <a:t>, </a:t>
            </a:r>
            <a:r>
              <a:rPr lang="en-US" sz="2800" dirty="0" err="1"/>
              <a:t>hayatın</a:t>
            </a:r>
            <a:r>
              <a:rPr lang="en-US" sz="2800" dirty="0"/>
              <a:t> </a:t>
            </a:r>
            <a:r>
              <a:rPr lang="en-US" sz="2800" dirty="0" err="1"/>
              <a:t>birçok</a:t>
            </a:r>
            <a:r>
              <a:rPr lang="en-US" sz="2800" dirty="0"/>
              <a:t> </a:t>
            </a:r>
            <a:r>
              <a:rPr lang="en-US" sz="2800" dirty="0" err="1"/>
              <a:t>alanına</a:t>
            </a:r>
            <a:r>
              <a:rPr lang="en-US" sz="2800" dirty="0"/>
              <a:t> </a:t>
            </a:r>
            <a:r>
              <a:rPr lang="en-US" sz="2800" dirty="0" err="1"/>
              <a:t>girmiş</a:t>
            </a:r>
            <a:r>
              <a:rPr lang="en-US" sz="2800" dirty="0"/>
              <a:t> </a:t>
            </a:r>
            <a:r>
              <a:rPr lang="en-US" sz="2800" dirty="0" err="1"/>
              <a:t>bulunmaktadır</a:t>
            </a:r>
            <a:r>
              <a:rPr lang="en-US" sz="2800" dirty="0"/>
              <a:t>. </a:t>
            </a:r>
            <a:r>
              <a:rPr lang="en-US" sz="2800" dirty="0" err="1"/>
              <a:t>Öte</a:t>
            </a:r>
            <a:r>
              <a:rPr lang="en-US" sz="2800" dirty="0"/>
              <a:t> </a:t>
            </a:r>
            <a:r>
              <a:rPr lang="en-US" sz="2800" dirty="0" err="1"/>
              <a:t>yandan</a:t>
            </a:r>
            <a:r>
              <a:rPr lang="en-US" sz="2800" dirty="0"/>
              <a:t>, </a:t>
            </a:r>
            <a:r>
              <a:rPr lang="en-US" sz="2800" dirty="0" err="1"/>
              <a:t>çağdaş</a:t>
            </a:r>
            <a:r>
              <a:rPr lang="en-US" sz="2800" dirty="0"/>
              <a:t> </a:t>
            </a:r>
            <a:r>
              <a:rPr lang="en-US" sz="2800" dirty="0" err="1"/>
              <a:t>devletlerde</a:t>
            </a:r>
            <a:r>
              <a:rPr lang="en-US" sz="2800" dirty="0"/>
              <a:t> </a:t>
            </a:r>
            <a:r>
              <a:rPr lang="en-US" sz="2800" dirty="0" err="1"/>
              <a:t>katılımcı</a:t>
            </a:r>
            <a:r>
              <a:rPr lang="en-US" sz="2800" dirty="0"/>
              <a:t> </a:t>
            </a:r>
            <a:r>
              <a:rPr lang="en-US" sz="2800" dirty="0" err="1"/>
              <a:t>demokrasi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yönetim</a:t>
            </a:r>
            <a:r>
              <a:rPr lang="en-US" sz="2800" dirty="0"/>
              <a:t>, </a:t>
            </a:r>
            <a:r>
              <a:rPr lang="en-US" sz="2800" dirty="0" err="1"/>
              <a:t>saydamlık</a:t>
            </a:r>
            <a:r>
              <a:rPr lang="en-US" sz="2800" dirty="0"/>
              <a:t>, </a:t>
            </a: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 smtClean="0"/>
              <a:t>verebilirlik</a:t>
            </a:r>
            <a:r>
              <a:rPr lang="en-US" sz="2800" dirty="0"/>
              <a:t>, </a:t>
            </a:r>
            <a:r>
              <a:rPr lang="en-US" sz="2800" dirty="0" err="1"/>
              <a:t>açıklık</a:t>
            </a:r>
            <a:r>
              <a:rPr lang="en-US" sz="2800" dirty="0"/>
              <a:t>, </a:t>
            </a:r>
            <a:r>
              <a:rPr lang="en-US" sz="2800" dirty="0" err="1"/>
              <a:t>etkinlik</a:t>
            </a:r>
            <a:r>
              <a:rPr lang="en-US" sz="2800" dirty="0"/>
              <a:t>, </a:t>
            </a:r>
            <a:r>
              <a:rPr lang="en-US" sz="2800" dirty="0" err="1"/>
              <a:t>basitlik</a:t>
            </a:r>
            <a:r>
              <a:rPr lang="en-US" sz="2800" dirty="0"/>
              <a:t>, </a:t>
            </a:r>
            <a:r>
              <a:rPr lang="en-US" sz="2800" dirty="0" err="1"/>
              <a:t>az</a:t>
            </a:r>
            <a:r>
              <a:rPr lang="en-US" sz="2800" dirty="0"/>
              <a:t> </a:t>
            </a:r>
            <a:r>
              <a:rPr lang="en-US" sz="2800" dirty="0" err="1"/>
              <a:t>bürokrasi</a:t>
            </a:r>
            <a:r>
              <a:rPr lang="en-US" sz="2800" dirty="0"/>
              <a:t>, </a:t>
            </a:r>
            <a:r>
              <a:rPr lang="en-US" sz="2800" dirty="0" err="1"/>
              <a:t>kaynakların</a:t>
            </a:r>
            <a:r>
              <a:rPr lang="en-US" sz="2800" dirty="0"/>
              <a:t> </a:t>
            </a:r>
            <a:r>
              <a:rPr lang="en-US" sz="2800" dirty="0" err="1"/>
              <a:t>etkin</a:t>
            </a:r>
            <a:r>
              <a:rPr lang="en-US" sz="2800" dirty="0"/>
              <a:t> </a:t>
            </a:r>
            <a:r>
              <a:rPr lang="en-US" sz="2800" dirty="0" err="1"/>
              <a:t>kullanımı</a:t>
            </a:r>
            <a:r>
              <a:rPr lang="en-US" sz="2800" dirty="0"/>
              <a:t>, </a:t>
            </a:r>
            <a:r>
              <a:rPr lang="en-US" sz="2800" dirty="0" err="1"/>
              <a:t>kamu</a:t>
            </a:r>
            <a:r>
              <a:rPr lang="en-US" sz="2800" dirty="0"/>
              <a:t> mal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hizmet</a:t>
            </a:r>
            <a:r>
              <a:rPr lang="en-US" sz="2800" dirty="0" smtClean="0"/>
              <a:t> </a:t>
            </a:r>
            <a:r>
              <a:rPr lang="en-US" sz="2800" dirty="0" err="1"/>
              <a:t>sunumlarında</a:t>
            </a:r>
            <a:r>
              <a:rPr lang="en-US" sz="2800" dirty="0"/>
              <a:t> </a:t>
            </a:r>
            <a:r>
              <a:rPr lang="en-US" sz="2800" dirty="0" err="1"/>
              <a:t>hız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verimliliğin</a:t>
            </a:r>
            <a:r>
              <a:rPr lang="en-US" sz="2800" dirty="0"/>
              <a:t> </a:t>
            </a:r>
            <a:r>
              <a:rPr lang="en-US" sz="2800" dirty="0" err="1"/>
              <a:t>sağlanması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amaç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ilkeler</a:t>
            </a:r>
            <a:r>
              <a:rPr lang="en-US" sz="2800" dirty="0"/>
              <a:t> </a:t>
            </a:r>
            <a:r>
              <a:rPr lang="en-US" sz="2800" dirty="0" err="1"/>
              <a:t>vazgeçilmez</a:t>
            </a:r>
            <a:r>
              <a:rPr lang="en-US" sz="2800" dirty="0"/>
              <a:t> </a:t>
            </a:r>
            <a:r>
              <a:rPr lang="en-US" sz="2800" dirty="0" err="1"/>
              <a:t>esaslar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benimsenmiştir</a:t>
            </a:r>
            <a:r>
              <a:rPr lang="en-US" sz="2800" dirty="0"/>
              <a:t>. </a:t>
            </a:r>
            <a:r>
              <a:rPr lang="en-US" sz="2800" dirty="0" err="1"/>
              <a:t>Bilişim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iletişim</a:t>
            </a:r>
            <a:r>
              <a:rPr lang="en-US" sz="2800" dirty="0"/>
              <a:t> </a:t>
            </a:r>
            <a:r>
              <a:rPr lang="en-US" sz="2800" dirty="0" err="1"/>
              <a:t>teknolojileri</a:t>
            </a:r>
            <a:r>
              <a:rPr lang="en-US" sz="2800" dirty="0"/>
              <a:t> de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esasların</a:t>
            </a:r>
            <a:r>
              <a:rPr lang="en-US" sz="2800" dirty="0"/>
              <a:t> </a:t>
            </a:r>
            <a:r>
              <a:rPr lang="en-US" sz="2800" dirty="0" err="1"/>
              <a:t>hayata</a:t>
            </a:r>
            <a:r>
              <a:rPr lang="en-US" sz="2800" dirty="0"/>
              <a:t> </a:t>
            </a:r>
            <a:r>
              <a:rPr lang="en-US" sz="2800" dirty="0" err="1" smtClean="0"/>
              <a:t>geçirilmesinde</a:t>
            </a:r>
            <a:r>
              <a:rPr lang="en-US" sz="2800" dirty="0" smtClean="0"/>
              <a:t> </a:t>
            </a:r>
            <a:r>
              <a:rPr lang="en-US" sz="2800" dirty="0"/>
              <a:t>en </a:t>
            </a:r>
            <a:r>
              <a:rPr lang="en-US" sz="2800" dirty="0" err="1"/>
              <a:t>etkili</a:t>
            </a:r>
            <a:r>
              <a:rPr lang="en-US" sz="2800" dirty="0"/>
              <a:t> </a:t>
            </a:r>
            <a:r>
              <a:rPr lang="en-US" sz="2800" dirty="0" err="1"/>
              <a:t>araç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görülmüştür</a:t>
            </a:r>
            <a:r>
              <a:rPr lang="en-US" sz="2800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15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UYAP’ın</a:t>
            </a:r>
            <a:r>
              <a:rPr lang="en-US" b="1" dirty="0"/>
              <a:t> </a:t>
            </a:r>
            <a:r>
              <a:rPr lang="en-US" b="1" dirty="0" err="1"/>
              <a:t>Kullanılmasında</a:t>
            </a:r>
            <a:r>
              <a:rPr lang="en-US" b="1" dirty="0"/>
              <a:t> </a:t>
            </a:r>
            <a:r>
              <a:rPr lang="en-US" b="1" dirty="0" smtClean="0"/>
              <a:t>D</a:t>
            </a:r>
            <a:r>
              <a:rPr lang="tr-TR" b="1" dirty="0" smtClean="0"/>
              <a:t>i</a:t>
            </a:r>
            <a:r>
              <a:rPr lang="en-US" b="1" dirty="0" err="1" smtClean="0"/>
              <a:t>kkat</a:t>
            </a:r>
            <a:r>
              <a:rPr lang="en-US" b="1" dirty="0" smtClean="0"/>
              <a:t> Ed</a:t>
            </a:r>
            <a:r>
              <a:rPr lang="tr-TR" b="1" dirty="0" smtClean="0"/>
              <a:t>i</a:t>
            </a:r>
            <a:r>
              <a:rPr lang="en-US" b="1" dirty="0" err="1" smtClean="0"/>
              <a:t>lecek</a:t>
            </a:r>
            <a:r>
              <a:rPr lang="en-US" b="1" dirty="0" smtClean="0"/>
              <a:t> </a:t>
            </a:r>
            <a:r>
              <a:rPr lang="en-US" b="1" dirty="0" err="1" smtClean="0"/>
              <a:t>Hususlar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/>
              <a:t>U</a:t>
            </a:r>
            <a:r>
              <a:rPr lang="en-US" dirty="0" smtClean="0"/>
              <a:t>YAP </a:t>
            </a:r>
            <a:r>
              <a:rPr lang="en-US" dirty="0" err="1"/>
              <a:t>bilişim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kullanılarak</a:t>
            </a:r>
            <a:r>
              <a:rPr lang="en-US" dirty="0"/>
              <a:t> </a:t>
            </a:r>
            <a:r>
              <a:rPr lang="en-US" dirty="0" err="1"/>
              <a:t>soruşturma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kovuşturma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adli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idari</a:t>
            </a:r>
            <a:r>
              <a:rPr lang="en-US" dirty="0"/>
              <a:t> </a:t>
            </a:r>
            <a:r>
              <a:rPr lang="en-US" dirty="0" err="1"/>
              <a:t>işlemlerin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, </a:t>
            </a:r>
            <a:r>
              <a:rPr lang="en-US" dirty="0" err="1"/>
              <a:t>verimli</a:t>
            </a:r>
            <a:r>
              <a:rPr lang="en-US" dirty="0"/>
              <a:t>, </a:t>
            </a:r>
            <a:r>
              <a:rPr lang="en-US" dirty="0" err="1"/>
              <a:t>hızlı</a:t>
            </a:r>
            <a:r>
              <a:rPr lang="en-US" dirty="0"/>
              <a:t>, </a:t>
            </a:r>
            <a:r>
              <a:rPr lang="en-US" dirty="0" err="1"/>
              <a:t>düzenli</a:t>
            </a:r>
            <a:r>
              <a:rPr lang="en-US" dirty="0"/>
              <a:t>, </a:t>
            </a:r>
            <a:r>
              <a:rPr lang="en-US" dirty="0" err="1"/>
              <a:t>şeffaf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ekonomisine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yürütülebilmesi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aşağıda</a:t>
            </a:r>
            <a:r>
              <a:rPr lang="en-US" dirty="0"/>
              <a:t> </a:t>
            </a:r>
            <a:r>
              <a:rPr lang="en-US" dirty="0" err="1"/>
              <a:t>gösterilen</a:t>
            </a:r>
            <a:r>
              <a:rPr lang="en-US" dirty="0"/>
              <a:t> </a:t>
            </a:r>
            <a:r>
              <a:rPr lang="en-US" dirty="0" err="1"/>
              <a:t>hususlara</a:t>
            </a:r>
            <a:r>
              <a:rPr lang="en-US" dirty="0"/>
              <a:t> </a:t>
            </a:r>
            <a:r>
              <a:rPr lang="en-US" dirty="0" err="1"/>
              <a:t>riayet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faaliyetin</a:t>
            </a:r>
            <a:r>
              <a:rPr lang="en-US" dirty="0"/>
              <a:t>, UYAP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gerçekleştirilmesine</a:t>
            </a:r>
            <a:r>
              <a:rPr lang="en-US" dirty="0"/>
              <a:t> </a:t>
            </a:r>
            <a:r>
              <a:rPr lang="en-US" dirty="0" err="1"/>
              <a:t>imkân</a:t>
            </a:r>
            <a:r>
              <a:rPr lang="en-US" dirty="0"/>
              <a:t> </a:t>
            </a:r>
            <a:r>
              <a:rPr lang="en-US" dirty="0" err="1" smtClean="0"/>
              <a:t>bulunmayan</a:t>
            </a:r>
            <a:r>
              <a:rPr lang="en-US" dirty="0" smtClean="0"/>
              <a:t> </a:t>
            </a:r>
            <a:r>
              <a:rPr lang="en-US" dirty="0" err="1"/>
              <a:t>istisnai</a:t>
            </a:r>
            <a:r>
              <a:rPr lang="en-US" dirty="0"/>
              <a:t> </a:t>
            </a:r>
            <a:r>
              <a:rPr lang="en-US" dirty="0" err="1"/>
              <a:t>hâller</a:t>
            </a:r>
            <a:r>
              <a:rPr lang="en-US" dirty="0"/>
              <a:t> </a:t>
            </a:r>
            <a:r>
              <a:rPr lang="en-US" dirty="0" err="1"/>
              <a:t>saklı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koşuluyla</a:t>
            </a:r>
            <a:r>
              <a:rPr lang="en-US" dirty="0"/>
              <a:t> UYAP </a:t>
            </a:r>
            <a:r>
              <a:rPr lang="en-US" dirty="0" err="1"/>
              <a:t>ortamında</a:t>
            </a:r>
            <a:r>
              <a:rPr lang="en-US" dirty="0"/>
              <a:t>, </a:t>
            </a:r>
            <a:r>
              <a:rPr lang="en-US" dirty="0" err="1"/>
              <a:t>zamanında</a:t>
            </a:r>
            <a:r>
              <a:rPr lang="en-US" dirty="0"/>
              <a:t>, </a:t>
            </a:r>
            <a:r>
              <a:rPr lang="en-US" dirty="0" err="1"/>
              <a:t>eksiksiz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gerçekleştirilmesi</a:t>
            </a:r>
            <a:r>
              <a:rPr lang="en-US" dirty="0"/>
              <a:t>,</a:t>
            </a:r>
          </a:p>
          <a:p>
            <a:pPr algn="just"/>
            <a:r>
              <a:rPr lang="en-US" dirty="0"/>
              <a:t>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kalem</a:t>
            </a:r>
            <a:r>
              <a:rPr lang="en-US" dirty="0"/>
              <a:t> </a:t>
            </a:r>
            <a:r>
              <a:rPr lang="en-US" dirty="0" err="1"/>
              <a:t>hizmetlerinin</a:t>
            </a:r>
            <a:r>
              <a:rPr lang="en-US" dirty="0"/>
              <a:t> UYAP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yürütülmesi</a:t>
            </a:r>
            <a:r>
              <a:rPr lang="en-US" dirty="0"/>
              <a:t>, 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5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BELGELERİN KAYIT GÖRMESİ VE DOSYALANMASI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gerçeğe</a:t>
            </a:r>
            <a:r>
              <a:rPr lang="en-US" dirty="0"/>
              <a:t> </a:t>
            </a:r>
            <a:r>
              <a:rPr lang="en-US" dirty="0" err="1"/>
              <a:t>tanıklık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, </a:t>
            </a:r>
            <a:r>
              <a:rPr lang="en-US" dirty="0" err="1"/>
              <a:t>fotoğraf</a:t>
            </a:r>
            <a:r>
              <a:rPr lang="en-US" dirty="0"/>
              <a:t>, </a:t>
            </a:r>
            <a:r>
              <a:rPr lang="en-US" dirty="0" err="1"/>
              <a:t>resim</a:t>
            </a:r>
            <a:r>
              <a:rPr lang="en-US" dirty="0"/>
              <a:t>, film vb. </a:t>
            </a:r>
            <a:r>
              <a:rPr lang="en-US" dirty="0" err="1"/>
              <a:t>vesika</a:t>
            </a:r>
            <a:r>
              <a:rPr lang="en-US" dirty="0"/>
              <a:t>, </a:t>
            </a:r>
            <a:r>
              <a:rPr lang="en-US" dirty="0" err="1"/>
              <a:t>dokümana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anlamda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 smtClean="0"/>
              <a:t>denilir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en-US" dirty="0" err="1" smtClean="0"/>
              <a:t>Resmî</a:t>
            </a:r>
            <a:r>
              <a:rPr lang="en-US" dirty="0" smtClean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kastedilen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kuruluşlarının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aralarında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tüzel</a:t>
            </a:r>
            <a:r>
              <a:rPr lang="en-US" dirty="0" smtClean="0"/>
              <a:t> </a:t>
            </a:r>
            <a:r>
              <a:rPr lang="en-US" dirty="0" err="1"/>
              <a:t>kişilerle</a:t>
            </a:r>
            <a:r>
              <a:rPr lang="en-US" dirty="0"/>
              <a:t> </a:t>
            </a:r>
            <a:r>
              <a:rPr lang="en-US" dirty="0" err="1"/>
              <a:t>iletişimlerini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 smtClean="0"/>
              <a:t>oluşturdukları</a:t>
            </a:r>
            <a:r>
              <a:rPr lang="en-US" dirty="0"/>
              <a:t>, </a:t>
            </a:r>
            <a:r>
              <a:rPr lang="en-US" dirty="0" err="1"/>
              <a:t>gönderdikleri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sakladıkları</a:t>
            </a:r>
            <a:r>
              <a:rPr lang="en-US" dirty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içeriği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belgelerdir</a:t>
            </a:r>
            <a:r>
              <a:rPr lang="en-US" dirty="0"/>
              <a:t>.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kuruluşlarının</a:t>
            </a:r>
            <a:r>
              <a:rPr lang="tr-TR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/>
              <a:t>aralarında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tüzel</a:t>
            </a:r>
            <a:r>
              <a:rPr lang="en-US" dirty="0"/>
              <a:t> </a:t>
            </a:r>
            <a:r>
              <a:rPr lang="en-US" dirty="0" err="1"/>
              <a:t>kişilerle</a:t>
            </a:r>
            <a:r>
              <a:rPr lang="en-US" dirty="0"/>
              <a:t> </a:t>
            </a:r>
            <a:r>
              <a:rPr lang="en-US" dirty="0" err="1"/>
              <a:t>iletişimleri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metin</a:t>
            </a:r>
            <a:r>
              <a:rPr lang="en-US" dirty="0"/>
              <a:t>,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görüntü</a:t>
            </a:r>
            <a:r>
              <a:rPr lang="en-US" dirty="0"/>
              <a:t> </a:t>
            </a:r>
            <a:r>
              <a:rPr lang="en-US" dirty="0" err="1" smtClean="0"/>
              <a:t>şeklinde</a:t>
            </a:r>
            <a:r>
              <a:rPr lang="en-US" dirty="0" smtClean="0"/>
              <a:t> </a:t>
            </a:r>
            <a:r>
              <a:rPr lang="en-US" dirty="0" err="1"/>
              <a:t>oluşturdukları</a:t>
            </a:r>
            <a:r>
              <a:rPr lang="en-US" dirty="0"/>
              <a:t>, </a:t>
            </a:r>
            <a:r>
              <a:rPr lang="en-US" dirty="0" err="1"/>
              <a:t>gönderdikleri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sakladıkları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655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UYAP’ın</a:t>
            </a:r>
            <a:r>
              <a:rPr lang="en-US" b="1" dirty="0"/>
              <a:t> </a:t>
            </a:r>
            <a:r>
              <a:rPr lang="en-US" b="1" dirty="0" err="1"/>
              <a:t>Kullanılmasında</a:t>
            </a:r>
            <a:r>
              <a:rPr lang="en-US" b="1" dirty="0"/>
              <a:t> </a:t>
            </a:r>
            <a:r>
              <a:rPr lang="en-US" b="1" dirty="0" smtClean="0"/>
              <a:t>D</a:t>
            </a:r>
            <a:r>
              <a:rPr lang="tr-TR" b="1" dirty="0" smtClean="0"/>
              <a:t>i</a:t>
            </a:r>
            <a:r>
              <a:rPr lang="en-US" b="1" dirty="0" err="1" smtClean="0"/>
              <a:t>kkat</a:t>
            </a:r>
            <a:r>
              <a:rPr lang="en-US" b="1" dirty="0" smtClean="0"/>
              <a:t> Ed</a:t>
            </a:r>
            <a:r>
              <a:rPr lang="tr-TR" b="1" dirty="0" smtClean="0"/>
              <a:t>i</a:t>
            </a:r>
            <a:r>
              <a:rPr lang="en-US" b="1" dirty="0" err="1" smtClean="0"/>
              <a:t>lecek</a:t>
            </a:r>
            <a:r>
              <a:rPr lang="en-US" b="1" dirty="0" smtClean="0"/>
              <a:t> </a:t>
            </a:r>
            <a:r>
              <a:rPr lang="en-US" b="1" dirty="0" err="1" smtClean="0"/>
              <a:t>Hususlar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/>
              <a:t>birimlerde</a:t>
            </a:r>
            <a:r>
              <a:rPr lang="en-US" dirty="0"/>
              <a:t> 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girişinin</a:t>
            </a:r>
            <a:r>
              <a:rPr lang="en-US" dirty="0"/>
              <a:t> </a:t>
            </a:r>
            <a:r>
              <a:rPr lang="en-US" dirty="0" err="1"/>
              <a:t>eksiksiz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UYAP'a</a:t>
            </a:r>
            <a:r>
              <a:rPr lang="en-US" dirty="0" smtClean="0"/>
              <a:t>  </a:t>
            </a:r>
            <a:r>
              <a:rPr lang="en-US" dirty="0" err="1"/>
              <a:t>veri</a:t>
            </a:r>
            <a:r>
              <a:rPr lang="en-US" dirty="0"/>
              <a:t>  </a:t>
            </a:r>
            <a:r>
              <a:rPr lang="en-US" dirty="0" err="1"/>
              <a:t>girişlerinde</a:t>
            </a:r>
            <a:r>
              <a:rPr lang="en-US" dirty="0"/>
              <a:t>  </a:t>
            </a:r>
            <a:r>
              <a:rPr lang="en-US" dirty="0" err="1"/>
              <a:t>dosyanın</a:t>
            </a:r>
            <a:r>
              <a:rPr lang="en-US" dirty="0"/>
              <a:t>  </a:t>
            </a:r>
            <a:r>
              <a:rPr lang="en-US" dirty="0" err="1"/>
              <a:t>temci</a:t>
            </a:r>
            <a:r>
              <a:rPr lang="en-US" dirty="0"/>
              <a:t> 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taraf</a:t>
            </a:r>
            <a:r>
              <a:rPr lang="en-US" dirty="0"/>
              <a:t>  </a:t>
            </a:r>
            <a:r>
              <a:rPr lang="en-US" dirty="0" err="1"/>
              <a:t>bilgileri</a:t>
            </a:r>
            <a:r>
              <a:rPr lang="en-US" dirty="0"/>
              <a:t>  </a:t>
            </a:r>
            <a:r>
              <a:rPr lang="en-US" dirty="0" err="1"/>
              <a:t>veya</a:t>
            </a:r>
            <a:r>
              <a:rPr lang="en-US" dirty="0"/>
              <a:t>  </a:t>
            </a:r>
            <a:r>
              <a:rPr lang="en-US" dirty="0" err="1"/>
              <a:t>dava</a:t>
            </a:r>
            <a:r>
              <a:rPr lang="en-US" dirty="0"/>
              <a:t> 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en-US" dirty="0" err="1"/>
              <a:t>suç</a:t>
            </a:r>
            <a:r>
              <a:rPr lang="en-US" dirty="0"/>
              <a:t> </a:t>
            </a:r>
            <a:r>
              <a:rPr lang="en-US" dirty="0" err="1" smtClean="0"/>
              <a:t>isimleri</a:t>
            </a:r>
            <a:r>
              <a:rPr lang="en-US" dirty="0" smtClean="0"/>
              <a:t> </a:t>
            </a:r>
            <a:r>
              <a:rPr lang="en-US" dirty="0" err="1"/>
              <a:t>gibi</a:t>
            </a:r>
            <a:r>
              <a:rPr lang="en-US" dirty="0"/>
              <a:t>)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eksiksiz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girilmesi</a:t>
            </a:r>
            <a:r>
              <a:rPr lang="en-US" dirty="0"/>
              <a:t>,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girişlerinin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sürecine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 smtClean="0"/>
              <a:t>ekrandan</a:t>
            </a:r>
            <a:r>
              <a:rPr lang="en-US" dirty="0" smtClean="0"/>
              <a:t> </a:t>
            </a:r>
            <a:r>
              <a:rPr lang="en-US" dirty="0" err="1"/>
              <a:t>yapılarak</a:t>
            </a:r>
            <a:r>
              <a:rPr lang="en-US" dirty="0"/>
              <a:t> </a:t>
            </a:r>
            <a:r>
              <a:rPr lang="en-US" dirty="0" err="1"/>
              <a:t>tutarsız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oluşmasının</a:t>
            </a:r>
            <a:r>
              <a:rPr lang="en-US" dirty="0"/>
              <a:t> </a:t>
            </a:r>
            <a:r>
              <a:rPr lang="en-US" dirty="0" err="1"/>
              <a:t>engellenmesi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 smtClean="0"/>
              <a:t>onaylamadan</a:t>
            </a:r>
            <a:r>
              <a:rPr lang="en-US" dirty="0" smtClean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işlemin</a:t>
            </a:r>
            <a:r>
              <a:rPr lang="en-US" dirty="0"/>
              <a:t> </a:t>
            </a:r>
            <a:r>
              <a:rPr lang="en-US" dirty="0" err="1"/>
              <a:t>kesinleştiği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düzeltmelerin</a:t>
            </a:r>
            <a:r>
              <a:rPr lang="en-US" dirty="0"/>
              <a:t>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/>
              <a:t>dayanağı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 smtClean="0"/>
              <a:t>hâlinde</a:t>
            </a:r>
            <a:r>
              <a:rPr lang="en-US" dirty="0" smtClean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birimce</a:t>
            </a:r>
            <a:r>
              <a:rPr lang="en-US" dirty="0"/>
              <a:t> UYAP </a:t>
            </a:r>
            <a:r>
              <a:rPr lang="en-US" dirty="0" err="1"/>
              <a:t>birim</a:t>
            </a:r>
            <a:r>
              <a:rPr lang="en-US" dirty="0"/>
              <a:t> </a:t>
            </a:r>
            <a:r>
              <a:rPr lang="en-US" dirty="0" err="1"/>
              <a:t>sorumlusu</a:t>
            </a:r>
            <a:r>
              <a:rPr lang="en-US" dirty="0"/>
              <a:t> </a:t>
            </a:r>
            <a:r>
              <a:rPr lang="en-US" dirty="0" err="1"/>
              <a:t>aracılığıyla</a:t>
            </a:r>
            <a:r>
              <a:rPr lang="en-US" dirty="0"/>
              <a:t> </a:t>
            </a:r>
            <a:r>
              <a:rPr lang="en-US" dirty="0" err="1"/>
              <a:t>gönderilecek</a:t>
            </a:r>
            <a:r>
              <a:rPr lang="en-US" dirty="0"/>
              <a:t>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/>
              <a:t>İşlem</a:t>
            </a:r>
            <a:r>
              <a:rPr lang="en-US" dirty="0"/>
              <a:t> </a:t>
            </a:r>
            <a:r>
              <a:rPr lang="en-US" dirty="0" err="1"/>
              <a:t>Dairesi</a:t>
            </a:r>
            <a:r>
              <a:rPr lang="en-US" dirty="0"/>
              <a:t> </a:t>
            </a:r>
            <a:r>
              <a:rPr lang="en-US" dirty="0" err="1"/>
              <a:t>Başkanlığınca</a:t>
            </a:r>
            <a:r>
              <a:rPr lang="en-US" dirty="0"/>
              <a:t> </a:t>
            </a:r>
            <a:r>
              <a:rPr lang="en-US" dirty="0" err="1"/>
              <a:t>düzeltilmesi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317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UYAP’ın</a:t>
            </a:r>
            <a:r>
              <a:rPr lang="en-US" b="1" dirty="0"/>
              <a:t> </a:t>
            </a:r>
            <a:r>
              <a:rPr lang="en-US" b="1" dirty="0" err="1"/>
              <a:t>Kullanılmasında</a:t>
            </a:r>
            <a:r>
              <a:rPr lang="en-US" b="1" dirty="0"/>
              <a:t> </a:t>
            </a:r>
            <a:r>
              <a:rPr lang="en-US" b="1" dirty="0" smtClean="0"/>
              <a:t>D</a:t>
            </a:r>
            <a:r>
              <a:rPr lang="tr-TR" b="1" dirty="0" smtClean="0"/>
              <a:t>i</a:t>
            </a:r>
            <a:r>
              <a:rPr lang="en-US" b="1" dirty="0" err="1" smtClean="0"/>
              <a:t>kkat</a:t>
            </a:r>
            <a:r>
              <a:rPr lang="en-US" b="1" dirty="0" smtClean="0"/>
              <a:t> Ed</a:t>
            </a:r>
            <a:r>
              <a:rPr lang="tr-TR" b="1" dirty="0" smtClean="0"/>
              <a:t>i</a:t>
            </a:r>
            <a:r>
              <a:rPr lang="en-US" b="1" dirty="0" err="1" smtClean="0"/>
              <a:t>lecek</a:t>
            </a:r>
            <a:r>
              <a:rPr lang="en-US" b="1" dirty="0" smtClean="0"/>
              <a:t> </a:t>
            </a:r>
            <a:r>
              <a:rPr lang="en-US" b="1" dirty="0" err="1" smtClean="0"/>
              <a:t>Hususlar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Zorunluluk</a:t>
            </a:r>
            <a:r>
              <a:rPr lang="en-US" dirty="0"/>
              <a:t> </a:t>
            </a:r>
            <a:r>
              <a:rPr lang="en-US" dirty="0" err="1"/>
              <a:t>sebebiyle</a:t>
            </a:r>
            <a:r>
              <a:rPr lang="en-US" dirty="0"/>
              <a:t> </a:t>
            </a:r>
            <a:r>
              <a:rPr lang="en-US" dirty="0" err="1"/>
              <a:t>haricen</a:t>
            </a:r>
            <a:r>
              <a:rPr lang="en-US" dirty="0"/>
              <a:t> </a:t>
            </a:r>
            <a:r>
              <a:rPr lang="en-US" dirty="0" err="1"/>
              <a:t>oluşturulan</a:t>
            </a:r>
            <a:r>
              <a:rPr lang="en-US" dirty="0"/>
              <a:t> </a:t>
            </a:r>
            <a:r>
              <a:rPr lang="en-US" dirty="0" err="1"/>
              <a:t>belgeler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haricinde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belgelerin</a:t>
            </a:r>
            <a:r>
              <a:rPr lang="en-US" dirty="0"/>
              <a:t> </a:t>
            </a:r>
            <a:r>
              <a:rPr lang="en-US" dirty="0" err="1" smtClean="0"/>
              <a:t>ekleriyle</a:t>
            </a:r>
            <a:r>
              <a:rPr lang="en-US" dirty="0" smtClean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taranarak</a:t>
            </a:r>
            <a:r>
              <a:rPr lang="en-US" dirty="0"/>
              <a:t> UYAP </a:t>
            </a:r>
            <a:r>
              <a:rPr lang="en-US" dirty="0" err="1"/>
              <a:t>ortamına</a:t>
            </a:r>
            <a:r>
              <a:rPr lang="en-US" dirty="0"/>
              <a:t> </a:t>
            </a:r>
            <a:r>
              <a:rPr lang="en-US" dirty="0" err="1"/>
              <a:t>aktarılması</a:t>
            </a:r>
            <a:r>
              <a:rPr lang="en-US" dirty="0"/>
              <a:t>,</a:t>
            </a:r>
          </a:p>
          <a:p>
            <a:pPr algn="just"/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kuruluşlarından</a:t>
            </a:r>
            <a:r>
              <a:rPr lang="en-US" dirty="0"/>
              <a:t> </a:t>
            </a:r>
            <a:r>
              <a:rPr lang="en-US" dirty="0" err="1"/>
              <a:t>intikal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belgelerin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 smtClean="0"/>
              <a:t>nispette</a:t>
            </a:r>
            <a:r>
              <a:rPr lang="en-US" dirty="0" smtClean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istenilmesi</a:t>
            </a:r>
            <a:r>
              <a:rPr lang="en-US" dirty="0"/>
              <a:t>,</a:t>
            </a:r>
          </a:p>
          <a:p>
            <a:pPr algn="just"/>
            <a:r>
              <a:rPr lang="en-US" dirty="0"/>
              <a:t>UYAP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hazırlanmış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güvenli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imzalanmış</a:t>
            </a:r>
            <a:r>
              <a:rPr lang="en-US" dirty="0"/>
              <a:t> </a:t>
            </a:r>
            <a:r>
              <a:rPr lang="en-US" dirty="0" err="1"/>
              <a:t>evrakın</a:t>
            </a:r>
            <a:r>
              <a:rPr lang="en-US" dirty="0"/>
              <a:t> UYAP </a:t>
            </a:r>
            <a:r>
              <a:rPr lang="en-US" dirty="0" err="1" smtClean="0"/>
              <a:t>sistemine</a:t>
            </a:r>
            <a:r>
              <a:rPr lang="en-US" dirty="0" smtClean="0"/>
              <a:t>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kurumları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kuruluşlarına</a:t>
            </a:r>
            <a:r>
              <a:rPr lang="en-US" dirty="0"/>
              <a:t>,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 smtClean="0"/>
              <a:t>ortamda</a:t>
            </a:r>
            <a:r>
              <a:rPr lang="en-US" dirty="0" smtClean="0"/>
              <a:t> </a:t>
            </a:r>
            <a:r>
              <a:rPr lang="en-US" dirty="0" err="1"/>
              <a:t>gönderilememesi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kararın</a:t>
            </a:r>
            <a:r>
              <a:rPr lang="en-US" dirty="0"/>
              <a:t> </a:t>
            </a:r>
            <a:r>
              <a:rPr lang="en-US" dirty="0" err="1"/>
              <a:t>fiziki</a:t>
            </a:r>
            <a:r>
              <a:rPr lang="en-US" dirty="0"/>
              <a:t> </a:t>
            </a:r>
            <a:r>
              <a:rPr lang="en-US" dirty="0" err="1"/>
              <a:t>örneği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, </a:t>
            </a:r>
            <a:r>
              <a:rPr lang="en-US" dirty="0" err="1"/>
              <a:t>güvenli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 smtClean="0"/>
              <a:t>imza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imzalanmış</a:t>
            </a:r>
            <a:r>
              <a:rPr lang="en-US" dirty="0"/>
              <a:t> </a:t>
            </a:r>
            <a:r>
              <a:rPr lang="en-US" dirty="0" err="1"/>
              <a:t>aslının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belirtilerek</a:t>
            </a:r>
            <a:r>
              <a:rPr lang="en-US" dirty="0"/>
              <a:t> </a:t>
            </a:r>
            <a:r>
              <a:rPr lang="en-US" dirty="0" err="1"/>
              <a:t>altı</a:t>
            </a:r>
            <a:r>
              <a:rPr lang="en-US" dirty="0"/>
              <a:t> </a:t>
            </a:r>
            <a:r>
              <a:rPr lang="en-US" dirty="0" err="1"/>
              <a:t>birim</a:t>
            </a:r>
            <a:r>
              <a:rPr lang="en-US" dirty="0"/>
              <a:t> </a:t>
            </a:r>
            <a:r>
              <a:rPr lang="en-US" dirty="0" err="1"/>
              <a:t>amiri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görevlendirdiği</a:t>
            </a:r>
            <a:r>
              <a:rPr lang="en-US" dirty="0"/>
              <a:t> </a:t>
            </a:r>
            <a:r>
              <a:rPr lang="en-US" dirty="0" err="1" smtClean="0"/>
              <a:t>yazı</a:t>
            </a:r>
            <a:r>
              <a:rPr lang="en-US" dirty="0" smtClean="0"/>
              <a:t> </a:t>
            </a:r>
            <a:r>
              <a:rPr lang="en-US" dirty="0" err="1"/>
              <a:t>işleri</a:t>
            </a:r>
            <a:r>
              <a:rPr lang="en-US" dirty="0"/>
              <a:t> </a:t>
            </a:r>
            <a:r>
              <a:rPr lang="en-US" dirty="0" err="1"/>
              <a:t>müdürü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imzalanmak</a:t>
            </a:r>
            <a:r>
              <a:rPr lang="en-US" dirty="0"/>
              <a:t> </a:t>
            </a:r>
            <a:r>
              <a:rPr lang="en-US" dirty="0" err="1"/>
              <a:t>sureti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gönderilmesi</a:t>
            </a:r>
            <a:r>
              <a:rPr lang="en-US" dirty="0"/>
              <a:t>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7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err="1" smtClean="0"/>
              <a:t>lg</a:t>
            </a:r>
            <a:r>
              <a:rPr lang="tr-TR" b="1" dirty="0"/>
              <a:t>i</a:t>
            </a:r>
            <a:r>
              <a:rPr lang="en-US" b="1" dirty="0" smtClean="0"/>
              <a:t> S</a:t>
            </a:r>
            <a:r>
              <a:rPr lang="tr-TR" b="1" dirty="0" smtClean="0"/>
              <a:t>i</a:t>
            </a:r>
            <a:r>
              <a:rPr lang="en-US" b="1" dirty="0" smtClean="0"/>
              <a:t>stem</a:t>
            </a:r>
            <a:r>
              <a:rPr lang="tr-TR" b="1" dirty="0" smtClean="0"/>
              <a:t>i</a:t>
            </a:r>
            <a:r>
              <a:rPr lang="en-US" b="1" dirty="0" err="1" smtClean="0"/>
              <a:t>nde</a:t>
            </a:r>
            <a:r>
              <a:rPr lang="en-US" b="1" dirty="0" smtClean="0"/>
              <a:t> </a:t>
            </a:r>
            <a:r>
              <a:rPr lang="en-US" b="1" dirty="0" err="1"/>
              <a:t>Kullanılan</a:t>
            </a:r>
            <a:r>
              <a:rPr lang="en-US" b="1" dirty="0"/>
              <a:t> </a:t>
            </a:r>
            <a:r>
              <a:rPr lang="en-US" b="1" dirty="0" err="1"/>
              <a:t>Temel</a:t>
            </a:r>
            <a:r>
              <a:rPr lang="en-US" b="1" dirty="0"/>
              <a:t> </a:t>
            </a:r>
            <a:r>
              <a:rPr lang="en-US" b="1" dirty="0" smtClean="0"/>
              <a:t>Ş</a:t>
            </a:r>
            <a:r>
              <a:rPr lang="tr-TR" b="1" dirty="0" smtClean="0"/>
              <a:t>i</a:t>
            </a:r>
            <a:r>
              <a:rPr lang="en-US" b="1" dirty="0" err="1" smtClean="0"/>
              <a:t>freler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U</a:t>
            </a:r>
            <a:r>
              <a:rPr lang="en-US" dirty="0" smtClean="0"/>
              <a:t>YAP </a:t>
            </a:r>
            <a:r>
              <a:rPr lang="en-US" dirty="0" err="1"/>
              <a:t>bilişim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ağına</a:t>
            </a:r>
            <a:r>
              <a:rPr lang="en-US" dirty="0"/>
              <a:t>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olabilmek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işlerle</a:t>
            </a:r>
            <a:r>
              <a:rPr lang="en-US" dirty="0"/>
              <a:t> </a:t>
            </a:r>
            <a:r>
              <a:rPr lang="en-US" dirty="0" err="1"/>
              <a:t>görevli</a:t>
            </a:r>
            <a:r>
              <a:rPr lang="en-US" dirty="0"/>
              <a:t> UYAP </a:t>
            </a:r>
            <a:r>
              <a:rPr lang="en-US" dirty="0" err="1"/>
              <a:t>uzmanları</a:t>
            </a:r>
            <a:r>
              <a:rPr lang="en-US" dirty="0"/>
              <a:t>, </a:t>
            </a:r>
            <a:r>
              <a:rPr lang="en-US" dirty="0" err="1"/>
              <a:t>öncelikle</a:t>
            </a:r>
            <a:r>
              <a:rPr lang="en-US" dirty="0"/>
              <a:t> </a:t>
            </a:r>
            <a:r>
              <a:rPr lang="en-US" dirty="0" err="1"/>
              <a:t>bilgisayarlara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yüklerler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sistemin</a:t>
            </a:r>
            <a:r>
              <a:rPr lang="en-US" dirty="0"/>
              <a:t> </a:t>
            </a:r>
            <a:r>
              <a:rPr lang="en-US" dirty="0" err="1"/>
              <a:t>çalıştırılabilmesi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çeşit</a:t>
            </a:r>
            <a:r>
              <a:rPr lang="en-US" dirty="0"/>
              <a:t> (</a:t>
            </a:r>
            <a:r>
              <a:rPr lang="en-US" dirty="0" err="1" smtClean="0"/>
              <a:t>aşamalı</a:t>
            </a:r>
            <a:r>
              <a:rPr lang="en-US" dirty="0"/>
              <a:t>)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şifre</a:t>
            </a:r>
            <a:r>
              <a:rPr lang="en-US" dirty="0"/>
              <a:t> </a:t>
            </a:r>
            <a:r>
              <a:rPr lang="en-US" dirty="0" err="1"/>
              <a:t>tanıtır</a:t>
            </a:r>
            <a:r>
              <a:rPr lang="en-US" dirty="0"/>
              <a:t>. Bu </a:t>
            </a:r>
            <a:r>
              <a:rPr lang="en-US" dirty="0" err="1"/>
              <a:t>şifreler</a:t>
            </a:r>
            <a:r>
              <a:rPr lang="en-US" dirty="0"/>
              <a:t> </a:t>
            </a:r>
            <a:r>
              <a:rPr lang="en-US" dirty="0" err="1"/>
              <a:t>aşağıda</a:t>
            </a:r>
            <a:r>
              <a:rPr lang="en-US" dirty="0"/>
              <a:t> </a:t>
            </a:r>
            <a:r>
              <a:rPr lang="en-US" dirty="0" err="1"/>
              <a:t>açıklanmıştır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b="1" dirty="0"/>
              <a:t>1.   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err="1" smtClean="0"/>
              <a:t>lg</a:t>
            </a:r>
            <a:r>
              <a:rPr lang="tr-TR" b="1" dirty="0" smtClean="0"/>
              <a:t>i</a:t>
            </a:r>
            <a:r>
              <a:rPr lang="en-US" b="1" dirty="0" err="1" smtClean="0"/>
              <a:t>sayar</a:t>
            </a:r>
            <a:r>
              <a:rPr lang="en-US" b="1" dirty="0" smtClean="0"/>
              <a:t> </a:t>
            </a:r>
            <a:r>
              <a:rPr lang="en-US" b="1" dirty="0" err="1" smtClean="0"/>
              <a:t>Açılış</a:t>
            </a:r>
            <a:r>
              <a:rPr lang="en-US" b="1" dirty="0" smtClean="0"/>
              <a:t> (</a:t>
            </a:r>
            <a:r>
              <a:rPr lang="en-US" b="1" dirty="0" err="1" smtClean="0"/>
              <a:t>Doma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en-US" b="1" dirty="0"/>
              <a:t>) </a:t>
            </a:r>
            <a:r>
              <a:rPr lang="en-US" b="1" dirty="0" smtClean="0"/>
              <a:t>Ş</a:t>
            </a:r>
            <a:r>
              <a:rPr lang="tr-TR" b="1" dirty="0" smtClean="0"/>
              <a:t>i</a:t>
            </a:r>
            <a:r>
              <a:rPr lang="en-US" b="1" dirty="0" err="1" smtClean="0"/>
              <a:t>fres</a:t>
            </a:r>
            <a:r>
              <a:rPr lang="tr-TR" b="1" dirty="0" smtClean="0"/>
              <a:t>i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Bilgisayar</a:t>
            </a:r>
            <a:r>
              <a:rPr lang="en-US" dirty="0" smtClean="0"/>
              <a:t>  </a:t>
            </a:r>
            <a:r>
              <a:rPr lang="en-US" dirty="0" err="1"/>
              <a:t>açılabilmesi</a:t>
            </a:r>
            <a:r>
              <a:rPr lang="en-US" dirty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kullanıcı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önceden</a:t>
            </a:r>
            <a:r>
              <a:rPr lang="en-US" dirty="0"/>
              <a:t> </a:t>
            </a:r>
            <a:r>
              <a:rPr lang="en-US" dirty="0" err="1"/>
              <a:t>belirlenmiş</a:t>
            </a:r>
            <a:r>
              <a:rPr lang="en-US" dirty="0"/>
              <a:t> </a:t>
            </a:r>
            <a:r>
              <a:rPr lang="en-US" dirty="0" err="1"/>
              <a:t>şifrenin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girilmesi</a:t>
            </a:r>
            <a:r>
              <a:rPr lang="en-US" dirty="0"/>
              <a:t> </a:t>
            </a:r>
            <a:r>
              <a:rPr lang="en-US" dirty="0" err="1" smtClean="0"/>
              <a:t>gerekir</a:t>
            </a:r>
            <a:r>
              <a:rPr lang="en-US" dirty="0"/>
              <a:t>.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şifre</a:t>
            </a:r>
            <a:r>
              <a:rPr lang="en-US" dirty="0"/>
              <a:t> </a:t>
            </a:r>
            <a:r>
              <a:rPr lang="en-US" dirty="0" err="1"/>
              <a:t>bilgisayarda</a:t>
            </a:r>
            <a:r>
              <a:rPr lang="en-US" dirty="0"/>
              <a:t> </a:t>
            </a:r>
            <a:r>
              <a:rPr lang="en-US" dirty="0" err="1"/>
              <a:t>saklanan</a:t>
            </a:r>
            <a:r>
              <a:rPr lang="en-US" dirty="0"/>
              <a:t> </a:t>
            </a:r>
            <a:r>
              <a:rPr lang="en-US" dirty="0" err="1"/>
              <a:t>verilerin</a:t>
            </a:r>
            <a:r>
              <a:rPr lang="en-US" dirty="0"/>
              <a:t> </a:t>
            </a:r>
            <a:r>
              <a:rPr lang="en-US" dirty="0" err="1"/>
              <a:t>güvenliğini</a:t>
            </a:r>
            <a:r>
              <a:rPr lang="en-US" dirty="0"/>
              <a:t> de </a:t>
            </a:r>
            <a:r>
              <a:rPr lang="en-US" dirty="0" err="1"/>
              <a:t>sağlamaktadır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882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err="1" smtClean="0"/>
              <a:t>lg</a:t>
            </a:r>
            <a:r>
              <a:rPr lang="tr-TR" b="1" dirty="0"/>
              <a:t>i</a:t>
            </a:r>
            <a:r>
              <a:rPr lang="en-US" b="1" dirty="0" smtClean="0"/>
              <a:t> S</a:t>
            </a:r>
            <a:r>
              <a:rPr lang="tr-TR" b="1" dirty="0" smtClean="0"/>
              <a:t>i</a:t>
            </a:r>
            <a:r>
              <a:rPr lang="en-US" b="1" dirty="0" smtClean="0"/>
              <a:t>stem</a:t>
            </a:r>
            <a:r>
              <a:rPr lang="tr-TR" b="1" dirty="0" smtClean="0"/>
              <a:t>i</a:t>
            </a:r>
            <a:r>
              <a:rPr lang="en-US" b="1" dirty="0" err="1" smtClean="0"/>
              <a:t>nde</a:t>
            </a:r>
            <a:r>
              <a:rPr lang="en-US" b="1" dirty="0" smtClean="0"/>
              <a:t> </a:t>
            </a:r>
            <a:r>
              <a:rPr lang="en-US" b="1" dirty="0" err="1"/>
              <a:t>Kullanılan</a:t>
            </a:r>
            <a:r>
              <a:rPr lang="en-US" b="1" dirty="0"/>
              <a:t> </a:t>
            </a:r>
            <a:r>
              <a:rPr lang="en-US" b="1" dirty="0" err="1"/>
              <a:t>Temel</a:t>
            </a:r>
            <a:r>
              <a:rPr lang="en-US" b="1" dirty="0"/>
              <a:t> </a:t>
            </a:r>
            <a:r>
              <a:rPr lang="en-US" b="1" dirty="0" smtClean="0"/>
              <a:t>Ş</a:t>
            </a:r>
            <a:r>
              <a:rPr lang="tr-TR" b="1" dirty="0" smtClean="0"/>
              <a:t>i</a:t>
            </a:r>
            <a:r>
              <a:rPr lang="en-US" b="1" dirty="0" err="1" smtClean="0"/>
              <a:t>freler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/>
              <a:t>2.</a:t>
            </a:r>
            <a:r>
              <a:rPr lang="tr-TR" sz="2800" b="1" dirty="0" smtClean="0"/>
              <a:t> </a:t>
            </a:r>
            <a:r>
              <a:rPr lang="en-US" sz="2800" b="1" dirty="0" smtClean="0"/>
              <a:t>UYAP </a:t>
            </a:r>
            <a:r>
              <a:rPr lang="en-US" sz="2800" b="1" dirty="0"/>
              <a:t>Portal </a:t>
            </a:r>
            <a:r>
              <a:rPr lang="en-US" sz="2800" b="1" dirty="0" smtClean="0"/>
              <a:t>Ş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fres</a:t>
            </a:r>
            <a:r>
              <a:rPr lang="tr-TR" sz="2800" b="1" dirty="0" smtClean="0"/>
              <a:t>i</a:t>
            </a:r>
            <a:r>
              <a:rPr lang="en-US" sz="2800" b="1" dirty="0" smtClean="0"/>
              <a:t>:</a:t>
            </a:r>
            <a:r>
              <a:rPr lang="tr-TR" sz="2800" b="1" dirty="0" smtClean="0"/>
              <a:t> </a:t>
            </a:r>
            <a:r>
              <a:rPr lang="en-US" sz="2800" dirty="0"/>
              <a:t>Bu </a:t>
            </a:r>
            <a:r>
              <a:rPr lang="en-US" sz="2800" dirty="0" err="1"/>
              <a:t>aşamada</a:t>
            </a:r>
            <a:r>
              <a:rPr lang="en-US" sz="2800" dirty="0"/>
              <a:t>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şifreye</a:t>
            </a:r>
            <a:r>
              <a:rPr lang="en-US" sz="2800" dirty="0"/>
              <a:t> “Portal </a:t>
            </a:r>
            <a:r>
              <a:rPr lang="en-US" sz="2800" dirty="0" err="1"/>
              <a:t>Şifresi</a:t>
            </a:r>
            <a:r>
              <a:rPr lang="en-US" sz="2800" dirty="0"/>
              <a:t>” </a:t>
            </a:r>
            <a:r>
              <a:rPr lang="en-US" sz="2800" dirty="0" err="1"/>
              <a:t>denilir</a:t>
            </a:r>
            <a:r>
              <a:rPr lang="en-US" sz="2800" dirty="0"/>
              <a:t>. UYAP </a:t>
            </a:r>
            <a:r>
              <a:rPr lang="en-US" sz="2800" dirty="0" err="1"/>
              <a:t>portalına</a:t>
            </a:r>
            <a:r>
              <a:rPr lang="en-US" sz="2800" dirty="0"/>
              <a:t> </a:t>
            </a:r>
            <a:r>
              <a:rPr lang="en-US" sz="2800" dirty="0" err="1"/>
              <a:t>giriş</a:t>
            </a:r>
            <a:r>
              <a:rPr lang="en-US" sz="2800" dirty="0"/>
              <a:t> </a:t>
            </a:r>
            <a:r>
              <a:rPr lang="en-US" sz="2800" dirty="0" err="1" smtClean="0"/>
              <a:t>yapılabilmesi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ayrıca</a:t>
            </a:r>
            <a:r>
              <a:rPr lang="en-US" sz="2800" dirty="0"/>
              <a:t> </a:t>
            </a:r>
            <a:r>
              <a:rPr lang="en-US" sz="2800" dirty="0" err="1"/>
              <a:t>bilgisayarın</a:t>
            </a:r>
            <a:r>
              <a:rPr lang="en-US" sz="2800" dirty="0"/>
              <a:t> </a:t>
            </a:r>
            <a:r>
              <a:rPr lang="en-US" sz="2800" dirty="0" err="1"/>
              <a:t>USB’sine</a:t>
            </a:r>
            <a:r>
              <a:rPr lang="en-US" sz="2800" dirty="0"/>
              <a:t> </a:t>
            </a:r>
            <a:r>
              <a:rPr lang="en-US" sz="2800" dirty="0" err="1"/>
              <a:t>takılı</a:t>
            </a:r>
            <a:r>
              <a:rPr lang="en-US" sz="2800" dirty="0"/>
              <a:t> </a:t>
            </a:r>
            <a:r>
              <a:rPr lang="en-US" sz="2800" i="1" dirty="0" err="1" smtClean="0"/>
              <a:t>güvenl</a:t>
            </a:r>
            <a:r>
              <a:rPr lang="tr-TR" sz="2800" i="1" dirty="0" smtClean="0"/>
              <a:t>i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elektron</a:t>
            </a:r>
            <a:r>
              <a:rPr lang="tr-TR" sz="2800" i="1" dirty="0"/>
              <a:t>i</a:t>
            </a:r>
            <a:r>
              <a:rPr lang="en-US" sz="2800" i="1" dirty="0" smtClean="0"/>
              <a:t>k ş</a:t>
            </a:r>
            <a:r>
              <a:rPr lang="tr-TR" sz="2800" i="1" dirty="0" smtClean="0"/>
              <a:t>i</a:t>
            </a:r>
            <a:r>
              <a:rPr lang="en-US" sz="2800" i="1" dirty="0" err="1" smtClean="0"/>
              <a:t>fre</a:t>
            </a:r>
            <a:r>
              <a:rPr lang="en-US" sz="2800" i="1" dirty="0" smtClean="0"/>
              <a:t> </a:t>
            </a:r>
            <a:r>
              <a:rPr lang="en-US" sz="2800" i="1" dirty="0" err="1"/>
              <a:t>aparatı</a:t>
            </a:r>
            <a:r>
              <a:rPr lang="en-US" sz="2800" dirty="0"/>
              <a:t> </a:t>
            </a:r>
            <a:r>
              <a:rPr lang="en-US" sz="2800" dirty="0" err="1" smtClean="0"/>
              <a:t>bulunması</a:t>
            </a:r>
            <a:r>
              <a:rPr lang="en-US" sz="2800" dirty="0" smtClean="0"/>
              <a:t> </a:t>
            </a:r>
            <a:r>
              <a:rPr lang="en-US" sz="2800" dirty="0" err="1" smtClean="0"/>
              <a:t>gerekir</a:t>
            </a:r>
            <a:r>
              <a:rPr lang="tr-TR" sz="2800" dirty="0" smtClean="0"/>
              <a:t>. </a:t>
            </a:r>
            <a:r>
              <a:rPr lang="en-US" sz="2800" dirty="0" err="1"/>
              <a:t>Portala</a:t>
            </a:r>
            <a:r>
              <a:rPr lang="en-US" sz="2800" dirty="0"/>
              <a:t> </a:t>
            </a:r>
            <a:r>
              <a:rPr lang="en-US" sz="2800" dirty="0" err="1"/>
              <a:t>giriş</a:t>
            </a:r>
            <a:r>
              <a:rPr lang="en-US" sz="2800" dirty="0"/>
              <a:t> </a:t>
            </a:r>
            <a:r>
              <a:rPr lang="en-US" sz="2800" dirty="0" err="1"/>
              <a:t>işlemlerinde</a:t>
            </a:r>
            <a:r>
              <a:rPr lang="en-US" sz="2800" dirty="0"/>
              <a:t> </a:t>
            </a:r>
            <a:r>
              <a:rPr lang="en-US" sz="2800" dirty="0" smtClean="0"/>
              <a:t>e</a:t>
            </a:r>
            <a:r>
              <a:rPr lang="tr-TR" sz="2800" dirty="0" smtClean="0"/>
              <a:t>-i</a:t>
            </a:r>
            <a:r>
              <a:rPr lang="en-US" sz="2800" dirty="0" err="1" smtClean="0"/>
              <a:t>mza</a:t>
            </a:r>
            <a:r>
              <a:rPr lang="en-US" sz="2800" dirty="0" smtClean="0"/>
              <a:t> </a:t>
            </a:r>
            <a:r>
              <a:rPr lang="en-US" sz="2800" dirty="0" err="1"/>
              <a:t>aparatı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şifresi</a:t>
            </a:r>
            <a:r>
              <a:rPr lang="en-US" sz="2800" dirty="0"/>
              <a:t> </a:t>
            </a:r>
            <a:r>
              <a:rPr lang="en-US" sz="2800" dirty="0" err="1"/>
              <a:t>kullanılıyorsa</a:t>
            </a:r>
            <a:r>
              <a:rPr lang="en-US" sz="2800" dirty="0"/>
              <a:t> e-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/>
              <a:t>şifresi</a:t>
            </a:r>
            <a:r>
              <a:rPr lang="en-US" sz="2800" dirty="0"/>
              <a:t> 3. </a:t>
            </a:r>
            <a:r>
              <a:rPr lang="en-US" sz="2800" dirty="0" err="1" smtClean="0"/>
              <a:t>şahısların</a:t>
            </a:r>
            <a:r>
              <a:rPr lang="en-US" sz="2800" dirty="0" smtClean="0"/>
              <a:t> </a:t>
            </a:r>
            <a:r>
              <a:rPr lang="en-US" sz="2800" dirty="0" err="1"/>
              <a:t>eline</a:t>
            </a:r>
            <a:r>
              <a:rPr lang="en-US" sz="2800" dirty="0"/>
              <a:t> </a:t>
            </a:r>
            <a:r>
              <a:rPr lang="en-US" sz="2800" dirty="0" err="1"/>
              <a:t>geçse</a:t>
            </a:r>
            <a:r>
              <a:rPr lang="en-US" sz="2800" dirty="0"/>
              <a:t> </a:t>
            </a:r>
            <a:r>
              <a:rPr lang="en-US" sz="2800" dirty="0" err="1"/>
              <a:t>dahi</a:t>
            </a:r>
            <a:r>
              <a:rPr lang="en-US" sz="2800" dirty="0"/>
              <a:t> e-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/>
              <a:t>aparatına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/>
              <a:t>biri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asla</a:t>
            </a:r>
            <a:r>
              <a:rPr lang="en-US" sz="2800" dirty="0"/>
              <a:t> </a:t>
            </a:r>
            <a:r>
              <a:rPr lang="en-US" sz="2800" dirty="0" err="1"/>
              <a:t>giriş</a:t>
            </a:r>
            <a:r>
              <a:rPr lang="en-US" sz="2800" dirty="0"/>
              <a:t> </a:t>
            </a:r>
            <a:r>
              <a:rPr lang="en-US" sz="2800" dirty="0" err="1"/>
              <a:t>yapamaz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940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E-Posta </a:t>
            </a:r>
            <a:r>
              <a:rPr lang="en-US" b="1" dirty="0" smtClean="0"/>
              <a:t>Ş</a:t>
            </a:r>
            <a:r>
              <a:rPr lang="tr-TR" b="1" dirty="0" smtClean="0"/>
              <a:t>i</a:t>
            </a:r>
            <a:r>
              <a:rPr lang="en-US" b="1" dirty="0" err="1" smtClean="0"/>
              <a:t>fres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Kurumsal</a:t>
            </a:r>
            <a:r>
              <a:rPr lang="en-US" dirty="0" smtClean="0"/>
              <a:t> </a:t>
            </a:r>
            <a:r>
              <a:rPr lang="en-US" dirty="0"/>
              <a:t>e-</a:t>
            </a:r>
            <a:r>
              <a:rPr lang="en-US" dirty="0" err="1"/>
              <a:t>posta</a:t>
            </a:r>
            <a:r>
              <a:rPr lang="en-US" dirty="0"/>
              <a:t> </a:t>
            </a:r>
            <a:r>
              <a:rPr lang="en-US" dirty="0" err="1"/>
              <a:t>adresi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içerisindeki</a:t>
            </a:r>
            <a:r>
              <a:rPr lang="en-US" dirty="0"/>
              <a:t> </a:t>
            </a:r>
            <a:r>
              <a:rPr lang="en-US" dirty="0" err="1"/>
              <a:t>kullanıcılara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kullanıcılara</a:t>
            </a:r>
            <a:r>
              <a:rPr lang="en-US" dirty="0"/>
              <a:t> (</a:t>
            </a:r>
            <a:r>
              <a:rPr lang="en-US" dirty="0" smtClean="0"/>
              <a:t>hot-mail</a:t>
            </a:r>
            <a:r>
              <a:rPr lang="en-US" dirty="0"/>
              <a:t>, </a:t>
            </a:r>
            <a:r>
              <a:rPr lang="en-US" dirty="0" err="1"/>
              <a:t>gmail</a:t>
            </a:r>
            <a:r>
              <a:rPr lang="en-US" dirty="0"/>
              <a:t> vb.) mail </a:t>
            </a:r>
            <a:r>
              <a:rPr lang="en-US" dirty="0" err="1"/>
              <a:t>gönderimi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alma </a:t>
            </a:r>
            <a:r>
              <a:rPr lang="en-US" dirty="0" err="1"/>
              <a:t>işlemi</a:t>
            </a:r>
            <a:r>
              <a:rPr lang="en-US" dirty="0"/>
              <a:t> </a:t>
            </a:r>
            <a:r>
              <a:rPr lang="en-US" dirty="0" err="1" smtClean="0"/>
              <a:t>gerçekleştirilmektedir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en-US" dirty="0" smtClean="0"/>
              <a:t>E-</a:t>
            </a:r>
            <a:r>
              <a:rPr lang="en-US" dirty="0" err="1" smtClean="0"/>
              <a:t>posta</a:t>
            </a:r>
            <a:r>
              <a:rPr lang="en-US" dirty="0" smtClean="0"/>
              <a:t> </a:t>
            </a:r>
            <a:r>
              <a:rPr lang="en-US" dirty="0" err="1"/>
              <a:t>hesabı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gerçekleştirilen</a:t>
            </a:r>
            <a:r>
              <a:rPr lang="en-US" dirty="0"/>
              <a:t> </a:t>
            </a:r>
            <a:r>
              <a:rPr lang="en-US" dirty="0" err="1"/>
              <a:t>üyelik</a:t>
            </a:r>
            <a:r>
              <a:rPr lang="en-US" dirty="0"/>
              <a:t> </a:t>
            </a:r>
            <a:r>
              <a:rPr lang="en-US" dirty="0" err="1"/>
              <a:t>işlemlerinde</a:t>
            </a:r>
            <a:r>
              <a:rPr lang="en-US" dirty="0"/>
              <a:t> </a:t>
            </a:r>
            <a:r>
              <a:rPr lang="en-US" dirty="0" err="1"/>
              <a:t>şifrenin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 smtClean="0"/>
              <a:t>geçirilmesi</a:t>
            </a:r>
            <a:r>
              <a:rPr lang="en-US" dirty="0" smtClean="0"/>
              <a:t>  </a:t>
            </a:r>
            <a:r>
              <a:rPr lang="en-US" dirty="0" err="1"/>
              <a:t>sonucunda</a:t>
            </a:r>
            <a:r>
              <a:rPr lang="en-US" dirty="0"/>
              <a:t>,  “</a:t>
            </a:r>
            <a:r>
              <a:rPr lang="en-US" dirty="0" err="1"/>
              <a:t>şifremi</a:t>
            </a:r>
            <a:r>
              <a:rPr lang="en-US" dirty="0"/>
              <a:t>  </a:t>
            </a:r>
            <a:r>
              <a:rPr lang="en-US" dirty="0" err="1"/>
              <a:t>unuttum</a:t>
            </a:r>
            <a:r>
              <a:rPr lang="en-US" dirty="0"/>
              <a:t>”  </a:t>
            </a:r>
            <a:r>
              <a:rPr lang="en-US" dirty="0" err="1"/>
              <a:t>seçeneği</a:t>
            </a:r>
            <a:r>
              <a:rPr lang="en-US" dirty="0"/>
              <a:t>  </a:t>
            </a:r>
            <a:r>
              <a:rPr lang="en-US" dirty="0" err="1"/>
              <a:t>ile</a:t>
            </a:r>
            <a:r>
              <a:rPr lang="en-US" dirty="0"/>
              <a:t>  </a:t>
            </a:r>
            <a:r>
              <a:rPr lang="en-US" dirty="0" err="1"/>
              <a:t>üyesi</a:t>
            </a:r>
            <a:r>
              <a:rPr lang="en-US" dirty="0"/>
              <a:t>  </a:t>
            </a:r>
            <a:r>
              <a:rPr lang="en-US" dirty="0" err="1"/>
              <a:t>olunulan</a:t>
            </a:r>
            <a:r>
              <a:rPr lang="en-US" dirty="0"/>
              <a:t>  </a:t>
            </a:r>
            <a:r>
              <a:rPr lang="en-US" dirty="0" err="1"/>
              <a:t>platformlara</a:t>
            </a:r>
            <a:r>
              <a:rPr lang="en-US" dirty="0"/>
              <a:t>  </a:t>
            </a:r>
            <a:r>
              <a:rPr lang="en-US" dirty="0" err="1"/>
              <a:t>ait</a:t>
            </a:r>
            <a:r>
              <a:rPr lang="en-US" dirty="0"/>
              <a:t>  (</a:t>
            </a:r>
            <a:r>
              <a:rPr lang="en-US" dirty="0" err="1"/>
              <a:t>bilgisayar</a:t>
            </a:r>
            <a:r>
              <a:rPr lang="en-US" dirty="0"/>
              <a:t> </a:t>
            </a:r>
            <a:r>
              <a:rPr lang="en-US" dirty="0" err="1" smtClean="0"/>
              <a:t>açılış</a:t>
            </a:r>
            <a:r>
              <a:rPr lang="en-US" dirty="0" smtClean="0"/>
              <a:t> </a:t>
            </a:r>
            <a:r>
              <a:rPr lang="en-US" dirty="0" err="1"/>
              <a:t>şifresi</a:t>
            </a:r>
            <a:r>
              <a:rPr lang="en-US" dirty="0"/>
              <a:t> “domain” vb.)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şifreler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geçirilebilmekte</a:t>
            </a:r>
            <a:r>
              <a:rPr lang="en-US" dirty="0"/>
              <a:t>, </a:t>
            </a:r>
            <a:r>
              <a:rPr lang="en-US" dirty="0" err="1"/>
              <a:t>görüntülenmemesi</a:t>
            </a:r>
            <a:r>
              <a:rPr lang="en-US" dirty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 </a:t>
            </a:r>
            <a:r>
              <a:rPr lang="en-US" dirty="0" err="1"/>
              <a:t>gizli</a:t>
            </a:r>
            <a:r>
              <a:rPr lang="en-US" dirty="0"/>
              <a:t>  </a:t>
            </a:r>
            <a:r>
              <a:rPr lang="en-US" dirty="0" err="1"/>
              <a:t>belgeler</a:t>
            </a:r>
            <a:r>
              <a:rPr lang="en-US" dirty="0"/>
              <a:t>  </a:t>
            </a:r>
            <a:r>
              <a:rPr lang="en-US" dirty="0" err="1"/>
              <a:t>görüntülenebilmekte</a:t>
            </a:r>
            <a:r>
              <a:rPr lang="en-US" dirty="0"/>
              <a:t>,  </a:t>
            </a:r>
            <a:r>
              <a:rPr lang="en-US" dirty="0" err="1"/>
              <a:t>değiştirilebilmekte</a:t>
            </a:r>
            <a:r>
              <a:rPr lang="en-US" dirty="0"/>
              <a:t> 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en-US" dirty="0" err="1"/>
              <a:t>silinebilmektedir</a:t>
            </a:r>
            <a:r>
              <a:rPr lang="en-US" dirty="0"/>
              <a:t>.  Bu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/>
              <a:t>işlemlerin</a:t>
            </a:r>
            <a:r>
              <a:rPr lang="en-US" dirty="0"/>
              <a:t> </a:t>
            </a:r>
            <a:r>
              <a:rPr lang="en-US" dirty="0" err="1"/>
              <a:t>gerçekleşmemesi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şifre</a:t>
            </a:r>
            <a:r>
              <a:rPr lang="en-US" dirty="0"/>
              <a:t> </a:t>
            </a:r>
            <a:r>
              <a:rPr lang="en-US" dirty="0" err="1"/>
              <a:t>güvenliğine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“</a:t>
            </a:r>
            <a:r>
              <a:rPr lang="en-US" dirty="0" err="1"/>
              <a:t>güçlü</a:t>
            </a:r>
            <a:r>
              <a:rPr lang="en-US" dirty="0"/>
              <a:t>” </a:t>
            </a:r>
            <a:r>
              <a:rPr lang="en-US" dirty="0" err="1"/>
              <a:t>şifre</a:t>
            </a:r>
            <a:r>
              <a:rPr lang="en-US" dirty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r>
              <a:rPr lang="en-US" dirty="0" err="1"/>
              <a:t>oldukça</a:t>
            </a:r>
            <a:r>
              <a:rPr lang="en-US" dirty="0"/>
              <a:t> </a:t>
            </a:r>
            <a:r>
              <a:rPr lang="en-US" dirty="0" err="1"/>
              <a:t>önemlidir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03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Ş</a:t>
            </a:r>
            <a:r>
              <a:rPr lang="tr-TR" b="1" dirty="0" smtClean="0"/>
              <a:t>i</a:t>
            </a:r>
            <a:r>
              <a:rPr lang="en-US" b="1" dirty="0" err="1" smtClean="0"/>
              <a:t>fre</a:t>
            </a:r>
            <a:r>
              <a:rPr lang="en-US" b="1" dirty="0" smtClean="0"/>
              <a:t> </a:t>
            </a:r>
            <a:r>
              <a:rPr lang="en-US" b="1" dirty="0" err="1" smtClean="0"/>
              <a:t>Güvenl</a:t>
            </a:r>
            <a:r>
              <a:rPr lang="tr-TR" b="1" dirty="0"/>
              <a:t>i</a:t>
            </a:r>
            <a:r>
              <a:rPr lang="en-US" b="1" dirty="0" smtClean="0"/>
              <a:t>ğ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evin</a:t>
            </a:r>
            <a:r>
              <a:rPr lang="en-US" dirty="0"/>
              <a:t> </a:t>
            </a:r>
            <a:r>
              <a:rPr lang="en-US" dirty="0" err="1"/>
              <a:t>anahtarı</a:t>
            </a:r>
            <a:r>
              <a:rPr lang="en-US" dirty="0"/>
              <a:t> </a:t>
            </a:r>
            <a:r>
              <a:rPr lang="en-US" dirty="0" err="1"/>
              <a:t>konumunda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şifremizdir</a:t>
            </a:r>
            <a:r>
              <a:rPr lang="en-US" dirty="0"/>
              <a:t>. </a:t>
            </a:r>
            <a:r>
              <a:rPr lang="en-US" dirty="0" err="1"/>
              <a:t>Şifremiz</a:t>
            </a:r>
            <a:r>
              <a:rPr lang="en-US" dirty="0"/>
              <a:t> </a:t>
            </a:r>
            <a:r>
              <a:rPr lang="en-US" dirty="0" err="1"/>
              <a:t>kaybolduğunda</a:t>
            </a:r>
            <a:r>
              <a:rPr lang="en-US" dirty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çalındığında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çıkacak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durumlar</a:t>
            </a:r>
            <a:r>
              <a:rPr lang="en-US" dirty="0"/>
              <a:t> </a:t>
            </a:r>
            <a:r>
              <a:rPr lang="en-US" dirty="0" err="1"/>
              <a:t>anahtarımızın</a:t>
            </a:r>
            <a:r>
              <a:rPr lang="en-US" dirty="0"/>
              <a:t> </a:t>
            </a:r>
            <a:r>
              <a:rPr lang="en-US" dirty="0" err="1"/>
              <a:t>kaybolmasına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smtClean="0"/>
              <a:t>Her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tanımlanan</a:t>
            </a:r>
            <a:r>
              <a:rPr lang="en-US" dirty="0"/>
              <a:t> </a:t>
            </a:r>
            <a:r>
              <a:rPr lang="en-US" dirty="0" err="1"/>
              <a:t>yetki</a:t>
            </a:r>
            <a:r>
              <a:rPr lang="en-US" dirty="0"/>
              <a:t> </a:t>
            </a:r>
            <a:r>
              <a:rPr lang="en-US" dirty="0" err="1"/>
              <a:t>dâhilinde</a:t>
            </a:r>
            <a:r>
              <a:rPr lang="en-US" dirty="0"/>
              <a:t> (</a:t>
            </a:r>
            <a:r>
              <a:rPr lang="en-US" dirty="0" err="1" smtClean="0"/>
              <a:t>hâkim</a:t>
            </a:r>
            <a:r>
              <a:rPr lang="en-US" dirty="0" smtClean="0"/>
              <a:t>, </a:t>
            </a:r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/>
              <a:t>savcısı</a:t>
            </a:r>
            <a:r>
              <a:rPr lang="en-US" dirty="0"/>
              <a:t>, </a:t>
            </a:r>
            <a:r>
              <a:rPr lang="en-US" dirty="0" err="1"/>
              <a:t>kâtip</a:t>
            </a:r>
            <a:r>
              <a:rPr lang="en-US" dirty="0"/>
              <a:t> </a:t>
            </a:r>
            <a:r>
              <a:rPr lang="en-US" dirty="0" smtClean="0"/>
              <a:t>vb</a:t>
            </a:r>
            <a:r>
              <a:rPr lang="en-US" dirty="0"/>
              <a:t>.)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yapmaktadır</a:t>
            </a:r>
            <a:r>
              <a:rPr lang="en-US" dirty="0"/>
              <a:t>.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adları</a:t>
            </a:r>
            <a:r>
              <a:rPr lang="en-US" dirty="0"/>
              <a:t> UYAP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/>
              <a:t>bağlayıcı</a:t>
            </a:r>
            <a:r>
              <a:rPr lang="en-US" dirty="0"/>
              <a:t> </a:t>
            </a:r>
            <a:r>
              <a:rPr lang="en-US" dirty="0" err="1"/>
              <a:t>niteliktedir</a:t>
            </a:r>
            <a:r>
              <a:rPr lang="en-US" dirty="0"/>
              <a:t>. Bu </a:t>
            </a:r>
            <a:r>
              <a:rPr lang="en-US" dirty="0" err="1"/>
              <a:t>sebeple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/>
              <a:t>,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 smtClean="0"/>
              <a:t>kimlikleri</a:t>
            </a:r>
            <a:r>
              <a:rPr lang="en-US" dirty="0" smtClean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yürütülmektedir</a:t>
            </a:r>
            <a:r>
              <a:rPr lang="en-US" dirty="0"/>
              <a:t>.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/>
              <a:t>süreç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 smtClean="0"/>
              <a:t>kimlik</a:t>
            </a:r>
            <a:r>
              <a:rPr lang="tr-TR" dirty="0" smtClean="0"/>
              <a:t> </a:t>
            </a:r>
            <a:r>
              <a:rPr lang="en-US" dirty="0" err="1" smtClean="0"/>
              <a:t>bilgileri</a:t>
            </a:r>
            <a:r>
              <a:rPr lang="en-US" dirty="0" smtClean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alınmaktadır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smtClean="0"/>
              <a:t>UYAP  </a:t>
            </a:r>
            <a:r>
              <a:rPr lang="en-US" dirty="0" err="1"/>
              <a:t>bilgi</a:t>
            </a:r>
            <a:r>
              <a:rPr lang="en-US" dirty="0"/>
              <a:t>  </a:t>
            </a:r>
            <a:r>
              <a:rPr lang="en-US" dirty="0" err="1"/>
              <a:t>sistemine</a:t>
            </a:r>
            <a:r>
              <a:rPr lang="en-US" dirty="0"/>
              <a:t>  </a:t>
            </a:r>
            <a:r>
              <a:rPr lang="en-US" dirty="0" err="1"/>
              <a:t>girişte</a:t>
            </a:r>
            <a:r>
              <a:rPr lang="en-US" dirty="0"/>
              <a:t>  </a:t>
            </a:r>
            <a:r>
              <a:rPr lang="en-US" dirty="0" err="1"/>
              <a:t>kullanılan</a:t>
            </a:r>
            <a:r>
              <a:rPr lang="en-US" dirty="0"/>
              <a:t>  </a:t>
            </a:r>
            <a:r>
              <a:rPr lang="en-US" dirty="0" err="1"/>
              <a:t>parolaların</a:t>
            </a:r>
            <a:r>
              <a:rPr lang="en-US" dirty="0"/>
              <a:t>  </a:t>
            </a:r>
            <a:r>
              <a:rPr lang="en-US" dirty="0" err="1"/>
              <a:t>uzunluğu</a:t>
            </a:r>
            <a:r>
              <a:rPr lang="en-US" dirty="0"/>
              <a:t> 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en-US" dirty="0" err="1"/>
              <a:t>karmaşıklığı</a:t>
            </a:r>
            <a:r>
              <a:rPr lang="en-US" dirty="0"/>
              <a:t>  </a:t>
            </a:r>
            <a:r>
              <a:rPr lang="en-US" dirty="0" err="1"/>
              <a:t>gerek</a:t>
            </a:r>
            <a:r>
              <a:rPr lang="en-US" dirty="0"/>
              <a:t> </a:t>
            </a:r>
            <a:r>
              <a:rPr lang="en-US" dirty="0" smtClean="0"/>
              <a:t>UYAP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gerekse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güvenliğiniz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oldukça</a:t>
            </a:r>
            <a:r>
              <a:rPr lang="en-US" dirty="0"/>
              <a:t> </a:t>
            </a:r>
            <a:r>
              <a:rPr lang="en-US" dirty="0" err="1"/>
              <a:t>önemlidir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420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Elektron</a:t>
            </a:r>
            <a:r>
              <a:rPr lang="tr-TR" b="1" dirty="0" smtClean="0"/>
              <a:t>i</a:t>
            </a:r>
            <a:r>
              <a:rPr lang="en-US" b="1" dirty="0" smtClean="0"/>
              <a:t>k </a:t>
            </a:r>
            <a:r>
              <a:rPr lang="en-US" b="1" dirty="0" err="1"/>
              <a:t>İmzanın</a:t>
            </a:r>
            <a:r>
              <a:rPr lang="en-US" b="1" dirty="0"/>
              <a:t> </a:t>
            </a:r>
            <a:r>
              <a:rPr lang="en-US" b="1" dirty="0" err="1"/>
              <a:t>Kullanılmasında</a:t>
            </a:r>
            <a:r>
              <a:rPr lang="en-US" b="1" dirty="0"/>
              <a:t> </a:t>
            </a:r>
            <a:r>
              <a:rPr lang="en-US" b="1" dirty="0" smtClean="0"/>
              <a:t>D</a:t>
            </a:r>
            <a:r>
              <a:rPr lang="tr-TR" b="1" dirty="0" smtClean="0"/>
              <a:t>i</a:t>
            </a:r>
            <a:r>
              <a:rPr lang="en-US" b="1" dirty="0" err="1" smtClean="0"/>
              <a:t>kkat</a:t>
            </a:r>
            <a:r>
              <a:rPr lang="en-US" b="1" dirty="0" smtClean="0"/>
              <a:t> Ed</a:t>
            </a:r>
            <a:r>
              <a:rPr lang="tr-TR" b="1" dirty="0" smtClean="0"/>
              <a:t>i</a:t>
            </a:r>
            <a:r>
              <a:rPr lang="en-US" b="1" dirty="0" err="1" smtClean="0"/>
              <a:t>lecek</a:t>
            </a:r>
            <a:r>
              <a:rPr lang="en-US" b="1" dirty="0" smtClean="0"/>
              <a:t> </a:t>
            </a:r>
            <a:r>
              <a:rPr lang="en-US" b="1" dirty="0" err="1" smtClean="0"/>
              <a:t>Hususlar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3000" dirty="0" smtClean="0"/>
              <a:t>5070 </a:t>
            </a:r>
            <a:r>
              <a:rPr lang="en-US" sz="3000" dirty="0" err="1"/>
              <a:t>sayılı</a:t>
            </a:r>
            <a:r>
              <a:rPr lang="en-US" sz="3000" dirty="0"/>
              <a:t> 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İmza</a:t>
            </a:r>
            <a:r>
              <a:rPr lang="en-US" sz="3000" dirty="0"/>
              <a:t> </a:t>
            </a:r>
            <a:r>
              <a:rPr lang="en-US" sz="3000" dirty="0" err="1"/>
              <a:t>Kanunu’nun</a:t>
            </a:r>
            <a:r>
              <a:rPr lang="en-US" sz="3000" dirty="0"/>
              <a:t> “</a:t>
            </a:r>
            <a:r>
              <a:rPr lang="en-US" sz="3000" dirty="0" err="1"/>
              <a:t>Güvenli</a:t>
            </a:r>
            <a:r>
              <a:rPr lang="en-US" sz="3000" dirty="0"/>
              <a:t> 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imzanın</a:t>
            </a:r>
            <a:r>
              <a:rPr lang="en-US" sz="3000" dirty="0"/>
              <a:t> </a:t>
            </a:r>
            <a:r>
              <a:rPr lang="en-US" sz="3000" dirty="0" err="1"/>
              <a:t>hukuki</a:t>
            </a:r>
            <a:r>
              <a:rPr lang="en-US" sz="3000" dirty="0"/>
              <a:t> </a:t>
            </a:r>
            <a:r>
              <a:rPr lang="en-US" sz="3000" dirty="0" err="1"/>
              <a:t>sonucu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uygulama</a:t>
            </a:r>
            <a:r>
              <a:rPr lang="en-US" sz="3000" dirty="0"/>
              <a:t> </a:t>
            </a:r>
            <a:r>
              <a:rPr lang="en-US" sz="3000" dirty="0" err="1"/>
              <a:t>alanı</a:t>
            </a:r>
            <a:r>
              <a:rPr lang="en-US" sz="3000" dirty="0"/>
              <a:t>” </a:t>
            </a:r>
            <a:r>
              <a:rPr lang="en-US" sz="3000" dirty="0" err="1"/>
              <a:t>kenar</a:t>
            </a:r>
            <a:r>
              <a:rPr lang="en-US" sz="3000" dirty="0"/>
              <a:t> </a:t>
            </a:r>
            <a:r>
              <a:rPr lang="en-US" sz="3000" dirty="0" err="1"/>
              <a:t>başlıklı</a:t>
            </a:r>
            <a:r>
              <a:rPr lang="en-US" sz="3000" dirty="0"/>
              <a:t> 5’inci </a:t>
            </a:r>
            <a:r>
              <a:rPr lang="en-US" sz="3000" dirty="0" err="1"/>
              <a:t>maddesinde</a:t>
            </a:r>
            <a:r>
              <a:rPr lang="en-US" sz="3000" dirty="0"/>
              <a:t> “</a:t>
            </a:r>
            <a:r>
              <a:rPr lang="en-US" sz="3000" dirty="0" err="1"/>
              <a:t>Güvenli</a:t>
            </a:r>
            <a:r>
              <a:rPr lang="en-US" sz="3000" dirty="0"/>
              <a:t> 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imza</a:t>
            </a:r>
            <a:r>
              <a:rPr lang="en-US" sz="3000" dirty="0"/>
              <a:t>, </a:t>
            </a:r>
            <a:r>
              <a:rPr lang="en-US" sz="3000" dirty="0" err="1"/>
              <a:t>elle</a:t>
            </a:r>
            <a:r>
              <a:rPr lang="en-US" sz="3000" dirty="0"/>
              <a:t> </a:t>
            </a:r>
            <a:r>
              <a:rPr lang="en-US" sz="3000" dirty="0" err="1"/>
              <a:t>atılan</a:t>
            </a:r>
            <a:r>
              <a:rPr lang="en-US" sz="3000" dirty="0"/>
              <a:t> </a:t>
            </a:r>
            <a:r>
              <a:rPr lang="en-US" sz="3000" dirty="0" err="1"/>
              <a:t>imza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aynı</a:t>
            </a:r>
            <a:r>
              <a:rPr lang="en-US" sz="3000" dirty="0"/>
              <a:t> </a:t>
            </a:r>
            <a:r>
              <a:rPr lang="en-US" sz="3000" dirty="0" err="1"/>
              <a:t>hukuki</a:t>
            </a:r>
            <a:r>
              <a:rPr lang="en-US" sz="3000" dirty="0"/>
              <a:t> </a:t>
            </a:r>
            <a:r>
              <a:rPr lang="en-US" sz="3000" dirty="0" err="1"/>
              <a:t>sonucu</a:t>
            </a:r>
            <a:r>
              <a:rPr lang="en-US" sz="3000" dirty="0"/>
              <a:t> </a:t>
            </a:r>
            <a:r>
              <a:rPr lang="en-US" sz="3000" dirty="0" err="1"/>
              <a:t>doğurur</a:t>
            </a:r>
            <a:r>
              <a:rPr lang="en-US" sz="3000" dirty="0"/>
              <a:t>. </a:t>
            </a:r>
            <a:r>
              <a:rPr lang="en-US" sz="3000" dirty="0" err="1"/>
              <a:t>Kanunların</a:t>
            </a:r>
            <a:r>
              <a:rPr lang="en-US" sz="3000" dirty="0"/>
              <a:t> </a:t>
            </a:r>
            <a:r>
              <a:rPr lang="en-US" sz="3000" dirty="0" err="1"/>
              <a:t>resmî</a:t>
            </a:r>
            <a:r>
              <a:rPr lang="en-US" sz="3000" dirty="0"/>
              <a:t> </a:t>
            </a:r>
            <a:r>
              <a:rPr lang="en-US" sz="3000" dirty="0" err="1"/>
              <a:t>şekle</a:t>
            </a:r>
            <a:r>
              <a:rPr lang="en-US" sz="3000" dirty="0"/>
              <a:t> </a:t>
            </a:r>
            <a:r>
              <a:rPr lang="en-US" sz="3000" dirty="0" err="1"/>
              <a:t>veya</a:t>
            </a:r>
            <a:r>
              <a:rPr lang="en-US" sz="3000" dirty="0"/>
              <a:t> </a:t>
            </a:r>
            <a:r>
              <a:rPr lang="en-US" sz="3000" dirty="0" err="1"/>
              <a:t>özel</a:t>
            </a:r>
            <a:r>
              <a:rPr lang="en-US" sz="3000" dirty="0"/>
              <a:t> </a:t>
            </a:r>
            <a:r>
              <a:rPr lang="en-US" sz="3000" dirty="0" err="1"/>
              <a:t>bir</a:t>
            </a:r>
            <a:r>
              <a:rPr lang="en-US" sz="3000" dirty="0"/>
              <a:t> </a:t>
            </a:r>
            <a:r>
              <a:rPr lang="en-US" sz="3000" dirty="0" err="1"/>
              <a:t>merasime</a:t>
            </a:r>
            <a:r>
              <a:rPr lang="en-US" sz="3000" dirty="0"/>
              <a:t> </a:t>
            </a:r>
            <a:r>
              <a:rPr lang="en-US" sz="3000" dirty="0" err="1"/>
              <a:t>tabi</a:t>
            </a:r>
            <a:r>
              <a:rPr lang="en-US" sz="3000" dirty="0"/>
              <a:t> </a:t>
            </a:r>
            <a:r>
              <a:rPr lang="en-US" sz="3000" dirty="0" err="1" smtClean="0"/>
              <a:t>tuttuğu</a:t>
            </a:r>
            <a:r>
              <a:rPr lang="en-US" sz="3000" dirty="0" smtClean="0"/>
              <a:t> </a:t>
            </a:r>
            <a:r>
              <a:rPr lang="en-US" sz="3000" dirty="0" err="1"/>
              <a:t>hukuki</a:t>
            </a:r>
            <a:r>
              <a:rPr lang="en-US" sz="3000" dirty="0"/>
              <a:t> </a:t>
            </a:r>
            <a:r>
              <a:rPr lang="en-US" sz="3000" dirty="0" err="1"/>
              <a:t>işlemler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teminat</a:t>
            </a:r>
            <a:r>
              <a:rPr lang="en-US" sz="3000" dirty="0"/>
              <a:t> </a:t>
            </a:r>
            <a:r>
              <a:rPr lang="en-US" sz="3000" dirty="0" err="1"/>
              <a:t>sözleşmeleri</a:t>
            </a:r>
            <a:r>
              <a:rPr lang="en-US" sz="3000" dirty="0"/>
              <a:t> </a:t>
            </a:r>
            <a:r>
              <a:rPr lang="en-US" sz="3000" dirty="0" err="1"/>
              <a:t>güvenli</a:t>
            </a:r>
            <a:r>
              <a:rPr lang="en-US" sz="3000" dirty="0"/>
              <a:t> 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imza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gerçekleştirilemez</a:t>
            </a:r>
            <a:r>
              <a:rPr lang="en-US" sz="3000" dirty="0"/>
              <a:t>.” </a:t>
            </a:r>
            <a:r>
              <a:rPr lang="en-US" sz="3000" dirty="0" err="1"/>
              <a:t>denilmek</a:t>
            </a:r>
            <a:r>
              <a:rPr lang="en-US" sz="3000" dirty="0"/>
              <a:t> </a:t>
            </a:r>
            <a:r>
              <a:rPr lang="en-US" sz="3000" dirty="0" err="1"/>
              <a:t>suretiyle</a:t>
            </a:r>
            <a:r>
              <a:rPr lang="en-US" sz="3000" dirty="0"/>
              <a:t> 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imza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elle</a:t>
            </a:r>
            <a:r>
              <a:rPr lang="en-US" sz="3000" dirty="0"/>
              <a:t> </a:t>
            </a:r>
            <a:r>
              <a:rPr lang="en-US" sz="3000" dirty="0" err="1"/>
              <a:t>atılan</a:t>
            </a:r>
            <a:r>
              <a:rPr lang="en-US" sz="3000" dirty="0"/>
              <a:t> </a:t>
            </a:r>
            <a:r>
              <a:rPr lang="en-US" sz="3000" dirty="0" err="1"/>
              <a:t>imza</a:t>
            </a:r>
            <a:r>
              <a:rPr lang="en-US" sz="3000" dirty="0"/>
              <a:t> </a:t>
            </a:r>
            <a:r>
              <a:rPr lang="en-US" sz="3000" dirty="0" err="1"/>
              <a:t>eş</a:t>
            </a:r>
            <a:r>
              <a:rPr lang="en-US" sz="3000" dirty="0"/>
              <a:t> </a:t>
            </a:r>
            <a:r>
              <a:rPr lang="en-US" sz="3000" dirty="0" err="1"/>
              <a:t>değer</a:t>
            </a:r>
            <a:r>
              <a:rPr lang="en-US" sz="3000" dirty="0"/>
              <a:t> </a:t>
            </a:r>
            <a:r>
              <a:rPr lang="en-US" sz="3000" dirty="0" err="1"/>
              <a:t>hâle</a:t>
            </a:r>
            <a:r>
              <a:rPr lang="en-US" sz="3000" dirty="0"/>
              <a:t> </a:t>
            </a:r>
            <a:r>
              <a:rPr lang="en-US" sz="3000" dirty="0" err="1"/>
              <a:t>getirilmiş</a:t>
            </a:r>
            <a:r>
              <a:rPr lang="en-US" sz="3000" dirty="0"/>
              <a:t> </a:t>
            </a:r>
            <a:r>
              <a:rPr lang="en-US" sz="3000" dirty="0" err="1"/>
              <a:t>gerek</a:t>
            </a:r>
            <a:r>
              <a:rPr lang="en-US" sz="3000" dirty="0"/>
              <a:t> </a:t>
            </a:r>
            <a:r>
              <a:rPr lang="en-US" sz="3000" dirty="0" err="1"/>
              <a:t>kurum</a:t>
            </a:r>
            <a:r>
              <a:rPr lang="en-US" sz="3000" dirty="0"/>
              <a:t> </a:t>
            </a:r>
            <a:r>
              <a:rPr lang="en-US" sz="3000" dirty="0" err="1"/>
              <a:t>içi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gerek</a:t>
            </a:r>
            <a:r>
              <a:rPr lang="en-US" sz="3000" dirty="0"/>
              <a:t> </a:t>
            </a:r>
            <a:r>
              <a:rPr lang="en-US" sz="3000" dirty="0" err="1"/>
              <a:t>kurum</a:t>
            </a:r>
            <a:r>
              <a:rPr lang="en-US" sz="3000" dirty="0"/>
              <a:t> </a:t>
            </a:r>
            <a:r>
              <a:rPr lang="en-US" sz="3000" dirty="0" err="1"/>
              <a:t>dışı</a:t>
            </a:r>
            <a:r>
              <a:rPr lang="en-US" sz="3000" dirty="0"/>
              <a:t> </a:t>
            </a:r>
            <a:r>
              <a:rPr lang="en-US" sz="3000" dirty="0" err="1"/>
              <a:t>yazışmaların</a:t>
            </a:r>
            <a:r>
              <a:rPr lang="en-US" sz="3000" dirty="0"/>
              <a:t> e-</a:t>
            </a:r>
            <a:r>
              <a:rPr lang="en-US" sz="3000" dirty="0" err="1"/>
              <a:t>imza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yapılabilmesine</a:t>
            </a:r>
            <a:r>
              <a:rPr lang="en-US" sz="3000" dirty="0"/>
              <a:t> </a:t>
            </a:r>
            <a:r>
              <a:rPr lang="en-US" sz="3000" dirty="0" err="1"/>
              <a:t>imkân</a:t>
            </a:r>
            <a:r>
              <a:rPr lang="en-US" sz="3000" dirty="0"/>
              <a:t> </a:t>
            </a:r>
            <a:r>
              <a:rPr lang="en-US" sz="3000" dirty="0" err="1"/>
              <a:t>sağlanmıştır</a:t>
            </a:r>
            <a:r>
              <a:rPr lang="en-US" sz="30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443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Güvenl</a:t>
            </a:r>
            <a:r>
              <a:rPr lang="tr-TR" b="1" dirty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Elektron</a:t>
            </a:r>
            <a:r>
              <a:rPr lang="tr-TR" b="1" dirty="0"/>
              <a:t>i</a:t>
            </a:r>
            <a:r>
              <a:rPr lang="en-US" b="1" dirty="0" smtClean="0"/>
              <a:t>k </a:t>
            </a:r>
            <a:r>
              <a:rPr lang="en-US" b="1" dirty="0" err="1" smtClean="0"/>
              <a:t>İmza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Münhasıran</a:t>
            </a:r>
            <a:r>
              <a:rPr lang="en-US" dirty="0" smtClean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sahibine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sahibinin</a:t>
            </a:r>
            <a:r>
              <a:rPr lang="en-US" dirty="0"/>
              <a:t> </a:t>
            </a:r>
            <a:r>
              <a:rPr lang="en-US" dirty="0" err="1"/>
              <a:t>tasarrufunda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 smtClean="0"/>
              <a:t>güvenli</a:t>
            </a:r>
            <a:r>
              <a:rPr lang="en-US" dirty="0" smtClean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oluşturma</a:t>
            </a:r>
            <a:r>
              <a:rPr lang="en-US" dirty="0"/>
              <a:t> </a:t>
            </a:r>
            <a:r>
              <a:rPr lang="en-US" dirty="0" err="1"/>
              <a:t>aracı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oluşturulan</a:t>
            </a:r>
            <a:r>
              <a:rPr lang="en-US" dirty="0"/>
              <a:t>, </a:t>
            </a:r>
            <a:r>
              <a:rPr lang="en-US" dirty="0" err="1"/>
              <a:t>nitelikli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sertifikaya</a:t>
            </a:r>
            <a:r>
              <a:rPr lang="en-US" dirty="0"/>
              <a:t> </a:t>
            </a:r>
            <a:r>
              <a:rPr lang="en-US" dirty="0" err="1" smtClean="0"/>
              <a:t>dayanarak</a:t>
            </a:r>
            <a:r>
              <a:rPr lang="en-US" dirty="0" smtClean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sahibinin</a:t>
            </a:r>
            <a:r>
              <a:rPr lang="en-US" dirty="0"/>
              <a:t> </a:t>
            </a:r>
            <a:r>
              <a:rPr lang="en-US" dirty="0" err="1"/>
              <a:t>kimliğinin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imzalanmış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veride</a:t>
            </a:r>
            <a:r>
              <a:rPr lang="en-US" dirty="0"/>
              <a:t> </a:t>
            </a:r>
            <a:r>
              <a:rPr lang="en-US" dirty="0" err="1"/>
              <a:t>sonradan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değişiklik</a:t>
            </a:r>
            <a:r>
              <a:rPr lang="en-US" dirty="0" smtClean="0"/>
              <a:t> </a:t>
            </a:r>
            <a:r>
              <a:rPr lang="en-US" dirty="0" err="1"/>
              <a:t>yapılıp</a:t>
            </a:r>
            <a:r>
              <a:rPr lang="en-US" dirty="0"/>
              <a:t> </a:t>
            </a:r>
            <a:r>
              <a:rPr lang="en-US" dirty="0" err="1"/>
              <a:t>yapılmadığının</a:t>
            </a:r>
            <a:r>
              <a:rPr lang="en-US" dirty="0"/>
              <a:t> </a:t>
            </a:r>
            <a:r>
              <a:rPr lang="en-US" dirty="0" err="1"/>
              <a:t>tespitini</a:t>
            </a:r>
            <a:r>
              <a:rPr lang="en-US" dirty="0"/>
              <a:t> </a:t>
            </a:r>
            <a:r>
              <a:rPr lang="en-US" dirty="0" err="1"/>
              <a:t>sağlayan</a:t>
            </a:r>
            <a:r>
              <a:rPr lang="en-US" dirty="0"/>
              <a:t> (</a:t>
            </a:r>
            <a:r>
              <a:rPr lang="en-US" dirty="0" err="1"/>
              <a:t>elektronik</a:t>
            </a:r>
            <a:r>
              <a:rPr lang="en-US" dirty="0"/>
              <a:t>) </a:t>
            </a:r>
            <a:r>
              <a:rPr lang="en-US" dirty="0" err="1"/>
              <a:t>imzayı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UYAP </a:t>
            </a:r>
            <a:r>
              <a:rPr lang="en-US" dirty="0" err="1" smtClean="0"/>
              <a:t>doküman</a:t>
            </a:r>
            <a:r>
              <a:rPr lang="en-US" dirty="0" smtClean="0"/>
              <a:t> </a:t>
            </a:r>
            <a:r>
              <a:rPr lang="en-US" dirty="0" err="1"/>
              <a:t>editörü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yazılan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belgenin</a:t>
            </a:r>
            <a:r>
              <a:rPr lang="en-US" dirty="0"/>
              <a:t> </a:t>
            </a:r>
            <a:r>
              <a:rPr lang="en-US" dirty="0" err="1"/>
              <a:t>güvenli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imzalanması</a:t>
            </a:r>
            <a:r>
              <a:rPr lang="en-US" dirty="0"/>
              <a:t> </a:t>
            </a:r>
            <a:r>
              <a:rPr lang="en-US" dirty="0" err="1" smtClean="0"/>
              <a:t>durumunda</a:t>
            </a:r>
            <a:r>
              <a:rPr lang="en-US" dirty="0"/>
              <a:t>, </a:t>
            </a:r>
            <a:r>
              <a:rPr lang="en-US" dirty="0" err="1"/>
              <a:t>belgenin</a:t>
            </a:r>
            <a:r>
              <a:rPr lang="en-US" dirty="0"/>
              <a:t> </a:t>
            </a:r>
            <a:r>
              <a:rPr lang="en-US" dirty="0" err="1"/>
              <a:t>sağ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köşesinde</a:t>
            </a:r>
            <a:r>
              <a:rPr lang="en-US" dirty="0"/>
              <a:t> </a:t>
            </a:r>
            <a:r>
              <a:rPr lang="en-US" dirty="0" err="1"/>
              <a:t>kırmızı</a:t>
            </a:r>
            <a:r>
              <a:rPr lang="en-US" dirty="0"/>
              <a:t> </a:t>
            </a:r>
            <a:r>
              <a:rPr lang="en-US" dirty="0" err="1"/>
              <a:t>kurdele</a:t>
            </a:r>
            <a:r>
              <a:rPr lang="en-US" dirty="0"/>
              <a:t> </a:t>
            </a:r>
            <a:r>
              <a:rPr lang="en-US" dirty="0" err="1"/>
              <a:t>sembolü</a:t>
            </a:r>
            <a:r>
              <a:rPr lang="en-US" dirty="0"/>
              <a:t> </a:t>
            </a:r>
            <a:r>
              <a:rPr lang="en-US" dirty="0" err="1"/>
              <a:t>oluşmaktadır</a:t>
            </a:r>
            <a:r>
              <a:rPr lang="en-US" dirty="0"/>
              <a:t>. </a:t>
            </a:r>
            <a:r>
              <a:rPr lang="en-US" dirty="0" err="1" smtClean="0"/>
              <a:t>Belgelerde</a:t>
            </a:r>
            <a:r>
              <a:rPr lang="en-US" dirty="0" smtClean="0"/>
              <a:t>  </a:t>
            </a:r>
            <a:r>
              <a:rPr lang="en-US" dirty="0" err="1"/>
              <a:t>bu</a:t>
            </a:r>
            <a:r>
              <a:rPr lang="en-US" dirty="0"/>
              <a:t>  </a:t>
            </a:r>
            <a:r>
              <a:rPr lang="en-US" dirty="0" err="1"/>
              <a:t>kurdele</a:t>
            </a:r>
            <a:r>
              <a:rPr lang="en-US" dirty="0"/>
              <a:t>  </a:t>
            </a:r>
            <a:r>
              <a:rPr lang="en-US" dirty="0" err="1"/>
              <a:t>sembolünün</a:t>
            </a:r>
            <a:r>
              <a:rPr lang="en-US" dirty="0"/>
              <a:t>  </a:t>
            </a:r>
            <a:r>
              <a:rPr lang="en-US" dirty="0" err="1"/>
              <a:t>bulunması</a:t>
            </a:r>
            <a:r>
              <a:rPr lang="en-US" dirty="0"/>
              <a:t>  </a:t>
            </a:r>
            <a:r>
              <a:rPr lang="en-US" dirty="0" err="1"/>
              <a:t>onun</a:t>
            </a:r>
            <a:r>
              <a:rPr lang="en-US" dirty="0"/>
              <a:t>  </a:t>
            </a:r>
            <a:r>
              <a:rPr lang="en-US" dirty="0" err="1"/>
              <a:t>güvenli</a:t>
            </a:r>
            <a:r>
              <a:rPr lang="en-US" dirty="0"/>
              <a:t>  </a:t>
            </a:r>
            <a:r>
              <a:rPr lang="en-US" dirty="0" err="1"/>
              <a:t>elektronik</a:t>
            </a:r>
            <a:r>
              <a:rPr lang="en-US" dirty="0"/>
              <a:t>  </a:t>
            </a:r>
            <a:r>
              <a:rPr lang="en-US" dirty="0" err="1"/>
              <a:t>imza</a:t>
            </a:r>
            <a:r>
              <a:rPr lang="en-US" dirty="0"/>
              <a:t>  </a:t>
            </a:r>
            <a:r>
              <a:rPr lang="en-US" dirty="0" err="1"/>
              <a:t>ile</a:t>
            </a:r>
            <a:r>
              <a:rPr lang="en-US" dirty="0"/>
              <a:t>  </a:t>
            </a:r>
            <a:r>
              <a:rPr lang="en-US" dirty="0" err="1" smtClean="0"/>
              <a:t>imzalandığı</a:t>
            </a:r>
            <a:r>
              <a:rPr lang="tr-TR" dirty="0" smtClean="0"/>
              <a:t> </a:t>
            </a:r>
            <a:r>
              <a:rPr lang="en-US" dirty="0" err="1" smtClean="0"/>
              <a:t>anlamına</a:t>
            </a:r>
            <a:r>
              <a:rPr lang="en-US" dirty="0" smtClean="0"/>
              <a:t>  </a:t>
            </a:r>
            <a:r>
              <a:rPr lang="en-US" dirty="0" err="1"/>
              <a:t>gelir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788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Elektron</a:t>
            </a:r>
            <a:r>
              <a:rPr lang="tr-TR" b="1" dirty="0"/>
              <a:t>i</a:t>
            </a:r>
            <a:r>
              <a:rPr lang="en-US" b="1" dirty="0" smtClean="0"/>
              <a:t>k </a:t>
            </a:r>
            <a:r>
              <a:rPr lang="en-US" b="1" dirty="0" err="1"/>
              <a:t>Belge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3000" dirty="0" err="1" smtClean="0"/>
              <a:t>Elektronik</a:t>
            </a:r>
            <a:r>
              <a:rPr lang="en-US" sz="3000" dirty="0" smtClean="0"/>
              <a:t>  </a:t>
            </a:r>
            <a:r>
              <a:rPr lang="en-US" sz="3000" dirty="0" err="1"/>
              <a:t>ortamda</a:t>
            </a:r>
            <a:r>
              <a:rPr lang="en-US" sz="3000" dirty="0"/>
              <a:t>  </a:t>
            </a:r>
            <a:r>
              <a:rPr lang="en-US" sz="3000" dirty="0" err="1"/>
              <a:t>oluşturulan</a:t>
            </a:r>
            <a:r>
              <a:rPr lang="en-US" sz="3000" dirty="0"/>
              <a:t>,  </a:t>
            </a:r>
            <a:r>
              <a:rPr lang="en-US" sz="3000" dirty="0" err="1" smtClean="0"/>
              <a:t>gönderilen</a:t>
            </a:r>
            <a:r>
              <a:rPr lang="en-US" sz="3000" dirty="0" smtClean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saklanan</a:t>
            </a:r>
            <a:r>
              <a:rPr lang="en-US" sz="3000" dirty="0"/>
              <a:t> her </a:t>
            </a:r>
            <a:r>
              <a:rPr lang="en-US" sz="3000" dirty="0" err="1"/>
              <a:t>türlü</a:t>
            </a:r>
            <a:r>
              <a:rPr lang="en-US" sz="3000" dirty="0"/>
              <a:t> </a:t>
            </a:r>
            <a:r>
              <a:rPr lang="en-US" sz="3000" dirty="0" err="1"/>
              <a:t>belgedir</a:t>
            </a:r>
            <a:r>
              <a:rPr lang="en-US" sz="3000" dirty="0"/>
              <a:t>. </a:t>
            </a:r>
            <a:r>
              <a:rPr lang="en-US" sz="3000" dirty="0" err="1"/>
              <a:t>Resmî</a:t>
            </a:r>
            <a:r>
              <a:rPr lang="en-US" sz="3000" dirty="0"/>
              <a:t> </a:t>
            </a:r>
            <a:r>
              <a:rPr lang="en-US" sz="3000" dirty="0" err="1"/>
              <a:t>Yazışmalarda</a:t>
            </a:r>
            <a:r>
              <a:rPr lang="en-US" sz="3000" dirty="0"/>
              <a:t> </a:t>
            </a:r>
            <a:r>
              <a:rPr lang="en-US" sz="3000" dirty="0" err="1"/>
              <a:t>Uygulanacak</a:t>
            </a:r>
            <a:r>
              <a:rPr lang="en-US" sz="3000" dirty="0"/>
              <a:t> </a:t>
            </a:r>
            <a:r>
              <a:rPr lang="en-US" sz="3000" dirty="0" err="1"/>
              <a:t>Usul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Esaslar</a:t>
            </a:r>
            <a:r>
              <a:rPr lang="en-US" sz="3000" dirty="0"/>
              <a:t> </a:t>
            </a:r>
            <a:r>
              <a:rPr lang="en-US" sz="3000" dirty="0" err="1"/>
              <a:t>Hakkındaki</a:t>
            </a:r>
            <a:r>
              <a:rPr lang="en-US" sz="3000" dirty="0"/>
              <a:t> </a:t>
            </a:r>
            <a:r>
              <a:rPr lang="en-US" sz="3000" dirty="0" err="1"/>
              <a:t>Yönetmelik</a:t>
            </a:r>
            <a:r>
              <a:rPr lang="en-US" sz="3000" dirty="0"/>
              <a:t> 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belgeyi</a:t>
            </a:r>
            <a:r>
              <a:rPr lang="en-US" sz="3000" dirty="0"/>
              <a:t> </a:t>
            </a:r>
            <a:r>
              <a:rPr lang="en-US" sz="3000" dirty="0" err="1"/>
              <a:t>resmî</a:t>
            </a:r>
            <a:r>
              <a:rPr lang="en-US" sz="3000" dirty="0"/>
              <a:t> </a:t>
            </a:r>
            <a:r>
              <a:rPr lang="en-US" sz="3000" dirty="0" err="1"/>
              <a:t>belge</a:t>
            </a:r>
            <a:r>
              <a:rPr lang="en-US" sz="3000" dirty="0"/>
              <a:t> </a:t>
            </a:r>
            <a:r>
              <a:rPr lang="en-US" sz="3000" dirty="0" err="1"/>
              <a:t>olarak</a:t>
            </a:r>
            <a:r>
              <a:rPr lang="en-US" sz="3000" dirty="0"/>
              <a:t> </a:t>
            </a:r>
            <a:r>
              <a:rPr lang="en-US" sz="3000" dirty="0" err="1"/>
              <a:t>tanımlamıştır</a:t>
            </a:r>
            <a:r>
              <a:rPr lang="en-US" sz="3000" dirty="0" smtClean="0"/>
              <a:t>.</a:t>
            </a:r>
            <a:r>
              <a:rPr lang="tr-TR" sz="3000" dirty="0" smtClean="0"/>
              <a:t> </a:t>
            </a:r>
          </a:p>
          <a:p>
            <a:pPr marL="0" indent="0" algn="just">
              <a:buNone/>
            </a:pPr>
            <a:r>
              <a:rPr lang="tr-TR" sz="3000" dirty="0" smtClean="0"/>
              <a:t>	</a:t>
            </a:r>
            <a:r>
              <a:rPr lang="en-US" sz="3000" dirty="0" err="1" smtClean="0"/>
              <a:t>HMK’nin</a:t>
            </a:r>
            <a:r>
              <a:rPr lang="en-US" sz="3000" dirty="0" smtClean="0"/>
              <a:t> </a:t>
            </a:r>
            <a:r>
              <a:rPr lang="en-US" sz="3000" dirty="0"/>
              <a:t>445/2 </a:t>
            </a:r>
            <a:r>
              <a:rPr lang="en-US" sz="3000" dirty="0" err="1"/>
              <a:t>maddesinde</a:t>
            </a:r>
            <a:r>
              <a:rPr lang="en-US" sz="3000" dirty="0"/>
              <a:t> “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ortamda</a:t>
            </a:r>
            <a:r>
              <a:rPr lang="en-US" sz="3000" dirty="0"/>
              <a:t>, </a:t>
            </a:r>
            <a:r>
              <a:rPr lang="en-US" sz="3000" dirty="0" err="1"/>
              <a:t>güvenli</a:t>
            </a:r>
            <a:r>
              <a:rPr lang="en-US" sz="3000" dirty="0"/>
              <a:t> 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imza</a:t>
            </a:r>
            <a:r>
              <a:rPr lang="en-US" sz="3000" dirty="0"/>
              <a:t> </a:t>
            </a:r>
            <a:r>
              <a:rPr lang="en-US" sz="3000" dirty="0" err="1" smtClean="0"/>
              <a:t>kullanılarak</a:t>
            </a:r>
            <a:r>
              <a:rPr lang="en-US" sz="3000" dirty="0" smtClean="0"/>
              <a:t>  </a:t>
            </a:r>
            <a:r>
              <a:rPr lang="en-US" sz="3000" dirty="0" err="1"/>
              <a:t>dava</a:t>
            </a:r>
            <a:r>
              <a:rPr lang="en-US" sz="3000" dirty="0"/>
              <a:t>  </a:t>
            </a:r>
            <a:r>
              <a:rPr lang="en-US" sz="3000" dirty="0" err="1"/>
              <a:t>açılabilir</a:t>
            </a:r>
            <a:r>
              <a:rPr lang="en-US" sz="3000" dirty="0"/>
              <a:t>,  </a:t>
            </a:r>
            <a:r>
              <a:rPr lang="en-US" sz="3000" dirty="0" err="1"/>
              <a:t>harç</a:t>
            </a:r>
            <a:r>
              <a:rPr lang="en-US" sz="3000" dirty="0"/>
              <a:t>  </a:t>
            </a:r>
            <a:r>
              <a:rPr lang="en-US" sz="3000" dirty="0" err="1"/>
              <a:t>ve</a:t>
            </a:r>
            <a:r>
              <a:rPr lang="en-US" sz="3000" dirty="0"/>
              <a:t>  </a:t>
            </a:r>
            <a:r>
              <a:rPr lang="en-US" sz="3000" dirty="0" err="1"/>
              <a:t>avans</a:t>
            </a:r>
            <a:r>
              <a:rPr lang="en-US" sz="3000" dirty="0"/>
              <a:t>  </a:t>
            </a:r>
            <a:r>
              <a:rPr lang="en-US" sz="3000" dirty="0" err="1"/>
              <a:t>ödenebilir</a:t>
            </a:r>
            <a:r>
              <a:rPr lang="en-US" sz="3000" dirty="0"/>
              <a:t>,  </a:t>
            </a:r>
            <a:r>
              <a:rPr lang="en-US" sz="3000" dirty="0" err="1"/>
              <a:t>dava</a:t>
            </a:r>
            <a:r>
              <a:rPr lang="en-US" sz="3000" dirty="0"/>
              <a:t>  </a:t>
            </a:r>
            <a:r>
              <a:rPr lang="en-US" sz="3000" dirty="0" err="1"/>
              <a:t>dosyaları</a:t>
            </a:r>
            <a:r>
              <a:rPr lang="en-US" sz="3000" dirty="0"/>
              <a:t>  </a:t>
            </a:r>
            <a:r>
              <a:rPr lang="en-US" sz="3000" dirty="0" err="1"/>
              <a:t>incelenebilir</a:t>
            </a:r>
            <a:r>
              <a:rPr lang="en-US" sz="3000" dirty="0"/>
              <a:t>.  Bu  </a:t>
            </a:r>
            <a:r>
              <a:rPr lang="en-US" sz="3000" dirty="0" err="1"/>
              <a:t>Kanun</a:t>
            </a:r>
            <a:r>
              <a:rPr lang="en-US" sz="3000" dirty="0"/>
              <a:t> </a:t>
            </a:r>
            <a:r>
              <a:rPr lang="en-US" sz="3000" dirty="0" err="1" smtClean="0"/>
              <a:t>kapsamında</a:t>
            </a:r>
            <a:r>
              <a:rPr lang="en-US" sz="3000" dirty="0" smtClean="0"/>
              <a:t>  </a:t>
            </a:r>
            <a:r>
              <a:rPr lang="en-US" sz="3000" dirty="0" err="1"/>
              <a:t>fiziki</a:t>
            </a:r>
            <a:r>
              <a:rPr lang="en-US" sz="3000" dirty="0"/>
              <a:t>  </a:t>
            </a:r>
            <a:r>
              <a:rPr lang="en-US" sz="3000" dirty="0" err="1"/>
              <a:t>olarak</a:t>
            </a:r>
            <a:r>
              <a:rPr lang="en-US" sz="3000" dirty="0"/>
              <a:t>  </a:t>
            </a:r>
            <a:r>
              <a:rPr lang="en-US" sz="3000" dirty="0" err="1"/>
              <a:t>hazırlanması</a:t>
            </a:r>
            <a:r>
              <a:rPr lang="en-US" sz="3000" dirty="0"/>
              <a:t>  </a:t>
            </a:r>
            <a:r>
              <a:rPr lang="en-US" sz="3000" dirty="0" err="1"/>
              <a:t>öngörülen</a:t>
            </a:r>
            <a:r>
              <a:rPr lang="en-US" sz="3000" dirty="0"/>
              <a:t> </a:t>
            </a:r>
            <a:r>
              <a:rPr lang="en-US" sz="3000" dirty="0" err="1" smtClean="0"/>
              <a:t>tutanak</a:t>
            </a:r>
            <a:r>
              <a:rPr lang="en-US" sz="3000" dirty="0" smtClean="0"/>
              <a:t> </a:t>
            </a:r>
            <a:r>
              <a:rPr lang="en-US" sz="3000" dirty="0" err="1" smtClean="0"/>
              <a:t>ve</a:t>
            </a:r>
            <a:r>
              <a:rPr lang="en-US" sz="3000" dirty="0" smtClean="0"/>
              <a:t> </a:t>
            </a:r>
            <a:r>
              <a:rPr lang="en-US" sz="3000" dirty="0" err="1" smtClean="0"/>
              <a:t>belgeler</a:t>
            </a:r>
            <a:r>
              <a:rPr lang="en-US" sz="3000" dirty="0" smtClean="0"/>
              <a:t>  </a:t>
            </a:r>
            <a:r>
              <a:rPr lang="en-US" sz="3000" dirty="0" err="1"/>
              <a:t>güvenli</a:t>
            </a:r>
            <a:r>
              <a:rPr lang="en-US" sz="3000" dirty="0"/>
              <a:t>  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 smtClean="0"/>
              <a:t>imzayla</a:t>
            </a:r>
            <a:r>
              <a:rPr lang="en-US" sz="3000" dirty="0" smtClean="0"/>
              <a:t> </a:t>
            </a:r>
            <a:r>
              <a:rPr lang="en-US" sz="3000" dirty="0" err="1" smtClean="0"/>
              <a:t>elektronik</a:t>
            </a:r>
            <a:r>
              <a:rPr lang="en-US" sz="3000" dirty="0" smtClean="0"/>
              <a:t> </a:t>
            </a:r>
            <a:r>
              <a:rPr lang="en-US" sz="3000" dirty="0" err="1" smtClean="0"/>
              <a:t>ortamda</a:t>
            </a:r>
            <a:r>
              <a:rPr lang="en-US" sz="3000" dirty="0" smtClean="0"/>
              <a:t>  </a:t>
            </a:r>
            <a:r>
              <a:rPr lang="en-US" sz="3000" dirty="0" err="1"/>
              <a:t>hazırlanabilir</a:t>
            </a:r>
            <a:r>
              <a:rPr lang="en-US" sz="3000" dirty="0"/>
              <a:t>  </a:t>
            </a:r>
            <a:r>
              <a:rPr lang="en-US" sz="3000" dirty="0" err="1"/>
              <a:t>ve</a:t>
            </a:r>
            <a:r>
              <a:rPr lang="en-US" sz="3000" dirty="0"/>
              <a:t>  </a:t>
            </a:r>
            <a:r>
              <a:rPr lang="en-US" sz="3000" dirty="0" err="1"/>
              <a:t>gönderilebilir</a:t>
            </a:r>
            <a:r>
              <a:rPr lang="en-US" sz="30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168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err="1" smtClean="0"/>
              <a:t>lg</a:t>
            </a:r>
            <a:r>
              <a:rPr lang="tr-TR" b="1" dirty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Güvenl</a:t>
            </a:r>
            <a:r>
              <a:rPr lang="tr-TR" b="1" dirty="0"/>
              <a:t>i</a:t>
            </a:r>
            <a:r>
              <a:rPr lang="en-US" b="1" dirty="0" smtClean="0"/>
              <a:t>ğ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Önem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/>
              <a:t>güvenliğine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önemin</a:t>
            </a:r>
            <a:r>
              <a:rPr lang="en-US" dirty="0"/>
              <a:t> </a:t>
            </a:r>
            <a:r>
              <a:rPr lang="en-US" dirty="0" err="1"/>
              <a:t>verilmemesi</a:t>
            </a:r>
            <a:r>
              <a:rPr lang="en-US" dirty="0"/>
              <a:t> </a:t>
            </a:r>
            <a:r>
              <a:rPr lang="en-US" dirty="0" err="1"/>
              <a:t>durumlarında</a:t>
            </a:r>
            <a:r>
              <a:rPr lang="en-US" dirty="0"/>
              <a:t> </a:t>
            </a:r>
            <a:r>
              <a:rPr lang="en-US" dirty="0" err="1"/>
              <a:t>aşağıda</a:t>
            </a:r>
            <a:r>
              <a:rPr lang="en-US" dirty="0"/>
              <a:t> </a:t>
            </a:r>
            <a:r>
              <a:rPr lang="en-US" dirty="0" err="1"/>
              <a:t>belirtilen</a:t>
            </a:r>
            <a:r>
              <a:rPr lang="en-US" dirty="0"/>
              <a:t> </a:t>
            </a:r>
            <a:r>
              <a:rPr lang="en-US" dirty="0" err="1" smtClean="0"/>
              <a:t>tehlikelerle</a:t>
            </a:r>
            <a:r>
              <a:rPr lang="en-US" dirty="0" smtClean="0"/>
              <a:t> </a:t>
            </a:r>
            <a:r>
              <a:rPr lang="en-US" dirty="0" err="1"/>
              <a:t>karşılaşılması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Kullanıcı</a:t>
            </a:r>
            <a:r>
              <a:rPr lang="en-US" dirty="0" smtClean="0"/>
              <a:t> </a:t>
            </a:r>
            <a:r>
              <a:rPr lang="en-US" dirty="0" err="1"/>
              <a:t>bilgilerinin</a:t>
            </a:r>
            <a:r>
              <a:rPr lang="en-US" dirty="0"/>
              <a:t> 3. </a:t>
            </a:r>
            <a:r>
              <a:rPr lang="en-US" dirty="0" err="1"/>
              <a:t>kişilerle</a:t>
            </a:r>
            <a:r>
              <a:rPr lang="en-US" dirty="0"/>
              <a:t> </a:t>
            </a:r>
            <a:r>
              <a:rPr lang="en-US" dirty="0" err="1"/>
              <a:t>paylaşılması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; </a:t>
            </a:r>
            <a:r>
              <a:rPr lang="en-US" dirty="0" err="1"/>
              <a:t>veriler</a:t>
            </a:r>
            <a:r>
              <a:rPr lang="en-US" dirty="0"/>
              <a:t> </a:t>
            </a:r>
            <a:r>
              <a:rPr lang="en-US" dirty="0" err="1"/>
              <a:t>çalınabilir</a:t>
            </a:r>
            <a:r>
              <a:rPr lang="en-US" dirty="0"/>
              <a:t>, </a:t>
            </a:r>
            <a:r>
              <a:rPr lang="en-US" dirty="0" err="1" smtClean="0"/>
              <a:t>değiştirilebilir</a:t>
            </a:r>
            <a:r>
              <a:rPr lang="en-US" dirty="0"/>
              <a:t>, </a:t>
            </a:r>
            <a:r>
              <a:rPr lang="en-US" dirty="0" err="1"/>
              <a:t>silinebilir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gizli</a:t>
            </a:r>
            <a:r>
              <a:rPr lang="en-US" dirty="0"/>
              <a:t> </a:t>
            </a:r>
            <a:r>
              <a:rPr lang="en-US" dirty="0" err="1"/>
              <a:t>belgeler</a:t>
            </a:r>
            <a:r>
              <a:rPr lang="en-US" dirty="0"/>
              <a:t> </a:t>
            </a:r>
            <a:r>
              <a:rPr lang="en-US" dirty="0" err="1"/>
              <a:t>görüntülenebilir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çalıştığınız</a:t>
            </a:r>
            <a:r>
              <a:rPr lang="en-US" dirty="0"/>
              <a:t> </a:t>
            </a:r>
            <a:r>
              <a:rPr lang="en-US" dirty="0" err="1"/>
              <a:t>birimle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/>
              <a:t>bilgiler</a:t>
            </a:r>
            <a:r>
              <a:rPr lang="en-US" dirty="0"/>
              <a:t> </a:t>
            </a:r>
            <a:r>
              <a:rPr lang="en-US" dirty="0" err="1"/>
              <a:t>İnternetten</a:t>
            </a:r>
            <a:r>
              <a:rPr lang="en-US" dirty="0"/>
              <a:t> </a:t>
            </a:r>
            <a:r>
              <a:rPr lang="en-US" dirty="0" err="1"/>
              <a:t>yayımlanabilir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smtClean="0"/>
              <a:t>E-</a:t>
            </a:r>
            <a:r>
              <a:rPr lang="en-US" dirty="0" err="1" smtClean="0"/>
              <a:t>posta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err="1"/>
              <a:t>Haberci</a:t>
            </a:r>
            <a:r>
              <a:rPr lang="en-US" dirty="0"/>
              <a:t> </a:t>
            </a:r>
            <a:r>
              <a:rPr lang="en-US" dirty="0" err="1"/>
              <a:t>hesabınız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, </a:t>
            </a:r>
            <a:r>
              <a:rPr lang="en-US" dirty="0" err="1"/>
              <a:t>adınıza</a:t>
            </a:r>
            <a:r>
              <a:rPr lang="en-US" dirty="0"/>
              <a:t> </a:t>
            </a:r>
            <a:r>
              <a:rPr lang="en-US" dirty="0" err="1"/>
              <a:t>iletiler</a:t>
            </a:r>
            <a:r>
              <a:rPr lang="en-US" dirty="0"/>
              <a:t> </a:t>
            </a:r>
            <a:r>
              <a:rPr lang="en-US" dirty="0" err="1"/>
              <a:t>gönderilebileceği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,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 smtClean="0"/>
              <a:t>bankacılık</a:t>
            </a:r>
            <a:r>
              <a:rPr lang="en-US" dirty="0" smtClean="0"/>
              <a:t> </a:t>
            </a:r>
            <a:r>
              <a:rPr lang="en-US" dirty="0" err="1"/>
              <a:t>kullanıyorsanız</a:t>
            </a:r>
            <a:r>
              <a:rPr lang="en-US" dirty="0"/>
              <a:t> </a:t>
            </a:r>
            <a:r>
              <a:rPr lang="en-US" dirty="0" err="1"/>
              <a:t>hesabındaki</a:t>
            </a:r>
            <a:r>
              <a:rPr lang="en-US" dirty="0"/>
              <a:t> </a:t>
            </a:r>
            <a:r>
              <a:rPr lang="en-US" dirty="0" err="1"/>
              <a:t>paralar</a:t>
            </a:r>
            <a:r>
              <a:rPr lang="en-US" dirty="0"/>
              <a:t> </a:t>
            </a:r>
            <a:r>
              <a:rPr lang="en-US" dirty="0" err="1"/>
              <a:t>çalınabilir</a:t>
            </a:r>
            <a:r>
              <a:rPr lang="en-US" dirty="0"/>
              <a:t>. </a:t>
            </a:r>
            <a:r>
              <a:rPr lang="en-US" dirty="0" err="1"/>
              <a:t>Nihayet</a:t>
            </a:r>
            <a:r>
              <a:rPr lang="en-US" dirty="0"/>
              <a:t>, </a:t>
            </a:r>
            <a:r>
              <a:rPr lang="en-US" dirty="0" err="1"/>
              <a:t>bilgisayarınız</a:t>
            </a:r>
            <a:r>
              <a:rPr lang="en-US" dirty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/>
              <a:t>sizin</a:t>
            </a:r>
            <a:r>
              <a:rPr lang="en-US" dirty="0"/>
              <a:t> </a:t>
            </a:r>
            <a:r>
              <a:rPr lang="en-US" dirty="0" err="1"/>
              <a:t>adınıza</a:t>
            </a:r>
            <a:r>
              <a:rPr lang="en-US" dirty="0"/>
              <a:t> </a:t>
            </a:r>
            <a:r>
              <a:rPr lang="en-US" dirty="0" err="1"/>
              <a:t>bilişim</a:t>
            </a:r>
            <a:r>
              <a:rPr lang="en-US" dirty="0"/>
              <a:t> </a:t>
            </a:r>
            <a:r>
              <a:rPr lang="en-US" dirty="0" err="1"/>
              <a:t>suçları</a:t>
            </a:r>
            <a:r>
              <a:rPr lang="en-US" dirty="0"/>
              <a:t> </a:t>
            </a:r>
            <a:r>
              <a:rPr lang="en-US" dirty="0" err="1"/>
              <a:t>işlenebilir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0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Elektron</a:t>
            </a:r>
            <a:r>
              <a:rPr lang="tr-TR" b="1" dirty="0"/>
              <a:t>i</a:t>
            </a:r>
            <a:r>
              <a:rPr lang="en-US" b="1" dirty="0" smtClean="0"/>
              <a:t>k </a:t>
            </a:r>
            <a:r>
              <a:rPr lang="tr-TR" b="1" dirty="0" smtClean="0"/>
              <a:t>O</a:t>
            </a:r>
            <a:r>
              <a:rPr lang="en-US" b="1" dirty="0" err="1" smtClean="0"/>
              <a:t>rtam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3000" dirty="0" err="1" smtClean="0"/>
              <a:t>Belge</a:t>
            </a:r>
            <a:r>
              <a:rPr lang="en-US" sz="3000" dirty="0" smtClean="0"/>
              <a:t> </a:t>
            </a:r>
            <a:r>
              <a:rPr lang="en-US" sz="3000" dirty="0" err="1" smtClean="0"/>
              <a:t>ve</a:t>
            </a:r>
            <a:r>
              <a:rPr lang="en-US" sz="3000" dirty="0" smtClean="0"/>
              <a:t> </a:t>
            </a:r>
            <a:r>
              <a:rPr lang="en-US" sz="3000" dirty="0" err="1" smtClean="0"/>
              <a:t>bilgilerin</a:t>
            </a:r>
            <a:r>
              <a:rPr lang="en-US" sz="3000" dirty="0" smtClean="0"/>
              <a:t> </a:t>
            </a:r>
            <a:r>
              <a:rPr lang="en-US" sz="3000" dirty="0" err="1" smtClean="0"/>
              <a:t>üzerinde</a:t>
            </a:r>
            <a:r>
              <a:rPr lang="en-US" sz="3000" dirty="0" smtClean="0"/>
              <a:t> </a:t>
            </a:r>
            <a:r>
              <a:rPr lang="en-US" sz="3000" dirty="0" err="1" smtClean="0"/>
              <a:t>bulunduğu</a:t>
            </a:r>
            <a:r>
              <a:rPr lang="tr-TR" sz="3000" dirty="0"/>
              <a:t> </a:t>
            </a:r>
            <a:r>
              <a:rPr lang="en-US" sz="3000" dirty="0" smtClean="0"/>
              <a:t>her  </a:t>
            </a:r>
            <a:r>
              <a:rPr lang="en-US" sz="3000" dirty="0" err="1"/>
              <a:t>türlü</a:t>
            </a:r>
            <a:r>
              <a:rPr lang="en-US" sz="3000" dirty="0"/>
              <a:t> </a:t>
            </a:r>
            <a:r>
              <a:rPr lang="en-US" sz="3000" dirty="0" err="1" smtClean="0"/>
              <a:t>bilgisayar</a:t>
            </a:r>
            <a:r>
              <a:rPr lang="en-US" sz="3000" dirty="0" smtClean="0"/>
              <a:t>,</a:t>
            </a:r>
            <a:r>
              <a:rPr lang="tr-TR" sz="3000" dirty="0" smtClean="0"/>
              <a:t> </a:t>
            </a:r>
            <a:r>
              <a:rPr lang="en-US" sz="3000" dirty="0" err="1" smtClean="0"/>
              <a:t>gezgin</a:t>
            </a:r>
            <a:r>
              <a:rPr lang="en-US" sz="3000" dirty="0" smtClean="0"/>
              <a:t> </a:t>
            </a:r>
            <a:r>
              <a:rPr lang="en-US" sz="3000" dirty="0" err="1" smtClean="0"/>
              <a:t>elektronik</a:t>
            </a:r>
            <a:r>
              <a:rPr lang="en-US" sz="3000" dirty="0" smtClean="0"/>
              <a:t> </a:t>
            </a:r>
            <a:r>
              <a:rPr lang="en-US" sz="3000" dirty="0" err="1"/>
              <a:t>araçları</a:t>
            </a:r>
            <a:r>
              <a:rPr lang="en-US" sz="3000" dirty="0"/>
              <a:t> </a:t>
            </a:r>
            <a:r>
              <a:rPr lang="en-US" sz="3000" dirty="0" err="1"/>
              <a:t>bilgi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iletişim</a:t>
            </a:r>
            <a:r>
              <a:rPr lang="en-US" sz="3000" dirty="0"/>
              <a:t> </a:t>
            </a:r>
            <a:r>
              <a:rPr lang="en-US" sz="3000" dirty="0" err="1" smtClean="0"/>
              <a:t>teknolojisi</a:t>
            </a:r>
            <a:r>
              <a:rPr lang="en-US" sz="3000" dirty="0" smtClean="0"/>
              <a:t> </a:t>
            </a:r>
            <a:r>
              <a:rPr lang="en-US" sz="3000" dirty="0" err="1" smtClean="0"/>
              <a:t>ürünleridir</a:t>
            </a:r>
            <a:r>
              <a:rPr lang="en-US" sz="3000" dirty="0" smtClean="0"/>
              <a:t>.</a:t>
            </a:r>
            <a:endParaRPr lang="tr-TR" sz="3000" dirty="0" smtClean="0"/>
          </a:p>
          <a:p>
            <a:pPr marL="0" indent="0" algn="just">
              <a:buNone/>
            </a:pPr>
            <a:r>
              <a:rPr lang="tr-TR" sz="3000" dirty="0"/>
              <a:t>	</a:t>
            </a:r>
            <a:r>
              <a:rPr lang="en-US" sz="3000" dirty="0" err="1" smtClean="0"/>
              <a:t>Elektronik</a:t>
            </a:r>
            <a:r>
              <a:rPr lang="en-US" sz="3000" dirty="0" smtClean="0"/>
              <a:t> </a:t>
            </a:r>
            <a:r>
              <a:rPr lang="en-US" sz="3000" dirty="0" err="1"/>
              <a:t>kayıt</a:t>
            </a:r>
            <a:r>
              <a:rPr lang="en-US" sz="3000" dirty="0"/>
              <a:t> </a:t>
            </a:r>
            <a:r>
              <a:rPr lang="en-US" sz="3000" dirty="0" err="1"/>
              <a:t>teknolojisinin</a:t>
            </a:r>
            <a:r>
              <a:rPr lang="en-US" sz="3000" dirty="0"/>
              <a:t> </a:t>
            </a:r>
            <a:r>
              <a:rPr lang="en-US" sz="3000" dirty="0" err="1"/>
              <a:t>keşfinden</a:t>
            </a:r>
            <a:r>
              <a:rPr lang="en-US" sz="3000" dirty="0"/>
              <a:t> </a:t>
            </a:r>
            <a:r>
              <a:rPr lang="en-US" sz="3000" dirty="0" err="1"/>
              <a:t>önce</a:t>
            </a:r>
            <a:r>
              <a:rPr lang="en-US" sz="3000" dirty="0"/>
              <a:t>, </a:t>
            </a:r>
            <a:r>
              <a:rPr lang="en-US" sz="3000" dirty="0" err="1"/>
              <a:t>bilgiler</a:t>
            </a:r>
            <a:r>
              <a:rPr lang="en-US" sz="3000" dirty="0"/>
              <a:t> </a:t>
            </a:r>
            <a:r>
              <a:rPr lang="en-US" sz="3000" dirty="0" err="1"/>
              <a:t>kâğıda</a:t>
            </a:r>
            <a:r>
              <a:rPr lang="en-US" sz="3000" dirty="0"/>
              <a:t> </a:t>
            </a:r>
            <a:r>
              <a:rPr lang="en-US" sz="3000" dirty="0" err="1"/>
              <a:t>yazılarak</a:t>
            </a:r>
            <a:r>
              <a:rPr lang="en-US" sz="3000" dirty="0"/>
              <a:t> </a:t>
            </a:r>
            <a:r>
              <a:rPr lang="en-US" sz="3000" dirty="0" err="1"/>
              <a:t>belgeler</a:t>
            </a:r>
            <a:r>
              <a:rPr lang="en-US" sz="3000" dirty="0"/>
              <a:t> </a:t>
            </a:r>
            <a:r>
              <a:rPr lang="en-US" sz="3000" dirty="0" err="1" smtClean="0"/>
              <a:t>oluşturulmuş</a:t>
            </a:r>
            <a:r>
              <a:rPr lang="en-US" sz="3000" dirty="0"/>
              <a:t>,  </a:t>
            </a:r>
            <a:r>
              <a:rPr lang="en-US" sz="3000" dirty="0" err="1"/>
              <a:t>bu</a:t>
            </a:r>
            <a:r>
              <a:rPr lang="en-US" sz="3000" dirty="0"/>
              <a:t>  </a:t>
            </a:r>
            <a:r>
              <a:rPr lang="en-US" sz="3000" dirty="0" err="1"/>
              <a:t>belgeler</a:t>
            </a:r>
            <a:r>
              <a:rPr lang="en-US" sz="3000" dirty="0"/>
              <a:t>  </a:t>
            </a:r>
            <a:r>
              <a:rPr lang="en-US" sz="3000" dirty="0" err="1"/>
              <a:t>bir</a:t>
            </a:r>
            <a:r>
              <a:rPr lang="en-US" sz="3000" dirty="0"/>
              <a:t>  </a:t>
            </a:r>
            <a:r>
              <a:rPr lang="en-US" sz="3000" dirty="0" err="1"/>
              <a:t>araya</a:t>
            </a:r>
            <a:r>
              <a:rPr lang="en-US" sz="3000" dirty="0"/>
              <a:t>  </a:t>
            </a:r>
            <a:r>
              <a:rPr lang="en-US" sz="3000" dirty="0" err="1"/>
              <a:t>getirilerek</a:t>
            </a:r>
            <a:r>
              <a:rPr lang="en-US" sz="3000" dirty="0"/>
              <a:t>  </a:t>
            </a:r>
            <a:r>
              <a:rPr lang="en-US" sz="3000" dirty="0" err="1"/>
              <a:t>kitap</a:t>
            </a:r>
            <a:r>
              <a:rPr lang="en-US" sz="3000" dirty="0"/>
              <a:t>  </a:t>
            </a:r>
            <a:r>
              <a:rPr lang="en-US" sz="3000" dirty="0" err="1"/>
              <a:t>hâlinde</a:t>
            </a:r>
            <a:r>
              <a:rPr lang="en-US" sz="3000" dirty="0"/>
              <a:t>  </a:t>
            </a:r>
            <a:r>
              <a:rPr lang="en-US" sz="3000" dirty="0" err="1"/>
              <a:t>ya</a:t>
            </a:r>
            <a:r>
              <a:rPr lang="en-US" sz="3000" dirty="0"/>
              <a:t>  da  </a:t>
            </a:r>
            <a:r>
              <a:rPr lang="en-US" sz="3000" dirty="0" err="1"/>
              <a:t>dosyalar</a:t>
            </a:r>
            <a:r>
              <a:rPr lang="en-US" sz="3000" dirty="0"/>
              <a:t>  </a:t>
            </a:r>
            <a:r>
              <a:rPr lang="en-US" sz="3000" dirty="0" err="1"/>
              <a:t>şeklinde</a:t>
            </a:r>
            <a:r>
              <a:rPr lang="en-US" sz="3000" dirty="0"/>
              <a:t>  </a:t>
            </a:r>
            <a:r>
              <a:rPr lang="en-US" sz="3000" dirty="0" err="1"/>
              <a:t>kayıtlar</a:t>
            </a:r>
            <a:r>
              <a:rPr lang="en-US" sz="3000" dirty="0"/>
              <a:t> </a:t>
            </a:r>
            <a:r>
              <a:rPr lang="en-US" sz="3000" dirty="0" err="1" smtClean="0"/>
              <a:t>tutulmuştur</a:t>
            </a:r>
            <a:r>
              <a:rPr lang="en-US" sz="3000" dirty="0"/>
              <a:t>. </a:t>
            </a:r>
            <a:r>
              <a:rPr lang="en-US" sz="3000" dirty="0" err="1"/>
              <a:t>Özellikle</a:t>
            </a:r>
            <a:r>
              <a:rPr lang="en-US" sz="3000" dirty="0"/>
              <a:t> </a:t>
            </a:r>
            <a:r>
              <a:rPr lang="en-US" sz="3000" dirty="0" err="1"/>
              <a:t>resmî</a:t>
            </a:r>
            <a:r>
              <a:rPr lang="en-US" sz="3000" dirty="0"/>
              <a:t> </a:t>
            </a:r>
            <a:r>
              <a:rPr lang="en-US" sz="3000" dirty="0" err="1"/>
              <a:t>daireler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yargı</a:t>
            </a:r>
            <a:r>
              <a:rPr lang="en-US" sz="3000" dirty="0"/>
              <a:t> </a:t>
            </a:r>
            <a:r>
              <a:rPr lang="en-US" sz="3000" dirty="0" err="1"/>
              <a:t>sistemimiz</a:t>
            </a:r>
            <a:r>
              <a:rPr lang="en-US" sz="3000" dirty="0"/>
              <a:t>, </a:t>
            </a:r>
            <a:r>
              <a:rPr lang="en-US" sz="3000" dirty="0" err="1"/>
              <a:t>yaptıkları</a:t>
            </a:r>
            <a:r>
              <a:rPr lang="en-US" sz="3000" dirty="0"/>
              <a:t> </a:t>
            </a:r>
            <a:r>
              <a:rPr lang="en-US" sz="3000" dirty="0" err="1"/>
              <a:t>tüm</a:t>
            </a:r>
            <a:r>
              <a:rPr lang="en-US" sz="3000" dirty="0"/>
              <a:t> </a:t>
            </a:r>
            <a:r>
              <a:rPr lang="en-US" sz="3000" dirty="0" err="1"/>
              <a:t>iş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işlemlerini</a:t>
            </a:r>
            <a:r>
              <a:rPr lang="en-US" sz="3000" dirty="0"/>
              <a:t> </a:t>
            </a:r>
            <a:r>
              <a:rPr lang="en-US" sz="3000" dirty="0" err="1" smtClean="0"/>
              <a:t>yazılı</a:t>
            </a:r>
            <a:r>
              <a:rPr lang="en-US" sz="3000" dirty="0" smtClean="0"/>
              <a:t> </a:t>
            </a:r>
            <a:r>
              <a:rPr lang="en-US" sz="3000" dirty="0" err="1"/>
              <a:t>olarak</a:t>
            </a:r>
            <a:r>
              <a:rPr lang="en-US" sz="3000" dirty="0"/>
              <a:t> </a:t>
            </a:r>
            <a:r>
              <a:rPr lang="en-US" sz="3000" dirty="0" err="1"/>
              <a:t>belgelendirmiş</a:t>
            </a:r>
            <a:r>
              <a:rPr lang="en-US" sz="3000" dirty="0"/>
              <a:t>, </a:t>
            </a:r>
            <a:r>
              <a:rPr lang="en-US" sz="3000" dirty="0" err="1"/>
              <a:t>bu</a:t>
            </a:r>
            <a:r>
              <a:rPr lang="en-US" sz="3000" dirty="0"/>
              <a:t> </a:t>
            </a:r>
            <a:r>
              <a:rPr lang="en-US" sz="3000" dirty="0" err="1"/>
              <a:t>belgeleri</a:t>
            </a:r>
            <a:r>
              <a:rPr lang="en-US" sz="3000" dirty="0"/>
              <a:t> </a:t>
            </a:r>
            <a:r>
              <a:rPr lang="en-US" sz="3000" dirty="0" err="1"/>
              <a:t>dosyalara</a:t>
            </a:r>
            <a:r>
              <a:rPr lang="en-US" sz="3000" dirty="0"/>
              <a:t> </a:t>
            </a:r>
            <a:r>
              <a:rPr lang="en-US" sz="3000" dirty="0" err="1"/>
              <a:t>takmak</a:t>
            </a:r>
            <a:r>
              <a:rPr lang="en-US" sz="3000" dirty="0"/>
              <a:t> </a:t>
            </a:r>
            <a:r>
              <a:rPr lang="en-US" sz="3000" dirty="0" err="1"/>
              <a:t>suretiyle</a:t>
            </a:r>
            <a:r>
              <a:rPr lang="en-US" sz="3000" dirty="0"/>
              <a:t> </a:t>
            </a:r>
            <a:r>
              <a:rPr lang="en-US" sz="3000" dirty="0" err="1"/>
              <a:t>arşivleme</a:t>
            </a:r>
            <a:r>
              <a:rPr lang="en-US" sz="3000" dirty="0"/>
              <a:t> </a:t>
            </a:r>
            <a:r>
              <a:rPr lang="en-US" sz="3000" dirty="0" err="1"/>
              <a:t>yöntemini</a:t>
            </a:r>
            <a:r>
              <a:rPr lang="en-US" sz="3000" dirty="0"/>
              <a:t> </a:t>
            </a:r>
            <a:r>
              <a:rPr lang="en-US" sz="3000" dirty="0" err="1" smtClean="0"/>
              <a:t>tercih</a:t>
            </a:r>
            <a:r>
              <a:rPr lang="en-US" sz="3000" dirty="0" smtClean="0"/>
              <a:t> </a:t>
            </a:r>
            <a:r>
              <a:rPr lang="en-US" sz="3000" dirty="0" err="1"/>
              <a:t>etmişlerdir</a:t>
            </a:r>
            <a:r>
              <a:rPr lang="en-US" sz="30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955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Elektron</a:t>
            </a:r>
            <a:r>
              <a:rPr lang="tr-TR" b="1" dirty="0" smtClean="0"/>
              <a:t>i</a:t>
            </a:r>
            <a:r>
              <a:rPr lang="en-US" b="1" dirty="0" smtClean="0"/>
              <a:t>k </a:t>
            </a:r>
            <a:r>
              <a:rPr lang="en-US" b="1" dirty="0" err="1"/>
              <a:t>İmza</a:t>
            </a:r>
            <a:r>
              <a:rPr lang="en-US" b="1" dirty="0"/>
              <a:t> </a:t>
            </a:r>
            <a:r>
              <a:rPr lang="en-US" b="1" dirty="0" err="1" smtClean="0"/>
              <a:t>Sah</a:t>
            </a:r>
            <a:r>
              <a:rPr lang="tr-TR" b="1" dirty="0" smtClean="0"/>
              <a:t>i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Sorumluluğu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3000" dirty="0" err="1" smtClean="0"/>
              <a:t>Güvenli</a:t>
            </a:r>
            <a:r>
              <a:rPr lang="en-US" sz="3000" dirty="0" smtClean="0"/>
              <a:t> 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imza</a:t>
            </a:r>
            <a:r>
              <a:rPr lang="en-US" sz="3000" dirty="0"/>
              <a:t> </a:t>
            </a:r>
            <a:r>
              <a:rPr lang="en-US" sz="3000" dirty="0" err="1"/>
              <a:t>sahiplerinin</a:t>
            </a:r>
            <a:r>
              <a:rPr lang="en-US" sz="3000" dirty="0"/>
              <a:t> </a:t>
            </a:r>
            <a:r>
              <a:rPr lang="en-US" sz="3000" dirty="0" err="1"/>
              <a:t>hukuki</a:t>
            </a:r>
            <a:r>
              <a:rPr lang="en-US" sz="3000" dirty="0"/>
              <a:t> </a:t>
            </a:r>
            <a:r>
              <a:rPr lang="en-US" sz="3000" dirty="0" err="1"/>
              <a:t>sorumluluklarını</a:t>
            </a:r>
            <a:r>
              <a:rPr lang="en-US" sz="3000" dirty="0"/>
              <a:t> </a:t>
            </a:r>
            <a:r>
              <a:rPr lang="en-US" sz="3000" dirty="0" err="1"/>
              <a:t>düzenleyen</a:t>
            </a:r>
            <a:r>
              <a:rPr lang="en-US" sz="3000" dirty="0"/>
              <a:t> </a:t>
            </a:r>
            <a:r>
              <a:rPr lang="en-US" sz="3000" dirty="0" err="1"/>
              <a:t>birden</a:t>
            </a:r>
            <a:r>
              <a:rPr lang="en-US" sz="3000" dirty="0"/>
              <a:t> </a:t>
            </a:r>
            <a:r>
              <a:rPr lang="en-US" sz="3000" dirty="0" err="1"/>
              <a:t>fazla</a:t>
            </a:r>
            <a:r>
              <a:rPr lang="en-US" sz="3000" dirty="0"/>
              <a:t> </a:t>
            </a:r>
            <a:r>
              <a:rPr lang="en-US" sz="3000" dirty="0" err="1"/>
              <a:t>yasa</a:t>
            </a:r>
            <a:r>
              <a:rPr lang="en-US" sz="3000" dirty="0"/>
              <a:t> </a:t>
            </a:r>
            <a:r>
              <a:rPr lang="en-US" sz="3000" dirty="0" err="1"/>
              <a:t>bulunmaktadır</a:t>
            </a:r>
            <a:r>
              <a:rPr lang="en-US" sz="3000" dirty="0"/>
              <a:t>. Bu </a:t>
            </a:r>
            <a:r>
              <a:rPr lang="en-US" sz="3000" dirty="0" err="1"/>
              <a:t>yasal</a:t>
            </a:r>
            <a:r>
              <a:rPr lang="en-US" sz="3000" dirty="0"/>
              <a:t> </a:t>
            </a:r>
            <a:r>
              <a:rPr lang="en-US" sz="3000" dirty="0" err="1"/>
              <a:t>düzenlemeler</a:t>
            </a:r>
            <a:r>
              <a:rPr lang="en-US" sz="3000" dirty="0"/>
              <a:t> </a:t>
            </a:r>
            <a:r>
              <a:rPr lang="en-US" sz="3000" dirty="0" err="1"/>
              <a:t>aşağıda</a:t>
            </a:r>
            <a:r>
              <a:rPr lang="en-US" sz="3000" dirty="0"/>
              <a:t> </a:t>
            </a:r>
            <a:r>
              <a:rPr lang="en-US" sz="3000" dirty="0" err="1"/>
              <a:t>gösterilmiştir</a:t>
            </a:r>
            <a:r>
              <a:rPr lang="en-US" sz="3000" dirty="0"/>
              <a:t>. 5070 </a:t>
            </a:r>
            <a:r>
              <a:rPr lang="en-US" sz="3000" dirty="0" err="1"/>
              <a:t>sayılı</a:t>
            </a:r>
            <a:r>
              <a:rPr lang="en-US" sz="3000" dirty="0"/>
              <a:t> 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İmza</a:t>
            </a:r>
            <a:r>
              <a:rPr lang="en-US" sz="3000" dirty="0"/>
              <a:t> </a:t>
            </a:r>
            <a:r>
              <a:rPr lang="en-US" sz="3000" dirty="0" err="1"/>
              <a:t>Kanunu’nun</a:t>
            </a:r>
            <a:r>
              <a:rPr lang="en-US" sz="3000" dirty="0"/>
              <a:t> 5’inci </a:t>
            </a:r>
            <a:r>
              <a:rPr lang="en-US" sz="3000" dirty="0" err="1"/>
              <a:t>maddesinde</a:t>
            </a:r>
            <a:r>
              <a:rPr lang="en-US" sz="3000" dirty="0"/>
              <a:t> “</a:t>
            </a:r>
            <a:r>
              <a:rPr lang="en-US" sz="3000" dirty="0" err="1"/>
              <a:t>Güvenli</a:t>
            </a:r>
            <a:r>
              <a:rPr lang="en-US" sz="3000" dirty="0"/>
              <a:t> 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imza</a:t>
            </a:r>
            <a:r>
              <a:rPr lang="en-US" sz="3000" dirty="0"/>
              <a:t>, </a:t>
            </a:r>
            <a:r>
              <a:rPr lang="en-US" sz="3000" dirty="0" err="1"/>
              <a:t>elle</a:t>
            </a:r>
            <a:r>
              <a:rPr lang="en-US" sz="3000" dirty="0"/>
              <a:t> </a:t>
            </a:r>
            <a:r>
              <a:rPr lang="en-US" sz="3000" dirty="0" err="1"/>
              <a:t>atılan</a:t>
            </a:r>
            <a:r>
              <a:rPr lang="en-US" sz="3000" dirty="0"/>
              <a:t> </a:t>
            </a:r>
            <a:r>
              <a:rPr lang="en-US" sz="3000" dirty="0" err="1"/>
              <a:t>imza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aynı</a:t>
            </a:r>
            <a:r>
              <a:rPr lang="en-US" sz="3000" dirty="0"/>
              <a:t> </a:t>
            </a:r>
            <a:r>
              <a:rPr lang="en-US" sz="3000" dirty="0" err="1"/>
              <a:t>hukuki</a:t>
            </a:r>
            <a:r>
              <a:rPr lang="en-US" sz="3000" dirty="0"/>
              <a:t> </a:t>
            </a:r>
            <a:r>
              <a:rPr lang="en-US" sz="3000" dirty="0" err="1"/>
              <a:t>sonucu</a:t>
            </a:r>
            <a:r>
              <a:rPr lang="en-US" sz="3000" dirty="0"/>
              <a:t> </a:t>
            </a:r>
            <a:r>
              <a:rPr lang="en-US" sz="3000" dirty="0" err="1"/>
              <a:t>doğurur</a:t>
            </a:r>
            <a:r>
              <a:rPr lang="en-US" sz="3000" dirty="0"/>
              <a:t>.” 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İmza</a:t>
            </a:r>
            <a:r>
              <a:rPr lang="en-US" sz="3000" dirty="0"/>
              <a:t> </a:t>
            </a:r>
            <a:r>
              <a:rPr lang="en-US" sz="3000" dirty="0" err="1"/>
              <a:t>Kanunu’nun</a:t>
            </a:r>
            <a:r>
              <a:rPr lang="en-US" sz="3000" dirty="0"/>
              <a:t> </a:t>
            </a:r>
            <a:r>
              <a:rPr lang="en-US" sz="3000" dirty="0" err="1"/>
              <a:t>Uygulanmasına</a:t>
            </a:r>
            <a:r>
              <a:rPr lang="en-US" sz="3000" dirty="0"/>
              <a:t> </a:t>
            </a:r>
            <a:r>
              <a:rPr lang="en-US" sz="3000" dirty="0" err="1"/>
              <a:t>İlişkin</a:t>
            </a:r>
            <a:r>
              <a:rPr lang="en-US" sz="3000" dirty="0"/>
              <a:t> </a:t>
            </a:r>
            <a:r>
              <a:rPr lang="en-US" sz="3000" dirty="0" err="1"/>
              <a:t>Usul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Esaslar</a:t>
            </a:r>
            <a:r>
              <a:rPr lang="en-US" sz="3000" dirty="0"/>
              <a:t> </a:t>
            </a:r>
            <a:r>
              <a:rPr lang="en-US" sz="3000" dirty="0" err="1"/>
              <a:t>Hakkında</a:t>
            </a:r>
            <a:r>
              <a:rPr lang="en-US" sz="3000" dirty="0"/>
              <a:t> </a:t>
            </a:r>
            <a:r>
              <a:rPr lang="en-US" sz="3000" dirty="0" err="1"/>
              <a:t>Yönetmelik’in</a:t>
            </a:r>
            <a:r>
              <a:rPr lang="en-US" sz="3000" dirty="0"/>
              <a:t> 15/e </a:t>
            </a:r>
            <a:r>
              <a:rPr lang="en-US" sz="3000" dirty="0" err="1"/>
              <a:t>maddesinde</a:t>
            </a:r>
            <a:r>
              <a:rPr lang="en-US" sz="3000" dirty="0"/>
              <a:t> “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sertifika</a:t>
            </a:r>
            <a:r>
              <a:rPr lang="en-US" sz="3000" dirty="0"/>
              <a:t> </a:t>
            </a:r>
            <a:r>
              <a:rPr lang="en-US" sz="3000" dirty="0" err="1"/>
              <a:t>sahibinin</a:t>
            </a:r>
            <a:r>
              <a:rPr lang="en-US" sz="3000" dirty="0"/>
              <a:t> </a:t>
            </a:r>
            <a:r>
              <a:rPr lang="en-US" sz="3000" dirty="0" err="1"/>
              <a:t>imza</a:t>
            </a:r>
            <a:r>
              <a:rPr lang="en-US" sz="3000" dirty="0"/>
              <a:t> </a:t>
            </a:r>
            <a:r>
              <a:rPr lang="en-US" sz="3000" dirty="0" err="1"/>
              <a:t>oluşturma</a:t>
            </a:r>
            <a:r>
              <a:rPr lang="en-US" sz="3000" dirty="0"/>
              <a:t> </a:t>
            </a:r>
            <a:r>
              <a:rPr lang="en-US" sz="3000" dirty="0" err="1"/>
              <a:t>verisini</a:t>
            </a:r>
            <a:r>
              <a:rPr lang="en-US" sz="3000" dirty="0"/>
              <a:t> </a:t>
            </a:r>
            <a:r>
              <a:rPr lang="en-US" sz="3000" dirty="0" err="1"/>
              <a:t>başkalarına</a:t>
            </a:r>
            <a:r>
              <a:rPr lang="en-US" sz="3000" dirty="0"/>
              <a:t> </a:t>
            </a:r>
            <a:r>
              <a:rPr lang="en-US" sz="3000" dirty="0" err="1"/>
              <a:t>kullandırmamakla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bu</a:t>
            </a:r>
            <a:r>
              <a:rPr lang="en-US" sz="3000" dirty="0"/>
              <a:t> </a:t>
            </a:r>
            <a:r>
              <a:rPr lang="en-US" sz="3000" dirty="0" err="1"/>
              <a:t>konuda</a:t>
            </a:r>
            <a:r>
              <a:rPr lang="en-US" sz="3000" dirty="0"/>
              <a:t> </a:t>
            </a:r>
            <a:r>
              <a:rPr lang="en-US" sz="3000" dirty="0" err="1"/>
              <a:t>gerekli</a:t>
            </a:r>
            <a:r>
              <a:rPr lang="en-US" sz="3000" dirty="0"/>
              <a:t> </a:t>
            </a:r>
            <a:r>
              <a:rPr lang="en-US" sz="3000" dirty="0" err="1"/>
              <a:t>tedbirleri</a:t>
            </a:r>
            <a:r>
              <a:rPr lang="en-US" sz="3000" dirty="0"/>
              <a:t> </a:t>
            </a:r>
            <a:r>
              <a:rPr lang="en-US" sz="3000" dirty="0" err="1"/>
              <a:t>almakla</a:t>
            </a:r>
            <a:r>
              <a:rPr lang="en-US" sz="3000" dirty="0"/>
              <a:t> </a:t>
            </a:r>
            <a:r>
              <a:rPr lang="en-US" sz="3000" dirty="0" err="1"/>
              <a:t>yükümlüdür</a:t>
            </a:r>
            <a:r>
              <a:rPr lang="en-US" sz="3000" dirty="0"/>
              <a:t>.”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72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Elektron</a:t>
            </a:r>
            <a:r>
              <a:rPr lang="tr-TR" b="1" dirty="0" smtClean="0"/>
              <a:t>i</a:t>
            </a:r>
            <a:r>
              <a:rPr lang="en-US" b="1" dirty="0" smtClean="0"/>
              <a:t>k </a:t>
            </a:r>
            <a:r>
              <a:rPr lang="en-US" b="1" dirty="0" err="1"/>
              <a:t>İmza</a:t>
            </a:r>
            <a:r>
              <a:rPr lang="en-US" b="1" dirty="0"/>
              <a:t> </a:t>
            </a:r>
            <a:r>
              <a:rPr lang="en-US" b="1" dirty="0" err="1" smtClean="0"/>
              <a:t>Sah</a:t>
            </a:r>
            <a:r>
              <a:rPr lang="tr-TR" b="1" dirty="0" smtClean="0"/>
              <a:t>i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Sorumluluğu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Adalet</a:t>
            </a:r>
            <a:r>
              <a:rPr lang="en-US" sz="2800" dirty="0" smtClean="0"/>
              <a:t>  </a:t>
            </a:r>
            <a:r>
              <a:rPr lang="en-US" sz="2800" dirty="0" err="1"/>
              <a:t>Bakanlığı</a:t>
            </a:r>
            <a:r>
              <a:rPr lang="en-US" sz="2800" dirty="0"/>
              <a:t>  </a:t>
            </a:r>
            <a:r>
              <a:rPr lang="en-US" sz="2800" dirty="0" err="1"/>
              <a:t>Bilgi</a:t>
            </a:r>
            <a:r>
              <a:rPr lang="en-US" sz="2800" dirty="0"/>
              <a:t>  </a:t>
            </a:r>
            <a:r>
              <a:rPr lang="en-US" sz="2800" dirty="0" err="1"/>
              <a:t>İşlem</a:t>
            </a:r>
            <a:r>
              <a:rPr lang="en-US" sz="2800" dirty="0"/>
              <a:t>  </a:t>
            </a:r>
            <a:r>
              <a:rPr lang="en-US" sz="2800" dirty="0" err="1"/>
              <a:t>Dairesinin</a:t>
            </a:r>
            <a:r>
              <a:rPr lang="en-US" sz="2800" dirty="0"/>
              <a:t>  09/02/1006  </a:t>
            </a:r>
            <a:r>
              <a:rPr lang="en-US" sz="2800" dirty="0" err="1"/>
              <a:t>tarih</a:t>
            </a:r>
            <a:r>
              <a:rPr lang="en-US" sz="2800" dirty="0"/>
              <a:t>  </a:t>
            </a:r>
            <a:r>
              <a:rPr lang="en-US" sz="2800" dirty="0" err="1"/>
              <a:t>ve</a:t>
            </a:r>
            <a:r>
              <a:rPr lang="en-US" sz="2800" dirty="0"/>
              <a:t>  124  </a:t>
            </a:r>
            <a:r>
              <a:rPr lang="en-US" sz="2800" dirty="0" err="1"/>
              <a:t>sayılı</a:t>
            </a:r>
            <a:r>
              <a:rPr lang="en-US" sz="2800" dirty="0"/>
              <a:t>  </a:t>
            </a:r>
            <a:r>
              <a:rPr lang="en-US" sz="2800" dirty="0" err="1"/>
              <a:t>Genelgesi’nin</a:t>
            </a:r>
            <a:r>
              <a:rPr lang="en-US" sz="2800" dirty="0"/>
              <a:t> </a:t>
            </a:r>
            <a:r>
              <a:rPr lang="en-US" sz="2800" dirty="0" smtClean="0"/>
              <a:t>3’üncü </a:t>
            </a:r>
            <a:r>
              <a:rPr lang="en-US" sz="2800" dirty="0" err="1"/>
              <a:t>maddesinde</a:t>
            </a:r>
            <a:r>
              <a:rPr lang="en-US" sz="2800" dirty="0"/>
              <a:t> “Her </a:t>
            </a:r>
            <a:r>
              <a:rPr lang="en-US" sz="2800" dirty="0" err="1"/>
              <a:t>kullanıcı</a:t>
            </a:r>
            <a:r>
              <a:rPr lang="en-US" sz="2800" dirty="0"/>
              <a:t>,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adı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şifresinin</a:t>
            </a:r>
            <a:r>
              <a:rPr lang="en-US" sz="2800" dirty="0"/>
              <a:t> </a:t>
            </a:r>
            <a:r>
              <a:rPr lang="en-US" sz="2800" dirty="0" err="1"/>
              <a:t>gizliliğinden</a:t>
            </a:r>
            <a:r>
              <a:rPr lang="en-US" sz="2800" dirty="0"/>
              <a:t> </a:t>
            </a:r>
            <a:r>
              <a:rPr lang="en-US" sz="2800" dirty="0" err="1"/>
              <a:t>sorumlu</a:t>
            </a:r>
            <a:r>
              <a:rPr lang="en-US" sz="2800" dirty="0"/>
              <a:t> </a:t>
            </a:r>
            <a:r>
              <a:rPr lang="en-US" sz="2800" dirty="0" err="1" smtClean="0"/>
              <a:t>olduğundan</a:t>
            </a:r>
            <a:r>
              <a:rPr lang="en-US" sz="2800" dirty="0"/>
              <a:t>, </a:t>
            </a:r>
            <a:r>
              <a:rPr lang="en-US" sz="2800" dirty="0" err="1"/>
              <a:t>üçüncü</a:t>
            </a:r>
            <a:r>
              <a:rPr lang="en-US" sz="2800" dirty="0"/>
              <a:t> </a:t>
            </a:r>
            <a:r>
              <a:rPr lang="en-US" sz="2800" dirty="0" err="1"/>
              <a:t>kişilerin</a:t>
            </a:r>
            <a:r>
              <a:rPr lang="en-US" sz="2800" dirty="0"/>
              <a:t> </a:t>
            </a:r>
            <a:r>
              <a:rPr lang="en-US" sz="2800" dirty="0" err="1"/>
              <a:t>eline</a:t>
            </a:r>
            <a:r>
              <a:rPr lang="en-US" sz="2800" dirty="0"/>
              <a:t> </a:t>
            </a:r>
            <a:r>
              <a:rPr lang="en-US" sz="2800" dirty="0" err="1"/>
              <a:t>geçmesi</a:t>
            </a:r>
            <a:r>
              <a:rPr lang="en-US" sz="2800" dirty="0"/>
              <a:t> </a:t>
            </a:r>
            <a:r>
              <a:rPr lang="en-US" sz="2800" dirty="0" err="1"/>
              <a:t>nedeniyle</a:t>
            </a:r>
            <a:r>
              <a:rPr lang="en-US" sz="2800" dirty="0"/>
              <a:t> </a:t>
            </a:r>
            <a:r>
              <a:rPr lang="en-US" sz="2800" dirty="0" err="1"/>
              <a:t>oluşabilecek</a:t>
            </a:r>
            <a:r>
              <a:rPr lang="en-US" sz="2800" dirty="0"/>
              <a:t> her </a:t>
            </a:r>
            <a:r>
              <a:rPr lang="en-US" sz="2800" dirty="0" err="1"/>
              <a:t>türlü</a:t>
            </a:r>
            <a:r>
              <a:rPr lang="en-US" sz="2800" dirty="0"/>
              <a:t> </a:t>
            </a:r>
            <a:r>
              <a:rPr lang="en-US" sz="2800" dirty="0" err="1"/>
              <a:t>hukuki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cezai</a:t>
            </a:r>
            <a:r>
              <a:rPr lang="en-US" sz="2800" dirty="0"/>
              <a:t> </a:t>
            </a:r>
            <a:r>
              <a:rPr lang="en-US" sz="2800" dirty="0" err="1" smtClean="0"/>
              <a:t>sorumluluğun</a:t>
            </a:r>
            <a:r>
              <a:rPr lang="en-US" sz="2800" dirty="0" smtClean="0"/>
              <a:t> </a:t>
            </a:r>
            <a:r>
              <a:rPr lang="en-US" sz="2800" dirty="0" err="1"/>
              <a:t>kendisine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olacağını</a:t>
            </a:r>
            <a:r>
              <a:rPr lang="en-US" sz="2800" dirty="0"/>
              <a:t> </a:t>
            </a:r>
            <a:r>
              <a:rPr lang="en-US" sz="2800" dirty="0" err="1"/>
              <a:t>bilmesi</a:t>
            </a:r>
            <a:r>
              <a:rPr lang="en-US" sz="2800" dirty="0"/>
              <a:t>,”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13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Elektron</a:t>
            </a:r>
            <a:r>
              <a:rPr lang="tr-TR" b="1" i="1" dirty="0" smtClean="0"/>
              <a:t>i</a:t>
            </a:r>
            <a:r>
              <a:rPr lang="en-US" b="1" i="1" dirty="0" smtClean="0"/>
              <a:t>k </a:t>
            </a:r>
            <a:r>
              <a:rPr lang="tr-TR" b="1" i="1" dirty="0" smtClean="0"/>
              <a:t>O</a:t>
            </a:r>
            <a:r>
              <a:rPr lang="en-US" b="1" i="1" dirty="0" err="1" smtClean="0"/>
              <a:t>rtam</a:t>
            </a:r>
            <a:r>
              <a:rPr lang="tr-TR" b="1" i="1" dirty="0" smtClean="0"/>
              <a:t>da UYAP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3000" dirty="0" smtClean="0"/>
              <a:t>UYAP </a:t>
            </a:r>
            <a:r>
              <a:rPr lang="en-US" sz="3000" dirty="0" err="1" smtClean="0"/>
              <a:t>bilişim</a:t>
            </a:r>
            <a:r>
              <a:rPr lang="en-US" sz="3000" dirty="0" smtClean="0"/>
              <a:t> </a:t>
            </a:r>
            <a:r>
              <a:rPr lang="en-US" sz="3000" dirty="0" err="1" smtClean="0"/>
              <a:t>sisteminde</a:t>
            </a:r>
            <a:r>
              <a:rPr lang="en-US" sz="3000" dirty="0"/>
              <a:t>, </a:t>
            </a:r>
            <a:r>
              <a:rPr lang="en-US" sz="3000" dirty="0" err="1" smtClean="0"/>
              <a:t>yargısal</a:t>
            </a:r>
            <a:r>
              <a:rPr lang="en-US" sz="3000" dirty="0" smtClean="0"/>
              <a:t> </a:t>
            </a:r>
            <a:r>
              <a:rPr lang="en-US" sz="3000" dirty="0" err="1" smtClean="0"/>
              <a:t>terimler</a:t>
            </a:r>
            <a:r>
              <a:rPr lang="en-US" sz="3000" dirty="0" smtClean="0"/>
              <a:t> </a:t>
            </a:r>
            <a:r>
              <a:rPr lang="en-US" sz="3000" dirty="0" err="1" smtClean="0"/>
              <a:t>ve</a:t>
            </a:r>
            <a:r>
              <a:rPr lang="en-US" sz="3000" dirty="0" smtClean="0"/>
              <a:t>  </a:t>
            </a:r>
            <a:r>
              <a:rPr lang="en-US" sz="3000" dirty="0" err="1"/>
              <a:t>kâğıt</a:t>
            </a:r>
            <a:r>
              <a:rPr lang="en-US" sz="3000" dirty="0"/>
              <a:t> </a:t>
            </a:r>
            <a:r>
              <a:rPr lang="en-US" sz="3000" dirty="0" err="1" smtClean="0"/>
              <a:t>ortamında</a:t>
            </a:r>
            <a:r>
              <a:rPr lang="en-US" sz="3000" dirty="0" smtClean="0"/>
              <a:t> </a:t>
            </a:r>
            <a:r>
              <a:rPr lang="en-US" sz="3000" dirty="0" err="1" smtClean="0"/>
              <a:t>yapılan</a:t>
            </a:r>
            <a:r>
              <a:rPr lang="en-US" sz="3000" dirty="0" smtClean="0"/>
              <a:t> </a:t>
            </a:r>
            <a:r>
              <a:rPr lang="en-US" sz="3000" dirty="0" err="1" smtClean="0"/>
              <a:t>bütün</a:t>
            </a:r>
            <a:r>
              <a:rPr lang="en-US" sz="3000" dirty="0" smtClean="0"/>
              <a:t> </a:t>
            </a:r>
            <a:r>
              <a:rPr lang="en-US" sz="3000" dirty="0" err="1" smtClean="0"/>
              <a:t>işlemler</a:t>
            </a:r>
            <a:r>
              <a:rPr lang="en-US" sz="3000" dirty="0" smtClean="0"/>
              <a:t> </a:t>
            </a:r>
            <a:r>
              <a:rPr lang="en-US" sz="3000" dirty="0" err="1" smtClean="0"/>
              <a:t>elektronik</a:t>
            </a:r>
            <a:r>
              <a:rPr lang="en-US" sz="3000" dirty="0" smtClean="0"/>
              <a:t> </a:t>
            </a:r>
            <a:r>
              <a:rPr lang="en-US" sz="3000" dirty="0" err="1"/>
              <a:t>ortamda</a:t>
            </a:r>
            <a:r>
              <a:rPr lang="en-US" sz="3000" dirty="0"/>
              <a:t> da </a:t>
            </a:r>
            <a:r>
              <a:rPr lang="en-US" sz="3000" dirty="0" err="1"/>
              <a:t>aynen</a:t>
            </a:r>
            <a:r>
              <a:rPr lang="en-US" sz="3000" dirty="0"/>
              <a:t> </a:t>
            </a:r>
            <a:r>
              <a:rPr lang="en-US" sz="3000" dirty="0" err="1"/>
              <a:t>tekrar</a:t>
            </a:r>
            <a:r>
              <a:rPr lang="en-US" sz="3000" dirty="0"/>
              <a:t> </a:t>
            </a:r>
            <a:r>
              <a:rPr lang="en-US" sz="3000" dirty="0" err="1"/>
              <a:t>edilmiştir</a:t>
            </a:r>
            <a:r>
              <a:rPr lang="en-US" sz="3000" dirty="0"/>
              <a:t>. </a:t>
            </a:r>
            <a:r>
              <a:rPr lang="en-US" sz="3000" dirty="0" err="1"/>
              <a:t>Örneğin</a:t>
            </a:r>
            <a:r>
              <a:rPr lang="en-US" sz="3000" dirty="0"/>
              <a:t>; </a:t>
            </a:r>
            <a:r>
              <a:rPr lang="en-US" sz="3000" dirty="0" err="1"/>
              <a:t>fiziki</a:t>
            </a:r>
            <a:r>
              <a:rPr lang="en-US" sz="3000" dirty="0"/>
              <a:t> </a:t>
            </a:r>
            <a:r>
              <a:rPr lang="en-US" sz="3000" dirty="0" err="1"/>
              <a:t>olarak</a:t>
            </a:r>
            <a:r>
              <a:rPr lang="en-US" sz="3000" dirty="0"/>
              <a:t> </a:t>
            </a:r>
            <a:r>
              <a:rPr lang="en-US" sz="3000" dirty="0" err="1"/>
              <a:t>kayıt</a:t>
            </a:r>
            <a:r>
              <a:rPr lang="en-US" sz="3000" dirty="0"/>
              <a:t> </a:t>
            </a:r>
            <a:r>
              <a:rPr lang="en-US" sz="3000" dirty="0" err="1"/>
              <a:t>yapılan</a:t>
            </a:r>
            <a:r>
              <a:rPr lang="en-US" sz="3000" dirty="0"/>
              <a:t> </a:t>
            </a:r>
            <a:r>
              <a:rPr lang="en-US" sz="3000" dirty="0" err="1" smtClean="0"/>
              <a:t>mahkemeler</a:t>
            </a:r>
            <a:r>
              <a:rPr lang="en-US" sz="3000" dirty="0" smtClean="0"/>
              <a:t> </a:t>
            </a:r>
            <a:r>
              <a:rPr lang="en-US" sz="3000" dirty="0" err="1"/>
              <a:t>esas</a:t>
            </a:r>
            <a:r>
              <a:rPr lang="en-US" sz="3000" dirty="0"/>
              <a:t> </a:t>
            </a:r>
            <a:r>
              <a:rPr lang="en-US" sz="3000" dirty="0" err="1"/>
              <a:t>defteri</a:t>
            </a:r>
            <a:r>
              <a:rPr lang="en-US" sz="3000" dirty="0"/>
              <a:t>, UYAP </a:t>
            </a:r>
            <a:r>
              <a:rPr lang="en-US" sz="3000" dirty="0" err="1"/>
              <a:t>bilişim</a:t>
            </a:r>
            <a:r>
              <a:rPr lang="en-US" sz="3000" dirty="0"/>
              <a:t> </a:t>
            </a:r>
            <a:r>
              <a:rPr lang="en-US" sz="3000" dirty="0" err="1"/>
              <a:t>sisteminde</a:t>
            </a:r>
            <a:r>
              <a:rPr lang="en-US" sz="3000" dirty="0"/>
              <a:t> de </a:t>
            </a:r>
            <a:r>
              <a:rPr lang="en-US" sz="3000" dirty="0" err="1"/>
              <a:t>aynı</a:t>
            </a:r>
            <a:r>
              <a:rPr lang="en-US" sz="3000" dirty="0"/>
              <a:t> </a:t>
            </a:r>
            <a:r>
              <a:rPr lang="en-US" sz="3000" dirty="0" err="1"/>
              <a:t>isimle</a:t>
            </a:r>
            <a:r>
              <a:rPr lang="en-US" sz="3000" dirty="0"/>
              <a:t> </a:t>
            </a:r>
            <a:r>
              <a:rPr lang="en-US" sz="3000" dirty="0" err="1"/>
              <a:t>mahkemeler</a:t>
            </a:r>
            <a:r>
              <a:rPr lang="en-US" sz="3000" dirty="0"/>
              <a:t> </a:t>
            </a:r>
            <a:r>
              <a:rPr lang="en-US" sz="3000" dirty="0" err="1"/>
              <a:t>esas</a:t>
            </a:r>
            <a:r>
              <a:rPr lang="en-US" sz="3000" dirty="0"/>
              <a:t> </a:t>
            </a:r>
            <a:r>
              <a:rPr lang="en-US" sz="3000" dirty="0" err="1"/>
              <a:t>defteri</a:t>
            </a:r>
            <a:r>
              <a:rPr lang="en-US" sz="3000" dirty="0"/>
              <a:t> </a:t>
            </a:r>
            <a:r>
              <a:rPr lang="en-US" sz="3000" dirty="0" err="1"/>
              <a:t>kaydı</a:t>
            </a:r>
            <a:r>
              <a:rPr lang="en-US" sz="3000" dirty="0"/>
              <a:t> </a:t>
            </a:r>
            <a:r>
              <a:rPr lang="en-US" sz="3000" dirty="0" err="1"/>
              <a:t>olarak</a:t>
            </a:r>
            <a:r>
              <a:rPr lang="en-US" sz="3000" dirty="0"/>
              <a:t> </a:t>
            </a:r>
            <a:r>
              <a:rPr lang="en-US" sz="3000" dirty="0" err="1" smtClean="0"/>
              <a:t>yer</a:t>
            </a:r>
            <a:r>
              <a:rPr lang="en-US" sz="3000" dirty="0" smtClean="0"/>
              <a:t> </a:t>
            </a:r>
            <a:r>
              <a:rPr lang="en-US" sz="3000" dirty="0" err="1"/>
              <a:t>almıştır</a:t>
            </a:r>
            <a:r>
              <a:rPr lang="en-US" sz="3000" dirty="0"/>
              <a:t>. Bu </a:t>
            </a:r>
            <a:r>
              <a:rPr lang="en-US" sz="3000" dirty="0" err="1"/>
              <a:t>nedenle</a:t>
            </a:r>
            <a:r>
              <a:rPr lang="en-US" sz="3000" dirty="0"/>
              <a:t> </a:t>
            </a:r>
            <a:r>
              <a:rPr lang="en-US" sz="3000" dirty="0" err="1"/>
              <a:t>kitapta</a:t>
            </a:r>
            <a:r>
              <a:rPr lang="en-US" sz="3000" dirty="0"/>
              <a:t>, </a:t>
            </a:r>
            <a:r>
              <a:rPr lang="en-US" sz="3000" dirty="0" err="1"/>
              <a:t>dosyanın</a:t>
            </a:r>
            <a:r>
              <a:rPr lang="en-US" sz="3000" dirty="0"/>
              <a:t> </a:t>
            </a:r>
            <a:r>
              <a:rPr lang="en-US" sz="3000" dirty="0" err="1"/>
              <a:t>bilgisayar</a:t>
            </a:r>
            <a:r>
              <a:rPr lang="en-US" sz="3000" dirty="0"/>
              <a:t> </a:t>
            </a:r>
            <a:r>
              <a:rPr lang="en-US" sz="3000" dirty="0" err="1"/>
              <a:t>terminolojisindeki</a:t>
            </a:r>
            <a:r>
              <a:rPr lang="en-US" sz="3000" dirty="0"/>
              <a:t> </a:t>
            </a:r>
            <a:r>
              <a:rPr lang="en-US" sz="3000" dirty="0" err="1"/>
              <a:t>anlamı</a:t>
            </a:r>
            <a:r>
              <a:rPr lang="en-US" sz="3000" dirty="0"/>
              <a:t> </a:t>
            </a:r>
            <a:r>
              <a:rPr lang="en-US" sz="3000" dirty="0" err="1" smtClean="0"/>
              <a:t>kullanılmamıştır</a:t>
            </a:r>
            <a:r>
              <a:rPr lang="en-US" sz="3000" dirty="0"/>
              <a:t>. </a:t>
            </a:r>
            <a:r>
              <a:rPr lang="en-US" sz="3000" dirty="0" err="1" smtClean="0"/>
              <a:t>Adli</a:t>
            </a:r>
            <a:r>
              <a:rPr lang="en-US" sz="3000" dirty="0" smtClean="0"/>
              <a:t> </a:t>
            </a:r>
            <a:r>
              <a:rPr lang="en-US" sz="3000" dirty="0" err="1" smtClean="0"/>
              <a:t>yargı</a:t>
            </a:r>
            <a:r>
              <a:rPr lang="en-US" sz="3000" dirty="0" smtClean="0"/>
              <a:t> </a:t>
            </a:r>
            <a:r>
              <a:rPr lang="en-US" sz="3000" dirty="0" err="1" smtClean="0"/>
              <a:t>sisteminde</a:t>
            </a:r>
            <a:r>
              <a:rPr lang="en-US" sz="3000" dirty="0" smtClean="0"/>
              <a:t> her </a:t>
            </a:r>
            <a:r>
              <a:rPr lang="en-US" sz="3000" dirty="0" err="1" smtClean="0"/>
              <a:t>işleme</a:t>
            </a:r>
            <a:r>
              <a:rPr lang="en-US" sz="3000" dirty="0" smtClean="0"/>
              <a:t>  </a:t>
            </a:r>
            <a:r>
              <a:rPr lang="en-US" sz="3000" dirty="0"/>
              <a:t>(</a:t>
            </a:r>
            <a:r>
              <a:rPr lang="en-US" sz="3000" dirty="0" err="1"/>
              <a:t>res’en</a:t>
            </a:r>
            <a:r>
              <a:rPr lang="en-US" sz="3000" dirty="0"/>
              <a:t> </a:t>
            </a:r>
            <a:r>
              <a:rPr lang="en-US" sz="3000" dirty="0" err="1" smtClean="0"/>
              <a:t>veya</a:t>
            </a:r>
            <a:r>
              <a:rPr lang="en-US" sz="3000" dirty="0" smtClean="0"/>
              <a:t> </a:t>
            </a:r>
            <a:r>
              <a:rPr lang="en-US" sz="3000" dirty="0" err="1" smtClean="0"/>
              <a:t>vatandaşların</a:t>
            </a:r>
            <a:r>
              <a:rPr lang="en-US" sz="3000" dirty="0" smtClean="0"/>
              <a:t> </a:t>
            </a:r>
            <a:r>
              <a:rPr lang="en-US" sz="3000" dirty="0" err="1" smtClean="0"/>
              <a:t>talebiyle</a:t>
            </a:r>
            <a:r>
              <a:rPr lang="en-US" sz="3000" dirty="0"/>
              <a:t>) </a:t>
            </a:r>
            <a:r>
              <a:rPr lang="en-US" sz="3000" dirty="0" err="1" smtClean="0"/>
              <a:t>kayıt</a:t>
            </a:r>
            <a:r>
              <a:rPr lang="en-US" sz="3000" dirty="0" smtClean="0"/>
              <a:t>  </a:t>
            </a:r>
            <a:r>
              <a:rPr lang="en-US" sz="3000" dirty="0" err="1"/>
              <a:t>numarası</a:t>
            </a:r>
            <a:r>
              <a:rPr lang="en-US" sz="3000" dirty="0"/>
              <a:t> </a:t>
            </a:r>
            <a:r>
              <a:rPr lang="tr-TR" sz="3000" dirty="0" smtClean="0"/>
              <a:t> </a:t>
            </a:r>
            <a:r>
              <a:rPr lang="en-US" sz="3000" dirty="0" err="1" smtClean="0"/>
              <a:t>verilmekle</a:t>
            </a:r>
            <a:r>
              <a:rPr lang="en-US" sz="3000" dirty="0" smtClean="0"/>
              <a:t> </a:t>
            </a:r>
            <a:r>
              <a:rPr lang="en-US" sz="3000" dirty="0" err="1"/>
              <a:t>başlanır</a:t>
            </a:r>
            <a:r>
              <a:rPr lang="en-US" sz="3000" dirty="0"/>
              <a:t>. </a:t>
            </a:r>
            <a:r>
              <a:rPr lang="en-US" sz="3000" dirty="0" err="1"/>
              <a:t>Sonraki</a:t>
            </a:r>
            <a:r>
              <a:rPr lang="en-US" sz="3000" dirty="0"/>
              <a:t> </a:t>
            </a:r>
            <a:r>
              <a:rPr lang="en-US" sz="3000" dirty="0" err="1"/>
              <a:t>aşamalarda</a:t>
            </a:r>
            <a:r>
              <a:rPr lang="en-US" sz="3000" dirty="0"/>
              <a:t> </a:t>
            </a:r>
            <a:r>
              <a:rPr lang="en-US" sz="3000" dirty="0" err="1"/>
              <a:t>gerçekleştirilen</a:t>
            </a:r>
            <a:r>
              <a:rPr lang="en-US" sz="3000" dirty="0"/>
              <a:t> </a:t>
            </a:r>
            <a:r>
              <a:rPr lang="en-US" sz="3000" dirty="0" err="1"/>
              <a:t>işlemler</a:t>
            </a:r>
            <a:r>
              <a:rPr lang="en-US" sz="3000" dirty="0"/>
              <a:t> </a:t>
            </a:r>
            <a:r>
              <a:rPr lang="en-US" sz="3000" dirty="0" err="1"/>
              <a:t>bu</a:t>
            </a:r>
            <a:r>
              <a:rPr lang="en-US" sz="3000" dirty="0"/>
              <a:t> </a:t>
            </a:r>
            <a:r>
              <a:rPr lang="en-US" sz="3000" dirty="0" err="1"/>
              <a:t>kayıt</a:t>
            </a:r>
            <a:r>
              <a:rPr lang="en-US" sz="3000" dirty="0"/>
              <a:t> </a:t>
            </a:r>
            <a:r>
              <a:rPr lang="en-US" sz="3000" dirty="0" err="1"/>
              <a:t>numarası</a:t>
            </a:r>
            <a:r>
              <a:rPr lang="en-US" sz="3000" dirty="0"/>
              <a:t> </a:t>
            </a:r>
            <a:r>
              <a:rPr lang="en-US" sz="3000" dirty="0" err="1"/>
              <a:t>üzerinden</a:t>
            </a:r>
            <a:r>
              <a:rPr lang="en-US" sz="3000" dirty="0"/>
              <a:t> </a:t>
            </a:r>
            <a:r>
              <a:rPr lang="en-US" sz="3000" dirty="0" err="1" smtClean="0"/>
              <a:t>yürütülür</a:t>
            </a:r>
            <a:r>
              <a:rPr lang="en-US" sz="3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0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DOSYA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/>
              <a:t>konu</a:t>
            </a:r>
            <a:r>
              <a:rPr lang="en-US" sz="2800" dirty="0"/>
              <a:t>,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kimse</a:t>
            </a:r>
            <a:r>
              <a:rPr lang="en-US" sz="2800" dirty="0"/>
              <a:t>,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işle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belgeler</a:t>
            </a:r>
            <a:r>
              <a:rPr lang="en-US" sz="2800" dirty="0"/>
              <a:t> </a:t>
            </a:r>
            <a:r>
              <a:rPr lang="en-US" sz="2800" dirty="0" err="1"/>
              <a:t>bütününe</a:t>
            </a:r>
            <a:r>
              <a:rPr lang="en-US" sz="2800" dirty="0"/>
              <a:t> </a:t>
            </a:r>
            <a:r>
              <a:rPr lang="en-US" sz="2800" b="1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denilir</a:t>
            </a:r>
            <a:r>
              <a:rPr lang="en-US" sz="2800" dirty="0"/>
              <a:t>. Bu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 smtClean="0"/>
              <a:t>belgelerin</a:t>
            </a:r>
            <a:r>
              <a:rPr lang="tr-TR" sz="2800" dirty="0" smtClean="0"/>
              <a:t> </a:t>
            </a:r>
            <a:r>
              <a:rPr lang="en-US" sz="2800" dirty="0" err="1" smtClean="0"/>
              <a:t>toplandığı</a:t>
            </a:r>
            <a:r>
              <a:rPr lang="en-US" sz="2800" dirty="0"/>
              <a:t>, </a:t>
            </a:r>
            <a:r>
              <a:rPr lang="en-US" sz="2800" dirty="0" err="1"/>
              <a:t>kartondan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plastikten</a:t>
            </a:r>
            <a:r>
              <a:rPr lang="en-US" sz="2800" dirty="0"/>
              <a:t> </a:t>
            </a:r>
            <a:r>
              <a:rPr lang="en-US" sz="2800" dirty="0" err="1"/>
              <a:t>yapılmış</a:t>
            </a:r>
            <a:r>
              <a:rPr lang="en-US" sz="2800" dirty="0"/>
              <a:t> </a:t>
            </a:r>
            <a:r>
              <a:rPr lang="en-US" sz="2800" dirty="0" err="1"/>
              <a:t>kaplar</a:t>
            </a:r>
            <a:r>
              <a:rPr lang="en-US" sz="2800" dirty="0"/>
              <a:t> da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adlandırılmıştır</a:t>
            </a:r>
            <a:r>
              <a:rPr lang="en-US" sz="2800" dirty="0"/>
              <a:t>. </a:t>
            </a:r>
            <a:r>
              <a:rPr lang="en-US" sz="2800" dirty="0" err="1" smtClean="0"/>
              <a:t>Bilgisayar</a:t>
            </a:r>
            <a:r>
              <a:rPr lang="en-US" sz="2800" dirty="0" smtClean="0"/>
              <a:t> </a:t>
            </a:r>
            <a:r>
              <a:rPr lang="en-US" sz="2800" dirty="0" err="1"/>
              <a:t>terminolojisinde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; </a:t>
            </a:r>
            <a:r>
              <a:rPr lang="en-US" sz="2800" dirty="0" err="1"/>
              <a:t>sanal</a:t>
            </a:r>
            <a:r>
              <a:rPr lang="en-US" sz="2800" dirty="0"/>
              <a:t> </a:t>
            </a:r>
            <a:r>
              <a:rPr lang="en-US" sz="2800" dirty="0" err="1" smtClean="0"/>
              <a:t>ortamdaki</a:t>
            </a:r>
            <a:r>
              <a:rPr lang="tr-TR" sz="2800" dirty="0" smtClean="0"/>
              <a:t> </a:t>
            </a:r>
            <a:r>
              <a:rPr lang="en-US" sz="2800" dirty="0" err="1" smtClean="0"/>
              <a:t>verilerin</a:t>
            </a:r>
            <a:r>
              <a:rPr lang="en-US" sz="2800" dirty="0" smtClean="0"/>
              <a:t> </a:t>
            </a:r>
            <a:r>
              <a:rPr lang="en-US" sz="2800" dirty="0"/>
              <a:t>disk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saklanması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oluşturulan</a:t>
            </a:r>
            <a:r>
              <a:rPr lang="en-US" sz="2800" dirty="0" smtClean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/>
              <a:t>büyüklükteki</a:t>
            </a:r>
            <a:r>
              <a:rPr lang="en-US" sz="2800" dirty="0"/>
              <a:t> </a:t>
            </a:r>
            <a:r>
              <a:rPr lang="en-US" sz="2800" dirty="0" err="1"/>
              <a:t>veri</a:t>
            </a:r>
            <a:r>
              <a:rPr lang="en-US" sz="2800" dirty="0"/>
              <a:t> </a:t>
            </a:r>
            <a:r>
              <a:rPr lang="en-US" sz="2800" dirty="0" err="1"/>
              <a:t>yapısı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tarif</a:t>
            </a:r>
            <a:r>
              <a:rPr lang="en-US" sz="2800" dirty="0"/>
              <a:t> </a:t>
            </a:r>
            <a:r>
              <a:rPr lang="en-US" sz="2800" dirty="0" err="1"/>
              <a:t>edilmektedir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0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FİZİKİ ORTAMDA OLUŞTURULAN BELGE VE EVRAKIN DOSYA DÜZENİ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Ulusal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</a:t>
            </a:r>
            <a:r>
              <a:rPr lang="en-US" sz="2800" dirty="0"/>
              <a:t> (UYAP)’</a:t>
            </a:r>
            <a:r>
              <a:rPr lang="en-US" sz="2800" dirty="0" err="1"/>
              <a:t>nin</a:t>
            </a:r>
            <a:r>
              <a:rPr lang="en-US" sz="2800" dirty="0"/>
              <a:t> </a:t>
            </a:r>
            <a:r>
              <a:rPr lang="en-US" sz="2800" dirty="0" err="1"/>
              <a:t>arzu</a:t>
            </a:r>
            <a:r>
              <a:rPr lang="en-US" sz="2800" dirty="0"/>
              <a:t> </a:t>
            </a:r>
            <a:r>
              <a:rPr lang="en-US" sz="2800" dirty="0" err="1"/>
              <a:t>ettiği</a:t>
            </a:r>
            <a:r>
              <a:rPr lang="en-US" sz="2800" dirty="0"/>
              <a:t> </a:t>
            </a:r>
            <a:r>
              <a:rPr lang="en-US" sz="2800" dirty="0" err="1"/>
              <a:t>hedeflerden</a:t>
            </a:r>
            <a:r>
              <a:rPr lang="en-US" sz="2800" dirty="0"/>
              <a:t> </a:t>
            </a:r>
            <a:r>
              <a:rPr lang="en-US" sz="2800" dirty="0" err="1"/>
              <a:t>biri</a:t>
            </a:r>
            <a:r>
              <a:rPr lang="en-US" sz="2800" dirty="0"/>
              <a:t> de </a:t>
            </a:r>
            <a:r>
              <a:rPr lang="en-US" sz="2800" dirty="0" err="1"/>
              <a:t>ülkemizde</a:t>
            </a:r>
            <a:r>
              <a:rPr lang="en-US" sz="2800" dirty="0"/>
              <a:t> </a:t>
            </a:r>
            <a:r>
              <a:rPr lang="en-US" sz="2800" dirty="0" err="1"/>
              <a:t>faaliyet</a:t>
            </a:r>
            <a:r>
              <a:rPr lang="en-US" sz="2800" dirty="0"/>
              <a:t> </a:t>
            </a:r>
            <a:r>
              <a:rPr lang="en-US" sz="2800" dirty="0" err="1" smtClean="0"/>
              <a:t>gösteren</a:t>
            </a:r>
            <a:r>
              <a:rPr lang="en-US" sz="2800" dirty="0" smtClean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birimlerinde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dairelerinde</a:t>
            </a:r>
            <a:r>
              <a:rPr lang="en-US" sz="2800" dirty="0"/>
              <a:t>,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/>
              <a:t>kayıtların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yazışmaların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ortamda</a:t>
            </a:r>
            <a:r>
              <a:rPr lang="en-US" sz="2800" dirty="0"/>
              <a:t> </a:t>
            </a:r>
            <a:r>
              <a:rPr lang="en-US" sz="2800" dirty="0" err="1"/>
              <a:t>yapılmasını</a:t>
            </a:r>
            <a:r>
              <a:rPr lang="en-US" sz="2800" dirty="0"/>
              <a:t> </a:t>
            </a:r>
            <a:r>
              <a:rPr lang="en-US" sz="2800" dirty="0" err="1"/>
              <a:t>sağlayarak</a:t>
            </a:r>
            <a:r>
              <a:rPr lang="en-US" sz="2800" dirty="0"/>
              <a:t>, </a:t>
            </a:r>
            <a:r>
              <a:rPr lang="en-US" sz="2800" dirty="0" err="1"/>
              <a:t>kâğıt</a:t>
            </a:r>
            <a:r>
              <a:rPr lang="en-US" sz="2800" dirty="0"/>
              <a:t> </a:t>
            </a:r>
            <a:r>
              <a:rPr lang="en-US" sz="2800" dirty="0" err="1"/>
              <a:t>kullanımını</a:t>
            </a:r>
            <a:r>
              <a:rPr lang="en-US" sz="2800" dirty="0"/>
              <a:t> </a:t>
            </a:r>
            <a:r>
              <a:rPr lang="en-US" sz="2800" dirty="0" err="1"/>
              <a:t>tamamen</a:t>
            </a:r>
            <a:r>
              <a:rPr lang="en-US" sz="2800" dirty="0"/>
              <a:t> </a:t>
            </a:r>
            <a:r>
              <a:rPr lang="en-US" sz="2800" dirty="0" err="1"/>
              <a:t>sona</a:t>
            </a:r>
            <a:r>
              <a:rPr lang="en-US" sz="2800" dirty="0"/>
              <a:t> </a:t>
            </a:r>
            <a:r>
              <a:rPr lang="en-US" sz="2800" dirty="0" err="1"/>
              <a:t>erdirecek</a:t>
            </a:r>
            <a:r>
              <a:rPr lang="en-US" sz="2800" dirty="0"/>
              <a:t> “</a:t>
            </a:r>
            <a:r>
              <a:rPr lang="en-US" sz="2800" dirty="0" err="1"/>
              <a:t>kâğıtsız</a:t>
            </a:r>
            <a:r>
              <a:rPr lang="en-US" sz="2800" dirty="0"/>
              <a:t> </a:t>
            </a:r>
            <a:r>
              <a:rPr lang="en-US" sz="2800" dirty="0" err="1"/>
              <a:t>ofis</a:t>
            </a:r>
            <a:r>
              <a:rPr lang="en-US" sz="2800" dirty="0"/>
              <a:t> </a:t>
            </a:r>
            <a:r>
              <a:rPr lang="en-US" sz="2800" dirty="0" err="1"/>
              <a:t>sistemini</a:t>
            </a:r>
            <a:r>
              <a:rPr lang="en-US" sz="2800" dirty="0"/>
              <a:t>” </a:t>
            </a:r>
            <a:r>
              <a:rPr lang="en-US" sz="2800" dirty="0" err="1"/>
              <a:t>hayata</a:t>
            </a:r>
            <a:r>
              <a:rPr lang="en-US" sz="2800" dirty="0"/>
              <a:t> </a:t>
            </a:r>
            <a:r>
              <a:rPr lang="en-US" sz="2800" dirty="0" err="1"/>
              <a:t>geçirmektir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32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FİZİKİ ORTAMDA OLUŞTURULAN BELGE VE EVRAKIN DOSYA DÜZENİ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Soruşturma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yargılama</a:t>
            </a:r>
            <a:r>
              <a:rPr lang="en-US" sz="2800" dirty="0"/>
              <a:t> </a:t>
            </a:r>
            <a:r>
              <a:rPr lang="en-US" sz="2800" dirty="0" err="1"/>
              <a:t>aşamasında</a:t>
            </a:r>
            <a:r>
              <a:rPr lang="en-US" sz="2800" dirty="0"/>
              <a:t> </a:t>
            </a:r>
            <a:r>
              <a:rPr lang="en-US" sz="2800" dirty="0" err="1"/>
              <a:t>istenilen</a:t>
            </a:r>
            <a:r>
              <a:rPr lang="en-US" sz="2800" dirty="0"/>
              <a:t> </a:t>
            </a:r>
            <a:r>
              <a:rPr lang="en-US" sz="2800" dirty="0" err="1"/>
              <a:t>bilgiye</a:t>
            </a:r>
            <a:r>
              <a:rPr lang="en-US" sz="2800" dirty="0"/>
              <a:t> en </a:t>
            </a:r>
            <a:r>
              <a:rPr lang="en-US" sz="2800" dirty="0" err="1"/>
              <a:t>kısa</a:t>
            </a:r>
            <a:r>
              <a:rPr lang="en-US" sz="2800" dirty="0"/>
              <a:t> </a:t>
            </a:r>
            <a:r>
              <a:rPr lang="en-US" sz="2800" dirty="0" err="1"/>
              <a:t>sürede</a:t>
            </a:r>
            <a:r>
              <a:rPr lang="en-US" sz="2800" dirty="0"/>
              <a:t> </a:t>
            </a:r>
            <a:r>
              <a:rPr lang="en-US" sz="2800" dirty="0" err="1"/>
              <a:t>ulaşılması</a:t>
            </a:r>
            <a:r>
              <a:rPr lang="en-US" sz="2800" dirty="0"/>
              <a:t>,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dirty="0" err="1"/>
              <a:t>incelemesinde</a:t>
            </a:r>
            <a:r>
              <a:rPr lang="en-US" sz="2800" dirty="0"/>
              <a:t> </a:t>
            </a:r>
            <a:r>
              <a:rPr lang="en-US" sz="2800" dirty="0" err="1"/>
              <a:t>emek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kaybının</a:t>
            </a:r>
            <a:r>
              <a:rPr lang="en-US" sz="2800" dirty="0"/>
              <a:t> </a:t>
            </a:r>
            <a:r>
              <a:rPr lang="en-US" sz="2800" dirty="0" err="1"/>
              <a:t>önlenmesi</a:t>
            </a:r>
            <a:r>
              <a:rPr lang="en-US" sz="2800" dirty="0"/>
              <a:t>, </a:t>
            </a:r>
            <a:r>
              <a:rPr lang="en-US" sz="2800" dirty="0" err="1"/>
              <a:t>güvenli</a:t>
            </a:r>
            <a:r>
              <a:rPr lang="en-US" sz="2800" dirty="0"/>
              <a:t> </a:t>
            </a:r>
            <a:r>
              <a:rPr lang="en-US" sz="2800" dirty="0" err="1"/>
              <a:t>arşivleme</a:t>
            </a:r>
            <a:r>
              <a:rPr lang="en-US" sz="2800" dirty="0"/>
              <a:t> </a:t>
            </a:r>
            <a:r>
              <a:rPr lang="en-US" sz="2800" dirty="0" err="1"/>
              <a:t>yapılabilmesi</a:t>
            </a:r>
            <a:r>
              <a:rPr lang="en-US" sz="2800" dirty="0"/>
              <a:t>,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zamanda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kaybolmasının</a:t>
            </a:r>
            <a:r>
              <a:rPr lang="en-US" sz="2800" dirty="0"/>
              <a:t> </a:t>
            </a:r>
            <a:r>
              <a:rPr lang="en-US" sz="2800" dirty="0" err="1"/>
              <a:t>yahut</a:t>
            </a:r>
            <a:r>
              <a:rPr lang="en-US" sz="2800" dirty="0"/>
              <a:t> </a:t>
            </a:r>
            <a:r>
              <a:rPr lang="en-US" sz="2800" dirty="0" err="1"/>
              <a:t>zarara</a:t>
            </a:r>
            <a:r>
              <a:rPr lang="en-US" sz="2800" dirty="0"/>
              <a:t> </a:t>
            </a:r>
            <a:r>
              <a:rPr lang="en-US" sz="2800" dirty="0" err="1"/>
              <a:t>uğramasının</a:t>
            </a:r>
            <a:r>
              <a:rPr lang="en-US" sz="2800" dirty="0"/>
              <a:t> </a:t>
            </a:r>
            <a:r>
              <a:rPr lang="en-US" sz="2800" dirty="0" err="1"/>
              <a:t>önüne</a:t>
            </a:r>
            <a:r>
              <a:rPr lang="en-US" sz="2800" dirty="0"/>
              <a:t> </a:t>
            </a:r>
            <a:r>
              <a:rPr lang="en-US" sz="2800" dirty="0" err="1"/>
              <a:t>geçilebilmesi</a:t>
            </a:r>
            <a:r>
              <a:rPr lang="en-US" sz="2800" dirty="0"/>
              <a:t> </a:t>
            </a:r>
            <a:r>
              <a:rPr lang="en-US" sz="2800" dirty="0" err="1"/>
              <a:t>bakımından</a:t>
            </a:r>
            <a:r>
              <a:rPr lang="en-US" sz="2800" dirty="0"/>
              <a:t>, </a:t>
            </a:r>
            <a:r>
              <a:rPr lang="en-US" sz="2800" dirty="0" err="1"/>
              <a:t>tarafların</a:t>
            </a:r>
            <a:r>
              <a:rPr lang="en-US" sz="2800" dirty="0"/>
              <a:t> </a:t>
            </a:r>
            <a:r>
              <a:rPr lang="en-US" sz="2800" dirty="0" err="1"/>
              <a:t>ibra</a:t>
            </a:r>
            <a:r>
              <a:rPr lang="en-US" sz="2800" dirty="0"/>
              <a:t> </a:t>
            </a:r>
            <a:r>
              <a:rPr lang="en-US" sz="2800" dirty="0" err="1"/>
              <a:t>ettiği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ortamdan</a:t>
            </a:r>
            <a:r>
              <a:rPr lang="en-US" sz="2800" dirty="0"/>
              <a:t> </a:t>
            </a:r>
            <a:r>
              <a:rPr lang="en-US" sz="2800" dirty="0" err="1"/>
              <a:t>çıktısı</a:t>
            </a:r>
            <a:r>
              <a:rPr lang="en-US" sz="2800" dirty="0"/>
              <a:t> </a:t>
            </a:r>
            <a:r>
              <a:rPr lang="en-US" sz="2800" dirty="0" err="1"/>
              <a:t>alınan</a:t>
            </a:r>
            <a:r>
              <a:rPr lang="en-US" sz="2800" dirty="0"/>
              <a:t> </a:t>
            </a:r>
            <a:r>
              <a:rPr lang="en-US" sz="2800" dirty="0" err="1"/>
              <a:t>belgelerin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sistematik</a:t>
            </a:r>
            <a:r>
              <a:rPr lang="en-US" sz="2800" dirty="0"/>
              <a:t> </a:t>
            </a:r>
            <a:r>
              <a:rPr lang="en-US" sz="2800" dirty="0" err="1"/>
              <a:t>düzen</a:t>
            </a:r>
            <a:r>
              <a:rPr lang="en-US" sz="2800" dirty="0"/>
              <a:t> </a:t>
            </a:r>
            <a:r>
              <a:rPr lang="en-US" sz="2800" dirty="0" err="1" smtClean="0"/>
              <a:t>içerisinde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sıraya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)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araya</a:t>
            </a:r>
            <a:r>
              <a:rPr lang="en-US" sz="2800" dirty="0"/>
              <a:t> </a:t>
            </a:r>
            <a:r>
              <a:rPr lang="en-US" sz="2800" dirty="0" err="1"/>
              <a:t>getirilerek</a:t>
            </a:r>
            <a:r>
              <a:rPr lang="en-US" sz="2800" dirty="0"/>
              <a:t> </a:t>
            </a:r>
            <a:r>
              <a:rPr lang="en-US" sz="2800" dirty="0" err="1"/>
              <a:t>dosyalanması</a:t>
            </a:r>
            <a:r>
              <a:rPr lang="en-US" sz="2800" dirty="0"/>
              <a:t> </a:t>
            </a:r>
            <a:r>
              <a:rPr lang="en-US" sz="2800" dirty="0" err="1"/>
              <a:t>önem</a:t>
            </a:r>
            <a:r>
              <a:rPr lang="en-US" sz="2800" dirty="0"/>
              <a:t> </a:t>
            </a:r>
            <a:r>
              <a:rPr lang="en-US" sz="2800" dirty="0" err="1"/>
              <a:t>arz</a:t>
            </a:r>
            <a:r>
              <a:rPr lang="en-US" sz="2800" dirty="0"/>
              <a:t> </a:t>
            </a:r>
            <a:r>
              <a:rPr lang="en-US" sz="2800" dirty="0" err="1"/>
              <a:t>eder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5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FİZİKİ ORTAMDA OLUŞTURULAN BELGE VE EVRAKIN DOSYA DÜZENİ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err="1" smtClean="0"/>
              <a:t>Uygulamada</a:t>
            </a:r>
            <a:r>
              <a:rPr lang="en-US" b="1" dirty="0"/>
              <a:t>; </a:t>
            </a:r>
            <a:r>
              <a:rPr lang="en-US" dirty="0" err="1" smtClean="0"/>
              <a:t>soruşturma</a:t>
            </a:r>
            <a:r>
              <a:rPr lang="en-US" dirty="0"/>
              <a:t>, </a:t>
            </a:r>
            <a:r>
              <a:rPr lang="en-US" dirty="0" err="1" smtClean="0"/>
              <a:t>kovuşturma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 </a:t>
            </a:r>
            <a:r>
              <a:rPr lang="en-US" dirty="0" err="1"/>
              <a:t>yargılama</a:t>
            </a:r>
            <a:r>
              <a:rPr lang="en-US" dirty="0"/>
              <a:t>  </a:t>
            </a:r>
            <a:r>
              <a:rPr lang="en-US" dirty="0" err="1"/>
              <a:t>esnasında</a:t>
            </a:r>
            <a:r>
              <a:rPr lang="en-US" dirty="0"/>
              <a:t>  </a:t>
            </a:r>
            <a:r>
              <a:rPr lang="en-US" dirty="0" err="1"/>
              <a:t>elde</a:t>
            </a:r>
            <a:r>
              <a:rPr lang="en-US" dirty="0"/>
              <a:t>  </a:t>
            </a:r>
            <a:r>
              <a:rPr lang="en-US" dirty="0" err="1"/>
              <a:t>edilen</a:t>
            </a:r>
            <a:r>
              <a:rPr lang="en-US" dirty="0"/>
              <a:t>  </a:t>
            </a:r>
            <a:r>
              <a:rPr lang="en-US" dirty="0" err="1"/>
              <a:t>veya</a:t>
            </a:r>
            <a:r>
              <a:rPr lang="en-US" dirty="0"/>
              <a:t>  </a:t>
            </a:r>
            <a:r>
              <a:rPr lang="en-US" dirty="0" err="1"/>
              <a:t>kaydı</a:t>
            </a:r>
            <a:r>
              <a:rPr lang="en-US" dirty="0"/>
              <a:t> 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 smtClean="0"/>
              <a:t>belgeler</a:t>
            </a:r>
            <a:r>
              <a:rPr lang="en-US" dirty="0" smtClean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kâğıt</a:t>
            </a:r>
            <a:r>
              <a:rPr lang="en-US" dirty="0"/>
              <a:t> </a:t>
            </a:r>
            <a:r>
              <a:rPr lang="en-US" dirty="0" err="1"/>
              <a:t>kapaklı</a:t>
            </a:r>
            <a:r>
              <a:rPr lang="en-US" dirty="0"/>
              <a:t> </a:t>
            </a:r>
            <a:r>
              <a:rPr lang="en-US" dirty="0" err="1"/>
              <a:t>dosyalara</a:t>
            </a:r>
            <a:r>
              <a:rPr lang="en-US" dirty="0"/>
              <a:t> </a:t>
            </a:r>
            <a:r>
              <a:rPr lang="en-US" dirty="0" err="1"/>
              <a:t>takılmak</a:t>
            </a:r>
            <a:r>
              <a:rPr lang="en-US" dirty="0"/>
              <a:t> </a:t>
            </a:r>
            <a:r>
              <a:rPr lang="en-US" dirty="0" err="1"/>
              <a:t>suretiyle</a:t>
            </a:r>
            <a:r>
              <a:rPr lang="en-US" dirty="0"/>
              <a:t>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/>
              <a:t>edilmektedir</a:t>
            </a:r>
            <a:r>
              <a:rPr lang="en-US" dirty="0"/>
              <a:t> (</a:t>
            </a:r>
            <a:r>
              <a:rPr lang="en-US" dirty="0" err="1"/>
              <a:t>Resim</a:t>
            </a:r>
            <a:r>
              <a:rPr lang="en-US" dirty="0"/>
              <a:t> </a:t>
            </a:r>
            <a:r>
              <a:rPr lang="tr-TR" dirty="0"/>
              <a:t>1</a:t>
            </a:r>
            <a:r>
              <a:rPr lang="en-US" dirty="0" smtClean="0"/>
              <a:t>).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Mahkemelerde</a:t>
            </a:r>
            <a:r>
              <a:rPr lang="tr-TR" dirty="0"/>
              <a:t> </a:t>
            </a:r>
            <a:r>
              <a:rPr lang="en-US" dirty="0" err="1" smtClean="0"/>
              <a:t>talimat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değişik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, </a:t>
            </a:r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başsavcılığında</a:t>
            </a:r>
            <a:r>
              <a:rPr lang="en-US" dirty="0"/>
              <a:t> </a:t>
            </a:r>
            <a:r>
              <a:rPr lang="en-US" dirty="0" err="1"/>
              <a:t>daimi</a:t>
            </a:r>
            <a:r>
              <a:rPr lang="en-US" dirty="0"/>
              <a:t> </a:t>
            </a:r>
            <a:r>
              <a:rPr lang="en-US" dirty="0" err="1"/>
              <a:t>arama</a:t>
            </a:r>
            <a:r>
              <a:rPr lang="en-US" dirty="0"/>
              <a:t> (</a:t>
            </a:r>
            <a:r>
              <a:rPr lang="en-US" dirty="0" err="1"/>
              <a:t>faili</a:t>
            </a:r>
            <a:r>
              <a:rPr lang="en-US" dirty="0"/>
              <a:t> </a:t>
            </a:r>
            <a:r>
              <a:rPr lang="en-US" dirty="0" err="1"/>
              <a:t>meçhul</a:t>
            </a:r>
            <a:r>
              <a:rPr lang="en-US" dirty="0"/>
              <a:t>), </a:t>
            </a:r>
            <a:r>
              <a:rPr lang="en-US" dirty="0" err="1" smtClean="0"/>
              <a:t>kabahat</a:t>
            </a:r>
            <a:r>
              <a:rPr lang="en-US" dirty="0"/>
              <a:t>, </a:t>
            </a:r>
            <a:r>
              <a:rPr lang="en-US" dirty="0" err="1"/>
              <a:t>istinabe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infaz</a:t>
            </a:r>
            <a:r>
              <a:rPr lang="en-US" dirty="0"/>
              <a:t> (</a:t>
            </a:r>
            <a:r>
              <a:rPr lang="en-US" dirty="0" err="1"/>
              <a:t>hapsen</a:t>
            </a:r>
            <a:r>
              <a:rPr lang="en-US" dirty="0"/>
              <a:t> </a:t>
            </a:r>
            <a:r>
              <a:rPr lang="en-US" dirty="0" err="1"/>
              <a:t>tazyik</a:t>
            </a:r>
            <a:r>
              <a:rPr lang="en-US" dirty="0"/>
              <a:t>, </a:t>
            </a:r>
            <a:r>
              <a:rPr lang="en-US" dirty="0" err="1"/>
              <a:t>tazyik</a:t>
            </a:r>
            <a:r>
              <a:rPr lang="en-US" dirty="0"/>
              <a:t> </a:t>
            </a:r>
            <a:r>
              <a:rPr lang="en-US" dirty="0" err="1"/>
              <a:t>hapis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cezaları</a:t>
            </a:r>
            <a:r>
              <a:rPr lang="en-US" dirty="0"/>
              <a:t>) </a:t>
            </a:r>
            <a:r>
              <a:rPr lang="en-US" dirty="0" err="1"/>
              <a:t>kayıtlarına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belgeler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,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içerisine</a:t>
            </a:r>
            <a:r>
              <a:rPr lang="en-US" dirty="0"/>
              <a:t> </a:t>
            </a:r>
            <a:r>
              <a:rPr lang="en-US" dirty="0" err="1"/>
              <a:t>takılmaksızın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üste</a:t>
            </a:r>
            <a:r>
              <a:rPr lang="en-US" dirty="0"/>
              <a:t> </a:t>
            </a:r>
            <a:r>
              <a:rPr lang="en-US" dirty="0" err="1"/>
              <a:t>gelecek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zımbalanarak</a:t>
            </a:r>
            <a:r>
              <a:rPr lang="en-US" dirty="0"/>
              <a:t> </a:t>
            </a:r>
            <a:r>
              <a:rPr lang="en-US" dirty="0" err="1"/>
              <a:t>tamamı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klasör</a:t>
            </a:r>
            <a:r>
              <a:rPr lang="en-US" dirty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bazen</a:t>
            </a:r>
            <a:r>
              <a:rPr lang="en-US" dirty="0"/>
              <a:t> </a:t>
            </a:r>
            <a:r>
              <a:rPr lang="en-US" dirty="0" err="1"/>
              <a:t>klasöre</a:t>
            </a:r>
            <a:r>
              <a:rPr lang="en-US" dirty="0"/>
              <a:t> bile </a:t>
            </a:r>
            <a:r>
              <a:rPr lang="en-US" dirty="0" err="1"/>
              <a:t>takılmaksızın</a:t>
            </a:r>
            <a:r>
              <a:rPr lang="en-US" dirty="0"/>
              <a:t>)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yöntemi</a:t>
            </a:r>
            <a:r>
              <a:rPr lang="en-US" dirty="0"/>
              <a:t> </a:t>
            </a:r>
            <a:r>
              <a:rPr lang="en-US" dirty="0" err="1"/>
              <a:t>tercih</a:t>
            </a:r>
            <a:r>
              <a:rPr lang="en-US" dirty="0"/>
              <a:t> </a:t>
            </a:r>
            <a:r>
              <a:rPr lang="en-US" dirty="0" err="1"/>
              <a:t>edilmektedir</a:t>
            </a:r>
            <a:r>
              <a:rPr lang="en-US" dirty="0"/>
              <a:t> (</a:t>
            </a:r>
            <a:r>
              <a:rPr lang="en-US" dirty="0" err="1"/>
              <a:t>Resim</a:t>
            </a:r>
            <a:r>
              <a:rPr lang="en-US" dirty="0"/>
              <a:t> </a:t>
            </a:r>
            <a:r>
              <a:rPr lang="en-US" dirty="0" smtClean="0"/>
              <a:t>2).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308" y="5105400"/>
            <a:ext cx="57150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481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9B49E6-C35D-427E-BA0F-C1C1E4F12F3F}"/>
</file>

<file path=customXml/itemProps2.xml><?xml version="1.0" encoding="utf-8"?>
<ds:datastoreItem xmlns:ds="http://schemas.openxmlformats.org/officeDocument/2006/customXml" ds:itemID="{A723C6C7-E0F6-4184-955D-78CC2D454331}"/>
</file>

<file path=customXml/itemProps3.xml><?xml version="1.0" encoding="utf-8"?>
<ds:datastoreItem xmlns:ds="http://schemas.openxmlformats.org/officeDocument/2006/customXml" ds:itemID="{DACE64AA-CCBF-42C4-9B77-AE2E86B0F3A8}"/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1234</Words>
  <Application>Microsoft Office PowerPoint</Application>
  <PresentationFormat>On-screen Show (4:3)</PresentationFormat>
  <Paragraphs>160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Ünite 2 </vt:lpstr>
      <vt:lpstr>Amaçlarımız;</vt:lpstr>
      <vt:lpstr>BELGELERİN KAYIT GÖRMESİ VE DOSYALANMASI</vt:lpstr>
      <vt:lpstr>Elektronik Ortam</vt:lpstr>
      <vt:lpstr>Elektronik Ortamda UYAP</vt:lpstr>
      <vt:lpstr>DOSYA</vt:lpstr>
      <vt:lpstr>FİZİKİ ORTAMDA OLUŞTURULAN BELGE VE EVRAKIN DOSYA DÜZENİ</vt:lpstr>
      <vt:lpstr>FİZİKİ ORTAMDA OLUŞTURULAN BELGE VE EVRAKIN DOSYA DÜZENİ</vt:lpstr>
      <vt:lpstr>FİZİKİ ORTAMDA OLUŞTURULAN BELGE VE EVRAKIN DOSYA DÜZENİ</vt:lpstr>
      <vt:lpstr>FİZİKİ ORTAMDA OLUŞTURULAN BELGE VE EVRAKIN DOSYA DÜZENİ</vt:lpstr>
      <vt:lpstr>FİZİKİ ORTAMDA OLUŞTURULAN BELGE VE EVRAKIN DOSYA DÜZENİ</vt:lpstr>
      <vt:lpstr>Belgelerin Klasöre Takılması ve Zımbalanması</vt:lpstr>
      <vt:lpstr>Hukuk Davalarında Dosya Düzen</vt:lpstr>
      <vt:lpstr>Ceza Mahkemelerinde Dosya Düzen </vt:lpstr>
      <vt:lpstr>Dizi Pusulası (Listesi) Düzenlemek</vt:lpstr>
      <vt:lpstr>Gömlek (Gölge) Dosya Oluşturmak</vt:lpstr>
      <vt:lpstr>Dosyaların Kanun Yolu İncelemesine Gönderilmesinde DikkatEdilecek Hususlar</vt:lpstr>
      <vt:lpstr>Dosyaların Kanun Yolu İncelemesine Gönderilmesinde DikkatEdilecek Hususlar</vt:lpstr>
      <vt:lpstr>Dosyaların Kanun Yolu İncelemesine Gönderilmesinde DikkatEdilecek Hususlar</vt:lpstr>
      <vt:lpstr>Başka Yer Mahkemesine Gönderilmek Üzere Verilen Dilekçelerin Gönderilmesinde Dikkat Edilecek Hususlar</vt:lpstr>
      <vt:lpstr>Zayi Olan Dosyaların Yenilenmes ve İhyası</vt:lpstr>
      <vt:lpstr>Zayi Olan Dosyaların Yenilenmesi ve İhyası</vt:lpstr>
      <vt:lpstr>UYAP VE BİLGİSAYAR DONANIMININ KULLANILMASI</vt:lpstr>
      <vt:lpstr>Bilgisayar ve Bilgisayar Donanımının Kullanılmasında Dikkat Edilecek Hususlar</vt:lpstr>
      <vt:lpstr>Bilgisayar ve Bilgisayar Donanımının Kullanılmasında Dikkat Edilecek Hususlar</vt:lpstr>
      <vt:lpstr>Bilgisayar ve Bilgisayar Donanımının Kullanılmasında Dikkat Edilecek Hususlar</vt:lpstr>
      <vt:lpstr>Bilgisayar ve Bilgisayar Donanımının Kullanılmasında Dikkat Edilecek Hususlar</vt:lpstr>
      <vt:lpstr>UYAP (Ulusal Yargı Ağı Projes )’ın Kullanılması</vt:lpstr>
      <vt:lpstr>UYAP’ın Kullanılmasında Dikkat Edilecek Hususlar</vt:lpstr>
      <vt:lpstr>UYAP’ın Kullanılmasında Dikkat Edilecek Hususlar</vt:lpstr>
      <vt:lpstr>UYAP’ın Kullanılmasında Dikkat Edilecek Hususlar</vt:lpstr>
      <vt:lpstr>UYAP Bilgi Sisteminde Kullanılan Temel Şifreler</vt:lpstr>
      <vt:lpstr>UYAP Bilgi Sisteminde Kullanılan Temel Şifreler</vt:lpstr>
      <vt:lpstr>E-Posta Şifresi</vt:lpstr>
      <vt:lpstr>Şifre Güvenliği</vt:lpstr>
      <vt:lpstr>Elektronik İmzanın Kullanılmasında Dikkat Edilecek Hususlar</vt:lpstr>
      <vt:lpstr>Güvenli Elektronik İmza</vt:lpstr>
      <vt:lpstr>Elektronik Belge</vt:lpstr>
      <vt:lpstr>Bilgi Güvenliğinin Önemi</vt:lpstr>
      <vt:lpstr>Elektronik İmza Sahibinin Sorumluluğu</vt:lpstr>
      <vt:lpstr>Elektronik İmza Sahibinin Sorumluluğu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157</cp:revision>
  <cp:lastPrinted>2016-10-14T08:29:01Z</cp:lastPrinted>
  <dcterms:created xsi:type="dcterms:W3CDTF">2016-06-02T12:49:26Z</dcterms:created>
  <dcterms:modified xsi:type="dcterms:W3CDTF">2016-11-11T12:45:48Z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