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3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36" r:id="rId37"/>
    <p:sldId id="33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88F8-5EAB-4175-83F3-BC5ABCAC4C62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C9449-632F-4FE0-BF02-C88C0F11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4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9F-F413-40DF-8486-39D22DEEF995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19F-65EB-4A5C-A1E5-1259B69A328B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3E4-CCB1-448F-83CB-F9FA1C882E23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4B63-E0FD-4B84-8ECE-56296604D32B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3D37-35FE-48C9-A236-1CEB68E33235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7A6E-16B9-479D-941C-810D052CB23D}" type="datetime1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F18C-62FA-4A68-9389-DD27FEFCA30E}" type="datetime1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2079-C7A6-4732-B00E-34B8AB68A0A0}" type="datetime1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DBA-2FD8-4921-B038-EB51ABC5990E}" type="datetime1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3014-A661-443A-85E8-53CBCE196790}" type="datetime1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A15F-F0E3-45E3-B36D-67DED7FFA398}" type="datetime1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FA0A-1D76-4FE9-8743-CFA6ED596DFD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667000"/>
          </a:xfrm>
        </p:spPr>
        <p:txBody>
          <a:bodyPr>
            <a:noAutofit/>
          </a:bodyPr>
          <a:lstStyle/>
          <a:p>
            <a:r>
              <a:rPr lang="tr-TR" sz="4800" b="1" dirty="0" smtClean="0"/>
              <a:t>Ceza Mahkemesi</a:t>
            </a:r>
            <a:endParaRPr lang="en-US" sz="4800" b="1" dirty="0"/>
          </a:p>
          <a:p>
            <a:r>
              <a:rPr lang="en-US" sz="4800" smtClean="0"/>
              <a:t>İşlemleri-</a:t>
            </a:r>
            <a:r>
              <a:rPr lang="tr-TR" sz="4800" dirty="0" smtClean="0"/>
              <a:t>II</a:t>
            </a:r>
            <a:endParaRPr lang="en-US" sz="4800" dirty="0"/>
          </a:p>
          <a:p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</a:t>
            </a:r>
            <a:r>
              <a:rPr lang="tr-TR" sz="9800" dirty="0" smtClean="0"/>
              <a:t>10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TEBLİGAT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Tebligat</a:t>
            </a:r>
            <a:r>
              <a:rPr lang="en-US" sz="2800" b="1" dirty="0"/>
              <a:t> </a:t>
            </a:r>
            <a:r>
              <a:rPr lang="en-US" sz="2800" b="1" dirty="0" err="1"/>
              <a:t>Arama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dosyaya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belirli</a:t>
            </a:r>
            <a:r>
              <a:rPr lang="en-US" sz="2800" dirty="0"/>
              <a:t> </a:t>
            </a:r>
            <a:r>
              <a:rPr lang="en-US" sz="2800" dirty="0" err="1"/>
              <a:t>statüdeki</a:t>
            </a:r>
            <a:r>
              <a:rPr lang="en-US" sz="2800" dirty="0"/>
              <a:t> </a:t>
            </a:r>
            <a:r>
              <a:rPr lang="en-US" sz="2800" dirty="0" err="1"/>
              <a:t>tebligatları</a:t>
            </a:r>
            <a:r>
              <a:rPr lang="en-US" sz="2800" dirty="0"/>
              <a:t> </a:t>
            </a:r>
            <a:r>
              <a:rPr lang="en-US" sz="2800" dirty="0" err="1"/>
              <a:t>listeleyen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sadece</a:t>
            </a:r>
            <a:r>
              <a:rPr lang="en-US" sz="2800" dirty="0"/>
              <a:t> </a:t>
            </a:r>
            <a:r>
              <a:rPr lang="en-US" sz="2800" dirty="0" err="1"/>
              <a:t>bilgilendirme</a:t>
            </a:r>
            <a:r>
              <a:rPr lang="en-US" sz="2800" dirty="0"/>
              <a:t> </a:t>
            </a:r>
            <a:r>
              <a:rPr lang="en-US" sz="2800" dirty="0" err="1" smtClean="0"/>
              <a:t>amaçlıdır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İlanen</a:t>
            </a:r>
            <a:r>
              <a:rPr lang="en-US" sz="2800" b="1" dirty="0"/>
              <a:t> </a:t>
            </a:r>
            <a:r>
              <a:rPr lang="en-US" sz="2800" b="1" dirty="0" err="1"/>
              <a:t>Tebligat</a:t>
            </a:r>
            <a:r>
              <a:rPr lang="en-US" sz="2800" b="1" dirty="0"/>
              <a:t> </a:t>
            </a:r>
            <a:r>
              <a:rPr lang="en-US" sz="2800" b="1" dirty="0" err="1"/>
              <a:t>Kaydının</a:t>
            </a:r>
            <a:r>
              <a:rPr lang="en-US" sz="2800" b="1" dirty="0"/>
              <a:t> </a:t>
            </a:r>
            <a:r>
              <a:rPr lang="en-US" sz="2800" b="1" dirty="0" err="1"/>
              <a:t>Yapılması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İlgili</a:t>
            </a:r>
            <a:r>
              <a:rPr lang="en-US" sz="2800" dirty="0" smtClean="0"/>
              <a:t> </a:t>
            </a:r>
            <a:r>
              <a:rPr lang="en-US" sz="2800" dirty="0" err="1"/>
              <a:t>mahkemece</a:t>
            </a:r>
            <a:r>
              <a:rPr lang="en-US" sz="2800" dirty="0"/>
              <a:t> </a:t>
            </a:r>
            <a:r>
              <a:rPr lang="en-US" sz="2800" dirty="0" err="1" smtClean="0"/>
              <a:t>taraşara</a:t>
            </a:r>
            <a:r>
              <a:rPr lang="en-US" sz="2800" dirty="0" smtClean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tebligatların</a:t>
            </a:r>
            <a:r>
              <a:rPr lang="en-US" sz="2800" dirty="0"/>
              <a:t>,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adreslerinde</a:t>
            </a:r>
            <a:r>
              <a:rPr lang="en-US" sz="2800" dirty="0"/>
              <a:t> </a:t>
            </a:r>
            <a:r>
              <a:rPr lang="en-US" sz="2800" dirty="0" err="1" smtClean="0"/>
              <a:t>bulunmadığında</a:t>
            </a:r>
            <a:r>
              <a:rPr lang="en-US" sz="2800" dirty="0" smtClean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Savcısı</a:t>
            </a:r>
            <a:r>
              <a:rPr lang="en-US" sz="2800" dirty="0"/>
              <a:t> </a:t>
            </a:r>
            <a:r>
              <a:rPr lang="en-US" sz="2800" dirty="0" err="1"/>
              <a:t>vasıtasıyla</a:t>
            </a:r>
            <a:r>
              <a:rPr lang="en-US" sz="2800" dirty="0"/>
              <a:t> </a:t>
            </a:r>
            <a:r>
              <a:rPr lang="en-US" sz="2800" dirty="0" err="1"/>
              <a:t>Türkiye</a:t>
            </a:r>
            <a:r>
              <a:rPr lang="en-US" sz="2800" dirty="0"/>
              <a:t> </a:t>
            </a:r>
            <a:r>
              <a:rPr lang="en-US" sz="2800" dirty="0" err="1"/>
              <a:t>çapında</a:t>
            </a:r>
            <a:r>
              <a:rPr lang="en-US" sz="2800" dirty="0"/>
              <a:t> </a:t>
            </a:r>
            <a:r>
              <a:rPr lang="en-US" sz="2800" dirty="0" err="1"/>
              <a:t>tirajlı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gazeteye</a:t>
            </a:r>
            <a:r>
              <a:rPr lang="en-US" sz="2800" dirty="0"/>
              <a:t> </a:t>
            </a:r>
            <a:r>
              <a:rPr lang="en-US" sz="2800" dirty="0" err="1"/>
              <a:t>ilan</a:t>
            </a:r>
            <a:r>
              <a:rPr lang="en-US" sz="2800" dirty="0"/>
              <a:t> </a:t>
            </a:r>
            <a:r>
              <a:rPr lang="en-US" sz="2800" dirty="0" err="1"/>
              <a:t>verilmesinin</a:t>
            </a:r>
            <a:r>
              <a:rPr lang="en-US" sz="2800" dirty="0"/>
              <a:t>, </a:t>
            </a:r>
            <a:r>
              <a:rPr lang="en-US" sz="2800" dirty="0" err="1"/>
              <a:t>ayrıca</a:t>
            </a:r>
            <a:r>
              <a:rPr lang="en-US" sz="2800" dirty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 smtClean="0"/>
              <a:t>girişinin</a:t>
            </a:r>
            <a:r>
              <a:rPr lang="en-US" sz="2800" dirty="0" smtClean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89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TEBLİGAT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Yurt </a:t>
            </a:r>
            <a:r>
              <a:rPr lang="en-US" sz="2800" b="1" dirty="0" err="1" smtClean="0"/>
              <a:t>Dışı</a:t>
            </a:r>
            <a:r>
              <a:rPr lang="en-US" sz="2800" b="1" dirty="0" smtClean="0"/>
              <a:t> </a:t>
            </a:r>
            <a:r>
              <a:rPr lang="en-US" sz="2800" b="1" dirty="0" err="1"/>
              <a:t>Tebligat</a:t>
            </a:r>
            <a:r>
              <a:rPr lang="en-US" sz="2800" b="1" dirty="0"/>
              <a:t> </a:t>
            </a:r>
            <a:r>
              <a:rPr lang="en-US" sz="2800" b="1" dirty="0" err="1"/>
              <a:t>İçin</a:t>
            </a:r>
            <a:r>
              <a:rPr lang="en-US" sz="2800" b="1" dirty="0"/>
              <a:t> </a:t>
            </a:r>
            <a:r>
              <a:rPr lang="en-US" sz="2800" b="1" dirty="0" err="1"/>
              <a:t>Bakanlığa</a:t>
            </a:r>
            <a:r>
              <a:rPr lang="en-US" sz="2800" b="1" dirty="0"/>
              <a:t> </a:t>
            </a:r>
            <a:r>
              <a:rPr lang="en-US" sz="2800" b="1" dirty="0" err="1"/>
              <a:t>Üst</a:t>
            </a:r>
            <a:r>
              <a:rPr lang="en-US" sz="2800" b="1" dirty="0"/>
              <a:t> </a:t>
            </a:r>
            <a:r>
              <a:rPr lang="en-US" sz="2800" b="1" dirty="0" err="1"/>
              <a:t>Yazı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kararlarda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 smtClean="0"/>
              <a:t>durumlarda</a:t>
            </a:r>
            <a:r>
              <a:rPr lang="en-US" sz="2800" dirty="0" smtClean="0"/>
              <a:t> </a:t>
            </a:r>
            <a:r>
              <a:rPr lang="en-US" sz="2800" dirty="0"/>
              <a:t>yurt </a:t>
            </a:r>
            <a:r>
              <a:rPr lang="en-US" sz="2800" dirty="0" err="1" smtClean="0"/>
              <a:t>dışındaki</a:t>
            </a:r>
            <a:r>
              <a:rPr lang="en-US" sz="2800" dirty="0" smtClean="0"/>
              <a:t> </a:t>
            </a:r>
            <a:r>
              <a:rPr lang="en-US" sz="2800" dirty="0" err="1" smtClean="0"/>
              <a:t>vatandaşlarımıza</a:t>
            </a:r>
            <a:r>
              <a:rPr lang="en-US" sz="2800" dirty="0" smtClean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 </a:t>
            </a:r>
            <a:r>
              <a:rPr lang="en-US" sz="2800" dirty="0" err="1"/>
              <a:t>öngörülen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Bakanlığa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smtClean="0"/>
              <a:t>Posta </a:t>
            </a:r>
            <a:r>
              <a:rPr lang="en-US" sz="2800" b="1" dirty="0" err="1"/>
              <a:t>Birimine</a:t>
            </a:r>
            <a:r>
              <a:rPr lang="en-US" sz="2800" b="1" dirty="0"/>
              <a:t> </a:t>
            </a:r>
            <a:r>
              <a:rPr lang="en-US" sz="2800" b="1" dirty="0" err="1"/>
              <a:t>Uyarı</a:t>
            </a:r>
            <a:r>
              <a:rPr lang="en-US" sz="2800" b="1" dirty="0"/>
              <a:t> </a:t>
            </a:r>
            <a:r>
              <a:rPr lang="en-US" sz="2800" b="1" dirty="0" err="1"/>
              <a:t>Yazısı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/>
              <a:t>tebliğ</a:t>
            </a:r>
            <a:r>
              <a:rPr lang="en-US" sz="2800" dirty="0"/>
              <a:t> </a:t>
            </a:r>
            <a:r>
              <a:rPr lang="en-US" sz="2800" dirty="0" err="1" smtClean="0"/>
              <a:t>işlemi</a:t>
            </a:r>
            <a:r>
              <a:rPr lang="en-US" sz="2800" dirty="0" smtClean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/>
              <a:t>ekinin</a:t>
            </a:r>
            <a:r>
              <a:rPr lang="en-US" sz="2800" dirty="0"/>
              <a:t> </a:t>
            </a:r>
            <a:r>
              <a:rPr lang="en-US" sz="2800" dirty="0" err="1"/>
              <a:t>dönmemesi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tekit</a:t>
            </a:r>
            <a:r>
              <a:rPr lang="en-US" sz="2800" dirty="0"/>
              <a:t> </a:t>
            </a:r>
            <a:r>
              <a:rPr lang="en-US" sz="2800" dirty="0" err="1"/>
              <a:t>yazısı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8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TEBLİGAT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err="1"/>
              <a:t>Tebligat</a:t>
            </a:r>
            <a:r>
              <a:rPr lang="en-US" sz="2800" b="1" dirty="0"/>
              <a:t> Zarf/</a:t>
            </a:r>
            <a:r>
              <a:rPr lang="en-US" sz="2800" b="1" dirty="0" err="1"/>
              <a:t>Davetiye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Mahkemelerinde</a:t>
            </a:r>
            <a:r>
              <a:rPr lang="en-US" sz="2800" dirty="0"/>
              <a:t> ilk </a:t>
            </a:r>
            <a:r>
              <a:rPr lang="en-US" sz="2800" dirty="0" err="1" smtClean="0"/>
              <a:t>duruşmadan</a:t>
            </a:r>
            <a:r>
              <a:rPr lang="en-US" sz="2800" dirty="0" smtClean="0"/>
              <a:t> </a:t>
            </a:r>
            <a:r>
              <a:rPr lang="en-US" sz="2800" dirty="0" err="1"/>
              <a:t>önce</a:t>
            </a:r>
            <a:r>
              <a:rPr lang="en-US" sz="2800" dirty="0"/>
              <a:t>,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kararlarda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gereken</a:t>
            </a:r>
            <a:r>
              <a:rPr lang="en-US" sz="2800" dirty="0"/>
              <a:t> </a:t>
            </a:r>
            <a:r>
              <a:rPr lang="en-US" sz="2800" dirty="0" err="1"/>
              <a:t>durumlarda</a:t>
            </a:r>
            <a:r>
              <a:rPr lang="en-US" sz="2800" dirty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 </a:t>
            </a:r>
            <a:r>
              <a:rPr lang="en-US" sz="2800" dirty="0" err="1"/>
              <a:t>öngörülen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/>
              <a:t>zarfının</a:t>
            </a:r>
            <a:r>
              <a:rPr lang="en-US" sz="2800" dirty="0"/>
              <a:t>/ </a:t>
            </a:r>
            <a:r>
              <a:rPr lang="en-US" sz="2800" dirty="0" err="1"/>
              <a:t>davetiyenin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smtClean="0"/>
              <a:t>Yurt </a:t>
            </a:r>
            <a:r>
              <a:rPr lang="en-US" sz="2800" b="1" dirty="0" err="1" smtClean="0"/>
              <a:t>Dışındaki</a:t>
            </a:r>
            <a:r>
              <a:rPr lang="en-US" sz="2800" b="1" dirty="0" smtClean="0"/>
              <a:t> </a:t>
            </a:r>
            <a:r>
              <a:rPr lang="en-US" sz="2800" b="1" dirty="0" err="1"/>
              <a:t>Yabancılara</a:t>
            </a:r>
            <a:r>
              <a:rPr lang="en-US" sz="2800" b="1" dirty="0"/>
              <a:t> </a:t>
            </a:r>
            <a:r>
              <a:rPr lang="en-US" sz="2800" b="1" dirty="0" err="1"/>
              <a:t>Tebligat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dosyasına</a:t>
            </a:r>
            <a:r>
              <a:rPr lang="en-US" sz="2800" dirty="0"/>
              <a:t>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kişilerin</a:t>
            </a:r>
            <a:r>
              <a:rPr lang="en-US" sz="2800" dirty="0" smtClean="0"/>
              <a:t> </a:t>
            </a:r>
            <a:r>
              <a:rPr lang="en-US" sz="2800" dirty="0" err="1"/>
              <a:t>adres</a:t>
            </a:r>
            <a:r>
              <a:rPr lang="en-US" sz="2800" dirty="0"/>
              <a:t> </a:t>
            </a:r>
            <a:r>
              <a:rPr lang="en-US" sz="2800" dirty="0" err="1"/>
              <a:t>bilgisi</a:t>
            </a:r>
            <a:r>
              <a:rPr lang="en-US" sz="2800" dirty="0"/>
              <a:t> yurt </a:t>
            </a:r>
            <a:r>
              <a:rPr lang="en-US" sz="2800" dirty="0" err="1" smtClean="0"/>
              <a:t>dışında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adres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 smtClean="0"/>
              <a:t>tebligatın</a:t>
            </a:r>
            <a:r>
              <a:rPr lang="en-US" sz="2800" dirty="0" smtClean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Bakanlığı</a:t>
            </a:r>
            <a:r>
              <a:rPr lang="en-US" sz="2800" dirty="0"/>
              <a:t> </a:t>
            </a:r>
            <a:r>
              <a:rPr lang="en-US" sz="2800" dirty="0" err="1"/>
              <a:t>aracılığıyla</a:t>
            </a:r>
            <a:r>
              <a:rPr lang="en-US" sz="2800" dirty="0"/>
              <a:t> </a:t>
            </a:r>
            <a:r>
              <a:rPr lang="en-US" sz="2800" dirty="0" err="1"/>
              <a:t>tarafa</a:t>
            </a:r>
            <a:r>
              <a:rPr lang="en-US" sz="2800" dirty="0"/>
              <a:t> </a:t>
            </a:r>
            <a:r>
              <a:rPr lang="en-US" sz="2800" dirty="0" err="1"/>
              <a:t>iletilmesini</a:t>
            </a:r>
            <a:r>
              <a:rPr lang="en-US" sz="2800" dirty="0"/>
              <a:t> </a:t>
            </a:r>
            <a:r>
              <a:rPr lang="en-US" sz="2800" dirty="0" err="1"/>
              <a:t>sağlamak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/>
              <a:t>gören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97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TEBLİGAT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Vekillikten</a:t>
            </a:r>
            <a:r>
              <a:rPr lang="en-US" sz="2800" b="1" dirty="0"/>
              <a:t> </a:t>
            </a:r>
            <a:r>
              <a:rPr lang="en-US" sz="2800" b="1" dirty="0" err="1"/>
              <a:t>Azledilen</a:t>
            </a:r>
            <a:r>
              <a:rPr lang="en-US" sz="2800" b="1" dirty="0"/>
              <a:t> </a:t>
            </a:r>
            <a:r>
              <a:rPr lang="en-US" sz="2800" b="1" dirty="0" err="1"/>
              <a:t>Vekillere</a:t>
            </a:r>
            <a:r>
              <a:rPr lang="en-US" sz="2800" b="1" dirty="0"/>
              <a:t> </a:t>
            </a:r>
            <a:r>
              <a:rPr lang="en-US" sz="2800" b="1" dirty="0" err="1"/>
              <a:t>Tebligat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dosyasındaki</a:t>
            </a:r>
            <a:r>
              <a:rPr lang="en-US" sz="2800" dirty="0"/>
              <a:t>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vekillerinin</a:t>
            </a:r>
            <a:r>
              <a:rPr lang="en-US" sz="2800" dirty="0"/>
              <a:t> </a:t>
            </a:r>
            <a:r>
              <a:rPr lang="en-US" sz="2800" dirty="0" err="1"/>
              <a:t>dosyadan</a:t>
            </a:r>
            <a:r>
              <a:rPr lang="en-US" sz="2800" dirty="0"/>
              <a:t> </a:t>
            </a:r>
            <a:r>
              <a:rPr lang="en-US" sz="2800" dirty="0" err="1"/>
              <a:t>çıkarılmasını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vekile</a:t>
            </a:r>
            <a:r>
              <a:rPr lang="en-US" sz="2800" dirty="0"/>
              <a:t> </a:t>
            </a:r>
            <a:r>
              <a:rPr lang="en-US" sz="2800" dirty="0" err="1"/>
              <a:t>iletilmesini</a:t>
            </a:r>
            <a:r>
              <a:rPr lang="en-US" sz="2800" dirty="0"/>
              <a:t> </a:t>
            </a:r>
            <a:r>
              <a:rPr lang="en-US" sz="2800" dirty="0" err="1"/>
              <a:t>sağlamak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/>
              <a:t>gören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 smtClean="0"/>
              <a:t>Tebligat</a:t>
            </a:r>
            <a:r>
              <a:rPr lang="en-US" sz="2800" b="1" dirty="0" smtClean="0"/>
              <a:t> </a:t>
            </a:r>
            <a:r>
              <a:rPr lang="en-US" sz="2800" b="1" dirty="0"/>
              <a:t>Posta </a:t>
            </a:r>
            <a:r>
              <a:rPr lang="en-US" sz="2800" b="1" dirty="0" err="1"/>
              <a:t>Tevdii-Genel</a:t>
            </a:r>
            <a:r>
              <a:rPr lang="en-US" sz="2800" b="1" dirty="0"/>
              <a:t> </a:t>
            </a:r>
            <a:r>
              <a:rPr lang="en-US" sz="2800" b="1" dirty="0" err="1"/>
              <a:t>Liste</a:t>
            </a:r>
            <a:r>
              <a:rPr lang="en-US" sz="2800" b="1" dirty="0"/>
              <a:t> </a:t>
            </a:r>
            <a:r>
              <a:rPr lang="en-US" sz="2800" b="1" dirty="0" err="1" smtClean="0"/>
              <a:t>İşlemleri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İlgili</a:t>
            </a:r>
            <a:r>
              <a:rPr lang="en-US" sz="2800" dirty="0"/>
              <a:t> </a:t>
            </a:r>
            <a:r>
              <a:rPr lang="en-US" sz="2800" dirty="0" err="1"/>
              <a:t>mahkemece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tebligatların</a:t>
            </a:r>
            <a:r>
              <a:rPr lang="en-US" sz="2800" dirty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76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TEMYİZ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Davada</a:t>
            </a:r>
            <a:r>
              <a:rPr lang="en-US" sz="2800" dirty="0"/>
              <a:t> </a:t>
            </a:r>
            <a:r>
              <a:rPr lang="en-US" sz="2800" dirty="0" err="1"/>
              <a:t>nihai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verildikten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 smtClean="0"/>
              <a:t>taraşardan</a:t>
            </a:r>
            <a:r>
              <a:rPr lang="en-US" sz="2800" dirty="0" smtClean="0"/>
              <a:t> </a:t>
            </a:r>
            <a:r>
              <a:rPr lang="en-US" sz="2800" dirty="0" err="1"/>
              <a:t>birinin</a:t>
            </a:r>
            <a:r>
              <a:rPr lang="en-US" sz="2800" dirty="0"/>
              <a:t> </a:t>
            </a:r>
            <a:r>
              <a:rPr lang="en-US" sz="2800" dirty="0" err="1"/>
              <a:t>verdiği</a:t>
            </a:r>
            <a:r>
              <a:rPr lang="en-US" sz="2800" dirty="0"/>
              <a:t> </a:t>
            </a:r>
            <a:r>
              <a:rPr lang="en-US" sz="2800" dirty="0" err="1"/>
              <a:t>temyiz</a:t>
            </a:r>
            <a:r>
              <a:rPr lang="en-US" sz="2800" dirty="0"/>
              <a:t> </a:t>
            </a:r>
            <a:r>
              <a:rPr lang="en-US" sz="2800" dirty="0" err="1"/>
              <a:t>dilekçesi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/>
              <a:t>ortamında</a:t>
            </a:r>
            <a:r>
              <a:rPr lang="en-US" sz="2800" dirty="0"/>
              <a:t> </a:t>
            </a:r>
            <a:r>
              <a:rPr lang="en-US" sz="2800" dirty="0" err="1" smtClean="0"/>
              <a:t>gerçekleştiği</a:t>
            </a:r>
            <a:r>
              <a:rPr lang="en-US" sz="2800" dirty="0" smtClean="0"/>
              <a:t> </a:t>
            </a:r>
            <a:r>
              <a:rPr lang="en-US" sz="2800" dirty="0" err="1" smtClean="0"/>
              <a:t>modüldür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Temyiz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Formunun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Doldurulması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 err="1" smtClean="0"/>
              <a:t>Dava</a:t>
            </a:r>
            <a:r>
              <a:rPr lang="en-US" sz="2800" dirty="0" smtClean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</a:t>
            </a:r>
            <a:r>
              <a:rPr lang="en-US" sz="2800" dirty="0" err="1"/>
              <a:t>Yargıtay’a</a:t>
            </a:r>
            <a:r>
              <a:rPr lang="en-US" sz="2800" dirty="0"/>
              <a:t> </a:t>
            </a:r>
            <a:r>
              <a:rPr lang="en-US" sz="2800" dirty="0" err="1"/>
              <a:t>gönderilirken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aldığı</a:t>
            </a:r>
            <a:r>
              <a:rPr lang="en-US" sz="2800" dirty="0"/>
              <a:t> </a:t>
            </a:r>
            <a:r>
              <a:rPr lang="en-US" sz="2800" dirty="0" err="1"/>
              <a:t>temyiz</a:t>
            </a:r>
            <a:r>
              <a:rPr lang="en-US" sz="2800" dirty="0"/>
              <a:t> </a:t>
            </a:r>
            <a:r>
              <a:rPr lang="en-US" sz="2800" dirty="0" err="1" smtClean="0"/>
              <a:t>formunun</a:t>
            </a:r>
            <a:r>
              <a:rPr lang="en-US" sz="2800" dirty="0" smtClean="0"/>
              <a:t> </a:t>
            </a:r>
            <a:r>
              <a:rPr lang="en-US" sz="2800" dirty="0" err="1"/>
              <a:t>doldurulması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gerçekleştiren</a:t>
            </a:r>
            <a:r>
              <a:rPr lang="en-US" sz="2800" dirty="0" smtClean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57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RAPORLAR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Ceza</a:t>
            </a:r>
            <a:r>
              <a:rPr lang="en-US" dirty="0" smtClean="0"/>
              <a:t> </a:t>
            </a:r>
            <a:r>
              <a:rPr lang="en-US" dirty="0" err="1"/>
              <a:t>Mahkemeleri</a:t>
            </a:r>
            <a:r>
              <a:rPr lang="en-US" dirty="0"/>
              <a:t> alt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içinden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dosyaların</a:t>
            </a:r>
            <a:r>
              <a:rPr lang="en-US" dirty="0"/>
              <a:t>, </a:t>
            </a:r>
            <a:r>
              <a:rPr lang="en-US" dirty="0" err="1" smtClean="0"/>
              <a:t>durumlarına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raporlamasını</a:t>
            </a:r>
            <a:r>
              <a:rPr lang="en-US" dirty="0" smtClean="0"/>
              <a:t>  </a:t>
            </a:r>
            <a:r>
              <a:rPr lang="en-US" dirty="0" err="1"/>
              <a:t>yapan</a:t>
            </a:r>
            <a:r>
              <a:rPr lang="en-US" dirty="0"/>
              <a:t> </a:t>
            </a:r>
            <a:r>
              <a:rPr lang="en-US" dirty="0" err="1"/>
              <a:t>modüldür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Rapor</a:t>
            </a:r>
            <a:r>
              <a:rPr lang="en-US" b="1" dirty="0" smtClean="0"/>
              <a:t> </a:t>
            </a:r>
            <a:r>
              <a:rPr lang="en-US" b="1" dirty="0" err="1"/>
              <a:t>Önizleme-Gıyabi</a:t>
            </a:r>
            <a:r>
              <a:rPr lang="en-US" b="1" dirty="0"/>
              <a:t> </a:t>
            </a:r>
            <a:r>
              <a:rPr lang="en-US" b="1" dirty="0" err="1"/>
              <a:t>Tutuklu</a:t>
            </a:r>
            <a:r>
              <a:rPr lang="en-US" b="1" dirty="0"/>
              <a:t> </a:t>
            </a:r>
            <a:r>
              <a:rPr lang="en-US" b="1" dirty="0" err="1"/>
              <a:t>Listesi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Mahkemeleri</a:t>
            </a:r>
            <a:r>
              <a:rPr lang="en-US" dirty="0"/>
              <a:t> alt </a:t>
            </a:r>
            <a:r>
              <a:rPr lang="en-US" dirty="0" err="1"/>
              <a:t>sisteminde</a:t>
            </a:r>
            <a:r>
              <a:rPr lang="en-US" dirty="0"/>
              <a:t> </a:t>
            </a:r>
            <a:r>
              <a:rPr lang="en-US" dirty="0" err="1" smtClean="0"/>
              <a:t>kaydedilmiş</a:t>
            </a:r>
            <a:r>
              <a:rPr lang="en-US" dirty="0" smtClean="0"/>
              <a:t> </a:t>
            </a:r>
            <a:r>
              <a:rPr lang="en-US" dirty="0" err="1"/>
              <a:t>dosyaların</a:t>
            </a:r>
            <a:r>
              <a:rPr lang="en-US" dirty="0"/>
              <a:t>, “</a:t>
            </a:r>
            <a:r>
              <a:rPr lang="en-US" dirty="0" err="1"/>
              <a:t>Sıra</a:t>
            </a:r>
            <a:r>
              <a:rPr lang="en-US" dirty="0"/>
              <a:t> No”, “Ad </a:t>
            </a:r>
            <a:r>
              <a:rPr lang="en-US" dirty="0" err="1"/>
              <a:t>Soyad</a:t>
            </a:r>
            <a:r>
              <a:rPr lang="en-US" dirty="0"/>
              <a:t> </a:t>
            </a:r>
            <a:r>
              <a:rPr lang="en-US" dirty="0" err="1" smtClean="0"/>
              <a:t>Bilgileri</a:t>
            </a:r>
            <a:r>
              <a:rPr lang="en-US" dirty="0"/>
              <a:t>”, “Baba </a:t>
            </a:r>
            <a:r>
              <a:rPr lang="en-US" dirty="0" err="1"/>
              <a:t>Adı</a:t>
            </a:r>
            <a:r>
              <a:rPr lang="en-US" dirty="0"/>
              <a:t> Ana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Nüfus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”, “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No”, “</a:t>
            </a:r>
            <a:r>
              <a:rPr lang="en-US" dirty="0" err="1"/>
              <a:t>Adres</a:t>
            </a:r>
            <a:r>
              <a:rPr lang="en-US" dirty="0"/>
              <a:t> </a:t>
            </a:r>
            <a:r>
              <a:rPr lang="en-US" dirty="0" err="1" smtClean="0"/>
              <a:t>Bilgileri</a:t>
            </a:r>
            <a:r>
              <a:rPr lang="en-US" dirty="0"/>
              <a:t>”, “</a:t>
            </a:r>
            <a:r>
              <a:rPr lang="en-US" dirty="0" err="1"/>
              <a:t>Gıyabi</a:t>
            </a:r>
            <a:r>
              <a:rPr lang="en-US" dirty="0"/>
              <a:t> </a:t>
            </a:r>
            <a:r>
              <a:rPr lang="en-US" dirty="0" err="1"/>
              <a:t>Tevkif</a:t>
            </a:r>
            <a:r>
              <a:rPr lang="en-US" dirty="0"/>
              <a:t> </a:t>
            </a:r>
            <a:r>
              <a:rPr lang="en-US" dirty="0" err="1"/>
              <a:t>Tarihi</a:t>
            </a:r>
            <a:r>
              <a:rPr lang="en-US" dirty="0"/>
              <a:t>”, “</a:t>
            </a:r>
            <a:r>
              <a:rPr lang="en-US" dirty="0" err="1"/>
              <a:t>Savcılığa</a:t>
            </a:r>
            <a:r>
              <a:rPr lang="en-US" dirty="0"/>
              <a:t> </a:t>
            </a:r>
            <a:r>
              <a:rPr lang="en-US" dirty="0" err="1" smtClean="0"/>
              <a:t>Veriliş</a:t>
            </a:r>
            <a:r>
              <a:rPr lang="en-US" dirty="0" smtClean="0"/>
              <a:t> </a:t>
            </a:r>
            <a:r>
              <a:rPr lang="en-US" dirty="0" err="1"/>
              <a:t>Tarihi</a:t>
            </a:r>
            <a:r>
              <a:rPr lang="en-US" dirty="0"/>
              <a:t>”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durumlarına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 smtClean="0"/>
              <a:t>raporlamasını</a:t>
            </a:r>
            <a:r>
              <a:rPr lang="en-US" dirty="0" smtClean="0"/>
              <a:t> </a:t>
            </a:r>
            <a:r>
              <a:rPr lang="en-US" dirty="0" err="1" smtClean="0"/>
              <a:t>yapan</a:t>
            </a:r>
            <a:r>
              <a:rPr lang="en-US" dirty="0" smtClean="0"/>
              <a:t>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Esas</a:t>
            </a:r>
            <a:r>
              <a:rPr lang="en-US" b="1" dirty="0" smtClean="0"/>
              <a:t> </a:t>
            </a:r>
            <a:r>
              <a:rPr lang="en-US" b="1" dirty="0" err="1"/>
              <a:t>Defteri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Mahkemelerde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defterlerinin</a:t>
            </a:r>
            <a:r>
              <a:rPr lang="en-US" dirty="0"/>
              <a:t> </a:t>
            </a:r>
            <a:r>
              <a:rPr lang="en-US" dirty="0" err="1"/>
              <a:t>otomasyon</a:t>
            </a:r>
            <a:r>
              <a:rPr lang="en-US" dirty="0"/>
              <a:t> </a:t>
            </a:r>
            <a:r>
              <a:rPr lang="en-US" dirty="0" err="1"/>
              <a:t>ortamında</a:t>
            </a:r>
            <a:r>
              <a:rPr lang="en-US" dirty="0"/>
              <a:t> </a:t>
            </a:r>
            <a:r>
              <a:rPr lang="en-US" dirty="0" err="1"/>
              <a:t>hazırlanmasını</a:t>
            </a:r>
            <a:r>
              <a:rPr lang="en-US" dirty="0"/>
              <a:t> </a:t>
            </a:r>
            <a:r>
              <a:rPr lang="en-US" dirty="0" err="1"/>
              <a:t>kapsamaktadır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63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RAPORLAR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Çıkan</a:t>
            </a:r>
            <a:r>
              <a:rPr lang="en-US" sz="2800" b="1" dirty="0"/>
              <a:t> </a:t>
            </a:r>
            <a:r>
              <a:rPr lang="en-US" sz="2800" b="1" dirty="0" err="1" smtClean="0"/>
              <a:t>İşlerin</a:t>
            </a:r>
            <a:r>
              <a:rPr lang="en-US" sz="2800" b="1" dirty="0" smtClean="0"/>
              <a:t> </a:t>
            </a:r>
            <a:r>
              <a:rPr lang="en-US" sz="2800" b="1" dirty="0" err="1"/>
              <a:t>Mahiyeti</a:t>
            </a:r>
            <a:r>
              <a:rPr lang="en-US" sz="2800" b="1" dirty="0"/>
              <a:t>/</a:t>
            </a:r>
            <a:r>
              <a:rPr lang="en-US" sz="2800" b="1" dirty="0" err="1"/>
              <a:t>Temyiz</a:t>
            </a:r>
            <a:r>
              <a:rPr lang="en-US" sz="2800" b="1" dirty="0"/>
              <a:t> </a:t>
            </a:r>
            <a:r>
              <a:rPr lang="en-US" sz="2800" b="1" dirty="0" err="1"/>
              <a:t>Durumu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alt </a:t>
            </a:r>
            <a:r>
              <a:rPr lang="en-US" sz="2800" dirty="0" err="1"/>
              <a:t>sisteminde</a:t>
            </a:r>
            <a:r>
              <a:rPr lang="en-US" sz="2800" dirty="0"/>
              <a:t> </a:t>
            </a:r>
            <a:r>
              <a:rPr lang="en-US" sz="2800" dirty="0" err="1"/>
              <a:t>çıkan</a:t>
            </a:r>
            <a:r>
              <a:rPr lang="en-US" sz="2800" dirty="0"/>
              <a:t> </a:t>
            </a:r>
            <a:r>
              <a:rPr lang="en-US" sz="2800" dirty="0" err="1" smtClean="0"/>
              <a:t>işlerin</a:t>
            </a:r>
            <a:r>
              <a:rPr lang="en-US" sz="2800" dirty="0" smtClean="0"/>
              <a:t> </a:t>
            </a:r>
            <a:r>
              <a:rPr lang="en-US" sz="2800" dirty="0" err="1"/>
              <a:t>mahiyeti</a:t>
            </a:r>
            <a:r>
              <a:rPr lang="en-US" sz="2800" dirty="0"/>
              <a:t>/</a:t>
            </a:r>
            <a:r>
              <a:rPr lang="en-US" sz="2800" dirty="0" err="1"/>
              <a:t>temyiz</a:t>
            </a:r>
            <a:r>
              <a:rPr lang="en-US" sz="2800" dirty="0"/>
              <a:t> </a:t>
            </a:r>
            <a:r>
              <a:rPr lang="en-US" sz="2800" dirty="0" err="1"/>
              <a:t>durumunu</a:t>
            </a:r>
            <a:r>
              <a:rPr lang="en-US" sz="2800" dirty="0"/>
              <a:t> </a:t>
            </a:r>
            <a:r>
              <a:rPr lang="en-US" sz="2800" dirty="0" err="1" smtClean="0"/>
              <a:t>belirtilen</a:t>
            </a:r>
            <a:r>
              <a:rPr lang="en-US" sz="2800" dirty="0" smtClean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/>
              <a:t>aralığında</a:t>
            </a:r>
            <a:r>
              <a:rPr lang="en-US" sz="2800" dirty="0"/>
              <a:t> </a:t>
            </a:r>
            <a:r>
              <a:rPr lang="en-US" sz="2800" dirty="0" err="1"/>
              <a:t>listelendiği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İlam</a:t>
            </a:r>
            <a:r>
              <a:rPr lang="en-US" sz="2800" b="1" dirty="0"/>
              <a:t> </a:t>
            </a:r>
            <a:r>
              <a:rPr lang="en-US" sz="2800" b="1" dirty="0" err="1"/>
              <a:t>Listesi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alt </a:t>
            </a:r>
            <a:r>
              <a:rPr lang="en-US" sz="2800" dirty="0" err="1"/>
              <a:t>sisteminde</a:t>
            </a:r>
            <a:r>
              <a:rPr lang="en-US" sz="2800" dirty="0"/>
              <a:t> </a:t>
            </a:r>
            <a:r>
              <a:rPr lang="en-US" sz="2800" dirty="0" err="1"/>
              <a:t>ilam</a:t>
            </a:r>
            <a:r>
              <a:rPr lang="en-US" sz="2800" dirty="0"/>
              <a:t> </a:t>
            </a:r>
            <a:r>
              <a:rPr lang="en-US" sz="2800" dirty="0" err="1"/>
              <a:t>listesi</a:t>
            </a:r>
            <a:r>
              <a:rPr lang="en-US" sz="2800" dirty="0"/>
              <a:t> </a:t>
            </a:r>
            <a:r>
              <a:rPr lang="en-US" sz="2800" dirty="0" err="1"/>
              <a:t>belirtilen</a:t>
            </a:r>
            <a:r>
              <a:rPr lang="en-US" sz="2800" dirty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/>
              <a:t>aralığında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 smtClean="0"/>
              <a:t>raporlamasını</a:t>
            </a:r>
            <a:r>
              <a:rPr lang="en-US" sz="2800" dirty="0" smtClean="0"/>
              <a:t>  </a:t>
            </a:r>
            <a:r>
              <a:rPr lang="en-US" sz="2800" dirty="0" err="1"/>
              <a:t>yapan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err="1"/>
              <a:t>Rapor</a:t>
            </a:r>
            <a:r>
              <a:rPr lang="en-US" sz="2800" b="1" dirty="0"/>
              <a:t> </a:t>
            </a:r>
            <a:r>
              <a:rPr lang="en-US" sz="2800" b="1" dirty="0" err="1"/>
              <a:t>Önizleme-Ceza</a:t>
            </a:r>
            <a:r>
              <a:rPr lang="en-US" sz="2800" b="1" dirty="0"/>
              <a:t> </a:t>
            </a:r>
            <a:r>
              <a:rPr lang="en-US" sz="2800" b="1" dirty="0" err="1"/>
              <a:t>Mahkemeleri</a:t>
            </a:r>
            <a:r>
              <a:rPr lang="en-US" sz="2800" b="1" dirty="0"/>
              <a:t> </a:t>
            </a:r>
            <a:r>
              <a:rPr lang="en-US" sz="2800" b="1" dirty="0" err="1"/>
              <a:t>Tutuklu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Acele</a:t>
            </a:r>
            <a:r>
              <a:rPr lang="en-US" sz="2800" b="1" dirty="0"/>
              <a:t> </a:t>
            </a:r>
            <a:r>
              <a:rPr lang="en-US" sz="2800" b="1" dirty="0" err="1" smtClean="0"/>
              <a:t>İşler</a:t>
            </a:r>
            <a:r>
              <a:rPr lang="en-US" sz="2800" b="1" dirty="0" smtClean="0"/>
              <a:t> </a:t>
            </a:r>
            <a:r>
              <a:rPr lang="en-US" sz="2800" b="1" dirty="0" err="1"/>
              <a:t>Listesi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alt </a:t>
            </a:r>
            <a:r>
              <a:rPr lang="en-US" sz="2800" dirty="0" err="1"/>
              <a:t>sisteminde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acele</a:t>
            </a:r>
            <a:r>
              <a:rPr lang="en-US" sz="2800" dirty="0"/>
              <a:t> </a:t>
            </a:r>
            <a:r>
              <a:rPr lang="en-US" sz="2800" dirty="0" err="1" smtClean="0"/>
              <a:t>işlerin</a:t>
            </a:r>
            <a:r>
              <a:rPr lang="en-US" sz="2800" dirty="0" smtClean="0"/>
              <a:t> </a:t>
            </a:r>
            <a:r>
              <a:rPr lang="en-US" sz="2800" dirty="0" err="1"/>
              <a:t>listelendiği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9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RAPORLAR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/>
              <a:t>Masraf</a:t>
            </a:r>
            <a:r>
              <a:rPr lang="en-US" sz="2800" b="1" dirty="0"/>
              <a:t> </a:t>
            </a:r>
            <a:r>
              <a:rPr lang="en-US" sz="2800" b="1" dirty="0" err="1"/>
              <a:t>Listesi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alt </a:t>
            </a:r>
            <a:r>
              <a:rPr lang="en-US" sz="2800" dirty="0" err="1"/>
              <a:t>sisteminde</a:t>
            </a:r>
            <a:r>
              <a:rPr lang="en-US" sz="2800" dirty="0"/>
              <a:t> </a:t>
            </a:r>
            <a:r>
              <a:rPr lang="en-US" sz="2800" dirty="0" err="1" smtClean="0"/>
              <a:t>kaydedilmiş</a:t>
            </a:r>
            <a:r>
              <a:rPr lang="en-US" sz="2800" dirty="0" smtClean="0"/>
              <a:t> </a:t>
            </a:r>
            <a:r>
              <a:rPr lang="en-US" sz="2800" dirty="0" err="1"/>
              <a:t>dosyaların</a:t>
            </a:r>
            <a:r>
              <a:rPr lang="en-US" sz="2800" dirty="0"/>
              <a:t>, “</a:t>
            </a:r>
            <a:r>
              <a:rPr lang="en-US" sz="2800" dirty="0" err="1"/>
              <a:t>Tarih</a:t>
            </a:r>
            <a:r>
              <a:rPr lang="en-US" sz="2800" dirty="0"/>
              <a:t>”, “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 smtClean="0"/>
              <a:t>Sayısı</a:t>
            </a:r>
            <a:r>
              <a:rPr lang="en-US" sz="2800" dirty="0"/>
              <a:t>”,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durumlarına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raporlamasını</a:t>
            </a:r>
            <a:r>
              <a:rPr lang="en-US" sz="2800" dirty="0"/>
              <a:t> </a:t>
            </a:r>
            <a:r>
              <a:rPr lang="en-US" sz="2800" dirty="0" err="1"/>
              <a:t>yapan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İnfaza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Verilmemiş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Kesinleşen</a:t>
            </a:r>
            <a:r>
              <a:rPr lang="en-US" sz="2800" b="1" dirty="0" smtClean="0"/>
              <a:t> </a:t>
            </a:r>
            <a:r>
              <a:rPr lang="en-US" sz="2800" b="1" dirty="0" err="1"/>
              <a:t>Kararlar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alt </a:t>
            </a:r>
            <a:r>
              <a:rPr lang="en-US" sz="2800" dirty="0" err="1"/>
              <a:t>sisteminde</a:t>
            </a:r>
            <a:r>
              <a:rPr lang="en-US" sz="2800" dirty="0"/>
              <a:t> </a:t>
            </a:r>
            <a:r>
              <a:rPr lang="en-US" sz="2800" dirty="0" err="1" smtClean="0"/>
              <a:t>kaydedilmiş</a:t>
            </a:r>
            <a:r>
              <a:rPr lang="en-US" sz="2800" dirty="0" smtClean="0"/>
              <a:t> </a:t>
            </a:r>
            <a:r>
              <a:rPr lang="en-US" sz="2800" dirty="0" err="1"/>
              <a:t>dosyaların</a:t>
            </a:r>
            <a:r>
              <a:rPr lang="en-US" sz="2800" dirty="0"/>
              <a:t>, “</a:t>
            </a:r>
            <a:r>
              <a:rPr lang="en-US" sz="2800" dirty="0" err="1"/>
              <a:t>Esas</a:t>
            </a:r>
            <a:r>
              <a:rPr lang="en-US" sz="2800" dirty="0"/>
              <a:t> No”, “</a:t>
            </a:r>
            <a:r>
              <a:rPr lang="en-US" sz="2800" dirty="0" err="1"/>
              <a:t>Sanık</a:t>
            </a:r>
            <a:r>
              <a:rPr lang="en-US" sz="2800" dirty="0"/>
              <a:t> </a:t>
            </a:r>
            <a:r>
              <a:rPr lang="en-US" sz="2800" dirty="0" err="1"/>
              <a:t>Adı</a:t>
            </a:r>
            <a:r>
              <a:rPr lang="en-US" sz="2800" dirty="0"/>
              <a:t> </a:t>
            </a:r>
            <a:r>
              <a:rPr lang="en-US" sz="2800" dirty="0" err="1" smtClean="0"/>
              <a:t>Soyadı</a:t>
            </a:r>
            <a:r>
              <a:rPr lang="en-US" sz="2800" dirty="0"/>
              <a:t>”, “</a:t>
            </a:r>
            <a:r>
              <a:rPr lang="en-US" sz="2800" dirty="0" err="1" smtClean="0"/>
              <a:t>Kesinleşme</a:t>
            </a:r>
            <a:r>
              <a:rPr lang="en-US" sz="2800" dirty="0" smtClean="0"/>
              <a:t> </a:t>
            </a:r>
            <a:r>
              <a:rPr lang="en-US" sz="2800" dirty="0" err="1"/>
              <a:t>Tarihi</a:t>
            </a:r>
            <a:r>
              <a:rPr lang="en-US" sz="2800" dirty="0"/>
              <a:t>”,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durumlarına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raporlamasını</a:t>
            </a:r>
            <a:r>
              <a:rPr lang="en-US" sz="2800" dirty="0"/>
              <a:t> </a:t>
            </a:r>
            <a:r>
              <a:rPr lang="en-US" sz="2800" dirty="0" err="1"/>
              <a:t>yapan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Devreden</a:t>
            </a:r>
            <a:r>
              <a:rPr lang="en-US" sz="2800" b="1" dirty="0" smtClean="0"/>
              <a:t> </a:t>
            </a:r>
            <a:r>
              <a:rPr lang="en-US" sz="2800" b="1" dirty="0" err="1"/>
              <a:t>Dosyaların</a:t>
            </a:r>
            <a:r>
              <a:rPr lang="en-US" sz="2800" b="1" dirty="0"/>
              <a:t> </a:t>
            </a:r>
            <a:r>
              <a:rPr lang="en-US" sz="2800" b="1" dirty="0" err="1" smtClean="0"/>
              <a:t>Listesi</a:t>
            </a:r>
            <a:endParaRPr lang="tr-TR" sz="2800" b="1" dirty="0" smtClean="0"/>
          </a:p>
          <a:p>
            <a:pPr marL="0" indent="0">
              <a:buNone/>
            </a:pPr>
            <a:r>
              <a:rPr lang="en-US" sz="2800" dirty="0" err="1"/>
              <a:t>eza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alt </a:t>
            </a:r>
            <a:r>
              <a:rPr lang="en-US" sz="2800" dirty="0" err="1"/>
              <a:t>sisteminde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kaydedilmiş</a:t>
            </a:r>
            <a:r>
              <a:rPr lang="en-US" sz="2800" dirty="0" smtClean="0"/>
              <a:t> </a:t>
            </a:r>
            <a:r>
              <a:rPr lang="en-US" sz="2800" dirty="0" err="1"/>
              <a:t>devreden</a:t>
            </a:r>
            <a:r>
              <a:rPr lang="en-US" sz="2800" dirty="0"/>
              <a:t> </a:t>
            </a:r>
            <a:r>
              <a:rPr lang="en-US" sz="2800" dirty="0" err="1"/>
              <a:t>dosyaların</a:t>
            </a:r>
            <a:r>
              <a:rPr lang="en-US" sz="2800" dirty="0"/>
              <a:t> </a:t>
            </a:r>
            <a:r>
              <a:rPr lang="en-US" sz="2800" dirty="0" err="1" smtClean="0"/>
              <a:t>listesinin</a:t>
            </a:r>
            <a:r>
              <a:rPr lang="en-US" sz="2800" dirty="0" smtClean="0"/>
              <a:t> </a:t>
            </a:r>
            <a:r>
              <a:rPr lang="en-US" sz="2800" dirty="0" err="1"/>
              <a:t>yıllara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raporlanmasını</a:t>
            </a:r>
            <a:r>
              <a:rPr lang="en-US" sz="2800" dirty="0"/>
              <a:t> </a:t>
            </a:r>
            <a:r>
              <a:rPr lang="en-US" sz="2800" dirty="0" err="1"/>
              <a:t>sağlayan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29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RAPORLAR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Derdest</a:t>
            </a:r>
            <a:r>
              <a:rPr lang="en-US" sz="2800" b="1" dirty="0"/>
              <a:t> </a:t>
            </a:r>
            <a:r>
              <a:rPr lang="en-US" sz="2800" b="1" dirty="0" err="1"/>
              <a:t>Dosyaların</a:t>
            </a:r>
            <a:r>
              <a:rPr lang="en-US" sz="2800" b="1" dirty="0"/>
              <a:t> </a:t>
            </a:r>
            <a:r>
              <a:rPr lang="en-US" sz="2800" b="1" dirty="0" err="1"/>
              <a:t>Listesi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alt </a:t>
            </a:r>
            <a:r>
              <a:rPr lang="en-US" sz="2800" dirty="0" err="1"/>
              <a:t>sisteminde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kaydedilmiş</a:t>
            </a:r>
            <a:r>
              <a:rPr lang="en-US" sz="2800" dirty="0" smtClean="0"/>
              <a:t> </a:t>
            </a:r>
            <a:r>
              <a:rPr lang="en-US" sz="2800" dirty="0" err="1"/>
              <a:t>derdest</a:t>
            </a:r>
            <a:r>
              <a:rPr lang="en-US" sz="2800" dirty="0"/>
              <a:t> </a:t>
            </a:r>
            <a:r>
              <a:rPr lang="en-US" sz="2800" dirty="0" err="1"/>
              <a:t>dosyaların</a:t>
            </a:r>
            <a:r>
              <a:rPr lang="en-US" sz="2800" dirty="0"/>
              <a:t> </a:t>
            </a:r>
            <a:r>
              <a:rPr lang="en-US" sz="2800" dirty="0" err="1"/>
              <a:t>yıllara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raporlanmasını</a:t>
            </a:r>
            <a:r>
              <a:rPr lang="en-US" sz="2800" dirty="0"/>
              <a:t> </a:t>
            </a:r>
            <a:r>
              <a:rPr lang="en-US" sz="2800" dirty="0" err="1" smtClean="0"/>
              <a:t>sağlayan</a:t>
            </a:r>
            <a:r>
              <a:rPr lang="tr-TR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İş</a:t>
            </a:r>
            <a:r>
              <a:rPr lang="en-US" sz="2800" b="1" dirty="0" smtClean="0"/>
              <a:t> </a:t>
            </a:r>
            <a:r>
              <a:rPr lang="en-US" sz="2800" b="1" dirty="0" err="1"/>
              <a:t>Cetveli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alt </a:t>
            </a:r>
            <a:r>
              <a:rPr lang="en-US" sz="2800" dirty="0" err="1"/>
              <a:t>sistemine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dosyaları</a:t>
            </a:r>
            <a:r>
              <a:rPr lang="en-US" sz="2800" dirty="0"/>
              <a:t> </a:t>
            </a:r>
            <a:r>
              <a:rPr lang="en-US" sz="2800" dirty="0" err="1"/>
              <a:t>durumuna</a:t>
            </a:r>
            <a:r>
              <a:rPr lang="en-US" sz="2800" dirty="0"/>
              <a:t>, </a:t>
            </a:r>
            <a:r>
              <a:rPr lang="en-US" sz="2800" dirty="0" err="1"/>
              <a:t>geldiği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 smtClean="0"/>
              <a:t>gönderildiği</a:t>
            </a:r>
            <a:r>
              <a:rPr lang="en-US" sz="2800" dirty="0" smtClean="0"/>
              <a:t> </a:t>
            </a:r>
            <a:r>
              <a:rPr lang="en-US" sz="2800" dirty="0" err="1"/>
              <a:t>birime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seçilen</a:t>
            </a:r>
            <a:r>
              <a:rPr lang="en-US" sz="2800" dirty="0"/>
              <a:t> </a:t>
            </a:r>
            <a:r>
              <a:rPr lang="en-US" sz="2800" dirty="0" err="1"/>
              <a:t>kriterlere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raporlanmasını</a:t>
            </a:r>
            <a:r>
              <a:rPr lang="en-US" sz="2800" dirty="0"/>
              <a:t> </a:t>
            </a:r>
            <a:r>
              <a:rPr lang="en-US" sz="2800" dirty="0" err="1"/>
              <a:t>sağlayan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70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İ</a:t>
            </a:r>
            <a:r>
              <a:rPr lang="en-US" b="1"/>
              <a:t>NFAZ </a:t>
            </a:r>
            <a:r>
              <a:rPr lang="en-US" b="1" smtClean="0"/>
              <a:t>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Kararın</a:t>
            </a:r>
            <a:r>
              <a:rPr lang="en-US" sz="2800" dirty="0" smtClean="0"/>
              <a:t> </a:t>
            </a:r>
            <a:r>
              <a:rPr lang="en-US" sz="2800" dirty="0" err="1" smtClean="0"/>
              <a:t>kesinleşmesi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birlikte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kararın</a:t>
            </a:r>
            <a:r>
              <a:rPr lang="en-US" sz="2800" dirty="0"/>
              <a:t> </a:t>
            </a:r>
            <a:r>
              <a:rPr lang="en-US" sz="2800" dirty="0" err="1"/>
              <a:t>gerektirdiği</a:t>
            </a:r>
            <a:r>
              <a:rPr lang="en-US" sz="2800" dirty="0"/>
              <a:t> </a:t>
            </a:r>
            <a:r>
              <a:rPr lang="en-US" sz="2800" dirty="0" err="1"/>
              <a:t>infazın</a:t>
            </a:r>
            <a:r>
              <a:rPr lang="en-US" sz="2800" dirty="0"/>
              <a:t> </a:t>
            </a:r>
            <a:r>
              <a:rPr lang="en-US" sz="2800" dirty="0" err="1"/>
              <a:t>yerine</a:t>
            </a:r>
            <a:r>
              <a:rPr lang="en-US" sz="2800" dirty="0"/>
              <a:t> </a:t>
            </a:r>
            <a:r>
              <a:rPr lang="en-US" sz="2800" dirty="0" err="1" smtClean="0"/>
              <a:t>getirilebilmesi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gerçekleştiren</a:t>
            </a:r>
            <a:r>
              <a:rPr lang="en-US" sz="2800" dirty="0" smtClean="0"/>
              <a:t> </a:t>
            </a:r>
            <a:r>
              <a:rPr lang="en-US" sz="2800" dirty="0" err="1" smtClean="0"/>
              <a:t>modüldür</a:t>
            </a:r>
            <a:r>
              <a:rPr lang="en-US" sz="2800" dirty="0"/>
              <a:t>. </a:t>
            </a:r>
            <a:r>
              <a:rPr lang="en-US" sz="2800" dirty="0" err="1"/>
              <a:t>İnfaz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gerçeklemesi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şahıs</a:t>
            </a:r>
            <a:r>
              <a:rPr lang="en-US" sz="2800" dirty="0" smtClean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kararın</a:t>
            </a:r>
            <a:r>
              <a:rPr lang="en-US" sz="2800" dirty="0"/>
              <a:t> </a:t>
            </a:r>
            <a:r>
              <a:rPr lang="en-US" sz="2800" dirty="0" err="1" smtClean="0"/>
              <a:t>kesinleşmesi</a:t>
            </a:r>
            <a:r>
              <a:rPr lang="en-US" sz="2800" dirty="0" smtClean="0"/>
              <a:t> </a:t>
            </a:r>
            <a:r>
              <a:rPr lang="en-US" sz="2800" dirty="0" err="1"/>
              <a:t>gerekmektedir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67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dirty="0" smtClean="0"/>
              <a:t>Bu </a:t>
            </a:r>
            <a:r>
              <a:rPr lang="en-US" b="1" dirty="0" err="1" smtClean="0"/>
              <a:t>üniteyi</a:t>
            </a:r>
            <a:r>
              <a:rPr lang="en-US" b="1" dirty="0" smtClean="0"/>
              <a:t> </a:t>
            </a:r>
            <a:r>
              <a:rPr lang="en-US" b="1" dirty="0" err="1" smtClean="0"/>
              <a:t>tamamladıktan</a:t>
            </a:r>
            <a:r>
              <a:rPr lang="en-US" b="1" dirty="0" smtClean="0"/>
              <a:t>  </a:t>
            </a:r>
            <a:r>
              <a:rPr lang="en-US" b="1" dirty="0" err="1" smtClean="0"/>
              <a:t>sonra</a:t>
            </a:r>
            <a:r>
              <a:rPr lang="en-US" b="1" dirty="0" smtClean="0"/>
              <a:t>;</a:t>
            </a:r>
          </a:p>
          <a:p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 smtClean="0"/>
              <a:t>İşlemleri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yapılabilecek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açıklayabilecek</a:t>
            </a:r>
            <a:r>
              <a:rPr lang="en-US" sz="2800" dirty="0"/>
              <a:t>;</a:t>
            </a:r>
          </a:p>
          <a:p>
            <a:r>
              <a:rPr lang="en-US" sz="2800" dirty="0" err="1" smtClean="0"/>
              <a:t>Tebligat</a:t>
            </a:r>
            <a:r>
              <a:rPr lang="en-US" sz="2800" dirty="0" smtClean="0"/>
              <a:t> </a:t>
            </a:r>
            <a:r>
              <a:rPr lang="en-US" sz="2800" dirty="0" err="1"/>
              <a:t>Modülünün</a:t>
            </a:r>
            <a:r>
              <a:rPr lang="en-US" sz="2800" dirty="0"/>
              <a:t> </a:t>
            </a:r>
            <a:r>
              <a:rPr lang="en-US" sz="2800" dirty="0" err="1"/>
              <a:t>kapsamını</a:t>
            </a:r>
            <a:r>
              <a:rPr lang="en-US" sz="2800" dirty="0"/>
              <a:t> </a:t>
            </a:r>
            <a:r>
              <a:rPr lang="en-US" sz="2800" dirty="0" err="1"/>
              <a:t>belirleyebilecek</a:t>
            </a:r>
            <a:r>
              <a:rPr lang="en-US" sz="2800" dirty="0"/>
              <a:t>;</a:t>
            </a:r>
          </a:p>
          <a:p>
            <a:r>
              <a:rPr lang="en-US" sz="2800" dirty="0" err="1" smtClean="0"/>
              <a:t>Ceza</a:t>
            </a:r>
            <a:r>
              <a:rPr lang="en-US" sz="2800" dirty="0" smtClean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alt </a:t>
            </a:r>
            <a:r>
              <a:rPr lang="en-US" sz="2800" dirty="0" err="1"/>
              <a:t>sistemi</a:t>
            </a:r>
            <a:r>
              <a:rPr lang="en-US" sz="2800" dirty="0"/>
              <a:t> </a:t>
            </a:r>
            <a:r>
              <a:rPr lang="en-US" sz="2800" dirty="0" err="1"/>
              <a:t>içinden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dosyaların</a:t>
            </a:r>
            <a:r>
              <a:rPr lang="en-US" sz="2800" dirty="0"/>
              <a:t> </a:t>
            </a:r>
            <a:r>
              <a:rPr lang="en-US" sz="2800" err="1"/>
              <a:t>raporlanması</a:t>
            </a:r>
            <a:r>
              <a:rPr lang="en-US" sz="2800" dirty="0"/>
              <a:t> </a:t>
            </a:r>
            <a:r>
              <a:rPr lang="en-US" sz="2800" dirty="0" err="1" smtClean="0"/>
              <a:t>işlemini</a:t>
            </a:r>
            <a:r>
              <a:rPr lang="tr-TR" sz="2800" dirty="0" smtClean="0"/>
              <a:t> </a:t>
            </a:r>
            <a:r>
              <a:rPr lang="en-US" sz="2800" dirty="0" err="1" smtClean="0"/>
              <a:t>gerçekleştirebilecek</a:t>
            </a:r>
            <a:r>
              <a:rPr lang="en-US" sz="2800" dirty="0"/>
              <a:t>;</a:t>
            </a:r>
          </a:p>
          <a:p>
            <a:r>
              <a:rPr lang="en-US" sz="2800" dirty="0" err="1" smtClean="0"/>
              <a:t>Kararın</a:t>
            </a:r>
            <a:r>
              <a:rPr lang="en-US" sz="2800" dirty="0" smtClean="0"/>
              <a:t> </a:t>
            </a:r>
            <a:r>
              <a:rPr lang="en-US" sz="2800" dirty="0" err="1"/>
              <a:t>gerektirdiği</a:t>
            </a:r>
            <a:r>
              <a:rPr lang="en-US" sz="2800" dirty="0"/>
              <a:t> </a:t>
            </a:r>
            <a:r>
              <a:rPr lang="en-US" sz="2800" dirty="0" err="1"/>
              <a:t>infazın</a:t>
            </a:r>
            <a:r>
              <a:rPr lang="en-US" sz="2800" dirty="0"/>
              <a:t> </a:t>
            </a:r>
            <a:r>
              <a:rPr lang="en-US" sz="2800" dirty="0" err="1"/>
              <a:t>yerine</a:t>
            </a:r>
            <a:r>
              <a:rPr lang="en-US" sz="2800" dirty="0"/>
              <a:t> </a:t>
            </a:r>
            <a:r>
              <a:rPr lang="en-US" sz="2800" dirty="0" err="1"/>
              <a:t>getirilebilmesi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uygulayabilecek</a:t>
            </a:r>
            <a:r>
              <a:rPr lang="en-US" sz="2800" dirty="0"/>
              <a:t>;</a:t>
            </a:r>
          </a:p>
          <a:p>
            <a:r>
              <a:rPr lang="en-US" sz="2800" dirty="0" err="1" smtClean="0"/>
              <a:t>Tevzi</a:t>
            </a:r>
            <a:r>
              <a:rPr lang="en-US" sz="2800" dirty="0" smtClean="0"/>
              <a:t> </a:t>
            </a:r>
            <a:r>
              <a:rPr lang="en-US" sz="2800" dirty="0" err="1"/>
              <a:t>Modülünü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ekranları</a:t>
            </a:r>
            <a:r>
              <a:rPr lang="en-US" sz="2800" dirty="0"/>
              <a:t> </a:t>
            </a:r>
            <a:r>
              <a:rPr lang="en-US" sz="2800" dirty="0" err="1"/>
              <a:t>açıklayabilecek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beceriler</a:t>
            </a:r>
            <a:r>
              <a:rPr lang="en-US" sz="2800" dirty="0"/>
              <a:t> </a:t>
            </a:r>
            <a:r>
              <a:rPr lang="en-US" sz="2800" dirty="0" err="1"/>
              <a:t>kazanabileceksiniz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İ</a:t>
            </a:r>
            <a:r>
              <a:rPr lang="en-US" b="1"/>
              <a:t>NFAZ </a:t>
            </a:r>
            <a:r>
              <a:rPr lang="en-US" b="1" smtClean="0"/>
              <a:t>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/>
              <a:t>Ceza</a:t>
            </a:r>
            <a:r>
              <a:rPr lang="en-US" b="1" dirty="0"/>
              <a:t> </a:t>
            </a:r>
            <a:r>
              <a:rPr lang="tr-TR" b="1" dirty="0" smtClean="0"/>
              <a:t>Fi</a:t>
            </a:r>
            <a:r>
              <a:rPr lang="en-US" b="1" dirty="0" err="1" smtClean="0"/>
              <a:t>şinin</a:t>
            </a:r>
            <a:r>
              <a:rPr lang="en-US" b="1" dirty="0" smtClean="0"/>
              <a:t> </a:t>
            </a:r>
            <a:r>
              <a:rPr lang="en-US" b="1" dirty="0" err="1"/>
              <a:t>Hazırlanması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Ceza</a:t>
            </a:r>
            <a:r>
              <a:rPr lang="en-US" dirty="0"/>
              <a:t> </a:t>
            </a:r>
            <a:r>
              <a:rPr lang="tr-TR" dirty="0" smtClean="0"/>
              <a:t>fi</a:t>
            </a:r>
            <a:r>
              <a:rPr lang="en-US" dirty="0" err="1" smtClean="0"/>
              <a:t>şinin</a:t>
            </a:r>
            <a:r>
              <a:rPr lang="en-US" dirty="0" smtClean="0"/>
              <a:t> </a:t>
            </a:r>
            <a:r>
              <a:rPr lang="en-US" dirty="0" err="1"/>
              <a:t>Hazırlanması</a:t>
            </a:r>
            <a:r>
              <a:rPr lang="en-US" dirty="0"/>
              <a:t> </a:t>
            </a:r>
            <a:r>
              <a:rPr lang="en-US" dirty="0" err="1"/>
              <a:t>kararının</a:t>
            </a:r>
            <a:r>
              <a:rPr lang="en-US" dirty="0"/>
              <a:t> </a:t>
            </a:r>
            <a:r>
              <a:rPr lang="en-US" dirty="0" err="1" smtClean="0"/>
              <a:t>kesinleşmesi</a:t>
            </a:r>
            <a:r>
              <a:rPr lang="en-US" dirty="0" smtClean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kararın</a:t>
            </a:r>
            <a:r>
              <a:rPr lang="en-US" dirty="0"/>
              <a:t> </a:t>
            </a:r>
            <a:r>
              <a:rPr lang="en-US" dirty="0" err="1" smtClean="0"/>
              <a:t>gerektirdiği</a:t>
            </a:r>
            <a:r>
              <a:rPr lang="en-US" dirty="0" smtClean="0"/>
              <a:t> </a:t>
            </a:r>
            <a:r>
              <a:rPr lang="en-US" dirty="0" err="1"/>
              <a:t>infazın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getirilebilmesi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 err="1" smtClean="0"/>
              <a:t>gerçekleştiren</a:t>
            </a:r>
            <a:r>
              <a:rPr lang="en-US" dirty="0" smtClean="0"/>
              <a:t>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İnfaz</a:t>
            </a:r>
            <a:r>
              <a:rPr lang="en-US" dirty="0"/>
              <a:t> </a:t>
            </a:r>
            <a:r>
              <a:rPr lang="en-US" dirty="0" err="1" smtClean="0"/>
              <a:t>işleminin</a:t>
            </a:r>
            <a:r>
              <a:rPr lang="en-US" dirty="0" smtClean="0"/>
              <a:t> </a:t>
            </a:r>
            <a:r>
              <a:rPr lang="en-US" dirty="0" err="1" smtClean="0"/>
              <a:t>gerçekleşmesi</a:t>
            </a:r>
            <a:r>
              <a:rPr lang="en-US" dirty="0" smtClean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şahıs</a:t>
            </a:r>
            <a:r>
              <a:rPr lang="en-US" dirty="0" smtClean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kararın</a:t>
            </a:r>
            <a:r>
              <a:rPr lang="en-US" dirty="0"/>
              <a:t> </a:t>
            </a:r>
            <a:r>
              <a:rPr lang="en-US" dirty="0" err="1" smtClean="0"/>
              <a:t>kesinleşmesi</a:t>
            </a:r>
            <a:r>
              <a:rPr lang="en-US" dirty="0" smtClean="0"/>
              <a:t> </a:t>
            </a:r>
            <a:r>
              <a:rPr lang="en-US" dirty="0" err="1" smtClean="0"/>
              <a:t>gerekmektedir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Emanet</a:t>
            </a:r>
            <a:r>
              <a:rPr lang="en-US" b="1" dirty="0" smtClean="0"/>
              <a:t> </a:t>
            </a:r>
            <a:r>
              <a:rPr lang="en-US" b="1" dirty="0" err="1" smtClean="0"/>
              <a:t>Eşya</a:t>
            </a:r>
            <a:r>
              <a:rPr lang="en-US" b="1" dirty="0" smtClean="0"/>
              <a:t> </a:t>
            </a:r>
            <a:r>
              <a:rPr lang="en-US" b="1" dirty="0" err="1" smtClean="0"/>
              <a:t>Müsadere</a:t>
            </a:r>
            <a:r>
              <a:rPr lang="en-US" b="1" dirty="0" smtClean="0"/>
              <a:t>/</a:t>
            </a:r>
            <a:r>
              <a:rPr lang="en-US" b="1" dirty="0" err="1" smtClean="0"/>
              <a:t>İade</a:t>
            </a:r>
            <a:r>
              <a:rPr lang="en-US" b="1" dirty="0" smtClean="0"/>
              <a:t> </a:t>
            </a:r>
            <a:r>
              <a:rPr lang="en-US" b="1" dirty="0" err="1" smtClean="0"/>
              <a:t>Bilgisinin</a:t>
            </a:r>
            <a:r>
              <a:rPr lang="en-US" b="1" dirty="0" smtClean="0"/>
              <a:t>  </a:t>
            </a:r>
            <a:r>
              <a:rPr lang="en-US" b="1" dirty="0" err="1" smtClean="0"/>
              <a:t>Kaydedilmesi</a:t>
            </a: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Emanetteki</a:t>
            </a:r>
            <a:r>
              <a:rPr lang="en-US" dirty="0" smtClean="0"/>
              <a:t> </a:t>
            </a:r>
            <a:r>
              <a:rPr lang="en-US" dirty="0" err="1" smtClean="0"/>
              <a:t>eşyalar</a:t>
            </a:r>
            <a:r>
              <a:rPr lang="en-US" dirty="0" smtClean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nihai</a:t>
            </a:r>
            <a:r>
              <a:rPr lang="en-US" dirty="0"/>
              <a:t> </a:t>
            </a:r>
            <a:r>
              <a:rPr lang="en-US" dirty="0" err="1"/>
              <a:t>kararda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müsadere</a:t>
            </a:r>
            <a:r>
              <a:rPr lang="en-US" dirty="0"/>
              <a:t>/</a:t>
            </a:r>
            <a:r>
              <a:rPr lang="en-US" dirty="0" err="1"/>
              <a:t>iade</a:t>
            </a:r>
            <a:r>
              <a:rPr lang="en-US" dirty="0"/>
              <a:t>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 smtClean="0"/>
              <a:t>kaydedilmesi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müzekkere</a:t>
            </a:r>
            <a:r>
              <a:rPr lang="en-US" dirty="0"/>
              <a:t> </a:t>
            </a:r>
            <a:r>
              <a:rPr lang="en-US" dirty="0" err="1"/>
              <a:t>hazırlanması</a:t>
            </a:r>
            <a:r>
              <a:rPr lang="en-US" dirty="0"/>
              <a:t> </a:t>
            </a:r>
            <a:r>
              <a:rPr lang="en-US" dirty="0" err="1" smtClean="0"/>
              <a:t>işleminin</a:t>
            </a:r>
            <a:r>
              <a:rPr lang="en-US" dirty="0" smtClean="0"/>
              <a:t> </a:t>
            </a:r>
            <a:r>
              <a:rPr lang="en-US" dirty="0" err="1"/>
              <a:t>yapılmasını</a:t>
            </a:r>
            <a:r>
              <a:rPr lang="en-US" dirty="0"/>
              <a:t> </a:t>
            </a:r>
            <a:r>
              <a:rPr lang="en-US" dirty="0" err="1" smtClean="0"/>
              <a:t>gerçekleştiren</a:t>
            </a:r>
            <a:r>
              <a:rPr lang="en-US" dirty="0" smtClean="0"/>
              <a:t>  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61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İ</a:t>
            </a:r>
            <a:r>
              <a:rPr lang="en-US" b="1"/>
              <a:t>NFAZ </a:t>
            </a:r>
            <a:r>
              <a:rPr lang="en-US" b="1" smtClean="0"/>
              <a:t>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Harç</a:t>
            </a:r>
            <a:r>
              <a:rPr lang="en-US" sz="2800" b="1" dirty="0"/>
              <a:t> </a:t>
            </a:r>
            <a:r>
              <a:rPr lang="en-US" sz="2800" b="1" dirty="0" err="1"/>
              <a:t>Tahsil</a:t>
            </a:r>
            <a:r>
              <a:rPr lang="en-US" sz="2800" b="1" dirty="0"/>
              <a:t> </a:t>
            </a:r>
            <a:r>
              <a:rPr lang="en-US" sz="2800" b="1" dirty="0" err="1"/>
              <a:t>Müzekkeresi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 smtClean="0"/>
              <a:t>kesinleşen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/>
              <a:t>ödemeye</a:t>
            </a:r>
            <a:r>
              <a:rPr lang="en-US" sz="2800" dirty="0"/>
              <a:t> </a:t>
            </a:r>
            <a:r>
              <a:rPr lang="en-US" sz="2800" dirty="0" err="1"/>
              <a:t>mahkûm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sanık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tahsil</a:t>
            </a:r>
            <a:r>
              <a:rPr lang="en-US" sz="2800" dirty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/>
              <a:t>kaydedildiği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harç</a:t>
            </a:r>
            <a:r>
              <a:rPr lang="en-US" sz="2800" dirty="0"/>
              <a:t> </a:t>
            </a:r>
            <a:r>
              <a:rPr lang="en-US" sz="2800" dirty="0" err="1"/>
              <a:t>tahsil</a:t>
            </a:r>
            <a:r>
              <a:rPr lang="en-US" sz="2800" dirty="0"/>
              <a:t> </a:t>
            </a:r>
            <a:r>
              <a:rPr lang="en-US" sz="2800" dirty="0" err="1"/>
              <a:t>müzekkeresinin</a:t>
            </a:r>
            <a:r>
              <a:rPr lang="en-US" sz="2800" dirty="0"/>
              <a:t> </a:t>
            </a:r>
            <a:r>
              <a:rPr lang="en-US" sz="2800" dirty="0" err="1"/>
              <a:t>hazırlandığı</a:t>
            </a:r>
            <a:r>
              <a:rPr lang="en-US" sz="2800" dirty="0"/>
              <a:t>  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Tali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Karar</a:t>
            </a:r>
            <a:r>
              <a:rPr lang="en-US" sz="2800" b="1" dirty="0" smtClean="0"/>
              <a:t> </a:t>
            </a:r>
            <a:r>
              <a:rPr lang="tr-TR" sz="2800" b="1" dirty="0" smtClean="0"/>
              <a:t>Fi</a:t>
            </a:r>
            <a:r>
              <a:rPr lang="en-US" sz="2800" b="1" dirty="0" err="1" smtClean="0"/>
              <a:t>şi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Hazırlanması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 err="1" smtClean="0"/>
              <a:t>Daha</a:t>
            </a:r>
            <a:r>
              <a:rPr lang="en-US" sz="2800" dirty="0" smtClean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tr-TR" sz="2800" dirty="0" smtClean="0"/>
              <a:t>fişi</a:t>
            </a:r>
            <a:r>
              <a:rPr lang="en-US" sz="2800" dirty="0" smtClean="0"/>
              <a:t> </a:t>
            </a:r>
            <a:r>
              <a:rPr lang="en-US" sz="2800" dirty="0" err="1" smtClean="0"/>
              <a:t>düzenlenmiş</a:t>
            </a:r>
            <a:r>
              <a:rPr lang="en-US" sz="2800" dirty="0" smtClean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 smtClean="0"/>
              <a:t>kişinin</a:t>
            </a:r>
            <a:r>
              <a:rPr lang="en-US" sz="2800" dirty="0" smtClean="0"/>
              <a:t> </a:t>
            </a:r>
            <a:r>
              <a:rPr lang="en-US" sz="2800" dirty="0" err="1"/>
              <a:t>cezasının</a:t>
            </a:r>
            <a:r>
              <a:rPr lang="en-US" sz="2800" dirty="0"/>
              <a:t> </a:t>
            </a:r>
            <a:r>
              <a:rPr lang="en-US" sz="2800" dirty="0" err="1"/>
              <a:t>infazı</a:t>
            </a:r>
            <a:r>
              <a:rPr lang="en-US" sz="2800" dirty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dirty="0" err="1"/>
              <a:t>cezada</a:t>
            </a:r>
            <a:r>
              <a:rPr lang="en-US" sz="2800" dirty="0"/>
              <a:t> </a:t>
            </a:r>
            <a:r>
              <a:rPr lang="en-US" sz="2800" dirty="0" err="1"/>
              <a:t>meydana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değişiklik</a:t>
            </a:r>
            <a:r>
              <a:rPr lang="en-US" sz="2800" dirty="0" smtClean="0"/>
              <a:t> (</a:t>
            </a:r>
            <a:r>
              <a:rPr lang="en-US" sz="2800" dirty="0" err="1" smtClean="0"/>
              <a:t>şartlı</a:t>
            </a:r>
            <a:r>
              <a:rPr lang="en-US" sz="2800" dirty="0" smtClean="0"/>
              <a:t> </a:t>
            </a:r>
            <a:r>
              <a:rPr lang="en-US" sz="2800" dirty="0" err="1"/>
              <a:t>tahliye</a:t>
            </a:r>
            <a:r>
              <a:rPr lang="en-US" sz="2800" dirty="0"/>
              <a:t>, </a:t>
            </a:r>
            <a:r>
              <a:rPr lang="en-US" sz="2800" dirty="0" err="1"/>
              <a:t>af</a:t>
            </a:r>
            <a:r>
              <a:rPr lang="en-US" sz="2800" dirty="0"/>
              <a:t> vb.)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kaydedilmesi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gerçekleştiren</a:t>
            </a:r>
            <a:r>
              <a:rPr lang="en-US" sz="2800" dirty="0" smtClean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89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en-US" b="1" smtClean="0"/>
              <a:t>İŞLEMLER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Genel</a:t>
            </a:r>
            <a:r>
              <a:rPr lang="en-US" sz="2800" dirty="0" smtClean="0"/>
              <a:t> </a:t>
            </a:r>
            <a:r>
              <a:rPr lang="en-US" sz="2800" dirty="0" err="1" smtClean="0"/>
              <a:t>İşlemler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ayrıntılı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görüntülenmesi</a:t>
            </a:r>
            <a:r>
              <a:rPr lang="en-US" sz="2800" dirty="0"/>
              <a:t>, </a:t>
            </a:r>
            <a:r>
              <a:rPr lang="en-US" sz="2800" dirty="0" err="1"/>
              <a:t>faturalı</a:t>
            </a:r>
            <a:r>
              <a:rPr lang="en-US" sz="2800" dirty="0"/>
              <a:t> </a:t>
            </a:r>
            <a:r>
              <a:rPr lang="en-US" sz="2800" dirty="0" err="1"/>
              <a:t>masraf</a:t>
            </a:r>
            <a:r>
              <a:rPr lang="en-US" sz="2800" dirty="0"/>
              <a:t> </a:t>
            </a:r>
            <a:r>
              <a:rPr lang="en-US" sz="2800" dirty="0" err="1"/>
              <a:t>bilgisi</a:t>
            </a:r>
            <a:r>
              <a:rPr lang="en-US" sz="2800" dirty="0"/>
              <a:t> </a:t>
            </a:r>
            <a:r>
              <a:rPr lang="en-US" sz="2800" dirty="0" err="1"/>
              <a:t>kaydı</a:t>
            </a:r>
            <a:r>
              <a:rPr lang="en-US" sz="2800" dirty="0"/>
              <a:t>, 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rapor</a:t>
            </a:r>
            <a:r>
              <a:rPr lang="en-US" sz="2800" dirty="0"/>
              <a:t> </a:t>
            </a:r>
            <a:r>
              <a:rPr lang="en-US" sz="2800" dirty="0" err="1"/>
              <a:t>isteme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cezaya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 smtClean="0"/>
              <a:t>görüntülen</a:t>
            </a:r>
            <a:r>
              <a:rPr lang="tr-TR" sz="2800" dirty="0" smtClean="0"/>
              <a:t>s</a:t>
            </a:r>
            <a:r>
              <a:rPr lang="en-US" sz="2800" dirty="0" err="1" smtClean="0"/>
              <a:t>mesi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oluşturulmuş</a:t>
            </a:r>
            <a:r>
              <a:rPr lang="en-US" sz="2800" dirty="0" smtClean="0"/>
              <a:t> </a:t>
            </a:r>
            <a:r>
              <a:rPr lang="en-US" sz="2800" dirty="0" err="1"/>
              <a:t>modüldür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Dosya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Arama</a:t>
            </a:r>
            <a:endParaRPr lang="tr-TR" sz="2800" b="1" dirty="0"/>
          </a:p>
          <a:p>
            <a:pPr marL="0" indent="0">
              <a:buNone/>
            </a:pPr>
            <a:r>
              <a:rPr lang="en-US" sz="2800" dirty="0" err="1" smtClean="0"/>
              <a:t>Mahkemede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/>
              <a:t>yapmaya</a:t>
            </a:r>
            <a:r>
              <a:rPr lang="en-US" sz="2800" dirty="0"/>
              <a:t> </a:t>
            </a:r>
            <a:r>
              <a:rPr lang="en-US" sz="2800" dirty="0" err="1" smtClean="0"/>
              <a:t>başlanılacak</a:t>
            </a:r>
            <a:r>
              <a:rPr lang="en-US" sz="2800" dirty="0" smtClean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 smtClean="0"/>
              <a:t>işlem</a:t>
            </a:r>
            <a:r>
              <a:rPr lang="en-US" sz="2800" dirty="0" smtClean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dosyalara</a:t>
            </a:r>
            <a:r>
              <a:rPr lang="en-US" sz="2800" dirty="0"/>
              <a:t> </a:t>
            </a:r>
            <a:r>
              <a:rPr lang="en-US" sz="2800" dirty="0" err="1" smtClean="0"/>
              <a:t>ulaşabilmek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yapılmış</a:t>
            </a:r>
            <a:r>
              <a:rPr lang="en-US" sz="2800" dirty="0" smtClean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arama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   </a:t>
            </a:r>
            <a:r>
              <a:rPr lang="en-US" sz="2800" dirty="0" err="1"/>
              <a:t>ekranıdır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09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en-US" b="1" smtClean="0"/>
              <a:t>İŞLEMLER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/>
              <a:t>Ayrıntılı</a:t>
            </a:r>
            <a:r>
              <a:rPr lang="en-US" b="1" dirty="0"/>
              <a:t> </a:t>
            </a:r>
            <a:r>
              <a:rPr lang="en-US" b="1" dirty="0" err="1"/>
              <a:t>Ceza</a:t>
            </a:r>
            <a:r>
              <a:rPr lang="en-US" b="1" dirty="0"/>
              <a:t> </a:t>
            </a:r>
            <a:r>
              <a:rPr lang="en-US" b="1" dirty="0" err="1"/>
              <a:t>Dosya</a:t>
            </a:r>
            <a:r>
              <a:rPr lang="en-US" b="1" dirty="0"/>
              <a:t> </a:t>
            </a:r>
            <a:r>
              <a:rPr lang="en-US" b="1" dirty="0" err="1"/>
              <a:t>Bilgileri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kayıtlı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dosyaların</a:t>
            </a:r>
            <a:r>
              <a:rPr lang="en-US" dirty="0"/>
              <a:t> </a:t>
            </a:r>
            <a:r>
              <a:rPr lang="en-US" dirty="0" err="1"/>
              <a:t>ayrıntılı</a:t>
            </a:r>
            <a:r>
              <a:rPr lang="en-US" dirty="0"/>
              <a:t>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/>
              <a:t>görüntülenmesini</a:t>
            </a:r>
            <a:r>
              <a:rPr lang="en-US" dirty="0"/>
              <a:t> </a:t>
            </a:r>
            <a:r>
              <a:rPr lang="en-US" dirty="0" err="1"/>
              <a:t>sağlayan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dosyasına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/>
              <a:t>gösterildiği</a:t>
            </a:r>
            <a:r>
              <a:rPr lang="en-US" dirty="0"/>
              <a:t> </a:t>
            </a:r>
            <a:r>
              <a:rPr lang="en-US" dirty="0" err="1" smtClean="0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Şablon</a:t>
            </a:r>
            <a:r>
              <a:rPr lang="en-US" b="1" dirty="0" smtClean="0"/>
              <a:t> </a:t>
            </a:r>
            <a:r>
              <a:rPr lang="en-US" b="1" dirty="0" err="1"/>
              <a:t>Ekran</a:t>
            </a:r>
            <a:r>
              <a:rPr lang="en-US" b="1" dirty="0"/>
              <a:t> </a:t>
            </a:r>
            <a:r>
              <a:rPr lang="en-US" b="1" dirty="0" err="1"/>
              <a:t>Sorgulama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Mahkemede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 smtClean="0"/>
              <a:t>işlem</a:t>
            </a:r>
            <a:r>
              <a:rPr lang="en-US" dirty="0" smtClean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dosyalarda</a:t>
            </a:r>
            <a:r>
              <a:rPr lang="en-US" dirty="0"/>
              <a:t> </a:t>
            </a:r>
            <a:r>
              <a:rPr lang="en-US" dirty="0" err="1"/>
              <a:t>istenilen</a:t>
            </a:r>
            <a:r>
              <a:rPr lang="en-US" dirty="0"/>
              <a:t> </a:t>
            </a:r>
            <a:r>
              <a:rPr lang="en-US" dirty="0" err="1" smtClean="0"/>
              <a:t>şablon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ekrana</a:t>
            </a:r>
            <a:r>
              <a:rPr lang="en-US" dirty="0"/>
              <a:t> </a:t>
            </a:r>
            <a:r>
              <a:rPr lang="en-US" dirty="0" err="1" smtClean="0"/>
              <a:t>ulaşabilmek</a:t>
            </a:r>
            <a:r>
              <a:rPr lang="en-US" dirty="0" smtClean="0"/>
              <a:t> </a:t>
            </a:r>
            <a:r>
              <a:rPr lang="en-US" dirty="0" err="1"/>
              <a:t>arama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sorgulama</a:t>
            </a:r>
            <a:r>
              <a:rPr lang="tr-TR" dirty="0" smtClean="0"/>
              <a:t> </a:t>
            </a:r>
            <a:r>
              <a:rPr lang="en-US" dirty="0" err="1" smtClean="0"/>
              <a:t>ekranıdır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Hâkim</a:t>
            </a:r>
            <a:r>
              <a:rPr lang="en-US" b="1" dirty="0" smtClean="0"/>
              <a:t> </a:t>
            </a:r>
            <a:r>
              <a:rPr lang="en-US" b="1" dirty="0" err="1" smtClean="0"/>
              <a:t>Görevlendirme</a:t>
            </a:r>
            <a:r>
              <a:rPr lang="en-US" b="1" dirty="0" smtClean="0"/>
              <a:t>/</a:t>
            </a:r>
            <a:r>
              <a:rPr lang="en-US" b="1" dirty="0" err="1" smtClean="0"/>
              <a:t>Değiştirme</a:t>
            </a:r>
            <a:r>
              <a:rPr lang="en-US" b="1" dirty="0" smtClean="0"/>
              <a:t> </a:t>
            </a:r>
            <a:r>
              <a:rPr lang="en-US" b="1" dirty="0" err="1" smtClean="0"/>
              <a:t>İşlemleri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bazında</a:t>
            </a:r>
            <a:r>
              <a:rPr lang="en-US" dirty="0"/>
              <a:t> </a:t>
            </a:r>
            <a:r>
              <a:rPr lang="en-US" dirty="0" err="1"/>
              <a:t>tahkikat</a:t>
            </a:r>
            <a:r>
              <a:rPr lang="en-US" dirty="0"/>
              <a:t> </a:t>
            </a:r>
            <a:r>
              <a:rPr lang="en-US" dirty="0" err="1"/>
              <a:t>hâkim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üyelerin</a:t>
            </a:r>
            <a:r>
              <a:rPr lang="en-US" dirty="0"/>
              <a:t> </a:t>
            </a:r>
            <a:r>
              <a:rPr lang="en-US" dirty="0" err="1"/>
              <a:t>atandığı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 smtClean="0"/>
              <a:t>atanmış</a:t>
            </a:r>
            <a:r>
              <a:rPr lang="en-US" dirty="0" smtClean="0"/>
              <a:t> </a:t>
            </a:r>
            <a:r>
              <a:rPr lang="en-US" dirty="0" err="1"/>
              <a:t>personelin</a:t>
            </a:r>
            <a:r>
              <a:rPr lang="en-US" dirty="0"/>
              <a:t> </a:t>
            </a:r>
            <a:r>
              <a:rPr lang="en-US" dirty="0" smtClean="0"/>
              <a:t>de</a:t>
            </a:r>
            <a:r>
              <a:rPr lang="tr-TR" dirty="0" smtClean="0"/>
              <a:t>ğ</a:t>
            </a:r>
            <a:r>
              <a:rPr lang="en-US" dirty="0" err="1" smtClean="0"/>
              <a:t>iştirildiği</a:t>
            </a:r>
            <a:r>
              <a:rPr lang="tr-TR" dirty="0" smtClean="0"/>
              <a:t>s</a:t>
            </a:r>
            <a:r>
              <a:rPr lang="en-US" dirty="0" smtClean="0"/>
              <a:t>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76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en-US" b="1" smtClean="0"/>
              <a:t>İŞLEMLER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/>
              <a:t>Adli</a:t>
            </a:r>
            <a:r>
              <a:rPr lang="en-US" b="1" dirty="0"/>
              <a:t> </a:t>
            </a:r>
            <a:r>
              <a:rPr lang="en-US" b="1" dirty="0" err="1"/>
              <a:t>Rapor</a:t>
            </a:r>
            <a:r>
              <a:rPr lang="en-US" b="1" dirty="0"/>
              <a:t> </a:t>
            </a:r>
            <a:r>
              <a:rPr lang="en-US" b="1" dirty="0" err="1"/>
              <a:t>İsteme</a:t>
            </a:r>
            <a:endParaRPr lang="en-US" b="1" dirty="0"/>
          </a:p>
          <a:p>
            <a:pPr marL="0" indent="0">
              <a:buNone/>
            </a:pPr>
            <a:r>
              <a:rPr lang="tr-TR" dirty="0" smtClean="0"/>
              <a:t>A</a:t>
            </a:r>
            <a:r>
              <a:rPr lang="en-US" dirty="0" smtClean="0"/>
              <a:t>dli </a:t>
            </a:r>
            <a:r>
              <a:rPr lang="en-US" dirty="0" err="1"/>
              <a:t>Rapor</a:t>
            </a:r>
            <a:r>
              <a:rPr lang="en-US" dirty="0"/>
              <a:t> </a:t>
            </a:r>
            <a:r>
              <a:rPr lang="en-US" dirty="0" err="1"/>
              <a:t>İsteme</a:t>
            </a:r>
            <a:r>
              <a:rPr lang="en-US" dirty="0"/>
              <a:t> </a:t>
            </a:r>
            <a:r>
              <a:rPr lang="en-US" dirty="0" err="1"/>
              <a:t>ekranı</a:t>
            </a:r>
            <a:r>
              <a:rPr lang="en-US" dirty="0"/>
              <a:t> </a:t>
            </a:r>
            <a:r>
              <a:rPr lang="en-US" dirty="0" err="1"/>
              <a:t>davayla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adli</a:t>
            </a:r>
            <a:r>
              <a:rPr lang="en-US" dirty="0"/>
              <a:t> tıp </a:t>
            </a:r>
            <a:r>
              <a:rPr lang="en-US" dirty="0" err="1"/>
              <a:t>kurumundan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rapor</a:t>
            </a:r>
            <a:r>
              <a:rPr lang="en-US" dirty="0"/>
              <a:t> </a:t>
            </a:r>
            <a:r>
              <a:rPr lang="en-US" dirty="0" err="1" smtClean="0"/>
              <a:t>istenmesi</a:t>
            </a:r>
            <a:r>
              <a:rPr lang="en-US" dirty="0" smtClean="0"/>
              <a:t> </a:t>
            </a:r>
            <a:r>
              <a:rPr lang="en-US" dirty="0" err="1"/>
              <a:t>gerektiği</a:t>
            </a:r>
            <a:r>
              <a:rPr lang="en-US" dirty="0"/>
              <a:t> </a:t>
            </a:r>
            <a:r>
              <a:rPr lang="en-US" dirty="0" err="1"/>
              <a:t>zamanlarda</a:t>
            </a:r>
            <a:r>
              <a:rPr lang="en-US" dirty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akışından</a:t>
            </a:r>
            <a:r>
              <a:rPr lang="en-US" dirty="0" smtClean="0"/>
              <a:t> </a:t>
            </a:r>
            <a:r>
              <a:rPr lang="en-US" dirty="0" err="1"/>
              <a:t>seçilerek</a:t>
            </a:r>
            <a:r>
              <a:rPr lang="en-US" dirty="0"/>
              <a:t> de </a:t>
            </a:r>
            <a:r>
              <a:rPr lang="en-US" dirty="0" err="1" smtClean="0"/>
              <a:t>işlem</a:t>
            </a:r>
            <a:r>
              <a:rPr lang="en-US" dirty="0" smtClean="0"/>
              <a:t> </a:t>
            </a:r>
            <a:r>
              <a:rPr lang="en-US" dirty="0" err="1"/>
              <a:t>yapılabilen</a:t>
            </a:r>
            <a:r>
              <a:rPr lang="en-US" dirty="0"/>
              <a:t> 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Faturalı</a:t>
            </a:r>
            <a:r>
              <a:rPr lang="en-US" b="1" dirty="0"/>
              <a:t> </a:t>
            </a:r>
            <a:r>
              <a:rPr lang="en-US" b="1" dirty="0" err="1"/>
              <a:t>Masraf</a:t>
            </a:r>
            <a:r>
              <a:rPr lang="en-US" b="1" dirty="0"/>
              <a:t> </a:t>
            </a:r>
            <a:r>
              <a:rPr lang="en-US" b="1" dirty="0" err="1"/>
              <a:t>Bilgisi</a:t>
            </a:r>
            <a:r>
              <a:rPr lang="en-US" b="1" dirty="0"/>
              <a:t> </a:t>
            </a:r>
            <a:r>
              <a:rPr lang="en-US" b="1" dirty="0" err="1"/>
              <a:t>Kaydetme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Faturalı</a:t>
            </a:r>
            <a:r>
              <a:rPr lang="en-US" dirty="0"/>
              <a:t> </a:t>
            </a:r>
            <a:r>
              <a:rPr lang="en-US" dirty="0" err="1"/>
              <a:t>Masraf</a:t>
            </a:r>
            <a:r>
              <a:rPr lang="en-US" dirty="0"/>
              <a:t> </a:t>
            </a:r>
            <a:r>
              <a:rPr lang="en-US" dirty="0" err="1"/>
              <a:t>Bilgisini</a:t>
            </a:r>
            <a:r>
              <a:rPr lang="en-US" dirty="0"/>
              <a:t> </a:t>
            </a:r>
            <a:r>
              <a:rPr lang="en-US" dirty="0" err="1"/>
              <a:t>göster</a:t>
            </a:r>
            <a:r>
              <a:rPr lang="en-US" dirty="0"/>
              <a:t> </a:t>
            </a:r>
            <a:r>
              <a:rPr lang="en-US" dirty="0" err="1"/>
              <a:t>ekranı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dosyasına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faturalı</a:t>
            </a:r>
            <a:r>
              <a:rPr lang="en-US" dirty="0"/>
              <a:t> </a:t>
            </a:r>
            <a:r>
              <a:rPr lang="en-US" dirty="0" err="1"/>
              <a:t>masraf</a:t>
            </a:r>
            <a:r>
              <a:rPr lang="en-US" dirty="0"/>
              <a:t>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/>
              <a:t>gösterildiği</a:t>
            </a:r>
            <a:r>
              <a:rPr lang="en-US" dirty="0"/>
              <a:t>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Tutuklama</a:t>
            </a:r>
            <a:r>
              <a:rPr lang="en-US" b="1" dirty="0" smtClean="0"/>
              <a:t> </a:t>
            </a:r>
            <a:r>
              <a:rPr lang="en-US" b="1" dirty="0" err="1"/>
              <a:t>Kararı</a:t>
            </a:r>
            <a:r>
              <a:rPr lang="en-US" b="1" dirty="0"/>
              <a:t> </a:t>
            </a:r>
            <a:r>
              <a:rPr lang="en-US" b="1" dirty="0" err="1" smtClean="0"/>
              <a:t>Giriş</a:t>
            </a: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Sisteme</a:t>
            </a:r>
            <a:r>
              <a:rPr lang="en-US" dirty="0" smtClean="0"/>
              <a:t> </a:t>
            </a:r>
            <a:r>
              <a:rPr lang="en-US" dirty="0" err="1" smtClean="0"/>
              <a:t>kayıtlı</a:t>
            </a:r>
            <a:r>
              <a:rPr lang="en-US" dirty="0" smtClean="0"/>
              <a:t> </a:t>
            </a:r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dosyada</a:t>
            </a:r>
            <a:r>
              <a:rPr lang="en-US" dirty="0" smtClean="0"/>
              <a:t>, 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gereği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CBS’den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tutuklama</a:t>
            </a:r>
            <a:r>
              <a:rPr lang="en-US" dirty="0" smtClean="0"/>
              <a:t> </a:t>
            </a:r>
            <a:r>
              <a:rPr lang="en-US" dirty="0" err="1" smtClean="0"/>
              <a:t>talebi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mevcutlu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gıyabi</a:t>
            </a:r>
            <a:r>
              <a:rPr lang="en-US" dirty="0" smtClean="0"/>
              <a:t> </a:t>
            </a:r>
            <a:r>
              <a:rPr lang="en-US" dirty="0" err="1" smtClean="0"/>
              <a:t>tutuklama</a:t>
            </a:r>
            <a:r>
              <a:rPr lang="en-US" dirty="0" smtClean="0"/>
              <a:t> </a:t>
            </a:r>
            <a:r>
              <a:rPr lang="en-US" dirty="0" err="1" smtClean="0"/>
              <a:t>kararı</a:t>
            </a:r>
            <a:r>
              <a:rPr lang="en-US" dirty="0" smtClean="0"/>
              <a:t> </a:t>
            </a:r>
            <a:r>
              <a:rPr lang="en-US" dirty="0" err="1" smtClean="0"/>
              <a:t>verilmişse</a:t>
            </a:r>
            <a:r>
              <a:rPr lang="en-US" dirty="0" smtClean="0"/>
              <a:t> </a:t>
            </a:r>
            <a:r>
              <a:rPr lang="en-US" dirty="0" err="1" smtClean="0"/>
              <a:t>tutuklama</a:t>
            </a:r>
            <a:r>
              <a:rPr lang="en-US" dirty="0" smtClean="0"/>
              <a:t> </a:t>
            </a:r>
            <a:r>
              <a:rPr lang="en-US" dirty="0" err="1" smtClean="0"/>
              <a:t>kayıtlarının</a:t>
            </a:r>
            <a:r>
              <a:rPr lang="en-US" dirty="0" smtClean="0"/>
              <a:t> </a:t>
            </a:r>
            <a:r>
              <a:rPr lang="en-US" dirty="0" err="1" smtClean="0"/>
              <a:t>sorgulamasını</a:t>
            </a:r>
            <a:r>
              <a:rPr lang="en-US" dirty="0" smtClean="0"/>
              <a:t> </a:t>
            </a:r>
            <a:r>
              <a:rPr lang="en-US" dirty="0" err="1" smtClean="0"/>
              <a:t>yapan</a:t>
            </a:r>
            <a:r>
              <a:rPr lang="en-US" dirty="0" smtClean="0"/>
              <a:t> </a:t>
            </a:r>
            <a:r>
              <a:rPr lang="en-US" dirty="0" err="1" smtClean="0"/>
              <a:t>ekrandır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02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GENEL </a:t>
            </a:r>
            <a:r>
              <a:rPr lang="en-US" b="1" dirty="0" smtClean="0"/>
              <a:t>İŞLEMLER 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Tutuklama</a:t>
            </a:r>
            <a:r>
              <a:rPr lang="en-US" sz="2800" b="1" dirty="0"/>
              <a:t> </a:t>
            </a:r>
            <a:r>
              <a:rPr lang="en-US" sz="2800" b="1" dirty="0" err="1"/>
              <a:t>Kararları</a:t>
            </a:r>
            <a:r>
              <a:rPr lang="en-US" sz="2800" b="1" dirty="0"/>
              <a:t> 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kayıtlı</a:t>
            </a:r>
            <a:r>
              <a:rPr lang="en-US" sz="2800" dirty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dosyada</a:t>
            </a:r>
            <a:r>
              <a:rPr lang="en-US" sz="2800" dirty="0"/>
              <a:t>,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gereği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CBS’den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 smtClean="0"/>
              <a:t>tutuklama</a:t>
            </a:r>
            <a:r>
              <a:rPr lang="en-US" sz="2800" dirty="0" smtClean="0"/>
              <a:t> </a:t>
            </a:r>
            <a:r>
              <a:rPr lang="en-US" sz="2800" dirty="0" err="1"/>
              <a:t>talebi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mevcutlu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gıyabi</a:t>
            </a:r>
            <a:r>
              <a:rPr lang="en-US" sz="2800" dirty="0"/>
              <a:t> </a:t>
            </a:r>
            <a:r>
              <a:rPr lang="en-US" sz="2800" dirty="0" err="1"/>
              <a:t>tutuklama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 smtClean="0"/>
              <a:t>verilmişse</a:t>
            </a:r>
            <a:r>
              <a:rPr lang="en-US" sz="2800" dirty="0" smtClean="0"/>
              <a:t> </a:t>
            </a:r>
            <a:r>
              <a:rPr lang="en-US" sz="2800" dirty="0" err="1"/>
              <a:t>tutuklama</a:t>
            </a:r>
            <a:r>
              <a:rPr lang="en-US" sz="2800" dirty="0"/>
              <a:t> </a:t>
            </a:r>
            <a:r>
              <a:rPr lang="en-US" sz="2800" dirty="0" err="1" smtClean="0"/>
              <a:t>kayıtlarının</a:t>
            </a:r>
            <a:r>
              <a:rPr lang="en-US" sz="2800" dirty="0" smtClean="0"/>
              <a:t> </a:t>
            </a:r>
            <a:r>
              <a:rPr lang="en-US" sz="2800" dirty="0" err="1"/>
              <a:t>sorgulamasını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güncellenmesini</a:t>
            </a:r>
            <a:r>
              <a:rPr lang="en-US" sz="2800" dirty="0"/>
              <a:t> </a:t>
            </a:r>
            <a:r>
              <a:rPr lang="en-US" sz="2800" dirty="0" err="1"/>
              <a:t>yapan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Birime</a:t>
            </a:r>
            <a:r>
              <a:rPr lang="en-US" sz="2800" b="1" dirty="0" smtClean="0"/>
              <a:t> </a:t>
            </a:r>
            <a:r>
              <a:rPr lang="en-US" sz="2800" b="1" dirty="0" err="1"/>
              <a:t>Personel</a:t>
            </a:r>
            <a:r>
              <a:rPr lang="en-US" sz="2800" b="1" dirty="0"/>
              <a:t> </a:t>
            </a:r>
            <a:r>
              <a:rPr lang="en-US" sz="2800" b="1" dirty="0" err="1"/>
              <a:t>Atama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Biriminizde</a:t>
            </a:r>
            <a:r>
              <a:rPr lang="en-US" sz="2800" dirty="0"/>
              <a:t> </a:t>
            </a:r>
            <a:r>
              <a:rPr lang="en-US" sz="2800" dirty="0" err="1"/>
              <a:t>kayıtlı</a:t>
            </a:r>
            <a:r>
              <a:rPr lang="en-US" sz="2800" dirty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personel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görevlendirme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43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GENEL </a:t>
            </a:r>
            <a:r>
              <a:rPr lang="en-US" b="1" smtClean="0"/>
              <a:t>İŞLEMLER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Dış</a:t>
            </a:r>
            <a:r>
              <a:rPr lang="en-US" sz="2800" b="1" dirty="0" smtClean="0"/>
              <a:t>  </a:t>
            </a:r>
            <a:r>
              <a:rPr lang="en-US" sz="2800" b="1" dirty="0" err="1"/>
              <a:t>Kurum</a:t>
            </a:r>
            <a:r>
              <a:rPr lang="en-US" sz="2800" b="1" dirty="0"/>
              <a:t> </a:t>
            </a:r>
            <a:r>
              <a:rPr lang="en-US" sz="2800" b="1" dirty="0" err="1"/>
              <a:t>Ekleme</a:t>
            </a:r>
            <a:r>
              <a:rPr lang="en-US" sz="2800" b="1" dirty="0"/>
              <a:t>/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>
              <a:buNone/>
            </a:pPr>
            <a:r>
              <a:rPr lang="tr-TR" sz="2800" dirty="0" smtClean="0"/>
              <a:t>S</a:t>
            </a:r>
            <a:r>
              <a:rPr lang="en-US" sz="2800" dirty="0" err="1" smtClean="0"/>
              <a:t>isteme</a:t>
            </a:r>
            <a:r>
              <a:rPr lang="en-US" sz="2800" dirty="0" smtClean="0"/>
              <a:t> </a:t>
            </a:r>
            <a:r>
              <a:rPr lang="en-US" sz="2800" dirty="0" err="1" smtClean="0"/>
              <a:t>dış</a:t>
            </a:r>
            <a:r>
              <a:rPr lang="en-US" sz="2800" dirty="0" smtClean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eklemek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dış</a:t>
            </a:r>
            <a:r>
              <a:rPr lang="en-US" sz="2800" dirty="0" smtClean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bilgilerini</a:t>
            </a:r>
            <a:r>
              <a:rPr lang="en-US" sz="2800" dirty="0"/>
              <a:t> </a:t>
            </a:r>
            <a:r>
              <a:rPr lang="en-US" sz="2800" dirty="0" err="1"/>
              <a:t>güncellemek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kullanılan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Dış</a:t>
            </a:r>
            <a:r>
              <a:rPr lang="en-US" sz="2800" b="1" dirty="0" smtClean="0"/>
              <a:t> </a:t>
            </a:r>
            <a:r>
              <a:rPr lang="en-US" sz="2800" b="1" dirty="0" err="1"/>
              <a:t>Kurum</a:t>
            </a:r>
            <a:r>
              <a:rPr lang="en-US" sz="2800" b="1" dirty="0"/>
              <a:t> </a:t>
            </a:r>
            <a:r>
              <a:rPr lang="en-US" sz="2800" b="1" dirty="0" err="1"/>
              <a:t>Tipleri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kayıtlı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 smtClean="0"/>
              <a:t>dış</a:t>
            </a:r>
            <a:r>
              <a:rPr lang="en-US" sz="2800" dirty="0" smtClean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tiplerini</a:t>
            </a:r>
            <a:r>
              <a:rPr lang="en-US" sz="2800" dirty="0"/>
              <a:t> </a:t>
            </a:r>
            <a:r>
              <a:rPr lang="en-US" sz="2800" dirty="0" err="1"/>
              <a:t>görüntülemek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sorgulamak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kullanı</a:t>
            </a:r>
            <a:r>
              <a:rPr lang="en-US" sz="2800" dirty="0"/>
              <a:t>- </a:t>
            </a:r>
            <a:r>
              <a:rPr lang="en-US" sz="2800" dirty="0" err="1"/>
              <a:t>lan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29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Serti</a:t>
            </a:r>
            <a:r>
              <a:rPr lang="tr-TR" b="1" dirty="0" smtClean="0"/>
              <a:t>fi</a:t>
            </a:r>
            <a:r>
              <a:rPr lang="en-US" b="1" err="1" smtClean="0"/>
              <a:t>ka</a:t>
            </a:r>
            <a:r>
              <a:rPr lang="en-US" b="1" smtClean="0"/>
              <a:t> İşlemleri </a:t>
            </a:r>
            <a:r>
              <a:rPr lang="en-US" b="1" dirty="0"/>
              <a:t>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Serti</a:t>
            </a:r>
            <a:r>
              <a:rPr lang="tr-TR" sz="2800" dirty="0" smtClean="0"/>
              <a:t>fi</a:t>
            </a:r>
            <a:r>
              <a:rPr lang="en-US" sz="2800" dirty="0" err="1" smtClean="0"/>
              <a:t>ka</a:t>
            </a:r>
            <a:r>
              <a:rPr lang="en-US" sz="2800" dirty="0" smtClean="0"/>
              <a:t> </a:t>
            </a:r>
            <a:r>
              <a:rPr lang="en-US" sz="2800" dirty="0" err="1" smtClean="0"/>
              <a:t>İşlemleri</a:t>
            </a:r>
            <a:r>
              <a:rPr lang="en-US" sz="2800" dirty="0" smtClean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 </a:t>
            </a:r>
            <a:r>
              <a:rPr lang="en-US" sz="2800" dirty="0" err="1"/>
              <a:t>kullanılan</a:t>
            </a:r>
            <a:r>
              <a:rPr lang="en-US" sz="2800" dirty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ekranları</a:t>
            </a:r>
            <a:r>
              <a:rPr lang="en-US" sz="2800" dirty="0" smtClean="0"/>
              <a:t> </a:t>
            </a:r>
            <a:r>
              <a:rPr lang="en-US" sz="2800" dirty="0" err="1"/>
              <a:t>kapsayan</a:t>
            </a:r>
            <a:r>
              <a:rPr lang="en-US" sz="2800" dirty="0"/>
              <a:t> alt  </a:t>
            </a:r>
            <a:r>
              <a:rPr lang="en-US" sz="2800" dirty="0" err="1"/>
              <a:t>modüldür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Kelime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İşlemci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alt </a:t>
            </a:r>
            <a:r>
              <a:rPr lang="en-US" sz="2800" dirty="0" err="1"/>
              <a:t>sistemi</a:t>
            </a:r>
            <a:r>
              <a:rPr lang="en-US" sz="2800" dirty="0"/>
              <a:t> </a:t>
            </a:r>
            <a:r>
              <a:rPr lang="en-US" sz="2800" dirty="0" err="1"/>
              <a:t>içerisinde</a:t>
            </a:r>
            <a:r>
              <a:rPr lang="en-US" sz="2800" dirty="0"/>
              <a:t> </a:t>
            </a:r>
            <a:r>
              <a:rPr lang="en-US" sz="2800" dirty="0" err="1"/>
              <a:t>düz</a:t>
            </a:r>
            <a:r>
              <a:rPr lang="en-US" sz="2800" dirty="0"/>
              <a:t> </a:t>
            </a:r>
            <a:r>
              <a:rPr lang="en-US" sz="2800" dirty="0" err="1"/>
              <a:t>yazı</a:t>
            </a:r>
            <a:r>
              <a:rPr lang="en-US" sz="2800" dirty="0"/>
              <a:t> </a:t>
            </a:r>
            <a:r>
              <a:rPr lang="en-US" sz="2800" dirty="0" err="1"/>
              <a:t>yazabilme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yazdıklarını</a:t>
            </a:r>
            <a:r>
              <a:rPr lang="en-US" sz="2800" dirty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dışında</a:t>
            </a:r>
            <a:r>
              <a:rPr lang="en-US" sz="2800" dirty="0" smtClean="0"/>
              <a:t> </a:t>
            </a:r>
            <a:r>
              <a:rPr lang="en-US" sz="2800" dirty="0" err="1" smtClean="0"/>
              <a:t>kişisel</a:t>
            </a:r>
            <a:r>
              <a:rPr lang="en-US" sz="2800" dirty="0" smtClean="0"/>
              <a:t> </a:t>
            </a:r>
            <a:r>
              <a:rPr lang="en-US" sz="2800" dirty="0" err="1"/>
              <a:t>bilgisayara</a:t>
            </a:r>
            <a:r>
              <a:rPr lang="en-US" sz="2800" dirty="0"/>
              <a:t> </a:t>
            </a:r>
            <a:r>
              <a:rPr lang="en-US" sz="2800" dirty="0" err="1"/>
              <a:t>kaydetme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gerçekleştirildiği</a:t>
            </a:r>
            <a:r>
              <a:rPr lang="en-US" sz="2800" dirty="0" smtClean="0"/>
              <a:t> </a:t>
            </a:r>
            <a:r>
              <a:rPr lang="en-US" sz="2800" dirty="0" err="1" smtClean="0"/>
              <a:t>doküman</a:t>
            </a:r>
            <a:r>
              <a:rPr lang="tr-TR" sz="2800" dirty="0"/>
              <a:t>ı</a:t>
            </a:r>
            <a:r>
              <a:rPr lang="en-US" sz="2800" dirty="0" smtClean="0"/>
              <a:t> </a:t>
            </a:r>
            <a:r>
              <a:rPr lang="en-US" sz="2800" dirty="0" err="1"/>
              <a:t>editörüdür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853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Serti</a:t>
            </a:r>
            <a:r>
              <a:rPr lang="tr-TR" b="1" dirty="0" smtClean="0"/>
              <a:t>fi</a:t>
            </a:r>
            <a:r>
              <a:rPr lang="en-US" b="1" err="1" smtClean="0"/>
              <a:t>ka</a:t>
            </a:r>
            <a:r>
              <a:rPr lang="en-US" b="1" smtClean="0"/>
              <a:t> İşlemleri </a:t>
            </a:r>
            <a:r>
              <a:rPr lang="en-US" b="1" dirty="0"/>
              <a:t>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Serti</a:t>
            </a:r>
            <a:r>
              <a:rPr lang="tr-TR" b="1" dirty="0" smtClean="0"/>
              <a:t>fi</a:t>
            </a:r>
            <a:r>
              <a:rPr lang="en-US" b="1" dirty="0" err="1" smtClean="0"/>
              <a:t>ka</a:t>
            </a:r>
            <a:r>
              <a:rPr lang="en-US" b="1" dirty="0" smtClean="0"/>
              <a:t> </a:t>
            </a:r>
            <a:r>
              <a:rPr lang="en-US" b="1" dirty="0" err="1"/>
              <a:t>İstek</a:t>
            </a:r>
            <a:r>
              <a:rPr lang="en-US" b="1" dirty="0"/>
              <a:t> </a:t>
            </a:r>
            <a:r>
              <a:rPr lang="en-US" b="1" dirty="0" err="1"/>
              <a:t>Ekranı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Sertifkaya</a:t>
            </a:r>
            <a:r>
              <a:rPr lang="en-US" dirty="0" smtClean="0"/>
              <a:t> </a:t>
            </a:r>
            <a:r>
              <a:rPr lang="en-US" dirty="0" err="1"/>
              <a:t>sayısal</a:t>
            </a:r>
            <a:r>
              <a:rPr lang="en-US" dirty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atmak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 smtClean="0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Sertif</a:t>
            </a:r>
            <a:r>
              <a:rPr lang="tr-TR" b="1" dirty="0" smtClean="0"/>
              <a:t>i</a:t>
            </a:r>
            <a:r>
              <a:rPr lang="en-US" b="1" dirty="0" err="1" smtClean="0"/>
              <a:t>ka</a:t>
            </a:r>
            <a:r>
              <a:rPr lang="en-US" b="1" dirty="0" smtClean="0"/>
              <a:t> </a:t>
            </a:r>
            <a:r>
              <a:rPr lang="en-US" b="1" dirty="0" err="1"/>
              <a:t>Yükleme</a:t>
            </a:r>
            <a:r>
              <a:rPr lang="en-US" b="1" dirty="0"/>
              <a:t> </a:t>
            </a:r>
            <a:r>
              <a:rPr lang="en-US" b="1" dirty="0" err="1"/>
              <a:t>Ekranı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Serti</a:t>
            </a:r>
            <a:r>
              <a:rPr lang="tr-TR" dirty="0" smtClean="0"/>
              <a:t>fi</a:t>
            </a:r>
            <a:r>
              <a:rPr lang="en-US" dirty="0" err="1" smtClean="0"/>
              <a:t>kayı</a:t>
            </a:r>
            <a:r>
              <a:rPr lang="en-US" dirty="0" smtClean="0"/>
              <a:t> </a:t>
            </a:r>
            <a:r>
              <a:rPr lang="en-US" dirty="0" err="1"/>
              <a:t>akıllı</a:t>
            </a:r>
            <a:r>
              <a:rPr lang="en-US" dirty="0"/>
              <a:t> </a:t>
            </a:r>
            <a:r>
              <a:rPr lang="en-US" dirty="0" err="1"/>
              <a:t>karta</a:t>
            </a:r>
            <a:r>
              <a:rPr lang="en-US" dirty="0"/>
              <a:t> </a:t>
            </a:r>
            <a:r>
              <a:rPr lang="en-US" dirty="0" err="1"/>
              <a:t>yüklememizi</a:t>
            </a:r>
            <a:r>
              <a:rPr lang="en-US" dirty="0"/>
              <a:t> </a:t>
            </a:r>
            <a:r>
              <a:rPr lang="en-US" dirty="0" err="1"/>
              <a:t>sağlayan</a:t>
            </a:r>
            <a:r>
              <a:rPr lang="en-US" dirty="0"/>
              <a:t> </a:t>
            </a:r>
            <a:r>
              <a:rPr lang="en-US" dirty="0" err="1"/>
              <a:t>ekrandır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 err="1"/>
              <a:t>Anahtar</a:t>
            </a:r>
            <a:r>
              <a:rPr lang="en-US" b="1" dirty="0"/>
              <a:t> </a:t>
            </a:r>
            <a:r>
              <a:rPr lang="en-US" b="1" dirty="0" err="1"/>
              <a:t>Aktarım</a:t>
            </a:r>
            <a:r>
              <a:rPr lang="en-US" b="1" dirty="0"/>
              <a:t> </a:t>
            </a:r>
            <a:r>
              <a:rPr lang="en-US" b="1" dirty="0" err="1"/>
              <a:t>Ekranı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Anahtar</a:t>
            </a:r>
            <a:r>
              <a:rPr lang="en-US" dirty="0"/>
              <a:t> </a:t>
            </a:r>
            <a:r>
              <a:rPr lang="en-US" dirty="0" err="1"/>
              <a:t>Aktarım</a:t>
            </a:r>
            <a:r>
              <a:rPr lang="en-US" dirty="0"/>
              <a:t> </a:t>
            </a:r>
            <a:r>
              <a:rPr lang="en-US" dirty="0" err="1"/>
              <a:t>Ekranı</a:t>
            </a:r>
            <a:r>
              <a:rPr lang="en-US" dirty="0"/>
              <a:t> </a:t>
            </a:r>
            <a:r>
              <a:rPr lang="en-US" dirty="0" err="1"/>
              <a:t>aracılığı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 smtClean="0"/>
              <a:t>fu</a:t>
            </a:r>
            <a:r>
              <a:rPr lang="en-US" dirty="0" smtClean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 smtClean="0"/>
              <a:t>çalışmakta</a:t>
            </a:r>
            <a:r>
              <a:rPr lang="en-US" dirty="0" smtClean="0"/>
              <a:t> </a:t>
            </a:r>
            <a:r>
              <a:rPr lang="en-US" dirty="0" err="1"/>
              <a:t>olunan</a:t>
            </a:r>
            <a:r>
              <a:rPr lang="en-US" dirty="0"/>
              <a:t> </a:t>
            </a:r>
            <a:r>
              <a:rPr lang="en-US" dirty="0" err="1"/>
              <a:t>sistemde</a:t>
            </a:r>
            <a:r>
              <a:rPr lang="en-US" dirty="0"/>
              <a:t> </a:t>
            </a:r>
            <a:r>
              <a:rPr lang="en-US" dirty="0" err="1"/>
              <a:t>yüklü</a:t>
            </a:r>
            <a:r>
              <a:rPr lang="en-US" dirty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anahtarları</a:t>
            </a:r>
            <a:r>
              <a:rPr lang="en-US" dirty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 smtClean="0"/>
              <a:t>taşımak</a:t>
            </a:r>
            <a:r>
              <a:rPr lang="en-US" dirty="0" smtClean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dışarı</a:t>
            </a:r>
            <a:r>
              <a:rPr lang="en-US" dirty="0" smtClean="0"/>
              <a:t> </a:t>
            </a:r>
            <a:r>
              <a:rPr lang="en-US" dirty="0" err="1"/>
              <a:t>verilebilir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/>
              <a:t>önceden</a:t>
            </a:r>
            <a:r>
              <a:rPr lang="en-US" dirty="0"/>
              <a:t> </a:t>
            </a:r>
            <a:r>
              <a:rPr lang="en-US" dirty="0" err="1" smtClean="0"/>
              <a:t>dışarı</a:t>
            </a:r>
            <a:r>
              <a:rPr lang="en-US" dirty="0" smtClean="0"/>
              <a:t> </a:t>
            </a:r>
            <a:r>
              <a:rPr lang="en-US" dirty="0" err="1" smtClean="0"/>
              <a:t>verilmiş</a:t>
            </a:r>
            <a:r>
              <a:rPr lang="en-US" dirty="0" smtClean="0"/>
              <a:t> </a:t>
            </a:r>
            <a:r>
              <a:rPr lang="en-US" dirty="0" err="1"/>
              <a:t>olunan</a:t>
            </a:r>
            <a:r>
              <a:rPr lang="en-US" dirty="0"/>
              <a:t> </a:t>
            </a:r>
            <a:r>
              <a:rPr lang="en-US" dirty="0" err="1"/>
              <a:t>anahtarlar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sistemde</a:t>
            </a:r>
            <a:r>
              <a:rPr lang="en-US" dirty="0"/>
              <a:t> de </a:t>
            </a:r>
            <a:r>
              <a:rPr lang="en-US" dirty="0" err="1"/>
              <a:t>kullanabilmek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içeri</a:t>
            </a:r>
            <a:r>
              <a:rPr lang="en-US" dirty="0"/>
              <a:t> </a:t>
            </a:r>
            <a:r>
              <a:rPr lang="en-US" dirty="0" err="1"/>
              <a:t>alınabilir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67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Serti</a:t>
            </a:r>
            <a:r>
              <a:rPr lang="tr-TR" b="1" dirty="0" smtClean="0"/>
              <a:t>fi</a:t>
            </a:r>
            <a:r>
              <a:rPr lang="en-US" b="1" dirty="0" err="1" smtClean="0"/>
              <a:t>ka</a:t>
            </a:r>
            <a:r>
              <a:rPr lang="en-US" b="1" dirty="0" smtClean="0"/>
              <a:t> </a:t>
            </a:r>
            <a:r>
              <a:rPr lang="en-US" b="1" dirty="0" err="1" smtClean="0"/>
              <a:t>İşlemleri</a:t>
            </a:r>
            <a:r>
              <a:rPr lang="en-US" b="1" dirty="0" smtClean="0"/>
              <a:t> </a:t>
            </a:r>
            <a:r>
              <a:rPr lang="en-US" b="1" dirty="0"/>
              <a:t>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smtClean="0"/>
              <a:t>Başkaları </a:t>
            </a:r>
            <a:r>
              <a:rPr lang="en-US" b="1" dirty="0" err="1"/>
              <a:t>İçin</a:t>
            </a:r>
            <a:r>
              <a:rPr lang="en-US" b="1" dirty="0"/>
              <a:t> </a:t>
            </a:r>
            <a:r>
              <a:rPr lang="en-US" b="1" err="1"/>
              <a:t>Dosya</a:t>
            </a:r>
            <a:r>
              <a:rPr lang="en-US" b="1"/>
              <a:t> </a:t>
            </a:r>
            <a:r>
              <a:rPr lang="en-US" b="1" smtClean="0"/>
              <a:t>Şifreleme </a:t>
            </a:r>
            <a:r>
              <a:rPr lang="en-US" b="1" dirty="0" err="1"/>
              <a:t>Ekranı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Mahkemeleri</a:t>
            </a:r>
            <a:r>
              <a:rPr lang="en-US" dirty="0"/>
              <a:t> alt </a:t>
            </a:r>
            <a:r>
              <a:rPr lang="en-US" dirty="0" err="1"/>
              <a:t>sistemine</a:t>
            </a:r>
            <a:r>
              <a:rPr lang="en-US" dirty="0"/>
              <a:t> </a:t>
            </a:r>
            <a:r>
              <a:rPr lang="en-US" dirty="0" err="1"/>
              <a:t>kayıtlı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, </a:t>
            </a:r>
            <a:r>
              <a:rPr lang="en-US" dirty="0" err="1"/>
              <a:t>kullanıcı</a:t>
            </a:r>
            <a:r>
              <a:rPr lang="en-US" dirty="0"/>
              <a:t> </a:t>
            </a:r>
            <a:r>
              <a:rPr lang="en-US" dirty="0" err="1"/>
              <a:t>yetkisi</a:t>
            </a:r>
            <a:r>
              <a:rPr lang="en-US" dirty="0"/>
              <a:t> </a:t>
            </a:r>
            <a:r>
              <a:rPr lang="en-US" dirty="0" err="1"/>
              <a:t>çerçevesinde</a:t>
            </a:r>
            <a:r>
              <a:rPr lang="en-US" dirty="0"/>
              <a:t> </a:t>
            </a:r>
            <a:r>
              <a:rPr lang="en-US" err="1"/>
              <a:t>dosyanın</a:t>
            </a:r>
            <a:r>
              <a:rPr lang="en-US"/>
              <a:t> </a:t>
            </a:r>
            <a:r>
              <a:rPr lang="en-US" smtClean="0"/>
              <a:t>başka </a:t>
            </a:r>
            <a:r>
              <a:rPr lang="en-US" dirty="0" err="1"/>
              <a:t>kullanıcılar</a:t>
            </a:r>
            <a:r>
              <a:rPr lang="en-US" dirty="0"/>
              <a:t> </a:t>
            </a:r>
            <a:r>
              <a:rPr lang="en-US" err="1"/>
              <a:t>tarafından</a:t>
            </a:r>
            <a:r>
              <a:rPr lang="en-US"/>
              <a:t> </a:t>
            </a:r>
            <a:r>
              <a:rPr lang="en-US" smtClean="0"/>
              <a:t>işlem </a:t>
            </a:r>
            <a:r>
              <a:rPr lang="en-US" dirty="0" err="1"/>
              <a:t>görmesini</a:t>
            </a:r>
            <a:r>
              <a:rPr lang="en-US" dirty="0"/>
              <a:t> </a:t>
            </a:r>
            <a:r>
              <a:rPr lang="en-US" dirty="0" err="1"/>
              <a:t>engellemek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/>
              <a:t>dosyayı</a:t>
            </a:r>
            <a:r>
              <a:rPr lang="en-US" dirty="0"/>
              <a:t> </a:t>
            </a:r>
            <a:r>
              <a:rPr lang="en-US" err="1"/>
              <a:t>seçerek</a:t>
            </a:r>
            <a:r>
              <a:rPr lang="en-US"/>
              <a:t> </a:t>
            </a:r>
            <a:r>
              <a:rPr lang="en-US" smtClean="0"/>
              <a:t>şifre </a:t>
            </a:r>
            <a:r>
              <a:rPr lang="en-US" dirty="0" err="1"/>
              <a:t>koyabilen</a:t>
            </a:r>
            <a:r>
              <a:rPr lang="en-US" dirty="0"/>
              <a:t>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İmzalama</a:t>
            </a:r>
            <a:r>
              <a:rPr lang="en-US" b="1" dirty="0"/>
              <a:t> </a:t>
            </a:r>
            <a:r>
              <a:rPr lang="en-US" b="1" dirty="0" err="1"/>
              <a:t>Ekranı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Mahkemeleri</a:t>
            </a:r>
            <a:r>
              <a:rPr lang="en-US" dirty="0"/>
              <a:t> alt </a:t>
            </a:r>
            <a:r>
              <a:rPr lang="en-US" dirty="0" err="1"/>
              <a:t>sisteminde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imzalamak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   </a:t>
            </a:r>
            <a:r>
              <a:rPr lang="en-US" dirty="0" err="1"/>
              <a:t>ekrandır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b="1" dirty="0" err="1"/>
              <a:t>İmza</a:t>
            </a:r>
            <a:r>
              <a:rPr lang="en-US" b="1" dirty="0"/>
              <a:t> </a:t>
            </a:r>
            <a:r>
              <a:rPr lang="en-US" b="1" dirty="0" err="1"/>
              <a:t>Doğrulama</a:t>
            </a:r>
            <a:r>
              <a:rPr lang="en-US" b="1" dirty="0"/>
              <a:t> </a:t>
            </a:r>
            <a:r>
              <a:rPr lang="en-US" b="1" dirty="0" err="1"/>
              <a:t>Ekranı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Mahkemeleri</a:t>
            </a:r>
            <a:r>
              <a:rPr lang="en-US" dirty="0"/>
              <a:t> alt </a:t>
            </a:r>
            <a:r>
              <a:rPr lang="en-US" dirty="0" err="1"/>
              <a:t>sisteminde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imzalandıktan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imza</a:t>
            </a:r>
            <a:r>
              <a:rPr lang="en-US" dirty="0"/>
              <a:t> </a:t>
            </a:r>
            <a:r>
              <a:rPr lang="en-US" dirty="0" err="1"/>
              <a:t>doğrulama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 </a:t>
            </a:r>
            <a:r>
              <a:rPr lang="en-US" dirty="0" err="1"/>
              <a:t>ekrandır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 err="1"/>
              <a:t>Sıra</a:t>
            </a:r>
            <a:r>
              <a:rPr lang="en-US" b="1" dirty="0"/>
              <a:t> No </a:t>
            </a:r>
            <a:r>
              <a:rPr lang="en-US" b="1" dirty="0" err="1"/>
              <a:t>Güncelleme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Sıra</a:t>
            </a:r>
            <a:r>
              <a:rPr lang="en-US" dirty="0"/>
              <a:t> No </a:t>
            </a:r>
            <a:r>
              <a:rPr lang="en-US" dirty="0" err="1"/>
              <a:t>Güncelleme</a:t>
            </a:r>
            <a:r>
              <a:rPr lang="en-US" dirty="0"/>
              <a:t> </a:t>
            </a:r>
            <a:r>
              <a:rPr lang="en-US" dirty="0" err="1"/>
              <a:t>ekranı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Mahkemelerinde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err="1"/>
              <a:t>alan</a:t>
            </a:r>
            <a:r>
              <a:rPr lang="en-US"/>
              <a:t> </a:t>
            </a:r>
            <a:r>
              <a:rPr lang="en-US" smtClean="0"/>
              <a:t>işlem </a:t>
            </a:r>
            <a:r>
              <a:rPr lang="en-US" dirty="0" err="1"/>
              <a:t>türlerinin</a:t>
            </a:r>
            <a:r>
              <a:rPr lang="en-US" dirty="0"/>
              <a:t> </a:t>
            </a:r>
            <a:r>
              <a:rPr lang="en-US" dirty="0" err="1" smtClean="0"/>
              <a:t>sistemde</a:t>
            </a:r>
            <a:r>
              <a:rPr lang="en-US" dirty="0" smtClean="0"/>
              <a:t> </a:t>
            </a:r>
            <a:r>
              <a:rPr lang="en-US" dirty="0" err="1"/>
              <a:t>kayıtlarının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01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KARAR </a:t>
            </a:r>
            <a:r>
              <a:rPr lang="en-US" b="1" smtClean="0"/>
              <a:t>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Karar</a:t>
            </a:r>
            <a:r>
              <a:rPr lang="en-US" sz="2800" dirty="0" smtClean="0"/>
              <a:t> </a:t>
            </a:r>
            <a:r>
              <a:rPr lang="en-US" sz="2800" dirty="0" err="1" smtClean="0"/>
              <a:t>İşlemleri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heyeti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yeterli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delillere</a:t>
            </a:r>
            <a:r>
              <a:rPr lang="en-US" sz="2800" dirty="0"/>
              <a:t> </a:t>
            </a:r>
            <a:r>
              <a:rPr lang="en-US" sz="2800" dirty="0" err="1" smtClean="0"/>
              <a:t>ulaşıldıktan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dosyasını</a:t>
            </a:r>
            <a:r>
              <a:rPr lang="en-US" sz="2800" dirty="0"/>
              <a:t> </a:t>
            </a:r>
            <a:r>
              <a:rPr lang="en-US" sz="2800" dirty="0" err="1"/>
              <a:t>kapatan</a:t>
            </a:r>
            <a:r>
              <a:rPr lang="en-US" sz="2800" dirty="0"/>
              <a:t> son </a:t>
            </a:r>
            <a:r>
              <a:rPr lang="en-US" sz="2800" dirty="0" err="1"/>
              <a:t>kararın</a:t>
            </a:r>
            <a:r>
              <a:rPr lang="en-US" sz="2800" dirty="0"/>
              <a:t> </a:t>
            </a:r>
            <a:r>
              <a:rPr lang="en-US" sz="2800" dirty="0" err="1"/>
              <a:t>verilmesi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ardından</a:t>
            </a:r>
            <a:r>
              <a:rPr lang="en-US" sz="2800" dirty="0"/>
              <a:t> </a:t>
            </a:r>
            <a:r>
              <a:rPr lang="en-US" sz="2800" dirty="0" err="1" smtClean="0"/>
              <a:t>gerekçeli</a:t>
            </a:r>
            <a:r>
              <a:rPr lang="en-US" sz="2800" dirty="0" smtClean="0"/>
              <a:t> </a:t>
            </a:r>
            <a:r>
              <a:rPr lang="en-US" sz="2800" dirty="0" err="1"/>
              <a:t>kararın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/>
              <a:t>ortamında</a:t>
            </a:r>
            <a:r>
              <a:rPr lang="en-US" sz="2800" dirty="0"/>
              <a:t> </a:t>
            </a:r>
            <a:r>
              <a:rPr lang="en-US" sz="2800" dirty="0" err="1" smtClean="0"/>
              <a:t>gerçekleştirimini</a:t>
            </a:r>
            <a:r>
              <a:rPr lang="en-US" sz="2800" dirty="0" smtClean="0"/>
              <a:t> </a:t>
            </a:r>
            <a:r>
              <a:rPr lang="en-US" sz="2800" dirty="0" err="1"/>
              <a:t>sağlayan</a:t>
            </a:r>
            <a:r>
              <a:rPr lang="en-US" sz="2800" dirty="0"/>
              <a:t> </a:t>
            </a:r>
            <a:r>
              <a:rPr lang="en-US" sz="2800" dirty="0" err="1"/>
              <a:t>modüldür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Suç</a:t>
            </a:r>
            <a:r>
              <a:rPr lang="en-US" sz="2800" b="1" dirty="0"/>
              <a:t> </a:t>
            </a:r>
            <a:r>
              <a:rPr lang="en-US" sz="2800" b="1" dirty="0" err="1"/>
              <a:t>Ceza</a:t>
            </a:r>
            <a:r>
              <a:rPr lang="en-US" sz="2800" b="1" dirty="0"/>
              <a:t> </a:t>
            </a:r>
            <a:r>
              <a:rPr lang="en-US" sz="2800" b="1" dirty="0" err="1"/>
              <a:t>Grubu</a:t>
            </a:r>
            <a:r>
              <a:rPr lang="en-US" sz="2800" b="1" dirty="0"/>
              <a:t> </a:t>
            </a:r>
            <a:r>
              <a:rPr lang="en-US" sz="2800" b="1" dirty="0" err="1"/>
              <a:t>Ekleme</a:t>
            </a:r>
            <a:r>
              <a:rPr lang="en-US" sz="2800" b="1" dirty="0"/>
              <a:t> / 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dosyasındaki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sanığın</a:t>
            </a:r>
            <a:r>
              <a:rPr lang="en-US" sz="2800" dirty="0"/>
              <a:t> </a:t>
            </a:r>
            <a:r>
              <a:rPr lang="en-US" sz="2800" dirty="0" err="1"/>
              <a:t>birden</a:t>
            </a:r>
            <a:r>
              <a:rPr lang="en-US" sz="2800" dirty="0"/>
              <a:t> </a:t>
            </a:r>
            <a:r>
              <a:rPr lang="en-US" sz="2800" dirty="0" err="1"/>
              <a:t>fazla</a:t>
            </a:r>
            <a:r>
              <a:rPr lang="en-US" sz="2800" dirty="0"/>
              <a:t> </a:t>
            </a:r>
            <a:r>
              <a:rPr lang="en-US" sz="2800" dirty="0" err="1"/>
              <a:t>suçu</a:t>
            </a:r>
            <a:r>
              <a:rPr lang="en-US" sz="2800" dirty="0"/>
              <a:t> </a:t>
            </a:r>
            <a:r>
              <a:rPr lang="en-US" sz="2800" dirty="0" err="1"/>
              <a:t>varsa</a:t>
            </a:r>
            <a:r>
              <a:rPr lang="en-US" sz="2800" dirty="0"/>
              <a:t> her </a:t>
            </a:r>
            <a:r>
              <a:rPr lang="en-US" sz="2800" dirty="0" err="1"/>
              <a:t>suç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suç</a:t>
            </a:r>
            <a:r>
              <a:rPr lang="en-US" sz="2800" dirty="0"/>
              <a:t> </a:t>
            </a:r>
            <a:r>
              <a:rPr lang="en-US" sz="2800" dirty="0" err="1"/>
              <a:t>grubu</a:t>
            </a:r>
            <a:r>
              <a:rPr lang="en-US" sz="2800" dirty="0"/>
              <a:t> </a:t>
            </a:r>
            <a:r>
              <a:rPr lang="en-US" sz="2800" dirty="0" err="1" smtClean="0"/>
              <a:t>oluşturularak</a:t>
            </a:r>
            <a:r>
              <a:rPr lang="en-US" sz="2800" dirty="0" smtClean="0"/>
              <a:t>  </a:t>
            </a:r>
            <a:r>
              <a:rPr lang="en-US" sz="2800" dirty="0" err="1"/>
              <a:t>kaydedilmesini</a:t>
            </a:r>
            <a:r>
              <a:rPr lang="en-US" sz="2800" dirty="0"/>
              <a:t>  </a:t>
            </a:r>
            <a:r>
              <a:rPr lang="en-US" sz="2800" dirty="0" err="1"/>
              <a:t>sağlayan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586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err="1"/>
              <a:t>Tanımlama</a:t>
            </a:r>
            <a:r>
              <a:rPr lang="en-US" b="1"/>
              <a:t> </a:t>
            </a:r>
            <a:r>
              <a:rPr lang="en-US" b="1" smtClean="0"/>
              <a:t>İşlemleri </a:t>
            </a:r>
            <a:r>
              <a:rPr lang="en-US" b="1" dirty="0"/>
              <a:t>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Gün</a:t>
            </a:r>
            <a:r>
              <a:rPr lang="en-US" sz="2800" dirty="0"/>
              <a:t> </a:t>
            </a:r>
            <a:r>
              <a:rPr lang="en-US" sz="2800" dirty="0" err="1"/>
              <a:t>verilmesi</a:t>
            </a:r>
            <a:r>
              <a:rPr lang="en-US" sz="2800" dirty="0"/>
              <a:t> </a:t>
            </a:r>
            <a:r>
              <a:rPr lang="en-US" sz="2800" dirty="0" err="1"/>
              <a:t>tanımlama</a:t>
            </a:r>
            <a:r>
              <a:rPr lang="en-US" sz="2800" dirty="0"/>
              <a:t>,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parametrelerinin</a:t>
            </a:r>
            <a:r>
              <a:rPr lang="en-US" sz="2800" dirty="0"/>
              <a:t> </a:t>
            </a:r>
            <a:r>
              <a:rPr lang="en-US" sz="2800" dirty="0" err="1"/>
              <a:t>güncellenmesi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önceden</a:t>
            </a:r>
            <a:r>
              <a:rPr lang="en-US" sz="2800" dirty="0" smtClean="0"/>
              <a:t> </a:t>
            </a:r>
            <a:r>
              <a:rPr lang="en-US" sz="2800" err="1"/>
              <a:t>bilgi</a:t>
            </a:r>
            <a:r>
              <a:rPr lang="en-US" sz="2800"/>
              <a:t> </a:t>
            </a:r>
            <a:r>
              <a:rPr lang="en-US" sz="2800" smtClean="0"/>
              <a:t>girişi </a:t>
            </a:r>
            <a:r>
              <a:rPr lang="en-US" sz="2800" dirty="0" err="1"/>
              <a:t>yapmak</a:t>
            </a:r>
            <a:r>
              <a:rPr lang="en-US" sz="2800" dirty="0"/>
              <a:t> </a:t>
            </a:r>
            <a:r>
              <a:rPr lang="en-US" sz="2800" dirty="0" err="1"/>
              <a:t>suretiyle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tanınmasını</a:t>
            </a:r>
            <a:r>
              <a:rPr lang="en-US" sz="2800" dirty="0"/>
              <a:t> </a:t>
            </a:r>
            <a:r>
              <a:rPr lang="en-US" sz="2800" dirty="0" err="1"/>
              <a:t>sağlayan</a:t>
            </a:r>
            <a:r>
              <a:rPr lang="en-US" sz="2800" dirty="0"/>
              <a:t> </a:t>
            </a:r>
            <a:r>
              <a:rPr lang="en-US" sz="2800" dirty="0" err="1"/>
              <a:t>modüldür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Gün</a:t>
            </a:r>
            <a:r>
              <a:rPr lang="en-US" sz="2800" b="1" dirty="0" smtClean="0"/>
              <a:t> </a:t>
            </a:r>
            <a:r>
              <a:rPr lang="en-US" sz="2800" b="1" dirty="0" err="1"/>
              <a:t>Verilmesi</a:t>
            </a:r>
            <a:r>
              <a:rPr lang="en-US" sz="2800" b="1" dirty="0"/>
              <a:t> </a:t>
            </a:r>
            <a:r>
              <a:rPr lang="en-US" sz="2800" b="1" dirty="0" err="1"/>
              <a:t>Tanım</a:t>
            </a:r>
            <a:r>
              <a:rPr lang="en-US" sz="2800" b="1" dirty="0"/>
              <a:t> </a:t>
            </a:r>
            <a:r>
              <a:rPr lang="en-US" sz="2800" b="1" dirty="0" err="1"/>
              <a:t>Ekranı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Resmi</a:t>
            </a:r>
            <a:r>
              <a:rPr lang="en-US" sz="2800" dirty="0"/>
              <a:t>/</a:t>
            </a: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err="1"/>
              <a:t>tatil</a:t>
            </a:r>
            <a:r>
              <a:rPr lang="en-US" sz="2800"/>
              <a:t> </a:t>
            </a:r>
            <a:r>
              <a:rPr lang="en-US" sz="2800" smtClean="0"/>
              <a:t>girişi</a:t>
            </a:r>
            <a:r>
              <a:rPr lang="en-US" sz="2800" dirty="0"/>
              <a:t>, </a:t>
            </a:r>
            <a:r>
              <a:rPr lang="en-US" sz="2800" dirty="0" err="1"/>
              <a:t>öğle</a:t>
            </a:r>
            <a:r>
              <a:rPr lang="en-US" sz="2800" dirty="0"/>
              <a:t> </a:t>
            </a:r>
            <a:r>
              <a:rPr lang="en-US" sz="2800" err="1"/>
              <a:t>tatili</a:t>
            </a:r>
            <a:r>
              <a:rPr lang="en-US" sz="2800"/>
              <a:t> </a:t>
            </a:r>
            <a:r>
              <a:rPr lang="en-US" sz="2800" smtClean="0"/>
              <a:t>girişi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err="1"/>
              <a:t>sene</a:t>
            </a:r>
            <a:r>
              <a:rPr lang="en-US" sz="2800"/>
              <a:t> </a:t>
            </a:r>
            <a:r>
              <a:rPr lang="en-US" sz="2800" smtClean="0"/>
              <a:t>başında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yöneticisi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girilen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err="1"/>
              <a:t>tanımlama</a:t>
            </a:r>
            <a:r>
              <a:rPr lang="en-US" sz="2800"/>
              <a:t> </a:t>
            </a:r>
            <a:r>
              <a:rPr lang="en-US" sz="2800" smtClean="0"/>
              <a:t>işlemlerinin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81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err="1"/>
              <a:t>Tanımlama</a:t>
            </a:r>
            <a:r>
              <a:rPr lang="en-US" b="1"/>
              <a:t> </a:t>
            </a:r>
            <a:r>
              <a:rPr lang="en-US" b="1" smtClean="0"/>
              <a:t>İşlemleri </a:t>
            </a:r>
            <a:r>
              <a:rPr lang="en-US" b="1" dirty="0"/>
              <a:t>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/>
              <a:t>Ara</a:t>
            </a:r>
            <a:r>
              <a:rPr lang="en-US" b="1" dirty="0"/>
              <a:t> </a:t>
            </a:r>
            <a:r>
              <a:rPr lang="en-US" b="1" err="1"/>
              <a:t>Karar</a:t>
            </a:r>
            <a:r>
              <a:rPr lang="en-US" b="1"/>
              <a:t>/</a:t>
            </a:r>
            <a:r>
              <a:rPr lang="en-US" b="1" err="1"/>
              <a:t>Tensip</a:t>
            </a:r>
            <a:r>
              <a:rPr lang="en-US" b="1"/>
              <a:t> </a:t>
            </a:r>
            <a:r>
              <a:rPr lang="en-US" b="1" smtClean="0"/>
              <a:t>Girişi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isim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Tensip</a:t>
            </a:r>
            <a:r>
              <a:rPr lang="en-US" dirty="0"/>
              <a:t> </a:t>
            </a:r>
            <a:r>
              <a:rPr lang="en-US" dirty="0" err="1"/>
              <a:t>Kararının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türüne</a:t>
            </a:r>
            <a:r>
              <a:rPr lang="en-US" dirty="0"/>
              <a:t> </a:t>
            </a:r>
            <a:r>
              <a:rPr lang="en-US" err="1"/>
              <a:t>göre</a:t>
            </a:r>
            <a:r>
              <a:rPr lang="en-US"/>
              <a:t> </a:t>
            </a:r>
            <a:r>
              <a:rPr lang="en-US" smtClean="0"/>
              <a:t>oluşturulup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 smtClean="0"/>
              <a:t>tensip</a:t>
            </a:r>
            <a:r>
              <a:rPr lang="en-US" dirty="0" smtClean="0"/>
              <a:t> </a:t>
            </a:r>
            <a:r>
              <a:rPr lang="en-US" dirty="0" err="1"/>
              <a:t>zaptında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kararlarında</a:t>
            </a:r>
            <a:r>
              <a:rPr lang="en-US" dirty="0"/>
              <a:t> </a:t>
            </a:r>
            <a:r>
              <a:rPr lang="en-US" dirty="0" err="1"/>
              <a:t>hazır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 smtClean="0"/>
              <a:t>edildiği</a:t>
            </a:r>
            <a:r>
              <a:rPr lang="en-US" dirty="0" smtClean="0"/>
              <a:t>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Standart</a:t>
            </a:r>
            <a:r>
              <a:rPr lang="en-US" b="1" dirty="0"/>
              <a:t> </a:t>
            </a:r>
            <a:r>
              <a:rPr lang="en-US" b="1" dirty="0" err="1"/>
              <a:t>Ara</a:t>
            </a:r>
            <a:r>
              <a:rPr lang="en-US" b="1" dirty="0"/>
              <a:t> </a:t>
            </a:r>
            <a:r>
              <a:rPr lang="en-US" b="1" err="1"/>
              <a:t>Karar</a:t>
            </a:r>
            <a:r>
              <a:rPr lang="en-US" b="1"/>
              <a:t>/</a:t>
            </a:r>
            <a:r>
              <a:rPr lang="en-US" b="1" err="1"/>
              <a:t>Tensip</a:t>
            </a:r>
            <a:r>
              <a:rPr lang="en-US" b="1"/>
              <a:t> </a:t>
            </a:r>
            <a:r>
              <a:rPr lang="en-US" b="1" smtClean="0"/>
              <a:t>Oluşturma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isim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tensip</a:t>
            </a:r>
            <a:r>
              <a:rPr lang="en-US" dirty="0"/>
              <a:t> </a:t>
            </a:r>
            <a:r>
              <a:rPr lang="en-US" dirty="0" err="1"/>
              <a:t>kararının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 </a:t>
            </a:r>
            <a:r>
              <a:rPr lang="en-US" dirty="0" err="1"/>
              <a:t>türüne</a:t>
            </a:r>
            <a:r>
              <a:rPr lang="en-US" dirty="0"/>
              <a:t> </a:t>
            </a:r>
            <a:r>
              <a:rPr lang="en-US" err="1"/>
              <a:t>göre</a:t>
            </a:r>
            <a:r>
              <a:rPr lang="en-US"/>
              <a:t> </a:t>
            </a:r>
            <a:r>
              <a:rPr lang="en-US" smtClean="0"/>
              <a:t>oluşturulup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tensip</a:t>
            </a:r>
            <a:r>
              <a:rPr lang="en-US" dirty="0"/>
              <a:t> </a:t>
            </a:r>
            <a:r>
              <a:rPr lang="en-US" dirty="0" err="1"/>
              <a:t>zaptında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kararlarında</a:t>
            </a:r>
            <a:r>
              <a:rPr lang="en-US" dirty="0"/>
              <a:t> </a:t>
            </a:r>
            <a:r>
              <a:rPr lang="en-US" dirty="0" err="1"/>
              <a:t>hazır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sisteme</a:t>
            </a:r>
            <a:r>
              <a:rPr lang="en-US" dirty="0" smtClean="0"/>
              <a:t> </a:t>
            </a:r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/>
              <a:t>edildiği</a:t>
            </a:r>
            <a:r>
              <a:rPr lang="en-US" dirty="0"/>
              <a:t> </a:t>
            </a:r>
            <a:r>
              <a:rPr lang="en-US" dirty="0" err="1" smtClean="0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Ceza</a:t>
            </a:r>
            <a:r>
              <a:rPr lang="en-US" b="1" dirty="0" smtClean="0"/>
              <a:t> </a:t>
            </a:r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dirty="0" err="1"/>
              <a:t>Güncelleme</a:t>
            </a:r>
            <a:r>
              <a:rPr lang="en-US" b="1" dirty="0"/>
              <a:t>/</a:t>
            </a:r>
            <a:r>
              <a:rPr lang="en-US" b="1" dirty="0" err="1"/>
              <a:t>Silme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Güncelleme</a:t>
            </a:r>
            <a:r>
              <a:rPr lang="en-US" dirty="0"/>
              <a:t>/</a:t>
            </a:r>
            <a:r>
              <a:rPr lang="en-US" dirty="0" err="1"/>
              <a:t>Silme</a:t>
            </a:r>
            <a:r>
              <a:rPr lang="en-US" dirty="0"/>
              <a:t> </a:t>
            </a:r>
            <a:r>
              <a:rPr lang="en-US" dirty="0" err="1"/>
              <a:t>ekranı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No, </a:t>
            </a:r>
            <a:r>
              <a:rPr lang="en-US" dirty="0" err="1"/>
              <a:t>Karar</a:t>
            </a:r>
            <a:r>
              <a:rPr lang="en-US" dirty="0"/>
              <a:t> No, CBS No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Dosya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kararları</a:t>
            </a:r>
            <a:r>
              <a:rPr lang="en-US" dirty="0"/>
              <a:t> </a:t>
            </a:r>
            <a:r>
              <a:rPr lang="en-US" dirty="0" err="1"/>
              <a:t>iptal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85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err="1"/>
              <a:t>Tanımlama</a:t>
            </a:r>
            <a:r>
              <a:rPr lang="en-US" b="1"/>
              <a:t> </a:t>
            </a:r>
            <a:r>
              <a:rPr lang="en-US" b="1" smtClean="0"/>
              <a:t>İşlemleri </a:t>
            </a:r>
            <a:r>
              <a:rPr lang="en-US" b="1" dirty="0"/>
              <a:t>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smtClean="0"/>
              <a:t>Şablon Özelleştirme İşlemleri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Mahkemeleri</a:t>
            </a:r>
            <a:r>
              <a:rPr lang="en-US" dirty="0"/>
              <a:t> alt </a:t>
            </a:r>
            <a:r>
              <a:rPr lang="en-US" dirty="0" err="1"/>
              <a:t>sisteminde</a:t>
            </a:r>
            <a:r>
              <a:rPr lang="en-US" dirty="0"/>
              <a:t> </a:t>
            </a:r>
            <a:r>
              <a:rPr lang="en-US" dirty="0" err="1"/>
              <a:t>kayıtlı</a:t>
            </a:r>
            <a:r>
              <a:rPr lang="en-US" dirty="0"/>
              <a:t> </a:t>
            </a:r>
            <a:r>
              <a:rPr lang="en-US" err="1"/>
              <a:t>olan</a:t>
            </a:r>
            <a:r>
              <a:rPr lang="en-US"/>
              <a:t> </a:t>
            </a:r>
            <a:r>
              <a:rPr lang="en-US" smtClean="0"/>
              <a:t>Şablon </a:t>
            </a:r>
            <a:r>
              <a:rPr lang="en-US" dirty="0" err="1"/>
              <a:t>türlerini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isteğimize</a:t>
            </a:r>
            <a:r>
              <a:rPr lang="en-US" dirty="0"/>
              <a:t> </a:t>
            </a:r>
            <a:r>
              <a:rPr lang="en-US" err="1" smtClean="0"/>
              <a:t>göre</a:t>
            </a:r>
            <a:r>
              <a:rPr lang="en-US" smtClean="0"/>
              <a:t> özelleştirebileceğimiz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Nöbet</a:t>
            </a:r>
            <a:r>
              <a:rPr lang="en-US" b="1" dirty="0" smtClean="0"/>
              <a:t> </a:t>
            </a:r>
            <a:r>
              <a:rPr lang="en-US" b="1" dirty="0" err="1"/>
              <a:t>Listesi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Mahkemeleri</a:t>
            </a:r>
            <a:r>
              <a:rPr lang="en-US" dirty="0"/>
              <a:t> alt </a:t>
            </a:r>
            <a:r>
              <a:rPr lang="en-US" dirty="0" err="1"/>
              <a:t>sisteminde</a:t>
            </a:r>
            <a:r>
              <a:rPr lang="en-US" dirty="0"/>
              <a:t> </a:t>
            </a:r>
            <a:r>
              <a:rPr lang="en-US" dirty="0" err="1"/>
              <a:t>kayıtlı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birimlerin</a:t>
            </a:r>
            <a:r>
              <a:rPr lang="en-US" dirty="0"/>
              <a:t> </a:t>
            </a:r>
            <a:r>
              <a:rPr lang="en-US" dirty="0" err="1"/>
              <a:t>nöbet</a:t>
            </a:r>
            <a:r>
              <a:rPr lang="en-US" dirty="0"/>
              <a:t> </a:t>
            </a:r>
            <a:r>
              <a:rPr lang="en-US" dirty="0" err="1"/>
              <a:t>listesini</a:t>
            </a:r>
            <a:r>
              <a:rPr lang="en-US" dirty="0"/>
              <a:t> </a:t>
            </a:r>
            <a:r>
              <a:rPr lang="en-US" dirty="0" err="1" smtClean="0"/>
              <a:t>görüntüleyen</a:t>
            </a:r>
            <a:r>
              <a:rPr lang="en-US" dirty="0" smtClean="0"/>
              <a:t>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Nisbi</a:t>
            </a:r>
            <a:r>
              <a:rPr lang="en-US" b="1" dirty="0" smtClean="0"/>
              <a:t> </a:t>
            </a:r>
            <a:r>
              <a:rPr lang="en-US" b="1" dirty="0" err="1"/>
              <a:t>Karar</a:t>
            </a:r>
            <a:r>
              <a:rPr lang="en-US" b="1" dirty="0"/>
              <a:t> </a:t>
            </a:r>
            <a:r>
              <a:rPr lang="en-US" b="1" dirty="0" err="1"/>
              <a:t>Harcı</a:t>
            </a:r>
            <a:r>
              <a:rPr lang="en-US" b="1" dirty="0"/>
              <a:t>/</a:t>
            </a:r>
            <a:r>
              <a:rPr lang="en-US" b="1" dirty="0" err="1"/>
              <a:t>Vekâlet</a:t>
            </a:r>
            <a:r>
              <a:rPr lang="en-US" b="1" dirty="0"/>
              <a:t> </a:t>
            </a:r>
            <a:r>
              <a:rPr lang="en-US" b="1" dirty="0" err="1"/>
              <a:t>Ücreti</a:t>
            </a:r>
            <a:r>
              <a:rPr lang="en-US" b="1" dirty="0"/>
              <a:t> </a:t>
            </a:r>
            <a:r>
              <a:rPr lang="en-US" b="1" dirty="0" err="1"/>
              <a:t>Hesaplama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Nisbi</a:t>
            </a:r>
            <a:r>
              <a:rPr lang="en-US" dirty="0"/>
              <a:t>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err="1"/>
              <a:t>Harcı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vekâlet</a:t>
            </a:r>
            <a:r>
              <a:rPr lang="en-US" dirty="0"/>
              <a:t> </a:t>
            </a:r>
            <a:r>
              <a:rPr lang="en-US" dirty="0" err="1"/>
              <a:t>ücreti</a:t>
            </a:r>
            <a:r>
              <a:rPr lang="en-US" dirty="0"/>
              <a:t> </a:t>
            </a:r>
            <a:r>
              <a:rPr lang="en-US" dirty="0" err="1"/>
              <a:t>hesaplatılmasını</a:t>
            </a:r>
            <a:r>
              <a:rPr lang="en-US" dirty="0"/>
              <a:t> </a:t>
            </a:r>
            <a:r>
              <a:rPr lang="en-US" dirty="0" err="1"/>
              <a:t>sağlayan</a:t>
            </a:r>
            <a:r>
              <a:rPr lang="en-US" dirty="0"/>
              <a:t> 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Uyarı</a:t>
            </a:r>
            <a:r>
              <a:rPr lang="en-US" b="1" dirty="0" smtClean="0"/>
              <a:t> </a:t>
            </a:r>
            <a:r>
              <a:rPr lang="en-US" b="1" dirty="0" err="1"/>
              <a:t>Listesi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Mahkemeleri</a:t>
            </a:r>
            <a:r>
              <a:rPr lang="en-US" dirty="0"/>
              <a:t> alt </a:t>
            </a:r>
            <a:r>
              <a:rPr lang="en-US" dirty="0" err="1"/>
              <a:t>sisteminde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kullanıcının</a:t>
            </a:r>
            <a:r>
              <a:rPr lang="en-US" dirty="0"/>
              <a:t> </a:t>
            </a:r>
            <a:r>
              <a:rPr lang="en-US" dirty="0" err="1"/>
              <a:t>uyarılmasını</a:t>
            </a:r>
            <a:r>
              <a:rPr lang="en-US" dirty="0"/>
              <a:t> </a:t>
            </a:r>
            <a:r>
              <a:rPr lang="en-US" dirty="0" err="1" smtClean="0"/>
              <a:t>sağlayan</a:t>
            </a:r>
            <a:r>
              <a:rPr lang="en-US" dirty="0" smtClean="0"/>
              <a:t>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314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TEVZİ </a:t>
            </a:r>
            <a:r>
              <a:rPr lang="en-US" b="1" dirty="0" smtClean="0"/>
              <a:t>MODÜL</a:t>
            </a:r>
            <a:r>
              <a:rPr lang="tr-TR" b="1" dirty="0" smtClean="0"/>
              <a:t>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sistemlerinin</a:t>
            </a:r>
            <a:r>
              <a:rPr lang="en-US" sz="2800" dirty="0"/>
              <a:t> </a:t>
            </a:r>
            <a:r>
              <a:rPr lang="en-US" sz="2800" dirty="0" err="1"/>
              <a:t>yoğunluğu</a:t>
            </a:r>
            <a:r>
              <a:rPr lang="en-US" sz="2800" dirty="0"/>
              <a:t> </a:t>
            </a:r>
            <a:r>
              <a:rPr lang="en-US" sz="2800" err="1"/>
              <a:t>ve</a:t>
            </a:r>
            <a:r>
              <a:rPr lang="en-US" sz="2800"/>
              <a:t> </a:t>
            </a:r>
            <a:r>
              <a:rPr lang="en-US" sz="2800" smtClean="0"/>
              <a:t>iş </a:t>
            </a:r>
            <a:r>
              <a:rPr lang="en-US" sz="2800" dirty="0" err="1"/>
              <a:t>dağılımındaki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ilkesi</a:t>
            </a:r>
            <a:r>
              <a:rPr lang="en-US" sz="2800" dirty="0"/>
              <a:t> </a:t>
            </a:r>
            <a:r>
              <a:rPr lang="en-US" sz="2800" dirty="0" err="1"/>
              <a:t>gereği</a:t>
            </a:r>
            <a:r>
              <a:rPr lang="en-US" sz="2800" dirty="0"/>
              <a:t>,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türden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sayısının</a:t>
            </a:r>
            <a:r>
              <a:rPr lang="en-US" sz="2800" dirty="0"/>
              <a:t> </a:t>
            </a:r>
            <a:r>
              <a:rPr lang="en-US" sz="2800" dirty="0" err="1"/>
              <a:t>birden</a:t>
            </a:r>
            <a:r>
              <a:rPr lang="en-US" sz="2800" dirty="0"/>
              <a:t> </a:t>
            </a:r>
            <a:r>
              <a:rPr lang="en-US" sz="2800" dirty="0" err="1"/>
              <a:t>fazla</a:t>
            </a:r>
            <a:r>
              <a:rPr lang="en-US" sz="2800" dirty="0"/>
              <a:t> </a:t>
            </a:r>
            <a:r>
              <a:rPr lang="en-US" sz="2800" dirty="0" err="1"/>
              <a:t>olduğu</a:t>
            </a:r>
            <a:r>
              <a:rPr lang="en-US" sz="2800" dirty="0"/>
              <a:t> </a:t>
            </a:r>
            <a:r>
              <a:rPr lang="en-US" sz="2800" err="1"/>
              <a:t>adliye</a:t>
            </a:r>
            <a:r>
              <a:rPr lang="en-US" sz="2800"/>
              <a:t> </a:t>
            </a:r>
            <a:r>
              <a:rPr lang="en-US" sz="2800" smtClean="0"/>
              <a:t>teşkilatlarında</a:t>
            </a:r>
            <a:r>
              <a:rPr lang="en-US" sz="2800" dirty="0"/>
              <a:t>, </a:t>
            </a:r>
            <a:r>
              <a:rPr lang="en-US" sz="2800" dirty="0" err="1"/>
              <a:t>davaların</a:t>
            </a:r>
            <a:r>
              <a:rPr lang="en-US" sz="2800" dirty="0"/>
              <a:t> </a:t>
            </a:r>
            <a:r>
              <a:rPr lang="en-US" sz="2800" dirty="0" err="1"/>
              <a:t>mahkemeler</a:t>
            </a:r>
            <a:r>
              <a:rPr lang="en-US" sz="2800" dirty="0"/>
              <a:t> </a:t>
            </a:r>
            <a:r>
              <a:rPr lang="en-US" sz="2800" dirty="0" err="1"/>
              <a:t>arasında</a:t>
            </a:r>
            <a:r>
              <a:rPr lang="en-US" sz="2800" dirty="0"/>
              <a:t>, </a:t>
            </a:r>
            <a:r>
              <a:rPr lang="en-US" sz="2800" err="1"/>
              <a:t>konularında</a:t>
            </a:r>
            <a:r>
              <a:rPr lang="en-US" sz="2800"/>
              <a:t> </a:t>
            </a:r>
            <a:r>
              <a:rPr lang="en-US" sz="2800" smtClean="0"/>
              <a:t>uzmanlaşmış </a:t>
            </a:r>
            <a:r>
              <a:rPr lang="en-US" sz="2800" dirty="0" err="1"/>
              <a:t>mahkemeler</a:t>
            </a:r>
            <a:r>
              <a:rPr lang="en-US" sz="2800" dirty="0"/>
              <a:t> de </a:t>
            </a:r>
            <a:r>
              <a:rPr lang="en-US" sz="2800" dirty="0" err="1"/>
              <a:t>göz</a:t>
            </a:r>
            <a:r>
              <a:rPr lang="en-US" sz="2800" dirty="0"/>
              <a:t> </a:t>
            </a:r>
            <a:r>
              <a:rPr lang="en-US" sz="2800" dirty="0" err="1"/>
              <a:t>önüne</a:t>
            </a:r>
            <a:r>
              <a:rPr lang="en-US" sz="2800" dirty="0"/>
              <a:t> </a:t>
            </a:r>
            <a:r>
              <a:rPr lang="en-US" sz="2800" err="1"/>
              <a:t>alınarak</a:t>
            </a:r>
            <a:r>
              <a:rPr lang="en-US" sz="2800"/>
              <a:t> </a:t>
            </a:r>
            <a:r>
              <a:rPr lang="en-US" sz="2800" smtClean="0"/>
              <a:t>eşit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err="1"/>
              <a:t>dağıtılması</a:t>
            </a:r>
            <a:r>
              <a:rPr lang="en-US" sz="2800"/>
              <a:t> </a:t>
            </a:r>
            <a:r>
              <a:rPr lang="en-US" sz="2800" smtClean="0"/>
              <a:t>işlemlerini  </a:t>
            </a:r>
            <a:r>
              <a:rPr lang="en-US" sz="2800" dirty="0" err="1"/>
              <a:t>kapsamaktadır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Mantıksal</a:t>
            </a:r>
            <a:r>
              <a:rPr lang="en-US" sz="2800" b="1" dirty="0"/>
              <a:t> </a:t>
            </a:r>
            <a:r>
              <a:rPr lang="en-US" sz="2800" b="1" err="1"/>
              <a:t>Birim</a:t>
            </a:r>
            <a:r>
              <a:rPr lang="en-US" sz="2800" b="1"/>
              <a:t> </a:t>
            </a:r>
            <a:r>
              <a:rPr lang="en-US" sz="2800" b="1" smtClean="0"/>
              <a:t>Girişi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kriterleri</a:t>
            </a:r>
            <a:r>
              <a:rPr lang="en-US" sz="2800" dirty="0"/>
              <a:t> </a:t>
            </a:r>
            <a:r>
              <a:rPr lang="en-US" sz="2800" dirty="0" err="1"/>
              <a:t>sonucunda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görevli</a:t>
            </a:r>
            <a:r>
              <a:rPr lang="en-US" sz="2800" dirty="0"/>
              <a:t> </a:t>
            </a:r>
            <a:r>
              <a:rPr lang="en-US" sz="2800" dirty="0" err="1"/>
              <a:t>mahkemenin</a:t>
            </a:r>
            <a:r>
              <a:rPr lang="en-US" sz="2800" dirty="0"/>
              <a:t> </a:t>
            </a:r>
            <a:r>
              <a:rPr lang="en-US" sz="2800" dirty="0" err="1"/>
              <a:t>bulunmadığı</a:t>
            </a:r>
            <a:r>
              <a:rPr lang="en-US" sz="2800" dirty="0"/>
              <a:t> </a:t>
            </a:r>
            <a:r>
              <a:rPr lang="en-US" sz="2800" dirty="0" err="1" smtClean="0"/>
              <a:t>durumlarda</a:t>
            </a:r>
            <a:r>
              <a:rPr lang="en-US" sz="2800" dirty="0" smtClean="0"/>
              <a:t> </a:t>
            </a:r>
            <a:r>
              <a:rPr lang="en-US" sz="2800" dirty="0" err="1"/>
              <a:t>mantıksal</a:t>
            </a:r>
            <a:r>
              <a:rPr lang="en-US" sz="2800" dirty="0"/>
              <a:t> </a:t>
            </a:r>
            <a:r>
              <a:rPr lang="en-US" sz="2800" dirty="0" err="1"/>
              <a:t>kriterlere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, o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mahkemede</a:t>
            </a:r>
            <a:r>
              <a:rPr lang="en-US" sz="2800" dirty="0"/>
              <a:t> </a:t>
            </a:r>
            <a:r>
              <a:rPr lang="en-US" sz="2800" dirty="0" err="1"/>
              <a:t>bakılacak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tevzinin</a:t>
            </a:r>
            <a:r>
              <a:rPr lang="en-US" sz="2800" dirty="0"/>
              <a:t> </a:t>
            </a:r>
            <a:r>
              <a:rPr lang="en-US" sz="2800" dirty="0" err="1" smtClean="0"/>
              <a:t>ona</a:t>
            </a:r>
            <a:r>
              <a:rPr lang="en-US" sz="2800" dirty="0" smtClean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yapılmasını</a:t>
            </a:r>
            <a:r>
              <a:rPr lang="en-US" sz="2800" dirty="0"/>
              <a:t> </a:t>
            </a:r>
            <a:r>
              <a:rPr lang="en-US" sz="2800" dirty="0" err="1"/>
              <a:t>sağlayan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177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TEVZİ </a:t>
            </a:r>
            <a:r>
              <a:rPr lang="en-US" b="1" dirty="0" smtClean="0"/>
              <a:t>MODÜL</a:t>
            </a:r>
            <a:r>
              <a:rPr lang="tr-TR" b="1" dirty="0" smtClean="0"/>
              <a:t>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Uzmanlık</a:t>
            </a:r>
            <a:r>
              <a:rPr lang="en-US" b="1" dirty="0"/>
              <a:t> </a:t>
            </a:r>
            <a:r>
              <a:rPr lang="en-US" b="1" err="1"/>
              <a:t>Türü</a:t>
            </a:r>
            <a:r>
              <a:rPr lang="en-US" b="1"/>
              <a:t> </a:t>
            </a:r>
            <a:r>
              <a:rPr lang="en-US" b="1" smtClean="0"/>
              <a:t>Girişi</a:t>
            </a:r>
            <a:endParaRPr lang="tr-TR" b="1" dirty="0" smtClean="0"/>
          </a:p>
          <a:p>
            <a:pPr marL="0" indent="0">
              <a:buNone/>
            </a:pPr>
            <a:r>
              <a:rPr lang="en-US" dirty="0" err="1"/>
              <a:t>Tevzi</a:t>
            </a:r>
            <a:r>
              <a:rPr lang="en-US" dirty="0"/>
              <a:t> </a:t>
            </a:r>
            <a:r>
              <a:rPr lang="en-US" dirty="0" err="1"/>
              <a:t>edilecek</a:t>
            </a:r>
            <a:r>
              <a:rPr lang="en-US" dirty="0"/>
              <a:t>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dosyalarının</a:t>
            </a:r>
            <a:r>
              <a:rPr lang="en-US" dirty="0"/>
              <a:t> </a:t>
            </a:r>
            <a:r>
              <a:rPr lang="en-US" dirty="0" err="1"/>
              <a:t>konusuna</a:t>
            </a:r>
            <a:r>
              <a:rPr lang="en-US" dirty="0"/>
              <a:t> </a:t>
            </a:r>
            <a:r>
              <a:rPr lang="en-US" err="1"/>
              <a:t>göre</a:t>
            </a:r>
            <a:r>
              <a:rPr lang="en-US"/>
              <a:t> </a:t>
            </a:r>
            <a:r>
              <a:rPr lang="en-US" smtClean="0"/>
              <a:t>uzmanlaşmış </a:t>
            </a:r>
            <a:r>
              <a:rPr lang="en-US" dirty="0" err="1"/>
              <a:t>mahkemelere</a:t>
            </a:r>
            <a:r>
              <a:rPr lang="en-US" dirty="0"/>
              <a:t> </a:t>
            </a:r>
            <a:r>
              <a:rPr lang="en-US" dirty="0" err="1" smtClean="0"/>
              <a:t>atanmasını</a:t>
            </a:r>
            <a:r>
              <a:rPr lang="en-US" dirty="0" smtClean="0"/>
              <a:t> </a:t>
            </a:r>
            <a:r>
              <a:rPr lang="en-US" dirty="0" err="1"/>
              <a:t>sağlayan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ekrandır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en-US" b="1" smtClean="0"/>
              <a:t>Değişik İş </a:t>
            </a:r>
            <a:r>
              <a:rPr lang="en-US" b="1" dirty="0" err="1"/>
              <a:t>Sıradan</a:t>
            </a:r>
            <a:r>
              <a:rPr lang="en-US" b="1" dirty="0"/>
              <a:t> </a:t>
            </a:r>
            <a:r>
              <a:rPr lang="en-US" b="1" dirty="0" err="1"/>
              <a:t>Tevzi</a:t>
            </a:r>
            <a:r>
              <a:rPr lang="en-US" b="1" dirty="0"/>
              <a:t> </a:t>
            </a:r>
            <a:r>
              <a:rPr lang="en-US" b="1" err="1"/>
              <a:t>Birimi</a:t>
            </a:r>
            <a:r>
              <a:rPr lang="en-US" b="1"/>
              <a:t> </a:t>
            </a:r>
            <a:r>
              <a:rPr lang="en-US" b="1" smtClean="0"/>
              <a:t>Girişi</a:t>
            </a:r>
            <a:endParaRPr lang="en-US" b="1" dirty="0"/>
          </a:p>
          <a:p>
            <a:pPr marL="0" indent="0">
              <a:buNone/>
            </a:pPr>
            <a:r>
              <a:rPr lang="en-US" smtClean="0"/>
              <a:t>Değişik işle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belgelerin</a:t>
            </a:r>
            <a:r>
              <a:rPr lang="en-US" dirty="0"/>
              <a:t> </a:t>
            </a:r>
            <a:r>
              <a:rPr lang="en-US" dirty="0" err="1"/>
              <a:t>taranarak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aktarılmasında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 smtClean="0"/>
              <a:t>programları</a:t>
            </a:r>
            <a:r>
              <a:rPr lang="en-US" dirty="0" smtClean="0"/>
              <a:t> </a:t>
            </a:r>
            <a:r>
              <a:rPr lang="en-US" dirty="0" err="1"/>
              <a:t>aracılığıyla</a:t>
            </a:r>
            <a:r>
              <a:rPr lang="en-US" dirty="0"/>
              <a:t> “</a:t>
            </a:r>
            <a:r>
              <a:rPr lang="en-US" dirty="0" err="1"/>
              <a:t>Tevzi</a:t>
            </a:r>
            <a:r>
              <a:rPr lang="en-US" dirty="0"/>
              <a:t>” </a:t>
            </a:r>
            <a:r>
              <a:rPr lang="en-US" err="1"/>
              <a:t>birimine</a:t>
            </a:r>
            <a:r>
              <a:rPr lang="en-US"/>
              <a:t> </a:t>
            </a:r>
            <a:r>
              <a:rPr lang="en-US" smtClean="0"/>
              <a:t>ulaşmasından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err="1"/>
              <a:t>davaların</a:t>
            </a:r>
            <a:r>
              <a:rPr lang="en-US"/>
              <a:t> </a:t>
            </a:r>
            <a:r>
              <a:rPr lang="en-US" smtClean="0"/>
              <a:t>eşit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dağıtımının</a:t>
            </a:r>
            <a:r>
              <a:rPr lang="en-US" dirty="0"/>
              <a:t> </a:t>
            </a:r>
            <a:r>
              <a:rPr lang="en-US" dirty="0" err="1"/>
              <a:t>yapılabilmesi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/>
              <a:t>kaydedilmesi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tevzi</a:t>
            </a:r>
            <a:r>
              <a:rPr lang="en-US" dirty="0"/>
              <a:t> </a:t>
            </a:r>
            <a:r>
              <a:rPr lang="en-US" err="1"/>
              <a:t>edilmesi</a:t>
            </a:r>
            <a:r>
              <a:rPr lang="en-US"/>
              <a:t> </a:t>
            </a:r>
            <a:r>
              <a:rPr lang="en-US" smtClean="0"/>
              <a:t>işlemini gerçekleştiren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64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TEVZİ </a:t>
            </a:r>
            <a:r>
              <a:rPr lang="en-US" b="1" dirty="0" smtClean="0"/>
              <a:t>MODÜL</a:t>
            </a:r>
            <a:r>
              <a:rPr lang="tr-TR" b="1" dirty="0" smtClean="0"/>
              <a:t>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smtClean="0"/>
              <a:t>Yanlış </a:t>
            </a:r>
            <a:r>
              <a:rPr lang="en-US" sz="2800" b="1" err="1"/>
              <a:t>Tevzi</a:t>
            </a:r>
            <a:r>
              <a:rPr lang="en-US" sz="2800" b="1"/>
              <a:t> </a:t>
            </a:r>
            <a:r>
              <a:rPr lang="en-US" sz="2800" b="1" smtClean="0"/>
              <a:t>Girişinin </a:t>
            </a:r>
            <a:r>
              <a:rPr lang="en-US" sz="2800" b="1" dirty="0" err="1"/>
              <a:t>Silinmesi</a:t>
            </a:r>
            <a:endParaRPr lang="en-US" sz="2800" b="1" dirty="0"/>
          </a:p>
          <a:p>
            <a:pPr marL="0" indent="0">
              <a:buNone/>
            </a:pPr>
            <a:r>
              <a:rPr lang="en-US" sz="2800" err="1"/>
              <a:t>Tevzi</a:t>
            </a:r>
            <a:r>
              <a:rPr lang="en-US" sz="2800"/>
              <a:t> </a:t>
            </a:r>
            <a:r>
              <a:rPr lang="en-US" sz="2800" smtClean="0"/>
              <a:t>girişinde yapılmış </a:t>
            </a:r>
            <a:r>
              <a:rPr lang="en-US" sz="2800" dirty="0" err="1"/>
              <a:t>hataları</a:t>
            </a:r>
            <a:r>
              <a:rPr lang="en-US" sz="2800" dirty="0"/>
              <a:t> </a:t>
            </a:r>
            <a:r>
              <a:rPr lang="en-US" sz="2800" dirty="0" err="1"/>
              <a:t>silmek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kullanılan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  <a:p>
            <a:pPr marL="0" indent="0">
              <a:buNone/>
            </a:pPr>
            <a:r>
              <a:rPr lang="en-US" sz="2800" b="1" dirty="0" err="1"/>
              <a:t>Taranmadan</a:t>
            </a:r>
            <a:r>
              <a:rPr lang="en-US" sz="2800" b="1" dirty="0"/>
              <a:t> </a:t>
            </a:r>
            <a:r>
              <a:rPr lang="en-US" sz="2800" b="1" dirty="0" err="1"/>
              <a:t>Gelen</a:t>
            </a:r>
            <a:r>
              <a:rPr lang="en-US" sz="2800" b="1" dirty="0"/>
              <a:t> </a:t>
            </a:r>
            <a:r>
              <a:rPr lang="en-US" sz="2800" b="1" dirty="0" err="1"/>
              <a:t>Kamu</a:t>
            </a:r>
            <a:r>
              <a:rPr lang="en-US" sz="2800" b="1" dirty="0"/>
              <a:t> </a:t>
            </a:r>
            <a:r>
              <a:rPr lang="en-US" sz="2800" b="1" dirty="0" err="1"/>
              <a:t>Davası</a:t>
            </a:r>
            <a:r>
              <a:rPr lang="en-US" sz="2800" b="1" dirty="0"/>
              <a:t> </a:t>
            </a:r>
            <a:r>
              <a:rPr lang="en-US" sz="2800" b="1" err="1"/>
              <a:t>Tevzi</a:t>
            </a:r>
            <a:r>
              <a:rPr lang="en-US" sz="2800" b="1"/>
              <a:t> </a:t>
            </a:r>
            <a:r>
              <a:rPr lang="en-US" sz="2800" b="1" smtClean="0"/>
              <a:t>İşlemleri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Davası</a:t>
            </a:r>
            <a:r>
              <a:rPr lang="en-US" sz="2800" dirty="0"/>
              <a:t> </a:t>
            </a:r>
            <a:r>
              <a:rPr lang="en-US" sz="2800" dirty="0" err="1"/>
              <a:t>dosyalarını</a:t>
            </a:r>
            <a:r>
              <a:rPr lang="en-US" sz="2800" dirty="0"/>
              <a:t> </a:t>
            </a:r>
            <a:r>
              <a:rPr lang="en-US" sz="2800" dirty="0" err="1"/>
              <a:t>taranmadan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aktarılmasında</a:t>
            </a:r>
            <a:r>
              <a:rPr lang="en-US" sz="2800" dirty="0"/>
              <a:t> </a:t>
            </a:r>
            <a:r>
              <a:rPr lang="en-US" sz="2800" dirty="0" err="1"/>
              <a:t>uygulama</a:t>
            </a:r>
            <a:r>
              <a:rPr lang="en-US" sz="2800" dirty="0"/>
              <a:t> </a:t>
            </a:r>
            <a:r>
              <a:rPr lang="en-US" sz="2800" dirty="0" err="1" smtClean="0"/>
              <a:t>programları</a:t>
            </a:r>
            <a:r>
              <a:rPr lang="en-US" sz="2800" dirty="0" smtClean="0"/>
              <a:t> </a:t>
            </a:r>
            <a:r>
              <a:rPr lang="en-US" sz="2800" dirty="0" err="1"/>
              <a:t>aracılığıyla</a:t>
            </a:r>
            <a:r>
              <a:rPr lang="en-US" sz="2800" dirty="0"/>
              <a:t> “</a:t>
            </a:r>
            <a:r>
              <a:rPr lang="en-US" sz="2800" dirty="0" err="1"/>
              <a:t>Tevzi</a:t>
            </a:r>
            <a:r>
              <a:rPr lang="en-US" sz="2800" dirty="0"/>
              <a:t>” </a:t>
            </a:r>
            <a:r>
              <a:rPr lang="en-US" sz="2800" err="1"/>
              <a:t>birimine</a:t>
            </a:r>
            <a:r>
              <a:rPr lang="en-US" sz="2800"/>
              <a:t> </a:t>
            </a:r>
            <a:r>
              <a:rPr lang="en-US" sz="2800" smtClean="0"/>
              <a:t>ulaşmasından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err="1"/>
              <a:t>davaların</a:t>
            </a:r>
            <a:r>
              <a:rPr lang="en-US" sz="2800"/>
              <a:t> </a:t>
            </a:r>
            <a:r>
              <a:rPr lang="en-US" sz="2800" smtClean="0"/>
              <a:t>eşit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dağıtımının</a:t>
            </a:r>
            <a:r>
              <a:rPr lang="en-US" sz="2800" dirty="0" smtClean="0"/>
              <a:t> </a:t>
            </a:r>
            <a:r>
              <a:rPr lang="en-US" sz="2800" dirty="0" err="1"/>
              <a:t>yapılabilmesi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err="1"/>
              <a:t>edilmesi</a:t>
            </a:r>
            <a:r>
              <a:rPr lang="en-US" sz="2800"/>
              <a:t> </a:t>
            </a:r>
            <a:r>
              <a:rPr lang="en-US" sz="2800" smtClean="0"/>
              <a:t>işlemini gerçekleştiren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985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TEVZİ </a:t>
            </a:r>
            <a:r>
              <a:rPr lang="en-US" b="1" dirty="0" smtClean="0"/>
              <a:t>MODÜL</a:t>
            </a:r>
            <a:r>
              <a:rPr lang="tr-TR" b="1" dirty="0" smtClean="0"/>
              <a:t>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/>
              <a:t>Taranmadan</a:t>
            </a:r>
            <a:r>
              <a:rPr lang="en-US" b="1" dirty="0"/>
              <a:t> </a:t>
            </a:r>
            <a:r>
              <a:rPr lang="en-US" b="1" err="1"/>
              <a:t>Gelen</a:t>
            </a:r>
            <a:r>
              <a:rPr lang="en-US" b="1"/>
              <a:t> </a:t>
            </a:r>
            <a:r>
              <a:rPr lang="en-US" b="1" smtClean="0"/>
              <a:t>Şahsı </a:t>
            </a:r>
            <a:r>
              <a:rPr lang="en-US" b="1" dirty="0" err="1"/>
              <a:t>Dava</a:t>
            </a:r>
            <a:r>
              <a:rPr lang="en-US" b="1" dirty="0"/>
              <a:t> </a:t>
            </a:r>
            <a:r>
              <a:rPr lang="en-US" b="1" err="1"/>
              <a:t>Tevzi</a:t>
            </a:r>
            <a:r>
              <a:rPr lang="en-US" b="1"/>
              <a:t> </a:t>
            </a:r>
            <a:r>
              <a:rPr lang="en-US" b="1" smtClean="0"/>
              <a:t>İşlemleri</a:t>
            </a:r>
            <a:endParaRPr lang="en-US" b="1" dirty="0"/>
          </a:p>
          <a:p>
            <a:pPr marL="0" indent="0">
              <a:buNone/>
            </a:pPr>
            <a:r>
              <a:rPr lang="en-US" smtClean="0"/>
              <a:t>Şahsi </a:t>
            </a:r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/>
              <a:t>dosyalarının</a:t>
            </a:r>
            <a:r>
              <a:rPr lang="en-US" dirty="0"/>
              <a:t> </a:t>
            </a:r>
            <a:r>
              <a:rPr lang="en-US" dirty="0" err="1"/>
              <a:t>taranmadan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aktarılmasında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 smtClean="0"/>
              <a:t>programları</a:t>
            </a:r>
            <a:r>
              <a:rPr lang="en-US" dirty="0" smtClean="0"/>
              <a:t> </a:t>
            </a:r>
            <a:r>
              <a:rPr lang="en-US" dirty="0" err="1"/>
              <a:t>aracılığıyla</a:t>
            </a:r>
            <a:r>
              <a:rPr lang="en-US" dirty="0"/>
              <a:t> “</a:t>
            </a:r>
            <a:r>
              <a:rPr lang="en-US" dirty="0" err="1"/>
              <a:t>Tevzi</a:t>
            </a:r>
            <a:r>
              <a:rPr lang="en-US" dirty="0"/>
              <a:t>” </a:t>
            </a:r>
            <a:r>
              <a:rPr lang="en-US" err="1"/>
              <a:t>birimine</a:t>
            </a:r>
            <a:r>
              <a:rPr lang="en-US"/>
              <a:t> </a:t>
            </a:r>
            <a:r>
              <a:rPr lang="en-US" smtClean="0"/>
              <a:t>ulaşmasından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err="1"/>
              <a:t>davaların</a:t>
            </a:r>
            <a:r>
              <a:rPr lang="en-US"/>
              <a:t> </a:t>
            </a:r>
            <a:r>
              <a:rPr lang="en-US" smtClean="0"/>
              <a:t>eşit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dağıtımının</a:t>
            </a:r>
            <a:r>
              <a:rPr lang="en-US" dirty="0"/>
              <a:t> </a:t>
            </a:r>
            <a:r>
              <a:rPr lang="en-US" dirty="0" err="1"/>
              <a:t>yapılabilmesi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bilgilerin</a:t>
            </a:r>
            <a:r>
              <a:rPr lang="en-US" dirty="0"/>
              <a:t> </a:t>
            </a:r>
            <a:r>
              <a:rPr lang="en-US" dirty="0" err="1"/>
              <a:t>kaydedilmesi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tevzi</a:t>
            </a:r>
            <a:r>
              <a:rPr lang="en-US" dirty="0"/>
              <a:t> </a:t>
            </a:r>
            <a:r>
              <a:rPr lang="en-US" err="1"/>
              <a:t>edilmesi</a:t>
            </a:r>
            <a:r>
              <a:rPr lang="en-US"/>
              <a:t> </a:t>
            </a:r>
            <a:r>
              <a:rPr lang="en-US" smtClean="0"/>
              <a:t>işlemini gerçekleştiren </a:t>
            </a:r>
            <a:r>
              <a:rPr lang="tr-TR" dirty="0" smtClean="0"/>
              <a:t>e</a:t>
            </a:r>
            <a:r>
              <a:rPr lang="en-US" dirty="0" err="1" smtClean="0"/>
              <a:t>krandır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b="1" dirty="0" err="1"/>
              <a:t>Mahkeme</a:t>
            </a:r>
            <a:r>
              <a:rPr lang="en-US" b="1" dirty="0"/>
              <a:t> </a:t>
            </a:r>
            <a:r>
              <a:rPr lang="en-US" b="1" dirty="0" err="1"/>
              <a:t>Tevzi</a:t>
            </a:r>
            <a:r>
              <a:rPr lang="en-US" b="1" dirty="0"/>
              <a:t> </a:t>
            </a:r>
            <a:r>
              <a:rPr lang="en-US" b="1" dirty="0" err="1"/>
              <a:t>Listesi</a:t>
            </a:r>
            <a:endParaRPr lang="en-US" b="1" dirty="0"/>
          </a:p>
          <a:p>
            <a:pPr marL="0" indent="0">
              <a:buNone/>
            </a:pPr>
            <a:r>
              <a:rPr lang="en-US" err="1"/>
              <a:t>Tevzi</a:t>
            </a:r>
            <a:r>
              <a:rPr lang="en-US"/>
              <a:t> </a:t>
            </a:r>
            <a:r>
              <a:rPr lang="en-US" smtClean="0"/>
              <a:t>girişinde yapılmış </a:t>
            </a:r>
            <a:r>
              <a:rPr lang="en-US" dirty="0" err="1"/>
              <a:t>hataları</a:t>
            </a:r>
            <a:r>
              <a:rPr lang="en-US" dirty="0"/>
              <a:t> </a:t>
            </a:r>
            <a:r>
              <a:rPr lang="en-US" dirty="0" err="1"/>
              <a:t>düzeltmek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silmek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kullanılan</a:t>
            </a:r>
            <a:r>
              <a:rPr lang="tr-TR" dirty="0" smtClean="0"/>
              <a:t> </a:t>
            </a:r>
            <a:r>
              <a:rPr lang="en-US" dirty="0" err="1" smtClean="0"/>
              <a:t>ekrandır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b="1" dirty="0" err="1" smtClean="0"/>
              <a:t>Tevzi</a:t>
            </a:r>
            <a:r>
              <a:rPr lang="en-US" b="1" dirty="0" smtClean="0"/>
              <a:t> </a:t>
            </a:r>
            <a:r>
              <a:rPr lang="en-US" b="1" dirty="0" err="1"/>
              <a:t>Dosya</a:t>
            </a:r>
            <a:r>
              <a:rPr lang="en-US" b="1" dirty="0"/>
              <a:t> </a:t>
            </a:r>
            <a:r>
              <a:rPr lang="en-US" b="1" dirty="0" err="1"/>
              <a:t>Sorgulama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İlgili</a:t>
            </a:r>
            <a:r>
              <a:rPr lang="en-US" dirty="0"/>
              <a:t> </a:t>
            </a:r>
            <a:r>
              <a:rPr lang="en-US" dirty="0" err="1"/>
              <a:t>birime</a:t>
            </a:r>
            <a:r>
              <a:rPr lang="en-US" dirty="0"/>
              <a:t> </a:t>
            </a:r>
            <a:r>
              <a:rPr lang="en-US" err="1"/>
              <a:t>tevzi</a:t>
            </a:r>
            <a:r>
              <a:rPr lang="en-US"/>
              <a:t> </a:t>
            </a:r>
            <a:r>
              <a:rPr lang="en-US" smtClean="0"/>
              <a:t>edilmiş </a:t>
            </a:r>
            <a:r>
              <a:rPr lang="en-US" dirty="0" err="1"/>
              <a:t>dosyalarının</a:t>
            </a:r>
            <a:r>
              <a:rPr lang="en-US" dirty="0"/>
              <a:t> </a:t>
            </a:r>
            <a:r>
              <a:rPr lang="en-US" dirty="0" err="1"/>
              <a:t>belirlenen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kriterlere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 smtClean="0"/>
              <a:t>sorgulamasının</a:t>
            </a:r>
            <a:r>
              <a:rPr lang="en-US" dirty="0" smtClean="0"/>
              <a:t> </a:t>
            </a:r>
            <a:r>
              <a:rPr lang="en-US" dirty="0" err="1"/>
              <a:t>yapıldığı</a:t>
            </a:r>
            <a:r>
              <a:rPr lang="en-US" dirty="0"/>
              <a:t>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01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TEVZİ </a:t>
            </a:r>
            <a:r>
              <a:rPr lang="en-US" b="1" dirty="0" smtClean="0"/>
              <a:t>MODÜL</a:t>
            </a:r>
            <a:r>
              <a:rPr lang="tr-TR" b="1" dirty="0" smtClean="0"/>
              <a:t>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Tevzi</a:t>
            </a:r>
            <a:r>
              <a:rPr lang="en-US" sz="2800" b="1" dirty="0"/>
              <a:t> </a:t>
            </a:r>
            <a:r>
              <a:rPr lang="en-US" sz="2800" b="1" dirty="0" err="1"/>
              <a:t>Birimi</a:t>
            </a:r>
            <a:r>
              <a:rPr lang="en-US" sz="2800" b="1" dirty="0"/>
              <a:t> </a:t>
            </a:r>
            <a:r>
              <a:rPr lang="en-US" sz="2800" b="1" dirty="0" err="1"/>
              <a:t>Ekleme</a:t>
            </a:r>
            <a:r>
              <a:rPr lang="en-US" sz="2800" b="1" dirty="0"/>
              <a:t>/</a:t>
            </a:r>
            <a:r>
              <a:rPr lang="en-US" sz="2800" b="1" dirty="0" err="1"/>
              <a:t>Güncelleme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Tevzi</a:t>
            </a:r>
            <a:r>
              <a:rPr lang="en-US" sz="2800" dirty="0"/>
              <a:t> </a:t>
            </a:r>
            <a:r>
              <a:rPr lang="en-US" sz="2800" dirty="0" err="1"/>
              <a:t>edilecek</a:t>
            </a:r>
            <a:r>
              <a:rPr lang="en-US" sz="2800" dirty="0"/>
              <a:t> </a:t>
            </a:r>
            <a:r>
              <a:rPr lang="en-US" sz="2800" dirty="0" err="1"/>
              <a:t>birimleri</a:t>
            </a:r>
            <a:r>
              <a:rPr lang="en-US" sz="2800" dirty="0"/>
              <a:t> </a:t>
            </a:r>
            <a:r>
              <a:rPr lang="en-US" sz="2800" dirty="0" err="1"/>
              <a:t>ekleme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güncellemeyi</a:t>
            </a:r>
            <a:r>
              <a:rPr lang="en-US" sz="2800" dirty="0"/>
              <a:t> </a:t>
            </a:r>
            <a:r>
              <a:rPr lang="en-US" sz="2800" dirty="0" err="1"/>
              <a:t>sağlayan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 smtClean="0"/>
              <a:t>Mahkeme</a:t>
            </a:r>
            <a:r>
              <a:rPr lang="en-US" sz="2800" b="1" dirty="0" smtClean="0"/>
              <a:t> </a:t>
            </a:r>
            <a:r>
              <a:rPr lang="en-US" sz="2800" b="1" dirty="0" err="1"/>
              <a:t>Türü</a:t>
            </a:r>
            <a:r>
              <a:rPr lang="en-US" sz="2800" b="1" dirty="0"/>
              <a:t>, </a:t>
            </a:r>
            <a:r>
              <a:rPr lang="en-US" sz="2800" b="1" dirty="0" err="1"/>
              <a:t>Dava</a:t>
            </a:r>
            <a:r>
              <a:rPr lang="en-US" sz="2800" b="1" dirty="0"/>
              <a:t> </a:t>
            </a:r>
            <a:r>
              <a:rPr lang="en-US" sz="2800" b="1" err="1"/>
              <a:t>Türü</a:t>
            </a:r>
            <a:r>
              <a:rPr lang="en-US" sz="2800" b="1"/>
              <a:t> </a:t>
            </a:r>
            <a:r>
              <a:rPr lang="en-US" sz="2800" b="1" smtClean="0"/>
              <a:t>Eşlemesi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Mahkemeleri</a:t>
            </a:r>
            <a:r>
              <a:rPr lang="en-US" sz="2800" dirty="0"/>
              <a:t> alt </a:t>
            </a:r>
            <a:r>
              <a:rPr lang="en-US" sz="2800" dirty="0" err="1"/>
              <a:t>sisteminde</a:t>
            </a:r>
            <a:r>
              <a:rPr lang="en-US" sz="2800" dirty="0"/>
              <a:t> </a:t>
            </a:r>
            <a:r>
              <a:rPr lang="en-US" sz="2800" dirty="0" err="1"/>
              <a:t>kayıtlı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türlerinin</a:t>
            </a:r>
            <a:r>
              <a:rPr lang="en-US" sz="2800" dirty="0"/>
              <a:t> </a:t>
            </a:r>
            <a:r>
              <a:rPr lang="en-US" sz="2800" dirty="0" err="1"/>
              <a:t>baktıkları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türlerinin</a:t>
            </a:r>
            <a:r>
              <a:rPr lang="en-US" sz="2800" dirty="0"/>
              <a:t> </a:t>
            </a:r>
            <a:r>
              <a:rPr lang="en-US" sz="2800" dirty="0" err="1"/>
              <a:t>eklenmesini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silinmesini</a:t>
            </a:r>
            <a:r>
              <a:rPr lang="en-US" sz="2800" dirty="0"/>
              <a:t> </a:t>
            </a:r>
            <a:r>
              <a:rPr lang="en-US" sz="2800" dirty="0" err="1"/>
              <a:t>sağlayan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1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KARAR </a:t>
            </a:r>
            <a:r>
              <a:rPr lang="en-US" b="1" smtClean="0"/>
              <a:t>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Sanık</a:t>
            </a:r>
            <a:r>
              <a:rPr lang="en-US" sz="2800" b="1" dirty="0"/>
              <a:t> </a:t>
            </a:r>
            <a:r>
              <a:rPr lang="en-US" sz="2800" b="1" dirty="0" err="1"/>
              <a:t>Bazında</a:t>
            </a:r>
            <a:r>
              <a:rPr lang="en-US" sz="2800" b="1" dirty="0"/>
              <a:t> </a:t>
            </a:r>
            <a:r>
              <a:rPr lang="en-US" sz="2800" b="1" dirty="0" err="1"/>
              <a:t>Nihai</a:t>
            </a:r>
            <a:r>
              <a:rPr lang="en-US" sz="2800" b="1" dirty="0"/>
              <a:t> </a:t>
            </a:r>
            <a:r>
              <a:rPr lang="en-US" sz="2800" b="1" dirty="0" err="1"/>
              <a:t>Kararın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Nihai</a:t>
            </a:r>
            <a:r>
              <a:rPr lang="en-US" sz="2800" dirty="0"/>
              <a:t> </a:t>
            </a:r>
            <a:r>
              <a:rPr lang="en-US" sz="2800" dirty="0" err="1"/>
              <a:t>kararın</a:t>
            </a:r>
            <a:r>
              <a:rPr lang="en-US" sz="2800" dirty="0"/>
              <a:t> </a:t>
            </a:r>
            <a:r>
              <a:rPr lang="en-US" sz="2800" dirty="0" err="1"/>
              <a:t>verilmesi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hükümlerin</a:t>
            </a:r>
            <a:r>
              <a:rPr lang="en-US" sz="2800" dirty="0"/>
              <a:t> </a:t>
            </a:r>
            <a:r>
              <a:rPr lang="en-US" sz="2800" dirty="0" err="1"/>
              <a:t>sanık</a:t>
            </a:r>
            <a:r>
              <a:rPr lang="en-US" sz="2800" dirty="0"/>
              <a:t> </a:t>
            </a:r>
            <a:r>
              <a:rPr lang="en-US" sz="2800" dirty="0" err="1"/>
              <a:t>bazında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yapılmasını</a:t>
            </a:r>
            <a:r>
              <a:rPr lang="en-US" sz="2800" dirty="0"/>
              <a:t> </a:t>
            </a:r>
            <a:r>
              <a:rPr lang="en-US" sz="2800" dirty="0" err="1" smtClean="0"/>
              <a:t>gerçekleştiren</a:t>
            </a:r>
            <a:r>
              <a:rPr lang="en-US" sz="2800" dirty="0" smtClean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Tüm</a:t>
            </a:r>
            <a:r>
              <a:rPr lang="en-US" sz="2800" b="1" dirty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Üzerinden</a:t>
            </a:r>
            <a:r>
              <a:rPr lang="en-US" sz="2800" b="1" dirty="0"/>
              <a:t> </a:t>
            </a:r>
            <a:r>
              <a:rPr lang="en-US" sz="2800" b="1" dirty="0" err="1"/>
              <a:t>Görevsizlik</a:t>
            </a:r>
            <a:r>
              <a:rPr lang="en-US" sz="2800" b="1" dirty="0"/>
              <a:t> / </a:t>
            </a:r>
            <a:r>
              <a:rPr lang="en-US" sz="2800" b="1" dirty="0" err="1"/>
              <a:t>Yetkisizlik</a:t>
            </a:r>
            <a:r>
              <a:rPr lang="en-US" sz="2800" b="1" dirty="0"/>
              <a:t> / </a:t>
            </a:r>
            <a:r>
              <a:rPr lang="en-US" sz="2800" b="1" dirty="0" err="1" smtClean="0"/>
              <a:t>Birleştirme</a:t>
            </a:r>
            <a:r>
              <a:rPr lang="en-US" sz="2800" b="1" dirty="0" smtClean="0"/>
              <a:t> </a:t>
            </a:r>
            <a:r>
              <a:rPr lang="en-US" sz="2800" b="1" dirty="0" err="1"/>
              <a:t>Kararı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Nihai</a:t>
            </a:r>
            <a:r>
              <a:rPr lang="en-US" sz="2800" dirty="0"/>
              <a:t> </a:t>
            </a:r>
            <a:r>
              <a:rPr lang="en-US" sz="2800" dirty="0" err="1"/>
              <a:t>kararda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/>
              <a:t>görevsizlik</a:t>
            </a:r>
            <a:r>
              <a:rPr lang="en-US" sz="2800" dirty="0"/>
              <a:t> / </a:t>
            </a:r>
            <a:r>
              <a:rPr lang="en-US" sz="2800" dirty="0" err="1"/>
              <a:t>yetkisizlik</a:t>
            </a:r>
            <a:r>
              <a:rPr lang="en-US" sz="2800" dirty="0"/>
              <a:t> / </a:t>
            </a:r>
            <a:r>
              <a:rPr lang="en-US" sz="2800" dirty="0" err="1" smtClean="0"/>
              <a:t>birleştirme</a:t>
            </a:r>
            <a:r>
              <a:rPr lang="en-US" sz="2800" dirty="0" smtClean="0"/>
              <a:t> </a:t>
            </a:r>
            <a:r>
              <a:rPr lang="en-US" sz="2800" dirty="0" err="1" smtClean="0"/>
              <a:t>kararının</a:t>
            </a:r>
            <a:r>
              <a:rPr lang="en-US" sz="2800" dirty="0" smtClean="0"/>
              <a:t> </a:t>
            </a:r>
            <a:r>
              <a:rPr lang="en-US" sz="2800" dirty="0" err="1"/>
              <a:t>verilmesi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kararın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56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KARAR </a:t>
            </a:r>
            <a:r>
              <a:rPr lang="en-US" b="1" smtClean="0"/>
              <a:t>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/>
              <a:t>Tüm</a:t>
            </a:r>
            <a:r>
              <a:rPr lang="en-US" sz="2800" b="1" dirty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Üzerinden</a:t>
            </a:r>
            <a:r>
              <a:rPr lang="en-US" sz="2800" b="1" dirty="0"/>
              <a:t> </a:t>
            </a:r>
            <a:r>
              <a:rPr lang="en-US" sz="2800" b="1" dirty="0" err="1"/>
              <a:t>Verilen</a:t>
            </a:r>
            <a:r>
              <a:rPr lang="en-US" sz="2800" b="1" dirty="0"/>
              <a:t> </a:t>
            </a: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/>
              <a:t>Sonrası</a:t>
            </a:r>
            <a:r>
              <a:rPr lang="en-US" sz="2800" b="1" dirty="0"/>
              <a:t> </a:t>
            </a:r>
            <a:r>
              <a:rPr lang="en-US" sz="2800" b="1" dirty="0" err="1"/>
              <a:t>Dosyanın</a:t>
            </a:r>
            <a:r>
              <a:rPr lang="en-US" sz="2800" b="1" dirty="0"/>
              <a:t> </a:t>
            </a:r>
            <a:r>
              <a:rPr lang="en-US" sz="2800" b="1" dirty="0" err="1"/>
              <a:t>Gönderilmesi</a:t>
            </a:r>
            <a:endParaRPr lang="en-US" sz="2800" b="1" dirty="0"/>
          </a:p>
          <a:p>
            <a:pPr marL="0" indent="0" algn="just">
              <a:buNone/>
            </a:pPr>
            <a:r>
              <a:rPr lang="tr-TR" sz="2800" dirty="0" smtClean="0"/>
              <a:t>N</a:t>
            </a:r>
            <a:r>
              <a:rPr lang="en-US" sz="2800" dirty="0" err="1" smtClean="0"/>
              <a:t>ihai</a:t>
            </a:r>
            <a:r>
              <a:rPr lang="en-US" sz="2800" dirty="0" smtClean="0"/>
              <a:t> </a:t>
            </a:r>
            <a:r>
              <a:rPr lang="en-US" sz="2800" dirty="0" err="1"/>
              <a:t>kararda</a:t>
            </a:r>
            <a:r>
              <a:rPr lang="en-US" sz="2800" dirty="0"/>
              <a:t>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/>
              <a:t>görevsizlik</a:t>
            </a:r>
            <a:r>
              <a:rPr lang="en-US" sz="2800" dirty="0"/>
              <a:t> / </a:t>
            </a:r>
            <a:r>
              <a:rPr lang="en-US" sz="2800" dirty="0" err="1"/>
              <a:t>yetkisizlik</a:t>
            </a:r>
            <a:r>
              <a:rPr lang="en-US" sz="2800" dirty="0"/>
              <a:t> / </a:t>
            </a:r>
            <a:r>
              <a:rPr lang="en-US" sz="2800" dirty="0" err="1" smtClean="0"/>
              <a:t>birleştirme</a:t>
            </a:r>
            <a:r>
              <a:rPr lang="en-US" sz="2800" dirty="0" smtClean="0"/>
              <a:t> </a:t>
            </a:r>
            <a:r>
              <a:rPr lang="en-US" sz="2800" dirty="0" err="1" smtClean="0"/>
              <a:t>kararının</a:t>
            </a:r>
            <a:r>
              <a:rPr lang="en-US" sz="2800" dirty="0" smtClean="0"/>
              <a:t> </a:t>
            </a:r>
            <a:r>
              <a:rPr lang="en-US" sz="2800" dirty="0" err="1"/>
              <a:t>verilmesi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dosyanın</a:t>
            </a:r>
            <a:r>
              <a:rPr lang="en-US" sz="2800" dirty="0"/>
              <a:t> </a:t>
            </a:r>
            <a:r>
              <a:rPr lang="en-US" sz="2800" dirty="0" err="1"/>
              <a:t>savcılığa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gönderilmesi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Ek</a:t>
            </a:r>
            <a:r>
              <a:rPr lang="en-US" sz="2800" b="1" dirty="0"/>
              <a:t> </a:t>
            </a: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/>
              <a:t>Bilgisinin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Ek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yazısının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tr-TR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1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KARAR </a:t>
            </a:r>
            <a:r>
              <a:rPr lang="en-US" b="1" smtClean="0"/>
              <a:t>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Kesinleşme</a:t>
            </a:r>
            <a:r>
              <a:rPr lang="en-US" sz="2800" b="1" dirty="0" smtClean="0"/>
              <a:t> </a:t>
            </a:r>
            <a:r>
              <a:rPr lang="en-US" sz="2800" b="1" dirty="0" err="1"/>
              <a:t>Bilgisinin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Nihai</a:t>
            </a:r>
            <a:r>
              <a:rPr lang="en-US" sz="2800" dirty="0"/>
              <a:t> </a:t>
            </a:r>
            <a:r>
              <a:rPr lang="en-US" sz="2800" dirty="0" err="1"/>
              <a:t>kararda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hükümlerden</a:t>
            </a:r>
            <a:r>
              <a:rPr lang="en-US" sz="2800" dirty="0"/>
              <a:t> </a:t>
            </a:r>
            <a:r>
              <a:rPr lang="en-US" sz="2800" dirty="0" err="1"/>
              <a:t>Yargıtay’dan</a:t>
            </a:r>
            <a:r>
              <a:rPr lang="en-US" sz="2800" dirty="0"/>
              <a:t> </a:t>
            </a:r>
            <a:r>
              <a:rPr lang="en-US" sz="2800" dirty="0" err="1"/>
              <a:t>onaylanarak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şahıslar</a:t>
            </a:r>
            <a:r>
              <a:rPr lang="en-US" sz="2800" dirty="0" smtClean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temyiz</a:t>
            </a:r>
            <a:r>
              <a:rPr lang="en-US" sz="2800" dirty="0"/>
              <a:t> </a:t>
            </a:r>
            <a:r>
              <a:rPr lang="en-US" sz="2800" dirty="0" err="1"/>
              <a:t>edilmediği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kesinleşenler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 smtClean="0"/>
              <a:t>kesinleşme</a:t>
            </a:r>
            <a:r>
              <a:rPr lang="en-US" sz="2800" dirty="0" smtClean="0"/>
              <a:t> </a:t>
            </a:r>
            <a:r>
              <a:rPr lang="en-US" sz="2800" dirty="0" err="1"/>
              <a:t>bilgisinin</a:t>
            </a:r>
            <a:r>
              <a:rPr lang="en-US" sz="2800" dirty="0"/>
              <a:t> </a:t>
            </a:r>
            <a:r>
              <a:rPr lang="en-US" sz="2800" dirty="0" err="1" smtClean="0"/>
              <a:t>kaydedilmesi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Tecilli</a:t>
            </a:r>
            <a:r>
              <a:rPr lang="en-US" sz="2800" b="1" dirty="0"/>
              <a:t> </a:t>
            </a:r>
            <a:r>
              <a:rPr lang="en-US" sz="2800" b="1" dirty="0" err="1"/>
              <a:t>İlamın</a:t>
            </a:r>
            <a:r>
              <a:rPr lang="en-US" sz="2800" b="1" dirty="0"/>
              <a:t> </a:t>
            </a:r>
            <a:r>
              <a:rPr lang="en-US" sz="2800" b="1" dirty="0" err="1"/>
              <a:t>İnfazı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İlgili</a:t>
            </a:r>
            <a:r>
              <a:rPr lang="en-US" sz="2800" dirty="0" smtClean="0"/>
              <a:t> </a:t>
            </a:r>
            <a:r>
              <a:rPr lang="en-US" sz="2800" dirty="0" err="1"/>
              <a:t>mahkemece</a:t>
            </a:r>
            <a:r>
              <a:rPr lang="en-US" sz="2800" dirty="0"/>
              <a:t>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cezanın</a:t>
            </a:r>
            <a:r>
              <a:rPr lang="en-US" sz="2800" dirty="0"/>
              <a:t> </a:t>
            </a:r>
            <a:r>
              <a:rPr lang="en-US" sz="2800" dirty="0" err="1"/>
              <a:t>belirli</a:t>
            </a:r>
            <a:r>
              <a:rPr lang="en-US" sz="2800" dirty="0"/>
              <a:t> </a:t>
            </a:r>
            <a:r>
              <a:rPr lang="en-US" sz="2800" dirty="0" err="1" smtClean="0"/>
              <a:t>şartlara</a:t>
            </a:r>
            <a:r>
              <a:rPr lang="en-US" sz="2800" dirty="0" smtClean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ertelenmesi</a:t>
            </a:r>
            <a:r>
              <a:rPr lang="en-US" sz="2800" dirty="0"/>
              <a:t> </a:t>
            </a:r>
            <a:r>
              <a:rPr lang="en-US" sz="2800" dirty="0" err="1" smtClean="0"/>
              <a:t>durumunda</a:t>
            </a:r>
            <a:r>
              <a:rPr lang="en-US" sz="2800" dirty="0"/>
              <a:t>, </a:t>
            </a:r>
            <a:r>
              <a:rPr lang="en-US" sz="2800" dirty="0" err="1"/>
              <a:t>suçun</a:t>
            </a:r>
            <a:r>
              <a:rPr lang="en-US" sz="2800" dirty="0"/>
              <a:t> </a:t>
            </a:r>
            <a:r>
              <a:rPr lang="en-US" sz="2800" dirty="0" err="1"/>
              <a:t>tekrar</a:t>
            </a:r>
            <a:r>
              <a:rPr lang="en-US" sz="2800" dirty="0"/>
              <a:t> </a:t>
            </a:r>
            <a:r>
              <a:rPr lang="en-US" sz="2800" dirty="0" err="1" smtClean="0"/>
              <a:t>işlenmesiyle</a:t>
            </a:r>
            <a:r>
              <a:rPr lang="en-US" sz="2800" dirty="0" smtClean="0"/>
              <a:t> </a:t>
            </a:r>
            <a:r>
              <a:rPr lang="en-US" sz="2800" dirty="0" err="1"/>
              <a:t>ertelenen</a:t>
            </a:r>
            <a:r>
              <a:rPr lang="en-US" sz="2800" dirty="0"/>
              <a:t> </a:t>
            </a:r>
            <a:r>
              <a:rPr lang="en-US" sz="2800" dirty="0" err="1"/>
              <a:t>cezanın</a:t>
            </a:r>
            <a:r>
              <a:rPr lang="en-US" sz="2800" dirty="0"/>
              <a:t> </a:t>
            </a: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en-US" sz="2800" dirty="0" err="1" smtClean="0"/>
              <a:t>işlemleriyle</a:t>
            </a:r>
            <a:r>
              <a:rPr lang="en-US" sz="2800" dirty="0" smtClean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 smtClean="0"/>
              <a:t>bilgi</a:t>
            </a:r>
            <a:r>
              <a:rPr lang="en-US" sz="2800" dirty="0" smtClean="0"/>
              <a:t> </a:t>
            </a:r>
            <a:r>
              <a:rPr lang="en-US" sz="2800" dirty="0" err="1" smtClean="0"/>
              <a:t>girişinin</a:t>
            </a:r>
            <a:r>
              <a:rPr lang="en-US" sz="2800" dirty="0" smtClean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45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KARAR </a:t>
            </a:r>
            <a:r>
              <a:rPr lang="en-US" b="1" smtClean="0"/>
              <a:t>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CBS’ye</a:t>
            </a:r>
            <a:r>
              <a:rPr lang="en-US" sz="2800" b="1" dirty="0"/>
              <a:t> </a:t>
            </a:r>
            <a:r>
              <a:rPr lang="en-US" sz="2800" b="1" dirty="0" err="1"/>
              <a:t>İlam</a:t>
            </a:r>
            <a:r>
              <a:rPr lang="en-US" sz="2800" b="1" dirty="0"/>
              <a:t> </a:t>
            </a:r>
            <a:r>
              <a:rPr lang="en-US" sz="2800" b="1" dirty="0" err="1"/>
              <a:t>Gönderilmesi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İlgili</a:t>
            </a:r>
            <a:r>
              <a:rPr lang="en-US" sz="2800" dirty="0"/>
              <a:t> </a:t>
            </a:r>
            <a:r>
              <a:rPr lang="en-US" sz="2800" dirty="0" err="1"/>
              <a:t>mahkemece</a:t>
            </a:r>
            <a:r>
              <a:rPr lang="en-US" sz="2800" dirty="0"/>
              <a:t> </a:t>
            </a:r>
            <a:r>
              <a:rPr lang="en-US" sz="2800" dirty="0" err="1"/>
              <a:t>nihai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verilmesi</a:t>
            </a:r>
            <a:r>
              <a:rPr lang="en-US" sz="2800" dirty="0"/>
              <a:t> </a:t>
            </a:r>
            <a:r>
              <a:rPr lang="en-US" sz="2800" dirty="0" err="1"/>
              <a:t>durumunda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dosyasının</a:t>
            </a:r>
            <a:r>
              <a:rPr lang="en-US" sz="2800" dirty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 smtClean="0"/>
              <a:t>Başsavcılığı’na</a:t>
            </a:r>
            <a:r>
              <a:rPr lang="en-US" sz="2800" dirty="0" smtClean="0"/>
              <a:t> </a:t>
            </a:r>
            <a:r>
              <a:rPr lang="en-US" sz="2800" dirty="0" err="1"/>
              <a:t>gönderilmesi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 smtClean="0"/>
              <a:t>Sarf</a:t>
            </a:r>
            <a:r>
              <a:rPr lang="en-US" sz="2800" b="1" dirty="0" smtClean="0"/>
              <a:t> </a:t>
            </a:r>
            <a:r>
              <a:rPr lang="en-US" sz="2800" b="1" dirty="0" err="1"/>
              <a:t>Ücreti</a:t>
            </a:r>
            <a:r>
              <a:rPr lang="en-US" sz="2800" b="1" dirty="0"/>
              <a:t> </a:t>
            </a:r>
            <a:r>
              <a:rPr lang="en-US" sz="2800" b="1" dirty="0" err="1" smtClean="0"/>
              <a:t>Hesapları</a:t>
            </a:r>
            <a:endParaRPr lang="tr-TR" sz="2800" b="1" dirty="0"/>
          </a:p>
          <a:p>
            <a:pPr marL="0" indent="0">
              <a:buNone/>
            </a:pPr>
            <a:r>
              <a:rPr lang="en-US" sz="2800" dirty="0" err="1" smtClean="0"/>
              <a:t>Dosya</a:t>
            </a:r>
            <a:r>
              <a:rPr lang="en-US" sz="2800" dirty="0" smtClean="0"/>
              <a:t> </a:t>
            </a:r>
            <a:r>
              <a:rPr lang="en-US" sz="2800" dirty="0" err="1"/>
              <a:t>bazında</a:t>
            </a:r>
            <a:r>
              <a:rPr lang="en-US" sz="2800" dirty="0"/>
              <a:t> </a:t>
            </a:r>
            <a:r>
              <a:rPr lang="en-US" sz="2800" dirty="0" err="1"/>
              <a:t>mahkeme</a:t>
            </a:r>
            <a:r>
              <a:rPr lang="en-US" sz="2800" dirty="0"/>
              <a:t> </a:t>
            </a:r>
            <a:r>
              <a:rPr lang="en-US" sz="2800" dirty="0" err="1"/>
              <a:t>giderlerinin</a:t>
            </a:r>
            <a:r>
              <a:rPr lang="en-US" sz="2800" dirty="0"/>
              <a:t> (</a:t>
            </a:r>
            <a:r>
              <a:rPr lang="en-US" sz="2800" dirty="0" err="1" smtClean="0"/>
              <a:t>keşif</a:t>
            </a:r>
            <a:r>
              <a:rPr lang="en-US" sz="2800" dirty="0" smtClean="0"/>
              <a:t> </a:t>
            </a:r>
            <a:r>
              <a:rPr lang="en-US" sz="2800" dirty="0" err="1"/>
              <a:t>ücreti</a:t>
            </a:r>
            <a:r>
              <a:rPr lang="en-US" sz="2800" dirty="0"/>
              <a:t>, </a:t>
            </a:r>
            <a:r>
              <a:rPr lang="en-US" sz="2800" dirty="0" err="1" smtClean="0"/>
              <a:t>bilirkişi</a:t>
            </a:r>
            <a:r>
              <a:rPr lang="en-US" sz="2800" dirty="0" smtClean="0"/>
              <a:t> </a:t>
            </a:r>
            <a:r>
              <a:rPr lang="en-US" sz="2800" dirty="0" err="1"/>
              <a:t>ücreti</a:t>
            </a:r>
            <a:r>
              <a:rPr lang="en-US" sz="2800" dirty="0"/>
              <a:t>, </a:t>
            </a:r>
            <a:r>
              <a:rPr lang="en-US" sz="2800" dirty="0" err="1"/>
              <a:t>taksi</a:t>
            </a:r>
            <a:r>
              <a:rPr lang="en-US" sz="2800" dirty="0"/>
              <a:t> </a:t>
            </a:r>
            <a:r>
              <a:rPr lang="en-US" sz="2800" dirty="0" err="1"/>
              <a:t>ücret</a:t>
            </a:r>
            <a:r>
              <a:rPr lang="en-US" sz="2800" dirty="0"/>
              <a:t>, </a:t>
            </a:r>
            <a:r>
              <a:rPr lang="en-US" sz="2800" dirty="0" err="1"/>
              <a:t>v.b</a:t>
            </a:r>
            <a:r>
              <a:rPr lang="en-US" sz="2800" dirty="0"/>
              <a:t>. </a:t>
            </a:r>
            <a:r>
              <a:rPr lang="en-US" sz="2800" dirty="0" err="1"/>
              <a:t>gibi</a:t>
            </a:r>
            <a:r>
              <a:rPr lang="en-US" sz="2800" dirty="0"/>
              <a:t>)  </a:t>
            </a:r>
            <a:r>
              <a:rPr lang="en-US" sz="2800" dirty="0" err="1"/>
              <a:t>kaydedilmesini</a:t>
            </a:r>
            <a:r>
              <a:rPr lang="en-US" sz="2800" dirty="0"/>
              <a:t>  </a:t>
            </a:r>
            <a:r>
              <a:rPr lang="en-US" sz="2800" dirty="0" err="1"/>
              <a:t>sağlayan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87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KARAR </a:t>
            </a:r>
            <a:r>
              <a:rPr lang="en-US" b="1" smtClean="0"/>
              <a:t>İŞLEMLERİ </a:t>
            </a:r>
            <a:r>
              <a:rPr lang="en-US" b="1" dirty="0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Yargıtay</a:t>
            </a:r>
            <a:r>
              <a:rPr lang="en-US" sz="2800" b="1" dirty="0" smtClean="0"/>
              <a:t> </a:t>
            </a:r>
            <a:r>
              <a:rPr lang="en-US" sz="2800" b="1" dirty="0" err="1"/>
              <a:t>Karar</a:t>
            </a:r>
            <a:r>
              <a:rPr lang="en-US" sz="2800" b="1" dirty="0"/>
              <a:t> </a:t>
            </a:r>
            <a:r>
              <a:rPr lang="en-US" sz="2800" b="1" dirty="0" err="1"/>
              <a:t>Bilgisinin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Yargıtay’a</a:t>
            </a:r>
            <a:r>
              <a:rPr lang="en-US" sz="2800" dirty="0"/>
              <a:t> </a:t>
            </a: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dosyanın</a:t>
            </a:r>
            <a:r>
              <a:rPr lang="en-US" sz="2800" dirty="0"/>
              <a:t> </a:t>
            </a:r>
            <a:r>
              <a:rPr lang="en-US" sz="2800" dirty="0" err="1"/>
              <a:t>Yargıtayca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verildikten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Yargıtay</a:t>
            </a:r>
            <a:r>
              <a:rPr lang="en-US" sz="2800" dirty="0"/>
              <a:t> </a:t>
            </a:r>
            <a:r>
              <a:rPr lang="en-US" sz="2800" dirty="0" err="1" smtClean="0"/>
              <a:t>Kararının</a:t>
            </a:r>
            <a:r>
              <a:rPr lang="en-US" sz="2800" dirty="0" smtClean="0"/>
              <a:t> </a:t>
            </a:r>
            <a:r>
              <a:rPr lang="en-US" sz="2800" dirty="0"/>
              <a:t>ne </a:t>
            </a:r>
            <a:r>
              <a:rPr lang="en-US" sz="2800" dirty="0" err="1"/>
              <a:t>olduğunu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tarihte</a:t>
            </a:r>
            <a:r>
              <a:rPr lang="en-US" sz="2800" dirty="0"/>
              <a:t> </a:t>
            </a:r>
            <a:r>
              <a:rPr lang="en-US" sz="2800" dirty="0" err="1"/>
              <a:t>verildiğini</a:t>
            </a:r>
            <a:r>
              <a:rPr lang="en-US" sz="2800" dirty="0"/>
              <a:t> </a:t>
            </a: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/>
              <a:t>yapan</a:t>
            </a:r>
            <a:r>
              <a:rPr lang="en-US" sz="2800" dirty="0"/>
              <a:t>  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  <a:p>
            <a:pPr marL="0" indent="0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Ayırma</a:t>
            </a:r>
            <a:r>
              <a:rPr lang="en-US" sz="2800" b="1" dirty="0"/>
              <a:t> </a:t>
            </a:r>
            <a:r>
              <a:rPr lang="en-US" sz="2800" b="1" dirty="0" err="1" smtClean="0"/>
              <a:t>İşleminin</a:t>
            </a:r>
            <a:r>
              <a:rPr lang="en-US" sz="2800" b="1" dirty="0" smtClean="0"/>
              <a:t> </a:t>
            </a:r>
            <a:r>
              <a:rPr lang="en-US" sz="2800" b="1" dirty="0" err="1"/>
              <a:t>Yapılması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Tefrik</a:t>
            </a:r>
            <a:r>
              <a:rPr lang="en-US" sz="2800" dirty="0"/>
              <a:t> </a:t>
            </a:r>
            <a:r>
              <a:rPr lang="en-US" sz="2800" dirty="0" err="1"/>
              <a:t>kararının</a:t>
            </a:r>
            <a:r>
              <a:rPr lang="en-US" sz="2800" dirty="0"/>
              <a:t> </a:t>
            </a:r>
            <a:r>
              <a:rPr lang="en-US" sz="2800" dirty="0" err="1"/>
              <a:t>verilmesi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dosyanın</a:t>
            </a:r>
            <a:r>
              <a:rPr lang="en-US" sz="2800" dirty="0"/>
              <a:t> </a:t>
            </a:r>
            <a:r>
              <a:rPr lang="en-US" sz="2800" dirty="0" err="1"/>
              <a:t>ayrılması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tefrik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dosyaların</a:t>
            </a:r>
            <a:r>
              <a:rPr lang="en-US" sz="2800" dirty="0"/>
              <a:t> </a:t>
            </a:r>
            <a:r>
              <a:rPr lang="en-US" sz="2800" dirty="0" err="1" smtClean="0"/>
              <a:t>kaydedilmesi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</a:t>
            </a:r>
            <a:r>
              <a:rPr lang="en-US" sz="2800" dirty="0" smtClean="0"/>
              <a:t> </a:t>
            </a:r>
            <a:r>
              <a:rPr lang="en-US" sz="2800" dirty="0" err="1"/>
              <a:t>kapsayan</a:t>
            </a:r>
            <a:r>
              <a:rPr lang="en-US" sz="2800" dirty="0"/>
              <a:t>, </a:t>
            </a:r>
            <a:r>
              <a:rPr lang="en-US" sz="2800" dirty="0" err="1"/>
              <a:t>tefrik</a:t>
            </a:r>
            <a:r>
              <a:rPr lang="en-US" sz="2800" dirty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01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TEBLİGAT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İşlemleri</a:t>
            </a:r>
            <a:r>
              <a:rPr lang="en-US" sz="2800" dirty="0" smtClean="0"/>
              <a:t> </a:t>
            </a:r>
            <a:r>
              <a:rPr lang="en-US" sz="2800" dirty="0" err="1"/>
              <a:t>modülü</a:t>
            </a:r>
            <a:r>
              <a:rPr lang="en-US" sz="2800" dirty="0"/>
              <a:t>, </a:t>
            </a:r>
            <a:r>
              <a:rPr lang="en-US" sz="2800" dirty="0" err="1" smtClean="0"/>
              <a:t>duruşmalardan</a:t>
            </a:r>
            <a:r>
              <a:rPr lang="en-US" sz="2800" dirty="0" smtClean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/>
              <a:t>alınan</a:t>
            </a:r>
            <a:r>
              <a:rPr lang="en-US" sz="2800" dirty="0"/>
              <a:t> </a:t>
            </a:r>
            <a:r>
              <a:rPr lang="en-US" sz="2800" dirty="0" err="1"/>
              <a:t>ara</a:t>
            </a:r>
            <a:r>
              <a:rPr lang="en-US" sz="2800" dirty="0"/>
              <a:t> </a:t>
            </a:r>
            <a:r>
              <a:rPr lang="en-US" sz="2800" dirty="0" err="1"/>
              <a:t>karar</a:t>
            </a:r>
            <a:r>
              <a:rPr lang="en-US" sz="2800" dirty="0"/>
              <a:t> </a:t>
            </a:r>
            <a:r>
              <a:rPr lang="en-US" sz="2800" dirty="0" err="1"/>
              <a:t>gereğini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 smtClean="0"/>
              <a:t>tara</a:t>
            </a:r>
            <a:r>
              <a:rPr lang="tr-TR" sz="2800" dirty="0" smtClean="0"/>
              <a:t>fl</a:t>
            </a:r>
            <a:r>
              <a:rPr lang="en-US" sz="2800" dirty="0" err="1" smtClean="0"/>
              <a:t>arına</a:t>
            </a:r>
            <a:r>
              <a:rPr lang="en-US" sz="2800" dirty="0" smtClean="0"/>
              <a:t> </a:t>
            </a:r>
            <a:r>
              <a:rPr lang="en-US" sz="2800" dirty="0" err="1"/>
              <a:t>tebliğ</a:t>
            </a:r>
            <a:r>
              <a:rPr lang="en-US" sz="2800" dirty="0"/>
              <a:t> </a:t>
            </a:r>
            <a:r>
              <a:rPr lang="en-US" sz="2800" dirty="0" err="1"/>
              <a:t>etme</a:t>
            </a:r>
            <a:r>
              <a:rPr lang="en-US" sz="2800" dirty="0"/>
              <a:t> </a:t>
            </a:r>
            <a:r>
              <a:rPr lang="en-US" sz="2800" dirty="0" err="1" smtClean="0"/>
              <a:t>işini</a:t>
            </a:r>
            <a:r>
              <a:rPr lang="en-US" sz="2800" dirty="0" smtClean="0"/>
              <a:t> </a:t>
            </a:r>
            <a:r>
              <a:rPr lang="en-US" sz="2800" dirty="0" err="1"/>
              <a:t>kapsayan</a:t>
            </a:r>
            <a:r>
              <a:rPr lang="en-US" sz="2800" dirty="0"/>
              <a:t> </a:t>
            </a:r>
            <a:r>
              <a:rPr lang="en-US" sz="2800" dirty="0" err="1"/>
              <a:t>modüldür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 smtClean="0"/>
              <a:t>işlemleri</a:t>
            </a:r>
            <a:r>
              <a:rPr lang="en-US" sz="2800" dirty="0" smtClean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öncesinde</a:t>
            </a:r>
            <a:r>
              <a:rPr lang="en-US" sz="2800" dirty="0"/>
              <a:t> (</a:t>
            </a:r>
            <a:r>
              <a:rPr lang="en-US" sz="2800" dirty="0" err="1"/>
              <a:t>tensip</a:t>
            </a:r>
            <a:r>
              <a:rPr lang="en-US" sz="2800" dirty="0"/>
              <a:t> </a:t>
            </a:r>
            <a:r>
              <a:rPr lang="en-US" sz="2800" dirty="0" err="1"/>
              <a:t>zaptı</a:t>
            </a:r>
            <a:r>
              <a:rPr lang="en-US" sz="2800" dirty="0"/>
              <a:t> </a:t>
            </a:r>
            <a:r>
              <a:rPr lang="en-US" sz="2800" dirty="0" err="1"/>
              <a:t>gereğince</a:t>
            </a:r>
            <a:r>
              <a:rPr lang="en-US" sz="2800" dirty="0"/>
              <a:t>),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 smtClean="0"/>
              <a:t>başlamadan</a:t>
            </a:r>
            <a:r>
              <a:rPr lang="en-US" sz="2800" dirty="0" smtClean="0"/>
              <a:t> </a:t>
            </a:r>
            <a:r>
              <a:rPr lang="en-US" sz="2800" dirty="0" err="1"/>
              <a:t>önce</a:t>
            </a:r>
            <a:r>
              <a:rPr lang="en-US" sz="2800" dirty="0"/>
              <a:t>, </a:t>
            </a:r>
            <a:r>
              <a:rPr lang="en-US" sz="2800" dirty="0" err="1"/>
              <a:t>davanın</a:t>
            </a:r>
            <a:r>
              <a:rPr lang="en-US" sz="2800" dirty="0"/>
              <a:t> </a:t>
            </a:r>
            <a:r>
              <a:rPr lang="en-US" sz="2800" dirty="0" err="1"/>
              <a:t>görülmesi</a:t>
            </a:r>
            <a:r>
              <a:rPr lang="en-US" sz="2800" dirty="0"/>
              <a:t> </a:t>
            </a:r>
            <a:r>
              <a:rPr lang="en-US" sz="2800" dirty="0" err="1"/>
              <a:t>sırasında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sonunda</a:t>
            </a:r>
            <a:r>
              <a:rPr lang="en-US" sz="2800" dirty="0"/>
              <a:t>, </a:t>
            </a:r>
            <a:r>
              <a:rPr lang="en-US" sz="2800" dirty="0" err="1"/>
              <a:t>ilgililerin</a:t>
            </a:r>
            <a:r>
              <a:rPr lang="en-US" sz="2800" dirty="0"/>
              <a:t> </a:t>
            </a:r>
            <a:r>
              <a:rPr lang="en-US" sz="2800" dirty="0" err="1" smtClean="0"/>
              <a:t>duruşmaya</a:t>
            </a:r>
            <a:r>
              <a:rPr lang="en-US" sz="2800" dirty="0"/>
              <a:t>, </a:t>
            </a:r>
            <a:r>
              <a:rPr lang="en-US" sz="2800" dirty="0" err="1"/>
              <a:t>mah</a:t>
            </a:r>
            <a:r>
              <a:rPr lang="en-US" sz="2800" dirty="0"/>
              <a:t>- </a:t>
            </a:r>
            <a:r>
              <a:rPr lang="en-US" sz="2800" dirty="0" err="1"/>
              <a:t>keme</a:t>
            </a:r>
            <a:r>
              <a:rPr lang="en-US" sz="2800" dirty="0"/>
              <a:t> </a:t>
            </a:r>
            <a:r>
              <a:rPr lang="en-US" sz="2800" dirty="0" err="1"/>
              <a:t>kalemine</a:t>
            </a:r>
            <a:r>
              <a:rPr lang="en-US" sz="2800" dirty="0"/>
              <a:t> </a:t>
            </a:r>
            <a:r>
              <a:rPr lang="en-US" sz="2800" dirty="0" err="1"/>
              <a:t>çağrılması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alınan</a:t>
            </a:r>
            <a:r>
              <a:rPr lang="en-US" sz="2800" dirty="0"/>
              <a:t> </a:t>
            </a:r>
            <a:r>
              <a:rPr lang="en-US" sz="2800" dirty="0" err="1"/>
              <a:t>kararların</a:t>
            </a:r>
            <a:r>
              <a:rPr lang="en-US" sz="2800" dirty="0"/>
              <a:t> </a:t>
            </a:r>
            <a:r>
              <a:rPr lang="en-US" sz="2800" dirty="0" err="1"/>
              <a:t>bildirilmesi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 </a:t>
            </a:r>
            <a:r>
              <a:rPr lang="en-US" sz="2800" dirty="0" err="1" smtClean="0"/>
              <a:t>gereken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/>
              <a:t>ortamında</a:t>
            </a:r>
            <a:r>
              <a:rPr lang="en-US" sz="2800" dirty="0"/>
              <a:t> </a:t>
            </a:r>
            <a:r>
              <a:rPr lang="en-US" sz="2800" dirty="0" err="1" smtClean="0"/>
              <a:t>gerçekleştirilmesini</a:t>
            </a:r>
            <a:r>
              <a:rPr lang="en-US" sz="2800" dirty="0" smtClean="0"/>
              <a:t>  </a:t>
            </a:r>
            <a:r>
              <a:rPr lang="en-US" sz="2800" dirty="0" err="1"/>
              <a:t>kapsamaktadır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44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B05E50-61BD-4878-88C8-EB6084036DEA}"/>
</file>

<file path=customXml/itemProps2.xml><?xml version="1.0" encoding="utf-8"?>
<ds:datastoreItem xmlns:ds="http://schemas.openxmlformats.org/officeDocument/2006/customXml" ds:itemID="{C4B515B5-7884-4718-9E07-12A0B52E6EB6}"/>
</file>

<file path=customXml/itemProps3.xml><?xml version="1.0" encoding="utf-8"?>
<ds:datastoreItem xmlns:ds="http://schemas.openxmlformats.org/officeDocument/2006/customXml" ds:itemID="{2006F77D-16A9-4048-AC3F-E866CD30E9D9}"/>
</file>

<file path=docProps/app.xml><?xml version="1.0" encoding="utf-8"?>
<Properties xmlns="http://schemas.openxmlformats.org/officeDocument/2006/extended-properties" xmlns:vt="http://schemas.openxmlformats.org/officeDocument/2006/docPropsVTypes">
  <TotalTime>4021</TotalTime>
  <Words>2014</Words>
  <Application>Microsoft Office PowerPoint</Application>
  <PresentationFormat>On-screen Show (4:3)</PresentationFormat>
  <Paragraphs>236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Ünite 10 </vt:lpstr>
      <vt:lpstr>Amaçlarımız;</vt:lpstr>
      <vt:lpstr>KARAR İŞLEMLERİ MODÜLÜ</vt:lpstr>
      <vt:lpstr>KARAR İŞLEMLERİ MODÜLÜ</vt:lpstr>
      <vt:lpstr>KARAR İŞLEMLERİ MODÜLÜ</vt:lpstr>
      <vt:lpstr>KARAR İŞLEMLERİ MODÜLÜ</vt:lpstr>
      <vt:lpstr>KARAR İŞLEMLERİ MODÜLÜ</vt:lpstr>
      <vt:lpstr>KARAR İŞLEMLERİ MODÜLÜ</vt:lpstr>
      <vt:lpstr>TEBLİGAT MODÜLÜ</vt:lpstr>
      <vt:lpstr>TEBLİGAT MODÜLÜ</vt:lpstr>
      <vt:lpstr>TEBLİGAT MODÜLÜ</vt:lpstr>
      <vt:lpstr>TEBLİGAT MODÜLÜ</vt:lpstr>
      <vt:lpstr>TEBLİGAT MODÜLÜ</vt:lpstr>
      <vt:lpstr>TEMYİZ MODÜLÜ</vt:lpstr>
      <vt:lpstr>RAPORLAR MODÜLÜ</vt:lpstr>
      <vt:lpstr>RAPORLAR MODÜLÜ</vt:lpstr>
      <vt:lpstr>RAPORLAR MODÜLÜ</vt:lpstr>
      <vt:lpstr>RAPORLAR MODÜLÜ</vt:lpstr>
      <vt:lpstr>İNFAZ İŞLEMLERİ MODÜLÜ</vt:lpstr>
      <vt:lpstr>İNFAZ İŞLEMLERİ MODÜLÜ</vt:lpstr>
      <vt:lpstr>İNFAZ İŞLEMLERİ MODÜLÜ</vt:lpstr>
      <vt:lpstr>GENEL İŞLEMLER MODÜLÜ</vt:lpstr>
      <vt:lpstr>GENEL İŞLEMLER MODÜLÜ</vt:lpstr>
      <vt:lpstr>GENEL İŞLEMLER MODÜLÜ</vt:lpstr>
      <vt:lpstr>GENEL İŞLEMLER MODÜLÜ</vt:lpstr>
      <vt:lpstr>GENEL İŞLEMLER MODÜLÜ</vt:lpstr>
      <vt:lpstr>Sertifika İşlemleri Alt Modülü</vt:lpstr>
      <vt:lpstr>Sertifika İşlemleri Alt Modülü</vt:lpstr>
      <vt:lpstr>Sertifika İşlemleri Alt Modülü</vt:lpstr>
      <vt:lpstr>Tanımlama İşlemleri Alt Modülü</vt:lpstr>
      <vt:lpstr>Tanımlama İşlemleri Alt Modülü</vt:lpstr>
      <vt:lpstr>Tanımlama İşlemleri Alt Modülü</vt:lpstr>
      <vt:lpstr>TEVZİ MODÜLÜ</vt:lpstr>
      <vt:lpstr>TEVZİ MODÜLÜ</vt:lpstr>
      <vt:lpstr>TEVZİ MODÜLÜ</vt:lpstr>
      <vt:lpstr>TEVZİ MODÜLÜ</vt:lpstr>
      <vt:lpstr>TEVZİ MODÜLÜ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237</cp:revision>
  <dcterms:created xsi:type="dcterms:W3CDTF">2016-06-07T11:14:27Z</dcterms:created>
  <dcterms:modified xsi:type="dcterms:W3CDTF">2016-12-08T12:05:33Z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