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7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1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303" r:id="rId3"/>
    <p:sldId id="304" r:id="rId4"/>
    <p:sldId id="311" r:id="rId5"/>
    <p:sldId id="305" r:id="rId6"/>
    <p:sldId id="306" r:id="rId7"/>
    <p:sldId id="307" r:id="rId8"/>
    <p:sldId id="309" r:id="rId9"/>
    <p:sldId id="310" r:id="rId10"/>
    <p:sldId id="312" r:id="rId11"/>
    <p:sldId id="313" r:id="rId12"/>
    <p:sldId id="314" r:id="rId13"/>
    <p:sldId id="315" r:id="rId14"/>
    <p:sldId id="317" r:id="rId15"/>
    <p:sldId id="318" r:id="rId16"/>
    <p:sldId id="320" r:id="rId17"/>
    <p:sldId id="32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4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3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180641-D2FF-4A79-88E3-CF3919AFB306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74A45F-F14B-4C71-8AA3-4CFEA57C3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31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D8AA0-5E4E-4FC1-93A6-AEBCFF1384FC}" type="datetime1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599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3127E-9EF6-4841-9BDC-E0715A529C86}" type="datetime1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48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FB31-8E10-43EB-8418-F94BB6A565AA}" type="datetime1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868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13BEC-6D32-4C02-A5F4-F16462C3E769}" type="datetime1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78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03FBB-E270-4B3C-AEB5-6D536A4F97CD}" type="datetime1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855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3E3A9-1A4F-4377-8ACE-3E06F0757E40}" type="datetime1">
              <a:rPr lang="en-US" smtClean="0"/>
              <a:t>11/10/2016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438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C4835-DBAD-49F3-8E7E-6961B8E48C1A}" type="datetime1">
              <a:rPr lang="en-US" smtClean="0"/>
              <a:t>11/10/2016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305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851B4-6095-4AAD-B6CF-27B7B72C5510}" type="datetime1">
              <a:rPr lang="en-US" smtClean="0"/>
              <a:t>11/10/2016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729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09777-6402-4B92-A07C-A2D5DCFBC2A6}" type="datetime1">
              <a:rPr lang="en-US" smtClean="0"/>
              <a:t>11/10/2016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486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55428-9ACE-43A5-A9A0-3365F0FCB964}" type="datetime1">
              <a:rPr lang="en-US" smtClean="0"/>
              <a:t>11/10/2016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289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84431-6413-406A-8E46-DA0447FCC405}" type="datetime1">
              <a:rPr lang="en-US" smtClean="0"/>
              <a:t>11/10/2016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252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DD7F9-4D18-475E-BBEB-E3435EDB2C7D}" type="datetime1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116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2667000"/>
          </a:xfrm>
        </p:spPr>
        <p:txBody>
          <a:bodyPr>
            <a:noAutofit/>
          </a:bodyPr>
          <a:lstStyle/>
          <a:p>
            <a:r>
              <a:rPr lang="en-US" sz="4800" dirty="0" smtClean="0"/>
              <a:t>U</a:t>
            </a:r>
            <a:r>
              <a:rPr lang="tr-TR" sz="4800" dirty="0" smtClean="0"/>
              <a:t>YAP </a:t>
            </a:r>
            <a:br>
              <a:rPr lang="tr-TR" sz="4800" dirty="0" smtClean="0"/>
            </a:br>
            <a:r>
              <a:rPr lang="tr-TR" sz="4800" dirty="0" smtClean="0"/>
              <a:t>G</a:t>
            </a:r>
            <a:r>
              <a:rPr lang="en-US" sz="4800" dirty="0" err="1" smtClean="0"/>
              <a:t>enel</a:t>
            </a:r>
            <a:r>
              <a:rPr lang="en-US" sz="4800" dirty="0" smtClean="0"/>
              <a:t> </a:t>
            </a:r>
            <a:r>
              <a:rPr lang="en-US" sz="4800" dirty="0" err="1"/>
              <a:t>İşlemler</a:t>
            </a:r>
            <a:endParaRPr lang="en-US" sz="4800" dirty="0"/>
          </a:p>
          <a:p>
            <a:endParaRPr lang="en-US" sz="4800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609600" y="1676400"/>
            <a:ext cx="7772400" cy="1924050"/>
          </a:xfrm>
        </p:spPr>
        <p:txBody>
          <a:bodyPr>
            <a:normAutofit fontScale="90000"/>
          </a:bodyPr>
          <a:lstStyle/>
          <a:p>
            <a:r>
              <a:rPr lang="tr-TR" sz="9800" dirty="0" smtClean="0"/>
              <a:t>Ünite 5</a:t>
            </a:r>
            <a:r>
              <a:rPr lang="tr-TR" dirty="0" smtClean="0"/>
              <a:t/>
            </a:r>
            <a:br>
              <a:rPr lang="tr-TR" dirty="0" smtClean="0"/>
            </a:b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88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Evrak</a:t>
            </a:r>
            <a:r>
              <a:rPr lang="en-US" b="1" dirty="0"/>
              <a:t> </a:t>
            </a:r>
            <a:r>
              <a:rPr lang="en-US" b="1" dirty="0" err="1"/>
              <a:t>Zimmet</a:t>
            </a:r>
            <a:r>
              <a:rPr lang="en-US" b="1" dirty="0"/>
              <a:t> </a:t>
            </a:r>
            <a:r>
              <a:rPr lang="en-US" b="1" dirty="0" err="1" smtClean="0"/>
              <a:t>İşlemleri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/>
              <a:t>[</a:t>
            </a:r>
            <a:r>
              <a:rPr lang="en-US" sz="2800" dirty="0" err="1"/>
              <a:t>Evrak</a:t>
            </a:r>
            <a:r>
              <a:rPr lang="en-US" sz="2800" dirty="0"/>
              <a:t> </a:t>
            </a:r>
            <a:r>
              <a:rPr lang="en-US" sz="2800" dirty="0" err="1"/>
              <a:t>Zimmet</a:t>
            </a:r>
            <a:r>
              <a:rPr lang="en-US" sz="2800" dirty="0"/>
              <a:t> </a:t>
            </a:r>
            <a:r>
              <a:rPr lang="en-US" sz="2800" dirty="0" err="1"/>
              <a:t>İşlemleri</a:t>
            </a:r>
            <a:r>
              <a:rPr lang="en-US" sz="2800" dirty="0"/>
              <a:t>] </a:t>
            </a:r>
            <a:r>
              <a:rPr lang="en-US" sz="2800" dirty="0" err="1"/>
              <a:t>ekranı</a:t>
            </a:r>
            <a:r>
              <a:rPr lang="en-US" sz="2800" dirty="0"/>
              <a:t>, </a:t>
            </a:r>
            <a:r>
              <a:rPr lang="en-US" sz="2800" dirty="0" err="1"/>
              <a:t>birimlere</a:t>
            </a:r>
            <a:r>
              <a:rPr lang="en-US" sz="2800" dirty="0"/>
              <a:t> </a:t>
            </a:r>
            <a:r>
              <a:rPr lang="en-US" sz="2800" dirty="0" err="1"/>
              <a:t>gelen</a:t>
            </a:r>
            <a:r>
              <a:rPr lang="en-US" sz="2800" dirty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/>
              <a:t>giden</a:t>
            </a:r>
            <a:r>
              <a:rPr lang="en-US" sz="2800" dirty="0"/>
              <a:t> </a:t>
            </a:r>
            <a:r>
              <a:rPr lang="en-US" sz="2800" dirty="0" err="1"/>
              <a:t>evrakla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zimmet</a:t>
            </a:r>
            <a:r>
              <a:rPr lang="en-US" sz="2800" dirty="0"/>
              <a:t> </a:t>
            </a:r>
            <a:r>
              <a:rPr lang="en-US" sz="2800" dirty="0" err="1"/>
              <a:t>işlemlerinin</a:t>
            </a:r>
            <a:r>
              <a:rPr lang="en-US" sz="2800" dirty="0"/>
              <a:t> </a:t>
            </a:r>
            <a:r>
              <a:rPr lang="en-US" sz="2800" dirty="0" err="1"/>
              <a:t>yapıldığı</a:t>
            </a:r>
            <a:r>
              <a:rPr lang="en-US" sz="2800" dirty="0"/>
              <a:t> </a:t>
            </a:r>
            <a:r>
              <a:rPr lang="en-US" sz="2800" dirty="0" err="1"/>
              <a:t>ekrandır</a:t>
            </a:r>
            <a:r>
              <a:rPr lang="en-US" sz="2800" dirty="0"/>
              <a:t>. </a:t>
            </a:r>
            <a:r>
              <a:rPr lang="en-US" sz="2800" dirty="0" err="1"/>
              <a:t>Evraklarla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yeni</a:t>
            </a:r>
            <a:r>
              <a:rPr lang="en-US" sz="2800" dirty="0"/>
              <a:t> </a:t>
            </a:r>
            <a:r>
              <a:rPr lang="en-US" sz="2800" dirty="0" err="1"/>
              <a:t>zimmet</a:t>
            </a:r>
            <a:r>
              <a:rPr lang="en-US" sz="2800" dirty="0"/>
              <a:t> </a:t>
            </a:r>
            <a:r>
              <a:rPr lang="en-US" sz="2800" dirty="0" err="1"/>
              <a:t>işlemlerinin</a:t>
            </a:r>
            <a:r>
              <a:rPr lang="en-US" sz="2800" dirty="0"/>
              <a:t> </a:t>
            </a:r>
            <a:r>
              <a:rPr lang="en-US" sz="2800" dirty="0" err="1"/>
              <a:t>yapılması</a:t>
            </a:r>
            <a:r>
              <a:rPr lang="en-US" sz="2800" dirty="0"/>
              <a:t>, </a:t>
            </a:r>
            <a:r>
              <a:rPr lang="en-US" sz="2800" dirty="0" err="1"/>
              <a:t>daha</a:t>
            </a:r>
            <a:r>
              <a:rPr lang="en-US" sz="2800" dirty="0"/>
              <a:t> </a:t>
            </a:r>
            <a:r>
              <a:rPr lang="en-US" sz="2800" dirty="0" err="1"/>
              <a:t>önceden</a:t>
            </a:r>
            <a:r>
              <a:rPr lang="en-US" sz="2800" dirty="0"/>
              <a:t> </a:t>
            </a:r>
            <a:r>
              <a:rPr lang="en-US" sz="2800" dirty="0" err="1"/>
              <a:t>yapılmış</a:t>
            </a:r>
            <a:r>
              <a:rPr lang="en-US" sz="2800" dirty="0"/>
              <a:t> </a:t>
            </a:r>
            <a:r>
              <a:rPr lang="en-US" sz="2800" dirty="0" err="1"/>
              <a:t>olan</a:t>
            </a:r>
            <a:r>
              <a:rPr lang="en-US" sz="2800" dirty="0"/>
              <a:t> </a:t>
            </a:r>
            <a:r>
              <a:rPr lang="en-US" sz="2800" dirty="0" err="1"/>
              <a:t>zimmetlerin</a:t>
            </a:r>
            <a:r>
              <a:rPr lang="en-US" sz="2800" dirty="0"/>
              <a:t> </a:t>
            </a:r>
            <a:r>
              <a:rPr lang="en-US" sz="2800" dirty="0" err="1"/>
              <a:t>sorgu</a:t>
            </a:r>
            <a:r>
              <a:rPr lang="en-US" sz="2800" dirty="0"/>
              <a:t> </a:t>
            </a:r>
            <a:r>
              <a:rPr lang="en-US" sz="2800" dirty="0" err="1"/>
              <a:t>aracılığıyla</a:t>
            </a:r>
            <a:r>
              <a:rPr lang="en-US" sz="2800" dirty="0"/>
              <a:t> </a:t>
            </a:r>
            <a:r>
              <a:rPr lang="en-US" sz="2800" dirty="0" err="1"/>
              <a:t>bulunması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oluşturu</a:t>
            </a:r>
            <a:r>
              <a:rPr lang="tr-TR" sz="2800" dirty="0" smtClean="0"/>
              <a:t>l</a:t>
            </a:r>
            <a:r>
              <a:rPr lang="en-US" sz="2800" dirty="0" smtClean="0"/>
              <a:t>an </a:t>
            </a:r>
            <a:r>
              <a:rPr lang="en-US" sz="2800" dirty="0" err="1"/>
              <a:t>zimmetlerin</a:t>
            </a:r>
            <a:r>
              <a:rPr lang="en-US" sz="2800" dirty="0"/>
              <a:t> </a:t>
            </a:r>
            <a:r>
              <a:rPr lang="en-US" sz="2800" dirty="0" err="1"/>
              <a:t>silinmesi</a:t>
            </a:r>
            <a:r>
              <a:rPr lang="en-US" sz="2800" dirty="0"/>
              <a:t> </a:t>
            </a:r>
            <a:r>
              <a:rPr lang="en-US" sz="2800" dirty="0" err="1"/>
              <a:t>işlemlerini</a:t>
            </a:r>
            <a:r>
              <a:rPr lang="en-US" sz="2800" dirty="0"/>
              <a:t> </a:t>
            </a:r>
            <a:r>
              <a:rPr lang="en-US" sz="2800" dirty="0" err="1"/>
              <a:t>kapsamaktadır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243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b="1" dirty="0" err="1"/>
              <a:t>Giden</a:t>
            </a:r>
            <a:r>
              <a:rPr lang="en-US" b="1" dirty="0"/>
              <a:t> </a:t>
            </a:r>
            <a:r>
              <a:rPr lang="en-US" b="1" dirty="0" err="1"/>
              <a:t>Evrak</a:t>
            </a:r>
            <a:r>
              <a:rPr lang="en-US" b="1" dirty="0"/>
              <a:t> </a:t>
            </a:r>
            <a:r>
              <a:rPr lang="en-US" b="1" dirty="0" err="1"/>
              <a:t>Oluşturma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/>
              <a:t>[</a:t>
            </a:r>
            <a:r>
              <a:rPr lang="en-US" sz="2800" dirty="0" err="1"/>
              <a:t>Giden</a:t>
            </a:r>
            <a:r>
              <a:rPr lang="en-US" sz="2800" dirty="0"/>
              <a:t> </a:t>
            </a:r>
            <a:r>
              <a:rPr lang="en-US" sz="2800" dirty="0" err="1"/>
              <a:t>Evrak</a:t>
            </a:r>
            <a:r>
              <a:rPr lang="en-US" sz="2800" dirty="0"/>
              <a:t> </a:t>
            </a:r>
            <a:r>
              <a:rPr lang="en-US" sz="2800" dirty="0" err="1"/>
              <a:t>Oluşturma</a:t>
            </a:r>
            <a:r>
              <a:rPr lang="en-US" sz="2800" dirty="0"/>
              <a:t>] </a:t>
            </a:r>
            <a:r>
              <a:rPr lang="en-US" sz="2800" dirty="0" err="1"/>
              <a:t>ekranı</a:t>
            </a:r>
            <a:r>
              <a:rPr lang="en-US" sz="2800" dirty="0"/>
              <a:t>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üzerinde</a:t>
            </a:r>
            <a:r>
              <a:rPr lang="en-US" sz="2800" dirty="0"/>
              <a:t> </a:t>
            </a:r>
            <a:r>
              <a:rPr lang="en-US" sz="2800" dirty="0" err="1"/>
              <a:t>oluşturulan</a:t>
            </a:r>
            <a:r>
              <a:rPr lang="en-US" sz="2800" dirty="0"/>
              <a:t> </a:t>
            </a:r>
            <a:r>
              <a:rPr lang="en-US" sz="2800" dirty="0" err="1"/>
              <a:t>evrakın</a:t>
            </a:r>
            <a:r>
              <a:rPr lang="en-US" sz="2800" dirty="0"/>
              <a:t> </a:t>
            </a:r>
            <a:r>
              <a:rPr lang="en-US" sz="2800" dirty="0" err="1"/>
              <a:t>gönderme</a:t>
            </a:r>
            <a:r>
              <a:rPr lang="en-US" sz="2800" dirty="0"/>
              <a:t> </a:t>
            </a: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/>
              <a:t>yapıldığı</a:t>
            </a:r>
            <a:r>
              <a:rPr lang="en-US" sz="2800" dirty="0"/>
              <a:t> </a:t>
            </a:r>
            <a:r>
              <a:rPr lang="en-US" sz="2800" dirty="0" err="1"/>
              <a:t>ekrandır</a:t>
            </a:r>
            <a:r>
              <a:rPr lang="en-US" sz="2800" dirty="0"/>
              <a:t>. </a:t>
            </a:r>
            <a:r>
              <a:rPr lang="en-US" sz="2800" dirty="0" err="1"/>
              <a:t>Ekran</a:t>
            </a:r>
            <a:r>
              <a:rPr lang="en-US" sz="2800" dirty="0"/>
              <a:t> “</a:t>
            </a:r>
            <a:r>
              <a:rPr lang="en-US" sz="2800" dirty="0" err="1"/>
              <a:t>Dosya</a:t>
            </a:r>
            <a:r>
              <a:rPr lang="en-US" sz="2800" dirty="0"/>
              <a:t> Tipi” </a:t>
            </a:r>
            <a:r>
              <a:rPr lang="en-US" sz="2800" dirty="0" err="1"/>
              <a:t>opsiyon</a:t>
            </a:r>
            <a:r>
              <a:rPr lang="en-US" sz="2800" dirty="0"/>
              <a:t> </a:t>
            </a:r>
            <a:r>
              <a:rPr lang="en-US" sz="2800" dirty="0" err="1"/>
              <a:t>kutularından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“</a:t>
            </a:r>
            <a:r>
              <a:rPr lang="en-US" sz="2800" dirty="0" err="1"/>
              <a:t>Giden</a:t>
            </a:r>
            <a:r>
              <a:rPr lang="en-US" sz="2800" dirty="0"/>
              <a:t> </a:t>
            </a:r>
            <a:r>
              <a:rPr lang="en-US" sz="2800" dirty="0" err="1" smtClean="0"/>
              <a:t>Evrak</a:t>
            </a:r>
            <a:r>
              <a:rPr lang="en-US" sz="2800" dirty="0" smtClean="0"/>
              <a:t> </a:t>
            </a:r>
            <a:r>
              <a:rPr lang="en-US" sz="2800" dirty="0" err="1"/>
              <a:t>Bilgileri</a:t>
            </a:r>
            <a:r>
              <a:rPr lang="en-US" sz="2800" dirty="0"/>
              <a:t>” </a:t>
            </a:r>
            <a:r>
              <a:rPr lang="en-US" sz="2800" dirty="0" err="1"/>
              <a:t>bloğundan</a:t>
            </a:r>
            <a:r>
              <a:rPr lang="en-US" sz="2800" dirty="0"/>
              <a:t> </a:t>
            </a:r>
            <a:r>
              <a:rPr lang="en-US" sz="2800" dirty="0" err="1" smtClean="0"/>
              <a:t>oluşmaktadı</a:t>
            </a:r>
            <a:r>
              <a:rPr lang="tr-TR" sz="2800" dirty="0" smtClean="0"/>
              <a:t>r.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4506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Dağıtım</a:t>
            </a:r>
            <a:r>
              <a:rPr lang="en-US" b="1" dirty="0"/>
              <a:t> </a:t>
            </a:r>
            <a:r>
              <a:rPr lang="en-US" b="1" dirty="0" err="1"/>
              <a:t>Planı</a:t>
            </a:r>
            <a:r>
              <a:rPr lang="en-US" b="1" dirty="0"/>
              <a:t> </a:t>
            </a:r>
            <a:r>
              <a:rPr lang="en-US" b="1" dirty="0" err="1"/>
              <a:t>İşlemleri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/>
              <a:t>[</a:t>
            </a:r>
            <a:r>
              <a:rPr lang="en-US" sz="2800" dirty="0" err="1"/>
              <a:t>Dağıtım</a:t>
            </a:r>
            <a:r>
              <a:rPr lang="en-US" sz="2800" dirty="0"/>
              <a:t> </a:t>
            </a:r>
            <a:r>
              <a:rPr lang="en-US" sz="2800" dirty="0" err="1"/>
              <a:t>Planı</a:t>
            </a:r>
            <a:r>
              <a:rPr lang="en-US" sz="2800" dirty="0"/>
              <a:t> </a:t>
            </a:r>
            <a:r>
              <a:rPr lang="en-US" sz="2800" dirty="0" err="1"/>
              <a:t>İşlemleri</a:t>
            </a:r>
            <a:r>
              <a:rPr lang="en-US" sz="2800" dirty="0"/>
              <a:t>] </a:t>
            </a:r>
            <a:r>
              <a:rPr lang="en-US" sz="2800" dirty="0" err="1"/>
              <a:t>ekranı</a:t>
            </a:r>
            <a:r>
              <a:rPr lang="en-US" sz="2800" dirty="0"/>
              <a:t>,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birimin</a:t>
            </a:r>
            <a:r>
              <a:rPr lang="en-US" sz="2800" dirty="0"/>
              <a:t> </a:t>
            </a:r>
            <a:r>
              <a:rPr lang="en-US" sz="2800" dirty="0" err="1"/>
              <a:t>düzenli</a:t>
            </a:r>
            <a:r>
              <a:rPr lang="en-US" sz="2800" dirty="0"/>
              <a:t>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en-US" sz="2800" dirty="0" err="1"/>
              <a:t>evrak</a:t>
            </a:r>
            <a:r>
              <a:rPr lang="en-US" sz="2800" dirty="0"/>
              <a:t> </a:t>
            </a:r>
            <a:r>
              <a:rPr lang="en-US" sz="2800" dirty="0" err="1"/>
              <a:t>dağıtımı</a:t>
            </a:r>
            <a:r>
              <a:rPr lang="en-US" sz="2800" dirty="0"/>
              <a:t> </a:t>
            </a:r>
            <a:r>
              <a:rPr lang="en-US" sz="2800" dirty="0" err="1"/>
              <a:t>yaptığı</a:t>
            </a:r>
            <a:r>
              <a:rPr lang="en-US" sz="2800" dirty="0"/>
              <a:t> </a:t>
            </a:r>
            <a:r>
              <a:rPr lang="en-US" sz="2800" dirty="0" err="1"/>
              <a:t>birimlere</a:t>
            </a:r>
            <a:r>
              <a:rPr lang="en-US" sz="2800" dirty="0"/>
              <a:t>, </a:t>
            </a:r>
            <a:r>
              <a:rPr lang="en-US" sz="2800" dirty="0" err="1"/>
              <a:t>bir</a:t>
            </a:r>
            <a:r>
              <a:rPr lang="en-US" sz="2800" dirty="0"/>
              <a:t> plan </a:t>
            </a:r>
            <a:r>
              <a:rPr lang="en-US" sz="2800" dirty="0" err="1"/>
              <a:t>çerçevesinde</a:t>
            </a:r>
            <a:r>
              <a:rPr lang="en-US" sz="2800" dirty="0"/>
              <a:t>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üzerinde</a:t>
            </a:r>
            <a:r>
              <a:rPr lang="en-US" sz="2800" dirty="0"/>
              <a:t> </a:t>
            </a:r>
            <a:r>
              <a:rPr lang="en-US" sz="2800" dirty="0" err="1"/>
              <a:t>yaratılan</a:t>
            </a:r>
            <a:r>
              <a:rPr lang="en-US" sz="2800" dirty="0"/>
              <a:t> </a:t>
            </a:r>
            <a:r>
              <a:rPr lang="en-US" sz="2800" dirty="0" err="1"/>
              <a:t>evrakın</a:t>
            </a:r>
            <a:r>
              <a:rPr lang="en-US" sz="2800" dirty="0"/>
              <a:t> </a:t>
            </a:r>
            <a:r>
              <a:rPr lang="en-US" sz="2800" dirty="0" err="1"/>
              <a:t>gönderilmesi</a:t>
            </a:r>
            <a:r>
              <a:rPr lang="en-US" sz="2800" dirty="0"/>
              <a:t> </a:t>
            </a:r>
            <a:r>
              <a:rPr lang="en-US" sz="2800" dirty="0" err="1"/>
              <a:t>amacıyla</a:t>
            </a:r>
            <a:r>
              <a:rPr lang="en-US" sz="2800" dirty="0"/>
              <a:t>  </a:t>
            </a:r>
            <a:r>
              <a:rPr lang="en-US" sz="2800" dirty="0" err="1"/>
              <a:t>kullanılan</a:t>
            </a:r>
            <a:r>
              <a:rPr lang="en-US" sz="2800" dirty="0"/>
              <a:t> </a:t>
            </a:r>
            <a:r>
              <a:rPr lang="en-US" sz="2800" dirty="0" err="1"/>
              <a:t>ekrandır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r>
              <a:rPr lang="tr-TR" sz="2800" dirty="0" smtClean="0"/>
              <a:t>Y</a:t>
            </a:r>
            <a:r>
              <a:rPr lang="en-US" sz="2800" dirty="0" err="1" smtClean="0"/>
              <a:t>eni</a:t>
            </a:r>
            <a:r>
              <a:rPr lang="en-US" sz="2800" dirty="0" smtClean="0"/>
              <a:t> </a:t>
            </a:r>
            <a:r>
              <a:rPr lang="en-US" sz="2800" dirty="0" err="1"/>
              <a:t>dağıtım</a:t>
            </a:r>
            <a:r>
              <a:rPr lang="en-US" sz="2800" dirty="0"/>
              <a:t> </a:t>
            </a:r>
            <a:r>
              <a:rPr lang="en-US" sz="2800" dirty="0" err="1"/>
              <a:t>planı</a:t>
            </a:r>
            <a:r>
              <a:rPr lang="en-US" sz="2800" dirty="0"/>
              <a:t> </a:t>
            </a:r>
            <a:r>
              <a:rPr lang="en-US" sz="2800" dirty="0" err="1"/>
              <a:t>oluşturma</a:t>
            </a:r>
            <a:r>
              <a:rPr lang="en-US" sz="2800" dirty="0"/>
              <a:t>, </a:t>
            </a:r>
            <a:r>
              <a:rPr lang="en-US" sz="2800" dirty="0" err="1"/>
              <a:t>daha</a:t>
            </a:r>
            <a:r>
              <a:rPr lang="en-US" sz="2800" dirty="0"/>
              <a:t> </a:t>
            </a:r>
            <a:r>
              <a:rPr lang="en-US" sz="2800" dirty="0" err="1"/>
              <a:t>önceden</a:t>
            </a:r>
            <a:r>
              <a:rPr lang="en-US" sz="2800" dirty="0"/>
              <a:t> </a:t>
            </a:r>
            <a:r>
              <a:rPr lang="en-US" sz="2800" dirty="0" err="1"/>
              <a:t>oluşturulmuş</a:t>
            </a:r>
            <a:r>
              <a:rPr lang="en-US" sz="2800" dirty="0"/>
              <a:t> </a:t>
            </a:r>
            <a:r>
              <a:rPr lang="en-US" sz="2800" dirty="0" err="1"/>
              <a:t>olan</a:t>
            </a:r>
            <a:r>
              <a:rPr lang="en-US" sz="2800" dirty="0"/>
              <a:t> </a:t>
            </a:r>
            <a:r>
              <a:rPr lang="en-US" sz="2800" dirty="0" err="1"/>
              <a:t>dağıtım</a:t>
            </a:r>
            <a:r>
              <a:rPr lang="en-US" sz="2800" dirty="0"/>
              <a:t> </a:t>
            </a:r>
            <a:r>
              <a:rPr lang="en-US" sz="2800" dirty="0" err="1" smtClean="0"/>
              <a:t>planlarını</a:t>
            </a:r>
            <a:r>
              <a:rPr lang="en-US" sz="2800" dirty="0" smtClean="0"/>
              <a:t> </a:t>
            </a:r>
            <a:r>
              <a:rPr lang="en-US" sz="2800" dirty="0" err="1"/>
              <a:t>sorgulama</a:t>
            </a:r>
            <a:r>
              <a:rPr lang="en-US" sz="2800" dirty="0"/>
              <a:t> </a:t>
            </a:r>
            <a:r>
              <a:rPr lang="en-US" sz="2800" dirty="0" err="1"/>
              <a:t>yöntemleri</a:t>
            </a:r>
            <a:r>
              <a:rPr lang="en-US" sz="2800" dirty="0"/>
              <a:t> </a:t>
            </a:r>
            <a:r>
              <a:rPr lang="en-US" sz="2800" dirty="0" err="1"/>
              <a:t>aracılığıyla</a:t>
            </a:r>
            <a:r>
              <a:rPr lang="en-US" sz="2800" dirty="0"/>
              <a:t> </a:t>
            </a:r>
            <a:r>
              <a:rPr lang="en-US" sz="2800" dirty="0" err="1"/>
              <a:t>bulma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oluşturulmuş</a:t>
            </a:r>
            <a:r>
              <a:rPr lang="en-US" sz="2800" dirty="0"/>
              <a:t> </a:t>
            </a:r>
            <a:r>
              <a:rPr lang="en-US" sz="2800" dirty="0" err="1"/>
              <a:t>olan</a:t>
            </a:r>
            <a:r>
              <a:rPr lang="en-US" sz="2800" dirty="0"/>
              <a:t> </a:t>
            </a:r>
            <a:r>
              <a:rPr lang="en-US" sz="2800" dirty="0" err="1"/>
              <a:t>dağıtım</a:t>
            </a:r>
            <a:r>
              <a:rPr lang="en-US" sz="2800" dirty="0"/>
              <a:t> </a:t>
            </a:r>
            <a:r>
              <a:rPr lang="en-US" sz="2800" dirty="0" err="1" smtClean="0"/>
              <a:t>planlarını</a:t>
            </a:r>
            <a:r>
              <a:rPr lang="en-US" sz="2800" dirty="0" smtClean="0"/>
              <a:t> </a:t>
            </a:r>
            <a:r>
              <a:rPr lang="en-US" sz="2800" dirty="0" err="1"/>
              <a:t>silme</a:t>
            </a:r>
            <a:r>
              <a:rPr lang="en-US" sz="2800" dirty="0"/>
              <a:t> </a:t>
            </a:r>
            <a:r>
              <a:rPr lang="en-US" sz="2800" dirty="0" err="1"/>
              <a:t>işlemlerini</a:t>
            </a:r>
            <a:r>
              <a:rPr lang="en-US" sz="2800" dirty="0"/>
              <a:t> </a:t>
            </a:r>
            <a:r>
              <a:rPr lang="en-US" sz="2800" dirty="0" err="1"/>
              <a:t>kapsamaktadır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1695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1"/>
            <a:ext cx="8229600" cy="23622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4400" b="1" dirty="0" err="1"/>
              <a:t>Tarama</a:t>
            </a:r>
            <a:r>
              <a:rPr lang="en-US" sz="4400" b="1" dirty="0"/>
              <a:t> </a:t>
            </a:r>
            <a:r>
              <a:rPr lang="en-US" sz="4400" b="1" dirty="0" err="1"/>
              <a:t>Merkezi</a:t>
            </a:r>
            <a:r>
              <a:rPr lang="en-US" sz="4400" b="1" dirty="0"/>
              <a:t> </a:t>
            </a:r>
            <a:r>
              <a:rPr lang="en-US" sz="4400" b="1" dirty="0" err="1"/>
              <a:t>Evrak</a:t>
            </a:r>
            <a:r>
              <a:rPr lang="en-US" sz="4400" b="1" dirty="0"/>
              <a:t> </a:t>
            </a:r>
            <a:r>
              <a:rPr lang="en-US" sz="4400" b="1" dirty="0" err="1" smtClean="0"/>
              <a:t>Kayıt</a:t>
            </a:r>
            <a:endParaRPr lang="tr-TR" sz="4400" b="1" dirty="0" smtClean="0"/>
          </a:p>
          <a:p>
            <a:pPr marL="0" indent="0" algn="just">
              <a:buNone/>
            </a:pPr>
            <a:r>
              <a:rPr lang="en-US" sz="2800" dirty="0" err="1" smtClean="0"/>
              <a:t>Kuruma</a:t>
            </a:r>
            <a:r>
              <a:rPr lang="en-US" sz="2800" dirty="0" smtClean="0"/>
              <a:t> </a:t>
            </a:r>
            <a:r>
              <a:rPr lang="en-US" sz="2800" dirty="0" err="1"/>
              <a:t>dışarıdan</a:t>
            </a:r>
            <a:r>
              <a:rPr lang="en-US" sz="2800" dirty="0"/>
              <a:t> </a:t>
            </a:r>
            <a:r>
              <a:rPr lang="en-US" sz="2800" dirty="0" err="1"/>
              <a:t>kâğıt</a:t>
            </a:r>
            <a:r>
              <a:rPr lang="en-US" sz="2800" dirty="0"/>
              <a:t> </a:t>
            </a:r>
            <a:r>
              <a:rPr lang="en-US" sz="2800" dirty="0" err="1"/>
              <a:t>üzerinde</a:t>
            </a:r>
            <a:r>
              <a:rPr lang="en-US" sz="2800" dirty="0"/>
              <a:t> </a:t>
            </a:r>
            <a:r>
              <a:rPr lang="en-US" sz="2800" dirty="0" err="1"/>
              <a:t>gelen</a:t>
            </a:r>
            <a:r>
              <a:rPr lang="en-US" sz="2800" dirty="0"/>
              <a:t> </a:t>
            </a:r>
            <a:r>
              <a:rPr lang="en-US" sz="2800" dirty="0" err="1"/>
              <a:t>tüm</a:t>
            </a:r>
            <a:r>
              <a:rPr lang="en-US" sz="2800" dirty="0"/>
              <a:t> </a:t>
            </a:r>
            <a:r>
              <a:rPr lang="en-US" sz="2800" dirty="0" err="1"/>
              <a:t>bilgiler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birimin</a:t>
            </a:r>
            <a:r>
              <a:rPr lang="en-US" sz="2800" dirty="0"/>
              <a:t> </a:t>
            </a:r>
            <a:r>
              <a:rPr lang="en-US" sz="2800" dirty="0" err="1"/>
              <a:t>tarama</a:t>
            </a:r>
            <a:r>
              <a:rPr lang="en-US" sz="2800" dirty="0"/>
              <a:t> </a:t>
            </a:r>
            <a:r>
              <a:rPr lang="en-US" sz="2800" dirty="0" err="1"/>
              <a:t>merkezi</a:t>
            </a:r>
            <a:r>
              <a:rPr lang="en-US" sz="2800" dirty="0"/>
              <a:t> </a:t>
            </a:r>
            <a:r>
              <a:rPr lang="en-US" sz="2800" dirty="0" err="1"/>
              <a:t>tarafından</a:t>
            </a:r>
            <a:r>
              <a:rPr lang="en-US" sz="2800" dirty="0"/>
              <a:t> </a:t>
            </a:r>
            <a:r>
              <a:rPr lang="en-US" sz="2800" dirty="0" err="1"/>
              <a:t>taranarak</a:t>
            </a:r>
            <a:r>
              <a:rPr lang="en-US" sz="2800" dirty="0"/>
              <a:t> </a:t>
            </a:r>
            <a:r>
              <a:rPr lang="en-US" sz="2800" dirty="0" err="1"/>
              <a:t>elektronik</a:t>
            </a:r>
            <a:r>
              <a:rPr lang="en-US" sz="2800" dirty="0"/>
              <a:t> </a:t>
            </a:r>
            <a:r>
              <a:rPr lang="en-US" sz="2800" dirty="0" err="1"/>
              <a:t>ortama</a:t>
            </a:r>
            <a:r>
              <a:rPr lang="en-US" sz="2800" dirty="0"/>
              <a:t>  </a:t>
            </a:r>
            <a:r>
              <a:rPr lang="en-US" sz="2800" dirty="0" err="1"/>
              <a:t>aktarılır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13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3400" y="3276600"/>
            <a:ext cx="8229600" cy="2133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4400" b="1" dirty="0" err="1" smtClean="0"/>
              <a:t>Dosya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Evrak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Düzeltme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İşlemleri</a:t>
            </a:r>
            <a:endParaRPr lang="tr-TR" sz="4400" b="1" dirty="0" smtClean="0"/>
          </a:p>
          <a:p>
            <a:pPr marL="0" indent="0">
              <a:buFont typeface="Arial" pitchFamily="34" charset="0"/>
              <a:buNone/>
            </a:pPr>
            <a:r>
              <a:rPr lang="en-US" sz="2800" dirty="0" smtClean="0"/>
              <a:t>[</a:t>
            </a:r>
            <a:r>
              <a:rPr lang="en-US" sz="2800" dirty="0" err="1" smtClean="0"/>
              <a:t>Dosya</a:t>
            </a:r>
            <a:r>
              <a:rPr lang="en-US" sz="2800" dirty="0" smtClean="0"/>
              <a:t> </a:t>
            </a:r>
            <a:r>
              <a:rPr lang="en-US" sz="2800" dirty="0" err="1" smtClean="0"/>
              <a:t>Evrak</a:t>
            </a:r>
            <a:r>
              <a:rPr lang="en-US" sz="2800" dirty="0" smtClean="0"/>
              <a:t> </a:t>
            </a:r>
            <a:r>
              <a:rPr lang="en-US" sz="2800" dirty="0" err="1" smtClean="0"/>
              <a:t>Düzeltme</a:t>
            </a:r>
            <a:r>
              <a:rPr lang="en-US" sz="2800" dirty="0" smtClean="0"/>
              <a:t> </a:t>
            </a:r>
            <a:r>
              <a:rPr lang="en-US" sz="2800" dirty="0" err="1" smtClean="0"/>
              <a:t>İşlemleri</a:t>
            </a:r>
            <a:r>
              <a:rPr lang="en-US" sz="2800" dirty="0" smtClean="0"/>
              <a:t>]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, </a:t>
            </a:r>
            <a:r>
              <a:rPr lang="en-US" sz="2800" dirty="0" err="1" smtClean="0"/>
              <a:t>birime</a:t>
            </a:r>
            <a:r>
              <a:rPr lang="en-US" sz="2800" dirty="0" smtClean="0"/>
              <a:t> </a:t>
            </a:r>
            <a:r>
              <a:rPr lang="en-US" sz="2800" dirty="0" err="1" smtClean="0"/>
              <a:t>gelen</a:t>
            </a:r>
            <a:r>
              <a:rPr lang="en-US" sz="2800" dirty="0" smtClean="0"/>
              <a:t> </a:t>
            </a:r>
            <a:r>
              <a:rPr lang="en-US" sz="2800" dirty="0" err="1" smtClean="0"/>
              <a:t>evrakın</a:t>
            </a:r>
            <a:r>
              <a:rPr lang="en-US" sz="2800" dirty="0" smtClean="0"/>
              <a:t> </a:t>
            </a:r>
            <a:r>
              <a:rPr lang="en-US" sz="2800" dirty="0" err="1" smtClean="0"/>
              <a:t>kabulünün</a:t>
            </a:r>
            <a:r>
              <a:rPr lang="en-US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 smtClean="0"/>
              <a:t>evraklarla</a:t>
            </a:r>
            <a:r>
              <a:rPr lang="en-US" sz="2800" dirty="0" smtClean="0"/>
              <a:t> </a:t>
            </a:r>
            <a:r>
              <a:rPr lang="en-US" sz="2800" dirty="0" err="1" smtClean="0"/>
              <a:t>ilgili</a:t>
            </a:r>
            <a:r>
              <a:rPr lang="en-US" sz="2800" dirty="0" smtClean="0"/>
              <a:t> </a:t>
            </a:r>
            <a:r>
              <a:rPr lang="en-US" sz="2800" dirty="0" err="1" smtClean="0"/>
              <a:t>düzenlemelerin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 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</a:p>
          <a:p>
            <a:pPr marL="0" indent="0">
              <a:buFont typeface="Arial" pitchFamily="34" charset="0"/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719178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33401"/>
            <a:ext cx="8229600" cy="2286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4400" b="1" dirty="0" err="1" smtClean="0"/>
              <a:t>Dosyadan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Evrak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Silme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Ekranı</a:t>
            </a:r>
            <a:endParaRPr lang="tr-TR" sz="4400" b="1" dirty="0" smtClean="0"/>
          </a:p>
          <a:p>
            <a:pPr marL="0" indent="0" algn="just">
              <a:buNone/>
            </a:pPr>
            <a:r>
              <a:rPr lang="en-US" sz="2800" dirty="0" smtClean="0"/>
              <a:t>[</a:t>
            </a:r>
            <a:r>
              <a:rPr lang="en-US" sz="2800" dirty="0" err="1" smtClean="0"/>
              <a:t>Evrak</a:t>
            </a:r>
            <a:r>
              <a:rPr lang="en-US" sz="2800" dirty="0" smtClean="0"/>
              <a:t> </a:t>
            </a:r>
            <a:r>
              <a:rPr lang="en-US" sz="2800" dirty="0" err="1" smtClean="0"/>
              <a:t>Silme</a:t>
            </a:r>
            <a:r>
              <a:rPr lang="en-US" sz="2800" dirty="0" smtClean="0"/>
              <a:t>] </a:t>
            </a:r>
            <a:r>
              <a:rPr lang="en-US" sz="2800" dirty="0" err="1" smtClean="0"/>
              <a:t>ekranı</a:t>
            </a:r>
            <a:r>
              <a:rPr lang="en-US" sz="2800" dirty="0" smtClean="0"/>
              <a:t> </a:t>
            </a:r>
            <a:r>
              <a:rPr lang="en-US" sz="2800" dirty="0" err="1" smtClean="0"/>
              <a:t>kullanıcı</a:t>
            </a:r>
            <a:r>
              <a:rPr lang="en-US" sz="2800" dirty="0" smtClean="0"/>
              <a:t> </a:t>
            </a:r>
            <a:r>
              <a:rPr lang="en-US" sz="2800" dirty="0" err="1" smtClean="0"/>
              <a:t>tarafından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r>
              <a:rPr lang="en-US" sz="2800" dirty="0" smtClean="0"/>
              <a:t> </a:t>
            </a:r>
            <a:r>
              <a:rPr lang="en-US" sz="2800" dirty="0" err="1" smtClean="0"/>
              <a:t>içinde</a:t>
            </a:r>
            <a:r>
              <a:rPr lang="en-US" sz="2800" dirty="0" smtClean="0"/>
              <a:t> </a:t>
            </a:r>
            <a:r>
              <a:rPr lang="en-US" sz="2800" dirty="0" err="1" smtClean="0"/>
              <a:t>oluşturulmuş</a:t>
            </a:r>
            <a:r>
              <a:rPr lang="en-US" sz="2800" dirty="0" smtClean="0"/>
              <a:t> </a:t>
            </a:r>
            <a:r>
              <a:rPr lang="en-US" sz="2800" dirty="0" err="1" smtClean="0"/>
              <a:t>hatalı</a:t>
            </a:r>
            <a:r>
              <a:rPr lang="en-US" sz="2800" dirty="0" smtClean="0"/>
              <a:t> </a:t>
            </a:r>
            <a:r>
              <a:rPr lang="en-US" sz="2800" dirty="0" err="1" smtClean="0"/>
              <a:t>evrakı</a:t>
            </a:r>
            <a:r>
              <a:rPr lang="en-US" sz="2800" dirty="0" smtClean="0"/>
              <a:t> </a:t>
            </a:r>
            <a:r>
              <a:rPr lang="en-US" sz="2800" dirty="0" err="1" smtClean="0"/>
              <a:t>silmek</a:t>
            </a:r>
            <a:r>
              <a:rPr lang="en-US" sz="2800" dirty="0" smtClean="0"/>
              <a:t>  </a:t>
            </a:r>
            <a:r>
              <a:rPr lang="en-US" sz="2800" dirty="0" err="1" smtClean="0"/>
              <a:t>için</a:t>
            </a:r>
            <a:r>
              <a:rPr lang="en-US" sz="2800" dirty="0" smtClean="0"/>
              <a:t>  </a:t>
            </a:r>
            <a:r>
              <a:rPr lang="en-US" sz="2800" dirty="0" err="1" smtClean="0"/>
              <a:t>kullanılan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</a:p>
          <a:p>
            <a:pPr algn="just"/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14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19953" y="2971800"/>
            <a:ext cx="8229600" cy="3124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4800" b="1" dirty="0" err="1"/>
              <a:t>Derdest</a:t>
            </a:r>
            <a:r>
              <a:rPr lang="en-US" sz="4800" b="1" dirty="0"/>
              <a:t> </a:t>
            </a:r>
            <a:r>
              <a:rPr lang="en-US" sz="4800" b="1" dirty="0" err="1"/>
              <a:t>Dosya</a:t>
            </a:r>
            <a:r>
              <a:rPr lang="en-US" sz="4800" b="1" dirty="0"/>
              <a:t> </a:t>
            </a:r>
            <a:r>
              <a:rPr lang="en-US" sz="4800" b="1" dirty="0" err="1"/>
              <a:t>İşlemleri</a:t>
            </a:r>
            <a:endParaRPr lang="en-US" sz="4800" b="1" dirty="0"/>
          </a:p>
          <a:p>
            <a:pPr marL="0" indent="0" algn="just">
              <a:buNone/>
            </a:pPr>
            <a:r>
              <a:rPr lang="en-US" sz="2800" dirty="0"/>
              <a:t>[</a:t>
            </a:r>
            <a:r>
              <a:rPr lang="en-US" sz="3000" dirty="0" err="1"/>
              <a:t>Derdest</a:t>
            </a:r>
            <a:r>
              <a:rPr lang="en-US" sz="3000" dirty="0"/>
              <a:t> </a:t>
            </a:r>
            <a:r>
              <a:rPr lang="en-US" sz="3000" dirty="0" err="1"/>
              <a:t>Dosya</a:t>
            </a:r>
            <a:r>
              <a:rPr lang="en-US" sz="3000" dirty="0"/>
              <a:t> </a:t>
            </a:r>
            <a:r>
              <a:rPr lang="en-US" sz="3000" dirty="0" err="1"/>
              <a:t>İşlemleri</a:t>
            </a:r>
            <a:r>
              <a:rPr lang="en-US" sz="3000" dirty="0"/>
              <a:t>] </a:t>
            </a:r>
            <a:r>
              <a:rPr lang="en-US" sz="3000" dirty="0" err="1"/>
              <a:t>ekranı</a:t>
            </a:r>
            <a:r>
              <a:rPr lang="en-US" sz="3000" dirty="0"/>
              <a:t>, </a:t>
            </a:r>
            <a:r>
              <a:rPr lang="en-US" sz="3000" dirty="0" err="1"/>
              <a:t>sistem</a:t>
            </a:r>
            <a:r>
              <a:rPr lang="en-US" sz="3000" dirty="0"/>
              <a:t> </a:t>
            </a:r>
            <a:r>
              <a:rPr lang="en-US" sz="3000" dirty="0" err="1"/>
              <a:t>üzerinden</a:t>
            </a:r>
            <a:r>
              <a:rPr lang="en-US" sz="3000" dirty="0"/>
              <a:t> </a:t>
            </a:r>
            <a:r>
              <a:rPr lang="en-US" sz="3000" dirty="0" err="1"/>
              <a:t>gelmeyip</a:t>
            </a:r>
            <a:r>
              <a:rPr lang="en-US" sz="3000" dirty="0"/>
              <a:t> </a:t>
            </a:r>
            <a:r>
              <a:rPr lang="en-US" sz="3000" dirty="0" err="1"/>
              <a:t>mahkemede</a:t>
            </a:r>
            <a:r>
              <a:rPr lang="en-US" sz="3000" dirty="0"/>
              <a:t> </a:t>
            </a:r>
            <a:r>
              <a:rPr lang="en-US" sz="3000" dirty="0" err="1"/>
              <a:t>daha</a:t>
            </a:r>
            <a:r>
              <a:rPr lang="en-US" sz="3000" dirty="0"/>
              <a:t> </a:t>
            </a:r>
            <a:r>
              <a:rPr lang="en-US" sz="3000" dirty="0" err="1" smtClean="0"/>
              <a:t>önceden</a:t>
            </a:r>
            <a:r>
              <a:rPr lang="en-US" sz="3000" dirty="0" smtClean="0"/>
              <a:t> </a:t>
            </a:r>
            <a:r>
              <a:rPr lang="en-US" sz="3000" dirty="0" err="1"/>
              <a:t>bulunan</a:t>
            </a:r>
            <a:r>
              <a:rPr lang="en-US" sz="3000" dirty="0"/>
              <a:t> </a:t>
            </a:r>
            <a:r>
              <a:rPr lang="en-US" sz="3000" dirty="0" err="1"/>
              <a:t>evrakın</a:t>
            </a:r>
            <a:r>
              <a:rPr lang="en-US" sz="3000" dirty="0"/>
              <a:t> </a:t>
            </a:r>
            <a:r>
              <a:rPr lang="en-US" sz="3000" dirty="0" err="1"/>
              <a:t>kabulünün</a:t>
            </a:r>
            <a:r>
              <a:rPr lang="en-US" sz="3000" dirty="0"/>
              <a:t> </a:t>
            </a:r>
            <a:r>
              <a:rPr lang="en-US" sz="3000" dirty="0" err="1"/>
              <a:t>gerçekleştirildiği</a:t>
            </a:r>
            <a:r>
              <a:rPr lang="en-US" sz="3000" dirty="0"/>
              <a:t> </a:t>
            </a:r>
            <a:r>
              <a:rPr lang="en-US" sz="3000" dirty="0" err="1"/>
              <a:t>ve</a:t>
            </a:r>
            <a:r>
              <a:rPr lang="en-US" sz="3000" dirty="0"/>
              <a:t> </a:t>
            </a:r>
            <a:r>
              <a:rPr lang="en-US" sz="3000" dirty="0" err="1"/>
              <a:t>evrakların</a:t>
            </a:r>
            <a:r>
              <a:rPr lang="en-US" sz="3000" dirty="0"/>
              <a:t> </a:t>
            </a:r>
            <a:r>
              <a:rPr lang="en-US" sz="3000" dirty="0" err="1"/>
              <a:t>ilgili</a:t>
            </a:r>
            <a:r>
              <a:rPr lang="en-US" sz="3000" dirty="0"/>
              <a:t> </a:t>
            </a:r>
            <a:r>
              <a:rPr lang="en-US" sz="3000" dirty="0" err="1"/>
              <a:t>dosyalarına</a:t>
            </a:r>
            <a:r>
              <a:rPr lang="en-US" sz="3000" dirty="0"/>
              <a:t> </a:t>
            </a:r>
            <a:r>
              <a:rPr lang="en-US" sz="3000" dirty="0" err="1"/>
              <a:t>kaydedildiği</a:t>
            </a:r>
            <a:r>
              <a:rPr lang="en-US" sz="3000" dirty="0"/>
              <a:t> </a:t>
            </a:r>
            <a:r>
              <a:rPr lang="en-US" sz="3000" dirty="0" err="1"/>
              <a:t>ekrandır</a:t>
            </a:r>
            <a:r>
              <a:rPr lang="en-US" sz="3000" dirty="0"/>
              <a:t>. “</a:t>
            </a:r>
            <a:r>
              <a:rPr lang="en-US" sz="3000" dirty="0" err="1"/>
              <a:t>Evrak</a:t>
            </a:r>
            <a:r>
              <a:rPr lang="en-US" sz="3000" dirty="0"/>
              <a:t> </a:t>
            </a:r>
            <a:r>
              <a:rPr lang="en-US" sz="3000" dirty="0" err="1"/>
              <a:t>Bilgileri</a:t>
            </a:r>
            <a:r>
              <a:rPr lang="en-US" sz="3000" dirty="0"/>
              <a:t>”, “</a:t>
            </a:r>
            <a:r>
              <a:rPr lang="en-US" sz="3000" dirty="0" err="1"/>
              <a:t>Dosya</a:t>
            </a:r>
            <a:r>
              <a:rPr lang="en-US" sz="3000" dirty="0"/>
              <a:t> </a:t>
            </a:r>
            <a:r>
              <a:rPr lang="en-US" sz="3000" dirty="0" err="1"/>
              <a:t>Bilgileri-Ek</a:t>
            </a:r>
            <a:r>
              <a:rPr lang="en-US" sz="3000" dirty="0"/>
              <a:t> </a:t>
            </a:r>
            <a:r>
              <a:rPr lang="en-US" sz="3000" dirty="0" err="1"/>
              <a:t>Listesi</a:t>
            </a:r>
            <a:r>
              <a:rPr lang="en-US" sz="3000" dirty="0"/>
              <a:t>”, “</a:t>
            </a:r>
            <a:r>
              <a:rPr lang="en-US" sz="3000" dirty="0" err="1"/>
              <a:t>İlgili</a:t>
            </a:r>
            <a:r>
              <a:rPr lang="en-US" sz="3000" dirty="0"/>
              <a:t> </a:t>
            </a:r>
            <a:r>
              <a:rPr lang="en-US" sz="3000" dirty="0" err="1"/>
              <a:t>Evrak</a:t>
            </a:r>
            <a:r>
              <a:rPr lang="en-US" sz="3000" dirty="0"/>
              <a:t> </a:t>
            </a:r>
            <a:r>
              <a:rPr lang="en-US" sz="3000" dirty="0" err="1"/>
              <a:t>Listesi</a:t>
            </a:r>
            <a:r>
              <a:rPr lang="en-US" sz="3000" dirty="0"/>
              <a:t>” </a:t>
            </a:r>
            <a:r>
              <a:rPr lang="en-US" sz="3000" dirty="0" err="1"/>
              <a:t>ve</a:t>
            </a:r>
            <a:r>
              <a:rPr lang="en-US" sz="3000" dirty="0"/>
              <a:t> “</a:t>
            </a:r>
            <a:r>
              <a:rPr lang="en-US" sz="3000" dirty="0" err="1"/>
              <a:t>İlgili</a:t>
            </a:r>
            <a:r>
              <a:rPr lang="en-US" sz="3000" dirty="0"/>
              <a:t> </a:t>
            </a:r>
            <a:r>
              <a:rPr lang="en-US" sz="3000" dirty="0" err="1"/>
              <a:t>Kişi</a:t>
            </a:r>
            <a:r>
              <a:rPr lang="en-US" sz="3000" dirty="0"/>
              <a:t> </a:t>
            </a:r>
            <a:r>
              <a:rPr lang="en-US" sz="3000" dirty="0" err="1"/>
              <a:t>Listesi</a:t>
            </a:r>
            <a:r>
              <a:rPr lang="en-US" sz="3000" dirty="0"/>
              <a:t>” </a:t>
            </a:r>
            <a:r>
              <a:rPr lang="en-US" sz="3000" dirty="0" err="1"/>
              <a:t>sekmelerinden</a:t>
            </a:r>
            <a:r>
              <a:rPr lang="en-US" sz="3000" dirty="0"/>
              <a:t> </a:t>
            </a:r>
            <a:r>
              <a:rPr lang="en-US" sz="3000" dirty="0" err="1"/>
              <a:t>oluşur</a:t>
            </a:r>
            <a:r>
              <a:rPr lang="en-US" sz="3000" dirty="0"/>
              <a:t>.</a:t>
            </a:r>
          </a:p>
          <a:p>
            <a:pPr marL="0" indent="0" algn="just">
              <a:buFont typeface="Arial" pitchFamily="34" charset="0"/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507001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09800"/>
            <a:ext cx="8229600" cy="304799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 err="1" smtClean="0"/>
              <a:t>Kullanıcının</a:t>
            </a:r>
            <a:r>
              <a:rPr lang="en-US" sz="2800" dirty="0" smtClean="0"/>
              <a:t> </a:t>
            </a:r>
            <a:r>
              <a:rPr lang="en-US" sz="2800" dirty="0" err="1"/>
              <a:t>yetkisi</a:t>
            </a:r>
            <a:r>
              <a:rPr lang="en-US" sz="2800" dirty="0"/>
              <a:t> </a:t>
            </a:r>
            <a:r>
              <a:rPr lang="en-US" sz="2800" dirty="0" err="1"/>
              <a:t>dâhilinde</a:t>
            </a:r>
            <a:r>
              <a:rPr lang="en-US" sz="2800" dirty="0"/>
              <a:t> </a:t>
            </a:r>
            <a:r>
              <a:rPr lang="en-US" sz="2800" dirty="0" err="1"/>
              <a:t>gerçekleştirmesi</a:t>
            </a:r>
            <a:r>
              <a:rPr lang="en-US" sz="2800" dirty="0"/>
              <a:t> </a:t>
            </a:r>
            <a:r>
              <a:rPr lang="en-US" sz="2800" dirty="0" err="1"/>
              <a:t>gereken</a:t>
            </a:r>
            <a:r>
              <a:rPr lang="en-US" sz="2800" dirty="0"/>
              <a:t> </a:t>
            </a:r>
            <a:r>
              <a:rPr lang="en-US" sz="2800" dirty="0" err="1"/>
              <a:t>işlerin</a:t>
            </a:r>
            <a:r>
              <a:rPr lang="en-US" sz="2800" dirty="0"/>
              <a:t>, </a:t>
            </a: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/>
              <a:t>ya</a:t>
            </a:r>
            <a:r>
              <a:rPr lang="en-US" sz="2800" dirty="0"/>
              <a:t> da </a:t>
            </a:r>
            <a:r>
              <a:rPr lang="en-US" sz="2800" dirty="0" err="1"/>
              <a:t>evrak</a:t>
            </a:r>
            <a:r>
              <a:rPr lang="en-US" sz="2800" dirty="0"/>
              <a:t> </a:t>
            </a:r>
            <a:r>
              <a:rPr lang="en-US" sz="2800" dirty="0" err="1"/>
              <a:t>bazında</a:t>
            </a:r>
            <a:r>
              <a:rPr lang="en-US" sz="2800" dirty="0"/>
              <a:t> </a:t>
            </a:r>
            <a:r>
              <a:rPr lang="en-US" sz="2800" dirty="0" err="1"/>
              <a:t>listelendiği</a:t>
            </a:r>
            <a:r>
              <a:rPr lang="en-US" sz="2800" dirty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 algn="just">
              <a:buNone/>
            </a:pPr>
            <a:r>
              <a:rPr lang="en-US" sz="2800" dirty="0" err="1" smtClean="0"/>
              <a:t>Kişi</a:t>
            </a:r>
            <a:r>
              <a:rPr lang="en-US" sz="2800" dirty="0" smtClean="0"/>
              <a:t> </a:t>
            </a:r>
            <a:r>
              <a:rPr lang="en-US" sz="2800" dirty="0" err="1"/>
              <a:t>kendisine</a:t>
            </a:r>
            <a:r>
              <a:rPr lang="en-US" sz="2800" dirty="0"/>
              <a:t> </a:t>
            </a:r>
            <a:r>
              <a:rPr lang="en-US" sz="2800" dirty="0" err="1"/>
              <a:t>gelen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kendisinden</a:t>
            </a:r>
            <a:r>
              <a:rPr lang="en-US" sz="2800" dirty="0"/>
              <a:t> </a:t>
            </a:r>
            <a:r>
              <a:rPr lang="en-US" sz="2800" dirty="0" err="1"/>
              <a:t>gidecek</a:t>
            </a:r>
            <a:r>
              <a:rPr lang="en-US" sz="2800" dirty="0"/>
              <a:t> </a:t>
            </a:r>
            <a:r>
              <a:rPr lang="en-US" sz="2800" dirty="0" err="1"/>
              <a:t>olan</a:t>
            </a:r>
            <a:r>
              <a:rPr lang="en-US" sz="2800" dirty="0"/>
              <a:t> </a:t>
            </a:r>
            <a:r>
              <a:rPr lang="en-US" sz="2800" dirty="0" err="1"/>
              <a:t>tüm</a:t>
            </a:r>
            <a:r>
              <a:rPr lang="en-US" sz="2800" dirty="0"/>
              <a:t> </a:t>
            </a:r>
            <a:r>
              <a:rPr lang="en-US" sz="2800" dirty="0" err="1"/>
              <a:t>evrak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dosyaları</a:t>
            </a:r>
            <a:r>
              <a:rPr lang="en-US" sz="2800" dirty="0"/>
              <a:t> “</a:t>
            </a:r>
            <a:r>
              <a:rPr lang="en-US" sz="2800" dirty="0" err="1"/>
              <a:t>İş</a:t>
            </a:r>
            <a:r>
              <a:rPr lang="en-US" sz="2800" dirty="0"/>
              <a:t> </a:t>
            </a:r>
            <a:r>
              <a:rPr lang="en-US" sz="2800" dirty="0" err="1"/>
              <a:t>Listesi</a:t>
            </a:r>
            <a:r>
              <a:rPr lang="en-US" sz="2800" dirty="0"/>
              <a:t>” </a:t>
            </a:r>
            <a:r>
              <a:rPr lang="en-US" sz="2800" dirty="0" err="1"/>
              <a:t>ekranında</a:t>
            </a:r>
            <a:r>
              <a:rPr lang="en-US" sz="2800" dirty="0"/>
              <a:t> </a:t>
            </a:r>
            <a:r>
              <a:rPr lang="en-US" sz="2800" dirty="0" err="1"/>
              <a:t>çeşitli</a:t>
            </a:r>
            <a:r>
              <a:rPr lang="en-US" sz="2800" dirty="0"/>
              <a:t> </a:t>
            </a:r>
            <a:r>
              <a:rPr lang="en-US" sz="2800" dirty="0" err="1"/>
              <a:t>sorgulama</a:t>
            </a:r>
            <a:r>
              <a:rPr lang="en-US" sz="2800" dirty="0"/>
              <a:t> </a:t>
            </a:r>
            <a:r>
              <a:rPr lang="en-US" sz="2800" dirty="0" err="1"/>
              <a:t>kriterlerine</a:t>
            </a:r>
            <a:r>
              <a:rPr lang="en-US" sz="2800" dirty="0"/>
              <a:t> </a:t>
            </a:r>
            <a:r>
              <a:rPr lang="en-US" sz="2800" dirty="0" err="1"/>
              <a:t>göre</a:t>
            </a:r>
            <a:r>
              <a:rPr lang="en-US" sz="2800" dirty="0"/>
              <a:t>  </a:t>
            </a:r>
            <a:r>
              <a:rPr lang="en-US" sz="2800" dirty="0" err="1"/>
              <a:t>listeleyebilir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15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İ</a:t>
            </a:r>
            <a:r>
              <a:rPr lang="tr-TR" b="1" dirty="0" smtClean="0"/>
              <a:t>Ş LİSTESİ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6092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1"/>
            <a:ext cx="8229600" cy="2057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/>
              <a:t>Listeleme</a:t>
            </a:r>
            <a:r>
              <a:rPr lang="en-US" b="1" dirty="0"/>
              <a:t> </a:t>
            </a:r>
            <a:r>
              <a:rPr lang="en-US" b="1" dirty="0" err="1"/>
              <a:t>Kriterleri</a:t>
            </a:r>
            <a:endParaRPr lang="en-US" b="1" dirty="0"/>
          </a:p>
          <a:p>
            <a:pPr marL="0" indent="0" algn="just">
              <a:buNone/>
            </a:pPr>
            <a:r>
              <a:rPr lang="en-US" sz="2800" dirty="0"/>
              <a:t>“</a:t>
            </a:r>
            <a:r>
              <a:rPr lang="en-US" sz="2800" dirty="0" err="1"/>
              <a:t>Listele</a:t>
            </a:r>
            <a:r>
              <a:rPr lang="en-US" sz="2800" dirty="0"/>
              <a:t>” </a:t>
            </a:r>
            <a:r>
              <a:rPr lang="en-US" sz="2800" dirty="0" err="1"/>
              <a:t>düğmesine</a:t>
            </a:r>
            <a:r>
              <a:rPr lang="en-US" sz="2800" dirty="0"/>
              <a:t> </a:t>
            </a:r>
            <a:r>
              <a:rPr lang="en-US" sz="2800" dirty="0" err="1"/>
              <a:t>tıklanır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kullanıcının</a:t>
            </a:r>
            <a:r>
              <a:rPr lang="en-US" sz="2800" dirty="0"/>
              <a:t> </a:t>
            </a:r>
            <a:r>
              <a:rPr lang="en-US" sz="2800" dirty="0" err="1"/>
              <a:t>yetkisi</a:t>
            </a:r>
            <a:r>
              <a:rPr lang="en-US" sz="2800" dirty="0"/>
              <a:t> </a:t>
            </a:r>
            <a:r>
              <a:rPr lang="en-US" sz="2800" dirty="0" err="1"/>
              <a:t>dahilinde</a:t>
            </a:r>
            <a:r>
              <a:rPr lang="en-US" sz="2800" dirty="0"/>
              <a:t> </a:t>
            </a:r>
            <a:r>
              <a:rPr lang="en-US" sz="2800" dirty="0" err="1"/>
              <a:t>kendisine</a:t>
            </a:r>
            <a:r>
              <a:rPr lang="en-US" sz="2800" dirty="0"/>
              <a:t> </a:t>
            </a:r>
            <a:r>
              <a:rPr lang="en-US" sz="2800" dirty="0" err="1"/>
              <a:t>gelen</a:t>
            </a:r>
            <a:r>
              <a:rPr lang="en-US" sz="2800" dirty="0"/>
              <a:t> </a:t>
            </a:r>
            <a:r>
              <a:rPr lang="en-US" sz="2800" dirty="0" err="1"/>
              <a:t>tüm</a:t>
            </a:r>
            <a:r>
              <a:rPr lang="en-US" sz="2800" dirty="0"/>
              <a:t> </a:t>
            </a:r>
            <a:r>
              <a:rPr lang="en-US" sz="2800" dirty="0" err="1"/>
              <a:t>evrak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dosyalar</a:t>
            </a:r>
            <a:r>
              <a:rPr lang="en-US" sz="2800" dirty="0"/>
              <a:t> </a:t>
            </a:r>
            <a:r>
              <a:rPr lang="en-US" sz="2800" dirty="0" err="1"/>
              <a:t>listelenir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16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İ</a:t>
            </a:r>
            <a:r>
              <a:rPr lang="tr-TR" b="1" dirty="0" smtClean="0"/>
              <a:t>Ş LİSTESİ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06506" y="3886200"/>
            <a:ext cx="8229600" cy="23622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err="1"/>
              <a:t>İş</a:t>
            </a:r>
            <a:r>
              <a:rPr lang="en-US" b="1" dirty="0"/>
              <a:t> </a:t>
            </a:r>
            <a:r>
              <a:rPr lang="en-US" b="1" dirty="0" err="1"/>
              <a:t>Listesinin</a:t>
            </a:r>
            <a:r>
              <a:rPr lang="en-US" b="1" dirty="0"/>
              <a:t> </a:t>
            </a:r>
            <a:r>
              <a:rPr lang="en-US" b="1" dirty="0" err="1"/>
              <a:t>Kullanımı</a:t>
            </a:r>
            <a:endParaRPr lang="en-US" b="1" dirty="0"/>
          </a:p>
          <a:p>
            <a:pPr marL="0" indent="0">
              <a:buNone/>
            </a:pPr>
            <a:r>
              <a:rPr lang="en-US" sz="2800" dirty="0" err="1"/>
              <a:t>Kullanıcı</a:t>
            </a:r>
            <a:r>
              <a:rPr lang="en-US" sz="2800" dirty="0"/>
              <a:t> </a:t>
            </a:r>
            <a:r>
              <a:rPr lang="en-US" sz="2800" dirty="0" err="1"/>
              <a:t>portala</a:t>
            </a:r>
            <a:r>
              <a:rPr lang="en-US" sz="2800" dirty="0"/>
              <a:t> </a:t>
            </a:r>
            <a:r>
              <a:rPr lang="en-US" sz="2800" dirty="0" err="1"/>
              <a:t>bağlanıp</a:t>
            </a:r>
            <a:r>
              <a:rPr lang="en-US" sz="2800" dirty="0"/>
              <a:t>, </a:t>
            </a:r>
            <a:r>
              <a:rPr lang="en-US" sz="2800" dirty="0" err="1"/>
              <a:t>kullanıcı</a:t>
            </a:r>
            <a:r>
              <a:rPr lang="en-US" sz="2800" dirty="0"/>
              <a:t> </a:t>
            </a:r>
            <a:r>
              <a:rPr lang="en-US" sz="2800" dirty="0" err="1"/>
              <a:t>kimliği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parolasını</a:t>
            </a:r>
            <a:r>
              <a:rPr lang="en-US" sz="2800" dirty="0"/>
              <a:t> </a:t>
            </a:r>
            <a:r>
              <a:rPr lang="en-US" sz="2800" dirty="0" err="1"/>
              <a:t>girdikten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rolünü</a:t>
            </a:r>
            <a:r>
              <a:rPr lang="en-US" sz="2800" dirty="0"/>
              <a:t> </a:t>
            </a:r>
            <a:r>
              <a:rPr lang="en-US" sz="2800" dirty="0" err="1"/>
              <a:t>seç</a:t>
            </a:r>
            <a:r>
              <a:rPr lang="en-US" sz="2800" dirty="0"/>
              <a:t>- </a:t>
            </a:r>
            <a:r>
              <a:rPr lang="en-US" sz="2800" dirty="0" err="1"/>
              <a:t>tikten</a:t>
            </a:r>
            <a:r>
              <a:rPr lang="en-US" sz="2800" dirty="0"/>
              <a:t> (</a:t>
            </a:r>
            <a:r>
              <a:rPr lang="en-US" sz="2800" dirty="0" err="1"/>
              <a:t>tek</a:t>
            </a:r>
            <a:r>
              <a:rPr lang="en-US" sz="2800" dirty="0"/>
              <a:t> </a:t>
            </a:r>
            <a:r>
              <a:rPr lang="en-US" sz="2800" dirty="0" err="1"/>
              <a:t>rolü</a:t>
            </a:r>
            <a:r>
              <a:rPr lang="en-US" sz="2800" dirty="0"/>
              <a:t> </a:t>
            </a:r>
            <a:r>
              <a:rPr lang="en-US" sz="2800" dirty="0" err="1"/>
              <a:t>varsa</a:t>
            </a:r>
            <a:r>
              <a:rPr lang="en-US" sz="2800" dirty="0"/>
              <a:t> </a:t>
            </a:r>
            <a:r>
              <a:rPr lang="en-US" sz="2800" dirty="0" err="1"/>
              <a:t>rol</a:t>
            </a:r>
            <a:r>
              <a:rPr lang="en-US" sz="2800" dirty="0"/>
              <a:t> </a:t>
            </a:r>
            <a:r>
              <a:rPr lang="en-US" sz="2800" dirty="0" err="1"/>
              <a:t>seçimine</a:t>
            </a:r>
            <a:r>
              <a:rPr lang="en-US" sz="2800" dirty="0"/>
              <a:t> </a:t>
            </a:r>
            <a:r>
              <a:rPr lang="en-US" sz="2800" dirty="0" err="1"/>
              <a:t>gerek</a:t>
            </a:r>
            <a:r>
              <a:rPr lang="en-US" sz="2800" dirty="0"/>
              <a:t> </a:t>
            </a:r>
            <a:r>
              <a:rPr lang="en-US" sz="2800" dirty="0" err="1"/>
              <a:t>olmaz</a:t>
            </a:r>
            <a:r>
              <a:rPr lang="en-US" sz="2800" dirty="0"/>
              <a:t>) </a:t>
            </a:r>
            <a:r>
              <a:rPr lang="en-US" sz="2800" dirty="0" err="1"/>
              <a:t>sonra</a:t>
            </a:r>
            <a:r>
              <a:rPr lang="en-US" sz="2800" dirty="0"/>
              <a:t> </a:t>
            </a:r>
            <a:r>
              <a:rPr lang="en-US" sz="2800" dirty="0" err="1"/>
              <a:t>karşısına</a:t>
            </a:r>
            <a:r>
              <a:rPr lang="en-US" sz="2800" dirty="0"/>
              <a:t> </a:t>
            </a:r>
            <a:r>
              <a:rPr lang="en-US" sz="2800" dirty="0" err="1"/>
              <a:t>çıkan</a:t>
            </a:r>
            <a:r>
              <a:rPr lang="en-US" sz="2800" dirty="0"/>
              <a:t> ilk </a:t>
            </a:r>
            <a:r>
              <a:rPr lang="en-US" sz="2800" dirty="0" err="1"/>
              <a:t>ekran</a:t>
            </a:r>
            <a:r>
              <a:rPr lang="en-US" sz="2800" dirty="0"/>
              <a:t> [</a:t>
            </a:r>
            <a:r>
              <a:rPr lang="en-US" sz="2800" dirty="0" err="1"/>
              <a:t>İş</a:t>
            </a:r>
            <a:r>
              <a:rPr lang="en-US" sz="2800" dirty="0"/>
              <a:t> </a:t>
            </a:r>
            <a:r>
              <a:rPr lang="en-US" sz="2800" dirty="0" err="1"/>
              <a:t>Listesi</a:t>
            </a:r>
            <a:r>
              <a:rPr lang="en-US" sz="2800" dirty="0"/>
              <a:t>] </a:t>
            </a:r>
            <a:r>
              <a:rPr lang="en-US" sz="2800" dirty="0" err="1"/>
              <a:t>ekranıdır</a:t>
            </a:r>
            <a:r>
              <a:rPr lang="en-US" sz="2800" dirty="0"/>
              <a:t>.</a:t>
            </a:r>
          </a:p>
          <a:p>
            <a:pPr marL="0" indent="0">
              <a:buFont typeface="Arial" pitchFamily="34" charset="0"/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593771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smtClean="0"/>
              <a:t>Ünite </a:t>
            </a:r>
            <a:r>
              <a:rPr lang="tr-TR" b="1" dirty="0" smtClean="0"/>
              <a:t>Özeti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800" dirty="0" smtClean="0"/>
              <a:t>U</a:t>
            </a:r>
            <a:r>
              <a:rPr lang="en-US" sz="2800" dirty="0" err="1" smtClean="0"/>
              <a:t>lusal</a:t>
            </a:r>
            <a:r>
              <a:rPr lang="en-US" sz="2800" dirty="0" smtClean="0"/>
              <a:t> </a:t>
            </a:r>
            <a:r>
              <a:rPr lang="en-US" sz="2800" dirty="0" err="1"/>
              <a:t>Yargı</a:t>
            </a:r>
            <a:r>
              <a:rPr lang="en-US" sz="2800" dirty="0"/>
              <a:t> </a:t>
            </a:r>
            <a:r>
              <a:rPr lang="en-US" sz="2800" dirty="0" err="1"/>
              <a:t>Ağı</a:t>
            </a:r>
            <a:r>
              <a:rPr lang="en-US" sz="2800" dirty="0"/>
              <a:t> </a:t>
            </a:r>
            <a:r>
              <a:rPr lang="en-US" sz="2800" dirty="0" err="1"/>
              <a:t>Projesinde</a:t>
            </a:r>
            <a:r>
              <a:rPr lang="en-US" sz="2800" dirty="0"/>
              <a:t> </a:t>
            </a:r>
            <a:r>
              <a:rPr lang="en-US" sz="2800" dirty="0" err="1"/>
              <a:t>evrak</a:t>
            </a:r>
            <a:r>
              <a:rPr lang="en-US" sz="2800" dirty="0"/>
              <a:t> </a:t>
            </a:r>
            <a:r>
              <a:rPr lang="en-US" sz="2800" dirty="0" err="1"/>
              <a:t>kayıt</a:t>
            </a:r>
            <a:r>
              <a:rPr lang="en-US" sz="2800" dirty="0"/>
              <a:t> </a:t>
            </a:r>
            <a:r>
              <a:rPr lang="en-US" sz="2800" dirty="0" err="1" smtClean="0"/>
              <a:t>işlemlerini</a:t>
            </a:r>
            <a:r>
              <a:rPr lang="en-US" sz="2800" dirty="0" smtClean="0"/>
              <a:t>  </a:t>
            </a:r>
            <a:r>
              <a:rPr lang="en-US" sz="2800" dirty="0" err="1"/>
              <a:t>açıklamak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algn="just"/>
            <a:r>
              <a:rPr lang="tr-TR" sz="2800" dirty="0" smtClean="0"/>
              <a:t>U</a:t>
            </a:r>
            <a:r>
              <a:rPr lang="en-US" sz="2800" dirty="0" err="1" smtClean="0"/>
              <a:t>lusal</a:t>
            </a:r>
            <a:r>
              <a:rPr lang="en-US" sz="2800" dirty="0" smtClean="0"/>
              <a:t> </a:t>
            </a:r>
            <a:r>
              <a:rPr lang="en-US" sz="2800" dirty="0" err="1"/>
              <a:t>Yargı</a:t>
            </a:r>
            <a:r>
              <a:rPr lang="en-US" sz="2800" dirty="0"/>
              <a:t> </a:t>
            </a:r>
            <a:r>
              <a:rPr lang="en-US" sz="2800" dirty="0" err="1"/>
              <a:t>Ağı</a:t>
            </a:r>
            <a:r>
              <a:rPr lang="en-US" sz="2800" dirty="0"/>
              <a:t> </a:t>
            </a:r>
            <a:r>
              <a:rPr lang="en-US" sz="2800" dirty="0" err="1"/>
              <a:t>Projesinde</a:t>
            </a:r>
            <a:r>
              <a:rPr lang="en-US" sz="2800" dirty="0"/>
              <a:t> </a:t>
            </a:r>
            <a:r>
              <a:rPr lang="en-US" sz="2800" dirty="0" err="1"/>
              <a:t>evrak</a:t>
            </a:r>
            <a:r>
              <a:rPr lang="en-US" sz="2800" dirty="0"/>
              <a:t> </a:t>
            </a:r>
            <a:r>
              <a:rPr lang="en-US" sz="2800" dirty="0" err="1"/>
              <a:t>düzeltme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silme</a:t>
            </a:r>
            <a:r>
              <a:rPr lang="en-US" sz="2800" dirty="0" smtClean="0"/>
              <a:t> </a:t>
            </a:r>
            <a:r>
              <a:rPr lang="en-US" sz="2800" dirty="0" err="1"/>
              <a:t>işlemlerini</a:t>
            </a:r>
            <a:r>
              <a:rPr lang="en-US" sz="2800" dirty="0"/>
              <a:t> </a:t>
            </a:r>
            <a:r>
              <a:rPr lang="en-US" sz="2800" dirty="0" err="1"/>
              <a:t>uygulamak</a:t>
            </a:r>
            <a:r>
              <a:rPr lang="en-US" sz="2800" dirty="0"/>
              <a:t>.</a:t>
            </a:r>
          </a:p>
          <a:p>
            <a:pPr algn="just"/>
            <a:r>
              <a:rPr lang="tr-TR" sz="2800" dirty="0" smtClean="0"/>
              <a:t>U</a:t>
            </a:r>
            <a:r>
              <a:rPr lang="en-US" sz="2800" dirty="0" err="1" smtClean="0"/>
              <a:t>lusal</a:t>
            </a:r>
            <a:r>
              <a:rPr lang="en-US" sz="2800" dirty="0" smtClean="0"/>
              <a:t> </a:t>
            </a:r>
            <a:r>
              <a:rPr lang="en-US" sz="2800" dirty="0" err="1"/>
              <a:t>Yargı</a:t>
            </a:r>
            <a:r>
              <a:rPr lang="en-US" sz="2800" dirty="0"/>
              <a:t> </a:t>
            </a:r>
            <a:r>
              <a:rPr lang="en-US" sz="2800" dirty="0" err="1"/>
              <a:t>Ağı</a:t>
            </a:r>
            <a:r>
              <a:rPr lang="en-US" sz="2800" dirty="0"/>
              <a:t> </a:t>
            </a:r>
            <a:r>
              <a:rPr lang="en-US" sz="2800" dirty="0" err="1"/>
              <a:t>Projesinde</a:t>
            </a:r>
            <a:r>
              <a:rPr lang="en-US" sz="2800" dirty="0"/>
              <a:t> </a:t>
            </a:r>
            <a:r>
              <a:rPr lang="en-US" sz="2800" dirty="0" err="1"/>
              <a:t>giden</a:t>
            </a:r>
            <a:r>
              <a:rPr lang="en-US" sz="2800" dirty="0"/>
              <a:t> </a:t>
            </a:r>
            <a:r>
              <a:rPr lang="en-US" sz="2800" dirty="0" err="1"/>
              <a:t>evrak</a:t>
            </a:r>
            <a:r>
              <a:rPr lang="en-US" sz="2800" dirty="0"/>
              <a:t> </a:t>
            </a:r>
            <a:r>
              <a:rPr lang="en-US" sz="2800" dirty="0" err="1"/>
              <a:t>oluşturmak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algn="just"/>
            <a:r>
              <a:rPr lang="en-US" sz="2800" dirty="0" err="1"/>
              <a:t>Ulusal</a:t>
            </a:r>
            <a:r>
              <a:rPr lang="en-US" sz="2800" dirty="0"/>
              <a:t> </a:t>
            </a:r>
            <a:r>
              <a:rPr lang="en-US" sz="2800" dirty="0" err="1"/>
              <a:t>Yargı</a:t>
            </a:r>
            <a:r>
              <a:rPr lang="en-US" sz="2800" dirty="0"/>
              <a:t> </a:t>
            </a:r>
            <a:r>
              <a:rPr lang="en-US" sz="2800" dirty="0" err="1"/>
              <a:t>Ağı</a:t>
            </a:r>
            <a:r>
              <a:rPr lang="en-US" sz="2800" dirty="0"/>
              <a:t> </a:t>
            </a:r>
            <a:r>
              <a:rPr lang="en-US" sz="2800" dirty="0" err="1"/>
              <a:t>Projesinde</a:t>
            </a:r>
            <a:r>
              <a:rPr lang="en-US" sz="2800" dirty="0"/>
              <a:t> </a:t>
            </a:r>
            <a:r>
              <a:rPr lang="en-US" sz="2800" dirty="0" err="1"/>
              <a:t>iş</a:t>
            </a:r>
            <a:r>
              <a:rPr lang="en-US" sz="2800" dirty="0"/>
              <a:t> </a:t>
            </a:r>
            <a:r>
              <a:rPr lang="en-US" sz="2800" dirty="0" err="1"/>
              <a:t>listesi</a:t>
            </a:r>
            <a:r>
              <a:rPr lang="en-US" sz="2800" dirty="0"/>
              <a:t>   </a:t>
            </a:r>
            <a:r>
              <a:rPr lang="en-US" sz="2800" dirty="0" err="1"/>
              <a:t>hazırlamak</a:t>
            </a:r>
            <a:r>
              <a:rPr lang="en-US" sz="2800" dirty="0"/>
              <a:t>.</a:t>
            </a:r>
          </a:p>
          <a:p>
            <a:pPr algn="just"/>
            <a:endParaRPr lang="en-US" sz="2800" dirty="0"/>
          </a:p>
          <a:p>
            <a:pPr algn="just"/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155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 smtClean="0"/>
              <a:t>Amaçlarımız;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Bu </a:t>
            </a:r>
            <a:r>
              <a:rPr lang="en-US" b="1" dirty="0" err="1" smtClean="0"/>
              <a:t>üniteyi</a:t>
            </a:r>
            <a:r>
              <a:rPr lang="en-US" b="1" dirty="0" smtClean="0"/>
              <a:t> </a:t>
            </a:r>
            <a:r>
              <a:rPr lang="en-US" b="1" dirty="0" err="1" smtClean="0"/>
              <a:t>tamamladıktan</a:t>
            </a:r>
            <a:r>
              <a:rPr lang="en-US" b="1" dirty="0" smtClean="0"/>
              <a:t>  </a:t>
            </a:r>
            <a:r>
              <a:rPr lang="en-US" b="1" dirty="0" err="1" smtClean="0"/>
              <a:t>sonra</a:t>
            </a:r>
            <a:r>
              <a:rPr lang="en-US" b="1" dirty="0" smtClean="0"/>
              <a:t>;</a:t>
            </a:r>
          </a:p>
          <a:p>
            <a:r>
              <a:rPr lang="en-US" sz="2700" dirty="0" err="1" smtClean="0"/>
              <a:t>Ulusal</a:t>
            </a:r>
            <a:r>
              <a:rPr lang="en-US" sz="2700" dirty="0" smtClean="0"/>
              <a:t> </a:t>
            </a:r>
            <a:r>
              <a:rPr lang="en-US" sz="2700" dirty="0" err="1"/>
              <a:t>Yargı</a:t>
            </a:r>
            <a:r>
              <a:rPr lang="en-US" sz="2700" dirty="0"/>
              <a:t> </a:t>
            </a:r>
            <a:r>
              <a:rPr lang="en-US" sz="2700" dirty="0" err="1"/>
              <a:t>Ağı</a:t>
            </a:r>
            <a:r>
              <a:rPr lang="en-US" sz="2700" dirty="0"/>
              <a:t> </a:t>
            </a:r>
            <a:r>
              <a:rPr lang="en-US" sz="2700" dirty="0" err="1"/>
              <a:t>Projesinde</a:t>
            </a:r>
            <a:r>
              <a:rPr lang="en-US" sz="2700" dirty="0"/>
              <a:t> </a:t>
            </a:r>
            <a:r>
              <a:rPr lang="en-US" sz="2700" dirty="0" err="1"/>
              <a:t>evrak</a:t>
            </a:r>
            <a:r>
              <a:rPr lang="en-US" sz="2700" dirty="0"/>
              <a:t> </a:t>
            </a:r>
            <a:r>
              <a:rPr lang="en-US" sz="2700" dirty="0" err="1"/>
              <a:t>kayıt</a:t>
            </a:r>
            <a:r>
              <a:rPr lang="en-US" sz="2700" dirty="0"/>
              <a:t> </a:t>
            </a:r>
            <a:r>
              <a:rPr lang="en-US" sz="2700" dirty="0" err="1"/>
              <a:t>işlemlerini</a:t>
            </a:r>
            <a:r>
              <a:rPr lang="en-US" sz="2700" dirty="0"/>
              <a:t> </a:t>
            </a:r>
            <a:r>
              <a:rPr lang="en-US" sz="2700" dirty="0" err="1"/>
              <a:t>açıklayabilecek</a:t>
            </a:r>
            <a:r>
              <a:rPr lang="en-US" sz="2700" dirty="0"/>
              <a:t>;</a:t>
            </a:r>
          </a:p>
          <a:p>
            <a:r>
              <a:rPr lang="en-US" sz="2700" dirty="0" err="1" smtClean="0"/>
              <a:t>Ulusal</a:t>
            </a:r>
            <a:r>
              <a:rPr lang="en-US" sz="2700" dirty="0" smtClean="0"/>
              <a:t> </a:t>
            </a:r>
            <a:r>
              <a:rPr lang="en-US" sz="2700" dirty="0" err="1"/>
              <a:t>Yargı</a:t>
            </a:r>
            <a:r>
              <a:rPr lang="en-US" sz="2700" dirty="0"/>
              <a:t> </a:t>
            </a:r>
            <a:r>
              <a:rPr lang="en-US" sz="2700" dirty="0" err="1"/>
              <a:t>Ağı</a:t>
            </a:r>
            <a:r>
              <a:rPr lang="en-US" sz="2700" dirty="0"/>
              <a:t> </a:t>
            </a:r>
            <a:r>
              <a:rPr lang="en-US" sz="2700" dirty="0" err="1"/>
              <a:t>Projesinde</a:t>
            </a:r>
            <a:r>
              <a:rPr lang="en-US" sz="2700" dirty="0"/>
              <a:t> </a:t>
            </a:r>
            <a:r>
              <a:rPr lang="en-US" sz="2700" dirty="0" err="1"/>
              <a:t>evrak</a:t>
            </a:r>
            <a:r>
              <a:rPr lang="en-US" sz="2700" dirty="0"/>
              <a:t> </a:t>
            </a:r>
            <a:r>
              <a:rPr lang="en-US" sz="2700" dirty="0" err="1"/>
              <a:t>düzeltme</a:t>
            </a:r>
            <a:r>
              <a:rPr lang="en-US" sz="2700" dirty="0"/>
              <a:t> </a:t>
            </a:r>
            <a:r>
              <a:rPr lang="en-US" sz="2700" dirty="0" err="1"/>
              <a:t>ve</a:t>
            </a:r>
            <a:r>
              <a:rPr lang="en-US" sz="2700" dirty="0"/>
              <a:t> </a:t>
            </a:r>
            <a:r>
              <a:rPr lang="en-US" sz="2700" dirty="0" err="1"/>
              <a:t>silme</a:t>
            </a:r>
            <a:r>
              <a:rPr lang="en-US" sz="2700" dirty="0"/>
              <a:t> </a:t>
            </a:r>
            <a:r>
              <a:rPr lang="en-US" sz="2700" dirty="0" err="1"/>
              <a:t>işlemlerini</a:t>
            </a:r>
            <a:r>
              <a:rPr lang="en-US" sz="2700" dirty="0"/>
              <a:t> </a:t>
            </a:r>
            <a:r>
              <a:rPr lang="en-US" sz="2700" dirty="0" err="1"/>
              <a:t>uygulayabilecek</a:t>
            </a:r>
            <a:r>
              <a:rPr lang="en-US" sz="2700" dirty="0"/>
              <a:t>;</a:t>
            </a:r>
          </a:p>
          <a:p>
            <a:r>
              <a:rPr lang="en-US" sz="2700" dirty="0" err="1" smtClean="0"/>
              <a:t>Ulusal</a:t>
            </a:r>
            <a:r>
              <a:rPr lang="en-US" sz="2700" dirty="0" smtClean="0"/>
              <a:t> </a:t>
            </a:r>
            <a:r>
              <a:rPr lang="en-US" sz="2700" dirty="0" err="1"/>
              <a:t>Yargı</a:t>
            </a:r>
            <a:r>
              <a:rPr lang="en-US" sz="2700" dirty="0"/>
              <a:t> </a:t>
            </a:r>
            <a:r>
              <a:rPr lang="en-US" sz="2700" dirty="0" err="1"/>
              <a:t>Ağı</a:t>
            </a:r>
            <a:r>
              <a:rPr lang="en-US" sz="2700" dirty="0"/>
              <a:t> </a:t>
            </a:r>
            <a:r>
              <a:rPr lang="en-US" sz="2700" dirty="0" err="1"/>
              <a:t>Projesinde</a:t>
            </a:r>
            <a:r>
              <a:rPr lang="en-US" sz="2700" dirty="0"/>
              <a:t> </a:t>
            </a:r>
            <a:r>
              <a:rPr lang="en-US" sz="2700" dirty="0" err="1"/>
              <a:t>giden</a:t>
            </a:r>
            <a:r>
              <a:rPr lang="en-US" sz="2700" dirty="0"/>
              <a:t> </a:t>
            </a:r>
            <a:r>
              <a:rPr lang="en-US" sz="2700" dirty="0" err="1"/>
              <a:t>evrak</a:t>
            </a:r>
            <a:r>
              <a:rPr lang="en-US" sz="2700" dirty="0"/>
              <a:t> </a:t>
            </a:r>
            <a:r>
              <a:rPr lang="en-US" sz="2700" dirty="0" err="1"/>
              <a:t>oluşturabilecek</a:t>
            </a:r>
            <a:r>
              <a:rPr lang="en-US" sz="2700" dirty="0"/>
              <a:t>;</a:t>
            </a:r>
          </a:p>
          <a:p>
            <a:r>
              <a:rPr lang="en-US" sz="2700" dirty="0" err="1" smtClean="0"/>
              <a:t>Ulusal</a:t>
            </a:r>
            <a:r>
              <a:rPr lang="en-US" sz="2700" dirty="0" smtClean="0"/>
              <a:t> </a:t>
            </a:r>
            <a:r>
              <a:rPr lang="en-US" sz="2700" dirty="0" err="1"/>
              <a:t>Yargı</a:t>
            </a:r>
            <a:r>
              <a:rPr lang="en-US" sz="2700" dirty="0"/>
              <a:t> </a:t>
            </a:r>
            <a:r>
              <a:rPr lang="en-US" sz="2700" dirty="0" err="1"/>
              <a:t>Ağı</a:t>
            </a:r>
            <a:r>
              <a:rPr lang="en-US" sz="2700" dirty="0"/>
              <a:t> </a:t>
            </a:r>
            <a:r>
              <a:rPr lang="en-US" sz="2700" dirty="0" err="1"/>
              <a:t>Projesinde</a:t>
            </a:r>
            <a:r>
              <a:rPr lang="en-US" sz="2700" dirty="0"/>
              <a:t> </a:t>
            </a:r>
            <a:r>
              <a:rPr lang="en-US" sz="2700" dirty="0" err="1"/>
              <a:t>iş</a:t>
            </a:r>
            <a:r>
              <a:rPr lang="en-US" sz="2700" dirty="0"/>
              <a:t> </a:t>
            </a:r>
            <a:r>
              <a:rPr lang="en-US" sz="2700" dirty="0" err="1"/>
              <a:t>listesi</a:t>
            </a:r>
            <a:r>
              <a:rPr lang="en-US" sz="2700" dirty="0"/>
              <a:t> </a:t>
            </a:r>
            <a:r>
              <a:rPr lang="en-US" sz="2700" dirty="0" err="1"/>
              <a:t>hazırlayabilecek</a:t>
            </a:r>
            <a:r>
              <a:rPr lang="en-US" sz="2700" dirty="0"/>
              <a:t> </a:t>
            </a:r>
            <a:r>
              <a:rPr lang="en-US" sz="2700" dirty="0" err="1"/>
              <a:t>bilgi</a:t>
            </a:r>
            <a:r>
              <a:rPr lang="en-US" sz="2700" dirty="0"/>
              <a:t> </a:t>
            </a:r>
            <a:r>
              <a:rPr lang="en-US" sz="2700" dirty="0" err="1"/>
              <a:t>ve</a:t>
            </a:r>
            <a:r>
              <a:rPr lang="en-US" sz="2700" dirty="0"/>
              <a:t> </a:t>
            </a:r>
            <a:r>
              <a:rPr lang="en-US" sz="2700" dirty="0" err="1"/>
              <a:t>beceriler</a:t>
            </a:r>
            <a:r>
              <a:rPr lang="en-US" sz="2700" dirty="0"/>
              <a:t> </a:t>
            </a:r>
            <a:r>
              <a:rPr lang="en-US" sz="2700" dirty="0" err="1" smtClean="0"/>
              <a:t>kazanabileceksiniz</a:t>
            </a:r>
            <a:r>
              <a:rPr lang="en-US" sz="2700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957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/>
              <a:t>GELEN / GİDEN EVRAK </a:t>
            </a:r>
            <a:r>
              <a:rPr lang="en-US" b="1" dirty="0" smtClean="0"/>
              <a:t>İŞLEMLERİ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7244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800" dirty="0" smtClean="0"/>
              <a:t>        </a:t>
            </a:r>
            <a:r>
              <a:rPr lang="en-US" sz="2800" dirty="0" err="1" smtClean="0"/>
              <a:t>Kuruma</a:t>
            </a:r>
            <a:r>
              <a:rPr lang="en-US" sz="2800" dirty="0" smtClean="0"/>
              <a:t> </a:t>
            </a:r>
            <a:r>
              <a:rPr lang="en-US" sz="2800" dirty="0" err="1"/>
              <a:t>kağıt</a:t>
            </a:r>
            <a:r>
              <a:rPr lang="en-US" sz="2800" dirty="0"/>
              <a:t> </a:t>
            </a:r>
            <a:r>
              <a:rPr lang="en-US" sz="2800" dirty="0" err="1"/>
              <a:t>üzerinde</a:t>
            </a:r>
            <a:r>
              <a:rPr lang="en-US" sz="2800" dirty="0"/>
              <a:t> </a:t>
            </a:r>
            <a:r>
              <a:rPr lang="en-US" sz="2800" dirty="0" err="1"/>
              <a:t>gelen</a:t>
            </a:r>
            <a:r>
              <a:rPr lang="en-US" sz="2800" dirty="0"/>
              <a:t> </a:t>
            </a:r>
            <a:r>
              <a:rPr lang="en-US" sz="2800" dirty="0" err="1"/>
              <a:t>evrakların</a:t>
            </a:r>
            <a:r>
              <a:rPr lang="en-US" sz="2800" dirty="0"/>
              <a:t> </a:t>
            </a:r>
            <a:r>
              <a:rPr lang="en-US" sz="2800" dirty="0" err="1"/>
              <a:t>taranıp</a:t>
            </a:r>
            <a:r>
              <a:rPr lang="en-US" sz="2800" dirty="0"/>
              <a:t> </a:t>
            </a:r>
            <a:r>
              <a:rPr lang="en-US" sz="2800" dirty="0" err="1"/>
              <a:t>sisteme</a:t>
            </a:r>
            <a:r>
              <a:rPr lang="en-US" sz="2800" dirty="0"/>
              <a:t> </a:t>
            </a:r>
            <a:r>
              <a:rPr lang="en-US" sz="2800" dirty="0" err="1"/>
              <a:t>dahil</a:t>
            </a:r>
            <a:r>
              <a:rPr lang="en-US" sz="2800" dirty="0"/>
              <a:t> </a:t>
            </a:r>
            <a:r>
              <a:rPr lang="tr-TR" sz="2800" dirty="0" smtClean="0"/>
              <a:t>e</a:t>
            </a:r>
            <a:r>
              <a:rPr lang="en-US" sz="2800" dirty="0" err="1" smtClean="0"/>
              <a:t>dilmesi</a:t>
            </a:r>
            <a:r>
              <a:rPr lang="en-US" sz="2800" dirty="0"/>
              <a:t>,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 smtClean="0"/>
              <a:t>üzerinde</a:t>
            </a:r>
            <a:r>
              <a:rPr lang="en-US" sz="2800" dirty="0" smtClean="0"/>
              <a:t> </a:t>
            </a:r>
            <a:r>
              <a:rPr lang="en-US" sz="2800" dirty="0" err="1"/>
              <a:t>oluşturulan</a:t>
            </a:r>
            <a:r>
              <a:rPr lang="en-US" sz="2800" dirty="0"/>
              <a:t> </a:t>
            </a:r>
            <a:r>
              <a:rPr lang="en-US" sz="2800" dirty="0" err="1"/>
              <a:t>evrakların</a:t>
            </a:r>
            <a:r>
              <a:rPr lang="en-US" sz="2800" dirty="0"/>
              <a:t> </a:t>
            </a:r>
            <a:r>
              <a:rPr lang="en-US" sz="2800" dirty="0" err="1"/>
              <a:t>gönderilmesi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bu</a:t>
            </a:r>
            <a:r>
              <a:rPr lang="en-US" sz="2800" dirty="0"/>
              <a:t> </a:t>
            </a:r>
            <a:r>
              <a:rPr lang="en-US" sz="2800" dirty="0" err="1"/>
              <a:t>evraklarla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takip</a:t>
            </a:r>
            <a:r>
              <a:rPr lang="en-US" sz="2800" dirty="0"/>
              <a:t> </a:t>
            </a:r>
            <a:r>
              <a:rPr lang="en-US" sz="2800" dirty="0" err="1"/>
              <a:t>işlemlerinin</a:t>
            </a:r>
            <a:r>
              <a:rPr lang="en-US" sz="2800" dirty="0"/>
              <a:t> </a:t>
            </a:r>
            <a:r>
              <a:rPr lang="en-US" sz="2800" dirty="0" err="1"/>
              <a:t>yapıldığı</a:t>
            </a:r>
            <a:r>
              <a:rPr lang="en-US" sz="2800" dirty="0"/>
              <a:t> </a:t>
            </a:r>
            <a:r>
              <a:rPr lang="en-US" sz="2800" dirty="0" err="1"/>
              <a:t>modüldür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 algn="just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010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/>
              <a:t>GELEN / GİDEN EVRAK </a:t>
            </a:r>
            <a:r>
              <a:rPr lang="en-US" b="1" dirty="0" smtClean="0"/>
              <a:t>İŞLEMLERİ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62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2800" dirty="0"/>
              <a:t> </a:t>
            </a:r>
            <a:r>
              <a:rPr lang="en-US" sz="2800" dirty="0"/>
              <a:t>“</a:t>
            </a:r>
            <a:r>
              <a:rPr lang="en-US" sz="2800" dirty="0" err="1"/>
              <a:t>Gelen</a:t>
            </a:r>
            <a:r>
              <a:rPr lang="en-US" sz="2800" dirty="0"/>
              <a:t>/</a:t>
            </a:r>
            <a:r>
              <a:rPr lang="en-US" sz="2800" dirty="0" err="1"/>
              <a:t>Giden</a:t>
            </a:r>
            <a:r>
              <a:rPr lang="en-US" sz="2800" dirty="0"/>
              <a:t> </a:t>
            </a:r>
            <a:r>
              <a:rPr lang="en-US" sz="2800" dirty="0" err="1"/>
              <a:t>Evrak</a:t>
            </a:r>
            <a:r>
              <a:rPr lang="en-US" sz="2800" dirty="0"/>
              <a:t> </a:t>
            </a:r>
            <a:r>
              <a:rPr lang="en-US" sz="2800" dirty="0" err="1"/>
              <a:t>İşlemleri</a:t>
            </a:r>
            <a:r>
              <a:rPr lang="en-US" sz="2800" dirty="0"/>
              <a:t>” </a:t>
            </a:r>
            <a:r>
              <a:rPr lang="en-US" sz="2800" dirty="0" err="1"/>
              <a:t>modülü</a:t>
            </a:r>
            <a:r>
              <a:rPr lang="en-US" sz="2800" dirty="0"/>
              <a:t> </a:t>
            </a:r>
            <a:r>
              <a:rPr lang="en-US" sz="2800" dirty="0" err="1"/>
              <a:t>aşağıda</a:t>
            </a:r>
            <a:r>
              <a:rPr lang="en-US" sz="2800" dirty="0"/>
              <a:t> </a:t>
            </a:r>
            <a:r>
              <a:rPr lang="en-US" sz="2800" dirty="0" err="1"/>
              <a:t>listesi</a:t>
            </a:r>
            <a:r>
              <a:rPr lang="en-US" sz="2800" dirty="0"/>
              <a:t> </a:t>
            </a:r>
            <a:r>
              <a:rPr lang="en-US" sz="2800" dirty="0" err="1"/>
              <a:t>verilen</a:t>
            </a:r>
            <a:r>
              <a:rPr lang="en-US" sz="2800" dirty="0"/>
              <a:t> </a:t>
            </a:r>
            <a:r>
              <a:rPr lang="en-US" sz="2800" dirty="0" err="1"/>
              <a:t>ekranlardan</a:t>
            </a:r>
            <a:r>
              <a:rPr lang="en-US" sz="2800" dirty="0"/>
              <a:t> </a:t>
            </a:r>
            <a:r>
              <a:rPr lang="en-US" sz="2800" dirty="0" err="1"/>
              <a:t>oluşmaktadır</a:t>
            </a:r>
            <a:r>
              <a:rPr lang="en-US" sz="2800" dirty="0"/>
              <a:t>.</a:t>
            </a:r>
          </a:p>
          <a:p>
            <a:pPr lvl="0"/>
            <a:r>
              <a:rPr lang="en-US" sz="2000" b="1" dirty="0" err="1"/>
              <a:t>Doküman</a:t>
            </a:r>
            <a:r>
              <a:rPr lang="en-US" sz="2000" b="1" dirty="0"/>
              <a:t> </a:t>
            </a:r>
            <a:r>
              <a:rPr lang="en-US" sz="2000" b="1" dirty="0" err="1"/>
              <a:t>Tarama</a:t>
            </a:r>
            <a:r>
              <a:rPr lang="en-US" sz="2000" b="1" dirty="0"/>
              <a:t> </a:t>
            </a:r>
            <a:r>
              <a:rPr lang="en-US" sz="2000" b="1" dirty="0" err="1"/>
              <a:t>Sistemi</a:t>
            </a:r>
            <a:endParaRPr lang="en-US" sz="2000" b="1" dirty="0"/>
          </a:p>
          <a:p>
            <a:pPr lvl="0"/>
            <a:r>
              <a:rPr lang="en-US" sz="2000" b="1" dirty="0" err="1"/>
              <a:t>Dosya</a:t>
            </a:r>
            <a:r>
              <a:rPr lang="en-US" sz="2000" b="1" dirty="0"/>
              <a:t> </a:t>
            </a:r>
            <a:r>
              <a:rPr lang="en-US" sz="2000" b="1" dirty="0" err="1"/>
              <a:t>Evrak</a:t>
            </a:r>
            <a:r>
              <a:rPr lang="en-US" sz="2000" b="1" dirty="0"/>
              <a:t> </a:t>
            </a:r>
            <a:r>
              <a:rPr lang="en-US" sz="2000" b="1" dirty="0" err="1"/>
              <a:t>Kayıt</a:t>
            </a:r>
            <a:r>
              <a:rPr lang="en-US" sz="2000" b="1" dirty="0"/>
              <a:t>  </a:t>
            </a:r>
            <a:r>
              <a:rPr lang="en-US" sz="2000" b="1" dirty="0" err="1"/>
              <a:t>İşlemleri</a:t>
            </a:r>
            <a:endParaRPr lang="en-US" sz="2000" b="1" dirty="0"/>
          </a:p>
          <a:p>
            <a:pPr lvl="0"/>
            <a:r>
              <a:rPr lang="en-US" sz="2000" b="1" dirty="0" err="1"/>
              <a:t>Kıymetli</a:t>
            </a:r>
            <a:r>
              <a:rPr lang="en-US" sz="2000" b="1" dirty="0"/>
              <a:t> </a:t>
            </a:r>
            <a:r>
              <a:rPr lang="en-US" sz="2000" b="1" dirty="0" err="1"/>
              <a:t>Evrak</a:t>
            </a:r>
            <a:r>
              <a:rPr lang="en-US" sz="2000" b="1" dirty="0"/>
              <a:t> </a:t>
            </a:r>
            <a:r>
              <a:rPr lang="en-US" sz="2000" b="1" dirty="0" err="1"/>
              <a:t>Eşya</a:t>
            </a:r>
            <a:r>
              <a:rPr lang="en-US" sz="2000" b="1" dirty="0"/>
              <a:t> </a:t>
            </a:r>
            <a:r>
              <a:rPr lang="en-US" sz="2000" b="1" dirty="0" err="1"/>
              <a:t>Kayıt</a:t>
            </a:r>
            <a:endParaRPr lang="en-US" sz="2000" b="1" dirty="0"/>
          </a:p>
          <a:p>
            <a:pPr lvl="0"/>
            <a:r>
              <a:rPr lang="en-US" sz="2000" b="1" dirty="0" err="1"/>
              <a:t>Evrak</a:t>
            </a:r>
            <a:r>
              <a:rPr lang="en-US" sz="2000" b="1" dirty="0"/>
              <a:t> </a:t>
            </a:r>
            <a:r>
              <a:rPr lang="en-US" sz="2000" b="1" dirty="0" err="1"/>
              <a:t>Arama</a:t>
            </a:r>
            <a:r>
              <a:rPr lang="en-US" sz="2000" b="1" dirty="0"/>
              <a:t> </a:t>
            </a:r>
            <a:r>
              <a:rPr lang="en-US" sz="2000" b="1" dirty="0" err="1"/>
              <a:t>İşlemleri</a:t>
            </a:r>
            <a:endParaRPr lang="en-US" sz="2000" b="1" dirty="0"/>
          </a:p>
          <a:p>
            <a:pPr lvl="0"/>
            <a:r>
              <a:rPr lang="en-US" sz="2000" b="1" dirty="0" err="1"/>
              <a:t>Evrakı</a:t>
            </a:r>
            <a:r>
              <a:rPr lang="en-US" sz="2000" b="1" dirty="0"/>
              <a:t> </a:t>
            </a:r>
            <a:r>
              <a:rPr lang="en-US" sz="2000" b="1" dirty="0" err="1"/>
              <a:t>Onaya</a:t>
            </a:r>
            <a:r>
              <a:rPr lang="en-US" sz="2000" b="1" dirty="0"/>
              <a:t> </a:t>
            </a:r>
            <a:r>
              <a:rPr lang="en-US" sz="2000" b="1" dirty="0" err="1"/>
              <a:t>Sunma</a:t>
            </a:r>
            <a:r>
              <a:rPr lang="en-US" sz="2000" b="1" dirty="0"/>
              <a:t> </a:t>
            </a:r>
            <a:r>
              <a:rPr lang="en-US" sz="2000" b="1" dirty="0" err="1"/>
              <a:t>İşlemleri</a:t>
            </a:r>
            <a:endParaRPr lang="en-US" sz="2000" b="1" dirty="0"/>
          </a:p>
          <a:p>
            <a:pPr lvl="0"/>
            <a:r>
              <a:rPr lang="en-US" sz="2000" b="1" dirty="0" err="1"/>
              <a:t>Evrak</a:t>
            </a:r>
            <a:r>
              <a:rPr lang="en-US" sz="2000" b="1" dirty="0"/>
              <a:t> </a:t>
            </a:r>
            <a:r>
              <a:rPr lang="en-US" sz="2000" b="1" dirty="0" err="1"/>
              <a:t>Zimmet</a:t>
            </a:r>
            <a:r>
              <a:rPr lang="en-US" sz="2000" b="1" dirty="0"/>
              <a:t> </a:t>
            </a:r>
            <a:r>
              <a:rPr lang="en-US" sz="2000" b="1" dirty="0" err="1"/>
              <a:t>İşlemleri</a:t>
            </a:r>
            <a:endParaRPr lang="en-US" sz="2000" b="1" dirty="0"/>
          </a:p>
          <a:p>
            <a:pPr lvl="0"/>
            <a:r>
              <a:rPr lang="en-US" sz="2000" b="1" dirty="0" err="1"/>
              <a:t>Giden</a:t>
            </a:r>
            <a:r>
              <a:rPr lang="en-US" sz="2000" b="1" dirty="0"/>
              <a:t> </a:t>
            </a:r>
            <a:r>
              <a:rPr lang="en-US" sz="2000" b="1" dirty="0" err="1"/>
              <a:t>Evrak</a:t>
            </a:r>
            <a:r>
              <a:rPr lang="en-US" sz="2000" b="1" dirty="0"/>
              <a:t> </a:t>
            </a:r>
            <a:r>
              <a:rPr lang="en-US" sz="2000" b="1" dirty="0" err="1"/>
              <a:t>Oluşturma</a:t>
            </a:r>
            <a:endParaRPr lang="en-US" sz="2000" b="1" dirty="0"/>
          </a:p>
          <a:p>
            <a:pPr lvl="0"/>
            <a:r>
              <a:rPr lang="en-US" sz="2000" b="1" dirty="0" err="1"/>
              <a:t>Dağıtım</a:t>
            </a:r>
            <a:r>
              <a:rPr lang="en-US" sz="2000" b="1" dirty="0"/>
              <a:t> </a:t>
            </a:r>
            <a:r>
              <a:rPr lang="en-US" sz="2000" b="1" dirty="0" err="1"/>
              <a:t>Planı</a:t>
            </a:r>
            <a:r>
              <a:rPr lang="en-US" sz="2000" b="1" dirty="0"/>
              <a:t> </a:t>
            </a:r>
            <a:r>
              <a:rPr lang="en-US" sz="2000" b="1" dirty="0" err="1"/>
              <a:t>İşlemleri</a:t>
            </a:r>
            <a:endParaRPr lang="en-US" sz="2000" b="1" dirty="0"/>
          </a:p>
          <a:p>
            <a:pPr lvl="0"/>
            <a:r>
              <a:rPr lang="en-US" sz="2000" b="1" dirty="0" err="1"/>
              <a:t>Tarama</a:t>
            </a:r>
            <a:r>
              <a:rPr lang="en-US" sz="2000" b="1" dirty="0"/>
              <a:t> </a:t>
            </a:r>
            <a:r>
              <a:rPr lang="en-US" sz="2000" b="1" dirty="0" err="1"/>
              <a:t>Merkezi</a:t>
            </a:r>
            <a:r>
              <a:rPr lang="en-US" sz="2000" b="1" dirty="0"/>
              <a:t> </a:t>
            </a:r>
            <a:r>
              <a:rPr lang="en-US" sz="2000" b="1" dirty="0" err="1"/>
              <a:t>Evrak</a:t>
            </a:r>
            <a:r>
              <a:rPr lang="en-US" sz="2000" b="1" dirty="0"/>
              <a:t>  </a:t>
            </a:r>
            <a:r>
              <a:rPr lang="en-US" sz="2000" b="1" dirty="0" err="1"/>
              <a:t>Kayıt</a:t>
            </a:r>
            <a:endParaRPr lang="en-US" sz="2000" b="1" dirty="0"/>
          </a:p>
          <a:p>
            <a:pPr lvl="0"/>
            <a:r>
              <a:rPr lang="en-US" sz="2000" b="1" dirty="0" err="1"/>
              <a:t>Dosya</a:t>
            </a:r>
            <a:r>
              <a:rPr lang="en-US" sz="2000" b="1" dirty="0"/>
              <a:t>  </a:t>
            </a:r>
            <a:r>
              <a:rPr lang="en-US" sz="2000" b="1" dirty="0" err="1"/>
              <a:t>Evrak</a:t>
            </a:r>
            <a:r>
              <a:rPr lang="en-US" sz="2000" b="1" dirty="0"/>
              <a:t>  </a:t>
            </a:r>
            <a:r>
              <a:rPr lang="en-US" sz="2000" b="1" dirty="0" err="1"/>
              <a:t>Düzeltme</a:t>
            </a:r>
            <a:r>
              <a:rPr lang="en-US" sz="2000" b="1" dirty="0"/>
              <a:t> </a:t>
            </a:r>
            <a:r>
              <a:rPr lang="en-US" sz="2000" b="1" dirty="0" err="1"/>
              <a:t>İşlemleri</a:t>
            </a:r>
            <a:endParaRPr lang="en-US" sz="2000" b="1" dirty="0"/>
          </a:p>
          <a:p>
            <a:pPr lvl="0"/>
            <a:r>
              <a:rPr lang="en-US" sz="2000" b="1" dirty="0" err="1"/>
              <a:t>Dosyadan</a:t>
            </a:r>
            <a:r>
              <a:rPr lang="en-US" sz="2000" b="1" dirty="0"/>
              <a:t> </a:t>
            </a:r>
            <a:r>
              <a:rPr lang="en-US" sz="2000" b="1" dirty="0" err="1"/>
              <a:t>Evrak</a:t>
            </a:r>
            <a:r>
              <a:rPr lang="en-US" sz="2000" b="1" dirty="0"/>
              <a:t> </a:t>
            </a:r>
            <a:r>
              <a:rPr lang="en-US" sz="2000" b="1" dirty="0" err="1"/>
              <a:t>Silme</a:t>
            </a:r>
            <a:r>
              <a:rPr lang="en-US" sz="2000" b="1" dirty="0"/>
              <a:t> </a:t>
            </a:r>
            <a:r>
              <a:rPr lang="en-US" sz="2000" b="1" dirty="0" err="1"/>
              <a:t>Ekranı</a:t>
            </a:r>
            <a:endParaRPr lang="en-US" sz="2000" b="1" dirty="0"/>
          </a:p>
          <a:p>
            <a:pPr lvl="0"/>
            <a:r>
              <a:rPr lang="en-US" sz="2000" b="1" dirty="0" err="1"/>
              <a:t>Derdest</a:t>
            </a:r>
            <a:r>
              <a:rPr lang="en-US" sz="2000" b="1" dirty="0"/>
              <a:t> </a:t>
            </a:r>
            <a:r>
              <a:rPr lang="en-US" sz="2000" b="1" dirty="0" err="1"/>
              <a:t>Dosya</a:t>
            </a:r>
            <a:r>
              <a:rPr lang="en-US" sz="2000" b="1" dirty="0"/>
              <a:t> </a:t>
            </a:r>
            <a:r>
              <a:rPr lang="en-US" sz="2000" b="1" dirty="0" err="1"/>
              <a:t>İşlemleri</a:t>
            </a:r>
            <a:endParaRPr lang="en-US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299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Doküman</a:t>
            </a:r>
            <a:r>
              <a:rPr lang="en-US" b="1" dirty="0"/>
              <a:t> </a:t>
            </a:r>
            <a:r>
              <a:rPr lang="en-US" b="1" dirty="0" err="1"/>
              <a:t>Tarama</a:t>
            </a:r>
            <a:r>
              <a:rPr lang="en-US" b="1" dirty="0"/>
              <a:t> </a:t>
            </a:r>
            <a:r>
              <a:rPr lang="en-US" b="1" dirty="0" err="1" smtClean="0"/>
              <a:t>Sistemi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600" dirty="0" err="1"/>
              <a:t>Birime</a:t>
            </a:r>
            <a:r>
              <a:rPr lang="en-US" sz="2600" dirty="0"/>
              <a:t> </a:t>
            </a:r>
            <a:r>
              <a:rPr lang="en-US" sz="2600" dirty="0" err="1"/>
              <a:t>dışarıdan</a:t>
            </a:r>
            <a:r>
              <a:rPr lang="en-US" sz="2600" dirty="0"/>
              <a:t> </a:t>
            </a:r>
            <a:r>
              <a:rPr lang="en-US" sz="2600" dirty="0" err="1"/>
              <a:t>kağıt</a:t>
            </a:r>
            <a:r>
              <a:rPr lang="en-US" sz="2600" dirty="0"/>
              <a:t> </a:t>
            </a:r>
            <a:r>
              <a:rPr lang="en-US" sz="2600" dirty="0" err="1"/>
              <a:t>üzerinde</a:t>
            </a:r>
            <a:r>
              <a:rPr lang="en-US" sz="2600" dirty="0"/>
              <a:t> </a:t>
            </a:r>
            <a:r>
              <a:rPr lang="en-US" sz="2600" dirty="0" err="1"/>
              <a:t>gelen</a:t>
            </a:r>
            <a:r>
              <a:rPr lang="en-US" sz="2600" dirty="0"/>
              <a:t> </a:t>
            </a:r>
            <a:r>
              <a:rPr lang="en-US" sz="2600" dirty="0" err="1"/>
              <a:t>tüm</a:t>
            </a:r>
            <a:r>
              <a:rPr lang="en-US" sz="2600" dirty="0"/>
              <a:t> </a:t>
            </a:r>
            <a:r>
              <a:rPr lang="en-US" sz="2600" dirty="0" err="1"/>
              <a:t>bilgiler</a:t>
            </a:r>
            <a:r>
              <a:rPr lang="en-US" sz="2600" dirty="0"/>
              <a:t> </a:t>
            </a:r>
            <a:r>
              <a:rPr lang="en-US" sz="2600" dirty="0" err="1"/>
              <a:t>ilgili</a:t>
            </a:r>
            <a:r>
              <a:rPr lang="en-US" sz="2600" dirty="0"/>
              <a:t> </a:t>
            </a:r>
            <a:r>
              <a:rPr lang="en-US" sz="2600" dirty="0" err="1"/>
              <a:t>birimin</a:t>
            </a:r>
            <a:r>
              <a:rPr lang="en-US" sz="2600" dirty="0"/>
              <a:t> </a:t>
            </a:r>
            <a:r>
              <a:rPr lang="en-US" sz="2600" dirty="0" err="1"/>
              <a:t>doküman</a:t>
            </a:r>
            <a:r>
              <a:rPr lang="en-US" sz="2600" dirty="0"/>
              <a:t> </a:t>
            </a:r>
            <a:r>
              <a:rPr lang="en-US" sz="2600" dirty="0" err="1"/>
              <a:t>tarama</a:t>
            </a:r>
            <a:r>
              <a:rPr lang="en-US" sz="2600" dirty="0"/>
              <a:t> </a:t>
            </a:r>
            <a:r>
              <a:rPr lang="en-US" sz="2600" dirty="0" err="1" smtClean="0"/>
              <a:t>sistemi</a:t>
            </a:r>
            <a:r>
              <a:rPr lang="en-US" sz="2600" dirty="0" smtClean="0"/>
              <a:t> </a:t>
            </a:r>
            <a:r>
              <a:rPr lang="en-US" sz="2600" dirty="0" err="1"/>
              <a:t>yardımı</a:t>
            </a:r>
            <a:r>
              <a:rPr lang="en-US" sz="2600" dirty="0"/>
              <a:t> </a:t>
            </a:r>
            <a:r>
              <a:rPr lang="en-US" sz="2600" dirty="0" err="1"/>
              <a:t>ile</a:t>
            </a:r>
            <a:r>
              <a:rPr lang="en-US" sz="2600" dirty="0"/>
              <a:t> </a:t>
            </a:r>
            <a:r>
              <a:rPr lang="en-US" sz="2600" dirty="0" err="1"/>
              <a:t>taranarak</a:t>
            </a:r>
            <a:r>
              <a:rPr lang="en-US" sz="2600" dirty="0"/>
              <a:t> </a:t>
            </a:r>
            <a:r>
              <a:rPr lang="en-US" sz="2600" dirty="0" err="1"/>
              <a:t>elektronik</a:t>
            </a:r>
            <a:r>
              <a:rPr lang="en-US" sz="2600" dirty="0"/>
              <a:t> </a:t>
            </a:r>
            <a:r>
              <a:rPr lang="en-US" sz="2600" dirty="0" err="1"/>
              <a:t>ortama</a:t>
            </a:r>
            <a:r>
              <a:rPr lang="en-US" sz="2600" dirty="0"/>
              <a:t> </a:t>
            </a:r>
            <a:r>
              <a:rPr lang="en-US" sz="2600" dirty="0" err="1"/>
              <a:t>aktarılır</a:t>
            </a:r>
            <a:r>
              <a:rPr lang="en-US" sz="2600" dirty="0"/>
              <a:t>. [</a:t>
            </a:r>
            <a:r>
              <a:rPr lang="en-US" sz="2600" dirty="0" err="1"/>
              <a:t>Doküman</a:t>
            </a:r>
            <a:r>
              <a:rPr lang="en-US" sz="2600" dirty="0"/>
              <a:t> </a:t>
            </a:r>
            <a:r>
              <a:rPr lang="en-US" sz="2600" dirty="0" err="1"/>
              <a:t>Tarama</a:t>
            </a:r>
            <a:r>
              <a:rPr lang="en-US" sz="2600" dirty="0"/>
              <a:t> </a:t>
            </a:r>
            <a:r>
              <a:rPr lang="en-US" sz="2600" dirty="0" err="1"/>
              <a:t>Sistemi</a:t>
            </a:r>
            <a:r>
              <a:rPr lang="en-US" sz="2600" dirty="0"/>
              <a:t>] </a:t>
            </a:r>
            <a:r>
              <a:rPr lang="en-US" sz="2600" dirty="0" err="1"/>
              <a:t>ekranı</a:t>
            </a:r>
            <a:r>
              <a:rPr lang="en-US" sz="2600" dirty="0"/>
              <a:t>, </a:t>
            </a:r>
            <a:r>
              <a:rPr lang="en-US" sz="2600" dirty="0" err="1"/>
              <a:t>tarayıcı</a:t>
            </a:r>
            <a:r>
              <a:rPr lang="en-US" sz="2600" dirty="0"/>
              <a:t> </a:t>
            </a:r>
            <a:r>
              <a:rPr lang="en-US" sz="2600" dirty="0" err="1"/>
              <a:t>cihazının</a:t>
            </a:r>
            <a:r>
              <a:rPr lang="en-US" sz="2600" dirty="0"/>
              <a:t> </a:t>
            </a:r>
            <a:r>
              <a:rPr lang="en-US" sz="2600" dirty="0" err="1"/>
              <a:t>ayarlarının</a:t>
            </a:r>
            <a:r>
              <a:rPr lang="en-US" sz="2600" dirty="0"/>
              <a:t> </a:t>
            </a:r>
            <a:r>
              <a:rPr lang="en-US" sz="2600" dirty="0" err="1"/>
              <a:t>ve</a:t>
            </a:r>
            <a:r>
              <a:rPr lang="en-US" sz="2600" dirty="0"/>
              <a:t> </a:t>
            </a:r>
            <a:r>
              <a:rPr lang="en-US" sz="2600" dirty="0" err="1"/>
              <a:t>tarama</a:t>
            </a:r>
            <a:r>
              <a:rPr lang="en-US" sz="2600" dirty="0"/>
              <a:t> </a:t>
            </a:r>
            <a:r>
              <a:rPr lang="en-US" sz="2600" dirty="0" err="1"/>
              <a:t>işleminin</a:t>
            </a:r>
            <a:r>
              <a:rPr lang="en-US" sz="2600" dirty="0"/>
              <a:t> </a:t>
            </a:r>
            <a:r>
              <a:rPr lang="en-US" sz="2600" dirty="0" err="1"/>
              <a:t>yapıldığı</a:t>
            </a:r>
            <a:r>
              <a:rPr lang="en-US" sz="2600" dirty="0"/>
              <a:t>  </a:t>
            </a:r>
            <a:r>
              <a:rPr lang="en-US" sz="2600" dirty="0" err="1"/>
              <a:t>ekrandır</a:t>
            </a:r>
            <a:r>
              <a:rPr lang="en-US" sz="2600" dirty="0"/>
              <a:t>.</a:t>
            </a:r>
          </a:p>
          <a:p>
            <a:r>
              <a:rPr lang="en-US" sz="2600" dirty="0" err="1"/>
              <a:t>Doküman</a:t>
            </a:r>
            <a:r>
              <a:rPr lang="en-US" sz="2600" dirty="0"/>
              <a:t> </a:t>
            </a:r>
            <a:r>
              <a:rPr lang="en-US" sz="2600" dirty="0" err="1"/>
              <a:t>Tarama</a:t>
            </a:r>
            <a:r>
              <a:rPr lang="en-US" sz="2600" dirty="0"/>
              <a:t> </a:t>
            </a:r>
            <a:r>
              <a:rPr lang="en-US" sz="2600" dirty="0" err="1"/>
              <a:t>Sistemi</a:t>
            </a:r>
            <a:r>
              <a:rPr lang="en-US" sz="2600" dirty="0"/>
              <a:t>] </a:t>
            </a:r>
            <a:r>
              <a:rPr lang="en-US" sz="2600" dirty="0" err="1"/>
              <a:t>ekranı</a:t>
            </a:r>
            <a:r>
              <a:rPr lang="en-US" sz="2600" dirty="0"/>
              <a:t> </a:t>
            </a:r>
            <a:r>
              <a:rPr lang="en-US" sz="2600" dirty="0" err="1"/>
              <a:t>açıldığında</a:t>
            </a:r>
            <a:r>
              <a:rPr lang="en-US" sz="2600" dirty="0"/>
              <a:t> </a:t>
            </a:r>
            <a:r>
              <a:rPr lang="en-US" sz="2600" dirty="0" err="1"/>
              <a:t>sistemde</a:t>
            </a:r>
            <a:r>
              <a:rPr lang="en-US" sz="2600" dirty="0"/>
              <a:t> </a:t>
            </a:r>
            <a:r>
              <a:rPr lang="en-US" sz="2600" dirty="0" err="1"/>
              <a:t>kurulu</a:t>
            </a:r>
            <a:r>
              <a:rPr lang="en-US" sz="2600" dirty="0"/>
              <a:t> </a:t>
            </a:r>
            <a:r>
              <a:rPr lang="en-US" sz="2600" dirty="0" err="1"/>
              <a:t>birden</a:t>
            </a:r>
            <a:r>
              <a:rPr lang="en-US" sz="2600" dirty="0"/>
              <a:t> </a:t>
            </a:r>
            <a:r>
              <a:rPr lang="en-US" sz="2600" dirty="0" err="1"/>
              <a:t>fazla</a:t>
            </a:r>
            <a:r>
              <a:rPr lang="en-US" sz="2600" dirty="0"/>
              <a:t> </a:t>
            </a:r>
            <a:r>
              <a:rPr lang="en-US" sz="2600" dirty="0" err="1" smtClean="0"/>
              <a:t>tarayıcı</a:t>
            </a:r>
            <a:r>
              <a:rPr lang="en-US" sz="2600" dirty="0" smtClean="0"/>
              <a:t> </a:t>
            </a:r>
            <a:r>
              <a:rPr lang="en-US" sz="2600" dirty="0" err="1"/>
              <a:t>var</a:t>
            </a:r>
            <a:r>
              <a:rPr lang="en-US" sz="2600" dirty="0"/>
              <a:t> </a:t>
            </a:r>
            <a:r>
              <a:rPr lang="en-US" sz="2600" dirty="0" err="1"/>
              <a:t>ise</a:t>
            </a:r>
            <a:r>
              <a:rPr lang="en-US" sz="2600" dirty="0"/>
              <a:t> </a:t>
            </a:r>
            <a:r>
              <a:rPr lang="en-US" sz="2600" dirty="0" err="1"/>
              <a:t>ekranın</a:t>
            </a:r>
            <a:r>
              <a:rPr lang="en-US" sz="2600" dirty="0"/>
              <a:t> </a:t>
            </a:r>
            <a:r>
              <a:rPr lang="en-US" sz="2600" dirty="0" err="1"/>
              <a:t>üzerinde</a:t>
            </a:r>
            <a:r>
              <a:rPr lang="en-US" sz="2600" dirty="0"/>
              <a:t> [</a:t>
            </a:r>
            <a:r>
              <a:rPr lang="en-US" sz="2600" dirty="0" err="1"/>
              <a:t>Tarayıcı</a:t>
            </a:r>
            <a:r>
              <a:rPr lang="en-US" sz="2600" dirty="0"/>
              <a:t> </a:t>
            </a:r>
            <a:r>
              <a:rPr lang="en-US" sz="2600" dirty="0" err="1"/>
              <a:t>Seçimi</a:t>
            </a:r>
            <a:r>
              <a:rPr lang="en-US" sz="2600" dirty="0"/>
              <a:t>] </a:t>
            </a:r>
            <a:r>
              <a:rPr lang="en-US" sz="2600" dirty="0" err="1"/>
              <a:t>ekranı</a:t>
            </a:r>
            <a:r>
              <a:rPr lang="en-US" sz="2600" dirty="0"/>
              <a:t> </a:t>
            </a:r>
            <a:r>
              <a:rPr lang="en-US" sz="2600" dirty="0" err="1"/>
              <a:t>sistem</a:t>
            </a:r>
            <a:r>
              <a:rPr lang="en-US" sz="2600" dirty="0"/>
              <a:t> </a:t>
            </a:r>
            <a:r>
              <a:rPr lang="en-US" sz="2600" dirty="0" err="1"/>
              <a:t>tarafından</a:t>
            </a:r>
            <a:r>
              <a:rPr lang="en-US" sz="2600" dirty="0"/>
              <a:t> </a:t>
            </a:r>
            <a:r>
              <a:rPr lang="en-US" sz="2600" dirty="0" err="1"/>
              <a:t>açılır</a:t>
            </a:r>
            <a:r>
              <a:rPr lang="en-US" sz="2600" dirty="0"/>
              <a:t>, </a:t>
            </a:r>
            <a:r>
              <a:rPr lang="en-US" sz="2600" dirty="0" err="1"/>
              <a:t>liste</a:t>
            </a:r>
            <a:r>
              <a:rPr lang="en-US" sz="2600" dirty="0"/>
              <a:t> </a:t>
            </a:r>
            <a:r>
              <a:rPr lang="en-US" sz="2600" dirty="0" err="1"/>
              <a:t>düğmesi</a:t>
            </a:r>
            <a:r>
              <a:rPr lang="en-US" sz="2600" dirty="0"/>
              <a:t> </a:t>
            </a:r>
            <a:r>
              <a:rPr lang="en-US" sz="2600" dirty="0" err="1"/>
              <a:t>tıklanarak</a:t>
            </a:r>
            <a:r>
              <a:rPr lang="en-US" sz="2600" dirty="0"/>
              <a:t> </a:t>
            </a:r>
            <a:r>
              <a:rPr lang="en-US" sz="2600" dirty="0" err="1"/>
              <a:t>ilgili</a:t>
            </a:r>
            <a:r>
              <a:rPr lang="en-US" sz="2600" dirty="0"/>
              <a:t> </a:t>
            </a:r>
            <a:r>
              <a:rPr lang="en-US" sz="2600" dirty="0" err="1"/>
              <a:t>tarayıcı</a:t>
            </a:r>
            <a:r>
              <a:rPr lang="en-US" sz="2600" dirty="0"/>
              <a:t> </a:t>
            </a:r>
            <a:r>
              <a:rPr lang="en-US" sz="2600" dirty="0" err="1"/>
              <a:t>seçilir</a:t>
            </a:r>
            <a:r>
              <a:rPr lang="en-US" sz="2600" dirty="0"/>
              <a:t> </a:t>
            </a:r>
            <a:r>
              <a:rPr lang="en-US" sz="2600" dirty="0" err="1"/>
              <a:t>ve</a:t>
            </a:r>
            <a:r>
              <a:rPr lang="en-US" sz="2600" dirty="0"/>
              <a:t> “</a:t>
            </a:r>
            <a:r>
              <a:rPr lang="en-US" sz="2600" dirty="0" err="1"/>
              <a:t>Tamam</a:t>
            </a:r>
            <a:r>
              <a:rPr lang="en-US" sz="2600" dirty="0"/>
              <a:t>” </a:t>
            </a:r>
            <a:r>
              <a:rPr lang="en-US" sz="2600" dirty="0" err="1"/>
              <a:t>düğmesi</a:t>
            </a:r>
            <a:r>
              <a:rPr lang="en-US" sz="2600" dirty="0"/>
              <a:t> </a:t>
            </a:r>
            <a:r>
              <a:rPr lang="en-US" sz="2600" dirty="0" err="1"/>
              <a:t>tıklanır</a:t>
            </a:r>
            <a:r>
              <a:rPr lang="en-US" sz="2600" dirty="0"/>
              <a:t>.</a:t>
            </a:r>
            <a:endParaRPr lang="en-US" sz="3400" dirty="0"/>
          </a:p>
          <a:p>
            <a:r>
              <a:rPr lang="en-US" sz="2600" dirty="0" err="1"/>
              <a:t>Tarama</a:t>
            </a:r>
            <a:r>
              <a:rPr lang="en-US" sz="2600" dirty="0"/>
              <a:t> </a:t>
            </a:r>
            <a:r>
              <a:rPr lang="en-US" sz="2600" dirty="0" err="1"/>
              <a:t>işlemi</a:t>
            </a:r>
            <a:r>
              <a:rPr lang="en-US" sz="2600" dirty="0"/>
              <a:t> </a:t>
            </a:r>
            <a:r>
              <a:rPr lang="en-US" sz="2600" dirty="0" err="1"/>
              <a:t>ile</a:t>
            </a:r>
            <a:r>
              <a:rPr lang="en-US" sz="2600" dirty="0"/>
              <a:t> </a:t>
            </a:r>
            <a:r>
              <a:rPr lang="en-US" sz="2600" dirty="0" err="1"/>
              <a:t>ilgili</a:t>
            </a:r>
            <a:r>
              <a:rPr lang="en-US" sz="2600" dirty="0"/>
              <a:t> </a:t>
            </a:r>
            <a:r>
              <a:rPr lang="en-US" sz="2600" dirty="0" err="1"/>
              <a:t>ayarlamaları</a:t>
            </a:r>
            <a:r>
              <a:rPr lang="en-US" sz="2600" dirty="0"/>
              <a:t> </a:t>
            </a:r>
            <a:r>
              <a:rPr lang="en-US" sz="2600" dirty="0" err="1"/>
              <a:t>yapmak</a:t>
            </a:r>
            <a:r>
              <a:rPr lang="en-US" sz="2600" dirty="0"/>
              <a:t> </a:t>
            </a:r>
            <a:r>
              <a:rPr lang="en-US" sz="2600" dirty="0" err="1"/>
              <a:t>için</a:t>
            </a:r>
            <a:r>
              <a:rPr lang="en-US" sz="2600" dirty="0"/>
              <a:t> “</a:t>
            </a:r>
            <a:r>
              <a:rPr lang="en-US" sz="2600" dirty="0" err="1"/>
              <a:t>Tarayıcı</a:t>
            </a:r>
            <a:r>
              <a:rPr lang="en-US" sz="2600" dirty="0"/>
              <a:t> </a:t>
            </a:r>
            <a:r>
              <a:rPr lang="en-US" sz="2600" dirty="0" err="1"/>
              <a:t>Ayarları</a:t>
            </a:r>
            <a:r>
              <a:rPr lang="en-US" sz="2600" dirty="0"/>
              <a:t>” </a:t>
            </a:r>
            <a:r>
              <a:rPr lang="en-US" sz="2600" dirty="0" err="1" smtClean="0"/>
              <a:t>düğmesine</a:t>
            </a:r>
            <a:r>
              <a:rPr lang="en-US" sz="2600" dirty="0" smtClean="0"/>
              <a:t> </a:t>
            </a:r>
            <a:r>
              <a:rPr lang="en-US" sz="2600" dirty="0" err="1"/>
              <a:t>tıklanır</a:t>
            </a:r>
            <a:r>
              <a:rPr lang="en-US" sz="2600" dirty="0"/>
              <a:t> </a:t>
            </a:r>
            <a:r>
              <a:rPr lang="en-US" sz="2600" dirty="0" err="1"/>
              <a:t>ve</a:t>
            </a:r>
            <a:r>
              <a:rPr lang="en-US" sz="2600" dirty="0"/>
              <a:t> [</a:t>
            </a:r>
            <a:r>
              <a:rPr lang="en-US" sz="2600" dirty="0" err="1"/>
              <a:t>Tarayıcı</a:t>
            </a:r>
            <a:r>
              <a:rPr lang="en-US" sz="2600" dirty="0"/>
              <a:t> </a:t>
            </a:r>
            <a:r>
              <a:rPr lang="en-US" sz="2600" dirty="0" err="1"/>
              <a:t>Ayarları</a:t>
            </a:r>
            <a:r>
              <a:rPr lang="en-US" sz="2600" dirty="0"/>
              <a:t>] </a:t>
            </a:r>
            <a:r>
              <a:rPr lang="en-US" sz="2600" dirty="0" err="1"/>
              <a:t>ekranı</a:t>
            </a:r>
            <a:r>
              <a:rPr lang="en-US" sz="2600" dirty="0"/>
              <a:t> </a:t>
            </a:r>
            <a:r>
              <a:rPr lang="en-US" sz="2600" dirty="0" err="1"/>
              <a:t>açılır</a:t>
            </a:r>
            <a:r>
              <a:rPr lang="en-US" sz="2600" dirty="0" smtClean="0"/>
              <a:t>.</a:t>
            </a:r>
            <a:endParaRPr lang="tr-TR" sz="2600" dirty="0"/>
          </a:p>
          <a:p>
            <a:r>
              <a:rPr lang="tr-TR" sz="2600" dirty="0" smtClean="0"/>
              <a:t>Sonrasında gerekli ayarlar yapıldıktan sonra tarama ekranından evraklar taranır ve sistme kayıt edilir.</a:t>
            </a:r>
            <a:endParaRPr lang="en-US" sz="3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585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err="1"/>
              <a:t>Dosya</a:t>
            </a:r>
            <a:r>
              <a:rPr lang="en-US" b="1" dirty="0"/>
              <a:t> </a:t>
            </a:r>
            <a:r>
              <a:rPr lang="en-US" b="1" dirty="0" err="1"/>
              <a:t>Evrak</a:t>
            </a:r>
            <a:r>
              <a:rPr lang="en-US" b="1" dirty="0"/>
              <a:t> </a:t>
            </a:r>
            <a:r>
              <a:rPr lang="en-US" b="1" dirty="0" err="1"/>
              <a:t>Kayıt</a:t>
            </a:r>
            <a:r>
              <a:rPr lang="en-US" b="1" dirty="0"/>
              <a:t> </a:t>
            </a:r>
            <a:r>
              <a:rPr lang="en-US" b="1" dirty="0" err="1" smtClean="0"/>
              <a:t>İşlemleri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28956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/>
              <a:t>Evrak</a:t>
            </a:r>
            <a:r>
              <a:rPr lang="en-US" sz="2800" dirty="0"/>
              <a:t> </a:t>
            </a:r>
            <a:r>
              <a:rPr lang="en-US" sz="2800" dirty="0" err="1"/>
              <a:t>Kayıt</a:t>
            </a:r>
            <a:r>
              <a:rPr lang="en-US" sz="2800" dirty="0"/>
              <a:t> </a:t>
            </a:r>
            <a:r>
              <a:rPr lang="en-US" sz="2800" dirty="0" err="1"/>
              <a:t>İşlemleri</a:t>
            </a:r>
            <a:r>
              <a:rPr lang="en-US" sz="2800" dirty="0"/>
              <a:t>] </a:t>
            </a:r>
            <a:r>
              <a:rPr lang="en-US" sz="2800" dirty="0" err="1"/>
              <a:t>ekranı</a:t>
            </a:r>
            <a:r>
              <a:rPr lang="en-US" sz="2800" dirty="0"/>
              <a:t>, </a:t>
            </a:r>
            <a:r>
              <a:rPr lang="en-US" sz="2800" dirty="0" err="1"/>
              <a:t>birime</a:t>
            </a:r>
            <a:r>
              <a:rPr lang="en-US" sz="2800" dirty="0"/>
              <a:t> </a:t>
            </a:r>
            <a:r>
              <a:rPr lang="en-US" sz="2800" dirty="0" err="1"/>
              <a:t>gelen</a:t>
            </a:r>
            <a:r>
              <a:rPr lang="en-US" sz="2800" dirty="0"/>
              <a:t> </a:t>
            </a:r>
            <a:r>
              <a:rPr lang="en-US" sz="2800" dirty="0" err="1"/>
              <a:t>evrakın</a:t>
            </a:r>
            <a:r>
              <a:rPr lang="en-US" sz="2800" dirty="0"/>
              <a:t> </a:t>
            </a:r>
            <a:r>
              <a:rPr lang="en-US" sz="2800" dirty="0" err="1"/>
              <a:t>kabulünün</a:t>
            </a:r>
            <a:r>
              <a:rPr lang="en-US" sz="2800" dirty="0"/>
              <a:t> </a:t>
            </a:r>
            <a:r>
              <a:rPr lang="en-US" sz="2800" dirty="0" err="1" smtClean="0"/>
              <a:t>gerçekleştirildiği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evrakın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dosyalarına</a:t>
            </a:r>
            <a:r>
              <a:rPr lang="en-US" sz="2800" dirty="0"/>
              <a:t> </a:t>
            </a:r>
            <a:r>
              <a:rPr lang="en-US" sz="2800" dirty="0" err="1"/>
              <a:t>kaydedildiği</a:t>
            </a:r>
            <a:r>
              <a:rPr lang="en-US" sz="2800" dirty="0"/>
              <a:t> </a:t>
            </a:r>
            <a:r>
              <a:rPr lang="en-US" sz="2800" dirty="0" err="1"/>
              <a:t>ekrandır</a:t>
            </a:r>
            <a:r>
              <a:rPr lang="en-US" sz="2800" dirty="0"/>
              <a:t>. </a:t>
            </a:r>
            <a:r>
              <a:rPr lang="en-US" sz="2800" b="1" dirty="0"/>
              <a:t>“</a:t>
            </a:r>
            <a:r>
              <a:rPr lang="en-US" sz="2800" b="1" dirty="0" err="1"/>
              <a:t>Evrak</a:t>
            </a:r>
            <a:r>
              <a:rPr lang="en-US" sz="2800" b="1" dirty="0"/>
              <a:t> </a:t>
            </a:r>
            <a:r>
              <a:rPr lang="en-US" sz="2800" b="1" dirty="0" err="1"/>
              <a:t>Bilgileri</a:t>
            </a:r>
            <a:r>
              <a:rPr lang="en-US" sz="2800" b="1" dirty="0"/>
              <a:t>”, “</a:t>
            </a:r>
            <a:r>
              <a:rPr lang="en-US" sz="2800" b="1" dirty="0" err="1" smtClean="0"/>
              <a:t>Dosya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Bilgileri</a:t>
            </a:r>
            <a:r>
              <a:rPr lang="tr-TR" sz="2800" b="1" dirty="0" smtClean="0"/>
              <a:t> </a:t>
            </a:r>
            <a:r>
              <a:rPr lang="en-US" sz="2800" b="1" dirty="0" err="1" smtClean="0"/>
              <a:t>Ek</a:t>
            </a:r>
            <a:r>
              <a:rPr lang="en-US" sz="2800" b="1" dirty="0" smtClean="0"/>
              <a:t> </a:t>
            </a:r>
            <a:r>
              <a:rPr lang="en-US" sz="2800" b="1" dirty="0" err="1"/>
              <a:t>Listesi</a:t>
            </a:r>
            <a:r>
              <a:rPr lang="en-US" sz="2800" b="1" dirty="0"/>
              <a:t>”, “</a:t>
            </a:r>
            <a:r>
              <a:rPr lang="en-US" sz="2800" b="1" dirty="0" err="1"/>
              <a:t>İlgili</a:t>
            </a:r>
            <a:r>
              <a:rPr lang="en-US" sz="2800" b="1" dirty="0"/>
              <a:t> </a:t>
            </a:r>
            <a:r>
              <a:rPr lang="en-US" sz="2800" b="1" dirty="0" err="1"/>
              <a:t>Evrak</a:t>
            </a:r>
            <a:r>
              <a:rPr lang="en-US" sz="2800" b="1" dirty="0"/>
              <a:t> </a:t>
            </a:r>
            <a:r>
              <a:rPr lang="en-US" sz="2800" b="1" dirty="0" err="1"/>
              <a:t>Listesi</a:t>
            </a:r>
            <a:r>
              <a:rPr lang="en-US" sz="2800" b="1" dirty="0"/>
              <a:t>” </a:t>
            </a:r>
            <a:r>
              <a:rPr lang="en-US" sz="2800" dirty="0" err="1"/>
              <a:t>ve</a:t>
            </a:r>
            <a:r>
              <a:rPr lang="en-US" sz="2800" b="1" dirty="0"/>
              <a:t> “</a:t>
            </a:r>
            <a:r>
              <a:rPr lang="en-US" sz="2800" b="1" dirty="0" err="1"/>
              <a:t>İlgili</a:t>
            </a:r>
            <a:r>
              <a:rPr lang="en-US" sz="2800" b="1" dirty="0"/>
              <a:t> </a:t>
            </a:r>
            <a:r>
              <a:rPr lang="en-US" sz="2800" b="1" dirty="0" err="1"/>
              <a:t>Kişi</a:t>
            </a:r>
            <a:r>
              <a:rPr lang="en-US" sz="2800" b="1" dirty="0"/>
              <a:t> </a:t>
            </a:r>
            <a:r>
              <a:rPr lang="en-US" sz="2800" b="1" dirty="0" err="1"/>
              <a:t>Listesi</a:t>
            </a:r>
            <a:r>
              <a:rPr lang="en-US" sz="2800" b="1" dirty="0"/>
              <a:t>”</a:t>
            </a:r>
            <a:r>
              <a:rPr lang="en-US" sz="2800" dirty="0"/>
              <a:t> </a:t>
            </a:r>
            <a:r>
              <a:rPr lang="en-US" sz="2800" dirty="0" err="1"/>
              <a:t>sekmelerinden</a:t>
            </a:r>
            <a:r>
              <a:rPr lang="en-US" sz="2800" dirty="0"/>
              <a:t> </a:t>
            </a:r>
            <a:r>
              <a:rPr lang="en-US" sz="2800" dirty="0" err="1"/>
              <a:t>oluşur</a:t>
            </a:r>
            <a:r>
              <a:rPr lang="en-US" sz="2800" dirty="0" smtClean="0"/>
              <a:t>.</a:t>
            </a:r>
            <a:endParaRPr lang="tr-TR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1091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err="1"/>
              <a:t>Kıymetli</a:t>
            </a:r>
            <a:r>
              <a:rPr lang="en-US" b="1" dirty="0"/>
              <a:t> </a:t>
            </a:r>
            <a:r>
              <a:rPr lang="en-US" b="1" dirty="0" err="1"/>
              <a:t>Evrak</a:t>
            </a:r>
            <a:r>
              <a:rPr lang="en-US" b="1" dirty="0"/>
              <a:t>/</a:t>
            </a:r>
            <a:r>
              <a:rPr lang="en-US" b="1" dirty="0" err="1"/>
              <a:t>Eşya</a:t>
            </a:r>
            <a:r>
              <a:rPr lang="en-US" b="1" dirty="0"/>
              <a:t> </a:t>
            </a:r>
            <a:r>
              <a:rPr lang="en-US" b="1" dirty="0" err="1" smtClean="0"/>
              <a:t>Kayıt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2590800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en-US" sz="2800" dirty="0"/>
              <a:t>[</a:t>
            </a:r>
            <a:r>
              <a:rPr lang="en-US" sz="2800" dirty="0" err="1"/>
              <a:t>Kıymetli</a:t>
            </a:r>
            <a:r>
              <a:rPr lang="en-US" sz="2800" dirty="0"/>
              <a:t> </a:t>
            </a:r>
            <a:r>
              <a:rPr lang="en-US" sz="2800" dirty="0" err="1"/>
              <a:t>Evrak</a:t>
            </a:r>
            <a:r>
              <a:rPr lang="en-US" sz="2800" dirty="0"/>
              <a:t>/</a:t>
            </a:r>
            <a:r>
              <a:rPr lang="en-US" sz="2800" dirty="0" err="1"/>
              <a:t>Eşya</a:t>
            </a:r>
            <a:r>
              <a:rPr lang="en-US" sz="2800" dirty="0"/>
              <a:t> </a:t>
            </a:r>
            <a:r>
              <a:rPr lang="en-US" sz="2800" dirty="0" err="1"/>
              <a:t>Kayıt</a:t>
            </a:r>
            <a:r>
              <a:rPr lang="en-US" sz="2800" dirty="0"/>
              <a:t>] </a:t>
            </a:r>
            <a:r>
              <a:rPr lang="en-US" sz="2800" dirty="0" err="1"/>
              <a:t>ekranı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dosyaya</a:t>
            </a:r>
            <a:r>
              <a:rPr lang="en-US" sz="2800" dirty="0"/>
              <a:t> </a:t>
            </a:r>
            <a:r>
              <a:rPr lang="en-US" sz="2800" dirty="0" err="1"/>
              <a:t>ait</a:t>
            </a:r>
            <a:r>
              <a:rPr lang="en-US" sz="2800" dirty="0"/>
              <a:t> </a:t>
            </a:r>
            <a:r>
              <a:rPr lang="en-US" sz="2800" dirty="0" err="1"/>
              <a:t>herhangi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belge</a:t>
            </a:r>
            <a:r>
              <a:rPr lang="en-US" sz="2800" dirty="0"/>
              <a:t> </a:t>
            </a:r>
            <a:r>
              <a:rPr lang="en-US" sz="2800" dirty="0" err="1"/>
              <a:t>ya</a:t>
            </a:r>
            <a:r>
              <a:rPr lang="en-US" sz="2800" dirty="0"/>
              <a:t> da </a:t>
            </a:r>
            <a:r>
              <a:rPr lang="en-US" sz="2800" dirty="0" err="1"/>
              <a:t>eşya</a:t>
            </a:r>
            <a:r>
              <a:rPr lang="en-US" sz="2800" dirty="0"/>
              <a:t> (</a:t>
            </a:r>
            <a:r>
              <a:rPr lang="en-US" sz="2800" dirty="0" err="1"/>
              <a:t>muhafaza</a:t>
            </a:r>
            <a:r>
              <a:rPr lang="en-US" sz="2800" dirty="0"/>
              <a:t>, </a:t>
            </a:r>
            <a:r>
              <a:rPr lang="en-US" sz="2800" dirty="0" err="1"/>
              <a:t>depo</a:t>
            </a:r>
            <a:r>
              <a:rPr lang="en-US" sz="2800" dirty="0"/>
              <a:t> vb. </a:t>
            </a:r>
            <a:r>
              <a:rPr lang="en-US" sz="2800" dirty="0" err="1"/>
              <a:t>işlemlerle</a:t>
            </a:r>
            <a:r>
              <a:rPr lang="en-US" sz="2800" dirty="0"/>
              <a:t>) </a:t>
            </a:r>
            <a:r>
              <a:rPr lang="en-US" sz="2800" dirty="0" err="1"/>
              <a:t>kayıt</a:t>
            </a:r>
            <a:r>
              <a:rPr lang="en-US" sz="2800" dirty="0"/>
              <a:t> </a:t>
            </a:r>
            <a:r>
              <a:rPr lang="en-US" sz="2800" dirty="0" err="1"/>
              <a:t>işleminin</a:t>
            </a:r>
            <a:r>
              <a:rPr lang="en-US" sz="2800" dirty="0"/>
              <a:t> </a:t>
            </a:r>
            <a:r>
              <a:rPr lang="en-US" sz="2800" dirty="0" err="1"/>
              <a:t>gerçekleştirildiği</a:t>
            </a:r>
            <a:r>
              <a:rPr lang="en-US" sz="2800" dirty="0"/>
              <a:t> </a:t>
            </a:r>
            <a:r>
              <a:rPr lang="en-US" sz="2800" dirty="0" err="1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5269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err="1"/>
              <a:t>Evrak</a:t>
            </a:r>
            <a:r>
              <a:rPr lang="en-US" b="1" dirty="0"/>
              <a:t> </a:t>
            </a:r>
            <a:r>
              <a:rPr lang="en-US" b="1" dirty="0" err="1"/>
              <a:t>Arama</a:t>
            </a:r>
            <a:r>
              <a:rPr lang="en-US" b="1" dirty="0"/>
              <a:t> </a:t>
            </a:r>
            <a:r>
              <a:rPr lang="en-US" b="1" dirty="0" err="1" smtClean="0"/>
              <a:t>İşlemleri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dirty="0"/>
              <a:t>[</a:t>
            </a:r>
            <a:r>
              <a:rPr lang="en-US" sz="2800" dirty="0" err="1"/>
              <a:t>Evrak</a:t>
            </a:r>
            <a:r>
              <a:rPr lang="en-US" sz="2800" dirty="0"/>
              <a:t> </a:t>
            </a:r>
            <a:r>
              <a:rPr lang="en-US" sz="2800" dirty="0" err="1"/>
              <a:t>Arama</a:t>
            </a:r>
            <a:r>
              <a:rPr lang="en-US" sz="2800" dirty="0"/>
              <a:t> </a:t>
            </a:r>
            <a:r>
              <a:rPr lang="en-US" sz="2800" dirty="0" err="1"/>
              <a:t>İşlemleri</a:t>
            </a:r>
            <a:r>
              <a:rPr lang="en-US" sz="2800" dirty="0"/>
              <a:t>] </a:t>
            </a:r>
            <a:r>
              <a:rPr lang="en-US" sz="2800" dirty="0" err="1"/>
              <a:t>ekranı</a:t>
            </a:r>
            <a:r>
              <a:rPr lang="en-US" sz="2800" dirty="0"/>
              <a:t> </a:t>
            </a:r>
            <a:r>
              <a:rPr lang="en-US" sz="2800" dirty="0" err="1"/>
              <a:t>birime</a:t>
            </a:r>
            <a:r>
              <a:rPr lang="en-US" sz="2800" dirty="0"/>
              <a:t> </a:t>
            </a:r>
            <a:r>
              <a:rPr lang="en-US" sz="2800" dirty="0" err="1"/>
              <a:t>gelen</a:t>
            </a:r>
            <a:r>
              <a:rPr lang="en-US" sz="2800" dirty="0"/>
              <a:t> </a:t>
            </a:r>
            <a:r>
              <a:rPr lang="en-US" sz="2800" dirty="0" err="1"/>
              <a:t>ya</a:t>
            </a:r>
            <a:r>
              <a:rPr lang="en-US" sz="2800" dirty="0"/>
              <a:t> da </a:t>
            </a: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/>
              <a:t>içerisine</a:t>
            </a:r>
            <a:r>
              <a:rPr lang="en-US" sz="2800" dirty="0"/>
              <a:t> </a:t>
            </a:r>
            <a:r>
              <a:rPr lang="en-US" sz="2800" dirty="0" err="1"/>
              <a:t>girmiş</a:t>
            </a:r>
            <a:r>
              <a:rPr lang="en-US" sz="2800" dirty="0"/>
              <a:t> </a:t>
            </a:r>
            <a:r>
              <a:rPr lang="en-US" sz="2800" dirty="0" err="1"/>
              <a:t>olan</a:t>
            </a:r>
            <a:r>
              <a:rPr lang="en-US" sz="2800" dirty="0"/>
              <a:t> </a:t>
            </a:r>
            <a:r>
              <a:rPr lang="en-US" sz="2800" dirty="0" err="1" smtClean="0"/>
              <a:t>evrakın</a:t>
            </a:r>
            <a:r>
              <a:rPr lang="en-US" sz="2800" dirty="0" smtClean="0"/>
              <a:t> </a:t>
            </a:r>
            <a:r>
              <a:rPr lang="en-US" sz="2800" dirty="0" err="1"/>
              <a:t>sorgulandığı</a:t>
            </a:r>
            <a:r>
              <a:rPr lang="en-US" sz="2800" dirty="0"/>
              <a:t>, </a:t>
            </a:r>
            <a:r>
              <a:rPr lang="en-US" sz="2800" dirty="0" err="1"/>
              <a:t>detaylarının</a:t>
            </a:r>
            <a:r>
              <a:rPr lang="en-US" sz="2800" dirty="0"/>
              <a:t> </a:t>
            </a:r>
            <a:r>
              <a:rPr lang="en-US" sz="2800" dirty="0" err="1"/>
              <a:t>listelendiği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görüntülendiği</a:t>
            </a:r>
            <a:r>
              <a:rPr lang="en-US" sz="2800" dirty="0"/>
              <a:t>  </a:t>
            </a:r>
            <a:r>
              <a:rPr lang="en-US" sz="2800" dirty="0" err="1"/>
              <a:t>ekrandır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r>
              <a:rPr lang="en-US" sz="2800" dirty="0" smtClean="0"/>
              <a:t>[</a:t>
            </a:r>
            <a:r>
              <a:rPr lang="en-US" sz="2800" dirty="0" err="1"/>
              <a:t>Evrak</a:t>
            </a:r>
            <a:r>
              <a:rPr lang="en-US" sz="2800" dirty="0"/>
              <a:t> </a:t>
            </a:r>
            <a:r>
              <a:rPr lang="en-US" sz="2800" dirty="0" err="1"/>
              <a:t>Arama</a:t>
            </a:r>
            <a:r>
              <a:rPr lang="en-US" sz="2800" dirty="0"/>
              <a:t> </a:t>
            </a:r>
            <a:r>
              <a:rPr lang="en-US" sz="2800" dirty="0" err="1"/>
              <a:t>İşlemleri</a:t>
            </a:r>
            <a:r>
              <a:rPr lang="en-US" sz="2800" dirty="0"/>
              <a:t>] </a:t>
            </a:r>
            <a:r>
              <a:rPr lang="en-US" sz="2800" dirty="0" err="1"/>
              <a:t>ekranında</a:t>
            </a:r>
            <a:r>
              <a:rPr lang="en-US" sz="2800" dirty="0"/>
              <a:t> </a:t>
            </a:r>
            <a:r>
              <a:rPr lang="en-US" sz="2800" dirty="0" err="1"/>
              <a:t>bulunan</a:t>
            </a:r>
            <a:r>
              <a:rPr lang="en-US" sz="2800" dirty="0"/>
              <a:t> </a:t>
            </a:r>
            <a:r>
              <a:rPr lang="en-US" sz="2800" dirty="0" err="1"/>
              <a:t>metin</a:t>
            </a:r>
            <a:r>
              <a:rPr lang="en-US" sz="2800" dirty="0"/>
              <a:t> </a:t>
            </a:r>
            <a:r>
              <a:rPr lang="en-US" sz="2800" dirty="0" err="1"/>
              <a:t>alanları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liste</a:t>
            </a:r>
            <a:r>
              <a:rPr lang="en-US" sz="2800" dirty="0"/>
              <a:t> </a:t>
            </a:r>
            <a:r>
              <a:rPr lang="en-US" sz="2800" dirty="0" err="1"/>
              <a:t>düğmelerinin</a:t>
            </a:r>
            <a:r>
              <a:rPr lang="en-US" sz="2800" dirty="0"/>
              <a:t> her </a:t>
            </a:r>
            <a:r>
              <a:rPr lang="en-US" sz="2800" dirty="0" err="1"/>
              <a:t>biri</a:t>
            </a:r>
            <a:r>
              <a:rPr lang="en-US" sz="2800" dirty="0"/>
              <a:t> </a:t>
            </a:r>
            <a:r>
              <a:rPr lang="en-US" sz="2800" dirty="0" err="1"/>
              <a:t>yapılacak</a:t>
            </a:r>
            <a:r>
              <a:rPr lang="en-US" sz="2800" dirty="0"/>
              <a:t> </a:t>
            </a:r>
            <a:r>
              <a:rPr lang="en-US" sz="2800" dirty="0" err="1"/>
              <a:t>olan</a:t>
            </a:r>
            <a:r>
              <a:rPr lang="en-US" sz="2800" dirty="0"/>
              <a:t> </a:t>
            </a:r>
            <a:r>
              <a:rPr lang="en-US" sz="2800" dirty="0" err="1"/>
              <a:t>sorgulama</a:t>
            </a:r>
            <a:r>
              <a:rPr lang="en-US" sz="2800" dirty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/>
              <a:t>ayrı</a:t>
            </a:r>
            <a:r>
              <a:rPr lang="en-US" sz="2800" dirty="0"/>
              <a:t> </a:t>
            </a:r>
            <a:r>
              <a:rPr lang="en-US" sz="2800" dirty="0" err="1"/>
              <a:t>ayrı</a:t>
            </a:r>
            <a:r>
              <a:rPr lang="en-US" sz="2800" dirty="0"/>
              <a:t> </a:t>
            </a:r>
            <a:r>
              <a:rPr lang="en-US" sz="2800" dirty="0" err="1"/>
              <a:t>birer</a:t>
            </a:r>
            <a:r>
              <a:rPr lang="en-US" sz="2800" dirty="0"/>
              <a:t> </a:t>
            </a:r>
            <a:r>
              <a:rPr lang="en-US" sz="2800" dirty="0" err="1"/>
              <a:t>kriterdir</a:t>
            </a:r>
            <a:r>
              <a:rPr lang="en-US" sz="2800" dirty="0"/>
              <a:t>. Bu </a:t>
            </a:r>
            <a:r>
              <a:rPr lang="en-US" sz="2800" dirty="0" err="1"/>
              <a:t>alanlardan</a:t>
            </a:r>
            <a:r>
              <a:rPr lang="en-US" sz="2800" dirty="0"/>
              <a:t> </a:t>
            </a:r>
            <a:r>
              <a:rPr lang="en-US" sz="2800" dirty="0" err="1" smtClean="0"/>
              <a:t>herhangi</a:t>
            </a:r>
            <a:r>
              <a:rPr lang="en-US" sz="2800" dirty="0" smtClean="0"/>
              <a:t> </a:t>
            </a:r>
            <a:r>
              <a:rPr lang="en-US" sz="2800" dirty="0" err="1"/>
              <a:t>birine</a:t>
            </a:r>
            <a:r>
              <a:rPr lang="en-US" sz="2800" dirty="0"/>
              <a:t> </a:t>
            </a:r>
            <a:r>
              <a:rPr lang="en-US" sz="2800" dirty="0" err="1"/>
              <a:t>bilgi</a:t>
            </a:r>
            <a:r>
              <a:rPr lang="en-US" sz="2800" dirty="0"/>
              <a:t> </a:t>
            </a:r>
            <a:r>
              <a:rPr lang="en-US" sz="2800" dirty="0" err="1"/>
              <a:t>girişi</a:t>
            </a:r>
            <a:r>
              <a:rPr lang="en-US" sz="2800" dirty="0"/>
              <a:t> </a:t>
            </a:r>
            <a:r>
              <a:rPr lang="en-US" sz="2800" dirty="0" err="1"/>
              <a:t>yapılarak</a:t>
            </a:r>
            <a:r>
              <a:rPr lang="en-US" sz="2800" dirty="0"/>
              <a:t> </a:t>
            </a:r>
            <a:r>
              <a:rPr lang="en-US" sz="2800" dirty="0" err="1"/>
              <a:t>sorgulama</a:t>
            </a:r>
            <a:r>
              <a:rPr lang="en-US" sz="2800" dirty="0"/>
              <a:t> </a:t>
            </a:r>
            <a:r>
              <a:rPr lang="en-US" sz="2800" dirty="0" err="1"/>
              <a:t>işlemi</a:t>
            </a:r>
            <a:r>
              <a:rPr lang="en-US" sz="2800" dirty="0"/>
              <a:t>   </a:t>
            </a:r>
            <a:r>
              <a:rPr lang="en-US" sz="2800" dirty="0" err="1"/>
              <a:t>yapılır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1955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/>
          <a:lstStyle/>
          <a:p>
            <a:r>
              <a:rPr lang="en-US" b="1" dirty="0" err="1"/>
              <a:t>Evrakı</a:t>
            </a:r>
            <a:r>
              <a:rPr lang="en-US" b="1" dirty="0"/>
              <a:t> </a:t>
            </a:r>
            <a:r>
              <a:rPr lang="en-US" b="1" dirty="0" err="1"/>
              <a:t>Onaya</a:t>
            </a:r>
            <a:r>
              <a:rPr lang="en-US" b="1" dirty="0"/>
              <a:t> </a:t>
            </a:r>
            <a:r>
              <a:rPr lang="en-US" b="1" dirty="0" err="1"/>
              <a:t>Sunma</a:t>
            </a:r>
            <a:r>
              <a:rPr lang="en-US" b="1" dirty="0"/>
              <a:t> </a:t>
            </a:r>
            <a:r>
              <a:rPr lang="en-US" b="1" dirty="0" err="1"/>
              <a:t>İşlemleri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1242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200" dirty="0"/>
              <a:t>[</a:t>
            </a:r>
            <a:r>
              <a:rPr lang="en-US" sz="2800" dirty="0" err="1"/>
              <a:t>Evrakı</a:t>
            </a:r>
            <a:r>
              <a:rPr lang="en-US" sz="2800" dirty="0"/>
              <a:t> </a:t>
            </a:r>
            <a:r>
              <a:rPr lang="en-US" sz="2800" dirty="0" err="1"/>
              <a:t>Onaya</a:t>
            </a:r>
            <a:r>
              <a:rPr lang="en-US" sz="2800" dirty="0"/>
              <a:t> </a:t>
            </a:r>
            <a:r>
              <a:rPr lang="en-US" sz="2800" dirty="0" err="1"/>
              <a:t>Sunma</a:t>
            </a:r>
            <a:r>
              <a:rPr lang="en-US" sz="2800" dirty="0"/>
              <a:t> </a:t>
            </a:r>
            <a:r>
              <a:rPr lang="en-US" sz="2800" dirty="0" err="1"/>
              <a:t>İşlemleri</a:t>
            </a:r>
            <a:r>
              <a:rPr lang="en-US" sz="2800" dirty="0"/>
              <a:t>] </a:t>
            </a:r>
            <a:r>
              <a:rPr lang="en-US" sz="2800" dirty="0" err="1"/>
              <a:t>ekranı</a:t>
            </a:r>
            <a:r>
              <a:rPr lang="en-US" sz="2800" dirty="0"/>
              <a:t>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üzerinde</a:t>
            </a:r>
            <a:r>
              <a:rPr lang="en-US" sz="2800" dirty="0"/>
              <a:t> </a:t>
            </a:r>
            <a:r>
              <a:rPr lang="en-US" sz="2800" dirty="0" err="1"/>
              <a:t>kullanıcı</a:t>
            </a:r>
            <a:r>
              <a:rPr lang="en-US" sz="2800" dirty="0"/>
              <a:t> </a:t>
            </a:r>
            <a:r>
              <a:rPr lang="en-US" sz="2800" dirty="0" err="1"/>
              <a:t>tarafından</a:t>
            </a:r>
            <a:r>
              <a:rPr lang="en-US" sz="2800" dirty="0"/>
              <a:t> </a:t>
            </a:r>
            <a:r>
              <a:rPr lang="en-US" sz="2800" dirty="0" err="1" smtClean="0"/>
              <a:t>oluşturulan</a:t>
            </a:r>
            <a:r>
              <a:rPr lang="en-US" sz="2800" dirty="0" smtClean="0"/>
              <a:t> </a:t>
            </a:r>
            <a:r>
              <a:rPr lang="en-US" sz="2800" dirty="0" err="1"/>
              <a:t>evrakın</a:t>
            </a:r>
            <a:r>
              <a:rPr lang="en-US" sz="2800" dirty="0"/>
              <a:t> </a:t>
            </a:r>
            <a:r>
              <a:rPr lang="en-US" sz="2800" dirty="0" err="1"/>
              <a:t>onaylanması</a:t>
            </a:r>
            <a:r>
              <a:rPr lang="en-US" sz="2800" dirty="0"/>
              <a:t> </a:t>
            </a:r>
            <a:r>
              <a:rPr lang="en-US" sz="2800" dirty="0" err="1"/>
              <a:t>için</a:t>
            </a:r>
            <a:r>
              <a:rPr lang="en-US" sz="2800" dirty="0"/>
              <a:t> “</a:t>
            </a:r>
            <a:r>
              <a:rPr lang="en-US" sz="2800" dirty="0" err="1"/>
              <a:t>Onaya</a:t>
            </a:r>
            <a:r>
              <a:rPr lang="en-US" sz="2800" dirty="0"/>
              <a:t> </a:t>
            </a:r>
            <a:r>
              <a:rPr lang="en-US" sz="2800" dirty="0" err="1"/>
              <a:t>Sunma</a:t>
            </a:r>
            <a:r>
              <a:rPr lang="en-US" sz="2800" dirty="0"/>
              <a:t>” </a:t>
            </a:r>
            <a:r>
              <a:rPr lang="en-US" sz="2800" dirty="0" err="1"/>
              <a:t>işleminin</a:t>
            </a:r>
            <a:r>
              <a:rPr lang="en-US" sz="2800" dirty="0"/>
              <a:t> </a:t>
            </a:r>
            <a:r>
              <a:rPr lang="en-US" sz="2800" dirty="0" err="1"/>
              <a:t>gerçekleştirildiği</a:t>
            </a:r>
            <a:r>
              <a:rPr lang="en-US" sz="2800" dirty="0"/>
              <a:t>, </a:t>
            </a:r>
            <a:r>
              <a:rPr lang="en-US" sz="2800" dirty="0" err="1" smtClean="0"/>
              <a:t>görüntülendiği</a:t>
            </a:r>
            <a:r>
              <a:rPr lang="en-US" sz="2800" dirty="0"/>
              <a:t>, </a:t>
            </a:r>
            <a:r>
              <a:rPr lang="en-US" sz="2800" dirty="0" err="1"/>
              <a:t>ek</a:t>
            </a:r>
            <a:r>
              <a:rPr lang="en-US" sz="2800" dirty="0"/>
              <a:t> </a:t>
            </a:r>
            <a:r>
              <a:rPr lang="en-US" sz="2800" dirty="0" err="1"/>
              <a:t>evrakın</a:t>
            </a:r>
            <a:r>
              <a:rPr lang="en-US" sz="2800" dirty="0"/>
              <a:t> </a:t>
            </a:r>
            <a:r>
              <a:rPr lang="en-US" sz="2800" dirty="0" err="1"/>
              <a:t>listelendiği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tüm</a:t>
            </a:r>
            <a:r>
              <a:rPr lang="en-US" sz="2800" dirty="0"/>
              <a:t> </a:t>
            </a:r>
            <a:r>
              <a:rPr lang="en-US" sz="2800" dirty="0" err="1"/>
              <a:t>evrak</a:t>
            </a:r>
            <a:r>
              <a:rPr lang="en-US" sz="2800" dirty="0"/>
              <a:t> </a:t>
            </a:r>
            <a:r>
              <a:rPr lang="en-US" sz="2800" dirty="0" err="1"/>
              <a:t>üzerinde</a:t>
            </a:r>
            <a:r>
              <a:rPr lang="en-US" sz="2800" dirty="0"/>
              <a:t> </a:t>
            </a:r>
            <a:r>
              <a:rPr lang="en-US" sz="2800" dirty="0" err="1"/>
              <a:t>değişiklik</a:t>
            </a:r>
            <a:r>
              <a:rPr lang="en-US" sz="2800" dirty="0"/>
              <a:t> </a:t>
            </a:r>
            <a:r>
              <a:rPr lang="en-US" sz="2800" dirty="0" err="1"/>
              <a:t>yapılmasını</a:t>
            </a:r>
            <a:r>
              <a:rPr lang="en-US" sz="2800" dirty="0"/>
              <a:t> </a:t>
            </a:r>
            <a:r>
              <a:rPr lang="en-US" sz="2800" dirty="0" err="1" smtClean="0"/>
              <a:t>sağlayan</a:t>
            </a:r>
            <a:r>
              <a:rPr lang="en-US" sz="2800" dirty="0" smtClean="0"/>
              <a:t> </a:t>
            </a:r>
            <a:r>
              <a:rPr lang="tr-TR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 algn="just">
              <a:buNone/>
            </a:pPr>
            <a:endParaRPr lang="en-US" sz="2200" dirty="0"/>
          </a:p>
          <a:p>
            <a:pPr marL="0" indent="0" algn="just">
              <a:buNone/>
            </a:pP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499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1958E485A8FE4697F4D205D7CD0907" ma:contentTypeVersion="" ma:contentTypeDescription="Create a new document." ma:contentTypeScope="" ma:versionID="7b062e07ddaf9f4ceac13103b8d1351e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3aad9280c7bc17f35f657eabd183f1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79A247BE-E04D-4DE2-AF78-27D4A46D66F9}"/>
</file>

<file path=customXml/itemProps2.xml><?xml version="1.0" encoding="utf-8"?>
<ds:datastoreItem xmlns:ds="http://schemas.openxmlformats.org/officeDocument/2006/customXml" ds:itemID="{FF04FB7E-1922-4827-9156-63C7EA6AB172}"/>
</file>

<file path=customXml/itemProps3.xml><?xml version="1.0" encoding="utf-8"?>
<ds:datastoreItem xmlns:ds="http://schemas.openxmlformats.org/officeDocument/2006/customXml" ds:itemID="{2E91B6C4-40A8-4294-9FE0-B28E2F3F420C}"/>
</file>

<file path=docProps/app.xml><?xml version="1.0" encoding="utf-8"?>
<Properties xmlns="http://schemas.openxmlformats.org/officeDocument/2006/extended-properties" xmlns:vt="http://schemas.openxmlformats.org/officeDocument/2006/docPropsVTypes">
  <TotalTime>345</TotalTime>
  <Words>837</Words>
  <Application>Microsoft Office PowerPoint</Application>
  <PresentationFormat>On-screen Show (4:3)</PresentationFormat>
  <Paragraphs>83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Ünite 5 </vt:lpstr>
      <vt:lpstr>Amaçlarımız;</vt:lpstr>
      <vt:lpstr>GELEN / GİDEN EVRAK İŞLEMLERİ</vt:lpstr>
      <vt:lpstr>GELEN / GİDEN EVRAK İŞLEMLERİ</vt:lpstr>
      <vt:lpstr>Doküman Tarama Sistemi</vt:lpstr>
      <vt:lpstr>Dosya Evrak Kayıt İşlemleri</vt:lpstr>
      <vt:lpstr>Kıymetli Evrak/Eşya Kayıt</vt:lpstr>
      <vt:lpstr>Evrak Arama İşlemleri</vt:lpstr>
      <vt:lpstr>Evrakı Onaya Sunma İşlemleri</vt:lpstr>
      <vt:lpstr>Evrak Zimmet İşlemleri</vt:lpstr>
      <vt:lpstr>Giden Evrak Oluşturma</vt:lpstr>
      <vt:lpstr>Dağıtım Planı İşlemleri</vt:lpstr>
      <vt:lpstr>PowerPoint Presentation</vt:lpstr>
      <vt:lpstr>PowerPoint Presentation</vt:lpstr>
      <vt:lpstr>İŞ LİSTESİ</vt:lpstr>
      <vt:lpstr>İŞ LİSTESİ</vt:lpstr>
      <vt:lpstr>Ünite Özeti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Ünite 1</dc:title>
  <dc:creator>SCT</dc:creator>
  <cp:lastModifiedBy>SCT</cp:lastModifiedBy>
  <cp:revision>117</cp:revision>
  <dcterms:created xsi:type="dcterms:W3CDTF">2016-06-07T11:14:27Z</dcterms:created>
  <dcterms:modified xsi:type="dcterms:W3CDTF">2016-11-10T11:54:47Z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0x0101003B1958E485A8FE4697F4D205D7CD0907</vt:lpwstr>
  </property>
</Properties>
</file>