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11.xml" ContentType="application/vnd.openxmlformats-officedocument.presentationml.slide+xml"/>
  <Override PartName="/ppt/slides/slide37.xml" ContentType="application/vnd.openxmlformats-officedocument.presentationml.slide+xml"/>
  <Override PartName="/ppt/slides/slide39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38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42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1" r:id="rId10"/>
    <p:sldId id="312" r:id="rId11"/>
    <p:sldId id="313" r:id="rId12"/>
    <p:sldId id="314" r:id="rId13"/>
    <p:sldId id="315" r:id="rId14"/>
    <p:sldId id="316" r:id="rId15"/>
    <p:sldId id="340" r:id="rId16"/>
    <p:sldId id="317" r:id="rId17"/>
    <p:sldId id="346" r:id="rId18"/>
    <p:sldId id="318" r:id="rId19"/>
    <p:sldId id="319" r:id="rId20"/>
    <p:sldId id="342" r:id="rId21"/>
    <p:sldId id="320" r:id="rId22"/>
    <p:sldId id="347" r:id="rId23"/>
    <p:sldId id="348" r:id="rId24"/>
    <p:sldId id="322" r:id="rId25"/>
    <p:sldId id="323" r:id="rId26"/>
    <p:sldId id="344" r:id="rId27"/>
    <p:sldId id="324" r:id="rId28"/>
    <p:sldId id="325" r:id="rId29"/>
    <p:sldId id="326" r:id="rId30"/>
    <p:sldId id="327" r:id="rId31"/>
    <p:sldId id="328" r:id="rId32"/>
    <p:sldId id="329" r:id="rId33"/>
    <p:sldId id="330" r:id="rId34"/>
    <p:sldId id="331" r:id="rId35"/>
    <p:sldId id="332" r:id="rId36"/>
    <p:sldId id="333" r:id="rId37"/>
    <p:sldId id="334" r:id="rId38"/>
    <p:sldId id="335" r:id="rId39"/>
    <p:sldId id="336" r:id="rId40"/>
    <p:sldId id="337" r:id="rId41"/>
    <p:sldId id="345" r:id="rId42"/>
    <p:sldId id="339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50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customXml" Target="../customXml/item3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588F8-5EAB-4175-83F3-BC5ABCAC4C62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DC9449-632F-4FE0-BF02-C88C0F11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43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EA9F-F413-40DF-8486-39D22DEEF995}" type="datetime1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99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819F-65EB-4A5C-A1E5-1259B69A328B}" type="datetime1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E3E4-CCB1-448F-83CB-F9FA1C882E23}" type="datetime1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6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4B63-E0FD-4B84-8ECE-56296604D32B}" type="datetime1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03D37-35FE-48C9-A236-1CEB68E33235}" type="datetime1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5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7A6E-16B9-479D-941C-810D052CB23D}" type="datetime1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3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F18C-62FA-4A68-9389-DD27FEFCA30E}" type="datetime1">
              <a:rPr lang="en-US" smtClean="0"/>
              <a:t>11/10/2016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05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2079-C7A6-4732-B00E-34B8AB68A0A0}" type="datetime1">
              <a:rPr lang="en-US" smtClean="0"/>
              <a:t>11/10/2016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2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CDBA-2FD8-4921-B038-EB51ABC5990E}" type="datetime1">
              <a:rPr lang="en-US" smtClean="0"/>
              <a:t>11/10/2016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8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3014-A661-443A-85E8-53CBCE196790}" type="datetime1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8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3A15F-F0E3-45E3-B36D-67DED7FFA398}" type="datetime1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5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1FA0A-1D76-4FE9-8743-CFA6ED596DFD}" type="datetime1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1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2667000"/>
          </a:xfrm>
        </p:spPr>
        <p:txBody>
          <a:bodyPr>
            <a:noAutofit/>
          </a:bodyPr>
          <a:lstStyle/>
          <a:p>
            <a:r>
              <a:rPr lang="tr-TR" sz="4800" b="1" dirty="0" smtClean="0"/>
              <a:t>C</a:t>
            </a:r>
            <a:r>
              <a:rPr lang="en-US" sz="4800" b="1" dirty="0" err="1" smtClean="0"/>
              <a:t>umhuriyet</a:t>
            </a:r>
            <a:r>
              <a:rPr lang="en-US" sz="4800" b="1" dirty="0" smtClean="0"/>
              <a:t> </a:t>
            </a:r>
            <a:r>
              <a:rPr lang="en-US" sz="4800" b="1" dirty="0" err="1"/>
              <a:t>Başsavcılığı</a:t>
            </a:r>
            <a:endParaRPr lang="en-US" sz="4800" b="1" dirty="0"/>
          </a:p>
          <a:p>
            <a:r>
              <a:rPr lang="en-US" sz="4800" dirty="0" err="1"/>
              <a:t>İşlemleri</a:t>
            </a:r>
            <a:r>
              <a:rPr lang="en-US" sz="4800" dirty="0"/>
              <a:t>-I</a:t>
            </a:r>
          </a:p>
          <a:p>
            <a:endParaRPr lang="en-US" sz="4800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7772400" cy="1924050"/>
          </a:xfrm>
        </p:spPr>
        <p:txBody>
          <a:bodyPr>
            <a:normAutofit fontScale="90000"/>
          </a:bodyPr>
          <a:lstStyle/>
          <a:p>
            <a:r>
              <a:rPr lang="tr-TR" sz="9800" dirty="0" smtClean="0"/>
              <a:t>Ünite 6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8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SORUŞTURMA İŞLEMLERİ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 err="1"/>
              <a:t>Günlük</a:t>
            </a:r>
            <a:r>
              <a:rPr lang="en-US" sz="2800" b="1" dirty="0"/>
              <a:t> </a:t>
            </a:r>
            <a:r>
              <a:rPr lang="en-US" sz="2800" b="1" dirty="0" err="1"/>
              <a:t>Hazırlık</a:t>
            </a:r>
            <a:r>
              <a:rPr lang="en-US" sz="2800" b="1" dirty="0"/>
              <a:t> </a:t>
            </a:r>
            <a:r>
              <a:rPr lang="en-US" sz="2800" b="1" dirty="0" err="1"/>
              <a:t>Defteri</a:t>
            </a:r>
            <a:r>
              <a:rPr lang="en-US" sz="2800" b="1" dirty="0"/>
              <a:t> </a:t>
            </a:r>
            <a:r>
              <a:rPr lang="en-US" sz="2800" b="1" dirty="0" err="1"/>
              <a:t>Sorgulama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Günlük</a:t>
            </a:r>
            <a:r>
              <a:rPr lang="en-US" sz="2800" dirty="0"/>
              <a:t> </a:t>
            </a:r>
            <a:r>
              <a:rPr lang="en-US" sz="2800" dirty="0" err="1"/>
              <a:t>Hazırlık</a:t>
            </a:r>
            <a:r>
              <a:rPr lang="en-US" sz="2800" dirty="0"/>
              <a:t> </a:t>
            </a:r>
            <a:r>
              <a:rPr lang="en-US" sz="2800" dirty="0" err="1"/>
              <a:t>Defteri</a:t>
            </a:r>
            <a:r>
              <a:rPr lang="en-US" sz="2800" dirty="0"/>
              <a:t> </a:t>
            </a:r>
            <a:r>
              <a:rPr lang="en-US" sz="2800" dirty="0" err="1"/>
              <a:t>Sorgulama</a:t>
            </a:r>
            <a:r>
              <a:rPr lang="en-US" sz="2800" dirty="0"/>
              <a:t> </a:t>
            </a:r>
            <a:r>
              <a:rPr lang="en-US" sz="2800" dirty="0" err="1"/>
              <a:t>ekranı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Hazırlık</a:t>
            </a:r>
            <a:r>
              <a:rPr lang="en-US" sz="2800" dirty="0"/>
              <a:t> </a:t>
            </a:r>
            <a:r>
              <a:rPr lang="en-US" sz="2800" dirty="0" err="1"/>
              <a:t>Numarası</a:t>
            </a:r>
            <a:r>
              <a:rPr lang="en-US" sz="2800" dirty="0"/>
              <a:t> </a:t>
            </a:r>
            <a:r>
              <a:rPr lang="en-US" sz="2800" dirty="0" err="1"/>
              <a:t>alan</a:t>
            </a:r>
            <a:r>
              <a:rPr lang="en-US" sz="2800" dirty="0"/>
              <a:t> </a:t>
            </a:r>
            <a:r>
              <a:rPr lang="en-US" sz="2800" dirty="0" err="1"/>
              <a:t>dosyaların</a:t>
            </a:r>
            <a:r>
              <a:rPr lang="en-US" sz="2800" dirty="0"/>
              <a:t> </a:t>
            </a:r>
            <a:r>
              <a:rPr lang="en-US" sz="2800" dirty="0" err="1"/>
              <a:t>yıl</a:t>
            </a:r>
            <a:r>
              <a:rPr lang="en-US" sz="2800" dirty="0"/>
              <a:t> </a:t>
            </a:r>
            <a:r>
              <a:rPr lang="en-US" sz="2800" dirty="0" err="1"/>
              <a:t>bazlı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verilen</a:t>
            </a:r>
            <a:r>
              <a:rPr lang="en-US" sz="2800" dirty="0"/>
              <a:t> “İlk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Sıra</a:t>
            </a:r>
            <a:r>
              <a:rPr lang="en-US" sz="2800" dirty="0"/>
              <a:t> No” </a:t>
            </a:r>
            <a:r>
              <a:rPr lang="en-US" sz="2800" dirty="0" err="1"/>
              <a:t>ve</a:t>
            </a:r>
            <a:r>
              <a:rPr lang="en-US" sz="2800" dirty="0"/>
              <a:t> “Son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Sıra</a:t>
            </a:r>
            <a:r>
              <a:rPr lang="en-US" sz="2800" dirty="0"/>
              <a:t> No” </a:t>
            </a:r>
            <a:r>
              <a:rPr lang="en-US" sz="2800" dirty="0" err="1"/>
              <a:t>aralığında</a:t>
            </a:r>
            <a:r>
              <a:rPr lang="en-US" sz="2800" dirty="0"/>
              <a:t> </a:t>
            </a:r>
            <a:r>
              <a:rPr lang="en-US" sz="2800" dirty="0" err="1" smtClean="0"/>
              <a:t>sorgulaması</a:t>
            </a:r>
            <a:r>
              <a:rPr lang="en-US" sz="2800" dirty="0" smtClean="0"/>
              <a:t> </a:t>
            </a:r>
            <a:r>
              <a:rPr lang="en-US" sz="2800" dirty="0" err="1" smtClean="0"/>
              <a:t>yapılır</a:t>
            </a:r>
            <a:r>
              <a:rPr lang="en-US" sz="2800" dirty="0"/>
              <a:t>.</a:t>
            </a:r>
          </a:p>
          <a:p>
            <a:pPr algn="just"/>
            <a:r>
              <a:rPr lang="en-US" sz="2800" b="1" dirty="0" err="1"/>
              <a:t>Dönemlik</a:t>
            </a:r>
            <a:r>
              <a:rPr lang="en-US" sz="2800" b="1" dirty="0"/>
              <a:t> </a:t>
            </a:r>
            <a:r>
              <a:rPr lang="en-US" sz="2800" b="1" dirty="0" err="1"/>
              <a:t>İş</a:t>
            </a:r>
            <a:r>
              <a:rPr lang="en-US" sz="2800" b="1" dirty="0"/>
              <a:t> </a:t>
            </a:r>
            <a:r>
              <a:rPr lang="en-US" sz="2800" b="1" dirty="0" err="1"/>
              <a:t>Cetveli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Dönemlik</a:t>
            </a:r>
            <a:r>
              <a:rPr lang="en-US" sz="2800" dirty="0"/>
              <a:t> </a:t>
            </a:r>
            <a:r>
              <a:rPr lang="en-US" sz="2800" dirty="0" err="1"/>
              <a:t>İş</a:t>
            </a:r>
            <a:r>
              <a:rPr lang="en-US" sz="2800" dirty="0"/>
              <a:t> </a:t>
            </a:r>
            <a:r>
              <a:rPr lang="en-US" sz="2800" dirty="0" err="1"/>
              <a:t>Cetveli</a:t>
            </a:r>
            <a:r>
              <a:rPr lang="en-US" sz="2800" dirty="0"/>
              <a:t> </a:t>
            </a:r>
            <a:r>
              <a:rPr lang="en-US" sz="2800" dirty="0" err="1"/>
              <a:t>Hazırlama</a:t>
            </a:r>
            <a:r>
              <a:rPr lang="en-US" sz="2800" dirty="0"/>
              <a:t> </a:t>
            </a:r>
            <a:r>
              <a:rPr lang="en-US" sz="2800" dirty="0" err="1"/>
              <a:t>ekranı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savcı</a:t>
            </a:r>
            <a:r>
              <a:rPr lang="en-US" sz="2800" dirty="0"/>
              <a:t> </a:t>
            </a:r>
            <a:r>
              <a:rPr lang="en-US" sz="2800" dirty="0" err="1"/>
              <a:t>üzerine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edilmiş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kapalı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/>
              <a:t>açık</a:t>
            </a:r>
            <a:r>
              <a:rPr lang="en-US" sz="2800" dirty="0"/>
              <a:t> </a:t>
            </a:r>
            <a:r>
              <a:rPr lang="en-US" sz="2800" dirty="0" err="1"/>
              <a:t>tüm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bilgilerine</a:t>
            </a:r>
            <a:r>
              <a:rPr lang="en-US" sz="2800" dirty="0"/>
              <a:t> </a:t>
            </a:r>
            <a:r>
              <a:rPr lang="en-US" sz="2800" dirty="0" err="1"/>
              <a:t>ulaşılır</a:t>
            </a:r>
            <a:r>
              <a:rPr lang="en-US" sz="2800" dirty="0" smtClean="0"/>
              <a:t>.</a:t>
            </a:r>
            <a:r>
              <a:rPr lang="en-US" sz="2800" dirty="0"/>
              <a:t> 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85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SORUŞTURMA İŞLEMLERİ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b="1" dirty="0" err="1"/>
              <a:t>Esas</a:t>
            </a:r>
            <a:r>
              <a:rPr lang="en-US" sz="2800" b="1" dirty="0"/>
              <a:t> </a:t>
            </a:r>
            <a:r>
              <a:rPr lang="en-US" sz="2800" b="1" dirty="0" err="1"/>
              <a:t>Defteri</a:t>
            </a:r>
            <a:r>
              <a:rPr lang="en-US" sz="2800" b="1" dirty="0"/>
              <a:t> </a:t>
            </a:r>
            <a:r>
              <a:rPr lang="en-US" sz="2800" b="1" dirty="0" err="1"/>
              <a:t>Hazırlama</a:t>
            </a:r>
            <a:r>
              <a:rPr lang="en-US" sz="2800" b="1" dirty="0"/>
              <a:t> </a:t>
            </a:r>
            <a:r>
              <a:rPr lang="en-US" sz="2800" b="1" dirty="0" err="1"/>
              <a:t>Ekranı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Günlük</a:t>
            </a:r>
            <a:r>
              <a:rPr lang="en-US" sz="2800" dirty="0"/>
              <a:t> </a:t>
            </a:r>
            <a:r>
              <a:rPr lang="en-US" sz="2800" dirty="0" err="1"/>
              <a:t>Esas</a:t>
            </a:r>
            <a:r>
              <a:rPr lang="en-US" sz="2800" dirty="0"/>
              <a:t> </a:t>
            </a:r>
            <a:r>
              <a:rPr lang="en-US" sz="2800" dirty="0" err="1"/>
              <a:t>Defteri</a:t>
            </a:r>
            <a:r>
              <a:rPr lang="en-US" sz="2800" dirty="0"/>
              <a:t> </a:t>
            </a:r>
            <a:r>
              <a:rPr lang="en-US" sz="2800" dirty="0" err="1"/>
              <a:t>Sorgulama</a:t>
            </a:r>
            <a:r>
              <a:rPr lang="en-US" sz="2800" dirty="0"/>
              <a:t> </a:t>
            </a:r>
            <a:r>
              <a:rPr lang="en-US" sz="2800" dirty="0" err="1"/>
              <a:t>ekranı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esas</a:t>
            </a:r>
            <a:r>
              <a:rPr lang="en-US" sz="2800" dirty="0"/>
              <a:t> </a:t>
            </a:r>
            <a:r>
              <a:rPr lang="en-US" sz="2800" dirty="0" err="1"/>
              <a:t>numarası</a:t>
            </a:r>
            <a:r>
              <a:rPr lang="en-US" sz="2800" dirty="0"/>
              <a:t> </a:t>
            </a:r>
            <a:r>
              <a:rPr lang="en-US" sz="2800" dirty="0" err="1"/>
              <a:t>alan</a:t>
            </a:r>
            <a:r>
              <a:rPr lang="en-US" sz="2800" dirty="0"/>
              <a:t> </a:t>
            </a:r>
            <a:r>
              <a:rPr lang="en-US" sz="2800" dirty="0" err="1"/>
              <a:t>evrakın</a:t>
            </a:r>
            <a:r>
              <a:rPr lang="en-US" sz="2800" dirty="0"/>
              <a:t> </a:t>
            </a:r>
            <a:r>
              <a:rPr lang="en-US" sz="2800" dirty="0" err="1"/>
              <a:t>yıl</a:t>
            </a:r>
            <a:r>
              <a:rPr lang="en-US" sz="2800" dirty="0"/>
              <a:t> </a:t>
            </a:r>
            <a:r>
              <a:rPr lang="en-US" sz="2800" dirty="0" err="1"/>
              <a:t>bazlı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verilen</a:t>
            </a:r>
            <a:r>
              <a:rPr lang="en-US" sz="2800" dirty="0"/>
              <a:t> “İlk </a:t>
            </a:r>
            <a:r>
              <a:rPr lang="en-US" sz="2800" dirty="0" err="1"/>
              <a:t>Esas</a:t>
            </a:r>
            <a:r>
              <a:rPr lang="en-US" sz="2800" dirty="0"/>
              <a:t> </a:t>
            </a:r>
            <a:r>
              <a:rPr lang="en-US" sz="2800" dirty="0" err="1"/>
              <a:t>Sıra</a:t>
            </a:r>
            <a:r>
              <a:rPr lang="en-US" sz="2800" dirty="0"/>
              <a:t> No” </a:t>
            </a:r>
            <a:r>
              <a:rPr lang="en-US" sz="2800" dirty="0" err="1"/>
              <a:t>ve</a:t>
            </a:r>
            <a:r>
              <a:rPr lang="en-US" sz="2800" dirty="0"/>
              <a:t> “Son </a:t>
            </a:r>
            <a:r>
              <a:rPr lang="en-US" sz="2800" dirty="0" err="1"/>
              <a:t>Esas</a:t>
            </a:r>
            <a:r>
              <a:rPr lang="en-US" sz="2800" dirty="0"/>
              <a:t> </a:t>
            </a:r>
            <a:r>
              <a:rPr lang="en-US" sz="2800" dirty="0" err="1"/>
              <a:t>Sıra</a:t>
            </a:r>
            <a:r>
              <a:rPr lang="en-US" sz="2800" dirty="0"/>
              <a:t> No” </a:t>
            </a:r>
            <a:r>
              <a:rPr lang="en-US" sz="2800" dirty="0" err="1"/>
              <a:t>aralığında</a:t>
            </a:r>
            <a:r>
              <a:rPr lang="en-US" sz="2800" dirty="0"/>
              <a:t> </a:t>
            </a:r>
            <a:r>
              <a:rPr lang="en-US" sz="2800" dirty="0" err="1"/>
              <a:t>sorgulaması</a:t>
            </a:r>
            <a:r>
              <a:rPr lang="en-US" sz="2800" dirty="0"/>
              <a:t> </a:t>
            </a:r>
            <a:r>
              <a:rPr lang="en-US" sz="2800" dirty="0" err="1"/>
              <a:t>yapılır</a:t>
            </a:r>
            <a:r>
              <a:rPr lang="en-US" sz="2800" dirty="0"/>
              <a:t>.</a:t>
            </a:r>
          </a:p>
          <a:p>
            <a:r>
              <a:rPr lang="en-US" sz="2800" b="1" dirty="0" err="1" smtClean="0"/>
              <a:t>Kullanılmamış</a:t>
            </a:r>
            <a:r>
              <a:rPr lang="en-US" sz="2800" b="1" dirty="0" smtClean="0"/>
              <a:t> </a:t>
            </a:r>
            <a:r>
              <a:rPr lang="en-US" sz="2800" b="1" dirty="0" err="1"/>
              <a:t>Hazırlık</a:t>
            </a:r>
            <a:r>
              <a:rPr lang="en-US" sz="2800" b="1" dirty="0"/>
              <a:t>/</a:t>
            </a:r>
            <a:r>
              <a:rPr lang="en-US" sz="2800" b="1" dirty="0" err="1"/>
              <a:t>Esas</a:t>
            </a:r>
            <a:r>
              <a:rPr lang="en-US" sz="2800" b="1" dirty="0"/>
              <a:t> </a:t>
            </a:r>
            <a:r>
              <a:rPr lang="en-US" sz="2800" b="1" dirty="0" err="1"/>
              <a:t>Numaraları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Kullanılmamış</a:t>
            </a:r>
            <a:r>
              <a:rPr lang="en-US" sz="2800" dirty="0"/>
              <a:t> </a:t>
            </a:r>
            <a:r>
              <a:rPr lang="en-US" sz="2800" dirty="0" err="1"/>
              <a:t>Hazırlık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Esas</a:t>
            </a:r>
            <a:r>
              <a:rPr lang="en-US" sz="2800" dirty="0"/>
              <a:t> </a:t>
            </a:r>
            <a:r>
              <a:rPr lang="en-US" sz="2800" dirty="0" err="1"/>
              <a:t>numaralarını</a:t>
            </a:r>
            <a:r>
              <a:rPr lang="en-US" sz="2800" dirty="0"/>
              <a:t> </a:t>
            </a:r>
            <a:r>
              <a:rPr lang="en-US" sz="2800" dirty="0" err="1"/>
              <a:t>sorgulama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raporlama</a:t>
            </a:r>
            <a:r>
              <a:rPr lang="en-US" sz="2800" dirty="0"/>
              <a:t>  </a:t>
            </a:r>
            <a:r>
              <a:rPr lang="en-US" sz="2800" dirty="0" err="1" smtClean="0"/>
              <a:t>ekranıdı</a:t>
            </a:r>
            <a:r>
              <a:rPr lang="tr-TR" sz="2800" dirty="0" smtClean="0"/>
              <a:t>r.</a:t>
            </a:r>
          </a:p>
          <a:p>
            <a:r>
              <a:rPr lang="en-US" sz="2800" b="1" dirty="0" err="1"/>
              <a:t>Soruşturma</a:t>
            </a:r>
            <a:r>
              <a:rPr lang="en-US" sz="2800" b="1" dirty="0"/>
              <a:t> </a:t>
            </a:r>
            <a:r>
              <a:rPr lang="en-US" sz="2800" b="1" dirty="0" err="1"/>
              <a:t>Dosyası</a:t>
            </a:r>
            <a:r>
              <a:rPr lang="en-US" sz="2800" b="1" dirty="0"/>
              <a:t> </a:t>
            </a:r>
            <a:r>
              <a:rPr lang="en-US" sz="2800" b="1" dirty="0" err="1"/>
              <a:t>İptal</a:t>
            </a:r>
            <a:r>
              <a:rPr lang="en-US" sz="2800" b="1" dirty="0"/>
              <a:t> </a:t>
            </a:r>
            <a:r>
              <a:rPr lang="en-US" sz="2800" b="1" dirty="0" err="1"/>
              <a:t>Etme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Soruşturma</a:t>
            </a:r>
            <a:r>
              <a:rPr lang="en-US" sz="2800" dirty="0" smtClean="0"/>
              <a:t> </a:t>
            </a:r>
            <a:r>
              <a:rPr lang="en-US" sz="2800" dirty="0" err="1"/>
              <a:t>dosyasını</a:t>
            </a:r>
            <a:r>
              <a:rPr lang="en-US" sz="2800" dirty="0"/>
              <a:t> </a:t>
            </a:r>
            <a:r>
              <a:rPr lang="en-US" sz="2800" dirty="0" err="1"/>
              <a:t>iptal</a:t>
            </a:r>
            <a:r>
              <a:rPr lang="en-US" sz="2800" dirty="0"/>
              <a:t> </a:t>
            </a:r>
            <a:r>
              <a:rPr lang="en-US" sz="2800" dirty="0" err="1"/>
              <a:t>etmek</a:t>
            </a:r>
            <a:r>
              <a:rPr lang="en-US" sz="2800" dirty="0"/>
              <a:t> </a:t>
            </a:r>
            <a:r>
              <a:rPr lang="en-US" sz="2800" dirty="0" err="1"/>
              <a:t>amacı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kullanılan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 Bu </a:t>
            </a:r>
            <a:r>
              <a:rPr lang="en-US" sz="2800" dirty="0" err="1"/>
              <a:t>işlem</a:t>
            </a:r>
            <a:r>
              <a:rPr lang="en-US" sz="2800" dirty="0"/>
              <a:t>, </a:t>
            </a:r>
            <a:r>
              <a:rPr lang="en-US" sz="2800" dirty="0" err="1" smtClean="0"/>
              <a:t>içerisinde</a:t>
            </a:r>
            <a:r>
              <a:rPr lang="en-US" sz="2800" dirty="0" smtClean="0"/>
              <a:t> </a:t>
            </a:r>
            <a:r>
              <a:rPr lang="en-US" sz="2800" dirty="0" err="1"/>
              <a:t>kayıtlı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olmayan</a:t>
            </a:r>
            <a:r>
              <a:rPr lang="en-US" sz="2800" dirty="0"/>
              <a:t> </a:t>
            </a:r>
            <a:r>
              <a:rPr lang="en-US" sz="2800" dirty="0" err="1"/>
              <a:t>dosyalar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geçerlidir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50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Soruşturma</a:t>
            </a:r>
            <a:r>
              <a:rPr lang="en-US" b="1" dirty="0"/>
              <a:t> </a:t>
            </a:r>
            <a:r>
              <a:rPr lang="en-US" b="1" dirty="0" err="1"/>
              <a:t>Açma</a:t>
            </a:r>
            <a:r>
              <a:rPr lang="en-US" b="1" dirty="0"/>
              <a:t> Alt </a:t>
            </a:r>
            <a:r>
              <a:rPr lang="en-US" b="1" dirty="0" err="1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200" dirty="0" err="1"/>
              <a:t>Müşteki</a:t>
            </a:r>
            <a:r>
              <a:rPr lang="en-US" sz="2200" dirty="0"/>
              <a:t> </a:t>
            </a:r>
            <a:r>
              <a:rPr lang="en-US" sz="2200" dirty="0" err="1"/>
              <a:t>veya</a:t>
            </a:r>
            <a:r>
              <a:rPr lang="en-US" sz="2200" dirty="0"/>
              <a:t> </a:t>
            </a:r>
            <a:r>
              <a:rPr lang="en-US" sz="2200" dirty="0" err="1"/>
              <a:t>vekilleri</a:t>
            </a:r>
            <a:r>
              <a:rPr lang="en-US" sz="2200" dirty="0"/>
              <a:t> </a:t>
            </a:r>
            <a:r>
              <a:rPr lang="en-US" sz="2200" dirty="0" err="1"/>
              <a:t>tarafından</a:t>
            </a:r>
            <a:r>
              <a:rPr lang="en-US" sz="2200" dirty="0"/>
              <a:t> </a:t>
            </a:r>
            <a:r>
              <a:rPr lang="en-US" sz="2200" dirty="0" err="1"/>
              <a:t>savcılığa</a:t>
            </a:r>
            <a:r>
              <a:rPr lang="en-US" sz="2200" dirty="0"/>
              <a:t> </a:t>
            </a:r>
            <a:r>
              <a:rPr lang="en-US" sz="2200" dirty="0" err="1"/>
              <a:t>yapılan</a:t>
            </a:r>
            <a:r>
              <a:rPr lang="en-US" sz="2200" dirty="0"/>
              <a:t> </a:t>
            </a:r>
            <a:r>
              <a:rPr lang="en-US" sz="2200" dirty="0" err="1"/>
              <a:t>müracaatların</a:t>
            </a:r>
            <a:r>
              <a:rPr lang="en-US" sz="2200" dirty="0"/>
              <a:t> </a:t>
            </a:r>
            <a:r>
              <a:rPr lang="en-US" sz="2200" dirty="0" err="1"/>
              <a:t>kaydedilerek</a:t>
            </a:r>
            <a:r>
              <a:rPr lang="en-US" sz="2200" dirty="0"/>
              <a:t> </a:t>
            </a:r>
            <a:r>
              <a:rPr lang="en-US" sz="2200" dirty="0" err="1" smtClean="0"/>
              <a:t>hazırlık</a:t>
            </a:r>
            <a:r>
              <a:rPr lang="en-US" sz="2200" dirty="0" smtClean="0"/>
              <a:t> </a:t>
            </a:r>
            <a:r>
              <a:rPr lang="en-US" sz="2200" dirty="0" err="1"/>
              <a:t>soruşturmasının</a:t>
            </a:r>
            <a:r>
              <a:rPr lang="en-US" sz="2200" dirty="0"/>
              <a:t> </a:t>
            </a:r>
            <a:r>
              <a:rPr lang="en-US" sz="2200" dirty="0" err="1"/>
              <a:t>başlatılmasına</a:t>
            </a:r>
            <a:r>
              <a:rPr lang="en-US" sz="2200" dirty="0"/>
              <a:t> </a:t>
            </a:r>
            <a:r>
              <a:rPr lang="en-US" sz="2200" dirty="0" err="1"/>
              <a:t>ilişkin</a:t>
            </a:r>
            <a:r>
              <a:rPr lang="en-US" sz="2200" dirty="0"/>
              <a:t> </a:t>
            </a:r>
            <a:r>
              <a:rPr lang="en-US" sz="2200" dirty="0" err="1"/>
              <a:t>faaliyetleri</a:t>
            </a:r>
            <a:r>
              <a:rPr lang="en-US" sz="2200" dirty="0"/>
              <a:t> </a:t>
            </a:r>
            <a:r>
              <a:rPr lang="en-US" sz="2200" dirty="0" err="1"/>
              <a:t>kapsamaktadır</a:t>
            </a:r>
            <a:r>
              <a:rPr lang="en-US" sz="2200" dirty="0"/>
              <a:t>. “</a:t>
            </a:r>
            <a:r>
              <a:rPr lang="en-US" sz="2200" dirty="0" err="1"/>
              <a:t>Soruşturma</a:t>
            </a:r>
            <a:r>
              <a:rPr lang="en-US" sz="2200" dirty="0"/>
              <a:t> </a:t>
            </a:r>
            <a:r>
              <a:rPr lang="en-US" sz="2200" dirty="0" err="1"/>
              <a:t>Açma</a:t>
            </a:r>
            <a:r>
              <a:rPr lang="en-US" sz="2200" dirty="0"/>
              <a:t>” alt </a:t>
            </a:r>
            <a:r>
              <a:rPr lang="en-US" sz="2200" dirty="0" err="1"/>
              <a:t>modülü</a:t>
            </a:r>
            <a:r>
              <a:rPr lang="en-US" sz="2200" dirty="0"/>
              <a:t> </a:t>
            </a:r>
            <a:r>
              <a:rPr lang="en-US" sz="2200" dirty="0" err="1"/>
              <a:t>altında</a:t>
            </a:r>
            <a:r>
              <a:rPr lang="en-US" sz="2200" dirty="0"/>
              <a:t> </a:t>
            </a:r>
            <a:r>
              <a:rPr lang="en-US" sz="2200" dirty="0" err="1"/>
              <a:t>yer</a:t>
            </a:r>
            <a:r>
              <a:rPr lang="en-US" sz="2200" dirty="0"/>
              <a:t> </a:t>
            </a:r>
            <a:r>
              <a:rPr lang="en-US" sz="2200" dirty="0" err="1"/>
              <a:t>alan</a:t>
            </a:r>
            <a:r>
              <a:rPr lang="en-US" sz="2200" dirty="0"/>
              <a:t> </a:t>
            </a:r>
            <a:r>
              <a:rPr lang="en-US" sz="2200" dirty="0" err="1"/>
              <a:t>ekranlar</a:t>
            </a:r>
            <a:r>
              <a:rPr lang="en-US" sz="2200" dirty="0"/>
              <a:t> </a:t>
            </a:r>
            <a:r>
              <a:rPr lang="en-US" sz="2200" dirty="0" err="1"/>
              <a:t>aşağıda</a:t>
            </a:r>
            <a:r>
              <a:rPr lang="en-US" sz="2200" dirty="0"/>
              <a:t> </a:t>
            </a:r>
            <a:r>
              <a:rPr lang="en-US" sz="2200" dirty="0" err="1"/>
              <a:t>açıklanmıştır</a:t>
            </a:r>
            <a:r>
              <a:rPr lang="en-US" sz="2200" dirty="0"/>
              <a:t>;</a:t>
            </a:r>
          </a:p>
          <a:p>
            <a:pPr algn="just"/>
            <a:r>
              <a:rPr lang="en-US" sz="2200" b="1" dirty="0" err="1"/>
              <a:t>Yeni</a:t>
            </a:r>
            <a:r>
              <a:rPr lang="en-US" sz="2200" b="1" dirty="0"/>
              <a:t> </a:t>
            </a:r>
            <a:r>
              <a:rPr lang="en-US" sz="2200" b="1" dirty="0" err="1"/>
              <a:t>Hazırlık</a:t>
            </a:r>
            <a:r>
              <a:rPr lang="en-US" sz="2200" b="1" dirty="0"/>
              <a:t> </a:t>
            </a:r>
            <a:r>
              <a:rPr lang="en-US" sz="2200" b="1" dirty="0" err="1"/>
              <a:t>Dosyası</a:t>
            </a:r>
            <a:r>
              <a:rPr lang="en-US" sz="2200" b="1" dirty="0"/>
              <a:t> </a:t>
            </a:r>
            <a:r>
              <a:rPr lang="en-US" sz="2200" b="1" dirty="0" err="1"/>
              <a:t>Açma</a:t>
            </a:r>
            <a:endParaRPr lang="en-US" sz="2200" b="1" dirty="0"/>
          </a:p>
          <a:p>
            <a:pPr marL="0" indent="0" algn="just">
              <a:buNone/>
            </a:pPr>
            <a:r>
              <a:rPr lang="en-US" sz="2200" dirty="0" err="1"/>
              <a:t>Savcılığa</a:t>
            </a:r>
            <a:r>
              <a:rPr lang="en-US" sz="2200" dirty="0"/>
              <a:t> </a:t>
            </a:r>
            <a:r>
              <a:rPr lang="en-US" sz="2200" dirty="0" err="1"/>
              <a:t>intikal</a:t>
            </a:r>
            <a:r>
              <a:rPr lang="en-US" sz="2200" dirty="0"/>
              <a:t> </a:t>
            </a:r>
            <a:r>
              <a:rPr lang="en-US" sz="2200" dirty="0" err="1"/>
              <a:t>eden</a:t>
            </a:r>
            <a:r>
              <a:rPr lang="en-US" sz="2200" dirty="0"/>
              <a:t> </a:t>
            </a:r>
            <a:r>
              <a:rPr lang="en-US" sz="2200" dirty="0" err="1"/>
              <a:t>şikayetler</a:t>
            </a:r>
            <a:r>
              <a:rPr lang="en-US" sz="2200" dirty="0"/>
              <a:t> </a:t>
            </a:r>
            <a:r>
              <a:rPr lang="en-US" sz="2200" dirty="0" err="1"/>
              <a:t>için</a:t>
            </a:r>
            <a:r>
              <a:rPr lang="en-US" sz="2200" dirty="0"/>
              <a:t> </a:t>
            </a:r>
            <a:r>
              <a:rPr lang="en-US" sz="2200" dirty="0" err="1"/>
              <a:t>savcılık</a:t>
            </a:r>
            <a:r>
              <a:rPr lang="en-US" sz="2200" dirty="0"/>
              <a:t> </a:t>
            </a:r>
            <a:r>
              <a:rPr lang="en-US" sz="2200" dirty="0" err="1"/>
              <a:t>yeni</a:t>
            </a:r>
            <a:r>
              <a:rPr lang="en-US" sz="2200" dirty="0"/>
              <a:t> </a:t>
            </a:r>
            <a:r>
              <a:rPr lang="en-US" sz="2200" dirty="0" err="1"/>
              <a:t>hazırlık</a:t>
            </a:r>
            <a:r>
              <a:rPr lang="en-US" sz="2200" dirty="0"/>
              <a:t> </a:t>
            </a:r>
            <a:r>
              <a:rPr lang="en-US" sz="2200" dirty="0" err="1"/>
              <a:t>kaydı</a:t>
            </a:r>
            <a:r>
              <a:rPr lang="en-US" sz="2200" dirty="0"/>
              <a:t> </a:t>
            </a:r>
            <a:r>
              <a:rPr lang="en-US" sz="2200" dirty="0" err="1"/>
              <a:t>açma</a:t>
            </a:r>
            <a:r>
              <a:rPr lang="en-US" sz="2200" dirty="0"/>
              <a:t> </a:t>
            </a:r>
            <a:r>
              <a:rPr lang="en-US" sz="2200" dirty="0" err="1"/>
              <a:t>işlemlerini</a:t>
            </a:r>
            <a:r>
              <a:rPr lang="en-US" sz="2200" dirty="0"/>
              <a:t> </a:t>
            </a:r>
            <a:r>
              <a:rPr lang="en-US" sz="2200" dirty="0" err="1"/>
              <a:t>kapsamaktadır</a:t>
            </a:r>
            <a:r>
              <a:rPr lang="en-US" sz="2200" dirty="0"/>
              <a:t>. [</a:t>
            </a:r>
            <a:r>
              <a:rPr lang="en-US" sz="2200" dirty="0" err="1"/>
              <a:t>Yeni</a:t>
            </a:r>
            <a:r>
              <a:rPr lang="en-US" sz="2200" dirty="0"/>
              <a:t> </a:t>
            </a:r>
            <a:r>
              <a:rPr lang="en-US" sz="2200" dirty="0" err="1"/>
              <a:t>Hazırlık</a:t>
            </a:r>
            <a:r>
              <a:rPr lang="en-US" sz="2200" dirty="0"/>
              <a:t> </a:t>
            </a:r>
            <a:r>
              <a:rPr lang="en-US" sz="2200" dirty="0" err="1"/>
              <a:t>Dosya</a:t>
            </a:r>
            <a:r>
              <a:rPr lang="en-US" sz="2200" dirty="0"/>
              <a:t> </a:t>
            </a:r>
            <a:r>
              <a:rPr lang="en-US" sz="2200" dirty="0" err="1"/>
              <a:t>Açma</a:t>
            </a:r>
            <a:r>
              <a:rPr lang="en-US" sz="2200" dirty="0"/>
              <a:t>] </a:t>
            </a:r>
            <a:r>
              <a:rPr lang="en-US" sz="2200" dirty="0" err="1"/>
              <a:t>ekranı</a:t>
            </a:r>
            <a:r>
              <a:rPr lang="en-US" sz="2200" dirty="0"/>
              <a:t> </a:t>
            </a:r>
            <a:r>
              <a:rPr lang="en-US" sz="2200" dirty="0" err="1"/>
              <a:t>ihbar</a:t>
            </a:r>
            <a:r>
              <a:rPr lang="en-US" sz="2200" dirty="0"/>
              <a:t> </a:t>
            </a:r>
            <a:r>
              <a:rPr lang="en-US" sz="2200" dirty="0" err="1"/>
              <a:t>evrakının</a:t>
            </a:r>
            <a:r>
              <a:rPr lang="en-US" sz="2200" dirty="0"/>
              <a:t> </a:t>
            </a:r>
            <a:r>
              <a:rPr lang="en-US" sz="2200" dirty="0" err="1"/>
              <a:t>taranarak</a:t>
            </a:r>
            <a:r>
              <a:rPr lang="en-US" sz="2200" dirty="0"/>
              <a:t> </a:t>
            </a:r>
            <a:r>
              <a:rPr lang="en-US" sz="2200" dirty="0" err="1" smtClean="0"/>
              <a:t>sisteme</a:t>
            </a:r>
            <a:r>
              <a:rPr lang="en-US" sz="2200" dirty="0" smtClean="0"/>
              <a:t> </a:t>
            </a:r>
            <a:r>
              <a:rPr lang="en-US" sz="2200" dirty="0" err="1"/>
              <a:t>katılması</a:t>
            </a:r>
            <a:r>
              <a:rPr lang="en-US" sz="2200" dirty="0"/>
              <a:t> </a:t>
            </a:r>
            <a:r>
              <a:rPr lang="en-US" sz="2200" dirty="0" err="1"/>
              <a:t>ile</a:t>
            </a:r>
            <a:r>
              <a:rPr lang="en-US" sz="2200" dirty="0"/>
              <a:t> </a:t>
            </a:r>
            <a:r>
              <a:rPr lang="en-US" sz="2200" dirty="0" err="1"/>
              <a:t>açılır</a:t>
            </a:r>
            <a:r>
              <a:rPr lang="en-US" sz="2200" dirty="0"/>
              <a:t>. </a:t>
            </a:r>
            <a:r>
              <a:rPr lang="en-US" sz="2200" dirty="0" err="1"/>
              <a:t>Tarama</a:t>
            </a:r>
            <a:r>
              <a:rPr lang="en-US" sz="2200" dirty="0"/>
              <a:t> </a:t>
            </a:r>
            <a:r>
              <a:rPr lang="en-US" sz="2200" dirty="0" err="1"/>
              <a:t>işlemi</a:t>
            </a:r>
            <a:r>
              <a:rPr lang="en-US" sz="2200" dirty="0"/>
              <a:t> </a:t>
            </a:r>
            <a:r>
              <a:rPr lang="en-US" sz="2200" dirty="0" err="1"/>
              <a:t>tarama</a:t>
            </a:r>
            <a:r>
              <a:rPr lang="en-US" sz="2200" dirty="0"/>
              <a:t> </a:t>
            </a:r>
            <a:r>
              <a:rPr lang="en-US" sz="2200" dirty="0" err="1"/>
              <a:t>merkezi</a:t>
            </a:r>
            <a:r>
              <a:rPr lang="en-US" sz="2200" dirty="0"/>
              <a:t> </a:t>
            </a:r>
            <a:r>
              <a:rPr lang="en-US" sz="2200" dirty="0" err="1"/>
              <a:t>tarafından</a:t>
            </a:r>
            <a:r>
              <a:rPr lang="en-US" sz="2200" dirty="0"/>
              <a:t> </a:t>
            </a:r>
            <a:r>
              <a:rPr lang="en-US" sz="2200" dirty="0" err="1"/>
              <a:t>yapıldığında</a:t>
            </a:r>
            <a:r>
              <a:rPr lang="en-US" sz="2200" dirty="0"/>
              <a:t> </a:t>
            </a:r>
            <a:r>
              <a:rPr lang="en-US" sz="2200" dirty="0" err="1"/>
              <a:t>iş</a:t>
            </a:r>
            <a:r>
              <a:rPr lang="en-US" sz="2200" dirty="0"/>
              <a:t> </a:t>
            </a:r>
            <a:r>
              <a:rPr lang="en-US" sz="2200" dirty="0" err="1" smtClean="0"/>
              <a:t>akı</a:t>
            </a:r>
            <a:r>
              <a:rPr lang="en-US" sz="2200" dirty="0" err="1"/>
              <a:t>şında</a:t>
            </a:r>
            <a:r>
              <a:rPr lang="en-US" sz="2200" dirty="0"/>
              <a:t> </a:t>
            </a:r>
            <a:r>
              <a:rPr lang="en-US" sz="2200" dirty="0" err="1"/>
              <a:t>gitmesi</a:t>
            </a:r>
            <a:r>
              <a:rPr lang="en-US" sz="2200" dirty="0"/>
              <a:t> </a:t>
            </a:r>
            <a:r>
              <a:rPr lang="en-US" sz="2200" dirty="0" err="1"/>
              <a:t>gereken</a:t>
            </a:r>
            <a:r>
              <a:rPr lang="en-US" sz="2200" dirty="0"/>
              <a:t> </a:t>
            </a:r>
            <a:r>
              <a:rPr lang="en-US" sz="2200" dirty="0" err="1"/>
              <a:t>birimin</a:t>
            </a:r>
            <a:r>
              <a:rPr lang="en-US" sz="2200" dirty="0"/>
              <a:t> </a:t>
            </a:r>
            <a:r>
              <a:rPr lang="en-US" sz="2200" dirty="0" err="1"/>
              <a:t>iş</a:t>
            </a:r>
            <a:r>
              <a:rPr lang="en-US" sz="2200" dirty="0"/>
              <a:t> </a:t>
            </a:r>
            <a:r>
              <a:rPr lang="en-US" sz="2200" dirty="0" err="1"/>
              <a:t>listesine</a:t>
            </a:r>
            <a:r>
              <a:rPr lang="en-US" sz="2200" dirty="0"/>
              <a:t> </a:t>
            </a:r>
            <a:r>
              <a:rPr lang="en-US" sz="2200" dirty="0" err="1"/>
              <a:t>düşer</a:t>
            </a:r>
            <a:r>
              <a:rPr lang="en-US" sz="2200" dirty="0"/>
              <a:t>. [</a:t>
            </a:r>
            <a:r>
              <a:rPr lang="en-US" sz="2200" dirty="0" err="1"/>
              <a:t>Yeni</a:t>
            </a:r>
            <a:r>
              <a:rPr lang="en-US" sz="2200" dirty="0"/>
              <a:t> </a:t>
            </a:r>
            <a:r>
              <a:rPr lang="en-US" sz="2200" dirty="0" err="1"/>
              <a:t>Hazırlık</a:t>
            </a:r>
            <a:r>
              <a:rPr lang="en-US" sz="2200" dirty="0"/>
              <a:t> </a:t>
            </a:r>
            <a:r>
              <a:rPr lang="en-US" sz="2200" dirty="0" err="1"/>
              <a:t>Dosyası</a:t>
            </a:r>
            <a:r>
              <a:rPr lang="en-US" sz="2200" dirty="0"/>
              <a:t> </a:t>
            </a:r>
            <a:r>
              <a:rPr lang="en-US" sz="2200" dirty="0" err="1"/>
              <a:t>Açma</a:t>
            </a:r>
            <a:r>
              <a:rPr lang="en-US" sz="2200" dirty="0"/>
              <a:t>] </a:t>
            </a:r>
            <a:r>
              <a:rPr lang="en-US" sz="2200" dirty="0" err="1" smtClean="0"/>
              <a:t>ekranı</a:t>
            </a:r>
            <a:r>
              <a:rPr lang="en-US" sz="2200" dirty="0" smtClean="0"/>
              <a:t> </a:t>
            </a:r>
            <a:r>
              <a:rPr lang="en-US" sz="2200" dirty="0" err="1"/>
              <a:t>iş</a:t>
            </a:r>
            <a:r>
              <a:rPr lang="en-US" sz="2200" dirty="0"/>
              <a:t> </a:t>
            </a:r>
            <a:r>
              <a:rPr lang="en-US" sz="2200" dirty="0" err="1"/>
              <a:t>listesinden</a:t>
            </a:r>
            <a:r>
              <a:rPr lang="en-US" sz="2200" dirty="0"/>
              <a:t> </a:t>
            </a:r>
            <a:r>
              <a:rPr lang="en-US" sz="2200" dirty="0" err="1"/>
              <a:t>açılır</a:t>
            </a:r>
            <a:r>
              <a:rPr lang="en-US" sz="2200" dirty="0"/>
              <a:t>. </a:t>
            </a:r>
            <a:r>
              <a:rPr lang="en-US" sz="2200" dirty="0" err="1"/>
              <a:t>Tarama</a:t>
            </a:r>
            <a:r>
              <a:rPr lang="en-US" sz="2200" dirty="0"/>
              <a:t> </a:t>
            </a:r>
            <a:r>
              <a:rPr lang="en-US" sz="2200" dirty="0" err="1"/>
              <a:t>işlemi</a:t>
            </a:r>
            <a:r>
              <a:rPr lang="en-US" sz="2200" dirty="0"/>
              <a:t> </a:t>
            </a:r>
            <a:r>
              <a:rPr lang="en-US" sz="2200" dirty="0" err="1"/>
              <a:t>birimde</a:t>
            </a:r>
            <a:r>
              <a:rPr lang="en-US" sz="2200" dirty="0"/>
              <a:t> </a:t>
            </a:r>
            <a:r>
              <a:rPr lang="en-US" sz="2200" dirty="0" err="1"/>
              <a:t>yapıldığında</a:t>
            </a:r>
            <a:r>
              <a:rPr lang="en-US" sz="2200" dirty="0"/>
              <a:t> [</a:t>
            </a:r>
            <a:r>
              <a:rPr lang="en-US" sz="2200" dirty="0" err="1"/>
              <a:t>Yeni</a:t>
            </a:r>
            <a:r>
              <a:rPr lang="en-US" sz="2200" dirty="0"/>
              <a:t> </a:t>
            </a:r>
            <a:r>
              <a:rPr lang="en-US" sz="2200" dirty="0" err="1"/>
              <a:t>Hazırlık</a:t>
            </a:r>
            <a:r>
              <a:rPr lang="en-US" sz="2200" dirty="0"/>
              <a:t> </a:t>
            </a:r>
            <a:r>
              <a:rPr lang="en-US" sz="2200" dirty="0" err="1" smtClean="0"/>
              <a:t>Dosyası</a:t>
            </a:r>
            <a:r>
              <a:rPr lang="en-US" sz="2200" dirty="0" smtClean="0"/>
              <a:t> </a:t>
            </a:r>
            <a:r>
              <a:rPr lang="en-US" sz="2200" dirty="0" err="1"/>
              <a:t>Açma</a:t>
            </a:r>
            <a:r>
              <a:rPr lang="en-US" sz="2200" dirty="0"/>
              <a:t>] </a:t>
            </a:r>
            <a:r>
              <a:rPr lang="en-US" sz="2200" dirty="0" err="1"/>
              <a:t>ekranı</a:t>
            </a:r>
            <a:r>
              <a:rPr lang="en-US" sz="2200" dirty="0"/>
              <a:t> [</a:t>
            </a:r>
            <a:r>
              <a:rPr lang="en-US" sz="2200" dirty="0" err="1"/>
              <a:t>Birim</a:t>
            </a:r>
            <a:r>
              <a:rPr lang="en-US" sz="2200" dirty="0"/>
              <a:t> </a:t>
            </a:r>
            <a:r>
              <a:rPr lang="en-US" sz="2200" dirty="0" err="1"/>
              <a:t>Gelen</a:t>
            </a:r>
            <a:r>
              <a:rPr lang="en-US" sz="2200" dirty="0"/>
              <a:t> </a:t>
            </a:r>
            <a:r>
              <a:rPr lang="en-US" sz="2200" dirty="0" err="1"/>
              <a:t>Evrak</a:t>
            </a:r>
            <a:r>
              <a:rPr lang="en-US" sz="2200" dirty="0"/>
              <a:t> </a:t>
            </a:r>
            <a:r>
              <a:rPr lang="en-US" sz="2200" dirty="0" err="1"/>
              <a:t>Kayıt</a:t>
            </a:r>
            <a:r>
              <a:rPr lang="en-US" sz="2200" dirty="0"/>
              <a:t> </a:t>
            </a:r>
            <a:r>
              <a:rPr lang="en-US" sz="2200" dirty="0" err="1"/>
              <a:t>İşlemleri</a:t>
            </a:r>
            <a:r>
              <a:rPr lang="en-US" sz="2200" dirty="0"/>
              <a:t>] </a:t>
            </a:r>
            <a:r>
              <a:rPr lang="en-US" sz="2200" dirty="0" err="1"/>
              <a:t>ekranında</a:t>
            </a:r>
            <a:r>
              <a:rPr lang="en-US" sz="2200" dirty="0"/>
              <a:t> </a:t>
            </a:r>
            <a:r>
              <a:rPr lang="en-US" sz="2200" dirty="0" err="1"/>
              <a:t>yapılan</a:t>
            </a:r>
            <a:r>
              <a:rPr lang="en-US" sz="2200" dirty="0"/>
              <a:t> </a:t>
            </a:r>
            <a:r>
              <a:rPr lang="en-US" sz="2200" dirty="0" err="1"/>
              <a:t>işlemler</a:t>
            </a:r>
            <a:r>
              <a:rPr lang="en-US" sz="2200" dirty="0"/>
              <a:t> </a:t>
            </a:r>
            <a:r>
              <a:rPr lang="en-US" sz="2200" dirty="0" err="1" smtClean="0"/>
              <a:t>sonucunda</a:t>
            </a:r>
            <a:r>
              <a:rPr lang="en-US" sz="2200" dirty="0" smtClean="0"/>
              <a:t> </a:t>
            </a:r>
            <a:r>
              <a:rPr lang="en-US" sz="2200" dirty="0" err="1" smtClean="0"/>
              <a:t>açılır</a:t>
            </a:r>
            <a:r>
              <a:rPr lang="tr-TR" sz="2200" dirty="0"/>
              <a:t>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849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Soruşturma</a:t>
            </a:r>
            <a:r>
              <a:rPr lang="en-US" b="1" dirty="0"/>
              <a:t> </a:t>
            </a:r>
            <a:r>
              <a:rPr lang="en-US" b="1" dirty="0" err="1"/>
              <a:t>Açma</a:t>
            </a:r>
            <a:r>
              <a:rPr lang="en-US" b="1" dirty="0"/>
              <a:t> Alt </a:t>
            </a:r>
            <a:r>
              <a:rPr lang="en-US" b="1" dirty="0" err="1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 err="1"/>
              <a:t>Ailenin</a:t>
            </a:r>
            <a:r>
              <a:rPr lang="en-US" sz="2600" b="1" dirty="0"/>
              <a:t> </a:t>
            </a:r>
            <a:r>
              <a:rPr lang="en-US" sz="2600" b="1" dirty="0" err="1"/>
              <a:t>Korunması</a:t>
            </a:r>
            <a:r>
              <a:rPr lang="en-US" sz="2600" b="1" dirty="0"/>
              <a:t> </a:t>
            </a:r>
            <a:r>
              <a:rPr lang="en-US" sz="2600" b="1" dirty="0" err="1"/>
              <a:t>Tedbir</a:t>
            </a:r>
            <a:r>
              <a:rPr lang="en-US" sz="2600" b="1" dirty="0"/>
              <a:t> </a:t>
            </a:r>
            <a:r>
              <a:rPr lang="en-US" sz="2600" b="1" dirty="0" err="1"/>
              <a:t>Talebi</a:t>
            </a:r>
            <a:r>
              <a:rPr lang="en-US" sz="2600" b="1" dirty="0"/>
              <a:t> </a:t>
            </a:r>
            <a:r>
              <a:rPr lang="en-US" sz="2600" b="1" dirty="0" err="1"/>
              <a:t>Bilgilerinin</a:t>
            </a:r>
            <a:r>
              <a:rPr lang="en-US" sz="2600" b="1" dirty="0"/>
              <a:t> </a:t>
            </a:r>
            <a:r>
              <a:rPr lang="en-US" sz="2600" b="1" dirty="0" err="1"/>
              <a:t>Kaydedilmesi</a:t>
            </a:r>
            <a:endParaRPr lang="en-US" sz="2600" b="1" dirty="0"/>
          </a:p>
          <a:p>
            <a:pPr marL="0" indent="0" algn="just">
              <a:buNone/>
            </a:pPr>
            <a:r>
              <a:rPr lang="en-US" sz="2600" dirty="0" err="1"/>
              <a:t>Aile</a:t>
            </a:r>
            <a:r>
              <a:rPr lang="en-US" sz="2600" dirty="0"/>
              <a:t> </a:t>
            </a:r>
            <a:r>
              <a:rPr lang="en-US" sz="2600" dirty="0" err="1"/>
              <a:t>içi</a:t>
            </a:r>
            <a:r>
              <a:rPr lang="en-US" sz="2600" dirty="0"/>
              <a:t> </a:t>
            </a:r>
            <a:r>
              <a:rPr lang="en-US" sz="2600" dirty="0" err="1"/>
              <a:t>şiddet</a:t>
            </a:r>
            <a:r>
              <a:rPr lang="en-US" sz="2600" dirty="0"/>
              <a:t> </a:t>
            </a:r>
            <a:r>
              <a:rPr lang="en-US" sz="2600" dirty="0" err="1"/>
              <a:t>içeren</a:t>
            </a:r>
            <a:r>
              <a:rPr lang="en-US" sz="2600" dirty="0"/>
              <a:t> </a:t>
            </a:r>
            <a:r>
              <a:rPr lang="en-US" sz="2600" dirty="0" err="1"/>
              <a:t>suçlarda</a:t>
            </a:r>
            <a:r>
              <a:rPr lang="en-US" sz="2600" dirty="0"/>
              <a:t> </a:t>
            </a:r>
            <a:r>
              <a:rPr lang="en-US" sz="2600" dirty="0" err="1"/>
              <a:t>müşteki</a:t>
            </a:r>
            <a:r>
              <a:rPr lang="en-US" sz="2600" dirty="0"/>
              <a:t> </a:t>
            </a:r>
            <a:r>
              <a:rPr lang="en-US" sz="2600" dirty="0" err="1"/>
              <a:t>veya</a:t>
            </a:r>
            <a:r>
              <a:rPr lang="en-US" sz="2600" dirty="0"/>
              <a:t> </a:t>
            </a:r>
            <a:r>
              <a:rPr lang="en-US" sz="2600" dirty="0" err="1"/>
              <a:t>yakınının</a:t>
            </a:r>
            <a:r>
              <a:rPr lang="en-US" sz="2600" dirty="0"/>
              <a:t> </a:t>
            </a:r>
            <a:r>
              <a:rPr lang="en-US" sz="2600" dirty="0" err="1"/>
              <a:t>sanıktan</a:t>
            </a:r>
            <a:r>
              <a:rPr lang="en-US" sz="2600" dirty="0"/>
              <a:t> </a:t>
            </a:r>
            <a:r>
              <a:rPr lang="en-US" sz="2600" dirty="0" err="1"/>
              <a:t>korunması</a:t>
            </a:r>
            <a:r>
              <a:rPr lang="en-US" sz="2600" dirty="0"/>
              <a:t> </a:t>
            </a:r>
            <a:r>
              <a:rPr lang="en-US" sz="2600" dirty="0" err="1"/>
              <a:t>için</a:t>
            </a:r>
            <a:r>
              <a:rPr lang="en-US" sz="2600" dirty="0"/>
              <a:t> </a:t>
            </a:r>
            <a:r>
              <a:rPr lang="en-US" sz="2600" dirty="0" err="1" smtClean="0"/>
              <a:t>gerekli</a:t>
            </a:r>
            <a:r>
              <a:rPr lang="en-US" sz="2600" dirty="0" smtClean="0"/>
              <a:t> </a:t>
            </a:r>
            <a:r>
              <a:rPr lang="en-US" sz="2600" dirty="0" err="1"/>
              <a:t>tedbirlerin</a:t>
            </a:r>
            <a:r>
              <a:rPr lang="en-US" sz="2600" dirty="0"/>
              <a:t> </a:t>
            </a:r>
            <a:r>
              <a:rPr lang="en-US" sz="2600" dirty="0" err="1"/>
              <a:t>alınma</a:t>
            </a:r>
            <a:r>
              <a:rPr lang="en-US" sz="2600" dirty="0"/>
              <a:t> </a:t>
            </a:r>
            <a:r>
              <a:rPr lang="en-US" sz="2600" dirty="0" err="1"/>
              <a:t>faaliyetlerini</a:t>
            </a:r>
            <a:r>
              <a:rPr lang="en-US" sz="2600" dirty="0"/>
              <a:t> </a:t>
            </a:r>
            <a:r>
              <a:rPr lang="en-US" sz="2600" dirty="0" err="1"/>
              <a:t>kapsamaktadır</a:t>
            </a:r>
            <a:r>
              <a:rPr lang="en-US" sz="2600" dirty="0"/>
              <a:t>. </a:t>
            </a:r>
            <a:r>
              <a:rPr lang="en-US" sz="2600" dirty="0" err="1"/>
              <a:t>Aile</a:t>
            </a:r>
            <a:r>
              <a:rPr lang="en-US" sz="2600" dirty="0"/>
              <a:t> </a:t>
            </a:r>
            <a:r>
              <a:rPr lang="en-US" sz="2600" dirty="0" err="1"/>
              <a:t>içi</a:t>
            </a:r>
            <a:r>
              <a:rPr lang="en-US" sz="2600" dirty="0"/>
              <a:t> </a:t>
            </a:r>
            <a:r>
              <a:rPr lang="en-US" sz="2600" dirty="0" err="1"/>
              <a:t>şiddet</a:t>
            </a:r>
            <a:r>
              <a:rPr lang="en-US" sz="2600" dirty="0"/>
              <a:t> </a:t>
            </a:r>
            <a:r>
              <a:rPr lang="en-US" sz="2600" dirty="0" err="1"/>
              <a:t>içeren</a:t>
            </a:r>
            <a:r>
              <a:rPr lang="en-US" sz="2600" dirty="0"/>
              <a:t> </a:t>
            </a:r>
            <a:r>
              <a:rPr lang="en-US" sz="2600" dirty="0" err="1"/>
              <a:t>suçlarda</a:t>
            </a:r>
            <a:r>
              <a:rPr lang="en-US" sz="2600" dirty="0"/>
              <a:t> </a:t>
            </a:r>
            <a:r>
              <a:rPr lang="en-US" sz="2600" dirty="0" err="1"/>
              <a:t>savcı</a:t>
            </a:r>
            <a:r>
              <a:rPr lang="en-US" sz="2600" dirty="0"/>
              <a:t>, </a:t>
            </a:r>
            <a:r>
              <a:rPr lang="en-US" sz="2600" dirty="0" err="1"/>
              <a:t>müşteki</a:t>
            </a:r>
            <a:r>
              <a:rPr lang="en-US" sz="2600" dirty="0"/>
              <a:t> </a:t>
            </a:r>
            <a:r>
              <a:rPr lang="en-US" sz="2600" dirty="0" err="1"/>
              <a:t>eş</a:t>
            </a:r>
            <a:r>
              <a:rPr lang="en-US" sz="2600" dirty="0"/>
              <a:t> </a:t>
            </a:r>
            <a:r>
              <a:rPr lang="en-US" sz="2600" dirty="0" err="1"/>
              <a:t>veya</a:t>
            </a:r>
            <a:r>
              <a:rPr lang="en-US" sz="2600" dirty="0"/>
              <a:t> </a:t>
            </a:r>
            <a:r>
              <a:rPr lang="en-US" sz="2600" dirty="0" err="1"/>
              <a:t>yakının</a:t>
            </a:r>
            <a:r>
              <a:rPr lang="en-US" sz="2600" dirty="0"/>
              <a:t> </a:t>
            </a:r>
            <a:r>
              <a:rPr lang="en-US" sz="2600" dirty="0" err="1"/>
              <a:t>şiddet</a:t>
            </a:r>
            <a:r>
              <a:rPr lang="en-US" sz="2600" dirty="0"/>
              <a:t> </a:t>
            </a:r>
            <a:r>
              <a:rPr lang="en-US" sz="2600" dirty="0" err="1"/>
              <a:t>eylemini</a:t>
            </a:r>
            <a:r>
              <a:rPr lang="en-US" sz="2600" dirty="0"/>
              <a:t> </a:t>
            </a:r>
            <a:r>
              <a:rPr lang="en-US" sz="2600" dirty="0" err="1"/>
              <a:t>yapan</a:t>
            </a:r>
            <a:r>
              <a:rPr lang="en-US" sz="2600" dirty="0"/>
              <a:t> </a:t>
            </a:r>
            <a:r>
              <a:rPr lang="en-US" sz="2600" dirty="0" err="1"/>
              <a:t>eşten</a:t>
            </a:r>
            <a:r>
              <a:rPr lang="en-US" sz="2600" dirty="0"/>
              <a:t> </a:t>
            </a:r>
            <a:r>
              <a:rPr lang="en-US" sz="2600" dirty="0" err="1"/>
              <a:t>korunması</a:t>
            </a:r>
            <a:r>
              <a:rPr lang="en-US" sz="2600" dirty="0"/>
              <a:t> </a:t>
            </a:r>
            <a:r>
              <a:rPr lang="en-US" sz="2600" dirty="0" err="1"/>
              <a:t>için</a:t>
            </a:r>
            <a:r>
              <a:rPr lang="en-US" sz="2600" dirty="0"/>
              <a:t> </a:t>
            </a:r>
            <a:r>
              <a:rPr lang="en-US" sz="2600" dirty="0" err="1"/>
              <a:t>tedbir</a:t>
            </a:r>
            <a:r>
              <a:rPr lang="en-US" sz="2600" dirty="0"/>
              <a:t> </a:t>
            </a:r>
            <a:r>
              <a:rPr lang="en-US" sz="2600" dirty="0" err="1" smtClean="0"/>
              <a:t>talebinde</a:t>
            </a:r>
            <a:r>
              <a:rPr lang="en-US" sz="2600" dirty="0" smtClean="0"/>
              <a:t> </a:t>
            </a:r>
            <a:r>
              <a:rPr lang="en-US" sz="2600" dirty="0" err="1"/>
              <a:t>bulunabilmektedir</a:t>
            </a:r>
            <a:r>
              <a:rPr lang="en-US" sz="2600" dirty="0"/>
              <a:t>. </a:t>
            </a:r>
            <a:r>
              <a:rPr lang="en-US" sz="2600" dirty="0" err="1"/>
              <a:t>Savcı</a:t>
            </a:r>
            <a:r>
              <a:rPr lang="en-US" sz="2600" dirty="0"/>
              <a:t>, </a:t>
            </a:r>
            <a:r>
              <a:rPr lang="en-US" sz="2600" dirty="0" err="1"/>
              <a:t>tedbir</a:t>
            </a:r>
            <a:r>
              <a:rPr lang="en-US" sz="2600" dirty="0"/>
              <a:t> </a:t>
            </a:r>
            <a:r>
              <a:rPr lang="en-US" sz="2600" dirty="0" err="1"/>
              <a:t>talebini</a:t>
            </a:r>
            <a:r>
              <a:rPr lang="en-US" sz="2600" dirty="0"/>
              <a:t> </a:t>
            </a:r>
            <a:r>
              <a:rPr lang="en-US" sz="2600" dirty="0" err="1"/>
              <a:t>nöbetçi</a:t>
            </a:r>
            <a:r>
              <a:rPr lang="en-US" sz="2600" dirty="0"/>
              <a:t> </a:t>
            </a:r>
            <a:r>
              <a:rPr lang="en-US" sz="2600" dirty="0" err="1"/>
              <a:t>Sulh</a:t>
            </a:r>
            <a:r>
              <a:rPr lang="en-US" sz="2600" dirty="0"/>
              <a:t> </a:t>
            </a:r>
            <a:r>
              <a:rPr lang="en-US" sz="2600" dirty="0" err="1"/>
              <a:t>Hukuk</a:t>
            </a:r>
            <a:r>
              <a:rPr lang="en-US" sz="2600" dirty="0"/>
              <a:t> </a:t>
            </a:r>
            <a:r>
              <a:rPr lang="en-US" sz="2600" dirty="0" err="1"/>
              <a:t>Mahkemesi’ne</a:t>
            </a:r>
            <a:r>
              <a:rPr lang="en-US" sz="2600" dirty="0"/>
              <a:t> </a:t>
            </a:r>
            <a:r>
              <a:rPr lang="en-US" sz="2600" dirty="0" err="1"/>
              <a:t>yapmaktadır</a:t>
            </a:r>
            <a:r>
              <a:rPr lang="en-US" sz="2600" dirty="0"/>
              <a:t>. Bu </a:t>
            </a:r>
            <a:r>
              <a:rPr lang="en-US" sz="2600" dirty="0" err="1"/>
              <a:t>işlemler</a:t>
            </a:r>
            <a:r>
              <a:rPr lang="en-US" sz="2600" dirty="0"/>
              <a:t> 3005 </a:t>
            </a:r>
            <a:r>
              <a:rPr lang="en-US" sz="2600" dirty="0" err="1"/>
              <a:t>sayılı</a:t>
            </a:r>
            <a:r>
              <a:rPr lang="en-US" sz="2600" dirty="0"/>
              <a:t> </a:t>
            </a:r>
            <a:r>
              <a:rPr lang="en-US" sz="2600" dirty="0" err="1"/>
              <a:t>kanun</a:t>
            </a:r>
            <a:r>
              <a:rPr lang="en-US" sz="2600" dirty="0"/>
              <a:t> </a:t>
            </a:r>
            <a:r>
              <a:rPr lang="en-US" sz="2600" dirty="0" err="1"/>
              <a:t>hükümlerince</a:t>
            </a:r>
            <a:r>
              <a:rPr lang="en-US" sz="2600" dirty="0"/>
              <a:t> </a:t>
            </a:r>
            <a:r>
              <a:rPr lang="en-US" sz="2600" dirty="0" err="1"/>
              <a:t>yürütülür</a:t>
            </a:r>
            <a:r>
              <a:rPr lang="en-US" sz="2600" dirty="0"/>
              <a:t>. </a:t>
            </a:r>
            <a:r>
              <a:rPr lang="en-US" sz="2600" dirty="0" err="1"/>
              <a:t>Aile</a:t>
            </a:r>
            <a:r>
              <a:rPr lang="en-US" sz="2600" dirty="0"/>
              <a:t> </a:t>
            </a:r>
            <a:r>
              <a:rPr lang="en-US" sz="2600" dirty="0" err="1"/>
              <a:t>içi</a:t>
            </a:r>
            <a:r>
              <a:rPr lang="en-US" sz="2600" dirty="0"/>
              <a:t> </a:t>
            </a:r>
            <a:r>
              <a:rPr lang="en-US" sz="2600" dirty="0" err="1"/>
              <a:t>şiddete</a:t>
            </a:r>
            <a:r>
              <a:rPr lang="en-US" sz="2600" dirty="0"/>
              <a:t> </a:t>
            </a:r>
            <a:r>
              <a:rPr lang="en-US" sz="2600" dirty="0" err="1"/>
              <a:t>maruz</a:t>
            </a:r>
            <a:r>
              <a:rPr lang="en-US" sz="2600" dirty="0"/>
              <a:t> </a:t>
            </a:r>
            <a:r>
              <a:rPr lang="en-US" sz="2600" dirty="0" err="1"/>
              <a:t>kalan</a:t>
            </a:r>
            <a:r>
              <a:rPr lang="en-US" sz="2600" dirty="0"/>
              <a:t> </a:t>
            </a:r>
            <a:r>
              <a:rPr lang="en-US" sz="2600" dirty="0" err="1"/>
              <a:t>kişiler</a:t>
            </a:r>
            <a:r>
              <a:rPr lang="en-US" sz="2600" dirty="0"/>
              <a:t> </a:t>
            </a:r>
            <a:r>
              <a:rPr lang="en-US" sz="2600" dirty="0" err="1"/>
              <a:t>veya</a:t>
            </a:r>
            <a:r>
              <a:rPr lang="en-US" sz="2600" dirty="0"/>
              <a:t> </a:t>
            </a:r>
            <a:r>
              <a:rPr lang="en-US" sz="2600" dirty="0" err="1"/>
              <a:t>bunların</a:t>
            </a:r>
            <a:r>
              <a:rPr lang="en-US" sz="2600" dirty="0"/>
              <a:t> </a:t>
            </a:r>
            <a:r>
              <a:rPr lang="en-US" sz="2600" dirty="0" err="1"/>
              <a:t>yakınlarının</a:t>
            </a:r>
            <a:r>
              <a:rPr lang="en-US" sz="2600" dirty="0"/>
              <a:t> </a:t>
            </a:r>
            <a:r>
              <a:rPr lang="en-US" sz="2600" dirty="0" err="1"/>
              <a:t>şikâyette</a:t>
            </a:r>
            <a:r>
              <a:rPr lang="en-US" sz="2600" dirty="0"/>
              <a:t> </a:t>
            </a:r>
            <a:r>
              <a:rPr lang="en-US" sz="2600" dirty="0" err="1"/>
              <a:t>bulunması</a:t>
            </a:r>
            <a:r>
              <a:rPr lang="en-US" sz="2600" dirty="0"/>
              <a:t> </a:t>
            </a:r>
            <a:r>
              <a:rPr lang="en-US" sz="2600" dirty="0" err="1"/>
              <a:t>üzerine</a:t>
            </a:r>
            <a:r>
              <a:rPr lang="en-US" sz="2600" dirty="0"/>
              <a:t> </a:t>
            </a:r>
            <a:r>
              <a:rPr lang="en-US" sz="2600" dirty="0" err="1" smtClean="0"/>
              <a:t>mağdurların</a:t>
            </a:r>
            <a:r>
              <a:rPr lang="en-US" sz="2600" dirty="0" smtClean="0"/>
              <a:t> </a:t>
            </a:r>
            <a:r>
              <a:rPr lang="en-US" sz="2600" dirty="0" err="1"/>
              <a:t>korunması</a:t>
            </a:r>
            <a:r>
              <a:rPr lang="en-US" sz="2600" dirty="0"/>
              <a:t> </a:t>
            </a:r>
            <a:r>
              <a:rPr lang="en-US" sz="2600" dirty="0" err="1"/>
              <a:t>için</a:t>
            </a:r>
            <a:r>
              <a:rPr lang="en-US" sz="2600" dirty="0"/>
              <a:t> </a:t>
            </a:r>
            <a:r>
              <a:rPr lang="en-US" sz="2600" dirty="0" err="1"/>
              <a:t>talep</a:t>
            </a:r>
            <a:r>
              <a:rPr lang="en-US" sz="2600" dirty="0"/>
              <a:t> </a:t>
            </a:r>
            <a:r>
              <a:rPr lang="en-US" sz="2600" dirty="0" err="1"/>
              <a:t>edilen</a:t>
            </a:r>
            <a:r>
              <a:rPr lang="en-US" sz="2600" dirty="0"/>
              <a:t> </a:t>
            </a:r>
            <a:r>
              <a:rPr lang="en-US" sz="2600" dirty="0" err="1"/>
              <a:t>tedbire</a:t>
            </a:r>
            <a:r>
              <a:rPr lang="en-US" sz="2600" dirty="0"/>
              <a:t> </a:t>
            </a:r>
            <a:r>
              <a:rPr lang="en-US" sz="2600" dirty="0" err="1"/>
              <a:t>ilişkin</a:t>
            </a:r>
            <a:r>
              <a:rPr lang="en-US" sz="2600" dirty="0"/>
              <a:t> </a:t>
            </a:r>
            <a:r>
              <a:rPr lang="en-US" sz="2600" dirty="0" err="1"/>
              <a:t>bilgilerin</a:t>
            </a:r>
            <a:r>
              <a:rPr lang="en-US" sz="2600" dirty="0"/>
              <a:t> </a:t>
            </a:r>
            <a:r>
              <a:rPr lang="en-US" sz="2600" dirty="0" err="1"/>
              <a:t>kaydedildiği</a:t>
            </a:r>
            <a:r>
              <a:rPr lang="en-US" sz="2600" dirty="0"/>
              <a:t> </a:t>
            </a:r>
            <a:r>
              <a:rPr lang="en-US" sz="2600" dirty="0" err="1"/>
              <a:t>ekrandır</a:t>
            </a:r>
            <a:r>
              <a:rPr lang="en-US" sz="2600" dirty="0" smtClean="0"/>
              <a:t>.</a:t>
            </a:r>
            <a:endParaRPr lang="tr-TR" sz="26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725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Soruşturma</a:t>
            </a:r>
            <a:r>
              <a:rPr lang="en-US" b="1" dirty="0"/>
              <a:t> </a:t>
            </a:r>
            <a:r>
              <a:rPr lang="en-US" b="1" dirty="0" err="1"/>
              <a:t>Açma</a:t>
            </a:r>
            <a:r>
              <a:rPr lang="en-US" b="1" dirty="0"/>
              <a:t> Alt </a:t>
            </a:r>
            <a:r>
              <a:rPr lang="en-US" b="1" dirty="0" err="1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Hukuk</a:t>
            </a:r>
            <a:r>
              <a:rPr lang="en-US" sz="2800" b="1" dirty="0"/>
              <a:t> </a:t>
            </a:r>
            <a:r>
              <a:rPr lang="en-US" sz="2800" b="1" dirty="0" err="1"/>
              <a:t>Davası</a:t>
            </a:r>
            <a:r>
              <a:rPr lang="en-US" sz="2800" b="1" dirty="0"/>
              <a:t> </a:t>
            </a:r>
            <a:r>
              <a:rPr lang="en-US" sz="2800" b="1" dirty="0" err="1"/>
              <a:t>Açma</a:t>
            </a:r>
            <a:r>
              <a:rPr lang="en-US" sz="2800" b="1" dirty="0"/>
              <a:t> </a:t>
            </a:r>
            <a:r>
              <a:rPr lang="en-US" sz="2800" b="1" dirty="0" err="1"/>
              <a:t>Soruşturma</a:t>
            </a:r>
            <a:r>
              <a:rPr lang="en-US" sz="2800" b="1" dirty="0"/>
              <a:t> </a:t>
            </a:r>
            <a:r>
              <a:rPr lang="en-US" sz="2800" b="1" dirty="0" err="1"/>
              <a:t>Aşaması</a:t>
            </a:r>
            <a:r>
              <a:rPr lang="en-US" sz="2800" b="1" dirty="0"/>
              <a:t> </a:t>
            </a:r>
            <a:r>
              <a:rPr lang="en-US" sz="2800" b="1" dirty="0" err="1"/>
              <a:t>Kayıt</a:t>
            </a:r>
            <a:r>
              <a:rPr lang="en-US" sz="2800" b="1" dirty="0"/>
              <a:t> </a:t>
            </a:r>
            <a:r>
              <a:rPr lang="en-US" sz="2800" b="1" dirty="0" err="1"/>
              <a:t>İşlemleri</a:t>
            </a:r>
            <a:endParaRPr lang="en-US" sz="2800" b="1" dirty="0"/>
          </a:p>
          <a:p>
            <a:pPr marL="0" indent="0" algn="just">
              <a:buNone/>
            </a:pPr>
            <a:r>
              <a:rPr lang="tr-TR" sz="2800" dirty="0" smtClean="0"/>
              <a:t>H</a:t>
            </a:r>
            <a:r>
              <a:rPr lang="en-US" sz="2800" dirty="0" err="1" smtClean="0"/>
              <a:t>ukuk</a:t>
            </a:r>
            <a:r>
              <a:rPr lang="en-US" sz="2800" dirty="0" smtClean="0"/>
              <a:t> </a:t>
            </a:r>
            <a:r>
              <a:rPr lang="en-US" sz="2800" dirty="0" err="1"/>
              <a:t>mahkemelerinde</a:t>
            </a:r>
            <a:r>
              <a:rPr lang="en-US" sz="2800" dirty="0"/>
              <a:t> </a:t>
            </a:r>
            <a:r>
              <a:rPr lang="en-US" sz="2800" dirty="0" err="1"/>
              <a:t>açılacak</a:t>
            </a:r>
            <a:r>
              <a:rPr lang="en-US" sz="2800" dirty="0"/>
              <a:t> </a:t>
            </a:r>
            <a:r>
              <a:rPr lang="en-US" sz="2800" dirty="0" err="1"/>
              <a:t>davaların</a:t>
            </a:r>
            <a:r>
              <a:rPr lang="en-US" sz="2800" dirty="0"/>
              <a:t> </a:t>
            </a:r>
            <a:r>
              <a:rPr lang="en-US" sz="2800" dirty="0" err="1"/>
              <a:t>esas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 </a:t>
            </a:r>
            <a:r>
              <a:rPr lang="en-US" sz="2800" dirty="0" err="1"/>
              <a:t>Eğer</a:t>
            </a:r>
            <a:r>
              <a:rPr lang="en-US" sz="2800" dirty="0"/>
              <a:t> </a:t>
            </a:r>
            <a:r>
              <a:rPr lang="en-US" sz="2800" dirty="0" err="1"/>
              <a:t>Hukuk</a:t>
            </a:r>
            <a:r>
              <a:rPr lang="en-US" sz="2800" dirty="0"/>
              <a:t> </a:t>
            </a:r>
            <a:r>
              <a:rPr lang="en-US" sz="2800" dirty="0" err="1"/>
              <a:t>Mahkemelerine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açmayı</a:t>
            </a:r>
            <a:r>
              <a:rPr lang="en-US" sz="2800" dirty="0"/>
              <a:t> </a:t>
            </a:r>
            <a:r>
              <a:rPr lang="en-US" sz="2800" dirty="0" err="1"/>
              <a:t>gerektirecek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başvuru</a:t>
            </a:r>
            <a:r>
              <a:rPr lang="en-US" sz="2800" dirty="0"/>
              <a:t> (</a:t>
            </a:r>
            <a:r>
              <a:rPr lang="en-US" sz="2800" dirty="0" err="1"/>
              <a:t>Nüfus</a:t>
            </a:r>
            <a:r>
              <a:rPr lang="en-US" sz="2800" dirty="0"/>
              <a:t> </a:t>
            </a:r>
            <a:r>
              <a:rPr lang="en-US" sz="2800" dirty="0" err="1"/>
              <a:t>Müdürlüklerinden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benzeri</a:t>
            </a:r>
            <a:r>
              <a:rPr lang="en-US" sz="2800" dirty="0"/>
              <a:t>) </a:t>
            </a:r>
            <a:r>
              <a:rPr lang="en-US" sz="2800" dirty="0" err="1"/>
              <a:t>savcılığa</a:t>
            </a:r>
            <a:r>
              <a:rPr lang="en-US" sz="2800" dirty="0"/>
              <a:t> </a:t>
            </a:r>
            <a:r>
              <a:rPr lang="en-US" sz="2800" dirty="0" err="1"/>
              <a:t>yapılmışsa</a:t>
            </a:r>
            <a:r>
              <a:rPr lang="en-US" sz="2800" dirty="0"/>
              <a:t>, </a:t>
            </a:r>
            <a:r>
              <a:rPr lang="en-US" sz="2800" dirty="0" err="1"/>
              <a:t>başvuru</a:t>
            </a:r>
            <a:r>
              <a:rPr lang="en-US" sz="2800" dirty="0"/>
              <a:t> </a:t>
            </a:r>
            <a:r>
              <a:rPr lang="en-US" sz="2800" dirty="0" err="1" smtClean="0"/>
              <a:t>evrakının</a:t>
            </a:r>
            <a:r>
              <a:rPr lang="en-US" sz="2800" dirty="0" smtClean="0"/>
              <a:t> </a:t>
            </a:r>
            <a:r>
              <a:rPr lang="en-US" sz="2800" dirty="0" err="1"/>
              <a:t>taranarak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katılmasıyla</a:t>
            </a:r>
            <a:r>
              <a:rPr lang="en-US" sz="2800" dirty="0"/>
              <a:t> </a:t>
            </a:r>
            <a:r>
              <a:rPr lang="en-US" sz="2800" dirty="0" err="1"/>
              <a:t>birlikte</a:t>
            </a:r>
            <a:r>
              <a:rPr lang="en-US" sz="2800" dirty="0"/>
              <a:t> </a:t>
            </a:r>
            <a:r>
              <a:rPr lang="en-US" sz="2800" dirty="0" err="1"/>
              <a:t>akışa</a:t>
            </a:r>
            <a:r>
              <a:rPr lang="en-US" sz="2800" dirty="0"/>
              <a:t> </a:t>
            </a:r>
            <a:r>
              <a:rPr lang="en-US" sz="2800" dirty="0" err="1"/>
              <a:t>dâhil</a:t>
            </a:r>
            <a:r>
              <a:rPr lang="en-US" sz="2800" dirty="0"/>
              <a:t> </a:t>
            </a:r>
            <a:r>
              <a:rPr lang="en-US" sz="2800" dirty="0" err="1"/>
              <a:t>edildiği</a:t>
            </a:r>
            <a:r>
              <a:rPr lang="en-US" sz="2800" dirty="0"/>
              <a:t>   </a:t>
            </a:r>
            <a:r>
              <a:rPr lang="en-US" sz="2800" dirty="0" err="1"/>
              <a:t>ekrandır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778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Soruşturma</a:t>
            </a:r>
            <a:r>
              <a:rPr lang="en-US" b="1" dirty="0"/>
              <a:t> </a:t>
            </a:r>
            <a:r>
              <a:rPr lang="en-US" b="1" dirty="0" err="1"/>
              <a:t>Açma</a:t>
            </a:r>
            <a:r>
              <a:rPr lang="en-US" b="1" dirty="0"/>
              <a:t> Alt </a:t>
            </a:r>
            <a:r>
              <a:rPr lang="en-US" b="1" dirty="0" err="1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Derdest</a:t>
            </a:r>
            <a:r>
              <a:rPr lang="en-US" sz="2800" b="1" dirty="0"/>
              <a:t> </a:t>
            </a:r>
            <a:r>
              <a:rPr lang="en-US" sz="2800" b="1" dirty="0" err="1"/>
              <a:t>Soruşturma</a:t>
            </a:r>
            <a:r>
              <a:rPr lang="en-US" sz="2800" b="1" dirty="0"/>
              <a:t> </a:t>
            </a:r>
            <a:r>
              <a:rPr lang="en-US" sz="2800" b="1" dirty="0" err="1"/>
              <a:t>Dosyası</a:t>
            </a:r>
            <a:r>
              <a:rPr lang="en-US" sz="2800" b="1" dirty="0"/>
              <a:t> </a:t>
            </a:r>
            <a:r>
              <a:rPr lang="en-US" sz="2800" b="1" dirty="0" err="1"/>
              <a:t>Kaydetme</a:t>
            </a:r>
            <a:endParaRPr lang="en-US" sz="2800" b="1" dirty="0"/>
          </a:p>
          <a:p>
            <a:pPr marL="0" indent="0" algn="just">
              <a:buNone/>
            </a:pPr>
            <a:r>
              <a:rPr lang="tr-TR" sz="2800" dirty="0"/>
              <a:t>S</a:t>
            </a:r>
            <a:r>
              <a:rPr lang="en-US" sz="2800" dirty="0" err="1"/>
              <a:t>oruşturma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açma</a:t>
            </a:r>
            <a:r>
              <a:rPr lang="en-US" sz="2800" dirty="0"/>
              <a:t> </a:t>
            </a:r>
            <a:r>
              <a:rPr lang="en-US" sz="2800" dirty="0" err="1"/>
              <a:t>işlemi</a:t>
            </a:r>
            <a:r>
              <a:rPr lang="en-US" sz="2800" dirty="0"/>
              <a:t>, UYAP’ tan </a:t>
            </a:r>
            <a:r>
              <a:rPr lang="en-US" sz="2800" dirty="0" err="1"/>
              <a:t>yapılmayan</a:t>
            </a:r>
            <a:r>
              <a:rPr lang="en-US" sz="2800" dirty="0"/>
              <a:t> </a:t>
            </a:r>
            <a:r>
              <a:rPr lang="en-US" sz="2800" dirty="0" err="1"/>
              <a:t>dosyaların</a:t>
            </a:r>
            <a:r>
              <a:rPr lang="en-US" sz="2800" dirty="0"/>
              <a:t> </a:t>
            </a:r>
            <a:r>
              <a:rPr lang="en-US" sz="2800" dirty="0" err="1"/>
              <a:t>UYAP’a</a:t>
            </a:r>
            <a:r>
              <a:rPr lang="en-US" sz="2800" dirty="0"/>
              <a:t> </a:t>
            </a:r>
            <a:r>
              <a:rPr lang="en-US" sz="2800" dirty="0" err="1" smtClean="0"/>
              <a:t>kaydedilmesi</a:t>
            </a:r>
            <a:r>
              <a:rPr lang="en-US" sz="2800" dirty="0" smtClean="0"/>
              <a:t>  </a:t>
            </a:r>
            <a:r>
              <a:rPr lang="en-US" sz="2800" dirty="0" err="1"/>
              <a:t>için</a:t>
            </a:r>
            <a:r>
              <a:rPr lang="en-US" sz="2800" dirty="0"/>
              <a:t>  </a:t>
            </a:r>
            <a:r>
              <a:rPr lang="en-US" sz="2800" dirty="0" err="1"/>
              <a:t>kullanılan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  <a:endParaRPr lang="tr-TR" sz="2800" dirty="0"/>
          </a:p>
          <a:p>
            <a:pPr marL="0" indent="0" algn="just">
              <a:buNone/>
            </a:pPr>
            <a:r>
              <a:rPr lang="en-US" sz="2800" b="1" dirty="0" err="1"/>
              <a:t>Soruşturma</a:t>
            </a:r>
            <a:r>
              <a:rPr lang="en-US" sz="2800" b="1" dirty="0"/>
              <a:t> </a:t>
            </a:r>
            <a:r>
              <a:rPr lang="en-US" sz="2800" b="1" dirty="0" err="1"/>
              <a:t>Dosyası</a:t>
            </a:r>
            <a:r>
              <a:rPr lang="en-US" sz="2800" b="1" dirty="0"/>
              <a:t> </a:t>
            </a:r>
            <a:r>
              <a:rPr lang="en-US" sz="2800" b="1" dirty="0" err="1"/>
              <a:t>Açılış</a:t>
            </a:r>
            <a:r>
              <a:rPr lang="en-US" sz="2800" b="1" dirty="0"/>
              <a:t> </a:t>
            </a:r>
            <a:r>
              <a:rPr lang="en-US" sz="2800" b="1" dirty="0" err="1"/>
              <a:t>Bilgileri</a:t>
            </a:r>
            <a:r>
              <a:rPr lang="en-US" sz="2800" b="1" dirty="0"/>
              <a:t> </a:t>
            </a:r>
            <a:r>
              <a:rPr lang="en-US" sz="2800" b="1" dirty="0" err="1"/>
              <a:t>Güncelleme</a:t>
            </a:r>
            <a:r>
              <a:rPr lang="tr-TR" sz="2800" dirty="0"/>
              <a:t/>
            </a:r>
            <a:br>
              <a:rPr lang="tr-TR" sz="2800" dirty="0"/>
            </a:br>
            <a:r>
              <a:rPr lang="tr-TR" sz="2800" dirty="0"/>
              <a:t>S</a:t>
            </a:r>
            <a:r>
              <a:rPr lang="en-US" sz="2800" dirty="0" err="1"/>
              <a:t>oruşturma</a:t>
            </a:r>
            <a:r>
              <a:rPr lang="en-US" sz="2800" dirty="0"/>
              <a:t> </a:t>
            </a:r>
            <a:r>
              <a:rPr lang="en-US" sz="2800" dirty="0" err="1"/>
              <a:t>Dosyası</a:t>
            </a:r>
            <a:r>
              <a:rPr lang="en-US" sz="2800" dirty="0"/>
              <a:t> </a:t>
            </a:r>
            <a:r>
              <a:rPr lang="en-US" sz="2800" dirty="0" err="1"/>
              <a:t>Açılış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/>
              <a:t>Güncelleme</a:t>
            </a:r>
            <a:r>
              <a:rPr lang="en-US" sz="2800" dirty="0"/>
              <a:t> </a:t>
            </a:r>
            <a:r>
              <a:rPr lang="en-US" sz="2800" dirty="0" err="1"/>
              <a:t>ekranında</a:t>
            </a:r>
            <a:r>
              <a:rPr lang="en-US" sz="2800" dirty="0"/>
              <a:t> </a:t>
            </a:r>
            <a:r>
              <a:rPr lang="en-US" sz="2800" dirty="0" err="1"/>
              <a:t>açılan</a:t>
            </a:r>
            <a:r>
              <a:rPr lang="en-US" sz="2800" dirty="0"/>
              <a:t> </a:t>
            </a:r>
            <a:r>
              <a:rPr lang="en-US" sz="2800" dirty="0" err="1"/>
              <a:t>soruşturma</a:t>
            </a:r>
            <a:r>
              <a:rPr lang="en-US" sz="2800" dirty="0"/>
              <a:t> </a:t>
            </a:r>
            <a:r>
              <a:rPr lang="en-US" sz="2800" dirty="0" err="1" smtClean="0"/>
              <a:t>dosyası</a:t>
            </a:r>
            <a:r>
              <a:rPr lang="en-US" sz="2800" dirty="0" smtClean="0"/>
              <a:t>  </a:t>
            </a:r>
            <a:r>
              <a:rPr lang="en-US" sz="2800" dirty="0" err="1"/>
              <a:t>bilgilerinin</a:t>
            </a:r>
            <a:r>
              <a:rPr lang="en-US" sz="2800" dirty="0"/>
              <a:t>  </a:t>
            </a:r>
            <a:r>
              <a:rPr lang="en-US" sz="2800" dirty="0" err="1"/>
              <a:t>güncellenmesi</a:t>
            </a:r>
            <a:r>
              <a:rPr lang="en-US" sz="2800" dirty="0"/>
              <a:t> </a:t>
            </a:r>
            <a:r>
              <a:rPr lang="en-US" sz="2800" dirty="0" err="1"/>
              <a:t>gerçekleştirilir</a:t>
            </a:r>
            <a:endParaRPr lang="en-US" sz="2800" dirty="0"/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81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İfade</a:t>
            </a:r>
            <a:r>
              <a:rPr lang="en-US" b="1" dirty="0"/>
              <a:t> Alma Alt </a:t>
            </a:r>
            <a:r>
              <a:rPr lang="en-US" b="1" dirty="0" err="1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/>
              <a:t>Cumhuriyet</a:t>
            </a:r>
            <a:r>
              <a:rPr lang="en-US" sz="2800" dirty="0"/>
              <a:t> </a:t>
            </a:r>
            <a:r>
              <a:rPr lang="en-US" sz="2800" dirty="0" err="1"/>
              <a:t>Başsavcılığı</a:t>
            </a:r>
            <a:r>
              <a:rPr lang="en-US" sz="2800" dirty="0"/>
              <a:t>, </a:t>
            </a:r>
            <a:r>
              <a:rPr lang="en-US" sz="2800" dirty="0" err="1"/>
              <a:t>soruşturma</a:t>
            </a:r>
            <a:r>
              <a:rPr lang="en-US" sz="2800" dirty="0"/>
              <a:t> </a:t>
            </a:r>
            <a:r>
              <a:rPr lang="en-US" sz="2800" dirty="0" err="1"/>
              <a:t>süreci</a:t>
            </a:r>
            <a:r>
              <a:rPr lang="en-US" sz="2800" dirty="0"/>
              <a:t> </a:t>
            </a:r>
            <a:r>
              <a:rPr lang="en-US" sz="2800" dirty="0" err="1"/>
              <a:t>boyunca</a:t>
            </a:r>
            <a:r>
              <a:rPr lang="en-US" sz="2800" dirty="0"/>
              <a:t> </a:t>
            </a:r>
            <a:r>
              <a:rPr lang="en-US" sz="2800" dirty="0" err="1"/>
              <a:t>vakayı</a:t>
            </a:r>
            <a:r>
              <a:rPr lang="en-US" sz="2800" dirty="0"/>
              <a:t> </a:t>
            </a:r>
            <a:r>
              <a:rPr lang="en-US" sz="2800" dirty="0" err="1"/>
              <a:t>aydınlatmak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ifade</a:t>
            </a:r>
            <a:r>
              <a:rPr lang="en-US" sz="2800" dirty="0"/>
              <a:t> </a:t>
            </a:r>
            <a:r>
              <a:rPr lang="en-US" sz="2800" dirty="0" err="1"/>
              <a:t>almaktadır</a:t>
            </a:r>
            <a:r>
              <a:rPr lang="en-US" sz="2800" dirty="0"/>
              <a:t>.</a:t>
            </a:r>
          </a:p>
          <a:p>
            <a:pPr algn="just"/>
            <a:r>
              <a:rPr lang="en-US" sz="2800" b="1" dirty="0" err="1" smtClean="0"/>
              <a:t>İfade</a:t>
            </a:r>
            <a:r>
              <a:rPr lang="en-US" sz="2800" b="1" dirty="0" smtClean="0"/>
              <a:t> </a:t>
            </a:r>
            <a:r>
              <a:rPr lang="en-US" sz="2800" b="1" dirty="0" err="1"/>
              <a:t>Tutanağı</a:t>
            </a:r>
            <a:r>
              <a:rPr lang="en-US" sz="2800" b="1" dirty="0"/>
              <a:t> </a:t>
            </a:r>
            <a:r>
              <a:rPr lang="en-US" sz="2800" b="1" dirty="0" err="1" smtClean="0"/>
              <a:t>Hazırlama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tr-TR" sz="2800" dirty="0" smtClean="0"/>
              <a:t>i</a:t>
            </a:r>
            <a:r>
              <a:rPr lang="en-US" sz="2800" dirty="0" smtClean="0"/>
              <a:t>fade </a:t>
            </a:r>
            <a:r>
              <a:rPr lang="en-US" sz="2800" dirty="0" err="1"/>
              <a:t>Tutanağı</a:t>
            </a:r>
            <a:r>
              <a:rPr lang="en-US" sz="2800" dirty="0"/>
              <a:t> </a:t>
            </a:r>
            <a:r>
              <a:rPr lang="en-US" sz="2800" dirty="0" err="1"/>
              <a:t>Hazırlama</a:t>
            </a:r>
            <a:r>
              <a:rPr lang="en-US" sz="2800" dirty="0"/>
              <a:t> </a:t>
            </a:r>
            <a:r>
              <a:rPr lang="en-US" sz="2800" dirty="0" err="1"/>
              <a:t>ekranı</a:t>
            </a:r>
            <a:r>
              <a:rPr lang="en-US" sz="2800" dirty="0"/>
              <a:t> </a:t>
            </a:r>
            <a:r>
              <a:rPr lang="en-US" sz="2800" dirty="0" err="1"/>
              <a:t>soruşturma</a:t>
            </a:r>
            <a:r>
              <a:rPr lang="en-US" sz="2800" dirty="0"/>
              <a:t> </a:t>
            </a:r>
            <a:r>
              <a:rPr lang="en-US" sz="2800" dirty="0" err="1"/>
              <a:t>sırasında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soruşturma</a:t>
            </a:r>
            <a:r>
              <a:rPr lang="en-US" sz="2800" dirty="0"/>
              <a:t> </a:t>
            </a:r>
            <a:r>
              <a:rPr lang="en-US" sz="2800" dirty="0" err="1"/>
              <a:t>savcısı</a:t>
            </a:r>
            <a:r>
              <a:rPr lang="en-US" sz="2800" dirty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/>
              <a:t>alınan</a:t>
            </a:r>
            <a:r>
              <a:rPr lang="en-US" sz="2800" dirty="0"/>
              <a:t> </a:t>
            </a:r>
            <a:r>
              <a:rPr lang="en-US" sz="2800" dirty="0" err="1"/>
              <a:t>ifade</a:t>
            </a:r>
            <a:r>
              <a:rPr lang="en-US" sz="2800" dirty="0"/>
              <a:t> </a:t>
            </a:r>
            <a:r>
              <a:rPr lang="en-US" sz="2800" dirty="0" err="1"/>
              <a:t>tutanağının</a:t>
            </a:r>
            <a:r>
              <a:rPr lang="en-US" sz="2800" dirty="0"/>
              <a:t> </a:t>
            </a:r>
            <a:r>
              <a:rPr lang="en-US" sz="2800" dirty="0" err="1"/>
              <a:t>hazırlandığı</a:t>
            </a:r>
            <a:r>
              <a:rPr lang="en-US" sz="2800" dirty="0"/>
              <a:t> 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940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Müzekkere</a:t>
            </a:r>
            <a:r>
              <a:rPr lang="en-US" b="1" dirty="0"/>
              <a:t> Alt </a:t>
            </a:r>
            <a:r>
              <a:rPr lang="en-US" b="1" dirty="0" err="1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Soruşturmaya</a:t>
            </a:r>
            <a:r>
              <a:rPr lang="en-US" sz="2800" dirty="0" smtClean="0"/>
              <a:t> </a:t>
            </a:r>
            <a:r>
              <a:rPr lang="en-US" sz="2800" dirty="0" err="1"/>
              <a:t>ilişkin</a:t>
            </a:r>
            <a:r>
              <a:rPr lang="en-US" sz="2800" dirty="0"/>
              <a:t> </a:t>
            </a: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özel</a:t>
            </a:r>
            <a:r>
              <a:rPr lang="en-US" sz="2800" dirty="0"/>
              <a:t> </a:t>
            </a:r>
            <a:r>
              <a:rPr lang="en-US" sz="2800" dirty="0" err="1"/>
              <a:t>müzekkerelerin</a:t>
            </a:r>
            <a:r>
              <a:rPr lang="en-US" sz="2800" dirty="0"/>
              <a:t> </a:t>
            </a:r>
            <a:r>
              <a:rPr lang="en-US" sz="2800" dirty="0" err="1"/>
              <a:t>hazırlandığı</a:t>
            </a:r>
            <a:r>
              <a:rPr lang="en-US" sz="2800" dirty="0"/>
              <a:t> alt   </a:t>
            </a:r>
            <a:r>
              <a:rPr lang="en-US" sz="2800" dirty="0" err="1"/>
              <a:t>modüldür</a:t>
            </a:r>
            <a:r>
              <a:rPr lang="en-US" sz="2800" dirty="0"/>
              <a:t>. </a:t>
            </a:r>
            <a:endParaRPr lang="tr-TR" sz="2800" dirty="0" smtClean="0"/>
          </a:p>
          <a:p>
            <a:pPr algn="just"/>
            <a:r>
              <a:rPr lang="en-US" sz="2800" b="1" dirty="0" err="1"/>
              <a:t>Soruşturma</a:t>
            </a:r>
            <a:r>
              <a:rPr lang="en-US" sz="2800" b="1" dirty="0"/>
              <a:t> </a:t>
            </a:r>
            <a:r>
              <a:rPr lang="en-US" sz="2800" b="1" dirty="0" err="1"/>
              <a:t>İşlemleri</a:t>
            </a:r>
            <a:r>
              <a:rPr lang="en-US" sz="2800" b="1" dirty="0"/>
              <a:t> </a:t>
            </a:r>
            <a:r>
              <a:rPr lang="en-US" sz="2800" b="1" dirty="0" err="1"/>
              <a:t>Evrak</a:t>
            </a:r>
            <a:r>
              <a:rPr lang="en-US" sz="2800" b="1" dirty="0"/>
              <a:t> </a:t>
            </a:r>
            <a:r>
              <a:rPr lang="en-US" sz="2800" b="1" dirty="0" err="1"/>
              <a:t>Hazırlama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Soruşturmaya</a:t>
            </a:r>
            <a:r>
              <a:rPr lang="en-US" sz="2800" dirty="0"/>
              <a:t> </a:t>
            </a:r>
            <a:r>
              <a:rPr lang="en-US" sz="2800" dirty="0" err="1"/>
              <a:t>ilişkin</a:t>
            </a:r>
            <a:r>
              <a:rPr lang="en-US" sz="2800" dirty="0"/>
              <a:t> </a:t>
            </a: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/>
              <a:t>müzekkere</a:t>
            </a:r>
            <a:r>
              <a:rPr lang="en-US" sz="2800" dirty="0"/>
              <a:t> </a:t>
            </a:r>
            <a:r>
              <a:rPr lang="en-US" sz="2800" dirty="0" err="1"/>
              <a:t>hazırlama</a:t>
            </a:r>
            <a:r>
              <a:rPr lang="en-US" sz="2800" dirty="0"/>
              <a:t>  </a:t>
            </a:r>
            <a:r>
              <a:rPr lang="en-US" sz="2800" dirty="0" err="1"/>
              <a:t>ekranıdır</a:t>
            </a:r>
            <a:r>
              <a:rPr lang="en-US" sz="2800" dirty="0"/>
              <a:t>. </a:t>
            </a:r>
          </a:p>
          <a:p>
            <a:pPr algn="just"/>
            <a:r>
              <a:rPr lang="en-US" sz="2800" b="1" dirty="0" err="1"/>
              <a:t>Patlayıcı</a:t>
            </a:r>
            <a:r>
              <a:rPr lang="en-US" sz="2800" b="1" dirty="0"/>
              <a:t> </a:t>
            </a:r>
            <a:r>
              <a:rPr lang="en-US" sz="2800" b="1" dirty="0" err="1"/>
              <a:t>Müsadere</a:t>
            </a:r>
            <a:r>
              <a:rPr lang="en-US" sz="2800" b="1" dirty="0"/>
              <a:t> </a:t>
            </a:r>
            <a:r>
              <a:rPr lang="en-US" sz="2800" b="1" dirty="0" err="1"/>
              <a:t>Karar</a:t>
            </a:r>
            <a:r>
              <a:rPr lang="en-US" sz="2800" b="1" dirty="0"/>
              <a:t> </a:t>
            </a:r>
            <a:r>
              <a:rPr lang="en-US" sz="2800" b="1" dirty="0" err="1"/>
              <a:t>Talebi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Emanete</a:t>
            </a:r>
            <a:r>
              <a:rPr lang="en-US" sz="2800" dirty="0"/>
              <a:t> </a:t>
            </a:r>
            <a:r>
              <a:rPr lang="en-US" sz="2800" dirty="0" err="1"/>
              <a:t>kaydı</a:t>
            </a:r>
            <a:r>
              <a:rPr lang="en-US" sz="2800" dirty="0"/>
              <a:t> </a:t>
            </a:r>
            <a:r>
              <a:rPr lang="en-US" sz="2800" dirty="0" err="1"/>
              <a:t>yapılmış</a:t>
            </a:r>
            <a:r>
              <a:rPr lang="en-US" sz="2800" dirty="0"/>
              <a:t> </a:t>
            </a:r>
            <a:r>
              <a:rPr lang="en-US" sz="2800" dirty="0" err="1"/>
              <a:t>patlayıcı</a:t>
            </a:r>
            <a:r>
              <a:rPr lang="en-US" sz="2800" dirty="0"/>
              <a:t> </a:t>
            </a:r>
            <a:r>
              <a:rPr lang="en-US" sz="2800" dirty="0" err="1"/>
              <a:t>maddeler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müsadere</a:t>
            </a:r>
            <a:r>
              <a:rPr lang="en-US" sz="2800" dirty="0"/>
              <a:t> </a:t>
            </a:r>
            <a:r>
              <a:rPr lang="en-US" sz="2800" dirty="0" err="1"/>
              <a:t>kararı</a:t>
            </a:r>
            <a:r>
              <a:rPr lang="en-US" sz="2800" dirty="0"/>
              <a:t> </a:t>
            </a:r>
            <a:r>
              <a:rPr lang="en-US" sz="2800" dirty="0" err="1"/>
              <a:t>talep</a:t>
            </a:r>
            <a:r>
              <a:rPr lang="en-US" sz="2800" dirty="0"/>
              <a:t> </a:t>
            </a:r>
            <a:r>
              <a:rPr lang="en-US" sz="2800" dirty="0" err="1"/>
              <a:t>edilmesi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33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Müzekkere</a:t>
            </a:r>
            <a:r>
              <a:rPr lang="en-US" b="1" dirty="0"/>
              <a:t> Alt </a:t>
            </a:r>
            <a:r>
              <a:rPr lang="en-US" b="1" dirty="0" err="1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800" b="1" dirty="0" err="1"/>
              <a:t>Telefon</a:t>
            </a:r>
            <a:r>
              <a:rPr lang="en-US" sz="2800" b="1" dirty="0"/>
              <a:t> </a:t>
            </a:r>
            <a:r>
              <a:rPr lang="en-US" sz="2800" b="1" dirty="0" err="1"/>
              <a:t>Tespit</a:t>
            </a:r>
            <a:r>
              <a:rPr lang="en-US" sz="2800" b="1" dirty="0"/>
              <a:t> </a:t>
            </a:r>
            <a:r>
              <a:rPr lang="en-US" sz="2800" b="1" dirty="0" err="1"/>
              <a:t>Talebi</a:t>
            </a:r>
            <a:r>
              <a:rPr lang="en-US" sz="2800" b="1" dirty="0"/>
              <a:t> </a:t>
            </a:r>
            <a:r>
              <a:rPr lang="en-US" sz="2800" b="1" dirty="0" err="1"/>
              <a:t>Bilgilerinin</a:t>
            </a:r>
            <a:r>
              <a:rPr lang="en-US" sz="2800" b="1" dirty="0"/>
              <a:t> </a:t>
            </a:r>
            <a:r>
              <a:rPr lang="en-US" sz="2800" b="1" dirty="0" err="1"/>
              <a:t>Kaydedilmesi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Savcı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yapılan</a:t>
            </a:r>
            <a:r>
              <a:rPr lang="en-US" sz="2800" dirty="0"/>
              <a:t> </a:t>
            </a:r>
            <a:r>
              <a:rPr lang="en-US" sz="2800" dirty="0" err="1"/>
              <a:t>telefon</a:t>
            </a:r>
            <a:r>
              <a:rPr lang="en-US" sz="2800" dirty="0"/>
              <a:t> </a:t>
            </a:r>
            <a:r>
              <a:rPr lang="en-US" sz="2800" dirty="0" err="1"/>
              <a:t>tespit</a:t>
            </a:r>
            <a:r>
              <a:rPr lang="en-US" sz="2800" dirty="0"/>
              <a:t> </a:t>
            </a:r>
            <a:r>
              <a:rPr lang="en-US" sz="2800" dirty="0" err="1"/>
              <a:t>talebine</a:t>
            </a:r>
            <a:r>
              <a:rPr lang="en-US" sz="2800" dirty="0"/>
              <a:t> </a:t>
            </a:r>
            <a:r>
              <a:rPr lang="en-US" sz="2800" dirty="0" err="1"/>
              <a:t>ilişkin</a:t>
            </a:r>
            <a:r>
              <a:rPr lang="en-US" sz="2800" dirty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/>
              <a:t>kaydedildiği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algn="just"/>
            <a:r>
              <a:rPr lang="en-US" sz="2800" b="1" dirty="0" err="1"/>
              <a:t>Mahkemeye</a:t>
            </a:r>
            <a:r>
              <a:rPr lang="en-US" sz="2800" b="1" dirty="0"/>
              <a:t> </a:t>
            </a:r>
            <a:r>
              <a:rPr lang="en-US" sz="2800" b="1" dirty="0" err="1"/>
              <a:t>Yapılan</a:t>
            </a:r>
            <a:r>
              <a:rPr lang="en-US" sz="2800" b="1" dirty="0"/>
              <a:t> </a:t>
            </a:r>
            <a:r>
              <a:rPr lang="en-US" sz="2800" b="1" dirty="0" err="1"/>
              <a:t>Müteferrik</a:t>
            </a:r>
            <a:r>
              <a:rPr lang="en-US" sz="2800" b="1" dirty="0"/>
              <a:t> </a:t>
            </a:r>
            <a:r>
              <a:rPr lang="en-US" sz="2800" b="1" dirty="0" err="1"/>
              <a:t>Talebinin</a:t>
            </a:r>
            <a:r>
              <a:rPr lang="en-US" sz="2800" b="1" dirty="0"/>
              <a:t> </a:t>
            </a:r>
            <a:r>
              <a:rPr lang="en-US" sz="2800" b="1" dirty="0" err="1" smtClean="0"/>
              <a:t>Reddine</a:t>
            </a:r>
            <a:r>
              <a:rPr lang="tr-TR" sz="2800" b="1" dirty="0"/>
              <a:t> </a:t>
            </a:r>
            <a:r>
              <a:rPr lang="en-US" sz="2800" b="1" dirty="0" err="1" smtClean="0"/>
              <a:t>İtiraz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Cumhuriyet</a:t>
            </a:r>
            <a:r>
              <a:rPr lang="en-US" sz="2800" dirty="0"/>
              <a:t> </a:t>
            </a:r>
            <a:r>
              <a:rPr lang="en-US" sz="2800" dirty="0" err="1"/>
              <a:t>Savcısı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talep</a:t>
            </a:r>
            <a:r>
              <a:rPr lang="en-US" sz="2800" dirty="0"/>
              <a:t> </a:t>
            </a:r>
            <a:r>
              <a:rPr lang="en-US" sz="2800" dirty="0" err="1"/>
              <a:t>edilen</a:t>
            </a:r>
            <a:r>
              <a:rPr lang="en-US" sz="2800" dirty="0"/>
              <a:t> </a:t>
            </a:r>
            <a:r>
              <a:rPr lang="en-US" sz="2800" dirty="0" err="1"/>
              <a:t>müteferrik</a:t>
            </a:r>
            <a:r>
              <a:rPr lang="en-US" sz="2800" dirty="0"/>
              <a:t> </a:t>
            </a:r>
            <a:r>
              <a:rPr lang="en-US" sz="2800" dirty="0" err="1"/>
              <a:t>işin</a:t>
            </a:r>
            <a:r>
              <a:rPr lang="en-US" sz="2800" dirty="0"/>
              <a:t> </a:t>
            </a:r>
            <a:r>
              <a:rPr lang="en-US" sz="2800" dirty="0" err="1"/>
              <a:t>reddedilmesi</a:t>
            </a:r>
            <a:r>
              <a:rPr lang="en-US" sz="2800" dirty="0"/>
              <a:t> </a:t>
            </a:r>
            <a:r>
              <a:rPr lang="en-US" sz="2800" dirty="0" err="1" smtClean="0"/>
              <a:t>sonucunda</a:t>
            </a:r>
            <a:r>
              <a:rPr lang="en-US" sz="2800" dirty="0" smtClean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üst</a:t>
            </a:r>
            <a:r>
              <a:rPr lang="en-US" sz="2800" dirty="0"/>
              <a:t> </a:t>
            </a:r>
            <a:r>
              <a:rPr lang="en-US" sz="2800" dirty="0" err="1"/>
              <a:t>Mahkemeye</a:t>
            </a:r>
            <a:r>
              <a:rPr lang="en-US" sz="2800" dirty="0"/>
              <a:t> </a:t>
            </a:r>
            <a:r>
              <a:rPr lang="en-US" sz="2800" dirty="0" err="1"/>
              <a:t>yapılan</a:t>
            </a:r>
            <a:r>
              <a:rPr lang="en-US" sz="2800" dirty="0"/>
              <a:t> </a:t>
            </a:r>
            <a:r>
              <a:rPr lang="en-US" sz="2800" dirty="0" err="1"/>
              <a:t>müteferrik</a:t>
            </a:r>
            <a:r>
              <a:rPr lang="en-US" sz="2800" dirty="0"/>
              <a:t> </a:t>
            </a:r>
            <a:r>
              <a:rPr lang="en-US" sz="2800" dirty="0" err="1"/>
              <a:t>talebin</a:t>
            </a:r>
            <a:r>
              <a:rPr lang="en-US" sz="2800" dirty="0"/>
              <a:t> </a:t>
            </a:r>
            <a:r>
              <a:rPr lang="en-US" sz="2800" dirty="0" err="1"/>
              <a:t>reddine</a:t>
            </a:r>
            <a:r>
              <a:rPr lang="en-US" sz="2800" dirty="0"/>
              <a:t> </a:t>
            </a:r>
            <a:r>
              <a:rPr lang="en-US" sz="2800" dirty="0" err="1"/>
              <a:t>itiraz</a:t>
            </a:r>
            <a:r>
              <a:rPr lang="en-US" sz="2800" dirty="0"/>
              <a:t> </a:t>
            </a:r>
            <a:r>
              <a:rPr lang="en-US" sz="2800" dirty="0" err="1"/>
              <a:t>etme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 smtClean="0"/>
              <a:t>kaydedildiği</a:t>
            </a:r>
            <a:r>
              <a:rPr lang="en-US" sz="2800" dirty="0" smtClean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algn="just"/>
            <a:r>
              <a:rPr lang="en-US" sz="2800" b="1" dirty="0" err="1" smtClean="0"/>
              <a:t>Mekân</a:t>
            </a:r>
            <a:r>
              <a:rPr lang="en-US" sz="2800" b="1" dirty="0" smtClean="0"/>
              <a:t> </a:t>
            </a:r>
            <a:r>
              <a:rPr lang="en-US" sz="2800" b="1" dirty="0" err="1"/>
              <a:t>Arama</a:t>
            </a:r>
            <a:r>
              <a:rPr lang="en-US" sz="2800" b="1" dirty="0"/>
              <a:t> </a:t>
            </a:r>
            <a:r>
              <a:rPr lang="en-US" sz="2800" b="1" dirty="0" err="1"/>
              <a:t>Talebi</a:t>
            </a:r>
            <a:r>
              <a:rPr lang="en-US" sz="2800" b="1" dirty="0"/>
              <a:t> </a:t>
            </a:r>
            <a:r>
              <a:rPr lang="en-US" sz="2800" b="1" dirty="0" err="1"/>
              <a:t>Bilgilerini</a:t>
            </a:r>
            <a:r>
              <a:rPr lang="en-US" sz="2800" b="1" dirty="0"/>
              <a:t> </a:t>
            </a:r>
            <a:r>
              <a:rPr lang="en-US" sz="2800" b="1" dirty="0" err="1" smtClean="0"/>
              <a:t>Kaydetme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tr-TR" sz="2800" dirty="0" smtClean="0"/>
              <a:t>S</a:t>
            </a:r>
            <a:r>
              <a:rPr lang="en-US" sz="2800" dirty="0" err="1" smtClean="0"/>
              <a:t>avcı</a:t>
            </a:r>
            <a:r>
              <a:rPr lang="en-US" sz="2800" dirty="0" smtClean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mahkemeye</a:t>
            </a:r>
            <a:r>
              <a:rPr lang="en-US" sz="2800" dirty="0"/>
              <a:t> </a:t>
            </a:r>
            <a:r>
              <a:rPr lang="en-US" sz="2800" dirty="0" err="1"/>
              <a:t>yapılan</a:t>
            </a:r>
            <a:r>
              <a:rPr lang="en-US" sz="2800" dirty="0"/>
              <a:t> </a:t>
            </a:r>
            <a:r>
              <a:rPr lang="en-US" sz="2800" dirty="0" err="1"/>
              <a:t>mekân</a:t>
            </a:r>
            <a:r>
              <a:rPr lang="en-US" sz="2800" dirty="0"/>
              <a:t> </a:t>
            </a:r>
            <a:r>
              <a:rPr lang="en-US" sz="2800" dirty="0" err="1"/>
              <a:t>arama</a:t>
            </a:r>
            <a:r>
              <a:rPr lang="en-US" sz="2800" dirty="0"/>
              <a:t> </a:t>
            </a:r>
            <a:r>
              <a:rPr lang="en-US" sz="2800" dirty="0" err="1"/>
              <a:t>talebine</a:t>
            </a:r>
            <a:r>
              <a:rPr lang="en-US" sz="2800" dirty="0"/>
              <a:t> </a:t>
            </a:r>
            <a:r>
              <a:rPr lang="en-US" sz="2800" dirty="0" err="1"/>
              <a:t>ilişkin</a:t>
            </a:r>
            <a:r>
              <a:rPr lang="en-US" sz="2800" dirty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 smtClean="0"/>
              <a:t>kay</a:t>
            </a:r>
            <a:r>
              <a:rPr lang="en-US" sz="2800" dirty="0" smtClean="0"/>
              <a:t> </a:t>
            </a:r>
            <a:r>
              <a:rPr lang="en-US" sz="2800" dirty="0" err="1"/>
              <a:t>dedilmesi</a:t>
            </a:r>
            <a:r>
              <a:rPr lang="en-US" sz="2800" dirty="0"/>
              <a:t> </a:t>
            </a:r>
            <a:r>
              <a:rPr lang="en-US" sz="2800" dirty="0" err="1"/>
              <a:t>işlemlerinin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400" b="1" dirty="0"/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40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Müzekkere</a:t>
            </a:r>
            <a:r>
              <a:rPr lang="en-US" b="1" dirty="0"/>
              <a:t> Alt </a:t>
            </a:r>
            <a:r>
              <a:rPr lang="en-US" b="1" dirty="0" err="1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 err="1"/>
              <a:t>Hazırlık</a:t>
            </a:r>
            <a:r>
              <a:rPr lang="en-US" sz="2800" b="1" dirty="0"/>
              <a:t> </a:t>
            </a:r>
            <a:r>
              <a:rPr lang="en-US" sz="2800" b="1" dirty="0" err="1"/>
              <a:t>Dosyası</a:t>
            </a:r>
            <a:r>
              <a:rPr lang="en-US" sz="2800" b="1" dirty="0"/>
              <a:t> </a:t>
            </a:r>
            <a:r>
              <a:rPr lang="en-US" sz="2800" b="1" dirty="0" err="1"/>
              <a:t>Evrak</a:t>
            </a:r>
            <a:r>
              <a:rPr lang="en-US" sz="2800" b="1" dirty="0"/>
              <a:t> </a:t>
            </a:r>
            <a:r>
              <a:rPr lang="en-US" sz="2800" b="1" dirty="0" err="1"/>
              <a:t>İptal</a:t>
            </a:r>
            <a:r>
              <a:rPr lang="en-US" sz="2800" b="1" dirty="0"/>
              <a:t> </a:t>
            </a:r>
            <a:r>
              <a:rPr lang="en-US" sz="2800" b="1" dirty="0" err="1"/>
              <a:t>İşlemleri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Hazırlık</a:t>
            </a:r>
            <a:r>
              <a:rPr lang="en-US" sz="2800" dirty="0"/>
              <a:t> </a:t>
            </a:r>
            <a:r>
              <a:rPr lang="en-US" sz="2800" dirty="0" err="1"/>
              <a:t>dosyasında</a:t>
            </a:r>
            <a:r>
              <a:rPr lang="en-US" sz="2800" dirty="0"/>
              <a:t> </a:t>
            </a:r>
            <a:r>
              <a:rPr lang="en-US" sz="2800" dirty="0" err="1"/>
              <a:t>yanlışlıkla</a:t>
            </a:r>
            <a:r>
              <a:rPr lang="en-US" sz="2800" dirty="0"/>
              <a:t> </a:t>
            </a:r>
            <a:r>
              <a:rPr lang="en-US" sz="2800" dirty="0" err="1"/>
              <a:t>hazırlanmış</a:t>
            </a:r>
            <a:r>
              <a:rPr lang="en-US" sz="2800" dirty="0"/>
              <a:t> </a:t>
            </a:r>
            <a:r>
              <a:rPr lang="en-US" sz="2800" dirty="0" err="1"/>
              <a:t>fakat</a:t>
            </a:r>
            <a:r>
              <a:rPr lang="en-US" sz="2800" dirty="0"/>
              <a:t> </a:t>
            </a:r>
            <a:r>
              <a:rPr lang="en-US" sz="2800" dirty="0" err="1"/>
              <a:t>onaya</a:t>
            </a:r>
            <a:r>
              <a:rPr lang="en-US" sz="2800" dirty="0"/>
              <a:t> </a:t>
            </a:r>
            <a:r>
              <a:rPr lang="en-US" sz="2800" dirty="0" err="1"/>
              <a:t>sunulmamış</a:t>
            </a:r>
            <a:r>
              <a:rPr lang="en-US" sz="2800" dirty="0"/>
              <a:t> </a:t>
            </a:r>
            <a:r>
              <a:rPr lang="en-US" sz="2800" dirty="0" err="1"/>
              <a:t>evrakın</a:t>
            </a:r>
            <a:r>
              <a:rPr lang="en-US" sz="2800" dirty="0"/>
              <a:t> </a:t>
            </a:r>
            <a:r>
              <a:rPr lang="en-US" sz="2800" dirty="0" err="1" smtClean="0"/>
              <a:t>silinmesi</a:t>
            </a:r>
            <a:r>
              <a:rPr lang="en-US" sz="2800" dirty="0" smtClean="0"/>
              <a:t>  </a:t>
            </a:r>
            <a:r>
              <a:rPr lang="en-US" sz="2800" dirty="0" err="1"/>
              <a:t>için</a:t>
            </a:r>
            <a:r>
              <a:rPr lang="en-US" sz="2800" dirty="0"/>
              <a:t>  </a:t>
            </a:r>
            <a:r>
              <a:rPr lang="en-US" sz="2800" dirty="0" err="1"/>
              <a:t>kullanılan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84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Amaçlarımız;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b="1" dirty="0" smtClean="0"/>
              <a:t>Bu </a:t>
            </a:r>
            <a:r>
              <a:rPr lang="en-US" b="1" dirty="0" err="1" smtClean="0"/>
              <a:t>üniteyi</a:t>
            </a:r>
            <a:r>
              <a:rPr lang="en-US" b="1" dirty="0" smtClean="0"/>
              <a:t> </a:t>
            </a:r>
            <a:r>
              <a:rPr lang="en-US" b="1" dirty="0" err="1" smtClean="0"/>
              <a:t>tamamladıktan</a:t>
            </a:r>
            <a:r>
              <a:rPr lang="en-US" b="1" dirty="0" smtClean="0"/>
              <a:t>  </a:t>
            </a:r>
            <a:r>
              <a:rPr lang="en-US" b="1" dirty="0" err="1" smtClean="0"/>
              <a:t>sonra</a:t>
            </a:r>
            <a:r>
              <a:rPr lang="en-US" b="1" dirty="0" smtClean="0"/>
              <a:t>;</a:t>
            </a:r>
          </a:p>
          <a:p>
            <a:pPr algn="just"/>
            <a:r>
              <a:rPr lang="en-US" sz="2800" dirty="0" err="1"/>
              <a:t>Cumhuriyet</a:t>
            </a:r>
            <a:r>
              <a:rPr lang="en-US" sz="2800" dirty="0"/>
              <a:t>  </a:t>
            </a:r>
            <a:r>
              <a:rPr lang="en-US" sz="2800" dirty="0" err="1"/>
              <a:t>Başsavcılığı</a:t>
            </a:r>
            <a:r>
              <a:rPr lang="en-US" sz="2800" dirty="0"/>
              <a:t>  </a:t>
            </a:r>
            <a:r>
              <a:rPr lang="en-US" sz="2800" dirty="0" err="1"/>
              <a:t>işlemlerini</a:t>
            </a:r>
            <a:r>
              <a:rPr lang="en-US" sz="2800" dirty="0"/>
              <a:t> </a:t>
            </a:r>
            <a:r>
              <a:rPr lang="en-US" sz="2800" dirty="0" err="1"/>
              <a:t>açıklayabilecek</a:t>
            </a:r>
            <a:r>
              <a:rPr lang="en-US" sz="2800" dirty="0"/>
              <a:t>;</a:t>
            </a:r>
          </a:p>
          <a:p>
            <a:pPr algn="just"/>
            <a:r>
              <a:rPr lang="en-US" sz="2800" dirty="0" err="1" smtClean="0"/>
              <a:t>Ulusal</a:t>
            </a:r>
            <a:r>
              <a:rPr lang="en-US" sz="2800" dirty="0" smtClean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Ağı</a:t>
            </a:r>
            <a:r>
              <a:rPr lang="en-US" sz="2800" dirty="0"/>
              <a:t> </a:t>
            </a:r>
            <a:r>
              <a:rPr lang="en-US" sz="2800" dirty="0" err="1"/>
              <a:t>Projesinde</a:t>
            </a:r>
            <a:r>
              <a:rPr lang="en-US" sz="2800" dirty="0"/>
              <a:t> </a:t>
            </a:r>
            <a:r>
              <a:rPr lang="en-US" sz="2800" dirty="0" err="1"/>
              <a:t>Cumhuriyet</a:t>
            </a:r>
            <a:r>
              <a:rPr lang="en-US" sz="2800" dirty="0"/>
              <a:t> </a:t>
            </a:r>
            <a:r>
              <a:rPr lang="en-US" sz="2800" dirty="0" err="1"/>
              <a:t>Başsavcılığı</a:t>
            </a:r>
            <a:r>
              <a:rPr lang="en-US" sz="2800" dirty="0"/>
              <a:t> alt </a:t>
            </a:r>
            <a:r>
              <a:rPr lang="en-US" sz="2800" dirty="0" err="1"/>
              <a:t>sistemini</a:t>
            </a:r>
            <a:r>
              <a:rPr lang="en-US" sz="2800" dirty="0"/>
              <a:t> </a:t>
            </a:r>
            <a:r>
              <a:rPr lang="en-US" sz="2800" dirty="0" err="1" smtClean="0"/>
              <a:t>oluşturan</a:t>
            </a:r>
            <a:r>
              <a:rPr lang="tr-TR" sz="2800" dirty="0"/>
              <a:t> </a:t>
            </a:r>
            <a:r>
              <a:rPr lang="en-US" sz="2800" dirty="0" err="1" smtClean="0"/>
              <a:t>modülleri</a:t>
            </a:r>
            <a:r>
              <a:rPr lang="en-US" sz="2800" dirty="0" smtClean="0"/>
              <a:t>  </a:t>
            </a:r>
            <a:r>
              <a:rPr lang="en-US" sz="2800" dirty="0" err="1"/>
              <a:t>sistematize</a:t>
            </a:r>
            <a:r>
              <a:rPr lang="en-US" sz="2800" dirty="0"/>
              <a:t> </a:t>
            </a:r>
            <a:r>
              <a:rPr lang="en-US" sz="2800" dirty="0" err="1"/>
              <a:t>edilebilecek</a:t>
            </a:r>
            <a:r>
              <a:rPr lang="en-US" sz="2800" dirty="0"/>
              <a:t>;</a:t>
            </a:r>
          </a:p>
          <a:p>
            <a:pPr algn="just"/>
            <a:r>
              <a:rPr lang="en-US" sz="2800" dirty="0" err="1" smtClean="0"/>
              <a:t>Ulusal</a:t>
            </a:r>
            <a:r>
              <a:rPr lang="en-US" sz="2800" dirty="0" smtClean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Ağı</a:t>
            </a:r>
            <a:r>
              <a:rPr lang="en-US" sz="2800" dirty="0"/>
              <a:t> </a:t>
            </a:r>
            <a:r>
              <a:rPr lang="en-US" sz="2800" dirty="0" err="1"/>
              <a:t>Projesinde</a:t>
            </a:r>
            <a:r>
              <a:rPr lang="en-US" sz="2800" dirty="0"/>
              <a:t> </a:t>
            </a:r>
            <a:r>
              <a:rPr lang="en-US" sz="2800" dirty="0" err="1"/>
              <a:t>Cumhuriyet</a:t>
            </a:r>
            <a:r>
              <a:rPr lang="en-US" sz="2800" dirty="0"/>
              <a:t> </a:t>
            </a:r>
            <a:r>
              <a:rPr lang="en-US" sz="2800" dirty="0" err="1"/>
              <a:t>Başsavcılığı</a:t>
            </a:r>
            <a:r>
              <a:rPr lang="en-US" sz="2800" dirty="0"/>
              <a:t> alt </a:t>
            </a:r>
            <a:r>
              <a:rPr lang="en-US" sz="2800" dirty="0" err="1"/>
              <a:t>sistemini</a:t>
            </a:r>
            <a:r>
              <a:rPr lang="en-US" sz="2800" dirty="0"/>
              <a:t> </a:t>
            </a:r>
            <a:r>
              <a:rPr lang="en-US" sz="2800" dirty="0" err="1"/>
              <a:t>oluşturan</a:t>
            </a:r>
            <a:r>
              <a:rPr lang="en-US" sz="2800" dirty="0"/>
              <a:t> </a:t>
            </a:r>
            <a:r>
              <a:rPr lang="en-US" sz="2800" dirty="0" err="1"/>
              <a:t>modüllerden</a:t>
            </a:r>
            <a:r>
              <a:rPr lang="en-US" sz="2800" dirty="0"/>
              <a:t> </a:t>
            </a:r>
            <a:r>
              <a:rPr lang="en-US" sz="2800" dirty="0" err="1"/>
              <a:t>biri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Soruşturma</a:t>
            </a:r>
            <a:r>
              <a:rPr lang="en-US" sz="2800" dirty="0"/>
              <a:t> </a:t>
            </a:r>
            <a:r>
              <a:rPr lang="en-US" sz="2800" dirty="0" err="1"/>
              <a:t>İşlemleri</a:t>
            </a:r>
            <a:r>
              <a:rPr lang="en-US" sz="2800" dirty="0"/>
              <a:t> </a:t>
            </a:r>
            <a:r>
              <a:rPr lang="en-US" sz="2800" dirty="0" err="1"/>
              <a:t>Modülünde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alan</a:t>
            </a:r>
            <a:r>
              <a:rPr lang="en-US" sz="2800" dirty="0"/>
              <a:t> alt </a:t>
            </a:r>
            <a:r>
              <a:rPr lang="en-US" sz="2800" dirty="0" err="1" smtClean="0"/>
              <a:t>modüllerive</a:t>
            </a:r>
            <a:r>
              <a:rPr lang="en-US" sz="2800" dirty="0" smtClean="0"/>
              <a:t> </a:t>
            </a:r>
            <a:r>
              <a:rPr lang="en-US" sz="2800" dirty="0" err="1"/>
              <a:t>ekranları</a:t>
            </a:r>
            <a:r>
              <a:rPr lang="en-US" sz="2800" dirty="0"/>
              <a:t> </a:t>
            </a:r>
            <a:r>
              <a:rPr lang="en-US" sz="2800" dirty="0" err="1"/>
              <a:t>açıklayabilecek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beceriler</a:t>
            </a:r>
            <a:r>
              <a:rPr lang="en-US" sz="2800" dirty="0"/>
              <a:t> </a:t>
            </a:r>
            <a:r>
              <a:rPr lang="en-US" sz="2800" dirty="0" err="1"/>
              <a:t>kazanabileceksiniz</a:t>
            </a:r>
            <a:r>
              <a:rPr lang="en-US" sz="2800" dirty="0" smtClean="0"/>
              <a:t>.</a:t>
            </a:r>
            <a:endParaRPr lang="en-US" sz="2700" dirty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573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Talimat </a:t>
            </a:r>
            <a:r>
              <a:rPr lang="en-US" b="1" dirty="0" smtClean="0"/>
              <a:t>Alt </a:t>
            </a:r>
            <a:r>
              <a:rPr lang="en-US" b="1" dirty="0" err="1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smtClean="0"/>
              <a:t>“</a:t>
            </a:r>
            <a:r>
              <a:rPr lang="en-US" sz="2800" dirty="0" err="1"/>
              <a:t>Talimat</a:t>
            </a:r>
            <a:r>
              <a:rPr lang="en-US" sz="2800" dirty="0"/>
              <a:t>” alt </a:t>
            </a:r>
            <a:r>
              <a:rPr lang="en-US" sz="2800" dirty="0" err="1"/>
              <a:t>modülü</a:t>
            </a:r>
            <a:r>
              <a:rPr lang="en-US" sz="2800" dirty="0"/>
              <a:t> </a:t>
            </a:r>
            <a:r>
              <a:rPr lang="en-US" sz="2800" dirty="0" err="1"/>
              <a:t>soruşturma</a:t>
            </a:r>
            <a:r>
              <a:rPr lang="en-US" sz="2800" dirty="0"/>
              <a:t> </a:t>
            </a:r>
            <a:r>
              <a:rPr lang="en-US" sz="2800" dirty="0" err="1"/>
              <a:t>sırasında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alan</a:t>
            </a:r>
            <a:r>
              <a:rPr lang="en-US" sz="2800" dirty="0"/>
              <a:t> </a:t>
            </a:r>
            <a:r>
              <a:rPr lang="en-US" sz="2800" dirty="0" err="1"/>
              <a:t>eksikliklerin</a:t>
            </a:r>
            <a:r>
              <a:rPr lang="en-US" sz="2800" dirty="0"/>
              <a:t> </a:t>
            </a:r>
            <a:r>
              <a:rPr lang="en-US" sz="2800" dirty="0" err="1"/>
              <a:t>giderilebilmesi</a:t>
            </a:r>
            <a:r>
              <a:rPr lang="en-US" sz="2800" dirty="0"/>
              <a:t> 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başka</a:t>
            </a:r>
            <a:r>
              <a:rPr lang="en-US" sz="2800" dirty="0"/>
              <a:t> </a:t>
            </a: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çevresindeki</a:t>
            </a:r>
            <a:r>
              <a:rPr lang="en-US" sz="2800" dirty="0"/>
              <a:t> </a:t>
            </a:r>
            <a:r>
              <a:rPr lang="en-US" sz="2800" dirty="0" err="1"/>
              <a:t>savcılıklara</a:t>
            </a:r>
            <a:r>
              <a:rPr lang="en-US" sz="2800" dirty="0"/>
              <a:t> </a:t>
            </a:r>
            <a:r>
              <a:rPr lang="en-US" sz="2800" dirty="0" err="1"/>
              <a:t>talimat</a:t>
            </a:r>
            <a:r>
              <a:rPr lang="en-US" sz="2800" dirty="0"/>
              <a:t> (</a:t>
            </a:r>
            <a:r>
              <a:rPr lang="en-US" sz="2800" dirty="0" err="1"/>
              <a:t>ifade</a:t>
            </a:r>
            <a:r>
              <a:rPr lang="en-US" sz="2800" dirty="0"/>
              <a:t> alma, </a:t>
            </a:r>
            <a:r>
              <a:rPr lang="en-US" sz="2800" dirty="0" err="1"/>
              <a:t>bilirkişiye</a:t>
            </a:r>
            <a:r>
              <a:rPr lang="en-US" sz="2800" dirty="0"/>
              <a:t> </a:t>
            </a:r>
            <a:r>
              <a:rPr lang="en-US" sz="2800" dirty="0" err="1"/>
              <a:t>başvurma</a:t>
            </a:r>
            <a:r>
              <a:rPr lang="en-US" sz="2800" dirty="0"/>
              <a:t> </a:t>
            </a:r>
            <a:r>
              <a:rPr lang="en-US" sz="2800" dirty="0" err="1"/>
              <a:t>vb</a:t>
            </a:r>
            <a:r>
              <a:rPr lang="en-US" sz="2800" dirty="0"/>
              <a:t>) </a:t>
            </a:r>
            <a:r>
              <a:rPr lang="en-US" sz="2800" dirty="0" err="1"/>
              <a:t>gönderilmesi</a:t>
            </a:r>
            <a:r>
              <a:rPr lang="en-US" sz="2800" dirty="0"/>
              <a:t> </a:t>
            </a:r>
            <a:r>
              <a:rPr lang="en-US" sz="2800" dirty="0" err="1"/>
              <a:t>işlemlerini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aynı</a:t>
            </a:r>
            <a:r>
              <a:rPr lang="en-US" sz="2800" dirty="0"/>
              <a:t> </a:t>
            </a:r>
            <a:r>
              <a:rPr lang="en-US" sz="2800" dirty="0" err="1"/>
              <a:t>amaçla</a:t>
            </a:r>
            <a:r>
              <a:rPr lang="en-US" sz="2800" dirty="0"/>
              <a:t> </a:t>
            </a:r>
            <a:r>
              <a:rPr lang="en-US" sz="2800" dirty="0" err="1"/>
              <a:t>diğer</a:t>
            </a:r>
            <a:r>
              <a:rPr lang="en-US" sz="2800" dirty="0"/>
              <a:t> </a:t>
            </a:r>
            <a:r>
              <a:rPr lang="en-US" sz="2800" dirty="0" err="1"/>
              <a:t>savcılıklardan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talimatların</a:t>
            </a:r>
            <a:r>
              <a:rPr lang="en-US" sz="2800" dirty="0"/>
              <a:t> </a:t>
            </a:r>
            <a:r>
              <a:rPr lang="en-US" sz="2800" dirty="0" err="1"/>
              <a:t>takibi</a:t>
            </a:r>
            <a:r>
              <a:rPr lang="en-US" sz="2800" dirty="0"/>
              <a:t> </a:t>
            </a:r>
            <a:r>
              <a:rPr lang="en-US" sz="2800" dirty="0" err="1"/>
              <a:t>işlemlerini</a:t>
            </a:r>
            <a:r>
              <a:rPr lang="en-US" sz="2800" dirty="0"/>
              <a:t> </a:t>
            </a:r>
            <a:r>
              <a:rPr lang="en-US" sz="2800" dirty="0" err="1"/>
              <a:t>kapsamaktadır</a:t>
            </a:r>
            <a:r>
              <a:rPr lang="en-US" sz="2800" dirty="0"/>
              <a:t>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5492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Giden</a:t>
            </a:r>
            <a:r>
              <a:rPr lang="en-US" b="1" dirty="0"/>
              <a:t> </a:t>
            </a:r>
            <a:r>
              <a:rPr lang="en-US" b="1" dirty="0" err="1"/>
              <a:t>Talimat</a:t>
            </a:r>
            <a:r>
              <a:rPr lang="en-US" b="1" dirty="0"/>
              <a:t> </a:t>
            </a:r>
            <a:r>
              <a:rPr lang="en-US" b="1" dirty="0" err="1"/>
              <a:t>İşlemleri</a:t>
            </a:r>
            <a:r>
              <a:rPr lang="en-US" b="1" dirty="0"/>
              <a:t> Alt </a:t>
            </a:r>
            <a:r>
              <a:rPr lang="en-US" b="1" dirty="0" err="1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Soruşturma</a:t>
            </a:r>
            <a:r>
              <a:rPr lang="en-US" sz="2800" dirty="0" smtClean="0"/>
              <a:t> </a:t>
            </a:r>
            <a:r>
              <a:rPr lang="en-US" sz="2800" dirty="0" err="1"/>
              <a:t>sırasında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alan</a:t>
            </a:r>
            <a:r>
              <a:rPr lang="en-US" sz="2800" dirty="0"/>
              <a:t> </a:t>
            </a:r>
            <a:r>
              <a:rPr lang="en-US" sz="2800" dirty="0" err="1"/>
              <a:t>eksikliklerin</a:t>
            </a:r>
            <a:r>
              <a:rPr lang="en-US" sz="2800" dirty="0"/>
              <a:t> </a:t>
            </a:r>
            <a:r>
              <a:rPr lang="en-US" sz="2800" dirty="0" err="1"/>
              <a:t>giderilebilmesi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başka</a:t>
            </a:r>
            <a:r>
              <a:rPr lang="en-US" sz="2800" dirty="0"/>
              <a:t> </a:t>
            </a: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çevresindeki</a:t>
            </a:r>
            <a:r>
              <a:rPr lang="en-US" sz="2800" dirty="0"/>
              <a:t> </a:t>
            </a:r>
            <a:r>
              <a:rPr lang="en-US" sz="2800" dirty="0" err="1"/>
              <a:t>savcılıklara</a:t>
            </a:r>
            <a:r>
              <a:rPr lang="en-US" sz="2800" dirty="0"/>
              <a:t> </a:t>
            </a:r>
            <a:r>
              <a:rPr lang="en-US" sz="2800" dirty="0" err="1"/>
              <a:t>talimat</a:t>
            </a:r>
            <a:r>
              <a:rPr lang="en-US" sz="2800" dirty="0"/>
              <a:t> (</a:t>
            </a:r>
            <a:r>
              <a:rPr lang="en-US" sz="2800" dirty="0" err="1"/>
              <a:t>ifade</a:t>
            </a:r>
            <a:r>
              <a:rPr lang="en-US" sz="2800" dirty="0"/>
              <a:t> alma, </a:t>
            </a:r>
            <a:r>
              <a:rPr lang="en-US" sz="2800" dirty="0" err="1"/>
              <a:t>bilirkişiye</a:t>
            </a:r>
            <a:r>
              <a:rPr lang="en-US" sz="2800" dirty="0"/>
              <a:t> </a:t>
            </a:r>
            <a:r>
              <a:rPr lang="en-US" sz="2800" dirty="0" err="1"/>
              <a:t>başvurma</a:t>
            </a:r>
            <a:r>
              <a:rPr lang="en-US" sz="2800" dirty="0"/>
              <a:t> </a:t>
            </a:r>
            <a:r>
              <a:rPr lang="en-US" sz="2800" dirty="0" err="1"/>
              <a:t>vb</a:t>
            </a:r>
            <a:r>
              <a:rPr lang="en-US" sz="2800" dirty="0"/>
              <a:t>) </a:t>
            </a:r>
            <a:r>
              <a:rPr lang="en-US" sz="2800" dirty="0" err="1"/>
              <a:t>gönderilmesi</a:t>
            </a:r>
            <a:r>
              <a:rPr lang="en-US" sz="2800" dirty="0"/>
              <a:t> </a:t>
            </a:r>
            <a:r>
              <a:rPr lang="en-US" sz="2800" dirty="0" err="1"/>
              <a:t>işlemlerini</a:t>
            </a:r>
            <a:r>
              <a:rPr lang="en-US" sz="2800" dirty="0"/>
              <a:t>  </a:t>
            </a:r>
            <a:r>
              <a:rPr lang="en-US" sz="2800" dirty="0" err="1"/>
              <a:t>kapsamaktadır</a:t>
            </a:r>
            <a:r>
              <a:rPr lang="en-US" sz="2800" dirty="0"/>
              <a:t>. </a:t>
            </a:r>
          </a:p>
          <a:p>
            <a:pPr algn="just"/>
            <a:r>
              <a:rPr lang="en-US" sz="2800" b="1" dirty="0" err="1"/>
              <a:t>Talimat</a:t>
            </a:r>
            <a:r>
              <a:rPr lang="en-US" sz="2800" b="1" dirty="0"/>
              <a:t> </a:t>
            </a:r>
            <a:r>
              <a:rPr lang="en-US" sz="2800" b="1" dirty="0" err="1"/>
              <a:t>Yazısının</a:t>
            </a:r>
            <a:r>
              <a:rPr lang="en-US" sz="2800" b="1" dirty="0"/>
              <a:t> </a:t>
            </a:r>
            <a:r>
              <a:rPr lang="en-US" sz="2800" b="1" dirty="0" err="1"/>
              <a:t>Yazılması</a:t>
            </a:r>
            <a:endParaRPr lang="en-US" sz="2800" b="1" dirty="0"/>
          </a:p>
          <a:p>
            <a:pPr marL="0" indent="0" algn="just">
              <a:buNone/>
            </a:pPr>
            <a:r>
              <a:rPr lang="tr-TR" sz="2800" dirty="0"/>
              <a:t>T</a:t>
            </a:r>
            <a:r>
              <a:rPr lang="en-US" sz="2800" dirty="0" err="1"/>
              <a:t>aşradaki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birime</a:t>
            </a:r>
            <a:r>
              <a:rPr lang="en-US" sz="2800" dirty="0"/>
              <a:t> </a:t>
            </a:r>
            <a:r>
              <a:rPr lang="en-US" sz="2800" dirty="0" err="1"/>
              <a:t>talimat</a:t>
            </a:r>
            <a:r>
              <a:rPr lang="en-US" sz="2800" dirty="0"/>
              <a:t> </a:t>
            </a:r>
            <a:r>
              <a:rPr lang="en-US" sz="2800" dirty="0" err="1"/>
              <a:t>yazısının</a:t>
            </a:r>
            <a:r>
              <a:rPr lang="en-US" sz="2800" dirty="0"/>
              <a:t> </a:t>
            </a:r>
            <a:r>
              <a:rPr lang="en-US" sz="2800" dirty="0" err="1"/>
              <a:t>yazılması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991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Giden</a:t>
            </a:r>
            <a:r>
              <a:rPr lang="en-US" b="1" dirty="0"/>
              <a:t> </a:t>
            </a:r>
            <a:r>
              <a:rPr lang="en-US" b="1" dirty="0" err="1"/>
              <a:t>Talimat</a:t>
            </a:r>
            <a:r>
              <a:rPr lang="en-US" b="1" dirty="0"/>
              <a:t> </a:t>
            </a:r>
            <a:r>
              <a:rPr lang="en-US" b="1" dirty="0" err="1"/>
              <a:t>İşlemleri</a:t>
            </a:r>
            <a:r>
              <a:rPr lang="en-US" b="1" dirty="0"/>
              <a:t> Alt </a:t>
            </a:r>
            <a:r>
              <a:rPr lang="en-US" b="1" dirty="0" err="1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b="1" dirty="0" err="1"/>
              <a:t>Gönderilen</a:t>
            </a:r>
            <a:r>
              <a:rPr lang="en-US" sz="2800" b="1" dirty="0"/>
              <a:t> </a:t>
            </a:r>
            <a:r>
              <a:rPr lang="en-US" sz="2800" b="1" dirty="0" err="1"/>
              <a:t>Talimatların</a:t>
            </a:r>
            <a:r>
              <a:rPr lang="en-US" sz="2800" b="1" dirty="0"/>
              <a:t> </a:t>
            </a:r>
            <a:r>
              <a:rPr lang="en-US" sz="2800" b="1" dirty="0" err="1"/>
              <a:t>Listelenmesi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Gönderilen</a:t>
            </a:r>
            <a:r>
              <a:rPr lang="en-US" sz="2800" dirty="0"/>
              <a:t> </a:t>
            </a:r>
            <a:r>
              <a:rPr lang="en-US" sz="2800" dirty="0" err="1"/>
              <a:t>talimatların</a:t>
            </a:r>
            <a:r>
              <a:rPr lang="en-US" sz="2800" dirty="0"/>
              <a:t> </a:t>
            </a:r>
            <a:r>
              <a:rPr lang="en-US" sz="2800" dirty="0" err="1"/>
              <a:t>takip</a:t>
            </a:r>
            <a:r>
              <a:rPr lang="en-US" sz="2800" dirty="0"/>
              <a:t> </a:t>
            </a:r>
            <a:r>
              <a:rPr lang="en-US" sz="2800" dirty="0" err="1"/>
              <a:t>edilmesi</a:t>
            </a:r>
            <a:r>
              <a:rPr lang="en-US" sz="2800" dirty="0"/>
              <a:t> </a:t>
            </a:r>
            <a:r>
              <a:rPr lang="en-US" sz="2800" dirty="0" err="1"/>
              <a:t>amacıyla</a:t>
            </a:r>
            <a:r>
              <a:rPr lang="en-US" sz="2800" dirty="0"/>
              <a:t> </a:t>
            </a:r>
            <a:r>
              <a:rPr lang="en-US" sz="2800" dirty="0" err="1"/>
              <a:t>talimatların</a:t>
            </a:r>
            <a:r>
              <a:rPr lang="en-US" sz="2800" dirty="0"/>
              <a:t> </a:t>
            </a:r>
            <a:r>
              <a:rPr lang="en-US" sz="2800" dirty="0" err="1"/>
              <a:t>listelenmesi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  <a:endParaRPr lang="tr-TR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370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Gelen</a:t>
            </a:r>
            <a:r>
              <a:rPr lang="en-US" b="1" dirty="0"/>
              <a:t> </a:t>
            </a:r>
            <a:r>
              <a:rPr lang="en-US" b="1" dirty="0" err="1"/>
              <a:t>Talimat</a:t>
            </a:r>
            <a:r>
              <a:rPr lang="en-US" b="1" dirty="0"/>
              <a:t> </a:t>
            </a:r>
            <a:r>
              <a:rPr lang="en-US" b="1" dirty="0" err="1"/>
              <a:t>İşlemleri</a:t>
            </a:r>
            <a:r>
              <a:rPr lang="en-US" b="1" dirty="0"/>
              <a:t> Alt </a:t>
            </a:r>
            <a:r>
              <a:rPr lang="en-US" b="1" dirty="0" err="1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sz="3300" dirty="0" err="1" smtClean="0"/>
              <a:t>Başka</a:t>
            </a:r>
            <a:r>
              <a:rPr lang="en-US" sz="3300" dirty="0" smtClean="0"/>
              <a:t> </a:t>
            </a:r>
            <a:r>
              <a:rPr lang="en-US" sz="3300" dirty="0" err="1"/>
              <a:t>Savcılıktan</a:t>
            </a:r>
            <a:r>
              <a:rPr lang="en-US" sz="3300" dirty="0"/>
              <a:t> </a:t>
            </a:r>
            <a:r>
              <a:rPr lang="en-US" sz="3300" dirty="0" err="1"/>
              <a:t>gelen</a:t>
            </a:r>
            <a:r>
              <a:rPr lang="en-US" sz="3300" dirty="0"/>
              <a:t> </a:t>
            </a:r>
            <a:r>
              <a:rPr lang="en-US" sz="3300" dirty="0" err="1"/>
              <a:t>talimatların</a:t>
            </a:r>
            <a:r>
              <a:rPr lang="en-US" sz="3300" dirty="0"/>
              <a:t> </a:t>
            </a:r>
            <a:r>
              <a:rPr lang="en-US" sz="3300" dirty="0" err="1"/>
              <a:t>işlemlerinin</a:t>
            </a:r>
            <a:r>
              <a:rPr lang="en-US" sz="3300" dirty="0"/>
              <a:t> </a:t>
            </a:r>
            <a:r>
              <a:rPr lang="en-US" sz="3300" dirty="0" err="1"/>
              <a:t>yapılmasını</a:t>
            </a:r>
            <a:r>
              <a:rPr lang="en-US" sz="3300" dirty="0"/>
              <a:t>   </a:t>
            </a:r>
            <a:r>
              <a:rPr lang="en-US" sz="3300" dirty="0" err="1"/>
              <a:t>kapsamaktadır</a:t>
            </a:r>
            <a:r>
              <a:rPr lang="en-US" sz="3300" dirty="0"/>
              <a:t>. </a:t>
            </a:r>
          </a:p>
          <a:p>
            <a:pPr algn="just"/>
            <a:r>
              <a:rPr lang="en-US" sz="3300" b="1" dirty="0" err="1"/>
              <a:t>Talimat</a:t>
            </a:r>
            <a:r>
              <a:rPr lang="en-US" sz="3300" b="1" dirty="0"/>
              <a:t> </a:t>
            </a:r>
            <a:r>
              <a:rPr lang="en-US" sz="3300" b="1" dirty="0" err="1"/>
              <a:t>Dosyası</a:t>
            </a:r>
            <a:r>
              <a:rPr lang="en-US" sz="3300" b="1" dirty="0"/>
              <a:t> </a:t>
            </a:r>
            <a:r>
              <a:rPr lang="en-US" sz="3300" b="1" dirty="0" err="1"/>
              <a:t>Açılması</a:t>
            </a:r>
            <a:endParaRPr lang="en-US" sz="3300" b="1" dirty="0"/>
          </a:p>
          <a:p>
            <a:pPr marL="0" indent="0" algn="just">
              <a:buNone/>
            </a:pPr>
            <a:r>
              <a:rPr lang="en-US" sz="3300" dirty="0" err="1"/>
              <a:t>Başka</a:t>
            </a:r>
            <a:r>
              <a:rPr lang="en-US" sz="3300" dirty="0"/>
              <a:t> </a:t>
            </a:r>
            <a:r>
              <a:rPr lang="en-US" sz="3300" dirty="0" err="1"/>
              <a:t>Savcılıktan</a:t>
            </a:r>
            <a:r>
              <a:rPr lang="en-US" sz="3300" dirty="0"/>
              <a:t> </a:t>
            </a:r>
            <a:r>
              <a:rPr lang="en-US" sz="3300" dirty="0" err="1"/>
              <a:t>gelen</a:t>
            </a:r>
            <a:r>
              <a:rPr lang="en-US" sz="3300" dirty="0"/>
              <a:t> </a:t>
            </a:r>
            <a:r>
              <a:rPr lang="en-US" sz="3300" dirty="0" err="1"/>
              <a:t>talimatlar</a:t>
            </a:r>
            <a:r>
              <a:rPr lang="en-US" sz="3300" dirty="0"/>
              <a:t> </a:t>
            </a:r>
            <a:r>
              <a:rPr lang="en-US" sz="3300" dirty="0" err="1"/>
              <a:t>için</a:t>
            </a:r>
            <a:r>
              <a:rPr lang="en-US" sz="3300" dirty="0"/>
              <a:t> </a:t>
            </a:r>
            <a:r>
              <a:rPr lang="en-US" sz="3300" dirty="0" err="1"/>
              <a:t>dosya</a:t>
            </a:r>
            <a:r>
              <a:rPr lang="en-US" sz="3300" dirty="0"/>
              <a:t> </a:t>
            </a:r>
            <a:r>
              <a:rPr lang="en-US" sz="3300" dirty="0" err="1"/>
              <a:t>açma</a:t>
            </a:r>
            <a:r>
              <a:rPr lang="en-US" sz="3300" dirty="0"/>
              <a:t> </a:t>
            </a:r>
            <a:r>
              <a:rPr lang="en-US" sz="3300" dirty="0" err="1"/>
              <a:t>işleminin</a:t>
            </a:r>
            <a:r>
              <a:rPr lang="en-US" sz="3300" dirty="0"/>
              <a:t> </a:t>
            </a:r>
            <a:r>
              <a:rPr lang="en-US" sz="3300" dirty="0" err="1"/>
              <a:t>yapıldığı</a:t>
            </a:r>
            <a:r>
              <a:rPr lang="en-US" sz="3300" dirty="0"/>
              <a:t> </a:t>
            </a:r>
            <a:r>
              <a:rPr lang="en-US" sz="3300" dirty="0" err="1"/>
              <a:t>ekrandır</a:t>
            </a:r>
            <a:r>
              <a:rPr lang="en-US" sz="3300" dirty="0"/>
              <a:t>. </a:t>
            </a:r>
            <a:r>
              <a:rPr lang="en-US" sz="3300" dirty="0" err="1"/>
              <a:t>Menüde</a:t>
            </a:r>
            <a:r>
              <a:rPr lang="en-US" sz="3300" dirty="0"/>
              <a:t> </a:t>
            </a:r>
            <a:r>
              <a:rPr lang="en-US" sz="3300" dirty="0" err="1"/>
              <a:t>yer</a:t>
            </a:r>
            <a:r>
              <a:rPr lang="en-US" sz="3300" dirty="0"/>
              <a:t> </a:t>
            </a:r>
            <a:r>
              <a:rPr lang="en-US" sz="3300" dirty="0" err="1"/>
              <a:t>almayan</a:t>
            </a:r>
            <a:r>
              <a:rPr lang="en-US" sz="3300" dirty="0"/>
              <a:t> </a:t>
            </a:r>
            <a:r>
              <a:rPr lang="en-US" sz="3300" dirty="0" err="1"/>
              <a:t>ekran</a:t>
            </a:r>
            <a:r>
              <a:rPr lang="en-US" sz="3300" dirty="0"/>
              <a:t> </a:t>
            </a:r>
            <a:r>
              <a:rPr lang="en-US" sz="3300" dirty="0" err="1"/>
              <a:t>işletime</a:t>
            </a:r>
            <a:r>
              <a:rPr lang="en-US" sz="3300" dirty="0"/>
              <a:t> </a:t>
            </a:r>
            <a:r>
              <a:rPr lang="en-US" sz="3300" dirty="0" err="1"/>
              <a:t>geçmiş</a:t>
            </a:r>
            <a:r>
              <a:rPr lang="en-US" sz="3300" dirty="0"/>
              <a:t> </a:t>
            </a:r>
            <a:r>
              <a:rPr lang="en-US" sz="3300" dirty="0" err="1"/>
              <a:t>adliyelerden</a:t>
            </a:r>
            <a:r>
              <a:rPr lang="en-US" sz="3300" dirty="0"/>
              <a:t> </a:t>
            </a:r>
            <a:r>
              <a:rPr lang="en-US" sz="3300" dirty="0" err="1"/>
              <a:t>evrak</a:t>
            </a:r>
            <a:r>
              <a:rPr lang="en-US" sz="3300" dirty="0"/>
              <a:t> </a:t>
            </a:r>
            <a:r>
              <a:rPr lang="en-US" sz="3300" dirty="0" err="1"/>
              <a:t>olarak</a:t>
            </a:r>
            <a:r>
              <a:rPr lang="en-US" sz="3300" dirty="0"/>
              <a:t> </a:t>
            </a:r>
            <a:r>
              <a:rPr lang="en-US" sz="3300" dirty="0" err="1"/>
              <a:t>geldiğinde</a:t>
            </a:r>
            <a:r>
              <a:rPr lang="en-US" sz="3300" dirty="0"/>
              <a:t>  </a:t>
            </a:r>
            <a:r>
              <a:rPr lang="en-US" sz="3300" dirty="0" err="1"/>
              <a:t>iş</a:t>
            </a:r>
            <a:r>
              <a:rPr lang="en-US" sz="3300" dirty="0"/>
              <a:t> </a:t>
            </a:r>
            <a:r>
              <a:rPr lang="en-US" sz="3300" dirty="0" err="1"/>
              <a:t>listesine</a:t>
            </a:r>
            <a:r>
              <a:rPr lang="en-US" sz="3300" dirty="0"/>
              <a:t> </a:t>
            </a:r>
            <a:r>
              <a:rPr lang="en-US" sz="3300" dirty="0" err="1"/>
              <a:t>düşer</a:t>
            </a:r>
            <a:r>
              <a:rPr lang="en-US" sz="3300" dirty="0"/>
              <a:t> </a:t>
            </a:r>
            <a:r>
              <a:rPr lang="en-US" sz="3300" dirty="0" err="1"/>
              <a:t>ve</a:t>
            </a:r>
            <a:r>
              <a:rPr lang="en-US" sz="3300" dirty="0"/>
              <a:t> </a:t>
            </a:r>
            <a:r>
              <a:rPr lang="en-US" sz="3300" dirty="0" err="1"/>
              <a:t>iş</a:t>
            </a:r>
            <a:r>
              <a:rPr lang="en-US" sz="3300" dirty="0"/>
              <a:t> </a:t>
            </a:r>
            <a:r>
              <a:rPr lang="en-US" sz="3300" dirty="0" err="1"/>
              <a:t>listesinden</a:t>
            </a:r>
            <a:r>
              <a:rPr lang="en-US" sz="3300" dirty="0"/>
              <a:t> </a:t>
            </a:r>
            <a:r>
              <a:rPr lang="en-US" sz="3300" dirty="0" err="1"/>
              <a:t>açılır</a:t>
            </a:r>
            <a:r>
              <a:rPr lang="en-US" sz="3300" dirty="0"/>
              <a:t>. </a:t>
            </a:r>
            <a:r>
              <a:rPr lang="en-US" sz="3300" dirty="0" err="1"/>
              <a:t>Henüz</a:t>
            </a:r>
            <a:r>
              <a:rPr lang="en-US" sz="3300" dirty="0"/>
              <a:t> </a:t>
            </a:r>
            <a:r>
              <a:rPr lang="en-US" sz="3300" dirty="0" err="1"/>
              <a:t>işletime</a:t>
            </a:r>
            <a:r>
              <a:rPr lang="en-US" sz="3300" dirty="0"/>
              <a:t> </a:t>
            </a:r>
            <a:r>
              <a:rPr lang="en-US" sz="3300" dirty="0" err="1"/>
              <a:t>geçmemiş</a:t>
            </a:r>
            <a:r>
              <a:rPr lang="en-US" sz="3300" dirty="0"/>
              <a:t> </a:t>
            </a:r>
            <a:r>
              <a:rPr lang="en-US" sz="3300" dirty="0" err="1"/>
              <a:t>adliyelerden</a:t>
            </a:r>
            <a:r>
              <a:rPr lang="en-US" sz="3300" dirty="0"/>
              <a:t> </a:t>
            </a:r>
            <a:r>
              <a:rPr lang="en-US" sz="3300" dirty="0" err="1"/>
              <a:t>evrak</a:t>
            </a:r>
            <a:r>
              <a:rPr lang="en-US" sz="3300" dirty="0"/>
              <a:t> </a:t>
            </a:r>
            <a:r>
              <a:rPr lang="en-US" sz="3300" dirty="0" err="1"/>
              <a:t>olarak</a:t>
            </a:r>
            <a:r>
              <a:rPr lang="en-US" sz="3300" dirty="0"/>
              <a:t> </a:t>
            </a:r>
            <a:r>
              <a:rPr lang="en-US" sz="3300" dirty="0" err="1"/>
              <a:t>geldiğinde</a:t>
            </a:r>
            <a:r>
              <a:rPr lang="en-US" sz="3300" dirty="0"/>
              <a:t> </a:t>
            </a:r>
            <a:r>
              <a:rPr lang="en-US" sz="3300" dirty="0" err="1"/>
              <a:t>taranarak</a:t>
            </a:r>
            <a:r>
              <a:rPr lang="en-US" sz="3300" dirty="0"/>
              <a:t> </a:t>
            </a:r>
            <a:r>
              <a:rPr lang="en-US" sz="3300" dirty="0" err="1"/>
              <a:t>sisteme</a:t>
            </a:r>
            <a:r>
              <a:rPr lang="en-US" sz="3300" dirty="0"/>
              <a:t> </a:t>
            </a:r>
            <a:r>
              <a:rPr lang="en-US" sz="3300" dirty="0" err="1"/>
              <a:t>katılması</a:t>
            </a:r>
            <a:r>
              <a:rPr lang="en-US" sz="3300" dirty="0"/>
              <a:t> </a:t>
            </a:r>
            <a:r>
              <a:rPr lang="en-US" sz="3300" dirty="0" err="1"/>
              <a:t>ile</a:t>
            </a:r>
            <a:r>
              <a:rPr lang="en-US" sz="3300" dirty="0"/>
              <a:t> </a:t>
            </a:r>
            <a:r>
              <a:rPr lang="en-US" sz="3300" dirty="0" err="1"/>
              <a:t>görüntülenir</a:t>
            </a:r>
            <a:r>
              <a:rPr lang="en-US" sz="3300" dirty="0"/>
              <a:t>. </a:t>
            </a:r>
            <a:r>
              <a:rPr lang="en-US" sz="3300" dirty="0" err="1"/>
              <a:t>Tarama</a:t>
            </a:r>
            <a:r>
              <a:rPr lang="en-US" sz="3300" dirty="0"/>
              <a:t> </a:t>
            </a:r>
            <a:r>
              <a:rPr lang="en-US" sz="3300" dirty="0" err="1"/>
              <a:t>işlemi</a:t>
            </a:r>
            <a:r>
              <a:rPr lang="en-US" sz="3300" dirty="0"/>
              <a:t> </a:t>
            </a:r>
            <a:r>
              <a:rPr lang="en-US" sz="3300" dirty="0" err="1"/>
              <a:t>tarama</a:t>
            </a:r>
            <a:r>
              <a:rPr lang="en-US" sz="3300" dirty="0"/>
              <a:t> </a:t>
            </a:r>
            <a:r>
              <a:rPr lang="en-US" sz="3300" dirty="0" err="1"/>
              <a:t>merkezi</a:t>
            </a:r>
            <a:r>
              <a:rPr lang="en-US" sz="3300" dirty="0"/>
              <a:t> </a:t>
            </a:r>
            <a:r>
              <a:rPr lang="en-US" sz="3300" dirty="0" err="1"/>
              <a:t>tarafından</a:t>
            </a:r>
            <a:r>
              <a:rPr lang="en-US" sz="3300" dirty="0"/>
              <a:t> </a:t>
            </a:r>
            <a:r>
              <a:rPr lang="en-US" sz="3300" dirty="0" err="1"/>
              <a:t>yapıldığında</a:t>
            </a:r>
            <a:r>
              <a:rPr lang="en-US" sz="3300" dirty="0"/>
              <a:t> </a:t>
            </a:r>
            <a:r>
              <a:rPr lang="en-US" sz="3300" dirty="0" err="1"/>
              <a:t>iş</a:t>
            </a:r>
            <a:r>
              <a:rPr lang="en-US" sz="3300" dirty="0"/>
              <a:t> </a:t>
            </a:r>
            <a:r>
              <a:rPr lang="en-US" sz="3300" dirty="0" err="1"/>
              <a:t>akışında</a:t>
            </a:r>
            <a:r>
              <a:rPr lang="en-US" sz="3300" dirty="0"/>
              <a:t> </a:t>
            </a:r>
            <a:r>
              <a:rPr lang="en-US" sz="3300" dirty="0" err="1"/>
              <a:t>gitmesi</a:t>
            </a:r>
            <a:r>
              <a:rPr lang="en-US" sz="3300" dirty="0"/>
              <a:t> </a:t>
            </a:r>
            <a:r>
              <a:rPr lang="en-US" sz="3300" dirty="0" err="1"/>
              <a:t>gereken</a:t>
            </a:r>
            <a:r>
              <a:rPr lang="en-US" sz="3300" dirty="0"/>
              <a:t> </a:t>
            </a:r>
            <a:r>
              <a:rPr lang="en-US" sz="3300" dirty="0" err="1"/>
              <a:t>kişinin</a:t>
            </a:r>
            <a:r>
              <a:rPr lang="en-US" sz="3300" dirty="0"/>
              <a:t> </a:t>
            </a:r>
            <a:r>
              <a:rPr lang="en-US" sz="3300" dirty="0" err="1"/>
              <a:t>iş</a:t>
            </a:r>
            <a:r>
              <a:rPr lang="en-US" sz="3300" dirty="0"/>
              <a:t> </a:t>
            </a:r>
            <a:r>
              <a:rPr lang="en-US" sz="3300" dirty="0" err="1"/>
              <a:t>listesine</a:t>
            </a:r>
            <a:r>
              <a:rPr lang="tr-TR" sz="3300" dirty="0"/>
              <a:t> düşer.</a:t>
            </a:r>
            <a:endParaRPr lang="en-US" sz="33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211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Gelen</a:t>
            </a:r>
            <a:r>
              <a:rPr lang="en-US" b="1" dirty="0"/>
              <a:t> </a:t>
            </a:r>
            <a:r>
              <a:rPr lang="en-US" b="1" dirty="0" err="1"/>
              <a:t>Talimat</a:t>
            </a:r>
            <a:r>
              <a:rPr lang="en-US" b="1" dirty="0"/>
              <a:t> </a:t>
            </a:r>
            <a:r>
              <a:rPr lang="en-US" b="1" dirty="0" err="1"/>
              <a:t>İşlemleri</a:t>
            </a:r>
            <a:r>
              <a:rPr lang="en-US" b="1" dirty="0"/>
              <a:t> Alt </a:t>
            </a:r>
            <a:r>
              <a:rPr lang="en-US" b="1" dirty="0" err="1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b="1" dirty="0" err="1"/>
              <a:t>Talimatların</a:t>
            </a:r>
            <a:r>
              <a:rPr lang="en-US" sz="2800" b="1" dirty="0"/>
              <a:t> </a:t>
            </a:r>
            <a:r>
              <a:rPr lang="en-US" sz="2800" b="1" dirty="0" err="1"/>
              <a:t>Listelenmesi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Sistemde</a:t>
            </a:r>
            <a:r>
              <a:rPr lang="en-US" sz="2800" dirty="0"/>
              <a:t> </a:t>
            </a:r>
            <a:r>
              <a:rPr lang="en-US" sz="2800" dirty="0" err="1"/>
              <a:t>kayıtlı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tüm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talimatların</a:t>
            </a:r>
            <a:r>
              <a:rPr lang="en-US" sz="2800" dirty="0"/>
              <a:t> </a:t>
            </a:r>
            <a:r>
              <a:rPr lang="en-US" sz="2800" dirty="0" err="1"/>
              <a:t>listelendiği</a:t>
            </a:r>
            <a:r>
              <a:rPr lang="en-US" sz="2800" dirty="0"/>
              <a:t> </a:t>
            </a:r>
            <a:r>
              <a:rPr lang="en-US" sz="2800" dirty="0" err="1" smtClean="0"/>
              <a:t>ekrandır</a:t>
            </a:r>
            <a:endParaRPr lang="tr-TR" sz="2800" dirty="0" smtClean="0"/>
          </a:p>
          <a:p>
            <a:pPr algn="just"/>
            <a:r>
              <a:rPr lang="en-US" sz="2800" b="1" dirty="0" err="1" smtClean="0"/>
              <a:t>Talimat</a:t>
            </a:r>
            <a:r>
              <a:rPr lang="en-US" sz="2800" b="1" dirty="0" smtClean="0"/>
              <a:t> </a:t>
            </a:r>
            <a:r>
              <a:rPr lang="en-US" sz="2800" b="1" dirty="0" err="1"/>
              <a:t>Üst</a:t>
            </a:r>
            <a:r>
              <a:rPr lang="en-US" sz="2800" b="1" dirty="0"/>
              <a:t> </a:t>
            </a:r>
            <a:r>
              <a:rPr lang="en-US" sz="2800" b="1" dirty="0" err="1"/>
              <a:t>Yazısı</a:t>
            </a:r>
            <a:r>
              <a:rPr lang="en-US" sz="2800" b="1" dirty="0"/>
              <a:t> </a:t>
            </a:r>
            <a:r>
              <a:rPr lang="en-US" sz="2800" b="1" dirty="0" err="1"/>
              <a:t>Hazırlanması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Talimatın</a:t>
            </a:r>
            <a:r>
              <a:rPr lang="en-US" sz="2800" dirty="0"/>
              <a:t> </a:t>
            </a:r>
            <a:r>
              <a:rPr lang="en-US" sz="2800" dirty="0" err="1"/>
              <a:t>gerçekleştirildiğine</a:t>
            </a:r>
            <a:r>
              <a:rPr lang="en-US" sz="2800" dirty="0"/>
              <a:t> </a:t>
            </a:r>
            <a:r>
              <a:rPr lang="en-US" sz="2800" dirty="0" err="1"/>
              <a:t>dair</a:t>
            </a:r>
            <a:r>
              <a:rPr lang="en-US" sz="2800" dirty="0"/>
              <a:t> </a:t>
            </a:r>
            <a:r>
              <a:rPr lang="en-US" sz="2800" dirty="0" err="1"/>
              <a:t>yazının</a:t>
            </a:r>
            <a:r>
              <a:rPr lang="en-US" sz="2800" dirty="0"/>
              <a:t> </a:t>
            </a:r>
            <a:r>
              <a:rPr lang="en-US" sz="2800" dirty="0" err="1"/>
              <a:t>hazırlandığı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 smtClean="0"/>
              <a:t>.</a:t>
            </a:r>
            <a:r>
              <a:rPr lang="en-US" sz="2800" dirty="0"/>
              <a:t> </a:t>
            </a:r>
          </a:p>
          <a:p>
            <a:pPr algn="just"/>
            <a:r>
              <a:rPr lang="en-US" sz="2800" b="1" dirty="0" err="1"/>
              <a:t>Talimat</a:t>
            </a:r>
            <a:r>
              <a:rPr lang="en-US" sz="2800" b="1" dirty="0"/>
              <a:t> </a:t>
            </a:r>
            <a:r>
              <a:rPr lang="en-US" sz="2800" b="1" dirty="0" err="1"/>
              <a:t>Dosyası</a:t>
            </a:r>
            <a:r>
              <a:rPr lang="en-US" sz="2800" b="1" dirty="0"/>
              <a:t> </a:t>
            </a:r>
            <a:r>
              <a:rPr lang="en-US" sz="2800" b="1" dirty="0" err="1"/>
              <a:t>Genel</a:t>
            </a:r>
            <a:r>
              <a:rPr lang="en-US" sz="2800" b="1" dirty="0"/>
              <a:t> </a:t>
            </a:r>
            <a:r>
              <a:rPr lang="en-US" sz="2800" b="1" dirty="0" err="1"/>
              <a:t>Müzekkere</a:t>
            </a:r>
            <a:r>
              <a:rPr lang="en-US" sz="2800" b="1" dirty="0"/>
              <a:t> </a:t>
            </a:r>
            <a:r>
              <a:rPr lang="en-US" sz="2800" b="1" dirty="0" err="1"/>
              <a:t>Hazırlama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Talimat</a:t>
            </a:r>
            <a:r>
              <a:rPr lang="en-US" sz="2800" dirty="0"/>
              <a:t> </a:t>
            </a:r>
            <a:r>
              <a:rPr lang="en-US" sz="2800" dirty="0" err="1"/>
              <a:t>dosyasına</a:t>
            </a:r>
            <a:r>
              <a:rPr lang="en-US" sz="2800" dirty="0"/>
              <a:t> </a:t>
            </a:r>
            <a:r>
              <a:rPr lang="en-US" sz="2800" dirty="0" err="1"/>
              <a:t>ilişkin</a:t>
            </a:r>
            <a:r>
              <a:rPr lang="en-US" sz="2800" dirty="0"/>
              <a:t> </a:t>
            </a:r>
            <a:r>
              <a:rPr lang="en-US" sz="2800" dirty="0" err="1"/>
              <a:t>müzekkere</a:t>
            </a:r>
            <a:r>
              <a:rPr lang="en-US" sz="2800" dirty="0"/>
              <a:t> </a:t>
            </a:r>
            <a:r>
              <a:rPr lang="en-US" sz="2800" dirty="0" err="1"/>
              <a:t>hazırlama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algn="just"/>
            <a:r>
              <a:rPr lang="en-US" sz="2800" b="1" dirty="0" err="1" smtClean="0"/>
              <a:t>Talimat</a:t>
            </a:r>
            <a:r>
              <a:rPr lang="en-US" sz="2800" b="1" dirty="0" smtClean="0"/>
              <a:t> </a:t>
            </a:r>
            <a:r>
              <a:rPr lang="en-US" sz="2800" b="1" dirty="0" err="1"/>
              <a:t>Evrak</a:t>
            </a:r>
            <a:r>
              <a:rPr lang="en-US" sz="2800" b="1" dirty="0"/>
              <a:t> </a:t>
            </a:r>
            <a:r>
              <a:rPr lang="en-US" sz="2800" b="1" dirty="0" err="1"/>
              <a:t>Hazırlama</a:t>
            </a:r>
            <a:r>
              <a:rPr lang="en-US" sz="2800" b="1" dirty="0"/>
              <a:t> </a:t>
            </a:r>
            <a:r>
              <a:rPr lang="en-US" sz="2800" b="1" dirty="0" err="1"/>
              <a:t>İşlemleri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Talimatın</a:t>
            </a:r>
            <a:r>
              <a:rPr lang="en-US" sz="2800" dirty="0"/>
              <a:t> </a:t>
            </a:r>
            <a:r>
              <a:rPr lang="en-US" sz="2800" dirty="0" err="1"/>
              <a:t>gerçekleştirildiğine</a:t>
            </a:r>
            <a:r>
              <a:rPr lang="en-US" sz="2800" dirty="0"/>
              <a:t> </a:t>
            </a:r>
            <a:r>
              <a:rPr lang="en-US" sz="2800" dirty="0" err="1"/>
              <a:t>dair</a:t>
            </a:r>
            <a:r>
              <a:rPr lang="en-US" sz="2800" dirty="0"/>
              <a:t> </a:t>
            </a:r>
            <a:r>
              <a:rPr lang="en-US" sz="2800" dirty="0" err="1"/>
              <a:t>yazının</a:t>
            </a:r>
            <a:r>
              <a:rPr lang="en-US" sz="2800" dirty="0"/>
              <a:t> </a:t>
            </a:r>
            <a:r>
              <a:rPr lang="en-US" sz="2800" dirty="0" err="1"/>
              <a:t>hazırlandığı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6693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Suçluların</a:t>
            </a:r>
            <a:r>
              <a:rPr lang="en-US" b="1" dirty="0"/>
              <a:t> </a:t>
            </a:r>
            <a:r>
              <a:rPr lang="en-US" b="1" dirty="0" err="1"/>
              <a:t>İadesi</a:t>
            </a:r>
            <a:r>
              <a:rPr lang="en-US" b="1" dirty="0"/>
              <a:t> Alt </a:t>
            </a:r>
            <a:r>
              <a:rPr lang="en-US" b="1" dirty="0" err="1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err="1"/>
              <a:t>işbirliği</a:t>
            </a:r>
            <a:r>
              <a:rPr lang="en-US" sz="2800" dirty="0"/>
              <a:t> </a:t>
            </a:r>
            <a:r>
              <a:rPr lang="en-US" sz="2800" dirty="0" err="1"/>
              <a:t>içerisinde</a:t>
            </a:r>
            <a:r>
              <a:rPr lang="en-US" sz="2800" dirty="0"/>
              <a:t> </a:t>
            </a:r>
            <a:r>
              <a:rPr lang="en-US" sz="2800" dirty="0" err="1"/>
              <a:t>olunan</a:t>
            </a:r>
            <a:r>
              <a:rPr lang="en-US" sz="2800" dirty="0"/>
              <a:t> </a:t>
            </a:r>
            <a:r>
              <a:rPr lang="en-US" sz="2800" dirty="0" err="1"/>
              <a:t>ülkeler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yapılan</a:t>
            </a:r>
            <a:r>
              <a:rPr lang="en-US" sz="2800" dirty="0"/>
              <a:t> </a:t>
            </a:r>
            <a:r>
              <a:rPr lang="en-US" sz="2800" dirty="0" err="1"/>
              <a:t>anlaşmalar</a:t>
            </a:r>
            <a:r>
              <a:rPr lang="en-US" sz="2800" dirty="0"/>
              <a:t> </a:t>
            </a:r>
            <a:r>
              <a:rPr lang="en-US" sz="2800" dirty="0" err="1"/>
              <a:t>sonucu</a:t>
            </a:r>
            <a:r>
              <a:rPr lang="en-US" sz="2800" dirty="0"/>
              <a:t>, </a:t>
            </a:r>
            <a:r>
              <a:rPr lang="en-US" sz="2800" dirty="0" err="1"/>
              <a:t>sanığın</a:t>
            </a:r>
            <a:r>
              <a:rPr lang="en-US" sz="2800" dirty="0"/>
              <a:t> </a:t>
            </a:r>
            <a:r>
              <a:rPr lang="en-US" sz="2800" dirty="0" err="1"/>
              <a:t>suçu</a:t>
            </a:r>
            <a:r>
              <a:rPr lang="en-US" sz="2800" dirty="0"/>
              <a:t> </a:t>
            </a:r>
            <a:r>
              <a:rPr lang="en-US" sz="2800" dirty="0" err="1"/>
              <a:t>işledikten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kaçtığı</a:t>
            </a:r>
            <a:r>
              <a:rPr lang="en-US" sz="2800" dirty="0"/>
              <a:t> </a:t>
            </a:r>
            <a:r>
              <a:rPr lang="en-US" sz="2800" dirty="0" err="1"/>
              <a:t>ülke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suçun</a:t>
            </a:r>
            <a:r>
              <a:rPr lang="en-US" sz="2800" dirty="0"/>
              <a:t> </a:t>
            </a:r>
            <a:r>
              <a:rPr lang="en-US" sz="2800" dirty="0" err="1"/>
              <a:t>işlendiği</a:t>
            </a:r>
            <a:r>
              <a:rPr lang="en-US" sz="2800" dirty="0"/>
              <a:t> </a:t>
            </a:r>
            <a:r>
              <a:rPr lang="en-US" sz="2800" dirty="0" err="1"/>
              <a:t>ülkeye</a:t>
            </a:r>
            <a:r>
              <a:rPr lang="en-US" sz="2800" dirty="0"/>
              <a:t> </a:t>
            </a:r>
            <a:r>
              <a:rPr lang="en-US" sz="2800" dirty="0" err="1"/>
              <a:t>teslim</a:t>
            </a:r>
            <a:r>
              <a:rPr lang="en-US" sz="2800" dirty="0"/>
              <a:t> </a:t>
            </a:r>
            <a:r>
              <a:rPr lang="en-US" sz="2800" dirty="0" err="1"/>
              <a:t>edilmesi</a:t>
            </a:r>
            <a:r>
              <a:rPr lang="en-US" sz="2800" dirty="0"/>
              <a:t> </a:t>
            </a:r>
            <a:r>
              <a:rPr lang="en-US" sz="2800" dirty="0" err="1"/>
              <a:t>iş</a:t>
            </a:r>
            <a:r>
              <a:rPr lang="en-US" sz="2800" dirty="0"/>
              <a:t>- </a:t>
            </a:r>
            <a:r>
              <a:rPr lang="en-US" sz="2800" dirty="0" err="1"/>
              <a:t>lemlerini</a:t>
            </a:r>
            <a:r>
              <a:rPr lang="en-US" sz="2800" dirty="0"/>
              <a:t> </a:t>
            </a:r>
            <a:r>
              <a:rPr lang="en-US" sz="2800" dirty="0" err="1"/>
              <a:t>kapsamaktadır</a:t>
            </a:r>
            <a:r>
              <a:rPr lang="en-US" sz="2800" dirty="0"/>
              <a:t>. </a:t>
            </a:r>
            <a:r>
              <a:rPr lang="en-US" sz="2800" dirty="0" err="1"/>
              <a:t>Sanık</a:t>
            </a:r>
            <a:r>
              <a:rPr lang="en-US" sz="2800" dirty="0"/>
              <a:t>, </a:t>
            </a:r>
            <a:r>
              <a:rPr lang="en-US" sz="2800" dirty="0" err="1"/>
              <a:t>suçu</a:t>
            </a:r>
            <a:r>
              <a:rPr lang="en-US" sz="2800" dirty="0"/>
              <a:t> </a:t>
            </a:r>
            <a:r>
              <a:rPr lang="en-US" sz="2800" dirty="0" err="1"/>
              <a:t>işlediği</a:t>
            </a:r>
            <a:r>
              <a:rPr lang="en-US" sz="2800" dirty="0"/>
              <a:t> </a:t>
            </a:r>
            <a:r>
              <a:rPr lang="en-US" sz="2800" dirty="0" err="1"/>
              <a:t>yerin</a:t>
            </a:r>
            <a:r>
              <a:rPr lang="en-US" sz="2800" dirty="0"/>
              <a:t> </a:t>
            </a: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err="1"/>
              <a:t>makamlarınca</a:t>
            </a:r>
            <a:r>
              <a:rPr lang="en-US" sz="2800" dirty="0"/>
              <a:t> </a:t>
            </a:r>
            <a:r>
              <a:rPr lang="en-US" sz="2800" dirty="0" err="1" smtClean="0"/>
              <a:t>yargılanmalıdır</a:t>
            </a:r>
            <a:r>
              <a:rPr lang="en-US" sz="2800" dirty="0"/>
              <a:t>. “</a:t>
            </a:r>
            <a:r>
              <a:rPr lang="en-US" sz="2800" dirty="0" err="1"/>
              <a:t>Suçluların</a:t>
            </a:r>
            <a:r>
              <a:rPr lang="en-US" sz="2800" dirty="0"/>
              <a:t> </a:t>
            </a:r>
            <a:r>
              <a:rPr lang="en-US" sz="2800" dirty="0" err="1"/>
              <a:t>İadesi</a:t>
            </a:r>
            <a:r>
              <a:rPr lang="en-US" sz="2800" dirty="0"/>
              <a:t> </a:t>
            </a:r>
            <a:r>
              <a:rPr lang="en-US" sz="2800" dirty="0" err="1"/>
              <a:t>İşlemleri</a:t>
            </a:r>
            <a:r>
              <a:rPr lang="en-US" sz="2800" dirty="0"/>
              <a:t>” </a:t>
            </a:r>
            <a:r>
              <a:rPr lang="en-US" sz="2800" dirty="0" err="1"/>
              <a:t>altında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alan</a:t>
            </a:r>
            <a:r>
              <a:rPr lang="en-US" sz="2800" dirty="0"/>
              <a:t> </a:t>
            </a:r>
            <a:r>
              <a:rPr lang="en-US" sz="2800" dirty="0" err="1"/>
              <a:t>ekranlar</a:t>
            </a:r>
            <a:r>
              <a:rPr lang="en-US" sz="2800" dirty="0"/>
              <a:t> </a:t>
            </a:r>
            <a:r>
              <a:rPr lang="en-US" sz="2800" dirty="0" err="1"/>
              <a:t>aşağıda</a:t>
            </a:r>
            <a:r>
              <a:rPr lang="en-US" sz="2800" dirty="0"/>
              <a:t>  </a:t>
            </a:r>
            <a:r>
              <a:rPr lang="en-US" sz="2800" dirty="0" err="1"/>
              <a:t>açıklanmıştır</a:t>
            </a:r>
            <a:r>
              <a:rPr lang="en-US" sz="2800" dirty="0" smtClean="0"/>
              <a:t>. </a:t>
            </a:r>
          </a:p>
          <a:p>
            <a:pPr algn="just"/>
            <a:r>
              <a:rPr lang="en-US" sz="2800" b="1" dirty="0" err="1" smtClean="0"/>
              <a:t>Yabancı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sanık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iade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kararının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kaydedilmesi</a:t>
            </a:r>
            <a:endParaRPr lang="en-US" sz="2800" b="1" dirty="0" smtClean="0"/>
          </a:p>
          <a:p>
            <a:pPr marL="0" indent="0" algn="just">
              <a:buNone/>
            </a:pPr>
            <a:r>
              <a:rPr lang="en-US" sz="2800" dirty="0" smtClean="0"/>
              <a:t>Yurt </a:t>
            </a:r>
            <a:r>
              <a:rPr lang="en-US" sz="2800" dirty="0" err="1"/>
              <a:t>dışında</a:t>
            </a:r>
            <a:r>
              <a:rPr lang="en-US" sz="2800" dirty="0"/>
              <a:t> </a:t>
            </a:r>
            <a:r>
              <a:rPr lang="en-US" sz="2800" dirty="0" err="1"/>
              <a:t>suç</a:t>
            </a:r>
            <a:r>
              <a:rPr lang="en-US" sz="2800" dirty="0"/>
              <a:t> </a:t>
            </a:r>
            <a:r>
              <a:rPr lang="en-US" sz="2800" dirty="0" err="1"/>
              <a:t>işlemiş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Türkiye’de</a:t>
            </a:r>
            <a:r>
              <a:rPr lang="en-US" sz="2800" dirty="0"/>
              <a:t> </a:t>
            </a:r>
            <a:r>
              <a:rPr lang="en-US" sz="2800" dirty="0" err="1"/>
              <a:t>yakalanan</a:t>
            </a:r>
            <a:r>
              <a:rPr lang="en-US" sz="2800" dirty="0"/>
              <a:t> </a:t>
            </a:r>
            <a:r>
              <a:rPr lang="en-US" sz="2800" dirty="0" err="1"/>
              <a:t>yabancı</a:t>
            </a:r>
            <a:r>
              <a:rPr lang="en-US" sz="2800" dirty="0"/>
              <a:t> </a:t>
            </a:r>
            <a:r>
              <a:rPr lang="en-US" sz="2800" dirty="0" err="1"/>
              <a:t>sanığın</a:t>
            </a:r>
            <a:r>
              <a:rPr lang="en-US" sz="2800" dirty="0"/>
              <a:t> </a:t>
            </a:r>
            <a:r>
              <a:rPr lang="en-US" sz="2800" dirty="0" err="1"/>
              <a:t>ülkesine</a:t>
            </a:r>
            <a:r>
              <a:rPr lang="en-US" sz="2800" dirty="0"/>
              <a:t> </a:t>
            </a:r>
            <a:r>
              <a:rPr lang="en-US" sz="2800" dirty="0" err="1"/>
              <a:t>iade</a:t>
            </a:r>
            <a:r>
              <a:rPr lang="en-US" sz="2800" dirty="0"/>
              <a:t> </a:t>
            </a:r>
            <a:r>
              <a:rPr lang="en-US" sz="2800" dirty="0" err="1"/>
              <a:t>edilmesi</a:t>
            </a:r>
            <a:r>
              <a:rPr lang="en-US" sz="2800" dirty="0"/>
              <a:t> </a:t>
            </a:r>
            <a:r>
              <a:rPr lang="en-US" sz="2800" dirty="0" err="1"/>
              <a:t>hususunda</a:t>
            </a:r>
            <a:r>
              <a:rPr lang="en-US" sz="2800" dirty="0"/>
              <a:t> </a:t>
            </a:r>
            <a:r>
              <a:rPr lang="en-US" sz="2800" dirty="0" err="1"/>
              <a:t>Bakanlar</a:t>
            </a:r>
            <a:r>
              <a:rPr lang="en-US" sz="2800" dirty="0"/>
              <a:t> </a:t>
            </a:r>
            <a:r>
              <a:rPr lang="en-US" sz="2800" dirty="0" err="1"/>
              <a:t>Kurulu’nun</a:t>
            </a:r>
            <a:r>
              <a:rPr lang="en-US" sz="2800" dirty="0"/>
              <a:t> </a:t>
            </a:r>
            <a:r>
              <a:rPr lang="en-US" sz="2800" dirty="0" err="1"/>
              <a:t>iadeye</a:t>
            </a:r>
            <a:r>
              <a:rPr lang="en-US" sz="2800" dirty="0"/>
              <a:t> </a:t>
            </a:r>
            <a:r>
              <a:rPr lang="en-US" sz="2800" dirty="0" err="1"/>
              <a:t>ilişkin</a:t>
            </a:r>
            <a:r>
              <a:rPr lang="en-US" sz="2800" dirty="0"/>
              <a:t> </a:t>
            </a:r>
            <a:r>
              <a:rPr lang="en-US" sz="2800" dirty="0" err="1"/>
              <a:t>verdiği</a:t>
            </a:r>
            <a:r>
              <a:rPr lang="en-US" sz="2800" dirty="0"/>
              <a:t> </a:t>
            </a:r>
            <a:r>
              <a:rPr lang="en-US" sz="2800" dirty="0" err="1"/>
              <a:t>kararın</a:t>
            </a:r>
            <a:r>
              <a:rPr lang="en-US" sz="2800" dirty="0"/>
              <a:t> </a:t>
            </a: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err="1" smtClean="0"/>
              <a:t>Bakanlığı’ndan</a:t>
            </a:r>
            <a:r>
              <a:rPr lang="en-US" sz="2800" dirty="0" smtClean="0"/>
              <a:t> </a:t>
            </a:r>
            <a:r>
              <a:rPr lang="en-US" sz="2800" dirty="0" err="1"/>
              <a:t>gelmesi</a:t>
            </a:r>
            <a:r>
              <a:rPr lang="en-US" sz="2800" dirty="0"/>
              <a:t> </a:t>
            </a:r>
            <a:r>
              <a:rPr lang="en-US" sz="2800" dirty="0" err="1"/>
              <a:t>durumunda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ekran</a:t>
            </a:r>
            <a:r>
              <a:rPr lang="en-US" sz="2800" dirty="0"/>
              <a:t>   </a:t>
            </a:r>
            <a:r>
              <a:rPr lang="en-US" sz="2800" dirty="0" err="1"/>
              <a:t>kullanılır</a:t>
            </a:r>
            <a:r>
              <a:rPr lang="en-US" sz="2800" dirty="0" smtClean="0"/>
              <a:t>.</a:t>
            </a:r>
            <a:r>
              <a:rPr lang="en-US" sz="2800" dirty="0"/>
              <a:t> </a:t>
            </a:r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580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Suçluların</a:t>
            </a:r>
            <a:r>
              <a:rPr lang="en-US" b="1" dirty="0"/>
              <a:t> </a:t>
            </a:r>
            <a:r>
              <a:rPr lang="en-US" b="1" dirty="0" err="1"/>
              <a:t>İadesi</a:t>
            </a:r>
            <a:r>
              <a:rPr lang="en-US" b="1" dirty="0"/>
              <a:t> Alt </a:t>
            </a:r>
            <a:r>
              <a:rPr lang="en-US" b="1" dirty="0" err="1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b="1" dirty="0" err="1"/>
              <a:t>Yabancı</a:t>
            </a:r>
            <a:r>
              <a:rPr lang="en-US" sz="2800" b="1" dirty="0"/>
              <a:t> </a:t>
            </a:r>
            <a:r>
              <a:rPr lang="en-US" sz="2800" b="1" dirty="0" err="1"/>
              <a:t>Sanık</a:t>
            </a:r>
            <a:r>
              <a:rPr lang="en-US" sz="2800" b="1" dirty="0"/>
              <a:t> </a:t>
            </a:r>
            <a:r>
              <a:rPr lang="en-US" sz="2800" b="1" dirty="0" err="1"/>
              <a:t>Bilgilerinin</a:t>
            </a:r>
            <a:r>
              <a:rPr lang="en-US" sz="2800" b="1" dirty="0"/>
              <a:t> </a:t>
            </a:r>
            <a:r>
              <a:rPr lang="en-US" sz="2800" b="1" dirty="0" err="1"/>
              <a:t>Kaydedilmesi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/>
              <a:t>Yurt </a:t>
            </a:r>
            <a:r>
              <a:rPr lang="en-US" sz="2800" dirty="0" err="1"/>
              <a:t>dışında</a:t>
            </a:r>
            <a:r>
              <a:rPr lang="en-US" sz="2800" dirty="0"/>
              <a:t> </a:t>
            </a:r>
            <a:r>
              <a:rPr lang="en-US" sz="2800" dirty="0" err="1"/>
              <a:t>suç</a:t>
            </a:r>
            <a:r>
              <a:rPr lang="en-US" sz="2800" dirty="0"/>
              <a:t> </a:t>
            </a:r>
            <a:r>
              <a:rPr lang="en-US" sz="2800" dirty="0" err="1"/>
              <a:t>işlemiş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Türkiye’de</a:t>
            </a:r>
            <a:r>
              <a:rPr lang="en-US" sz="2800" dirty="0"/>
              <a:t> </a:t>
            </a:r>
            <a:r>
              <a:rPr lang="en-US" sz="2800" dirty="0" err="1"/>
              <a:t>yakalanan</a:t>
            </a:r>
            <a:r>
              <a:rPr lang="en-US" sz="2800" dirty="0"/>
              <a:t> </a:t>
            </a:r>
            <a:r>
              <a:rPr lang="en-US" sz="2800" dirty="0" err="1"/>
              <a:t>yabancı</a:t>
            </a:r>
            <a:r>
              <a:rPr lang="en-US" sz="2800" dirty="0"/>
              <a:t> </a:t>
            </a:r>
            <a:r>
              <a:rPr lang="en-US" sz="2800" dirty="0" err="1"/>
              <a:t>sanık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 </a:t>
            </a:r>
            <a:r>
              <a:rPr lang="en-US" sz="2800" dirty="0" err="1"/>
              <a:t>Yakalayan</a:t>
            </a:r>
            <a:r>
              <a:rPr lang="en-US" sz="2800" dirty="0"/>
              <a:t> </a:t>
            </a:r>
            <a:r>
              <a:rPr lang="en-US" sz="2800" dirty="0" err="1"/>
              <a:t>birim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düzenlenen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taranarak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katılır</a:t>
            </a:r>
            <a:r>
              <a:rPr lang="en-US" sz="2800" dirty="0"/>
              <a:t>. </a:t>
            </a:r>
            <a:r>
              <a:rPr lang="en-US" sz="2800" dirty="0" err="1"/>
              <a:t>Tarama</a:t>
            </a:r>
            <a:r>
              <a:rPr lang="en-US" sz="2800" dirty="0"/>
              <a:t> </a:t>
            </a:r>
            <a:r>
              <a:rPr lang="en-US" sz="2800" dirty="0" err="1"/>
              <a:t>işlemi</a:t>
            </a:r>
            <a:r>
              <a:rPr lang="en-US" sz="2800" dirty="0"/>
              <a:t> </a:t>
            </a:r>
            <a:r>
              <a:rPr lang="en-US" sz="2800" dirty="0" err="1"/>
              <a:t>tarama</a:t>
            </a:r>
            <a:r>
              <a:rPr lang="en-US" sz="2800" dirty="0"/>
              <a:t> </a:t>
            </a:r>
            <a:r>
              <a:rPr lang="en-US" sz="2800" dirty="0" err="1"/>
              <a:t>merkezi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yapıldığında</a:t>
            </a:r>
            <a:r>
              <a:rPr lang="en-US" sz="2800" dirty="0"/>
              <a:t> </a:t>
            </a:r>
            <a:r>
              <a:rPr lang="en-US" sz="2800" dirty="0" err="1"/>
              <a:t>iş</a:t>
            </a:r>
            <a:r>
              <a:rPr lang="en-US" sz="2800" dirty="0"/>
              <a:t> </a:t>
            </a:r>
            <a:r>
              <a:rPr lang="en-US" sz="2800" dirty="0" err="1"/>
              <a:t>akışında</a:t>
            </a:r>
            <a:r>
              <a:rPr lang="en-US" sz="2800" dirty="0"/>
              <a:t> </a:t>
            </a:r>
            <a:r>
              <a:rPr lang="en-US" sz="2800" dirty="0" err="1"/>
              <a:t>gitmesi</a:t>
            </a:r>
            <a:r>
              <a:rPr lang="en-US" sz="2800" dirty="0"/>
              <a:t> </a:t>
            </a:r>
            <a:r>
              <a:rPr lang="en-US" sz="2800" dirty="0" err="1"/>
              <a:t>gereken</a:t>
            </a:r>
            <a:r>
              <a:rPr lang="en-US" sz="2800" dirty="0"/>
              <a:t> </a:t>
            </a:r>
            <a:r>
              <a:rPr lang="en-US" sz="2800" dirty="0" err="1"/>
              <a:t>kişinin</a:t>
            </a:r>
            <a:r>
              <a:rPr lang="en-US" sz="2800" dirty="0"/>
              <a:t> </a:t>
            </a:r>
            <a:r>
              <a:rPr lang="en-US" sz="2800" dirty="0" err="1"/>
              <a:t>iş</a:t>
            </a:r>
            <a:r>
              <a:rPr lang="en-US" sz="2800" dirty="0"/>
              <a:t> </a:t>
            </a:r>
            <a:r>
              <a:rPr lang="en-US" sz="2800" dirty="0" err="1"/>
              <a:t>listesine</a:t>
            </a:r>
            <a:r>
              <a:rPr lang="en-US" sz="2800" dirty="0"/>
              <a:t> </a:t>
            </a:r>
            <a:r>
              <a:rPr lang="en-US" sz="2800" dirty="0" err="1"/>
              <a:t>düşer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1663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Memur</a:t>
            </a:r>
            <a:r>
              <a:rPr lang="en-US" b="1" dirty="0" smtClean="0"/>
              <a:t> </a:t>
            </a:r>
            <a:r>
              <a:rPr lang="en-US" b="1" dirty="0" err="1" smtClean="0"/>
              <a:t>Suçlarının</a:t>
            </a:r>
            <a:r>
              <a:rPr lang="en-US" b="1" dirty="0" smtClean="0"/>
              <a:t> </a:t>
            </a:r>
            <a:r>
              <a:rPr lang="en-US" b="1" dirty="0" err="1" smtClean="0"/>
              <a:t>Soruşturulması</a:t>
            </a:r>
            <a:r>
              <a:rPr lang="en-US" b="1" dirty="0" smtClean="0"/>
              <a:t> Alt </a:t>
            </a:r>
            <a:r>
              <a:rPr lang="en-US" b="1" dirty="0" err="1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err="1"/>
              <a:t>Memur</a:t>
            </a:r>
            <a:r>
              <a:rPr lang="en-US" sz="2800" dirty="0"/>
              <a:t> </a:t>
            </a:r>
            <a:r>
              <a:rPr lang="en-US" sz="2800" dirty="0" err="1"/>
              <a:t>suçlarına</a:t>
            </a:r>
            <a:r>
              <a:rPr lang="en-US" sz="2800" dirty="0"/>
              <a:t> </a:t>
            </a:r>
            <a:r>
              <a:rPr lang="en-US" sz="2800" dirty="0" err="1"/>
              <a:t>ilişkin</a:t>
            </a:r>
            <a:r>
              <a:rPr lang="en-US" sz="2800" dirty="0"/>
              <a:t> </a:t>
            </a:r>
            <a:r>
              <a:rPr lang="en-US" sz="2800" dirty="0" err="1"/>
              <a:t>yürütülen</a:t>
            </a:r>
            <a:r>
              <a:rPr lang="en-US" sz="2800" dirty="0"/>
              <a:t> </a:t>
            </a:r>
            <a:r>
              <a:rPr lang="en-US" sz="2800" dirty="0" err="1"/>
              <a:t>soruşturma</a:t>
            </a:r>
            <a:r>
              <a:rPr lang="en-US" sz="2800" dirty="0"/>
              <a:t> </a:t>
            </a:r>
            <a:r>
              <a:rPr lang="en-US" sz="2800" dirty="0" err="1"/>
              <a:t>işlemlerinin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alt </a:t>
            </a:r>
            <a:r>
              <a:rPr lang="en-US" sz="2800" dirty="0" err="1"/>
              <a:t>modüldür</a:t>
            </a:r>
            <a:r>
              <a:rPr lang="en-US" sz="2800" dirty="0" smtClean="0"/>
              <a:t>.</a:t>
            </a:r>
            <a:endParaRPr lang="en-US" sz="2800" dirty="0"/>
          </a:p>
          <a:p>
            <a:pPr algn="just"/>
            <a:r>
              <a:rPr lang="en-US" sz="2800" b="1" dirty="0" err="1"/>
              <a:t>Soruşturma</a:t>
            </a:r>
            <a:r>
              <a:rPr lang="en-US" sz="2800" b="1" dirty="0"/>
              <a:t> </a:t>
            </a:r>
            <a:r>
              <a:rPr lang="en-US" sz="2800" b="1" dirty="0" err="1"/>
              <a:t>İzin</a:t>
            </a:r>
            <a:r>
              <a:rPr lang="en-US" sz="2800" b="1" dirty="0"/>
              <a:t> </a:t>
            </a:r>
            <a:r>
              <a:rPr lang="en-US" sz="2800" b="1" dirty="0" err="1"/>
              <a:t>Verilmemesine</a:t>
            </a:r>
            <a:r>
              <a:rPr lang="en-US" sz="2800" b="1" dirty="0"/>
              <a:t> </a:t>
            </a:r>
            <a:r>
              <a:rPr lang="en-US" sz="2800" b="1" dirty="0" err="1"/>
              <a:t>İtiraz</a:t>
            </a:r>
            <a:endParaRPr lang="en-US" sz="2800" b="1" dirty="0"/>
          </a:p>
          <a:p>
            <a:pPr marL="0" indent="0" algn="just">
              <a:buNone/>
            </a:pPr>
            <a:r>
              <a:rPr lang="tr-TR" sz="2800" dirty="0" smtClean="0"/>
              <a:t>	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savcısının</a:t>
            </a:r>
            <a:r>
              <a:rPr lang="en-US" sz="2800" dirty="0"/>
              <a:t> </a:t>
            </a:r>
            <a:r>
              <a:rPr lang="en-US" sz="2800" dirty="0" err="1"/>
              <a:t>soruşturma</a:t>
            </a:r>
            <a:r>
              <a:rPr lang="en-US" sz="2800" dirty="0"/>
              <a:t> </a:t>
            </a:r>
            <a:r>
              <a:rPr lang="en-US" sz="2800" dirty="0" err="1"/>
              <a:t>izin</a:t>
            </a:r>
            <a:r>
              <a:rPr lang="en-US" sz="2800" dirty="0"/>
              <a:t> </a:t>
            </a:r>
            <a:r>
              <a:rPr lang="en-US" sz="2800" dirty="0" err="1"/>
              <a:t>talebinin</a:t>
            </a:r>
            <a:r>
              <a:rPr lang="en-US" sz="2800" dirty="0"/>
              <a:t> </a:t>
            </a:r>
            <a:r>
              <a:rPr lang="en-US" sz="2800" dirty="0" err="1"/>
              <a:t>reddedilmesi</a:t>
            </a:r>
            <a:r>
              <a:rPr lang="en-US" sz="2800" dirty="0"/>
              <a:t> </a:t>
            </a:r>
            <a:r>
              <a:rPr lang="en-US" sz="2800" dirty="0" err="1"/>
              <a:t>durumunda</a:t>
            </a:r>
            <a:r>
              <a:rPr lang="en-US" sz="2800" dirty="0"/>
              <a:t> </a:t>
            </a:r>
            <a:r>
              <a:rPr lang="en-US" sz="2800" dirty="0" err="1"/>
              <a:t>itiraz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kaydedildiği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 smtClean="0"/>
              <a:t>.</a:t>
            </a:r>
            <a:endParaRPr lang="en-US" sz="2800" dirty="0"/>
          </a:p>
          <a:p>
            <a:pPr algn="just"/>
            <a:r>
              <a:rPr lang="en-US" sz="2800" b="1" dirty="0" err="1"/>
              <a:t>Evrak</a:t>
            </a:r>
            <a:r>
              <a:rPr lang="en-US" sz="2800" b="1" dirty="0"/>
              <a:t> </a:t>
            </a:r>
            <a:r>
              <a:rPr lang="en-US" sz="2800" b="1" dirty="0" err="1"/>
              <a:t>Teslim</a:t>
            </a:r>
            <a:r>
              <a:rPr lang="en-US" sz="2800" b="1" dirty="0"/>
              <a:t> </a:t>
            </a:r>
            <a:r>
              <a:rPr lang="en-US" sz="2800" b="1" dirty="0" err="1"/>
              <a:t>Bilgilerini</a:t>
            </a:r>
            <a:r>
              <a:rPr lang="en-US" sz="2800" b="1" dirty="0"/>
              <a:t> </a:t>
            </a:r>
            <a:r>
              <a:rPr lang="en-US" sz="2800" b="1" dirty="0" err="1" smtClean="0"/>
              <a:t>Kaydetme</a:t>
            </a:r>
            <a:endParaRPr lang="tr-TR" sz="2800" b="1" dirty="0"/>
          </a:p>
          <a:p>
            <a:pPr marL="0" indent="0" algn="just">
              <a:buNone/>
            </a:pPr>
            <a:r>
              <a:rPr lang="tr-TR" sz="2800" b="1" dirty="0"/>
              <a:t>	</a:t>
            </a:r>
            <a:r>
              <a:rPr lang="en-US" sz="2800" dirty="0" err="1" smtClean="0"/>
              <a:t>Savcılık</a:t>
            </a:r>
            <a:r>
              <a:rPr lang="en-US" sz="2800" dirty="0" smtClean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başka</a:t>
            </a:r>
            <a:r>
              <a:rPr lang="en-US" sz="2800" dirty="0"/>
              <a:t> </a:t>
            </a:r>
            <a:r>
              <a:rPr lang="en-US" sz="2800" dirty="0" err="1"/>
              <a:t>kurumlara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teslim</a:t>
            </a:r>
            <a:r>
              <a:rPr lang="en-US" sz="2800" dirty="0"/>
              <a:t> </a:t>
            </a:r>
            <a:r>
              <a:rPr lang="en-US" sz="2800" dirty="0" err="1"/>
              <a:t>edilmesi</a:t>
            </a:r>
            <a:r>
              <a:rPr lang="en-US" sz="2800" dirty="0"/>
              <a:t> </a:t>
            </a:r>
            <a:r>
              <a:rPr lang="en-US" sz="2800" dirty="0" err="1"/>
              <a:t>sırasında</a:t>
            </a:r>
            <a:r>
              <a:rPr lang="en-US" sz="2800" dirty="0"/>
              <a:t> </a:t>
            </a:r>
            <a:r>
              <a:rPr lang="en-US" sz="2800" dirty="0" err="1"/>
              <a:t>imzalanan</a:t>
            </a:r>
            <a:r>
              <a:rPr lang="en-US" sz="2800" dirty="0"/>
              <a:t> </a:t>
            </a:r>
            <a:r>
              <a:rPr lang="en-US" sz="2800" dirty="0" err="1" smtClean="0"/>
              <a:t>teslim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tesellüm</a:t>
            </a:r>
            <a:r>
              <a:rPr lang="en-US" sz="2800" dirty="0"/>
              <a:t> </a:t>
            </a:r>
            <a:r>
              <a:rPr lang="en-US" sz="2800" dirty="0" err="1"/>
              <a:t>belgesine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/>
              <a:t>kaydedildiği</a:t>
            </a:r>
            <a:r>
              <a:rPr lang="en-US" sz="2800" dirty="0"/>
              <a:t>   </a:t>
            </a:r>
            <a:r>
              <a:rPr lang="en-US" sz="2800" dirty="0" err="1"/>
              <a:t>ekrandır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823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Tebligat</a:t>
            </a:r>
            <a:r>
              <a:rPr lang="en-US" b="1" dirty="0"/>
              <a:t> Alt </a:t>
            </a:r>
            <a:r>
              <a:rPr lang="en-US" b="1" dirty="0" err="1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/>
              <a:t>Cumhuriyet</a:t>
            </a:r>
            <a:r>
              <a:rPr lang="en-US" sz="2800" dirty="0"/>
              <a:t> </a:t>
            </a:r>
            <a:r>
              <a:rPr lang="en-US" sz="2800" dirty="0" err="1"/>
              <a:t>Başsavcılığı</a:t>
            </a:r>
            <a:r>
              <a:rPr lang="en-US" sz="2800" dirty="0"/>
              <a:t> </a:t>
            </a:r>
            <a:r>
              <a:rPr lang="en-US" sz="2800" dirty="0" err="1"/>
              <a:t>tebligat</a:t>
            </a:r>
            <a:r>
              <a:rPr lang="en-US" sz="2800" dirty="0"/>
              <a:t> </a:t>
            </a:r>
            <a:r>
              <a:rPr lang="en-US" sz="2800" dirty="0" err="1"/>
              <a:t>işlemlerini</a:t>
            </a:r>
            <a:r>
              <a:rPr lang="en-US" sz="2800" dirty="0"/>
              <a:t> </a:t>
            </a:r>
            <a:r>
              <a:rPr lang="en-US" sz="2800" dirty="0" err="1"/>
              <a:t>kapsamaktadır</a:t>
            </a:r>
            <a:r>
              <a:rPr lang="en-US" sz="2800" dirty="0" smtClean="0"/>
              <a:t>.</a:t>
            </a:r>
            <a:endParaRPr lang="en-US" sz="2800" dirty="0"/>
          </a:p>
          <a:p>
            <a:r>
              <a:rPr lang="en-US" sz="2800" b="1" dirty="0" err="1"/>
              <a:t>Tebligat</a:t>
            </a:r>
            <a:r>
              <a:rPr lang="en-US" sz="2800" b="1" dirty="0"/>
              <a:t> Zarf/</a:t>
            </a:r>
            <a:r>
              <a:rPr lang="en-US" sz="2800" b="1" dirty="0" err="1"/>
              <a:t>Davetiye</a:t>
            </a:r>
            <a:r>
              <a:rPr lang="en-US" sz="2800" b="1" dirty="0"/>
              <a:t> </a:t>
            </a:r>
            <a:r>
              <a:rPr lang="en-US" sz="2800" b="1" dirty="0" err="1" smtClean="0"/>
              <a:t>Hazırlanması</a:t>
            </a:r>
            <a:endParaRPr lang="tr-TR" sz="2800" b="1" dirty="0" smtClean="0"/>
          </a:p>
          <a:p>
            <a:r>
              <a:rPr lang="en-US" sz="2800" b="1" dirty="0" smtClean="0"/>
              <a:t>Posta </a:t>
            </a:r>
            <a:r>
              <a:rPr lang="en-US" sz="2800" b="1" dirty="0" err="1"/>
              <a:t>Birimine</a:t>
            </a:r>
            <a:r>
              <a:rPr lang="en-US" sz="2800" b="1" dirty="0"/>
              <a:t> </a:t>
            </a:r>
            <a:r>
              <a:rPr lang="en-US" sz="2800" b="1" dirty="0" err="1"/>
              <a:t>Uyarı</a:t>
            </a:r>
            <a:r>
              <a:rPr lang="en-US" sz="2800" b="1" dirty="0"/>
              <a:t> </a:t>
            </a:r>
            <a:r>
              <a:rPr lang="en-US" sz="2800" b="1" dirty="0" err="1"/>
              <a:t>Yazısı</a:t>
            </a:r>
            <a:r>
              <a:rPr lang="en-US" sz="2800" b="1" dirty="0"/>
              <a:t> </a:t>
            </a:r>
            <a:r>
              <a:rPr lang="en-US" sz="2800" b="1" dirty="0" err="1"/>
              <a:t>Hazırlanması</a:t>
            </a:r>
            <a:endParaRPr lang="en-US" sz="2800" b="1" dirty="0"/>
          </a:p>
          <a:p>
            <a:r>
              <a:rPr lang="en-US" sz="2800" b="1" dirty="0" smtClean="0"/>
              <a:t>Yurt </a:t>
            </a:r>
            <a:r>
              <a:rPr lang="en-US" sz="2800" b="1" dirty="0" err="1"/>
              <a:t>Dışı</a:t>
            </a:r>
            <a:r>
              <a:rPr lang="en-US" sz="2800" b="1" dirty="0"/>
              <a:t> </a:t>
            </a:r>
            <a:r>
              <a:rPr lang="en-US" sz="2800" b="1" dirty="0" err="1"/>
              <a:t>Tebligat</a:t>
            </a:r>
            <a:r>
              <a:rPr lang="en-US" sz="2800" b="1" dirty="0"/>
              <a:t> </a:t>
            </a:r>
            <a:r>
              <a:rPr lang="en-US" sz="2800" b="1" dirty="0" err="1"/>
              <a:t>İçin</a:t>
            </a:r>
            <a:r>
              <a:rPr lang="en-US" sz="2800" b="1" dirty="0"/>
              <a:t> </a:t>
            </a:r>
            <a:r>
              <a:rPr lang="en-US" sz="2800" b="1" dirty="0" err="1"/>
              <a:t>Bakanlığa</a:t>
            </a:r>
            <a:r>
              <a:rPr lang="en-US" sz="2800" b="1" dirty="0"/>
              <a:t> </a:t>
            </a:r>
            <a:r>
              <a:rPr lang="en-US" sz="2800" b="1" dirty="0" err="1"/>
              <a:t>Üst</a:t>
            </a:r>
            <a:r>
              <a:rPr lang="en-US" sz="2800" b="1" dirty="0"/>
              <a:t> </a:t>
            </a:r>
            <a:r>
              <a:rPr lang="en-US" sz="2800" b="1" dirty="0" err="1"/>
              <a:t>Yazı</a:t>
            </a:r>
            <a:r>
              <a:rPr lang="en-US" sz="2800" b="1" dirty="0"/>
              <a:t> </a:t>
            </a:r>
            <a:r>
              <a:rPr lang="en-US" sz="2800" b="1" dirty="0" err="1"/>
              <a:t>Hazırlanması</a:t>
            </a:r>
            <a:endParaRPr lang="en-US" sz="2800" b="1" dirty="0"/>
          </a:p>
          <a:p>
            <a:r>
              <a:rPr lang="en-US" sz="2800" b="1" dirty="0" err="1" smtClean="0"/>
              <a:t>Ön</a:t>
            </a:r>
            <a:r>
              <a:rPr lang="en-US" sz="2800" b="1" dirty="0" smtClean="0"/>
              <a:t> </a:t>
            </a:r>
            <a:r>
              <a:rPr lang="en-US" sz="2800" b="1" dirty="0" err="1"/>
              <a:t>Ödeme</a:t>
            </a:r>
            <a:r>
              <a:rPr lang="en-US" sz="2800" b="1" dirty="0"/>
              <a:t> </a:t>
            </a:r>
            <a:r>
              <a:rPr lang="en-US" sz="2800" b="1" dirty="0" err="1"/>
              <a:t>Bilgilerinin</a:t>
            </a:r>
            <a:r>
              <a:rPr lang="en-US" sz="2800" b="1" dirty="0"/>
              <a:t> </a:t>
            </a:r>
            <a:r>
              <a:rPr lang="en-US" sz="2800" b="1" dirty="0" err="1" smtClean="0"/>
              <a:t>Kaydedilmesi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2982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Taraf</a:t>
            </a:r>
            <a:r>
              <a:rPr lang="en-US" b="1" dirty="0"/>
              <a:t> </a:t>
            </a:r>
            <a:r>
              <a:rPr lang="en-US" b="1" dirty="0" err="1"/>
              <a:t>İşlemleri</a:t>
            </a:r>
            <a:r>
              <a:rPr lang="en-US" b="1" dirty="0"/>
              <a:t> Alt </a:t>
            </a:r>
            <a:r>
              <a:rPr lang="en-US" b="1" dirty="0" err="1" smtClean="0"/>
              <a:t>Modül</a:t>
            </a:r>
            <a:r>
              <a:rPr lang="tr-TR" b="1" dirty="0" smtClean="0"/>
              <a:t>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üzerinde</a:t>
            </a:r>
            <a:r>
              <a:rPr lang="en-US" sz="2800" dirty="0"/>
              <a:t> </a:t>
            </a:r>
            <a:r>
              <a:rPr lang="en-US" sz="2800" dirty="0" err="1"/>
              <a:t>işlem</a:t>
            </a:r>
            <a:r>
              <a:rPr lang="en-US" sz="2800" dirty="0"/>
              <a:t> </a:t>
            </a:r>
            <a:r>
              <a:rPr lang="en-US" sz="2800" dirty="0" err="1"/>
              <a:t>yapılan</a:t>
            </a:r>
            <a:r>
              <a:rPr lang="en-US" sz="2800" dirty="0"/>
              <a:t> </a:t>
            </a:r>
            <a:r>
              <a:rPr lang="en-US" sz="2800" dirty="0" err="1"/>
              <a:t>dosyaya</a:t>
            </a:r>
            <a:r>
              <a:rPr lang="en-US" sz="2800" dirty="0"/>
              <a:t> </a:t>
            </a:r>
            <a:r>
              <a:rPr lang="en-US" sz="2800" dirty="0" err="1"/>
              <a:t>taraf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alt </a:t>
            </a:r>
            <a:r>
              <a:rPr lang="en-US" sz="2800" dirty="0" err="1"/>
              <a:t>modüldür</a:t>
            </a:r>
            <a:r>
              <a:rPr lang="en-US" sz="2800" dirty="0"/>
              <a:t>.</a:t>
            </a:r>
          </a:p>
          <a:p>
            <a:r>
              <a:rPr lang="en-US" sz="2800" b="1" dirty="0" err="1" smtClean="0"/>
              <a:t>Vekâletnamesiz</a:t>
            </a:r>
            <a:r>
              <a:rPr lang="en-US" sz="2800" b="1" dirty="0" smtClean="0"/>
              <a:t> </a:t>
            </a:r>
            <a:r>
              <a:rPr lang="en-US" sz="2800" b="1" dirty="0" err="1"/>
              <a:t>Vekil</a:t>
            </a:r>
            <a:r>
              <a:rPr lang="en-US" sz="2800" b="1" dirty="0"/>
              <a:t> </a:t>
            </a:r>
            <a:r>
              <a:rPr lang="en-US" sz="2800" b="1" dirty="0" err="1"/>
              <a:t>Kaydedilmesi</a:t>
            </a:r>
            <a:endParaRPr lang="en-US" sz="2800" b="1" dirty="0"/>
          </a:p>
          <a:p>
            <a:r>
              <a:rPr lang="en-US" sz="2800" b="1" dirty="0" err="1" smtClean="0"/>
              <a:t>Avukat</a:t>
            </a:r>
            <a:r>
              <a:rPr lang="en-US" sz="2800" b="1" dirty="0" smtClean="0"/>
              <a:t> </a:t>
            </a:r>
            <a:r>
              <a:rPr lang="en-US" sz="2800" b="1" dirty="0" err="1"/>
              <a:t>Kayıt</a:t>
            </a:r>
            <a:r>
              <a:rPr lang="en-US" sz="2800" b="1" dirty="0"/>
              <a:t> / </a:t>
            </a:r>
            <a:r>
              <a:rPr lang="en-US" sz="2800" b="1" dirty="0" err="1"/>
              <a:t>Güncelleme</a:t>
            </a:r>
            <a:r>
              <a:rPr lang="en-US" sz="2800" b="1" dirty="0"/>
              <a:t> </a:t>
            </a:r>
            <a:r>
              <a:rPr lang="en-US" sz="2800" b="1" dirty="0" err="1"/>
              <a:t>İşlemleri</a:t>
            </a:r>
            <a:endParaRPr lang="en-US" sz="2800" b="1" dirty="0"/>
          </a:p>
          <a:p>
            <a:r>
              <a:rPr lang="en-US" sz="2800" b="1" dirty="0" err="1" smtClean="0"/>
              <a:t>Vekil</a:t>
            </a:r>
            <a:r>
              <a:rPr lang="en-US" sz="2800" b="1" dirty="0" smtClean="0"/>
              <a:t> </a:t>
            </a:r>
            <a:r>
              <a:rPr lang="en-US" sz="2800" b="1" dirty="0" err="1"/>
              <a:t>Adres</a:t>
            </a:r>
            <a:r>
              <a:rPr lang="en-US" sz="2800" b="1" dirty="0"/>
              <a:t> </a:t>
            </a:r>
            <a:r>
              <a:rPr lang="en-US" sz="2800" b="1" dirty="0" err="1"/>
              <a:t>Bilgisi</a:t>
            </a:r>
            <a:r>
              <a:rPr lang="en-US" sz="2800" b="1" dirty="0"/>
              <a:t> </a:t>
            </a:r>
            <a:r>
              <a:rPr lang="en-US" sz="2800" b="1" dirty="0" err="1"/>
              <a:t>Ekleme</a:t>
            </a:r>
            <a:r>
              <a:rPr lang="en-US" sz="2800" b="1" dirty="0"/>
              <a:t>/</a:t>
            </a:r>
            <a:r>
              <a:rPr lang="en-US" sz="2800" b="1" dirty="0" err="1"/>
              <a:t>Güncelleme</a:t>
            </a:r>
            <a:endParaRPr lang="en-US" sz="2800" b="1" dirty="0"/>
          </a:p>
          <a:p>
            <a:r>
              <a:rPr lang="en-US" sz="2800" b="1" dirty="0" err="1" smtClean="0"/>
              <a:t>Taraf</a:t>
            </a:r>
            <a:r>
              <a:rPr lang="en-US" sz="2800" b="1" dirty="0" smtClean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/>
              <a:t>Tanık</a:t>
            </a:r>
            <a:r>
              <a:rPr lang="en-US" sz="2800" b="1" dirty="0"/>
              <a:t> </a:t>
            </a:r>
            <a:r>
              <a:rPr lang="en-US" sz="2800" b="1" dirty="0" err="1"/>
              <a:t>Bilgilerinin</a:t>
            </a:r>
            <a:r>
              <a:rPr lang="en-US" sz="2800" b="1" dirty="0"/>
              <a:t> </a:t>
            </a:r>
            <a:r>
              <a:rPr lang="en-US" sz="2800" b="1" dirty="0" err="1" smtClean="0"/>
              <a:t>Güncellenmesi</a:t>
            </a:r>
            <a:endParaRPr lang="tr-TR" sz="2800" b="1" dirty="0" smtClean="0"/>
          </a:p>
          <a:p>
            <a:r>
              <a:rPr lang="en-US" sz="2800" b="1" dirty="0" err="1"/>
              <a:t>Tarafa</a:t>
            </a:r>
            <a:r>
              <a:rPr lang="en-US" sz="2800" b="1" dirty="0"/>
              <a:t> </a:t>
            </a:r>
            <a:r>
              <a:rPr lang="en-US" sz="2800" b="1" dirty="0" err="1"/>
              <a:t>ya</a:t>
            </a:r>
            <a:r>
              <a:rPr lang="en-US" sz="2800" b="1" dirty="0"/>
              <a:t> da </a:t>
            </a:r>
            <a:r>
              <a:rPr lang="en-US" sz="2800" b="1" dirty="0" err="1"/>
              <a:t>Vekile</a:t>
            </a:r>
            <a:r>
              <a:rPr lang="en-US" sz="2800" b="1" dirty="0"/>
              <a:t> </a:t>
            </a:r>
            <a:r>
              <a:rPr lang="en-US" sz="2800" b="1" dirty="0" err="1"/>
              <a:t>Soruşturma</a:t>
            </a:r>
            <a:r>
              <a:rPr lang="en-US" sz="2800" b="1" dirty="0"/>
              <a:t> </a:t>
            </a:r>
            <a:r>
              <a:rPr lang="en-US" sz="2800" b="1" dirty="0" err="1"/>
              <a:t>Dosyası</a:t>
            </a:r>
            <a:r>
              <a:rPr lang="en-US" sz="2800" b="1" dirty="0"/>
              <a:t> </a:t>
            </a:r>
            <a:r>
              <a:rPr lang="en-US" sz="2800" b="1" dirty="0" err="1"/>
              <a:t>Evrakı</a:t>
            </a:r>
            <a:r>
              <a:rPr lang="en-US" sz="2800" b="1" dirty="0"/>
              <a:t> </a:t>
            </a:r>
            <a:r>
              <a:rPr lang="en-US" sz="2800" b="1" dirty="0" err="1"/>
              <a:t>Teslim</a:t>
            </a:r>
            <a:r>
              <a:rPr lang="en-US" sz="2800" b="1" dirty="0"/>
              <a:t> </a:t>
            </a:r>
            <a:r>
              <a:rPr lang="en-US" sz="2800" b="1" dirty="0" err="1"/>
              <a:t>Edilmesi</a:t>
            </a:r>
            <a:endParaRPr lang="en-US" sz="2800" b="1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64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CUMHURİYET BAŞSAVCILIĞI </a:t>
            </a:r>
            <a:r>
              <a:rPr lang="en-US" b="1" dirty="0" smtClean="0"/>
              <a:t>İŞLEMLERİ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sz="3100" dirty="0" err="1"/>
              <a:t>Cumhuriyet</a:t>
            </a:r>
            <a:r>
              <a:rPr lang="en-US" sz="3100" dirty="0"/>
              <a:t> </a:t>
            </a:r>
            <a:r>
              <a:rPr lang="en-US" sz="3100" dirty="0" err="1"/>
              <a:t>Başsavcılığı</a:t>
            </a:r>
            <a:r>
              <a:rPr lang="en-US" sz="3100" dirty="0"/>
              <a:t> (CBS), </a:t>
            </a:r>
            <a:r>
              <a:rPr lang="en-US" sz="3100" dirty="0" err="1"/>
              <a:t>ana</a:t>
            </a:r>
            <a:r>
              <a:rPr lang="en-US" sz="3100" dirty="0"/>
              <a:t> </a:t>
            </a:r>
            <a:r>
              <a:rPr lang="en-US" sz="3100" dirty="0" err="1"/>
              <a:t>hatlarıyla</a:t>
            </a:r>
            <a:r>
              <a:rPr lang="en-US" sz="3100" dirty="0"/>
              <a:t>, </a:t>
            </a:r>
            <a:r>
              <a:rPr lang="en-US" sz="3100" dirty="0" err="1"/>
              <a:t>kendisine</a:t>
            </a:r>
            <a:r>
              <a:rPr lang="en-US" sz="3100" dirty="0"/>
              <a:t> </a:t>
            </a:r>
            <a:r>
              <a:rPr lang="en-US" sz="3100" dirty="0" err="1"/>
              <a:t>intikal</a:t>
            </a:r>
            <a:r>
              <a:rPr lang="en-US" sz="3100" dirty="0"/>
              <a:t> </a:t>
            </a:r>
            <a:r>
              <a:rPr lang="en-US" sz="3100" dirty="0" err="1"/>
              <a:t>eden</a:t>
            </a:r>
            <a:r>
              <a:rPr lang="en-US" sz="3100" dirty="0"/>
              <a:t> </a:t>
            </a:r>
            <a:r>
              <a:rPr lang="en-US" sz="3100" dirty="0" err="1"/>
              <a:t>şikayet</a:t>
            </a:r>
            <a:r>
              <a:rPr lang="en-US" sz="3100" dirty="0"/>
              <a:t> </a:t>
            </a:r>
            <a:r>
              <a:rPr lang="en-US" sz="3100" dirty="0" err="1"/>
              <a:t>ve</a:t>
            </a:r>
            <a:r>
              <a:rPr lang="en-US" sz="3100" dirty="0"/>
              <a:t> </a:t>
            </a:r>
            <a:r>
              <a:rPr lang="en-US" sz="3100" dirty="0" err="1" smtClean="0"/>
              <a:t>ihbarların</a:t>
            </a:r>
            <a:r>
              <a:rPr lang="en-US" sz="3100" dirty="0" smtClean="0"/>
              <a:t> </a:t>
            </a:r>
            <a:r>
              <a:rPr lang="en-US" sz="3100" dirty="0" err="1"/>
              <a:t>soruşturulması</a:t>
            </a:r>
            <a:r>
              <a:rPr lang="en-US" sz="3100" dirty="0"/>
              <a:t>, </a:t>
            </a:r>
            <a:r>
              <a:rPr lang="en-US" sz="3100" dirty="0" err="1"/>
              <a:t>yürütülen</a:t>
            </a:r>
            <a:r>
              <a:rPr lang="en-US" sz="3100" dirty="0"/>
              <a:t> </a:t>
            </a:r>
            <a:r>
              <a:rPr lang="en-US" sz="3100" dirty="0" err="1"/>
              <a:t>cezai</a:t>
            </a:r>
            <a:r>
              <a:rPr lang="en-US" sz="3100" dirty="0"/>
              <a:t> </a:t>
            </a:r>
            <a:r>
              <a:rPr lang="en-US" sz="3100" dirty="0" err="1"/>
              <a:t>veya</a:t>
            </a:r>
            <a:r>
              <a:rPr lang="en-US" sz="3100" dirty="0"/>
              <a:t> </a:t>
            </a:r>
            <a:r>
              <a:rPr lang="en-US" sz="3100" dirty="0" err="1"/>
              <a:t>hukuki</a:t>
            </a:r>
            <a:r>
              <a:rPr lang="en-US" sz="3100" dirty="0"/>
              <a:t> </a:t>
            </a:r>
            <a:r>
              <a:rPr lang="en-US" sz="3100" dirty="0" err="1"/>
              <a:t>tahkikatın</a:t>
            </a:r>
            <a:r>
              <a:rPr lang="en-US" sz="3100" dirty="0"/>
              <a:t> </a:t>
            </a:r>
            <a:r>
              <a:rPr lang="en-US" sz="3100" dirty="0" err="1"/>
              <a:t>sonucunda</a:t>
            </a:r>
            <a:r>
              <a:rPr lang="en-US" sz="3100" dirty="0"/>
              <a:t> </a:t>
            </a:r>
            <a:r>
              <a:rPr lang="en-US" sz="3100" dirty="0" err="1"/>
              <a:t>bir</a:t>
            </a:r>
            <a:r>
              <a:rPr lang="en-US" sz="3100" dirty="0"/>
              <a:t> </a:t>
            </a:r>
            <a:r>
              <a:rPr lang="en-US" sz="3100" dirty="0" err="1"/>
              <a:t>suç</a:t>
            </a:r>
            <a:r>
              <a:rPr lang="en-US" sz="3100" dirty="0"/>
              <a:t> </a:t>
            </a:r>
            <a:r>
              <a:rPr lang="en-US" sz="3100" dirty="0" err="1"/>
              <a:t>unsurunun</a:t>
            </a:r>
            <a:r>
              <a:rPr lang="en-US" sz="3100" dirty="0"/>
              <a:t> </a:t>
            </a:r>
            <a:r>
              <a:rPr lang="en-US" sz="3100" dirty="0" err="1"/>
              <a:t>bulunması</a:t>
            </a:r>
            <a:r>
              <a:rPr lang="en-US" sz="3100" dirty="0"/>
              <a:t> </a:t>
            </a:r>
            <a:r>
              <a:rPr lang="en-US" sz="3100" dirty="0" err="1"/>
              <a:t>halinde</a:t>
            </a:r>
            <a:r>
              <a:rPr lang="en-US" sz="3100" dirty="0"/>
              <a:t> </a:t>
            </a:r>
            <a:r>
              <a:rPr lang="en-US" sz="3100" dirty="0" err="1"/>
              <a:t>ilgili</a:t>
            </a:r>
            <a:r>
              <a:rPr lang="en-US" sz="3100" dirty="0"/>
              <a:t> </a:t>
            </a:r>
            <a:r>
              <a:rPr lang="en-US" sz="3100" dirty="0" err="1"/>
              <a:t>Mahkemeye</a:t>
            </a:r>
            <a:r>
              <a:rPr lang="en-US" sz="3100" dirty="0"/>
              <a:t> </a:t>
            </a:r>
            <a:r>
              <a:rPr lang="en-US" sz="3100" dirty="0" err="1"/>
              <a:t>kamu</a:t>
            </a:r>
            <a:r>
              <a:rPr lang="en-US" sz="3100" dirty="0"/>
              <a:t> </a:t>
            </a:r>
            <a:r>
              <a:rPr lang="en-US" sz="3100" dirty="0" err="1"/>
              <a:t>adına</a:t>
            </a:r>
            <a:r>
              <a:rPr lang="en-US" sz="3100" dirty="0"/>
              <a:t> </a:t>
            </a:r>
            <a:r>
              <a:rPr lang="en-US" sz="3100" dirty="0" err="1"/>
              <a:t>dava</a:t>
            </a:r>
            <a:r>
              <a:rPr lang="en-US" sz="3100" dirty="0"/>
              <a:t> </a:t>
            </a:r>
            <a:r>
              <a:rPr lang="en-US" sz="3100" dirty="0" err="1"/>
              <a:t>açılması</a:t>
            </a:r>
            <a:r>
              <a:rPr lang="en-US" sz="3100" dirty="0"/>
              <a:t>, </a:t>
            </a:r>
            <a:r>
              <a:rPr lang="en-US" sz="3100" dirty="0" err="1" smtClean="0"/>
              <a:t>Mahkeme</a:t>
            </a:r>
            <a:r>
              <a:rPr lang="tr-TR" sz="3100" dirty="0" smtClean="0"/>
              <a:t>’</a:t>
            </a:r>
            <a:r>
              <a:rPr lang="en-US" sz="3100" dirty="0" err="1" smtClean="0"/>
              <a:t>nin</a:t>
            </a:r>
            <a:r>
              <a:rPr lang="en-US" sz="3100" dirty="0" smtClean="0"/>
              <a:t> </a:t>
            </a:r>
            <a:r>
              <a:rPr lang="en-US" sz="3100" dirty="0" err="1"/>
              <a:t>verdiği</a:t>
            </a:r>
            <a:r>
              <a:rPr lang="en-US" sz="3100" dirty="0"/>
              <a:t> </a:t>
            </a:r>
            <a:r>
              <a:rPr lang="en-US" sz="3100" dirty="0" err="1"/>
              <a:t>nihai</a:t>
            </a:r>
            <a:r>
              <a:rPr lang="en-US" sz="3100" dirty="0"/>
              <a:t> </a:t>
            </a:r>
            <a:r>
              <a:rPr lang="en-US" sz="3100" dirty="0" err="1"/>
              <a:t>kararın</a:t>
            </a:r>
            <a:r>
              <a:rPr lang="en-US" sz="3100" dirty="0"/>
              <a:t> </a:t>
            </a:r>
            <a:r>
              <a:rPr lang="en-US" sz="3100" dirty="0" err="1"/>
              <a:t>incelenerek</a:t>
            </a:r>
            <a:r>
              <a:rPr lang="en-US" sz="3100" dirty="0"/>
              <a:t> </a:t>
            </a:r>
            <a:r>
              <a:rPr lang="en-US" sz="3100" dirty="0" err="1"/>
              <a:t>gerekirse</a:t>
            </a:r>
            <a:r>
              <a:rPr lang="en-US" sz="3100" dirty="0"/>
              <a:t> </a:t>
            </a:r>
            <a:r>
              <a:rPr lang="en-US" sz="3100" dirty="0" err="1"/>
              <a:t>temyiz</a:t>
            </a:r>
            <a:r>
              <a:rPr lang="en-US" sz="3100" dirty="0"/>
              <a:t> </a:t>
            </a:r>
            <a:r>
              <a:rPr lang="en-US" sz="3100" dirty="0" err="1"/>
              <a:t>edilmesi</a:t>
            </a:r>
            <a:r>
              <a:rPr lang="en-US" sz="3100" dirty="0"/>
              <a:t> </a:t>
            </a:r>
            <a:r>
              <a:rPr lang="en-US" sz="3100" dirty="0" err="1"/>
              <a:t>ve</a:t>
            </a:r>
            <a:r>
              <a:rPr lang="en-US" sz="3100" dirty="0"/>
              <a:t> </a:t>
            </a:r>
            <a:r>
              <a:rPr lang="en-US" sz="3100" dirty="0" err="1"/>
              <a:t>kesinleşen</a:t>
            </a:r>
            <a:r>
              <a:rPr lang="en-US" sz="3100" dirty="0"/>
              <a:t> </a:t>
            </a:r>
            <a:r>
              <a:rPr lang="en-US" sz="3100" dirty="0" err="1"/>
              <a:t>karar</a:t>
            </a:r>
            <a:r>
              <a:rPr lang="en-US" sz="3100" dirty="0"/>
              <a:t> </a:t>
            </a:r>
            <a:r>
              <a:rPr lang="en-US" sz="3100" dirty="0" err="1" smtClean="0"/>
              <a:t>sonucunda</a:t>
            </a:r>
            <a:r>
              <a:rPr lang="en-US" sz="3100" dirty="0" smtClean="0"/>
              <a:t> </a:t>
            </a:r>
            <a:r>
              <a:rPr lang="en-US" sz="3100" dirty="0" err="1" smtClean="0"/>
              <a:t>infazın</a:t>
            </a:r>
            <a:r>
              <a:rPr lang="en-US" sz="3100" dirty="0" smtClean="0"/>
              <a:t> </a:t>
            </a:r>
            <a:r>
              <a:rPr lang="en-US" sz="3100" dirty="0" err="1"/>
              <a:t>yerine</a:t>
            </a:r>
            <a:r>
              <a:rPr lang="en-US" sz="3100" dirty="0"/>
              <a:t>  </a:t>
            </a:r>
            <a:r>
              <a:rPr lang="en-US" sz="3100" dirty="0" err="1"/>
              <a:t>getirilmesi</a:t>
            </a:r>
            <a:r>
              <a:rPr lang="en-US" sz="3100" dirty="0"/>
              <a:t>  </a:t>
            </a:r>
            <a:r>
              <a:rPr lang="en-US" sz="3100" dirty="0" err="1"/>
              <a:t>faaliyetlerini</a:t>
            </a:r>
            <a:r>
              <a:rPr lang="en-US" sz="3100" dirty="0"/>
              <a:t> </a:t>
            </a:r>
            <a:r>
              <a:rPr lang="en-US" sz="3100" dirty="0" err="1"/>
              <a:t>yürütmektedir</a:t>
            </a:r>
            <a:r>
              <a:rPr lang="en-US" sz="3100" dirty="0"/>
              <a:t>.</a:t>
            </a:r>
          </a:p>
          <a:p>
            <a:pPr marL="0" indent="0" algn="just">
              <a:buNone/>
            </a:pPr>
            <a:r>
              <a:rPr lang="en-US" sz="3100" dirty="0" err="1"/>
              <a:t>Cumhuriyet</a:t>
            </a:r>
            <a:r>
              <a:rPr lang="en-US" sz="3100" dirty="0"/>
              <a:t> </a:t>
            </a:r>
            <a:r>
              <a:rPr lang="en-US" sz="3100" dirty="0" err="1" smtClean="0"/>
              <a:t>Başsavcılığı</a:t>
            </a:r>
            <a:r>
              <a:rPr lang="en-US" sz="3100" dirty="0"/>
              <a:t>,  </a:t>
            </a:r>
            <a:r>
              <a:rPr lang="en-US" sz="3100" dirty="0" err="1"/>
              <a:t>aşağıda</a:t>
            </a:r>
            <a:r>
              <a:rPr lang="en-US" sz="3100" dirty="0"/>
              <a:t> </a:t>
            </a:r>
            <a:r>
              <a:rPr lang="en-US" sz="3100" dirty="0" err="1"/>
              <a:t>listelenen</a:t>
            </a:r>
            <a:r>
              <a:rPr lang="en-US" sz="3100" dirty="0"/>
              <a:t>  </a:t>
            </a:r>
            <a:r>
              <a:rPr lang="en-US" sz="3100" dirty="0" err="1"/>
              <a:t>hallerde</a:t>
            </a:r>
            <a:r>
              <a:rPr lang="en-US" sz="3100" dirty="0"/>
              <a:t>  </a:t>
            </a:r>
            <a:r>
              <a:rPr lang="en-US" sz="3100" dirty="0" err="1"/>
              <a:t>soruşturma</a:t>
            </a:r>
            <a:r>
              <a:rPr lang="en-US" sz="3100" dirty="0"/>
              <a:t> </a:t>
            </a:r>
            <a:r>
              <a:rPr lang="en-US" sz="3100" dirty="0" err="1"/>
              <a:t>başlatabilmektedir</a:t>
            </a:r>
            <a:r>
              <a:rPr lang="en-US" sz="3100" dirty="0"/>
              <a:t>:</a:t>
            </a:r>
          </a:p>
          <a:p>
            <a:pPr lvl="1"/>
            <a:r>
              <a:rPr lang="en-US" dirty="0" err="1"/>
              <a:t>Müşteki</a:t>
            </a:r>
            <a:r>
              <a:rPr lang="en-US" dirty="0"/>
              <a:t>  </a:t>
            </a:r>
            <a:r>
              <a:rPr lang="en-US" dirty="0" err="1"/>
              <a:t>veya</a:t>
            </a:r>
            <a:r>
              <a:rPr lang="en-US" dirty="0"/>
              <a:t>  </a:t>
            </a:r>
            <a:r>
              <a:rPr lang="en-US" dirty="0" err="1"/>
              <a:t>vekilinin</a:t>
            </a:r>
            <a:r>
              <a:rPr lang="en-US" dirty="0"/>
              <a:t>  </a:t>
            </a:r>
            <a:r>
              <a:rPr lang="en-US" dirty="0" err="1"/>
              <a:t>Savcılığa</a:t>
            </a:r>
            <a:r>
              <a:rPr lang="en-US" dirty="0"/>
              <a:t>  </a:t>
            </a:r>
            <a:r>
              <a:rPr lang="en-US" dirty="0" err="1"/>
              <a:t>başvurarak</a:t>
            </a:r>
            <a:r>
              <a:rPr lang="en-US" dirty="0"/>
              <a:t>  </a:t>
            </a:r>
            <a:r>
              <a:rPr lang="en-US" dirty="0" err="1"/>
              <a:t>şikayette</a:t>
            </a:r>
            <a:r>
              <a:rPr lang="en-US" dirty="0"/>
              <a:t> </a:t>
            </a:r>
            <a:r>
              <a:rPr lang="en-US" dirty="0" err="1"/>
              <a:t>bulunması</a:t>
            </a:r>
            <a:r>
              <a:rPr lang="en-US" dirty="0"/>
              <a:t>,</a:t>
            </a:r>
            <a:endParaRPr lang="en-US" sz="3600" dirty="0"/>
          </a:p>
          <a:p>
            <a:pPr lvl="1"/>
            <a:r>
              <a:rPr lang="en-US" dirty="0" err="1"/>
              <a:t>Özel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tüzel</a:t>
            </a:r>
            <a:r>
              <a:rPr lang="en-US" dirty="0"/>
              <a:t> </a:t>
            </a:r>
            <a:r>
              <a:rPr lang="en-US" dirty="0" err="1"/>
              <a:t>kişiliklerin</a:t>
            </a:r>
            <a:r>
              <a:rPr lang="en-US" dirty="0"/>
              <a:t> </a:t>
            </a:r>
            <a:r>
              <a:rPr lang="en-US" dirty="0" err="1"/>
              <a:t>Savcılığa</a:t>
            </a:r>
            <a:r>
              <a:rPr lang="en-US" dirty="0"/>
              <a:t> </a:t>
            </a:r>
            <a:r>
              <a:rPr lang="en-US" dirty="0" err="1"/>
              <a:t>ihbarda</a:t>
            </a:r>
            <a:r>
              <a:rPr lang="en-US" dirty="0"/>
              <a:t> </a:t>
            </a:r>
            <a:r>
              <a:rPr lang="en-US" dirty="0" err="1" smtClean="0"/>
              <a:t>bulunması</a:t>
            </a:r>
            <a:r>
              <a:rPr lang="en-US" dirty="0" smtClean="0"/>
              <a:t>,</a:t>
            </a:r>
            <a:endParaRPr lang="tr-TR" sz="3600" dirty="0"/>
          </a:p>
          <a:p>
            <a:pPr lvl="1"/>
            <a:r>
              <a:rPr lang="en-US" dirty="0" err="1" smtClean="0"/>
              <a:t>Kolluk</a:t>
            </a:r>
            <a:r>
              <a:rPr lang="en-US" dirty="0" smtClean="0"/>
              <a:t> </a:t>
            </a:r>
            <a:r>
              <a:rPr lang="en-US" dirty="0" err="1"/>
              <a:t>kuvvetleri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suçüstü</a:t>
            </a:r>
            <a:r>
              <a:rPr lang="en-US" dirty="0"/>
              <a:t> </a:t>
            </a:r>
            <a:r>
              <a:rPr lang="en-US" dirty="0" err="1"/>
              <a:t>yakalanan</a:t>
            </a:r>
            <a:r>
              <a:rPr lang="en-US" dirty="0"/>
              <a:t> </a:t>
            </a:r>
            <a:r>
              <a:rPr lang="en-US" dirty="0" err="1"/>
              <a:t>sanıkların</a:t>
            </a:r>
            <a:r>
              <a:rPr lang="en-US" dirty="0"/>
              <a:t> </a:t>
            </a:r>
            <a:r>
              <a:rPr lang="en-US" dirty="0" err="1"/>
              <a:t>Savcılığa</a:t>
            </a:r>
            <a:r>
              <a:rPr lang="en-US" dirty="0"/>
              <a:t> </a:t>
            </a:r>
            <a:r>
              <a:rPr lang="en-US" dirty="0" err="1"/>
              <a:t>getirilmesi</a:t>
            </a:r>
            <a:r>
              <a:rPr lang="en-US" dirty="0"/>
              <a:t>. </a:t>
            </a:r>
            <a:endParaRPr lang="tr-TR" dirty="0"/>
          </a:p>
          <a:p>
            <a:pPr marL="57150" indent="0" algn="just">
              <a:buNone/>
            </a:pPr>
            <a:r>
              <a:rPr lang="en-US" dirty="0" err="1"/>
              <a:t>Bunların</a:t>
            </a:r>
            <a:r>
              <a:rPr lang="en-US" dirty="0"/>
              <a:t> </a:t>
            </a:r>
            <a:r>
              <a:rPr lang="en-US" dirty="0" err="1"/>
              <a:t>dışında</a:t>
            </a:r>
            <a:r>
              <a:rPr lang="en-US" dirty="0"/>
              <a:t>, </a:t>
            </a:r>
            <a:r>
              <a:rPr lang="en-US" dirty="0" err="1"/>
              <a:t>Savcı</a:t>
            </a:r>
            <a:r>
              <a:rPr lang="en-US" dirty="0"/>
              <a:t> </a:t>
            </a:r>
            <a:r>
              <a:rPr lang="en-US" dirty="0" err="1"/>
              <a:t>resen</a:t>
            </a:r>
            <a:r>
              <a:rPr lang="en-US" dirty="0"/>
              <a:t> de </a:t>
            </a:r>
            <a:r>
              <a:rPr lang="en-US" dirty="0" err="1"/>
              <a:t>soruşturma</a:t>
            </a:r>
            <a:r>
              <a:rPr lang="en-US" dirty="0"/>
              <a:t> </a:t>
            </a:r>
            <a:r>
              <a:rPr lang="en-US" dirty="0" err="1"/>
              <a:t>başlatabilmektedir</a:t>
            </a:r>
            <a:r>
              <a:rPr lang="en-US" dirty="0"/>
              <a:t>.</a:t>
            </a:r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7009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Tutuklama</a:t>
            </a:r>
            <a:r>
              <a:rPr lang="en-US" b="1" dirty="0"/>
              <a:t> </a:t>
            </a:r>
            <a:r>
              <a:rPr lang="en-US" b="1" dirty="0" err="1"/>
              <a:t>İşlemleri</a:t>
            </a:r>
            <a:r>
              <a:rPr lang="en-US" b="1" dirty="0"/>
              <a:t> Alt </a:t>
            </a:r>
            <a:r>
              <a:rPr lang="en-US" b="1" dirty="0" err="1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/>
              <a:t>Tutuklama</a:t>
            </a:r>
            <a:r>
              <a:rPr lang="en-US" sz="2800" dirty="0"/>
              <a:t> </a:t>
            </a:r>
            <a:r>
              <a:rPr lang="en-US" sz="2800" dirty="0" err="1"/>
              <a:t>işlemleri</a:t>
            </a:r>
            <a:r>
              <a:rPr lang="en-US" sz="2800" dirty="0"/>
              <a:t>, </a:t>
            </a:r>
            <a:r>
              <a:rPr lang="en-US" sz="2800" dirty="0" err="1"/>
              <a:t>suçüstü</a:t>
            </a:r>
            <a:r>
              <a:rPr lang="en-US" sz="2800" dirty="0"/>
              <a:t> </a:t>
            </a:r>
            <a:r>
              <a:rPr lang="en-US" sz="2800" dirty="0" err="1"/>
              <a:t>getirilen</a:t>
            </a:r>
            <a:r>
              <a:rPr lang="en-US" sz="2800" dirty="0"/>
              <a:t> </a:t>
            </a:r>
            <a:r>
              <a:rPr lang="en-US" sz="2800" dirty="0" err="1"/>
              <a:t>sanığın</a:t>
            </a:r>
            <a:r>
              <a:rPr lang="en-US" sz="2800" dirty="0"/>
              <a:t>, CMUK 104. </a:t>
            </a:r>
            <a:r>
              <a:rPr lang="en-US" sz="2800" dirty="0" err="1"/>
              <a:t>maddede</a:t>
            </a:r>
            <a:r>
              <a:rPr lang="en-US" sz="2800" dirty="0"/>
              <a:t> </a:t>
            </a:r>
            <a:r>
              <a:rPr lang="en-US" sz="2800" dirty="0" err="1"/>
              <a:t>belirtilen</a:t>
            </a:r>
            <a:r>
              <a:rPr lang="en-US" sz="2800" dirty="0"/>
              <a:t> </a:t>
            </a:r>
            <a:r>
              <a:rPr lang="en-US" sz="2800" dirty="0" err="1" smtClean="0"/>
              <a:t>hallerden</a:t>
            </a:r>
            <a:r>
              <a:rPr lang="en-US" sz="2800" dirty="0" smtClean="0"/>
              <a:t> </a:t>
            </a:r>
            <a:r>
              <a:rPr lang="en-US" sz="2800" dirty="0" err="1"/>
              <a:t>dolayı</a:t>
            </a:r>
            <a:r>
              <a:rPr lang="en-US" sz="2800" dirty="0"/>
              <a:t> </a:t>
            </a:r>
            <a:r>
              <a:rPr lang="en-US" sz="2800" dirty="0" err="1"/>
              <a:t>tutuklanması</a:t>
            </a:r>
            <a:r>
              <a:rPr lang="en-US" sz="2800" dirty="0"/>
              <a:t> </a:t>
            </a:r>
            <a:r>
              <a:rPr lang="en-US" sz="2800" dirty="0" err="1"/>
              <a:t>amacıyla</a:t>
            </a:r>
            <a:r>
              <a:rPr lang="en-US" sz="2800" dirty="0"/>
              <a:t> </a:t>
            </a:r>
            <a:r>
              <a:rPr lang="en-US" sz="2800" dirty="0" err="1"/>
              <a:t>savcılık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yürütülen</a:t>
            </a:r>
            <a:r>
              <a:rPr lang="en-US" sz="2800" dirty="0"/>
              <a:t> </a:t>
            </a:r>
            <a:r>
              <a:rPr lang="en-US" sz="2800" dirty="0" err="1"/>
              <a:t>faaliyetleri</a:t>
            </a:r>
            <a:r>
              <a:rPr lang="en-US" sz="2800" dirty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 (MADDE 104 </a:t>
            </a:r>
            <a:r>
              <a:rPr lang="en-US" sz="2800" dirty="0" err="1"/>
              <a:t>Kaçma</a:t>
            </a:r>
            <a:r>
              <a:rPr lang="en-US" sz="2800" dirty="0"/>
              <a:t> </a:t>
            </a:r>
            <a:r>
              <a:rPr lang="en-US" sz="2800" dirty="0" err="1"/>
              <a:t>şüphesini</a:t>
            </a:r>
            <a:r>
              <a:rPr lang="en-US" sz="2800" dirty="0"/>
              <a:t> </a:t>
            </a:r>
            <a:r>
              <a:rPr lang="en-US" sz="2800" dirty="0" err="1"/>
              <a:t>uyandıracak</a:t>
            </a:r>
            <a:r>
              <a:rPr lang="en-US" sz="2800" dirty="0"/>
              <a:t> </a:t>
            </a:r>
            <a:r>
              <a:rPr lang="en-US" sz="2800" dirty="0" err="1"/>
              <a:t>vakalar</a:t>
            </a:r>
            <a:r>
              <a:rPr lang="en-US" sz="2800" dirty="0"/>
              <a:t> </a:t>
            </a:r>
            <a:r>
              <a:rPr lang="en-US" sz="2800" dirty="0" err="1"/>
              <a:t>bulunması</a:t>
            </a:r>
            <a:r>
              <a:rPr lang="en-US" sz="2800" dirty="0"/>
              <a:t>. </a:t>
            </a:r>
            <a:r>
              <a:rPr lang="en-US" sz="2800" dirty="0" err="1" smtClean="0"/>
              <a:t>Delillerin</a:t>
            </a:r>
            <a:r>
              <a:rPr lang="en-US" sz="2800" dirty="0" smtClean="0"/>
              <a:t> </a:t>
            </a:r>
            <a:r>
              <a:rPr lang="en-US" sz="2800" dirty="0" err="1"/>
              <a:t>yok</a:t>
            </a:r>
            <a:r>
              <a:rPr lang="en-US" sz="2800" dirty="0"/>
              <a:t> </a:t>
            </a:r>
            <a:r>
              <a:rPr lang="en-US" sz="2800" dirty="0" err="1"/>
              <a:t>edilmesi</a:t>
            </a:r>
            <a:r>
              <a:rPr lang="en-US" sz="2800" dirty="0"/>
              <a:t>, </a:t>
            </a:r>
            <a:r>
              <a:rPr lang="en-US" sz="2800" dirty="0" err="1"/>
              <a:t>değiştirilmesi</a:t>
            </a:r>
            <a:r>
              <a:rPr lang="en-US" sz="2800" dirty="0"/>
              <a:t>, </a:t>
            </a:r>
            <a:r>
              <a:rPr lang="en-US" sz="2800" dirty="0" err="1"/>
              <a:t>gizlenmesi</a:t>
            </a:r>
            <a:r>
              <a:rPr lang="en-US" sz="2800" dirty="0"/>
              <a:t>, </a:t>
            </a:r>
            <a:r>
              <a:rPr lang="en-US" sz="2800" dirty="0" err="1"/>
              <a:t>şeriklerin</a:t>
            </a:r>
            <a:r>
              <a:rPr lang="en-US" sz="2800" dirty="0"/>
              <a:t> </a:t>
            </a:r>
            <a:r>
              <a:rPr lang="en-US" sz="2800" dirty="0" err="1"/>
              <a:t>uydurma</a:t>
            </a:r>
            <a:r>
              <a:rPr lang="en-US" sz="2800" dirty="0"/>
              <a:t> </a:t>
            </a:r>
            <a:r>
              <a:rPr lang="en-US" sz="2800" dirty="0" err="1"/>
              <a:t>beyana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tanıkların</a:t>
            </a:r>
            <a:r>
              <a:rPr lang="en-US" sz="2800" dirty="0" smtClean="0"/>
              <a:t> </a:t>
            </a:r>
            <a:r>
              <a:rPr lang="en-US" sz="2800" dirty="0" err="1"/>
              <a:t>yalan</a:t>
            </a:r>
            <a:r>
              <a:rPr lang="en-US" sz="2800" dirty="0"/>
              <a:t> </a:t>
            </a:r>
            <a:r>
              <a:rPr lang="en-US" sz="2800" dirty="0" err="1"/>
              <a:t>tanıklığa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tanıklıktan</a:t>
            </a:r>
            <a:r>
              <a:rPr lang="en-US" sz="2800" dirty="0"/>
              <a:t> </a:t>
            </a:r>
            <a:r>
              <a:rPr lang="en-US" sz="2800" dirty="0" err="1"/>
              <a:t>kaçmaya</a:t>
            </a:r>
            <a:r>
              <a:rPr lang="en-US" sz="2800" dirty="0"/>
              <a:t> </a:t>
            </a:r>
            <a:r>
              <a:rPr lang="en-US" sz="2800" dirty="0" err="1"/>
              <a:t>sevk</a:t>
            </a:r>
            <a:r>
              <a:rPr lang="en-US" sz="2800" dirty="0"/>
              <a:t> </a:t>
            </a:r>
            <a:r>
              <a:rPr lang="en-US" sz="2800" dirty="0" err="1"/>
              <a:t>edildiğini</a:t>
            </a:r>
            <a:r>
              <a:rPr lang="en-US" sz="2800" dirty="0"/>
              <a:t>, </a:t>
            </a:r>
            <a:r>
              <a:rPr lang="en-US" sz="2800" dirty="0" err="1"/>
              <a:t>bilirkişilerin</a:t>
            </a:r>
            <a:r>
              <a:rPr lang="en-US" sz="2800" dirty="0"/>
              <a:t> </a:t>
            </a:r>
            <a:r>
              <a:rPr lang="en-US" sz="2800" dirty="0" err="1"/>
              <a:t>etki</a:t>
            </a:r>
            <a:r>
              <a:rPr lang="en-US" sz="2800" dirty="0"/>
              <a:t> </a:t>
            </a:r>
            <a:r>
              <a:rPr lang="en-US" sz="2800" dirty="0" err="1"/>
              <a:t>altına</a:t>
            </a:r>
            <a:r>
              <a:rPr lang="en-US" sz="2800" dirty="0"/>
              <a:t> </a:t>
            </a:r>
            <a:r>
              <a:rPr lang="en-US" sz="2800" dirty="0" err="1"/>
              <a:t>alınmasına</a:t>
            </a:r>
            <a:r>
              <a:rPr lang="en-US" sz="2800" dirty="0"/>
              <a:t> </a:t>
            </a:r>
            <a:r>
              <a:rPr lang="en-US" sz="2800" dirty="0" err="1"/>
              <a:t>çalışıldığını</a:t>
            </a:r>
            <a:r>
              <a:rPr lang="en-US" sz="2800" dirty="0"/>
              <a:t> </a:t>
            </a:r>
            <a:r>
              <a:rPr lang="en-US" sz="2800" dirty="0" err="1"/>
              <a:t>gösteren</a:t>
            </a:r>
            <a:r>
              <a:rPr lang="en-US" sz="2800" dirty="0"/>
              <a:t> </a:t>
            </a:r>
            <a:r>
              <a:rPr lang="en-US" sz="2800" dirty="0" err="1"/>
              <a:t>hal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davranışların</a:t>
            </a:r>
            <a:r>
              <a:rPr lang="en-US" sz="2800" dirty="0"/>
              <a:t>   </a:t>
            </a:r>
            <a:r>
              <a:rPr lang="en-US" sz="2800" dirty="0" err="1"/>
              <a:t>bulunması</a:t>
            </a:r>
            <a:r>
              <a:rPr lang="en-US" sz="2800" dirty="0"/>
              <a:t>)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4441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Tutuklama</a:t>
            </a:r>
            <a:r>
              <a:rPr lang="en-US" b="1" dirty="0"/>
              <a:t> </a:t>
            </a:r>
            <a:r>
              <a:rPr lang="en-US" b="1" dirty="0" err="1"/>
              <a:t>İşlemleri</a:t>
            </a:r>
            <a:r>
              <a:rPr lang="en-US" b="1" dirty="0"/>
              <a:t> Alt </a:t>
            </a:r>
            <a:r>
              <a:rPr lang="en-US" b="1" dirty="0" err="1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 err="1"/>
              <a:t>Tutuklama</a:t>
            </a:r>
            <a:r>
              <a:rPr lang="en-US" sz="2800" b="1" dirty="0"/>
              <a:t> </a:t>
            </a:r>
            <a:r>
              <a:rPr lang="en-US" sz="2800" b="1" dirty="0" err="1"/>
              <a:t>Talebi</a:t>
            </a:r>
            <a:r>
              <a:rPr lang="en-US" sz="2800" b="1" dirty="0"/>
              <a:t> </a:t>
            </a:r>
            <a:r>
              <a:rPr lang="en-US" sz="2800" b="1" dirty="0" err="1"/>
              <a:t>Bilgilerinin</a:t>
            </a:r>
            <a:r>
              <a:rPr lang="en-US" sz="2800" b="1" dirty="0"/>
              <a:t> </a:t>
            </a:r>
            <a:r>
              <a:rPr lang="en-US" sz="2800" b="1" dirty="0" err="1"/>
              <a:t>Kaydedilmesi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Sanıklar</a:t>
            </a:r>
            <a:r>
              <a:rPr lang="en-US" sz="2800" dirty="0"/>
              <a:t> </a:t>
            </a:r>
            <a:r>
              <a:rPr lang="en-US" sz="2800" dirty="0" err="1"/>
              <a:t>hakkında</a:t>
            </a:r>
            <a:r>
              <a:rPr lang="en-US" sz="2800" dirty="0"/>
              <a:t> </a:t>
            </a:r>
            <a:r>
              <a:rPr lang="en-US" sz="2800" dirty="0" err="1"/>
              <a:t>hangi</a:t>
            </a:r>
            <a:r>
              <a:rPr lang="en-US" sz="2800" dirty="0"/>
              <a:t> </a:t>
            </a:r>
            <a:r>
              <a:rPr lang="en-US" sz="2800" dirty="0" err="1"/>
              <a:t>türden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maddeden</a:t>
            </a:r>
            <a:r>
              <a:rPr lang="en-US" sz="2800" dirty="0"/>
              <a:t> </a:t>
            </a:r>
            <a:r>
              <a:rPr lang="en-US" sz="2800" dirty="0" err="1"/>
              <a:t>dolayı</a:t>
            </a:r>
            <a:r>
              <a:rPr lang="en-US" sz="2800" dirty="0"/>
              <a:t> </a:t>
            </a:r>
            <a:r>
              <a:rPr lang="en-US" sz="2800" dirty="0" err="1"/>
              <a:t>tutuklama</a:t>
            </a:r>
            <a:r>
              <a:rPr lang="en-US" sz="2800" dirty="0"/>
              <a:t> </a:t>
            </a:r>
            <a:r>
              <a:rPr lang="en-US" sz="2800" dirty="0" err="1"/>
              <a:t>talebinde</a:t>
            </a:r>
            <a:r>
              <a:rPr lang="en-US" sz="2800" dirty="0"/>
              <a:t> </a:t>
            </a:r>
            <a:r>
              <a:rPr lang="en-US" sz="2800" dirty="0" err="1" smtClean="0"/>
              <a:t>bulunulduğunun</a:t>
            </a:r>
            <a:r>
              <a:rPr lang="en-US" sz="2800" dirty="0" smtClean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talep</a:t>
            </a:r>
            <a:r>
              <a:rPr lang="en-US" sz="2800" dirty="0"/>
              <a:t> </a:t>
            </a:r>
            <a:r>
              <a:rPr lang="en-US" sz="2800" dirty="0" err="1"/>
              <a:t>evrakının</a:t>
            </a:r>
            <a:r>
              <a:rPr lang="en-US" sz="2800" dirty="0"/>
              <a:t> </a:t>
            </a:r>
            <a:r>
              <a:rPr lang="en-US" sz="2800" dirty="0" err="1"/>
              <a:t>hazırlanması</a:t>
            </a:r>
            <a:r>
              <a:rPr lang="en-US" sz="2800" dirty="0"/>
              <a:t> </a:t>
            </a:r>
            <a:r>
              <a:rPr lang="en-US" sz="2800" dirty="0" err="1"/>
              <a:t>işlemlerini</a:t>
            </a:r>
            <a:r>
              <a:rPr lang="en-US" sz="2800" dirty="0"/>
              <a:t> </a:t>
            </a:r>
            <a:r>
              <a:rPr lang="en-US" sz="2800" dirty="0" err="1"/>
              <a:t>kapsayan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b="1" dirty="0" err="1"/>
              <a:t>Cezaevine</a:t>
            </a:r>
            <a:r>
              <a:rPr lang="en-US" sz="2800" b="1" dirty="0"/>
              <a:t> </a:t>
            </a:r>
            <a:r>
              <a:rPr lang="en-US" sz="2800" b="1" dirty="0" err="1"/>
              <a:t>Gönderme</a:t>
            </a:r>
            <a:r>
              <a:rPr lang="en-US" sz="2800" b="1" dirty="0"/>
              <a:t> </a:t>
            </a:r>
            <a:r>
              <a:rPr lang="en-US" sz="2800" b="1" dirty="0" err="1"/>
              <a:t>Bilgilerini</a:t>
            </a:r>
            <a:r>
              <a:rPr lang="en-US" sz="2800" b="1" dirty="0"/>
              <a:t> </a:t>
            </a:r>
            <a:r>
              <a:rPr lang="en-US" sz="2800" b="1" dirty="0" err="1"/>
              <a:t>Kaydetme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tutuklanan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cezaevine</a:t>
            </a:r>
            <a:r>
              <a:rPr lang="en-US" sz="2800" dirty="0"/>
              <a:t> </a:t>
            </a:r>
            <a:r>
              <a:rPr lang="en-US" sz="2800" dirty="0" err="1"/>
              <a:t>gönderilecek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kişilerin</a:t>
            </a:r>
            <a:r>
              <a:rPr lang="en-US" sz="2800" dirty="0"/>
              <a:t> </a:t>
            </a:r>
            <a:r>
              <a:rPr lang="en-US" sz="2800" dirty="0" err="1"/>
              <a:t>tevkif</a:t>
            </a:r>
            <a:r>
              <a:rPr lang="en-US" sz="2800" dirty="0"/>
              <a:t> </a:t>
            </a:r>
            <a:r>
              <a:rPr lang="en-US" sz="2800" dirty="0" err="1" smtClean="0"/>
              <a:t>bilgilerinin</a:t>
            </a:r>
            <a:r>
              <a:rPr lang="en-US" sz="2800" dirty="0" smtClean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/>
              <a:t>işlemlerinin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 </a:t>
            </a:r>
            <a:r>
              <a:rPr lang="en-US" sz="2800" dirty="0" err="1"/>
              <a:t>Tutuklama</a:t>
            </a:r>
            <a:r>
              <a:rPr lang="en-US" sz="2800" dirty="0"/>
              <a:t> </a:t>
            </a:r>
            <a:r>
              <a:rPr lang="en-US" sz="2800" dirty="0" err="1"/>
              <a:t>kararının</a:t>
            </a:r>
            <a:r>
              <a:rPr lang="en-US" sz="2800" dirty="0"/>
              <a:t> </a:t>
            </a:r>
            <a:r>
              <a:rPr lang="en-US" sz="2800" dirty="0" err="1" smtClean="0"/>
              <a:t>mahkeme</a:t>
            </a:r>
            <a:r>
              <a:rPr lang="en-US" sz="2800" dirty="0" smtClean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savcılığa</a:t>
            </a:r>
            <a:r>
              <a:rPr lang="en-US" sz="2800" dirty="0"/>
              <a:t> </a:t>
            </a:r>
            <a:r>
              <a:rPr lang="en-US" sz="2800" dirty="0" err="1"/>
              <a:t>gönderilmesinin</a:t>
            </a:r>
            <a:r>
              <a:rPr lang="en-US" sz="2800" dirty="0"/>
              <a:t> </a:t>
            </a:r>
            <a:r>
              <a:rPr lang="en-US" sz="2800" dirty="0" err="1"/>
              <a:t>ardından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ekran</a:t>
            </a:r>
            <a:r>
              <a:rPr lang="en-US" sz="2800" dirty="0"/>
              <a:t> </a:t>
            </a:r>
            <a:r>
              <a:rPr lang="en-US" sz="2800" dirty="0" err="1"/>
              <a:t>vasıtasıyla</a:t>
            </a:r>
            <a:r>
              <a:rPr lang="en-US" sz="2800" dirty="0"/>
              <a:t> </a:t>
            </a:r>
            <a:r>
              <a:rPr lang="en-US" sz="2800" dirty="0" err="1"/>
              <a:t>kayıt</a:t>
            </a:r>
            <a:r>
              <a:rPr lang="en-US" sz="2800" dirty="0"/>
              <a:t>  </a:t>
            </a:r>
            <a:r>
              <a:rPr lang="en-US" sz="2800" dirty="0" err="1"/>
              <a:t>işlenir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2994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Tutuklama</a:t>
            </a:r>
            <a:r>
              <a:rPr lang="en-US" b="1" dirty="0"/>
              <a:t> </a:t>
            </a:r>
            <a:r>
              <a:rPr lang="en-US" b="1" dirty="0" err="1"/>
              <a:t>İşlemleri</a:t>
            </a:r>
            <a:r>
              <a:rPr lang="en-US" b="1" dirty="0"/>
              <a:t> Alt </a:t>
            </a:r>
            <a:r>
              <a:rPr lang="en-US" b="1" dirty="0" err="1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b="1" dirty="0" err="1"/>
              <a:t>Tevkif</a:t>
            </a:r>
            <a:r>
              <a:rPr lang="en-US" b="1" dirty="0"/>
              <a:t> </a:t>
            </a:r>
            <a:r>
              <a:rPr lang="en-US" b="1" dirty="0" err="1"/>
              <a:t>Defteri</a:t>
            </a:r>
            <a:r>
              <a:rPr lang="en-US" b="1" dirty="0"/>
              <a:t> </a:t>
            </a:r>
            <a:r>
              <a:rPr lang="en-US" b="1" dirty="0" err="1"/>
              <a:t>Oluşturma</a:t>
            </a:r>
            <a:r>
              <a:rPr lang="en-US" b="1" dirty="0"/>
              <a:t> </a:t>
            </a:r>
            <a:r>
              <a:rPr lang="en-US" b="1" dirty="0" err="1"/>
              <a:t>Ekranı</a:t>
            </a:r>
            <a:endParaRPr lang="en-US" b="1" dirty="0"/>
          </a:p>
          <a:p>
            <a:pPr marL="0" indent="0" algn="just">
              <a:buNone/>
            </a:pPr>
            <a:r>
              <a:rPr lang="en-US" dirty="0" err="1"/>
              <a:t>Sisteme</a:t>
            </a:r>
            <a:r>
              <a:rPr lang="en-US" dirty="0"/>
              <a:t> </a:t>
            </a:r>
            <a:r>
              <a:rPr lang="en-US" dirty="0" err="1"/>
              <a:t>kaydedilen</a:t>
            </a:r>
            <a:r>
              <a:rPr lang="en-US" dirty="0"/>
              <a:t> </a:t>
            </a:r>
            <a:r>
              <a:rPr lang="en-US" dirty="0" err="1"/>
              <a:t>tutukluların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bunlara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bilgilerin</a:t>
            </a:r>
            <a:r>
              <a:rPr lang="en-US" dirty="0"/>
              <a:t> </a:t>
            </a:r>
            <a:r>
              <a:rPr lang="en-US" dirty="0" err="1"/>
              <a:t>görüntülendiği</a:t>
            </a:r>
            <a:r>
              <a:rPr lang="en-US" dirty="0"/>
              <a:t> </a:t>
            </a:r>
            <a:r>
              <a:rPr lang="en-US" dirty="0" err="1"/>
              <a:t>rapor</a:t>
            </a:r>
            <a:r>
              <a:rPr lang="en-US" dirty="0"/>
              <a:t> </a:t>
            </a:r>
            <a:r>
              <a:rPr lang="en-US" dirty="0" err="1"/>
              <a:t>ekranıdır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pPr marL="0" indent="0" algn="just">
              <a:buNone/>
            </a:pPr>
            <a:r>
              <a:rPr lang="en-US" b="1" dirty="0" err="1"/>
              <a:t>Tutukluluk</a:t>
            </a:r>
            <a:r>
              <a:rPr lang="en-US" b="1" dirty="0"/>
              <a:t> </a:t>
            </a:r>
            <a:r>
              <a:rPr lang="en-US" b="1" dirty="0" err="1"/>
              <a:t>Giriş</a:t>
            </a:r>
            <a:endParaRPr lang="en-US" b="1" dirty="0"/>
          </a:p>
          <a:p>
            <a:pPr marL="0" indent="0" algn="just">
              <a:buNone/>
            </a:pPr>
            <a:r>
              <a:rPr lang="en-US" dirty="0" err="1"/>
              <a:t>İşletim</a:t>
            </a:r>
            <a:r>
              <a:rPr lang="en-US" dirty="0"/>
              <a:t> </a:t>
            </a:r>
            <a:r>
              <a:rPr lang="en-US" dirty="0" err="1"/>
              <a:t>kapsamında</a:t>
            </a:r>
            <a:r>
              <a:rPr lang="en-US" dirty="0"/>
              <a:t> </a:t>
            </a:r>
            <a:r>
              <a:rPr lang="en-US" dirty="0" err="1"/>
              <a:t>bulunan</a:t>
            </a:r>
            <a:r>
              <a:rPr lang="en-US" dirty="0"/>
              <a:t> </a:t>
            </a:r>
            <a:r>
              <a:rPr lang="en-US" dirty="0" err="1"/>
              <a:t>adliyelerde</a:t>
            </a:r>
            <a:r>
              <a:rPr lang="en-US" dirty="0"/>
              <a:t>, </a:t>
            </a:r>
            <a:r>
              <a:rPr lang="en-US" dirty="0" err="1"/>
              <a:t>Mahkeme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tutuklama</a:t>
            </a:r>
            <a:r>
              <a:rPr lang="en-US" dirty="0"/>
              <a:t> </a:t>
            </a:r>
            <a:r>
              <a:rPr lang="en-US" dirty="0" err="1"/>
              <a:t>kararı</a:t>
            </a:r>
            <a:r>
              <a:rPr lang="en-US" dirty="0"/>
              <a:t> </a:t>
            </a:r>
            <a:r>
              <a:rPr lang="en-US" dirty="0" err="1" smtClean="0"/>
              <a:t>verilen</a:t>
            </a:r>
            <a:r>
              <a:rPr lang="en-US" dirty="0" smtClean="0"/>
              <a:t> </a:t>
            </a:r>
            <a:r>
              <a:rPr lang="en-US" dirty="0" err="1"/>
              <a:t>kişilerin</a:t>
            </a:r>
            <a:r>
              <a:rPr lang="en-US" dirty="0"/>
              <a:t> </a:t>
            </a:r>
            <a:r>
              <a:rPr lang="en-US" dirty="0" err="1"/>
              <a:t>tutukluluk</a:t>
            </a:r>
            <a:r>
              <a:rPr lang="en-US" dirty="0"/>
              <a:t> </a:t>
            </a:r>
            <a:r>
              <a:rPr lang="en-US" dirty="0" err="1"/>
              <a:t>bilgileri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otomatik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kaydedilir</a:t>
            </a:r>
            <a:r>
              <a:rPr lang="en-US" dirty="0"/>
              <a:t>. </a:t>
            </a:r>
            <a:r>
              <a:rPr lang="en-US" dirty="0" err="1" smtClean="0"/>
              <a:t>Henüz</a:t>
            </a:r>
            <a:r>
              <a:rPr lang="en-US" dirty="0" smtClean="0"/>
              <a:t> </a:t>
            </a:r>
            <a:r>
              <a:rPr lang="en-US" dirty="0" err="1"/>
              <a:t>işletime</a:t>
            </a:r>
            <a:r>
              <a:rPr lang="en-US" dirty="0"/>
              <a:t> </a:t>
            </a:r>
            <a:r>
              <a:rPr lang="en-US" dirty="0" err="1"/>
              <a:t>geçmemiş</a:t>
            </a:r>
            <a:r>
              <a:rPr lang="en-US" dirty="0"/>
              <a:t> </a:t>
            </a:r>
            <a:r>
              <a:rPr lang="en-US" dirty="0" err="1"/>
              <a:t>adliyelerden</a:t>
            </a:r>
            <a:r>
              <a:rPr lang="en-US" dirty="0"/>
              <a:t> </a:t>
            </a:r>
            <a:r>
              <a:rPr lang="en-US" dirty="0" err="1"/>
              <a:t>işletim</a:t>
            </a:r>
            <a:r>
              <a:rPr lang="en-US" dirty="0"/>
              <a:t> </a:t>
            </a:r>
            <a:r>
              <a:rPr lang="en-US" dirty="0" err="1"/>
              <a:t>kapsamında</a:t>
            </a:r>
            <a:r>
              <a:rPr lang="en-US" dirty="0"/>
              <a:t> </a:t>
            </a:r>
            <a:r>
              <a:rPr lang="en-US" dirty="0" err="1"/>
              <a:t>bulunan</a:t>
            </a:r>
            <a:r>
              <a:rPr lang="en-US" dirty="0"/>
              <a:t> </a:t>
            </a:r>
            <a:r>
              <a:rPr lang="en-US" dirty="0" err="1"/>
              <a:t>adliyelere</a:t>
            </a:r>
            <a:r>
              <a:rPr lang="en-US" dirty="0"/>
              <a:t> </a:t>
            </a:r>
            <a:r>
              <a:rPr lang="en-US" dirty="0" err="1" smtClean="0"/>
              <a:t>tutuklama</a:t>
            </a:r>
            <a:r>
              <a:rPr lang="en-US" dirty="0" smtClean="0"/>
              <a:t> </a:t>
            </a:r>
            <a:r>
              <a:rPr lang="en-US" dirty="0" err="1"/>
              <a:t>karar</a:t>
            </a:r>
            <a:r>
              <a:rPr lang="en-US" dirty="0"/>
              <a:t> </a:t>
            </a:r>
            <a:r>
              <a:rPr lang="en-US" dirty="0" err="1"/>
              <a:t>bilgileri</a:t>
            </a:r>
            <a:r>
              <a:rPr lang="en-US" dirty="0"/>
              <a:t> </a:t>
            </a:r>
            <a:r>
              <a:rPr lang="en-US" dirty="0" err="1"/>
              <a:t>gönderildiğinde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kararların</a:t>
            </a:r>
            <a:r>
              <a:rPr lang="en-US" dirty="0"/>
              <a:t> </a:t>
            </a:r>
            <a:r>
              <a:rPr lang="en-US" dirty="0" err="1"/>
              <a:t>kaydedilmesi</a:t>
            </a:r>
            <a:r>
              <a:rPr lang="en-US" dirty="0"/>
              <a:t> </a:t>
            </a:r>
            <a:r>
              <a:rPr lang="en-US" dirty="0" err="1"/>
              <a:t>işlemlerinin</a:t>
            </a:r>
            <a:r>
              <a:rPr lang="en-US" dirty="0"/>
              <a:t> </a:t>
            </a:r>
            <a:r>
              <a:rPr lang="en-US" dirty="0" err="1" smtClean="0"/>
              <a:t>yapıldığı</a:t>
            </a:r>
            <a:r>
              <a:rPr lang="en-US" dirty="0" smtClean="0"/>
              <a:t> </a:t>
            </a:r>
            <a:r>
              <a:rPr lang="en-US" dirty="0" err="1"/>
              <a:t>ekrandır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b="1" dirty="0" err="1"/>
              <a:t>Tutukluluk</a:t>
            </a:r>
            <a:r>
              <a:rPr lang="en-US" b="1" dirty="0"/>
              <a:t> </a:t>
            </a:r>
            <a:r>
              <a:rPr lang="en-US" b="1" dirty="0" err="1"/>
              <a:t>Bilgileri</a:t>
            </a:r>
            <a:r>
              <a:rPr lang="en-US" b="1" dirty="0"/>
              <a:t> </a:t>
            </a:r>
            <a:r>
              <a:rPr lang="en-US" b="1" dirty="0" err="1"/>
              <a:t>Güncelleme</a:t>
            </a:r>
            <a:endParaRPr lang="en-US" b="1" dirty="0"/>
          </a:p>
          <a:p>
            <a:pPr marL="0" indent="0" algn="just">
              <a:buNone/>
            </a:pPr>
            <a:r>
              <a:rPr lang="en-US" dirty="0" err="1"/>
              <a:t>Kaydedilen</a:t>
            </a:r>
            <a:r>
              <a:rPr lang="en-US" dirty="0"/>
              <a:t> </a:t>
            </a:r>
            <a:r>
              <a:rPr lang="en-US" dirty="0" err="1"/>
              <a:t>bütün</a:t>
            </a:r>
            <a:r>
              <a:rPr lang="en-US" dirty="0"/>
              <a:t> </a:t>
            </a:r>
            <a:r>
              <a:rPr lang="en-US" dirty="0" err="1"/>
              <a:t>tutukluluk</a:t>
            </a:r>
            <a:r>
              <a:rPr lang="en-US" dirty="0"/>
              <a:t> </a:t>
            </a:r>
            <a:r>
              <a:rPr lang="en-US" dirty="0" err="1"/>
              <a:t>bilgilerinin</a:t>
            </a:r>
            <a:r>
              <a:rPr lang="en-US" dirty="0"/>
              <a:t> </a:t>
            </a:r>
            <a:r>
              <a:rPr lang="en-US" dirty="0" err="1"/>
              <a:t>görüntülendiği</a:t>
            </a:r>
            <a:r>
              <a:rPr lang="en-US" dirty="0"/>
              <a:t>, </a:t>
            </a:r>
            <a:r>
              <a:rPr lang="en-US" dirty="0" err="1"/>
              <a:t>istendiği</a:t>
            </a:r>
            <a:r>
              <a:rPr lang="en-US" dirty="0"/>
              <a:t> </a:t>
            </a:r>
            <a:r>
              <a:rPr lang="en-US" dirty="0" err="1"/>
              <a:t>takdirde</a:t>
            </a:r>
            <a:r>
              <a:rPr lang="en-US" dirty="0"/>
              <a:t> </a:t>
            </a:r>
            <a:r>
              <a:rPr lang="en-US" dirty="0" err="1" smtClean="0"/>
              <a:t>güncelleme</a:t>
            </a:r>
            <a:r>
              <a:rPr lang="en-US" dirty="0" smtClean="0"/>
              <a:t> </a:t>
            </a:r>
            <a:r>
              <a:rPr lang="en-US" dirty="0" err="1"/>
              <a:t>işlemlerinin</a:t>
            </a:r>
            <a:r>
              <a:rPr lang="en-US" dirty="0"/>
              <a:t> </a:t>
            </a:r>
            <a:r>
              <a:rPr lang="en-US" dirty="0" err="1"/>
              <a:t>yapıldığı</a:t>
            </a:r>
            <a:r>
              <a:rPr lang="en-US" dirty="0"/>
              <a:t> </a:t>
            </a:r>
            <a:r>
              <a:rPr lang="en-US" dirty="0" err="1"/>
              <a:t>ekrandır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382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/>
              <a:t>Gıyabi</a:t>
            </a:r>
            <a:r>
              <a:rPr lang="en-US" sz="3600" b="1" dirty="0"/>
              <a:t> </a:t>
            </a:r>
            <a:r>
              <a:rPr lang="en-US" sz="3600" b="1" dirty="0" err="1"/>
              <a:t>Tutuklama</a:t>
            </a:r>
            <a:r>
              <a:rPr lang="en-US" sz="3600" b="1" dirty="0"/>
              <a:t> </a:t>
            </a:r>
            <a:r>
              <a:rPr lang="en-US" sz="3600" b="1" dirty="0" err="1"/>
              <a:t>İşlemleri</a:t>
            </a:r>
            <a:r>
              <a:rPr lang="en-US" sz="3600" b="1" dirty="0"/>
              <a:t> Alt </a:t>
            </a:r>
            <a:r>
              <a:rPr lang="en-US" sz="3600" b="1" dirty="0" err="1"/>
              <a:t>Modülü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tr-TR" dirty="0" smtClean="0"/>
              <a:t>	Fir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/>
              <a:t>durumunda</a:t>
            </a:r>
            <a:r>
              <a:rPr lang="en-US" dirty="0"/>
              <a:t> </a:t>
            </a:r>
            <a:r>
              <a:rPr lang="en-US" dirty="0" err="1"/>
              <a:t>olup</a:t>
            </a:r>
            <a:r>
              <a:rPr lang="en-US" dirty="0"/>
              <a:t> </a:t>
            </a:r>
            <a:r>
              <a:rPr lang="en-US" dirty="0" err="1"/>
              <a:t>CMUK’nın</a:t>
            </a:r>
            <a:r>
              <a:rPr lang="en-US" dirty="0"/>
              <a:t> 104, 223 </a:t>
            </a:r>
            <a:r>
              <a:rPr lang="en-US" dirty="0" err="1"/>
              <a:t>ve</a:t>
            </a:r>
            <a:r>
              <a:rPr lang="en-US" dirty="0"/>
              <a:t> 229/son </a:t>
            </a:r>
            <a:r>
              <a:rPr lang="en-US" dirty="0" err="1"/>
              <a:t>maddelerine</a:t>
            </a:r>
            <a:r>
              <a:rPr lang="en-US" dirty="0"/>
              <a:t> </a:t>
            </a:r>
            <a:r>
              <a:rPr lang="en-US" dirty="0" err="1"/>
              <a:t>istinaden</a:t>
            </a:r>
            <a:r>
              <a:rPr lang="en-US" dirty="0"/>
              <a:t> </a:t>
            </a:r>
            <a:r>
              <a:rPr lang="en-US" dirty="0" err="1" smtClean="0"/>
              <a:t>gıyaben</a:t>
            </a:r>
            <a:r>
              <a:rPr lang="en-US" dirty="0" smtClean="0"/>
              <a:t> </a:t>
            </a:r>
            <a:r>
              <a:rPr lang="en-US" dirty="0" err="1"/>
              <a:t>tutuklanmalarına</a:t>
            </a:r>
            <a:r>
              <a:rPr lang="en-US" dirty="0"/>
              <a:t> </a:t>
            </a:r>
            <a:r>
              <a:rPr lang="en-US" dirty="0" err="1"/>
              <a:t>karar</a:t>
            </a:r>
            <a:r>
              <a:rPr lang="en-US" dirty="0"/>
              <a:t> </a:t>
            </a:r>
            <a:r>
              <a:rPr lang="en-US" dirty="0" err="1"/>
              <a:t>verilen</a:t>
            </a:r>
            <a:r>
              <a:rPr lang="en-US" dirty="0"/>
              <a:t> </a:t>
            </a:r>
            <a:r>
              <a:rPr lang="en-US" dirty="0" err="1"/>
              <a:t>sanıklarla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işlemlerin</a:t>
            </a:r>
            <a:r>
              <a:rPr lang="en-US" dirty="0"/>
              <a:t> </a:t>
            </a:r>
            <a:r>
              <a:rPr lang="en-US" dirty="0" err="1"/>
              <a:t>otomasyon</a:t>
            </a:r>
            <a:r>
              <a:rPr lang="en-US" dirty="0"/>
              <a:t> </a:t>
            </a:r>
            <a:r>
              <a:rPr lang="en-US" dirty="0" err="1" smtClean="0"/>
              <a:t>ortamında</a:t>
            </a:r>
            <a:r>
              <a:rPr lang="en-US" dirty="0" smtClean="0"/>
              <a:t> </a:t>
            </a:r>
            <a:r>
              <a:rPr lang="en-US" dirty="0" err="1"/>
              <a:t>gerçekleştirimini</a:t>
            </a:r>
            <a:r>
              <a:rPr lang="en-US" dirty="0"/>
              <a:t> </a:t>
            </a:r>
            <a:r>
              <a:rPr lang="en-US" dirty="0" err="1"/>
              <a:t>kapsamaktadır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/>
              <a:t>Gıyabi</a:t>
            </a:r>
            <a:r>
              <a:rPr lang="en-US" b="1" dirty="0"/>
              <a:t> </a:t>
            </a:r>
            <a:r>
              <a:rPr lang="en-US" b="1" dirty="0" err="1"/>
              <a:t>Tevkif</a:t>
            </a:r>
            <a:r>
              <a:rPr lang="en-US" b="1" dirty="0"/>
              <a:t> </a:t>
            </a:r>
            <a:r>
              <a:rPr lang="en-US" b="1" dirty="0" err="1"/>
              <a:t>Dosya</a:t>
            </a:r>
            <a:r>
              <a:rPr lang="en-US" b="1" dirty="0"/>
              <a:t> </a:t>
            </a:r>
            <a:r>
              <a:rPr lang="en-US" b="1" dirty="0" err="1"/>
              <a:t>Arama</a:t>
            </a:r>
            <a:endParaRPr lang="en-US" b="1" dirty="0"/>
          </a:p>
          <a:p>
            <a:pPr marL="0" indent="0">
              <a:buNone/>
            </a:pPr>
            <a:r>
              <a:rPr lang="en-US" b="1" dirty="0" err="1"/>
              <a:t>Gıyabi</a:t>
            </a:r>
            <a:r>
              <a:rPr lang="en-US" b="1" dirty="0"/>
              <a:t> </a:t>
            </a:r>
            <a:r>
              <a:rPr lang="en-US" b="1" dirty="0" err="1"/>
              <a:t>Tutuklama</a:t>
            </a:r>
            <a:r>
              <a:rPr lang="en-US" b="1" dirty="0"/>
              <a:t> </a:t>
            </a:r>
            <a:r>
              <a:rPr lang="en-US" b="1" dirty="0" err="1"/>
              <a:t>Dosyası</a:t>
            </a:r>
            <a:endParaRPr lang="en-US" b="1" dirty="0"/>
          </a:p>
          <a:p>
            <a:pPr marL="0" indent="0">
              <a:buNone/>
            </a:pPr>
            <a:r>
              <a:rPr lang="en-US" b="1" dirty="0" err="1"/>
              <a:t>Gıyabi</a:t>
            </a:r>
            <a:r>
              <a:rPr lang="en-US" b="1" dirty="0"/>
              <a:t> </a:t>
            </a:r>
            <a:r>
              <a:rPr lang="en-US" b="1" dirty="0" err="1"/>
              <a:t>Tutuklama</a:t>
            </a:r>
            <a:r>
              <a:rPr lang="en-US" b="1" dirty="0"/>
              <a:t> </a:t>
            </a:r>
            <a:r>
              <a:rPr lang="en-US" b="1" dirty="0" err="1"/>
              <a:t>Dosyası</a:t>
            </a:r>
            <a:r>
              <a:rPr lang="en-US" b="1" dirty="0"/>
              <a:t> </a:t>
            </a:r>
            <a:r>
              <a:rPr lang="en-US" b="1" dirty="0" err="1"/>
              <a:t>Güncelle</a:t>
            </a:r>
            <a:endParaRPr lang="en-US" b="1" dirty="0"/>
          </a:p>
          <a:p>
            <a:pPr marL="0" indent="0">
              <a:buNone/>
            </a:pPr>
            <a:r>
              <a:rPr lang="en-US" b="1" dirty="0" err="1"/>
              <a:t>Gıyabi</a:t>
            </a:r>
            <a:r>
              <a:rPr lang="en-US" b="1" dirty="0"/>
              <a:t> </a:t>
            </a:r>
            <a:r>
              <a:rPr lang="en-US" b="1" dirty="0" err="1"/>
              <a:t>Tevkif</a:t>
            </a:r>
            <a:r>
              <a:rPr lang="en-US" b="1" dirty="0"/>
              <a:t> </a:t>
            </a:r>
            <a:r>
              <a:rPr lang="en-US" b="1" dirty="0" err="1"/>
              <a:t>İşlemleri</a:t>
            </a:r>
            <a:r>
              <a:rPr lang="en-US" b="1" dirty="0"/>
              <a:t> </a:t>
            </a:r>
            <a:r>
              <a:rPr lang="en-US" b="1" dirty="0" err="1"/>
              <a:t>Evrak</a:t>
            </a:r>
            <a:r>
              <a:rPr lang="en-US" b="1" dirty="0"/>
              <a:t> </a:t>
            </a:r>
            <a:r>
              <a:rPr lang="en-US" b="1" dirty="0" err="1"/>
              <a:t>Hazırlama</a:t>
            </a:r>
            <a:endParaRPr lang="en-US" b="1" dirty="0"/>
          </a:p>
          <a:p>
            <a:pPr marL="0" indent="0">
              <a:buNone/>
            </a:pPr>
            <a:r>
              <a:rPr lang="en-US" b="1" dirty="0" err="1"/>
              <a:t>Gıyabi</a:t>
            </a:r>
            <a:r>
              <a:rPr lang="en-US" b="1" dirty="0"/>
              <a:t> </a:t>
            </a:r>
            <a:r>
              <a:rPr lang="en-US" b="1" dirty="0" err="1"/>
              <a:t>Tevkif</a:t>
            </a:r>
            <a:r>
              <a:rPr lang="en-US" b="1" dirty="0"/>
              <a:t> </a:t>
            </a:r>
            <a:r>
              <a:rPr lang="en-US" b="1" dirty="0" err="1"/>
              <a:t>Bürosu</a:t>
            </a:r>
            <a:r>
              <a:rPr lang="en-US" b="1" dirty="0"/>
              <a:t> </a:t>
            </a:r>
            <a:r>
              <a:rPr lang="en-US" b="1" dirty="0" err="1"/>
              <a:t>Yıllık</a:t>
            </a:r>
            <a:r>
              <a:rPr lang="en-US" b="1" dirty="0"/>
              <a:t> </a:t>
            </a:r>
            <a:r>
              <a:rPr lang="en-US" b="1" dirty="0" err="1"/>
              <a:t>İş</a:t>
            </a:r>
            <a:r>
              <a:rPr lang="en-US" b="1" dirty="0"/>
              <a:t> </a:t>
            </a:r>
            <a:r>
              <a:rPr lang="en-US" b="1" dirty="0" err="1"/>
              <a:t>Cetveli</a:t>
            </a:r>
            <a:r>
              <a:rPr lang="en-US" b="1" dirty="0"/>
              <a:t>  </a:t>
            </a:r>
            <a:r>
              <a:rPr lang="en-US" b="1" dirty="0" err="1"/>
              <a:t>Hazırla</a:t>
            </a:r>
            <a:endParaRPr lang="en-US" b="1" dirty="0"/>
          </a:p>
          <a:p>
            <a:pPr marL="0" indent="0">
              <a:buNone/>
            </a:pPr>
            <a:r>
              <a:rPr lang="en-US" b="1" dirty="0" err="1"/>
              <a:t>Gönderen</a:t>
            </a:r>
            <a:r>
              <a:rPr lang="en-US" b="1" dirty="0"/>
              <a:t> </a:t>
            </a:r>
            <a:r>
              <a:rPr lang="en-US" b="1" dirty="0" err="1"/>
              <a:t>Mahkeme</a:t>
            </a:r>
            <a:r>
              <a:rPr lang="en-US" b="1" dirty="0"/>
              <a:t> </a:t>
            </a:r>
            <a:r>
              <a:rPr lang="en-US" b="1" dirty="0" err="1"/>
              <a:t>Bazında</a:t>
            </a:r>
            <a:r>
              <a:rPr lang="en-US" b="1" dirty="0"/>
              <a:t> </a:t>
            </a:r>
            <a:r>
              <a:rPr lang="en-US" b="1" dirty="0" err="1"/>
              <a:t>Açık</a:t>
            </a:r>
            <a:r>
              <a:rPr lang="en-US" b="1" dirty="0"/>
              <a:t> Olan </a:t>
            </a:r>
            <a:r>
              <a:rPr lang="en-US" b="1" dirty="0" err="1"/>
              <a:t>Dosyaların</a:t>
            </a:r>
            <a:r>
              <a:rPr lang="en-US" b="1" dirty="0"/>
              <a:t> </a:t>
            </a:r>
            <a:r>
              <a:rPr lang="en-US" b="1" dirty="0" err="1"/>
              <a:t>Dökümü</a:t>
            </a:r>
            <a:endParaRPr lang="en-US" b="1" dirty="0"/>
          </a:p>
          <a:p>
            <a:pPr marL="0" indent="0">
              <a:buNone/>
            </a:pPr>
            <a:r>
              <a:rPr lang="en-US" b="1" dirty="0" err="1"/>
              <a:t>Eski</a:t>
            </a:r>
            <a:r>
              <a:rPr lang="en-US" b="1" dirty="0"/>
              <a:t> </a:t>
            </a:r>
            <a:r>
              <a:rPr lang="en-US" b="1" dirty="0" err="1"/>
              <a:t>Gıyabi</a:t>
            </a:r>
            <a:r>
              <a:rPr lang="en-US" b="1" dirty="0"/>
              <a:t> </a:t>
            </a:r>
            <a:r>
              <a:rPr lang="en-US" b="1" dirty="0" err="1"/>
              <a:t>Tutuklama</a:t>
            </a:r>
            <a:r>
              <a:rPr lang="en-US" b="1" dirty="0"/>
              <a:t> </a:t>
            </a:r>
            <a:r>
              <a:rPr lang="en-US" b="1" dirty="0" err="1"/>
              <a:t>Ekranı</a:t>
            </a:r>
            <a:endParaRPr lang="en-US" b="1" dirty="0"/>
          </a:p>
          <a:p>
            <a:pPr marL="0" indent="0">
              <a:buNone/>
            </a:pPr>
            <a:r>
              <a:rPr lang="en-US" b="1" dirty="0" err="1"/>
              <a:t>Gıyabi</a:t>
            </a:r>
            <a:r>
              <a:rPr lang="en-US" b="1" dirty="0"/>
              <a:t> </a:t>
            </a:r>
            <a:r>
              <a:rPr lang="en-US" b="1" dirty="0" err="1"/>
              <a:t>Tutuklama</a:t>
            </a:r>
            <a:r>
              <a:rPr lang="en-US" b="1" dirty="0"/>
              <a:t> </a:t>
            </a:r>
            <a:r>
              <a:rPr lang="en-US" b="1" dirty="0" err="1"/>
              <a:t>Dosyası</a:t>
            </a:r>
            <a:endParaRPr lang="en-US" b="1" dirty="0"/>
          </a:p>
          <a:p>
            <a:pPr marL="0" indent="0">
              <a:buNone/>
            </a:pPr>
            <a:r>
              <a:rPr lang="en-US" b="1" dirty="0" err="1"/>
              <a:t>Eski</a:t>
            </a:r>
            <a:r>
              <a:rPr lang="en-US" b="1" dirty="0"/>
              <a:t> </a:t>
            </a:r>
            <a:r>
              <a:rPr lang="en-US" b="1" dirty="0" err="1"/>
              <a:t>Gıyabi</a:t>
            </a:r>
            <a:r>
              <a:rPr lang="en-US" b="1" dirty="0"/>
              <a:t> </a:t>
            </a:r>
            <a:r>
              <a:rPr lang="en-US" b="1" dirty="0" err="1"/>
              <a:t>Tutuklama</a:t>
            </a:r>
            <a:r>
              <a:rPr lang="en-US" b="1" dirty="0"/>
              <a:t> </a:t>
            </a:r>
            <a:r>
              <a:rPr lang="en-US" b="1" dirty="0" err="1"/>
              <a:t>Güncelle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1663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Ek</a:t>
            </a:r>
            <a:r>
              <a:rPr lang="en-US" b="1" dirty="0"/>
              <a:t> </a:t>
            </a:r>
            <a:r>
              <a:rPr lang="en-US" b="1" dirty="0" err="1"/>
              <a:t>Gözetim</a:t>
            </a:r>
            <a:r>
              <a:rPr lang="en-US" b="1" dirty="0"/>
              <a:t> </a:t>
            </a:r>
            <a:r>
              <a:rPr lang="en-US" b="1" dirty="0" err="1"/>
              <a:t>Süresi</a:t>
            </a:r>
            <a:r>
              <a:rPr lang="en-US" b="1" dirty="0"/>
              <a:t> </a:t>
            </a:r>
            <a:r>
              <a:rPr lang="en-US" b="1" dirty="0" err="1"/>
              <a:t>İşlemleri</a:t>
            </a:r>
            <a:r>
              <a:rPr lang="en-US" b="1" dirty="0"/>
              <a:t> Alt </a:t>
            </a:r>
            <a:r>
              <a:rPr lang="en-US" b="1" dirty="0" err="1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800" dirty="0" err="1"/>
              <a:t>Kolluk</a:t>
            </a:r>
            <a:r>
              <a:rPr lang="en-US" sz="2800" dirty="0"/>
              <a:t> </a:t>
            </a:r>
            <a:r>
              <a:rPr lang="en-US" sz="2800" dirty="0" err="1"/>
              <a:t>kuvvetleri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gözaltında</a:t>
            </a:r>
            <a:r>
              <a:rPr lang="en-US" sz="2800" dirty="0"/>
              <a:t> </a:t>
            </a:r>
            <a:r>
              <a:rPr lang="en-US" sz="2800" dirty="0" err="1"/>
              <a:t>tutulan</a:t>
            </a:r>
            <a:r>
              <a:rPr lang="en-US" sz="2800" dirty="0"/>
              <a:t> </a:t>
            </a:r>
            <a:r>
              <a:rPr lang="en-US" sz="2800" dirty="0" err="1"/>
              <a:t>sanığın</a:t>
            </a:r>
            <a:r>
              <a:rPr lang="en-US" sz="2800" dirty="0"/>
              <a:t> </a:t>
            </a:r>
            <a:r>
              <a:rPr lang="en-US" sz="2800" dirty="0" err="1"/>
              <a:t>gözetim</a:t>
            </a:r>
            <a:r>
              <a:rPr lang="en-US" sz="2800" dirty="0"/>
              <a:t> </a:t>
            </a:r>
            <a:r>
              <a:rPr lang="en-US" sz="2800" dirty="0" err="1"/>
              <a:t>süresinin</a:t>
            </a:r>
            <a:r>
              <a:rPr lang="en-US" sz="2800" dirty="0"/>
              <a:t> </a:t>
            </a:r>
            <a:r>
              <a:rPr lang="en-US" sz="2800" dirty="0" err="1" smtClean="0"/>
              <a:t>uzatılması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yapılan</a:t>
            </a:r>
            <a:r>
              <a:rPr lang="en-US" sz="2800" dirty="0"/>
              <a:t> </a:t>
            </a:r>
            <a:r>
              <a:rPr lang="en-US" sz="2800" dirty="0" err="1"/>
              <a:t>talebe</a:t>
            </a:r>
            <a:r>
              <a:rPr lang="en-US" sz="2800" dirty="0"/>
              <a:t> </a:t>
            </a:r>
            <a:r>
              <a:rPr lang="en-US" sz="2800" dirty="0" err="1"/>
              <a:t>ilişkin</a:t>
            </a:r>
            <a:r>
              <a:rPr lang="en-US" sz="2800" dirty="0"/>
              <a:t> </a:t>
            </a:r>
            <a:r>
              <a:rPr lang="en-US" sz="2800" dirty="0" err="1"/>
              <a:t>yürütülen</a:t>
            </a:r>
            <a:r>
              <a:rPr lang="en-US" sz="2800" dirty="0"/>
              <a:t> </a:t>
            </a:r>
            <a:r>
              <a:rPr lang="en-US" sz="2800" dirty="0" err="1"/>
              <a:t>faaliyetleri</a:t>
            </a:r>
            <a:r>
              <a:rPr lang="en-US" sz="2800" dirty="0"/>
              <a:t> </a:t>
            </a:r>
            <a:r>
              <a:rPr lang="en-US" sz="2800" dirty="0" err="1" smtClean="0"/>
              <a:t>kapsamaktadır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/>
              <a:t>Ek</a:t>
            </a:r>
            <a:r>
              <a:rPr lang="en-US" sz="2800" b="1" dirty="0"/>
              <a:t> </a:t>
            </a:r>
            <a:r>
              <a:rPr lang="en-US" sz="2800" b="1" dirty="0" err="1"/>
              <a:t>Gözetim</a:t>
            </a:r>
            <a:r>
              <a:rPr lang="en-US" sz="2800" b="1" dirty="0"/>
              <a:t> </a:t>
            </a:r>
            <a:r>
              <a:rPr lang="en-US" sz="2800" b="1" dirty="0" err="1"/>
              <a:t>Süresi</a:t>
            </a:r>
            <a:r>
              <a:rPr lang="en-US" sz="2800" b="1" dirty="0"/>
              <a:t> </a:t>
            </a:r>
            <a:r>
              <a:rPr lang="en-US" sz="2800" b="1" dirty="0" err="1"/>
              <a:t>Bilgilerinin</a:t>
            </a:r>
            <a:r>
              <a:rPr lang="en-US" sz="2800" b="1" dirty="0"/>
              <a:t> </a:t>
            </a:r>
            <a:r>
              <a:rPr lang="en-US" sz="2800" b="1" dirty="0" err="1"/>
              <a:t>Kaydedilmesi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b="1" dirty="0" err="1"/>
              <a:t>Gözaltına</a:t>
            </a:r>
            <a:r>
              <a:rPr lang="en-US" sz="2800" b="1" dirty="0"/>
              <a:t> </a:t>
            </a:r>
            <a:r>
              <a:rPr lang="en-US" sz="2800" b="1" dirty="0" err="1"/>
              <a:t>Alınan</a:t>
            </a:r>
            <a:r>
              <a:rPr lang="en-US" sz="2800" b="1" dirty="0"/>
              <a:t> </a:t>
            </a:r>
            <a:r>
              <a:rPr lang="en-US" sz="2800" b="1" dirty="0" err="1"/>
              <a:t>Kişilerin</a:t>
            </a:r>
            <a:r>
              <a:rPr lang="en-US" sz="2800" b="1" dirty="0"/>
              <a:t> </a:t>
            </a:r>
            <a:r>
              <a:rPr lang="en-US" sz="2800" b="1" dirty="0" err="1"/>
              <a:t>Kaydedilmesi</a:t>
            </a:r>
            <a:endParaRPr lang="en-US" sz="2800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758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Bilirkişi</a:t>
            </a:r>
            <a:r>
              <a:rPr lang="en-US" b="1" dirty="0"/>
              <a:t> </a:t>
            </a:r>
            <a:r>
              <a:rPr lang="en-US" b="1" dirty="0" err="1"/>
              <a:t>İşlemleri</a:t>
            </a:r>
            <a:r>
              <a:rPr lang="en-US" b="1" dirty="0"/>
              <a:t> Alt </a:t>
            </a:r>
            <a:r>
              <a:rPr lang="en-US" b="1" dirty="0" err="1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/>
              <a:t>Soruşturma</a:t>
            </a:r>
            <a:r>
              <a:rPr lang="en-US" dirty="0"/>
              <a:t> </a:t>
            </a:r>
            <a:r>
              <a:rPr lang="en-US" dirty="0" err="1"/>
              <a:t>dosyası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bilirkişi</a:t>
            </a:r>
            <a:r>
              <a:rPr lang="en-US" dirty="0"/>
              <a:t> </a:t>
            </a:r>
            <a:r>
              <a:rPr lang="en-US" dirty="0" err="1"/>
              <a:t>işlemlerinin</a:t>
            </a:r>
            <a:r>
              <a:rPr lang="en-US" dirty="0"/>
              <a:t> </a:t>
            </a:r>
            <a:r>
              <a:rPr lang="en-US" dirty="0" err="1"/>
              <a:t>yapıldığı</a:t>
            </a:r>
            <a:r>
              <a:rPr lang="en-US" dirty="0"/>
              <a:t> </a:t>
            </a:r>
            <a:r>
              <a:rPr lang="en-US" dirty="0" err="1"/>
              <a:t>modüldür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/>
              <a:t>Talimat</a:t>
            </a:r>
            <a:r>
              <a:rPr lang="en-US" b="1" dirty="0"/>
              <a:t> </a:t>
            </a:r>
            <a:r>
              <a:rPr lang="en-US" b="1" dirty="0" err="1"/>
              <a:t>Bilirkişi</a:t>
            </a:r>
            <a:r>
              <a:rPr lang="en-US" b="1" dirty="0"/>
              <a:t> </a:t>
            </a:r>
            <a:r>
              <a:rPr lang="en-US" b="1" dirty="0" err="1"/>
              <a:t>İşlemleri</a:t>
            </a:r>
            <a:r>
              <a:rPr lang="en-US" b="1" dirty="0"/>
              <a:t> Alt </a:t>
            </a:r>
            <a:r>
              <a:rPr lang="en-US" b="1" dirty="0" err="1"/>
              <a:t>Modülü</a:t>
            </a:r>
            <a:endParaRPr lang="en-US" b="1" dirty="0"/>
          </a:p>
          <a:p>
            <a:pPr marL="0" indent="0">
              <a:buNone/>
            </a:pPr>
            <a:r>
              <a:rPr lang="en-US" b="1" dirty="0" err="1"/>
              <a:t>Sisteme</a:t>
            </a:r>
            <a:r>
              <a:rPr lang="en-US" b="1" dirty="0"/>
              <a:t> </a:t>
            </a:r>
            <a:r>
              <a:rPr lang="en-US" b="1" dirty="0" err="1"/>
              <a:t>Bilirkişi</a:t>
            </a:r>
            <a:r>
              <a:rPr lang="en-US" b="1" dirty="0"/>
              <a:t> </a:t>
            </a:r>
            <a:r>
              <a:rPr lang="en-US" b="1" dirty="0" err="1"/>
              <a:t>Ekleme</a:t>
            </a:r>
            <a:endParaRPr lang="en-US" b="1" dirty="0"/>
          </a:p>
          <a:p>
            <a:pPr marL="0" indent="0">
              <a:buNone/>
            </a:pPr>
            <a:r>
              <a:rPr lang="en-US" b="1" dirty="0" err="1"/>
              <a:t>Bilirkişi</a:t>
            </a:r>
            <a:r>
              <a:rPr lang="en-US" b="1" dirty="0"/>
              <a:t> </a:t>
            </a:r>
            <a:r>
              <a:rPr lang="en-US" b="1" dirty="0" err="1" smtClean="0"/>
              <a:t>Arama</a:t>
            </a:r>
            <a:r>
              <a:rPr lang="tr-TR" b="1" dirty="0" smtClean="0"/>
              <a:t> (Kriterlere göre)</a:t>
            </a:r>
          </a:p>
          <a:p>
            <a:pPr marL="0" indent="0">
              <a:buNone/>
            </a:pPr>
            <a:r>
              <a:rPr lang="en-US" b="1" dirty="0" err="1"/>
              <a:t>Bilirkişi</a:t>
            </a:r>
            <a:r>
              <a:rPr lang="en-US" b="1" dirty="0"/>
              <a:t> </a:t>
            </a:r>
            <a:r>
              <a:rPr lang="en-US" b="1" dirty="0" err="1"/>
              <a:t>Görevlendirmesi</a:t>
            </a:r>
            <a:endParaRPr lang="en-US" b="1" dirty="0"/>
          </a:p>
          <a:p>
            <a:pPr marL="0" indent="0">
              <a:buNone/>
            </a:pPr>
            <a:r>
              <a:rPr lang="en-US" b="1" dirty="0" err="1"/>
              <a:t>Bilirkişi</a:t>
            </a:r>
            <a:r>
              <a:rPr lang="en-US" b="1" dirty="0"/>
              <a:t> </a:t>
            </a:r>
            <a:r>
              <a:rPr lang="en-US" b="1" dirty="0" err="1"/>
              <a:t>Teslim</a:t>
            </a:r>
            <a:r>
              <a:rPr lang="en-US" b="1" dirty="0"/>
              <a:t> </a:t>
            </a:r>
            <a:r>
              <a:rPr lang="en-US" b="1" dirty="0" err="1"/>
              <a:t>Tutanağının</a:t>
            </a:r>
            <a:r>
              <a:rPr lang="en-US" b="1" dirty="0"/>
              <a:t> </a:t>
            </a:r>
            <a:r>
              <a:rPr lang="en-US" b="1" dirty="0" err="1"/>
              <a:t>Hazırlanması</a:t>
            </a:r>
            <a:endParaRPr lang="en-US" b="1" dirty="0"/>
          </a:p>
          <a:p>
            <a:pPr marL="0" indent="0">
              <a:buNone/>
            </a:pPr>
            <a:r>
              <a:rPr lang="en-US" b="1" dirty="0" err="1"/>
              <a:t>Bilirkişi</a:t>
            </a:r>
            <a:r>
              <a:rPr lang="en-US" b="1" dirty="0"/>
              <a:t> </a:t>
            </a:r>
            <a:r>
              <a:rPr lang="en-US" b="1" dirty="0" err="1"/>
              <a:t>Görevden</a:t>
            </a:r>
            <a:r>
              <a:rPr lang="en-US" b="1" dirty="0"/>
              <a:t> </a:t>
            </a:r>
            <a:r>
              <a:rPr lang="en-US" b="1" dirty="0" err="1"/>
              <a:t>Çekilme</a:t>
            </a:r>
            <a:r>
              <a:rPr lang="en-US" b="1" dirty="0"/>
              <a:t> </a:t>
            </a:r>
            <a:r>
              <a:rPr lang="en-US" b="1" dirty="0" err="1"/>
              <a:t>Dilekçesinin</a:t>
            </a:r>
            <a:r>
              <a:rPr lang="en-US" b="1" dirty="0"/>
              <a:t> </a:t>
            </a:r>
            <a:r>
              <a:rPr lang="en-US" b="1" dirty="0" err="1"/>
              <a:t>Kaydedilmesi</a:t>
            </a:r>
            <a:endParaRPr lang="en-US" b="1" dirty="0"/>
          </a:p>
          <a:p>
            <a:pPr marL="0" indent="0">
              <a:buNone/>
            </a:pPr>
            <a:r>
              <a:rPr lang="en-US" b="1" dirty="0" err="1"/>
              <a:t>Bilirkişi</a:t>
            </a:r>
            <a:r>
              <a:rPr lang="en-US" b="1" dirty="0"/>
              <a:t> </a:t>
            </a:r>
            <a:r>
              <a:rPr lang="en-US" b="1" dirty="0" err="1"/>
              <a:t>İncelemesinden</a:t>
            </a:r>
            <a:r>
              <a:rPr lang="en-US" b="1" dirty="0"/>
              <a:t> </a:t>
            </a:r>
            <a:r>
              <a:rPr lang="en-US" b="1" dirty="0" err="1"/>
              <a:t>Vazgeçilmesi</a:t>
            </a:r>
            <a:endParaRPr lang="en-US" b="1" dirty="0"/>
          </a:p>
          <a:p>
            <a:pPr marL="0" indent="0">
              <a:buNone/>
            </a:pPr>
            <a:r>
              <a:rPr lang="en-US" b="1" dirty="0" err="1"/>
              <a:t>Bilirkişi</a:t>
            </a:r>
            <a:r>
              <a:rPr lang="en-US" b="1" dirty="0"/>
              <a:t> </a:t>
            </a:r>
            <a:r>
              <a:rPr lang="en-US" b="1" dirty="0" err="1"/>
              <a:t>Grubu</a:t>
            </a:r>
            <a:r>
              <a:rPr lang="en-US" b="1" dirty="0"/>
              <a:t> </a:t>
            </a:r>
            <a:r>
              <a:rPr lang="en-US" b="1" dirty="0" err="1"/>
              <a:t>Oluşturma</a:t>
            </a:r>
            <a:endParaRPr lang="en-US" b="1" dirty="0"/>
          </a:p>
          <a:p>
            <a:pPr marL="0" indent="0">
              <a:buNone/>
            </a:pPr>
            <a:r>
              <a:rPr lang="en-US" b="1" dirty="0" err="1"/>
              <a:t>Bilirkişi</a:t>
            </a:r>
            <a:r>
              <a:rPr lang="en-US" b="1" dirty="0"/>
              <a:t> </a:t>
            </a:r>
            <a:r>
              <a:rPr lang="en-US" b="1" dirty="0" err="1"/>
              <a:t>Görevlendirmesine</a:t>
            </a:r>
            <a:r>
              <a:rPr lang="en-US" b="1" dirty="0"/>
              <a:t> </a:t>
            </a:r>
            <a:r>
              <a:rPr lang="en-US" b="1" dirty="0" err="1"/>
              <a:t>Bilirkişi</a:t>
            </a:r>
            <a:r>
              <a:rPr lang="en-US" b="1" dirty="0"/>
              <a:t> </a:t>
            </a:r>
            <a:r>
              <a:rPr lang="en-US" b="1" dirty="0" err="1"/>
              <a:t>Eklenmesi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7543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Çekle</a:t>
            </a:r>
            <a:r>
              <a:rPr lang="en-US" b="1" dirty="0"/>
              <a:t> </a:t>
            </a:r>
            <a:r>
              <a:rPr lang="en-US" b="1" dirty="0" err="1"/>
              <a:t>İlgili</a:t>
            </a:r>
            <a:r>
              <a:rPr lang="en-US" b="1" dirty="0"/>
              <a:t> </a:t>
            </a:r>
            <a:r>
              <a:rPr lang="en-US" b="1" dirty="0" err="1"/>
              <a:t>Suçların</a:t>
            </a:r>
            <a:r>
              <a:rPr lang="en-US" b="1" dirty="0"/>
              <a:t> </a:t>
            </a:r>
            <a:r>
              <a:rPr lang="en-US" b="1" dirty="0" err="1"/>
              <a:t>Soruşturulması</a:t>
            </a:r>
            <a:r>
              <a:rPr lang="en-US" b="1" dirty="0"/>
              <a:t> Alt </a:t>
            </a:r>
            <a:r>
              <a:rPr lang="en-US" b="1" dirty="0" err="1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/>
              <a:t>“</a:t>
            </a:r>
            <a:r>
              <a:rPr lang="en-US" dirty="0" err="1"/>
              <a:t>Çekle</a:t>
            </a:r>
            <a:r>
              <a:rPr lang="en-US" dirty="0"/>
              <a:t> </a:t>
            </a:r>
            <a:r>
              <a:rPr lang="en-US" dirty="0" err="1"/>
              <a:t>İlgili</a:t>
            </a:r>
            <a:r>
              <a:rPr lang="en-US" dirty="0"/>
              <a:t> </a:t>
            </a:r>
            <a:r>
              <a:rPr lang="en-US" dirty="0" err="1"/>
              <a:t>Suçların</a:t>
            </a:r>
            <a:r>
              <a:rPr lang="en-US" dirty="0"/>
              <a:t> </a:t>
            </a:r>
            <a:r>
              <a:rPr lang="en-US" dirty="0" err="1"/>
              <a:t>Soruşturulması</a:t>
            </a:r>
            <a:r>
              <a:rPr lang="en-US" dirty="0"/>
              <a:t>” alt </a:t>
            </a:r>
            <a:r>
              <a:rPr lang="en-US" dirty="0" err="1"/>
              <a:t>modülü</a:t>
            </a:r>
            <a:r>
              <a:rPr lang="en-US" dirty="0"/>
              <a:t>, 3167 </a:t>
            </a:r>
            <a:r>
              <a:rPr lang="en-US" dirty="0" err="1"/>
              <a:t>sayılı</a:t>
            </a:r>
            <a:r>
              <a:rPr lang="en-US" dirty="0"/>
              <a:t> </a:t>
            </a:r>
            <a:r>
              <a:rPr lang="en-US" dirty="0" err="1"/>
              <a:t>Kanunun</a:t>
            </a:r>
            <a:r>
              <a:rPr lang="en-US" dirty="0"/>
              <a:t> 16/1 </a:t>
            </a:r>
            <a:r>
              <a:rPr lang="en-US" dirty="0" err="1"/>
              <a:t>ve</a:t>
            </a:r>
            <a:r>
              <a:rPr lang="en-US" dirty="0"/>
              <a:t> 13/2 </a:t>
            </a:r>
            <a:r>
              <a:rPr lang="en-US" dirty="0" err="1"/>
              <a:t>maddelerine</a:t>
            </a:r>
            <a:r>
              <a:rPr lang="en-US" dirty="0"/>
              <a:t> </a:t>
            </a:r>
            <a:r>
              <a:rPr lang="en-US" dirty="0" err="1"/>
              <a:t>muhalefet</a:t>
            </a:r>
            <a:r>
              <a:rPr lang="en-US" dirty="0"/>
              <a:t> </a:t>
            </a:r>
            <a:r>
              <a:rPr lang="en-US" dirty="0" err="1"/>
              <a:t>sebebiyle</a:t>
            </a:r>
            <a:r>
              <a:rPr lang="en-US" dirty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ihbarların</a:t>
            </a:r>
            <a:r>
              <a:rPr lang="en-US" dirty="0"/>
              <a:t> </a:t>
            </a:r>
            <a:r>
              <a:rPr lang="en-US" dirty="0" err="1"/>
              <a:t>soruşturulması</a:t>
            </a:r>
            <a:r>
              <a:rPr lang="en-US" dirty="0"/>
              <a:t> </a:t>
            </a:r>
            <a:r>
              <a:rPr lang="en-US" dirty="0" err="1"/>
              <a:t>faaliyetlerini</a:t>
            </a:r>
            <a:r>
              <a:rPr lang="en-US" dirty="0"/>
              <a:t> </a:t>
            </a:r>
            <a:r>
              <a:rPr lang="en-US" dirty="0" err="1"/>
              <a:t>kapsamaktadır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 err="1"/>
              <a:t>Çek</a:t>
            </a:r>
            <a:r>
              <a:rPr lang="en-US" b="1" dirty="0"/>
              <a:t> </a:t>
            </a:r>
            <a:r>
              <a:rPr lang="en-US" b="1" dirty="0" err="1"/>
              <a:t>Bilgilerinin</a:t>
            </a:r>
            <a:r>
              <a:rPr lang="en-US" b="1" dirty="0"/>
              <a:t> </a:t>
            </a:r>
            <a:r>
              <a:rPr lang="en-US" b="1" dirty="0" err="1"/>
              <a:t>Kaydedilmesi</a:t>
            </a:r>
            <a:endParaRPr lang="en-US" b="1" dirty="0"/>
          </a:p>
          <a:p>
            <a:pPr marL="0" indent="0" algn="just">
              <a:buNone/>
            </a:pPr>
            <a:r>
              <a:rPr lang="en-US" dirty="0" err="1"/>
              <a:t>Çekle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suçlarda</a:t>
            </a:r>
            <a:r>
              <a:rPr lang="en-US" dirty="0"/>
              <a:t> (3167 </a:t>
            </a:r>
            <a:r>
              <a:rPr lang="en-US" dirty="0" err="1"/>
              <a:t>sayılı</a:t>
            </a:r>
            <a:r>
              <a:rPr lang="en-US" dirty="0"/>
              <a:t> </a:t>
            </a:r>
            <a:r>
              <a:rPr lang="en-US" dirty="0" err="1"/>
              <a:t>kanunun</a:t>
            </a:r>
            <a:r>
              <a:rPr lang="en-US" dirty="0"/>
              <a:t> 16/1 </a:t>
            </a:r>
            <a:r>
              <a:rPr lang="en-US" dirty="0" err="1"/>
              <a:t>ve</a:t>
            </a:r>
            <a:r>
              <a:rPr lang="en-US" dirty="0"/>
              <a:t> 13/2 </a:t>
            </a:r>
            <a:r>
              <a:rPr lang="en-US" dirty="0" err="1"/>
              <a:t>maddelerine</a:t>
            </a:r>
            <a:r>
              <a:rPr lang="en-US" dirty="0"/>
              <a:t> </a:t>
            </a:r>
            <a:r>
              <a:rPr lang="en-US" dirty="0" err="1"/>
              <a:t>muhalefet</a:t>
            </a:r>
            <a:r>
              <a:rPr lang="en-US" dirty="0"/>
              <a:t> </a:t>
            </a:r>
            <a:r>
              <a:rPr lang="en-US" dirty="0" err="1" smtClean="0"/>
              <a:t>sebebi</a:t>
            </a:r>
            <a:r>
              <a:rPr lang="en-US" dirty="0" smtClean="0"/>
              <a:t> </a:t>
            </a:r>
            <a:r>
              <a:rPr lang="en-US" dirty="0" err="1"/>
              <a:t>ile</a:t>
            </a:r>
            <a:r>
              <a:rPr lang="en-US" dirty="0"/>
              <a:t>) </a:t>
            </a:r>
            <a:r>
              <a:rPr lang="en-US" dirty="0" err="1"/>
              <a:t>çeke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bilgilerin</a:t>
            </a:r>
            <a:r>
              <a:rPr lang="en-US" dirty="0"/>
              <a:t> </a:t>
            </a:r>
            <a:r>
              <a:rPr lang="en-US" dirty="0" err="1"/>
              <a:t>kaydedilmesi</a:t>
            </a:r>
            <a:r>
              <a:rPr lang="en-US" dirty="0"/>
              <a:t> </a:t>
            </a:r>
            <a:r>
              <a:rPr lang="en-US" dirty="0" err="1"/>
              <a:t>işleminin</a:t>
            </a:r>
            <a:r>
              <a:rPr lang="en-US" dirty="0"/>
              <a:t> </a:t>
            </a:r>
            <a:r>
              <a:rPr lang="en-US" dirty="0" err="1"/>
              <a:t>yapıldığı</a:t>
            </a:r>
            <a:r>
              <a:rPr lang="en-US" dirty="0"/>
              <a:t> </a:t>
            </a:r>
            <a:r>
              <a:rPr lang="en-US" dirty="0" err="1"/>
              <a:t>ekrandır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117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Nöbetçi</a:t>
            </a:r>
            <a:r>
              <a:rPr lang="en-US" b="1" dirty="0"/>
              <a:t> </a:t>
            </a:r>
            <a:r>
              <a:rPr lang="en-US" b="1" dirty="0" err="1"/>
              <a:t>Savcılık</a:t>
            </a:r>
            <a:r>
              <a:rPr lang="en-US" b="1" dirty="0"/>
              <a:t> </a:t>
            </a:r>
            <a:r>
              <a:rPr lang="en-US" b="1" dirty="0" err="1"/>
              <a:t>İşlemleri</a:t>
            </a:r>
            <a:r>
              <a:rPr lang="en-US" b="1" dirty="0"/>
              <a:t> Alt </a:t>
            </a:r>
            <a:r>
              <a:rPr lang="en-US" b="1" dirty="0" err="1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dirty="0" smtClean="0"/>
              <a:t>	</a:t>
            </a:r>
            <a:r>
              <a:rPr lang="en-US" sz="2800" dirty="0" err="1" smtClean="0"/>
              <a:t>Nöbetçi</a:t>
            </a:r>
            <a:r>
              <a:rPr lang="en-US" sz="2800" dirty="0" smtClean="0"/>
              <a:t> </a:t>
            </a:r>
            <a:r>
              <a:rPr lang="en-US" sz="2800" dirty="0" err="1"/>
              <a:t>Savcılık</a:t>
            </a:r>
            <a:r>
              <a:rPr lang="en-US" sz="2800" dirty="0"/>
              <a:t> </a:t>
            </a:r>
            <a:r>
              <a:rPr lang="en-US" sz="2800" dirty="0" err="1"/>
              <a:t>İşlemleri</a:t>
            </a:r>
            <a:r>
              <a:rPr lang="en-US" sz="2800" dirty="0"/>
              <a:t> alt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ölümlü</a:t>
            </a:r>
            <a:r>
              <a:rPr lang="en-US" sz="2800" dirty="0"/>
              <a:t> </a:t>
            </a:r>
            <a:r>
              <a:rPr lang="en-US" sz="2800" dirty="0" err="1" smtClean="0"/>
              <a:t>tra</a:t>
            </a:r>
            <a:r>
              <a:rPr lang="tr-TR" sz="2800" dirty="0" smtClean="0"/>
              <a:t>fi</a:t>
            </a:r>
            <a:r>
              <a:rPr lang="en-US" sz="2800" dirty="0" smtClean="0"/>
              <a:t>k </a:t>
            </a:r>
            <a:r>
              <a:rPr lang="en-US" sz="2800" dirty="0" err="1"/>
              <a:t>kazaları</a:t>
            </a:r>
            <a:r>
              <a:rPr lang="en-US" sz="2800" dirty="0"/>
              <a:t>, </a:t>
            </a:r>
            <a:r>
              <a:rPr lang="en-US" sz="2800" dirty="0" err="1"/>
              <a:t>otopsi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CMUK 152. </a:t>
            </a:r>
            <a:r>
              <a:rPr lang="en-US" sz="2800" dirty="0" err="1"/>
              <a:t>madde</a:t>
            </a:r>
            <a:r>
              <a:rPr lang="en-US" sz="2800" dirty="0"/>
              <a:t> 1. </a:t>
            </a:r>
            <a:r>
              <a:rPr lang="en-US" sz="2800" dirty="0" err="1"/>
              <a:t>fıkrada</a:t>
            </a:r>
            <a:r>
              <a:rPr lang="en-US" sz="2800" dirty="0"/>
              <a:t> </a:t>
            </a:r>
            <a:r>
              <a:rPr lang="en-US" sz="2800" dirty="0" err="1"/>
              <a:t>belirtilen</a:t>
            </a:r>
            <a:r>
              <a:rPr lang="en-US" sz="2800" dirty="0"/>
              <a:t> </a:t>
            </a:r>
            <a:r>
              <a:rPr lang="en-US" sz="2800" dirty="0" err="1"/>
              <a:t>şüpheli</a:t>
            </a:r>
            <a:r>
              <a:rPr lang="en-US" sz="2800" dirty="0"/>
              <a:t> </a:t>
            </a:r>
            <a:r>
              <a:rPr lang="en-US" sz="2800" dirty="0" err="1"/>
              <a:t>ölüm</a:t>
            </a:r>
            <a:r>
              <a:rPr lang="en-US" sz="2800" dirty="0"/>
              <a:t> </a:t>
            </a:r>
            <a:r>
              <a:rPr lang="en-US" sz="2800" dirty="0" err="1"/>
              <a:t>olayları</a:t>
            </a:r>
            <a:r>
              <a:rPr lang="en-US" sz="2800" dirty="0"/>
              <a:t> </a:t>
            </a:r>
            <a:r>
              <a:rPr lang="en-US" sz="2800" dirty="0" err="1"/>
              <a:t>gibi</a:t>
            </a:r>
            <a:r>
              <a:rPr lang="en-US" sz="2800" dirty="0"/>
              <a:t> </a:t>
            </a:r>
            <a:r>
              <a:rPr lang="en-US" sz="2800" dirty="0" err="1"/>
              <a:t>daireden</a:t>
            </a:r>
            <a:r>
              <a:rPr lang="en-US" sz="2800" dirty="0"/>
              <a:t> </a:t>
            </a:r>
            <a:r>
              <a:rPr lang="en-US" sz="2800" dirty="0" err="1"/>
              <a:t>uzaklaşmayı</a:t>
            </a:r>
            <a:r>
              <a:rPr lang="en-US" sz="2800" dirty="0"/>
              <a:t> </a:t>
            </a:r>
            <a:r>
              <a:rPr lang="en-US" sz="2800" dirty="0" err="1" smtClean="0"/>
              <a:t>gerektiren</a:t>
            </a:r>
            <a:r>
              <a:rPr lang="en-US" sz="2800" dirty="0" smtClean="0"/>
              <a:t> </a:t>
            </a:r>
            <a:r>
              <a:rPr lang="en-US" sz="2800" dirty="0" err="1"/>
              <a:t>olaylara</a:t>
            </a:r>
            <a:r>
              <a:rPr lang="en-US" sz="2800" dirty="0"/>
              <a:t> </a:t>
            </a:r>
            <a:r>
              <a:rPr lang="en-US" sz="2800" dirty="0" err="1"/>
              <a:t>vakit</a:t>
            </a:r>
            <a:r>
              <a:rPr lang="en-US" sz="2800" dirty="0"/>
              <a:t> </a:t>
            </a:r>
            <a:r>
              <a:rPr lang="en-US" sz="2800" dirty="0" err="1"/>
              <a:t>geçirmeksizin</a:t>
            </a:r>
            <a:r>
              <a:rPr lang="en-US" sz="2800" dirty="0"/>
              <a:t> el </a:t>
            </a:r>
            <a:r>
              <a:rPr lang="en-US" sz="2800" dirty="0" err="1"/>
              <a:t>konulması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gerekenin</a:t>
            </a:r>
            <a:r>
              <a:rPr lang="en-US" sz="2800" dirty="0"/>
              <a:t> </a:t>
            </a:r>
            <a:r>
              <a:rPr lang="en-US" sz="2800" dirty="0" err="1"/>
              <a:t>yapılması</a:t>
            </a:r>
            <a:r>
              <a:rPr lang="en-US" sz="2800" dirty="0"/>
              <a:t> </a:t>
            </a:r>
            <a:r>
              <a:rPr lang="en-US" sz="2800" dirty="0" err="1" smtClean="0"/>
              <a:t>faaliyetlerini</a:t>
            </a:r>
            <a:r>
              <a:rPr lang="en-US" sz="2800" dirty="0" smtClean="0"/>
              <a:t> </a:t>
            </a:r>
            <a:r>
              <a:rPr lang="en-US" sz="2800" dirty="0" err="1"/>
              <a:t>kapsamaktadır</a:t>
            </a:r>
            <a:r>
              <a:rPr lang="en-US" sz="2800" dirty="0"/>
              <a:t>. </a:t>
            </a:r>
            <a:r>
              <a:rPr lang="en-US" sz="2800" dirty="0" err="1"/>
              <a:t>Nöbetçi</a:t>
            </a:r>
            <a:r>
              <a:rPr lang="en-US" sz="2800" dirty="0"/>
              <a:t> </a:t>
            </a:r>
            <a:r>
              <a:rPr lang="en-US" sz="2800" dirty="0" err="1"/>
              <a:t>savcı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ekibi</a:t>
            </a:r>
            <a:r>
              <a:rPr lang="en-US" sz="2800" dirty="0"/>
              <a:t> 24 </a:t>
            </a:r>
            <a:r>
              <a:rPr lang="en-US" sz="2800" dirty="0" err="1"/>
              <a:t>saat</a:t>
            </a:r>
            <a:r>
              <a:rPr lang="en-US" sz="2800" dirty="0"/>
              <a:t> </a:t>
            </a:r>
            <a:r>
              <a:rPr lang="en-US" sz="2800" dirty="0" err="1"/>
              <a:t>boyunca</a:t>
            </a:r>
            <a:r>
              <a:rPr lang="en-US" sz="2800" dirty="0"/>
              <a:t>, </a:t>
            </a:r>
            <a:r>
              <a:rPr lang="en-US" sz="2800" dirty="0" err="1"/>
              <a:t>kolluk</a:t>
            </a:r>
            <a:r>
              <a:rPr lang="en-US" sz="2800" dirty="0"/>
              <a:t> </a:t>
            </a:r>
            <a:r>
              <a:rPr lang="en-US" sz="2800" dirty="0" err="1"/>
              <a:t>kuvvetleri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hastaneler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bildirilen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aciliyet</a:t>
            </a:r>
            <a:r>
              <a:rPr lang="en-US" sz="2800" dirty="0"/>
              <a:t> </a:t>
            </a:r>
            <a:r>
              <a:rPr lang="en-US" sz="2800" dirty="0" err="1"/>
              <a:t>arz</a:t>
            </a:r>
            <a:r>
              <a:rPr lang="en-US" sz="2800" dirty="0"/>
              <a:t> </a:t>
            </a:r>
            <a:r>
              <a:rPr lang="en-US" sz="2800" dirty="0" err="1"/>
              <a:t>eden</a:t>
            </a:r>
            <a:r>
              <a:rPr lang="en-US" sz="2800" dirty="0"/>
              <a:t> </a:t>
            </a:r>
            <a:r>
              <a:rPr lang="en-US" sz="2800" dirty="0" err="1"/>
              <a:t>vakalarla</a:t>
            </a:r>
            <a:r>
              <a:rPr lang="en-US" sz="2800" dirty="0"/>
              <a:t> (</a:t>
            </a:r>
            <a:r>
              <a:rPr lang="en-US" sz="2800" dirty="0" err="1"/>
              <a:t>ölüm</a:t>
            </a:r>
            <a:r>
              <a:rPr lang="en-US" sz="2800" dirty="0"/>
              <a:t>, </a:t>
            </a:r>
            <a:r>
              <a:rPr lang="en-US" sz="2800" dirty="0" err="1"/>
              <a:t>ağır</a:t>
            </a:r>
            <a:r>
              <a:rPr lang="en-US" sz="2800" dirty="0"/>
              <a:t> </a:t>
            </a:r>
            <a:r>
              <a:rPr lang="en-US" sz="2800" dirty="0" err="1" smtClean="0"/>
              <a:t>yaralanma</a:t>
            </a:r>
            <a:r>
              <a:rPr lang="en-US" sz="2800" dirty="0" smtClean="0"/>
              <a:t>  </a:t>
            </a:r>
            <a:r>
              <a:rPr lang="en-US" sz="2800" dirty="0"/>
              <a:t>vb.) </a:t>
            </a:r>
            <a:r>
              <a:rPr lang="en-US" sz="2800" dirty="0" err="1"/>
              <a:t>ilgilenmektedir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4539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Ölü</a:t>
            </a:r>
            <a:r>
              <a:rPr lang="en-US" b="1" dirty="0"/>
              <a:t> </a:t>
            </a:r>
            <a:r>
              <a:rPr lang="en-US" b="1" dirty="0" err="1"/>
              <a:t>Muayene</a:t>
            </a:r>
            <a:r>
              <a:rPr lang="en-US" b="1" dirty="0"/>
              <a:t> Alt </a:t>
            </a:r>
            <a:r>
              <a:rPr lang="en-US" b="1" dirty="0" err="1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dirty="0" err="1" smtClean="0"/>
              <a:t>Nöbet</a:t>
            </a:r>
            <a:r>
              <a:rPr lang="en-US" dirty="0" smtClean="0"/>
              <a:t> </a:t>
            </a:r>
            <a:r>
              <a:rPr lang="en-US" dirty="0" err="1"/>
              <a:t>süresince</a:t>
            </a:r>
            <a:r>
              <a:rPr lang="en-US" dirty="0"/>
              <a:t> </a:t>
            </a:r>
            <a:r>
              <a:rPr lang="en-US" dirty="0" err="1"/>
              <a:t>savcı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iştirak</a:t>
            </a:r>
            <a:r>
              <a:rPr lang="en-US" dirty="0"/>
              <a:t> </a:t>
            </a:r>
            <a:r>
              <a:rPr lang="en-US" dirty="0" err="1"/>
              <a:t>edilen</a:t>
            </a:r>
            <a:r>
              <a:rPr lang="en-US" dirty="0"/>
              <a:t> </a:t>
            </a:r>
            <a:r>
              <a:rPr lang="en-US" dirty="0" err="1" smtClean="0"/>
              <a:t>ölü</a:t>
            </a:r>
            <a:r>
              <a:rPr lang="tr-TR" dirty="0"/>
              <a:t> </a:t>
            </a:r>
            <a:r>
              <a:rPr lang="en-US" dirty="0" err="1" smtClean="0"/>
              <a:t>muayenesine</a:t>
            </a:r>
            <a:r>
              <a:rPr lang="en-US" dirty="0" smtClean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işlemlerin</a:t>
            </a:r>
            <a:r>
              <a:rPr lang="en-US" dirty="0"/>
              <a:t> </a:t>
            </a:r>
            <a:r>
              <a:rPr lang="en-US" dirty="0" err="1"/>
              <a:t>yapıldığı</a:t>
            </a:r>
            <a:r>
              <a:rPr lang="en-US" dirty="0"/>
              <a:t> alt </a:t>
            </a:r>
            <a:r>
              <a:rPr lang="en-US" dirty="0" err="1"/>
              <a:t>modüldür</a:t>
            </a:r>
            <a:r>
              <a:rPr lang="en-US" dirty="0" smtClean="0"/>
              <a:t>.</a:t>
            </a:r>
            <a:endParaRPr lang="en-US" dirty="0"/>
          </a:p>
          <a:p>
            <a:pPr marL="0" indent="0" algn="just">
              <a:buNone/>
            </a:pPr>
            <a:r>
              <a:rPr lang="en-US" b="1" dirty="0" err="1"/>
              <a:t>Ölü</a:t>
            </a:r>
            <a:r>
              <a:rPr lang="en-US" b="1" dirty="0"/>
              <a:t> </a:t>
            </a:r>
            <a:r>
              <a:rPr lang="en-US" b="1" dirty="0" err="1"/>
              <a:t>Muayene</a:t>
            </a:r>
            <a:r>
              <a:rPr lang="en-US" b="1" dirty="0"/>
              <a:t> </a:t>
            </a:r>
            <a:r>
              <a:rPr lang="en-US" b="1" dirty="0" err="1"/>
              <a:t>Tutanağı</a:t>
            </a:r>
            <a:r>
              <a:rPr lang="en-US" b="1" dirty="0"/>
              <a:t> </a:t>
            </a:r>
            <a:r>
              <a:rPr lang="en-US" b="1" dirty="0" err="1"/>
              <a:t>Bilgilerinin</a:t>
            </a:r>
            <a:r>
              <a:rPr lang="en-US" b="1" dirty="0"/>
              <a:t> </a:t>
            </a:r>
            <a:r>
              <a:rPr lang="en-US" b="1" dirty="0" err="1"/>
              <a:t>Kaydedilmesi</a:t>
            </a:r>
            <a:endParaRPr lang="en-US" b="1" dirty="0"/>
          </a:p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dirty="0" err="1" smtClean="0"/>
              <a:t>Ölü</a:t>
            </a:r>
            <a:r>
              <a:rPr lang="en-US" dirty="0" smtClean="0"/>
              <a:t> </a:t>
            </a:r>
            <a:r>
              <a:rPr lang="en-US" dirty="0" err="1"/>
              <a:t>muayenesi</a:t>
            </a:r>
            <a:r>
              <a:rPr lang="en-US" dirty="0"/>
              <a:t> </a:t>
            </a:r>
            <a:r>
              <a:rPr lang="en-US" dirty="0" err="1"/>
              <a:t>sırasında</a:t>
            </a:r>
            <a:r>
              <a:rPr lang="en-US" dirty="0"/>
              <a:t> </a:t>
            </a:r>
            <a:r>
              <a:rPr lang="en-US" dirty="0" err="1"/>
              <a:t>düzenlenen</a:t>
            </a:r>
            <a:r>
              <a:rPr lang="en-US" dirty="0"/>
              <a:t> </a:t>
            </a:r>
            <a:r>
              <a:rPr lang="en-US" dirty="0" err="1"/>
              <a:t>ölü</a:t>
            </a:r>
            <a:r>
              <a:rPr lang="en-US" dirty="0"/>
              <a:t> </a:t>
            </a:r>
            <a:r>
              <a:rPr lang="en-US" dirty="0" err="1"/>
              <a:t>muayene</a:t>
            </a:r>
            <a:r>
              <a:rPr lang="en-US" dirty="0"/>
              <a:t> </a:t>
            </a:r>
            <a:r>
              <a:rPr lang="en-US" dirty="0" err="1"/>
              <a:t>tutanağına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bilgilerin</a:t>
            </a:r>
            <a:r>
              <a:rPr lang="en-US" dirty="0"/>
              <a:t> </a:t>
            </a:r>
            <a:r>
              <a:rPr lang="en-US" dirty="0" err="1" smtClean="0"/>
              <a:t>kaydedilmesi</a:t>
            </a:r>
            <a:r>
              <a:rPr lang="en-US" dirty="0" smtClean="0"/>
              <a:t> </a:t>
            </a:r>
            <a:r>
              <a:rPr lang="en-US" dirty="0" err="1"/>
              <a:t>işleminin</a:t>
            </a:r>
            <a:r>
              <a:rPr lang="en-US" dirty="0"/>
              <a:t> </a:t>
            </a:r>
            <a:r>
              <a:rPr lang="en-US" dirty="0" err="1"/>
              <a:t>yapıldığı</a:t>
            </a:r>
            <a:r>
              <a:rPr lang="en-US" dirty="0"/>
              <a:t> </a:t>
            </a:r>
            <a:r>
              <a:rPr lang="en-US" dirty="0" err="1"/>
              <a:t>ekrandır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pPr marL="0" indent="0" algn="just">
              <a:buNone/>
            </a:pPr>
            <a:r>
              <a:rPr lang="en-US" b="1" dirty="0" err="1"/>
              <a:t>Ölü</a:t>
            </a:r>
            <a:r>
              <a:rPr lang="en-US" b="1" dirty="0"/>
              <a:t> </a:t>
            </a:r>
            <a:r>
              <a:rPr lang="en-US" b="1" dirty="0" err="1"/>
              <a:t>Muayene</a:t>
            </a:r>
            <a:r>
              <a:rPr lang="en-US" b="1" dirty="0"/>
              <a:t> </a:t>
            </a:r>
            <a:r>
              <a:rPr lang="en-US" b="1" dirty="0" err="1"/>
              <a:t>Tutanağı</a:t>
            </a:r>
            <a:r>
              <a:rPr lang="en-US" b="1" dirty="0"/>
              <a:t> </a:t>
            </a:r>
            <a:r>
              <a:rPr lang="en-US" b="1" dirty="0" err="1" smtClean="0"/>
              <a:t>Hazırlama</a:t>
            </a:r>
            <a:endParaRPr lang="tr-TR" b="1" dirty="0"/>
          </a:p>
          <a:p>
            <a:pPr marL="0" indent="0" algn="just">
              <a:buNone/>
            </a:pPr>
            <a:r>
              <a:rPr lang="tr-TR" b="1" dirty="0"/>
              <a:t>	</a:t>
            </a:r>
            <a:r>
              <a:rPr lang="en-US" dirty="0" err="1" smtClean="0"/>
              <a:t>Ölü</a:t>
            </a:r>
            <a:r>
              <a:rPr lang="en-US" dirty="0" smtClean="0"/>
              <a:t> </a:t>
            </a:r>
            <a:r>
              <a:rPr lang="en-US" dirty="0" err="1"/>
              <a:t>muayenesi</a:t>
            </a:r>
            <a:r>
              <a:rPr lang="en-US" dirty="0"/>
              <a:t> </a:t>
            </a:r>
            <a:r>
              <a:rPr lang="en-US" dirty="0" err="1"/>
              <a:t>sırasında</a:t>
            </a:r>
            <a:r>
              <a:rPr lang="en-US" dirty="0"/>
              <a:t> </a:t>
            </a:r>
            <a:r>
              <a:rPr lang="en-US" dirty="0" err="1"/>
              <a:t>düzenlenen</a:t>
            </a:r>
            <a:r>
              <a:rPr lang="en-US" dirty="0"/>
              <a:t> </a:t>
            </a:r>
            <a:r>
              <a:rPr lang="en-US" dirty="0" err="1"/>
              <a:t>ölü</a:t>
            </a:r>
            <a:r>
              <a:rPr lang="en-US" dirty="0"/>
              <a:t> </a:t>
            </a:r>
            <a:r>
              <a:rPr lang="en-US" dirty="0" err="1"/>
              <a:t>muayene</a:t>
            </a:r>
            <a:r>
              <a:rPr lang="en-US" dirty="0"/>
              <a:t> </a:t>
            </a:r>
            <a:r>
              <a:rPr lang="en-US" dirty="0" err="1"/>
              <a:t>tutanağına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bilgilerin</a:t>
            </a:r>
            <a:r>
              <a:rPr lang="en-US" dirty="0"/>
              <a:t> </a:t>
            </a:r>
            <a:r>
              <a:rPr lang="en-US" dirty="0" err="1"/>
              <a:t>hazırlanması</a:t>
            </a:r>
            <a:r>
              <a:rPr lang="en-US" dirty="0"/>
              <a:t> </a:t>
            </a:r>
            <a:r>
              <a:rPr lang="en-US" dirty="0" err="1"/>
              <a:t>işleminin</a:t>
            </a:r>
            <a:r>
              <a:rPr lang="en-US" dirty="0"/>
              <a:t> </a:t>
            </a:r>
            <a:r>
              <a:rPr lang="en-US" dirty="0" err="1"/>
              <a:t>yapıldığı</a:t>
            </a:r>
            <a:r>
              <a:rPr lang="en-US" dirty="0"/>
              <a:t> </a:t>
            </a:r>
            <a:r>
              <a:rPr lang="en-US" dirty="0" err="1"/>
              <a:t>ekrandı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146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Otopsi</a:t>
            </a:r>
            <a:r>
              <a:rPr lang="en-US" b="1" dirty="0"/>
              <a:t> Alt </a:t>
            </a:r>
            <a:r>
              <a:rPr lang="en-US" b="1" dirty="0" err="1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/>
              <a:t>Nöbet</a:t>
            </a:r>
            <a:r>
              <a:rPr lang="en-US" sz="2800" dirty="0"/>
              <a:t> </a:t>
            </a:r>
            <a:r>
              <a:rPr lang="en-US" sz="2800" dirty="0" err="1"/>
              <a:t>süresince</a:t>
            </a:r>
            <a:r>
              <a:rPr lang="en-US" sz="2800" dirty="0"/>
              <a:t> </a:t>
            </a:r>
            <a:r>
              <a:rPr lang="en-US" sz="2800" dirty="0" err="1"/>
              <a:t>savcı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iştirak</a:t>
            </a:r>
            <a:r>
              <a:rPr lang="en-US" sz="2800" dirty="0"/>
              <a:t> </a:t>
            </a:r>
            <a:r>
              <a:rPr lang="en-US" sz="2800" dirty="0" err="1"/>
              <a:t>edilen</a:t>
            </a:r>
            <a:r>
              <a:rPr lang="en-US" sz="2800" dirty="0"/>
              <a:t> </a:t>
            </a:r>
            <a:r>
              <a:rPr lang="en-US" sz="2800" dirty="0" err="1"/>
              <a:t>otopsiye</a:t>
            </a:r>
            <a:r>
              <a:rPr lang="en-US" sz="2800" dirty="0"/>
              <a:t> </a:t>
            </a:r>
            <a:r>
              <a:rPr lang="en-US" sz="2800" dirty="0" err="1"/>
              <a:t>ilişkin</a:t>
            </a:r>
            <a:r>
              <a:rPr lang="en-US" sz="2800" dirty="0"/>
              <a:t> </a:t>
            </a:r>
            <a:r>
              <a:rPr lang="en-US" sz="2800" dirty="0" err="1"/>
              <a:t>işlemlerin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alt </a:t>
            </a:r>
            <a:r>
              <a:rPr lang="en-US" sz="2800" dirty="0" err="1"/>
              <a:t>modüldür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b="1" dirty="0" err="1"/>
              <a:t>Otopsi</a:t>
            </a:r>
            <a:r>
              <a:rPr lang="en-US" sz="2800" b="1" dirty="0"/>
              <a:t> </a:t>
            </a:r>
            <a:r>
              <a:rPr lang="en-US" sz="2800" b="1" dirty="0" err="1"/>
              <a:t>Tutanağı</a:t>
            </a:r>
            <a:r>
              <a:rPr lang="en-US" sz="2800" b="1" dirty="0"/>
              <a:t> </a:t>
            </a:r>
            <a:r>
              <a:rPr lang="en-US" sz="2800" b="1" dirty="0" err="1"/>
              <a:t>Bilgilerinin</a:t>
            </a:r>
            <a:r>
              <a:rPr lang="en-US" sz="2800" b="1" dirty="0"/>
              <a:t> </a:t>
            </a:r>
            <a:r>
              <a:rPr lang="en-US" sz="2800" b="1" dirty="0" err="1"/>
              <a:t>Kaydedilmesi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Otopsi</a:t>
            </a:r>
            <a:r>
              <a:rPr lang="en-US" sz="2800" dirty="0"/>
              <a:t> </a:t>
            </a:r>
            <a:r>
              <a:rPr lang="en-US" sz="2800" dirty="0" err="1"/>
              <a:t>sırasında</a:t>
            </a:r>
            <a:r>
              <a:rPr lang="en-US" sz="2800" dirty="0"/>
              <a:t> </a:t>
            </a:r>
            <a:r>
              <a:rPr lang="en-US" sz="2800" dirty="0" err="1"/>
              <a:t>düzenlenen</a:t>
            </a:r>
            <a:r>
              <a:rPr lang="en-US" sz="2800" dirty="0"/>
              <a:t> </a:t>
            </a:r>
            <a:r>
              <a:rPr lang="en-US" sz="2800" dirty="0" err="1"/>
              <a:t>otopsi</a:t>
            </a:r>
            <a:r>
              <a:rPr lang="en-US" sz="2800" dirty="0"/>
              <a:t> </a:t>
            </a:r>
            <a:r>
              <a:rPr lang="en-US" sz="2800" dirty="0" err="1"/>
              <a:t>tutanağına</a:t>
            </a:r>
            <a:r>
              <a:rPr lang="en-US" sz="2800" dirty="0"/>
              <a:t> </a:t>
            </a:r>
            <a:r>
              <a:rPr lang="en-US" sz="2800" dirty="0" err="1"/>
              <a:t>ilişkin</a:t>
            </a:r>
            <a:r>
              <a:rPr lang="en-US" sz="2800" dirty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 smtClean="0"/>
              <a:t>.</a:t>
            </a:r>
            <a:r>
              <a:rPr lang="en-US" sz="2800" dirty="0"/>
              <a:t> </a:t>
            </a:r>
          </a:p>
          <a:p>
            <a:pPr marL="0" indent="0" algn="just">
              <a:buNone/>
            </a:pPr>
            <a:r>
              <a:rPr lang="en-US" sz="2800" b="1" dirty="0" err="1"/>
              <a:t>Otopsi</a:t>
            </a:r>
            <a:r>
              <a:rPr lang="en-US" sz="2800" b="1" dirty="0"/>
              <a:t> </a:t>
            </a:r>
            <a:r>
              <a:rPr lang="en-US" sz="2800" b="1" dirty="0" err="1"/>
              <a:t>Tutanağı</a:t>
            </a:r>
            <a:r>
              <a:rPr lang="en-US" sz="2800" b="1" dirty="0"/>
              <a:t> </a:t>
            </a:r>
            <a:r>
              <a:rPr lang="en-US" sz="2800" b="1" dirty="0" err="1"/>
              <a:t>Hazırlama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Otopsi</a:t>
            </a:r>
            <a:r>
              <a:rPr lang="en-US" sz="2800" dirty="0"/>
              <a:t> </a:t>
            </a:r>
            <a:r>
              <a:rPr lang="en-US" sz="2800" dirty="0" err="1"/>
              <a:t>sırasında</a:t>
            </a:r>
            <a:r>
              <a:rPr lang="en-US" sz="2800" dirty="0"/>
              <a:t> </a:t>
            </a:r>
            <a:r>
              <a:rPr lang="en-US" sz="2800" dirty="0" err="1"/>
              <a:t>düzenlenen</a:t>
            </a:r>
            <a:r>
              <a:rPr lang="en-US" sz="2800" dirty="0"/>
              <a:t> </a:t>
            </a:r>
            <a:r>
              <a:rPr lang="en-US" sz="2800" dirty="0" err="1"/>
              <a:t>otopsi</a:t>
            </a:r>
            <a:r>
              <a:rPr lang="en-US" sz="2800" dirty="0"/>
              <a:t> </a:t>
            </a:r>
            <a:r>
              <a:rPr lang="en-US" sz="2800" dirty="0" err="1"/>
              <a:t>tutanağına</a:t>
            </a:r>
            <a:r>
              <a:rPr lang="en-US" sz="2800" dirty="0"/>
              <a:t> </a:t>
            </a:r>
            <a:r>
              <a:rPr lang="en-US" sz="2800" dirty="0" err="1"/>
              <a:t>ilişkin</a:t>
            </a:r>
            <a:r>
              <a:rPr lang="en-US" sz="2800" dirty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/>
              <a:t>hazırlanması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 smtClean="0"/>
              <a:t>.</a:t>
            </a:r>
            <a:r>
              <a:rPr lang="en-US" sz="2800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419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CUMHURİYET BAŞSAVCILIĞI </a:t>
            </a:r>
            <a:r>
              <a:rPr lang="en-US" b="1" dirty="0" smtClean="0"/>
              <a:t>İŞLEMLERİ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3000" dirty="0" err="1"/>
              <a:t>Cumhuriyet</a:t>
            </a:r>
            <a:r>
              <a:rPr lang="en-US" sz="3000" dirty="0"/>
              <a:t> </a:t>
            </a:r>
            <a:r>
              <a:rPr lang="en-US" sz="3000" dirty="0" err="1"/>
              <a:t>Başsavcılığı</a:t>
            </a:r>
            <a:r>
              <a:rPr lang="en-US" sz="3000" dirty="0"/>
              <a:t> alt </a:t>
            </a:r>
            <a:r>
              <a:rPr lang="en-US" sz="3000" dirty="0" err="1"/>
              <a:t>sistemi</a:t>
            </a:r>
            <a:r>
              <a:rPr lang="en-US" sz="3000" dirty="0"/>
              <a:t> </a:t>
            </a:r>
            <a:r>
              <a:rPr lang="en-US" sz="3000" dirty="0" err="1"/>
              <a:t>aşağıda</a:t>
            </a:r>
            <a:r>
              <a:rPr lang="en-US" sz="3000" dirty="0"/>
              <a:t> </a:t>
            </a:r>
            <a:r>
              <a:rPr lang="en-US" sz="3000" dirty="0" err="1"/>
              <a:t>listesi</a:t>
            </a:r>
            <a:r>
              <a:rPr lang="en-US" sz="3000" dirty="0"/>
              <a:t> </a:t>
            </a:r>
            <a:r>
              <a:rPr lang="en-US" sz="3000" dirty="0" err="1"/>
              <a:t>verilmiş</a:t>
            </a:r>
            <a:r>
              <a:rPr lang="en-US" sz="3000" dirty="0"/>
              <a:t> </a:t>
            </a:r>
            <a:r>
              <a:rPr lang="en-US" sz="3000" dirty="0" err="1"/>
              <a:t>modüller</a:t>
            </a:r>
            <a:r>
              <a:rPr lang="en-US" sz="3000" dirty="0"/>
              <a:t> </a:t>
            </a:r>
            <a:r>
              <a:rPr lang="en-US" sz="3000" dirty="0" err="1"/>
              <a:t>ve</a:t>
            </a:r>
            <a:r>
              <a:rPr lang="en-US" sz="3000" dirty="0"/>
              <a:t> </a:t>
            </a:r>
            <a:r>
              <a:rPr lang="en-US" sz="3000" dirty="0" err="1"/>
              <a:t>bu</a:t>
            </a:r>
            <a:r>
              <a:rPr lang="en-US" sz="3000" dirty="0"/>
              <a:t> </a:t>
            </a:r>
            <a:r>
              <a:rPr lang="en-US" sz="3000" dirty="0" err="1" smtClean="0"/>
              <a:t>modüllere</a:t>
            </a:r>
            <a:r>
              <a:rPr lang="en-US" sz="3000" dirty="0" smtClean="0"/>
              <a:t> </a:t>
            </a:r>
            <a:r>
              <a:rPr lang="en-US" sz="3000" dirty="0" err="1"/>
              <a:t>bağlı</a:t>
            </a:r>
            <a:r>
              <a:rPr lang="en-US" sz="3000" dirty="0"/>
              <a:t> alt </a:t>
            </a:r>
            <a:r>
              <a:rPr lang="en-US" sz="3000" dirty="0" err="1"/>
              <a:t>modül</a:t>
            </a:r>
            <a:r>
              <a:rPr lang="en-US" sz="3000" dirty="0"/>
              <a:t> </a:t>
            </a:r>
            <a:r>
              <a:rPr lang="en-US" sz="3000" dirty="0" err="1"/>
              <a:t>ve</a:t>
            </a:r>
            <a:r>
              <a:rPr lang="en-US" sz="3000" dirty="0"/>
              <a:t> </a:t>
            </a:r>
            <a:r>
              <a:rPr lang="en-US" sz="3000" dirty="0" err="1"/>
              <a:t>ekranlardan</a:t>
            </a:r>
            <a:r>
              <a:rPr lang="en-US" sz="3000" dirty="0"/>
              <a:t> </a:t>
            </a:r>
            <a:r>
              <a:rPr lang="en-US" sz="3000" dirty="0" err="1"/>
              <a:t>oluşmuştur</a:t>
            </a:r>
            <a:r>
              <a:rPr lang="en-US" sz="3000" dirty="0"/>
              <a:t>: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3000" dirty="0" err="1"/>
              <a:t>Soruşturma</a:t>
            </a:r>
            <a:r>
              <a:rPr lang="en-US" sz="3000" dirty="0"/>
              <a:t> </a:t>
            </a:r>
            <a:r>
              <a:rPr lang="en-US" sz="3000" dirty="0" err="1"/>
              <a:t>İşlemleri</a:t>
            </a:r>
            <a:r>
              <a:rPr lang="en-US" sz="3000" dirty="0"/>
              <a:t> </a:t>
            </a:r>
            <a:r>
              <a:rPr lang="en-US" sz="3000" dirty="0" err="1"/>
              <a:t>Modülü</a:t>
            </a:r>
            <a:endParaRPr lang="en-US" sz="3000" dirty="0"/>
          </a:p>
          <a:p>
            <a:pPr lvl="1" algn="just">
              <a:buFont typeface="Arial" pitchFamily="34" charset="0"/>
              <a:buChar char="•"/>
            </a:pPr>
            <a:r>
              <a:rPr lang="en-US" sz="3000" dirty="0" err="1"/>
              <a:t>Tevzi</a:t>
            </a:r>
            <a:r>
              <a:rPr lang="en-US" sz="3000" dirty="0"/>
              <a:t> </a:t>
            </a:r>
            <a:r>
              <a:rPr lang="en-US" sz="3000" dirty="0" err="1"/>
              <a:t>Modülü</a:t>
            </a:r>
            <a:endParaRPr lang="en-US" sz="3000" dirty="0"/>
          </a:p>
          <a:p>
            <a:pPr lvl="1" algn="just">
              <a:buFont typeface="Arial" pitchFamily="34" charset="0"/>
              <a:buChar char="•"/>
            </a:pPr>
            <a:r>
              <a:rPr lang="en-US" sz="3000" dirty="0" err="1"/>
              <a:t>Kararlar</a:t>
            </a:r>
            <a:r>
              <a:rPr lang="en-US" sz="3000" dirty="0"/>
              <a:t> </a:t>
            </a:r>
            <a:r>
              <a:rPr lang="en-US" sz="3000" dirty="0" err="1"/>
              <a:t>Modülü</a:t>
            </a:r>
            <a:endParaRPr lang="en-US" sz="3000" dirty="0"/>
          </a:p>
          <a:p>
            <a:pPr lvl="1" algn="just">
              <a:buFont typeface="Arial" pitchFamily="34" charset="0"/>
              <a:buChar char="•"/>
            </a:pPr>
            <a:r>
              <a:rPr lang="en-US" sz="3000" dirty="0" err="1"/>
              <a:t>Muhabere</a:t>
            </a:r>
            <a:r>
              <a:rPr lang="en-US" sz="3000" dirty="0"/>
              <a:t> </a:t>
            </a:r>
            <a:r>
              <a:rPr lang="en-US" sz="3000" dirty="0" err="1"/>
              <a:t>Modülü</a:t>
            </a:r>
            <a:endParaRPr lang="en-US" sz="3000" dirty="0"/>
          </a:p>
          <a:p>
            <a:pPr lvl="1" algn="just">
              <a:buFont typeface="Arial" pitchFamily="34" charset="0"/>
              <a:buChar char="•"/>
            </a:pPr>
            <a:r>
              <a:rPr lang="en-US" sz="3000" dirty="0" err="1"/>
              <a:t>Emanet</a:t>
            </a:r>
            <a:r>
              <a:rPr lang="en-US" sz="3000" dirty="0"/>
              <a:t>  </a:t>
            </a:r>
            <a:r>
              <a:rPr lang="en-US" sz="3000" dirty="0" err="1"/>
              <a:t>İşlemleri</a:t>
            </a:r>
            <a:r>
              <a:rPr lang="en-US" sz="3000" dirty="0"/>
              <a:t> </a:t>
            </a:r>
            <a:r>
              <a:rPr lang="en-US" sz="3000" dirty="0" err="1"/>
              <a:t>Modülü</a:t>
            </a:r>
            <a:endParaRPr lang="en-US" sz="3000" dirty="0"/>
          </a:p>
          <a:p>
            <a:pPr lvl="1" algn="just">
              <a:buFont typeface="Arial" pitchFamily="34" charset="0"/>
              <a:buChar char="•"/>
            </a:pPr>
            <a:r>
              <a:rPr lang="en-US" sz="3000" dirty="0" err="1"/>
              <a:t>Yasa</a:t>
            </a:r>
            <a:r>
              <a:rPr lang="en-US" sz="3000" dirty="0"/>
              <a:t> </a:t>
            </a:r>
            <a:r>
              <a:rPr lang="en-US" sz="3000" dirty="0" err="1"/>
              <a:t>Yolları</a:t>
            </a:r>
            <a:r>
              <a:rPr lang="en-US" sz="3000" dirty="0"/>
              <a:t> </a:t>
            </a:r>
            <a:r>
              <a:rPr lang="en-US" sz="3000" dirty="0" err="1"/>
              <a:t>ve</a:t>
            </a:r>
            <a:r>
              <a:rPr lang="en-US" sz="3000" dirty="0"/>
              <a:t> </a:t>
            </a:r>
            <a:r>
              <a:rPr lang="en-US" sz="3000" dirty="0" err="1"/>
              <a:t>Esas</a:t>
            </a:r>
            <a:r>
              <a:rPr lang="en-US" sz="3000" dirty="0"/>
              <a:t> </a:t>
            </a:r>
            <a:r>
              <a:rPr lang="en-US" sz="3000" dirty="0" err="1"/>
              <a:t>İşlemleri</a:t>
            </a:r>
            <a:r>
              <a:rPr lang="en-US" sz="3000" dirty="0"/>
              <a:t> </a:t>
            </a:r>
            <a:r>
              <a:rPr lang="en-US" sz="3000" dirty="0" err="1"/>
              <a:t>Modülü</a:t>
            </a:r>
            <a:endParaRPr lang="en-US" sz="3000" dirty="0"/>
          </a:p>
          <a:p>
            <a:pPr lvl="1" algn="just">
              <a:buFont typeface="Arial" pitchFamily="34" charset="0"/>
              <a:buChar char="•"/>
            </a:pPr>
            <a:r>
              <a:rPr lang="en-US" sz="3000" dirty="0" err="1"/>
              <a:t>İlamat</a:t>
            </a:r>
            <a:r>
              <a:rPr lang="en-US" sz="3000" dirty="0"/>
              <a:t> </a:t>
            </a:r>
            <a:r>
              <a:rPr lang="en-US" sz="3000" dirty="0" err="1"/>
              <a:t>İşlemleri</a:t>
            </a:r>
            <a:r>
              <a:rPr lang="en-US" sz="3000" dirty="0"/>
              <a:t> </a:t>
            </a:r>
            <a:r>
              <a:rPr lang="en-US" sz="3000" dirty="0" err="1"/>
              <a:t>Modülü</a:t>
            </a:r>
            <a:endParaRPr lang="en-US" sz="3000" dirty="0"/>
          </a:p>
          <a:p>
            <a:pPr marL="857250" lvl="1" indent="-457200" algn="just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7266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Otopsi</a:t>
            </a:r>
            <a:r>
              <a:rPr lang="en-US" b="1" dirty="0"/>
              <a:t> Alt </a:t>
            </a:r>
            <a:r>
              <a:rPr lang="en-US" b="1" dirty="0" err="1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/>
              <a:t>Tabip</a:t>
            </a:r>
            <a:r>
              <a:rPr lang="en-US" sz="2800" b="1" dirty="0"/>
              <a:t> </a:t>
            </a:r>
            <a:r>
              <a:rPr lang="en-US" sz="2800" b="1" dirty="0" err="1"/>
              <a:t>Ekleme</a:t>
            </a:r>
            <a:r>
              <a:rPr lang="tr-TR" sz="2800" b="1" dirty="0"/>
              <a:t/>
            </a:r>
            <a:br>
              <a:rPr lang="tr-TR" sz="2800" b="1" dirty="0"/>
            </a:br>
            <a:r>
              <a:rPr lang="en-US" sz="2800" dirty="0" err="1"/>
              <a:t>Adli</a:t>
            </a:r>
            <a:r>
              <a:rPr lang="en-US" sz="2800" dirty="0"/>
              <a:t> tıp </a:t>
            </a:r>
            <a:r>
              <a:rPr lang="en-US" sz="2800" dirty="0" err="1"/>
              <a:t>personeli</a:t>
            </a:r>
            <a:r>
              <a:rPr lang="en-US" sz="2800" dirty="0"/>
              <a:t> </a:t>
            </a:r>
            <a:r>
              <a:rPr lang="en-US" sz="2800" dirty="0" err="1"/>
              <a:t>olmayıp</a:t>
            </a:r>
            <a:r>
              <a:rPr lang="en-US" sz="2800" dirty="0"/>
              <a:t> </a:t>
            </a:r>
            <a:r>
              <a:rPr lang="en-US" sz="2800" dirty="0" err="1"/>
              <a:t>devlet</a:t>
            </a:r>
            <a:r>
              <a:rPr lang="en-US" sz="2800" dirty="0"/>
              <a:t> </a:t>
            </a:r>
            <a:r>
              <a:rPr lang="en-US" sz="2800" dirty="0" err="1"/>
              <a:t>hastanelerinde</a:t>
            </a:r>
            <a:r>
              <a:rPr lang="en-US" sz="2800" dirty="0"/>
              <a:t> </a:t>
            </a:r>
            <a:r>
              <a:rPr lang="en-US" sz="2800" dirty="0" err="1"/>
              <a:t>çalışan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otopsilere</a:t>
            </a:r>
            <a:r>
              <a:rPr lang="en-US" sz="2800" dirty="0"/>
              <a:t> </a:t>
            </a:r>
            <a:r>
              <a:rPr lang="en-US" sz="2800" dirty="0" err="1"/>
              <a:t>katılan</a:t>
            </a:r>
            <a:r>
              <a:rPr lang="en-US" sz="2800" dirty="0"/>
              <a:t> </a:t>
            </a:r>
            <a:r>
              <a:rPr lang="en-US" sz="2800" dirty="0" err="1"/>
              <a:t>tabiplerin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kaydedildiği</a:t>
            </a:r>
            <a:r>
              <a:rPr lang="en-US" sz="2800" dirty="0"/>
              <a:t>  </a:t>
            </a:r>
            <a:r>
              <a:rPr lang="en-US" sz="2800" dirty="0" err="1"/>
              <a:t>ekrandır</a:t>
            </a:r>
            <a:r>
              <a:rPr lang="en-US" sz="2800" dirty="0"/>
              <a:t>. </a:t>
            </a:r>
          </a:p>
          <a:p>
            <a:pPr marL="0" indent="0">
              <a:buNone/>
            </a:pPr>
            <a:r>
              <a:rPr lang="en-US" sz="2800" b="1" dirty="0" err="1" smtClean="0"/>
              <a:t>Otopsi</a:t>
            </a:r>
            <a:r>
              <a:rPr lang="en-US" sz="2800" b="1" dirty="0" smtClean="0"/>
              <a:t> </a:t>
            </a:r>
            <a:r>
              <a:rPr lang="en-US" sz="2800" b="1" dirty="0" err="1"/>
              <a:t>Teknisyeni</a:t>
            </a:r>
            <a:r>
              <a:rPr lang="en-US" sz="2800" b="1" dirty="0"/>
              <a:t> </a:t>
            </a:r>
            <a:r>
              <a:rPr lang="en-US" sz="2800" b="1" dirty="0" err="1"/>
              <a:t>Ekleme</a:t>
            </a:r>
            <a:endParaRPr lang="tr-TR" sz="2800" b="1" dirty="0"/>
          </a:p>
          <a:p>
            <a:pPr marL="0" indent="0">
              <a:buNone/>
            </a:pPr>
            <a:r>
              <a:rPr lang="en-US" sz="2800" dirty="0" err="1"/>
              <a:t>Adli</a:t>
            </a:r>
            <a:r>
              <a:rPr lang="en-US" sz="2800" dirty="0"/>
              <a:t> tıp </a:t>
            </a:r>
            <a:r>
              <a:rPr lang="en-US" sz="2800" dirty="0" err="1"/>
              <a:t>personeli</a:t>
            </a:r>
            <a:r>
              <a:rPr lang="en-US" sz="2800" dirty="0"/>
              <a:t> </a:t>
            </a:r>
            <a:r>
              <a:rPr lang="en-US" sz="2800" dirty="0" err="1"/>
              <a:t>olmayıp</a:t>
            </a:r>
            <a:r>
              <a:rPr lang="en-US" sz="2800" dirty="0"/>
              <a:t> </a:t>
            </a:r>
            <a:r>
              <a:rPr lang="en-US" sz="2800" dirty="0" err="1"/>
              <a:t>devlet</a:t>
            </a:r>
            <a:r>
              <a:rPr lang="en-US" sz="2800" dirty="0"/>
              <a:t> </a:t>
            </a:r>
            <a:r>
              <a:rPr lang="en-US" sz="2800" dirty="0" err="1"/>
              <a:t>hastanelerinde</a:t>
            </a:r>
            <a:r>
              <a:rPr lang="en-US" sz="2800" dirty="0"/>
              <a:t> </a:t>
            </a:r>
            <a:r>
              <a:rPr lang="en-US" sz="2800" dirty="0" err="1"/>
              <a:t>çalışan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otopsilere</a:t>
            </a:r>
            <a:r>
              <a:rPr lang="en-US" sz="2800" dirty="0"/>
              <a:t> </a:t>
            </a:r>
            <a:r>
              <a:rPr lang="en-US" sz="2800" dirty="0" err="1"/>
              <a:t>katılan</a:t>
            </a:r>
            <a:r>
              <a:rPr lang="en-US" sz="2800" dirty="0"/>
              <a:t> </a:t>
            </a:r>
            <a:r>
              <a:rPr lang="en-US" sz="2800" dirty="0" err="1" smtClean="0"/>
              <a:t>otopsi</a:t>
            </a:r>
            <a:r>
              <a:rPr lang="en-US" sz="2800" dirty="0" smtClean="0"/>
              <a:t> </a:t>
            </a:r>
            <a:r>
              <a:rPr lang="en-US" sz="2800" dirty="0" err="1"/>
              <a:t>teknisyenlerinin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kaydedildiği</a:t>
            </a:r>
            <a:r>
              <a:rPr lang="en-US" sz="2800" dirty="0"/>
              <a:t> 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2290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Otopsi</a:t>
            </a:r>
            <a:r>
              <a:rPr lang="en-US" b="1" dirty="0"/>
              <a:t> Alt </a:t>
            </a:r>
            <a:r>
              <a:rPr lang="en-US" b="1" dirty="0" err="1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 err="1"/>
              <a:t>Fotoğrafçı</a:t>
            </a:r>
            <a:r>
              <a:rPr lang="en-US" sz="2800" b="1" dirty="0"/>
              <a:t> </a:t>
            </a:r>
            <a:r>
              <a:rPr lang="en-US" sz="2800" b="1" dirty="0" err="1"/>
              <a:t>Ekleme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Keşişere</a:t>
            </a:r>
            <a:r>
              <a:rPr lang="en-US" sz="2800" dirty="0"/>
              <a:t> </a:t>
            </a:r>
            <a:r>
              <a:rPr lang="en-US" sz="2800" dirty="0" err="1"/>
              <a:t>katılan</a:t>
            </a:r>
            <a:r>
              <a:rPr lang="en-US" sz="2800" dirty="0"/>
              <a:t> </a:t>
            </a:r>
            <a:r>
              <a:rPr lang="en-US" sz="2800" dirty="0" err="1"/>
              <a:t>fotoğrafçıların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kaydedildiği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 </a:t>
            </a:r>
          </a:p>
          <a:p>
            <a:pPr marL="0" indent="0" algn="just">
              <a:buNone/>
            </a:pPr>
            <a:r>
              <a:rPr lang="en-US" sz="2800" b="1" dirty="0" err="1"/>
              <a:t>Tereke</a:t>
            </a:r>
            <a:r>
              <a:rPr lang="en-US" sz="2800" b="1" dirty="0"/>
              <a:t> </a:t>
            </a:r>
            <a:r>
              <a:rPr lang="en-US" sz="2800" b="1" dirty="0" err="1"/>
              <a:t>Bilgilerinin</a:t>
            </a:r>
            <a:r>
              <a:rPr lang="en-US" sz="2800" b="1" dirty="0"/>
              <a:t> </a:t>
            </a:r>
            <a:r>
              <a:rPr lang="en-US" sz="2800" b="1" dirty="0" err="1"/>
              <a:t>Kaydedilmesi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Ölünün</a:t>
            </a:r>
            <a:r>
              <a:rPr lang="en-US" sz="2800" dirty="0"/>
              <a:t> </a:t>
            </a:r>
            <a:r>
              <a:rPr lang="en-US" sz="2800" dirty="0" err="1"/>
              <a:t>üzerinden</a:t>
            </a:r>
            <a:r>
              <a:rPr lang="en-US" sz="2800" dirty="0"/>
              <a:t> </a:t>
            </a:r>
            <a:r>
              <a:rPr lang="en-US" sz="2800" dirty="0" err="1"/>
              <a:t>çıkan</a:t>
            </a:r>
            <a:r>
              <a:rPr lang="en-US" sz="2800" dirty="0"/>
              <a:t> </a:t>
            </a:r>
            <a:r>
              <a:rPr lang="en-US" sz="2800" dirty="0" err="1"/>
              <a:t>kıymetli</a:t>
            </a:r>
            <a:r>
              <a:rPr lang="en-US" sz="2800" dirty="0"/>
              <a:t> </a:t>
            </a:r>
            <a:r>
              <a:rPr lang="en-US" sz="2800" dirty="0" err="1"/>
              <a:t>eşyaların</a:t>
            </a:r>
            <a:r>
              <a:rPr lang="en-US" sz="2800" dirty="0"/>
              <a:t>, </a:t>
            </a:r>
            <a:r>
              <a:rPr lang="en-US" sz="2800" dirty="0" err="1"/>
              <a:t>ölünün</a:t>
            </a:r>
            <a:r>
              <a:rPr lang="en-US" sz="2800" dirty="0"/>
              <a:t> </a:t>
            </a:r>
            <a:r>
              <a:rPr lang="en-US" sz="2800" dirty="0" err="1"/>
              <a:t>varisleri</a:t>
            </a:r>
            <a:r>
              <a:rPr lang="en-US" sz="2800" dirty="0"/>
              <a:t> </a:t>
            </a:r>
            <a:r>
              <a:rPr lang="en-US" sz="2800" dirty="0" err="1"/>
              <a:t>arasında</a:t>
            </a:r>
            <a:r>
              <a:rPr lang="en-US" sz="2800" dirty="0"/>
              <a:t> </a:t>
            </a:r>
            <a:r>
              <a:rPr lang="en-US" sz="2800" dirty="0" err="1"/>
              <a:t>paylaştırılması</a:t>
            </a:r>
            <a:r>
              <a:rPr lang="en-US" sz="2800" dirty="0"/>
              <a:t> </a:t>
            </a:r>
            <a:r>
              <a:rPr lang="en-US" sz="2800" dirty="0" err="1"/>
              <a:t>amacıyla</a:t>
            </a:r>
            <a:r>
              <a:rPr lang="en-US" sz="2800" dirty="0"/>
              <a:t> </a:t>
            </a:r>
            <a:r>
              <a:rPr lang="en-US" sz="2800" dirty="0" err="1"/>
              <a:t>Hukuk</a:t>
            </a:r>
            <a:r>
              <a:rPr lang="en-US" sz="2800" dirty="0"/>
              <a:t> </a:t>
            </a:r>
            <a:r>
              <a:rPr lang="en-US" sz="2800" dirty="0" err="1"/>
              <a:t>Mahkemesine</a:t>
            </a:r>
            <a:r>
              <a:rPr lang="en-US" sz="2800" dirty="0"/>
              <a:t> </a:t>
            </a:r>
            <a:r>
              <a:rPr lang="en-US" sz="2800" dirty="0" err="1"/>
              <a:t>sunulmak</a:t>
            </a:r>
            <a:r>
              <a:rPr lang="en-US" sz="2800" dirty="0"/>
              <a:t> </a:t>
            </a:r>
            <a:r>
              <a:rPr lang="en-US" sz="2800" dirty="0" err="1"/>
              <a:t>üzere</a:t>
            </a:r>
            <a:r>
              <a:rPr lang="en-US" sz="2800" dirty="0"/>
              <a:t> </a:t>
            </a:r>
            <a:r>
              <a:rPr lang="en-US" sz="2800" dirty="0" err="1"/>
              <a:t>hazırlanan</a:t>
            </a:r>
            <a:r>
              <a:rPr lang="en-US" sz="2800" dirty="0"/>
              <a:t> </a:t>
            </a:r>
            <a:r>
              <a:rPr lang="en-US" sz="2800" dirty="0" err="1"/>
              <a:t>tereke</a:t>
            </a:r>
            <a:r>
              <a:rPr lang="en-US" sz="2800" dirty="0"/>
              <a:t> </a:t>
            </a:r>
            <a:r>
              <a:rPr lang="en-US" sz="2800" dirty="0" err="1"/>
              <a:t>yazısına</a:t>
            </a:r>
            <a:r>
              <a:rPr lang="en-US" sz="2800" dirty="0"/>
              <a:t> </a:t>
            </a:r>
            <a:r>
              <a:rPr lang="en-US" sz="2800" dirty="0" err="1"/>
              <a:t>ilişkin</a:t>
            </a:r>
            <a:r>
              <a:rPr lang="en-US" sz="2800" dirty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0777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Otopsi</a:t>
            </a:r>
            <a:r>
              <a:rPr lang="en-US" b="1" dirty="0"/>
              <a:t> Alt </a:t>
            </a:r>
            <a:r>
              <a:rPr lang="en-US" b="1" dirty="0" err="1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/>
              <a:t>Günlük</a:t>
            </a:r>
            <a:r>
              <a:rPr lang="en-US" b="1" dirty="0"/>
              <a:t> </a:t>
            </a:r>
            <a:r>
              <a:rPr lang="en-US" b="1" dirty="0" err="1"/>
              <a:t>Nöbet</a:t>
            </a:r>
            <a:r>
              <a:rPr lang="en-US" b="1" dirty="0"/>
              <a:t> </a:t>
            </a:r>
            <a:r>
              <a:rPr lang="en-US" b="1" dirty="0" err="1"/>
              <a:t>Listesinin</a:t>
            </a:r>
            <a:r>
              <a:rPr lang="en-US" b="1" dirty="0"/>
              <a:t> </a:t>
            </a:r>
            <a:r>
              <a:rPr lang="en-US" b="1" dirty="0" err="1"/>
              <a:t>Sorgulanması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Belirli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güne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nöbetçi</a:t>
            </a:r>
            <a:r>
              <a:rPr lang="en-US" dirty="0"/>
              <a:t> </a:t>
            </a:r>
            <a:r>
              <a:rPr lang="en-US" dirty="0" err="1"/>
              <a:t>savcı</a:t>
            </a:r>
            <a:r>
              <a:rPr lang="en-US" dirty="0"/>
              <a:t>, </a:t>
            </a:r>
            <a:r>
              <a:rPr lang="en-US" dirty="0" err="1"/>
              <a:t>yazı</a:t>
            </a:r>
            <a:r>
              <a:rPr lang="en-US" dirty="0"/>
              <a:t> </a:t>
            </a:r>
            <a:r>
              <a:rPr lang="en-US" dirty="0" err="1"/>
              <a:t>işleri</a:t>
            </a:r>
            <a:r>
              <a:rPr lang="en-US" dirty="0"/>
              <a:t> </a:t>
            </a:r>
            <a:r>
              <a:rPr lang="en-US" dirty="0" err="1"/>
              <a:t>müdürü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katip</a:t>
            </a:r>
            <a:r>
              <a:rPr lang="en-US" dirty="0"/>
              <a:t> </a:t>
            </a:r>
            <a:r>
              <a:rPr lang="en-US" dirty="0" err="1"/>
              <a:t>bilgilerinin</a:t>
            </a:r>
            <a:r>
              <a:rPr lang="en-US" dirty="0"/>
              <a:t> </a:t>
            </a:r>
            <a:r>
              <a:rPr lang="en-US" dirty="0" err="1" smtClean="0"/>
              <a:t>görüntülenmesi</a:t>
            </a:r>
            <a:r>
              <a:rPr lang="en-US" dirty="0" smtClean="0"/>
              <a:t> </a:t>
            </a:r>
            <a:r>
              <a:rPr lang="en-US" dirty="0" err="1"/>
              <a:t>işleminin</a:t>
            </a:r>
            <a:r>
              <a:rPr lang="en-US" dirty="0"/>
              <a:t> </a:t>
            </a:r>
            <a:r>
              <a:rPr lang="en-US" dirty="0" err="1"/>
              <a:t>yapıldığı</a:t>
            </a:r>
            <a:r>
              <a:rPr lang="en-US" dirty="0"/>
              <a:t> </a:t>
            </a:r>
            <a:r>
              <a:rPr lang="en-US" dirty="0" err="1"/>
              <a:t>ekrandır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 err="1"/>
              <a:t>Adli</a:t>
            </a:r>
            <a:r>
              <a:rPr lang="en-US" b="1" dirty="0"/>
              <a:t> Tıp </a:t>
            </a:r>
            <a:r>
              <a:rPr lang="en-US" b="1" dirty="0" err="1"/>
              <a:t>Raporları</a:t>
            </a:r>
            <a:r>
              <a:rPr lang="en-US" b="1" dirty="0"/>
              <a:t> </a:t>
            </a:r>
            <a:r>
              <a:rPr lang="en-US" b="1" dirty="0" err="1"/>
              <a:t>Talebi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Adli</a:t>
            </a:r>
            <a:r>
              <a:rPr lang="en-US" dirty="0"/>
              <a:t> tıp </a:t>
            </a:r>
            <a:r>
              <a:rPr lang="en-US" dirty="0" err="1"/>
              <a:t>raporları</a:t>
            </a:r>
            <a:r>
              <a:rPr lang="en-US" dirty="0"/>
              <a:t> </a:t>
            </a:r>
            <a:r>
              <a:rPr lang="en-US" dirty="0" err="1"/>
              <a:t>taleplerinin</a:t>
            </a:r>
            <a:r>
              <a:rPr lang="en-US" dirty="0"/>
              <a:t> </a:t>
            </a:r>
            <a:r>
              <a:rPr lang="en-US" dirty="0" err="1"/>
              <a:t>girildiği</a:t>
            </a:r>
            <a:r>
              <a:rPr lang="en-US" dirty="0"/>
              <a:t> </a:t>
            </a:r>
            <a:r>
              <a:rPr lang="en-US" dirty="0" err="1"/>
              <a:t>ekrandır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 err="1"/>
              <a:t>Keşif</a:t>
            </a:r>
            <a:r>
              <a:rPr lang="en-US" b="1" dirty="0"/>
              <a:t> </a:t>
            </a:r>
            <a:r>
              <a:rPr lang="en-US" b="1" dirty="0" err="1"/>
              <a:t>Heyetinin</a:t>
            </a:r>
            <a:r>
              <a:rPr lang="en-US" b="1" dirty="0"/>
              <a:t> </a:t>
            </a:r>
            <a:r>
              <a:rPr lang="en-US" b="1" dirty="0" err="1"/>
              <a:t>Belirlenmesi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Sistemde</a:t>
            </a:r>
            <a:r>
              <a:rPr lang="en-US" dirty="0"/>
              <a:t> </a:t>
            </a:r>
            <a:r>
              <a:rPr lang="en-US" dirty="0" err="1"/>
              <a:t>kayıtlı</a:t>
            </a:r>
            <a:r>
              <a:rPr lang="en-US" dirty="0"/>
              <a:t> </a:t>
            </a:r>
            <a:r>
              <a:rPr lang="en-US" dirty="0" err="1"/>
              <a:t>personeli</a:t>
            </a:r>
            <a:r>
              <a:rPr lang="en-US" dirty="0"/>
              <a:t> </a:t>
            </a:r>
            <a:r>
              <a:rPr lang="en-US" dirty="0" err="1"/>
              <a:t>sorgulayıp</a:t>
            </a:r>
            <a:r>
              <a:rPr lang="en-US" dirty="0"/>
              <a:t> </a:t>
            </a:r>
            <a:r>
              <a:rPr lang="en-US" dirty="0" err="1"/>
              <a:t>keşfe</a:t>
            </a:r>
            <a:r>
              <a:rPr lang="en-US" dirty="0"/>
              <a:t> </a:t>
            </a:r>
            <a:r>
              <a:rPr lang="en-US" dirty="0" err="1"/>
              <a:t>katılacak</a:t>
            </a:r>
            <a:r>
              <a:rPr lang="en-US" dirty="0"/>
              <a:t> </a:t>
            </a:r>
            <a:r>
              <a:rPr lang="en-US" dirty="0" err="1"/>
              <a:t>ekibi</a:t>
            </a:r>
            <a:r>
              <a:rPr lang="en-US" dirty="0"/>
              <a:t> </a:t>
            </a:r>
            <a:r>
              <a:rPr lang="en-US" dirty="0" err="1"/>
              <a:t>oluşturmak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 smtClean="0"/>
              <a:t>kullanılan</a:t>
            </a:r>
            <a:r>
              <a:rPr lang="en-US" dirty="0" smtClean="0"/>
              <a:t> </a:t>
            </a:r>
            <a:r>
              <a:rPr lang="en-US" dirty="0" err="1"/>
              <a:t>ekrandır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601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SORUŞTURMA İŞLEMLERİ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sz="3400" dirty="0" err="1"/>
              <a:t>Cumhuriyet</a:t>
            </a:r>
            <a:r>
              <a:rPr lang="en-US" sz="3400" dirty="0"/>
              <a:t> </a:t>
            </a:r>
            <a:r>
              <a:rPr lang="en-US" sz="3400" dirty="0" err="1"/>
              <a:t>Başsavcılıkları’nda</a:t>
            </a:r>
            <a:r>
              <a:rPr lang="en-US" sz="3400" dirty="0"/>
              <a:t> </a:t>
            </a:r>
            <a:r>
              <a:rPr lang="en-US" sz="3400" dirty="0" err="1"/>
              <a:t>tüm</a:t>
            </a:r>
            <a:r>
              <a:rPr lang="en-US" sz="3400" dirty="0"/>
              <a:t> </a:t>
            </a:r>
            <a:r>
              <a:rPr lang="en-US" sz="3400" dirty="0" err="1"/>
              <a:t>soruşturma</a:t>
            </a:r>
            <a:r>
              <a:rPr lang="en-US" sz="3400" dirty="0"/>
              <a:t> </a:t>
            </a:r>
            <a:r>
              <a:rPr lang="en-US" sz="3400" dirty="0" err="1"/>
              <a:t>işlemlerinin</a:t>
            </a:r>
            <a:r>
              <a:rPr lang="en-US" sz="3400" dirty="0"/>
              <a:t> </a:t>
            </a:r>
            <a:r>
              <a:rPr lang="en-US" sz="3400" dirty="0" err="1"/>
              <a:t>yapıldığı</a:t>
            </a:r>
            <a:r>
              <a:rPr lang="en-US" sz="3400" dirty="0"/>
              <a:t> </a:t>
            </a:r>
            <a:r>
              <a:rPr lang="en-US" sz="3400" dirty="0" err="1"/>
              <a:t>modüldür</a:t>
            </a:r>
            <a:r>
              <a:rPr lang="en-US" sz="3400" dirty="0"/>
              <a:t>.</a:t>
            </a:r>
          </a:p>
          <a:p>
            <a:pPr marL="0" indent="0" algn="just">
              <a:buNone/>
            </a:pPr>
            <a:r>
              <a:rPr lang="en-US" sz="3400" b="1" dirty="0" err="1"/>
              <a:t>Sorgulama</a:t>
            </a:r>
            <a:r>
              <a:rPr lang="en-US" sz="3400" b="1" dirty="0"/>
              <a:t> Alt </a:t>
            </a:r>
            <a:r>
              <a:rPr lang="en-US" sz="3400" b="1" dirty="0" err="1"/>
              <a:t>Modülü</a:t>
            </a:r>
            <a:endParaRPr lang="en-US" sz="3400" b="1" dirty="0"/>
          </a:p>
          <a:p>
            <a:pPr marL="0" indent="0" algn="just">
              <a:buNone/>
            </a:pPr>
            <a:r>
              <a:rPr lang="en-US" sz="3400" dirty="0" err="1"/>
              <a:t>Tüm</a:t>
            </a:r>
            <a:r>
              <a:rPr lang="en-US" sz="3400" dirty="0"/>
              <a:t> </a:t>
            </a:r>
            <a:r>
              <a:rPr lang="en-US" sz="3400" dirty="0" err="1"/>
              <a:t>soruşturma</a:t>
            </a:r>
            <a:r>
              <a:rPr lang="en-US" sz="3400" dirty="0"/>
              <a:t> </a:t>
            </a:r>
            <a:r>
              <a:rPr lang="en-US" sz="3400" dirty="0" err="1"/>
              <a:t>işlemlerine</a:t>
            </a:r>
            <a:r>
              <a:rPr lang="en-US" sz="3400" dirty="0"/>
              <a:t> </a:t>
            </a:r>
            <a:r>
              <a:rPr lang="en-US" sz="3400" dirty="0" err="1"/>
              <a:t>ilişkin</a:t>
            </a:r>
            <a:r>
              <a:rPr lang="en-US" sz="3400" dirty="0"/>
              <a:t> </a:t>
            </a:r>
            <a:r>
              <a:rPr lang="en-US" sz="3400" dirty="0" err="1"/>
              <a:t>sorgulama</a:t>
            </a:r>
            <a:r>
              <a:rPr lang="en-US" sz="3400" dirty="0"/>
              <a:t> </a:t>
            </a:r>
            <a:r>
              <a:rPr lang="en-US" sz="3400" dirty="0" err="1"/>
              <a:t>ekranlarını</a:t>
            </a:r>
            <a:r>
              <a:rPr lang="en-US" sz="3400" dirty="0"/>
              <a:t> </a:t>
            </a:r>
            <a:r>
              <a:rPr lang="en-US" sz="3400" dirty="0" err="1"/>
              <a:t>içeren</a:t>
            </a:r>
            <a:r>
              <a:rPr lang="en-US" sz="3400" dirty="0"/>
              <a:t> alt </a:t>
            </a:r>
            <a:r>
              <a:rPr lang="en-US" sz="3400" dirty="0" err="1"/>
              <a:t>modüldür</a:t>
            </a:r>
            <a:r>
              <a:rPr lang="en-US" sz="3400" dirty="0"/>
              <a:t>. “</a:t>
            </a:r>
            <a:r>
              <a:rPr lang="en-US" sz="3400" dirty="0" err="1"/>
              <a:t>Sorgulama</a:t>
            </a:r>
            <a:r>
              <a:rPr lang="en-US" sz="3400" dirty="0"/>
              <a:t>” alt </a:t>
            </a:r>
            <a:r>
              <a:rPr lang="en-US" sz="3400" dirty="0" err="1"/>
              <a:t>modülü</a:t>
            </a:r>
            <a:r>
              <a:rPr lang="en-US" sz="3400" dirty="0"/>
              <a:t> </a:t>
            </a:r>
            <a:r>
              <a:rPr lang="en-US" sz="3400" dirty="0" err="1"/>
              <a:t>altında</a:t>
            </a:r>
            <a:r>
              <a:rPr lang="en-US" sz="3400" dirty="0"/>
              <a:t> </a:t>
            </a:r>
            <a:r>
              <a:rPr lang="en-US" sz="3400" dirty="0" err="1"/>
              <a:t>yer</a:t>
            </a:r>
            <a:r>
              <a:rPr lang="en-US" sz="3400" dirty="0"/>
              <a:t> </a:t>
            </a:r>
            <a:r>
              <a:rPr lang="en-US" sz="3400" dirty="0" err="1"/>
              <a:t>alan</a:t>
            </a:r>
            <a:r>
              <a:rPr lang="en-US" sz="3400" dirty="0"/>
              <a:t> </a:t>
            </a:r>
            <a:r>
              <a:rPr lang="en-US" sz="3400" dirty="0" err="1"/>
              <a:t>ekranlar</a:t>
            </a:r>
            <a:r>
              <a:rPr lang="en-US" sz="3400" dirty="0"/>
              <a:t> </a:t>
            </a:r>
            <a:r>
              <a:rPr lang="en-US" sz="3400" dirty="0" err="1"/>
              <a:t>aşağıda</a:t>
            </a:r>
            <a:r>
              <a:rPr lang="en-US" sz="3400" dirty="0"/>
              <a:t> </a:t>
            </a:r>
            <a:r>
              <a:rPr lang="en-US" sz="3400" dirty="0" err="1"/>
              <a:t>açıklanmıştır</a:t>
            </a:r>
            <a:r>
              <a:rPr lang="en-US" sz="3400" dirty="0" smtClean="0"/>
              <a:t>.</a:t>
            </a:r>
            <a:r>
              <a:rPr lang="en-US" sz="3400" dirty="0"/>
              <a:t> </a:t>
            </a:r>
          </a:p>
          <a:p>
            <a:pPr algn="just"/>
            <a:r>
              <a:rPr lang="en-US" sz="3400" b="1" dirty="0" err="1"/>
              <a:t>Soruşturma</a:t>
            </a:r>
            <a:r>
              <a:rPr lang="en-US" sz="3400" b="1" dirty="0"/>
              <a:t> </a:t>
            </a:r>
            <a:r>
              <a:rPr lang="en-US" sz="3400" b="1" dirty="0" err="1"/>
              <a:t>İşlemleri</a:t>
            </a:r>
            <a:r>
              <a:rPr lang="en-US" sz="3400" b="1" dirty="0"/>
              <a:t> </a:t>
            </a:r>
            <a:r>
              <a:rPr lang="en-US" sz="3400" b="1" dirty="0" err="1"/>
              <a:t>Genel</a:t>
            </a:r>
            <a:r>
              <a:rPr lang="en-US" sz="3400" b="1" dirty="0"/>
              <a:t> </a:t>
            </a:r>
            <a:r>
              <a:rPr lang="en-US" sz="3400" b="1" dirty="0" err="1"/>
              <a:t>Sorgulama</a:t>
            </a:r>
            <a:endParaRPr lang="en-US" sz="3400" b="1" dirty="0"/>
          </a:p>
          <a:p>
            <a:pPr marL="0" indent="0" algn="just">
              <a:buNone/>
            </a:pPr>
            <a:r>
              <a:rPr lang="en-US" sz="3400" dirty="0" err="1"/>
              <a:t>Soruşturma</a:t>
            </a:r>
            <a:r>
              <a:rPr lang="en-US" sz="3400" dirty="0"/>
              <a:t> </a:t>
            </a:r>
            <a:r>
              <a:rPr lang="en-US" sz="3400" dirty="0" err="1"/>
              <a:t>İşlemleri</a:t>
            </a:r>
            <a:r>
              <a:rPr lang="en-US" sz="3400" dirty="0"/>
              <a:t> </a:t>
            </a:r>
            <a:r>
              <a:rPr lang="en-US" sz="3400" dirty="0" err="1"/>
              <a:t>Genel</a:t>
            </a:r>
            <a:r>
              <a:rPr lang="en-US" sz="3400" dirty="0"/>
              <a:t> </a:t>
            </a:r>
            <a:r>
              <a:rPr lang="en-US" sz="3400" dirty="0" err="1"/>
              <a:t>Sorgulama</a:t>
            </a:r>
            <a:r>
              <a:rPr lang="en-US" sz="3400" dirty="0"/>
              <a:t> </a:t>
            </a:r>
            <a:r>
              <a:rPr lang="en-US" sz="3400" dirty="0" err="1"/>
              <a:t>ekranı</a:t>
            </a:r>
            <a:r>
              <a:rPr lang="en-US" sz="3400" dirty="0"/>
              <a:t>, </a:t>
            </a:r>
            <a:r>
              <a:rPr lang="en-US" sz="3400" dirty="0" err="1"/>
              <a:t>Adli</a:t>
            </a:r>
            <a:r>
              <a:rPr lang="en-US" sz="3400" dirty="0"/>
              <a:t> </a:t>
            </a:r>
            <a:r>
              <a:rPr lang="en-US" sz="3400" dirty="0" err="1"/>
              <a:t>Sistemde</a:t>
            </a:r>
            <a:r>
              <a:rPr lang="en-US" sz="3400" dirty="0"/>
              <a:t> </a:t>
            </a:r>
            <a:r>
              <a:rPr lang="en-US" sz="3400" dirty="0" err="1"/>
              <a:t>kayıtlı</a:t>
            </a:r>
            <a:r>
              <a:rPr lang="en-US" sz="3400" dirty="0"/>
              <a:t> </a:t>
            </a:r>
            <a:r>
              <a:rPr lang="en-US" sz="3400" dirty="0" err="1"/>
              <a:t>olan</a:t>
            </a:r>
            <a:r>
              <a:rPr lang="en-US" sz="3400" dirty="0"/>
              <a:t> </a:t>
            </a:r>
            <a:r>
              <a:rPr lang="en-US" sz="3400" dirty="0" err="1"/>
              <a:t>dosyayı</a:t>
            </a:r>
            <a:r>
              <a:rPr lang="en-US" sz="3400" dirty="0"/>
              <a:t> </a:t>
            </a:r>
            <a:r>
              <a:rPr lang="en-US" sz="3400" dirty="0" err="1"/>
              <a:t>bulmak</a:t>
            </a:r>
            <a:r>
              <a:rPr lang="en-US" sz="3400" dirty="0"/>
              <a:t>, </a:t>
            </a:r>
            <a:r>
              <a:rPr lang="en-US" sz="3400" dirty="0" err="1"/>
              <a:t>dosyadaki</a:t>
            </a:r>
            <a:r>
              <a:rPr lang="en-US" sz="3400" dirty="0"/>
              <a:t> </a:t>
            </a:r>
            <a:r>
              <a:rPr lang="en-US" sz="3400" dirty="0" err="1"/>
              <a:t>bilgileri</a:t>
            </a:r>
            <a:r>
              <a:rPr lang="en-US" sz="3400" dirty="0"/>
              <a:t> </a:t>
            </a:r>
            <a:r>
              <a:rPr lang="en-US" sz="3400" dirty="0" err="1"/>
              <a:t>görüntülemek</a:t>
            </a:r>
            <a:r>
              <a:rPr lang="en-US" sz="3400" dirty="0"/>
              <a:t> </a:t>
            </a:r>
            <a:r>
              <a:rPr lang="en-US" sz="3400" dirty="0" err="1"/>
              <a:t>için</a:t>
            </a:r>
            <a:r>
              <a:rPr lang="en-US" sz="3400" dirty="0"/>
              <a:t> </a:t>
            </a:r>
            <a:r>
              <a:rPr lang="en-US" sz="3400" dirty="0" err="1"/>
              <a:t>kullanılan</a:t>
            </a:r>
            <a:r>
              <a:rPr lang="en-US" sz="3400" dirty="0"/>
              <a:t> </a:t>
            </a:r>
            <a:r>
              <a:rPr lang="en-US" sz="3400" dirty="0" err="1" smtClean="0"/>
              <a:t>sorgu</a:t>
            </a:r>
            <a:r>
              <a:rPr lang="tr-TR" sz="3400" dirty="0" smtClean="0"/>
              <a:t> </a:t>
            </a:r>
            <a:r>
              <a:rPr lang="en-US" sz="3400" dirty="0" err="1" smtClean="0"/>
              <a:t>ekranıdır</a:t>
            </a:r>
            <a:r>
              <a:rPr lang="tr-TR" sz="3400" dirty="0" smtClean="0"/>
              <a:t>. </a:t>
            </a:r>
            <a:r>
              <a:rPr lang="en-US" sz="3400" dirty="0" err="1" smtClean="0"/>
              <a:t>Soruşturma</a:t>
            </a:r>
            <a:r>
              <a:rPr lang="en-US" sz="3400" dirty="0" smtClean="0"/>
              <a:t> </a:t>
            </a:r>
            <a:r>
              <a:rPr lang="en-US" sz="3400" dirty="0" err="1"/>
              <a:t>İşlemleri</a:t>
            </a:r>
            <a:r>
              <a:rPr lang="en-US" sz="3400" dirty="0"/>
              <a:t> </a:t>
            </a:r>
            <a:r>
              <a:rPr lang="en-US" sz="3400" dirty="0" err="1"/>
              <a:t>Genel</a:t>
            </a:r>
            <a:r>
              <a:rPr lang="en-US" sz="3400" dirty="0"/>
              <a:t> </a:t>
            </a:r>
            <a:r>
              <a:rPr lang="en-US" sz="3400" dirty="0" err="1"/>
              <a:t>Sorgulama</a:t>
            </a:r>
            <a:r>
              <a:rPr lang="en-US" sz="3400" dirty="0"/>
              <a:t> </a:t>
            </a:r>
            <a:r>
              <a:rPr lang="en-US" sz="3400" dirty="0" err="1"/>
              <a:t>ekranı</a:t>
            </a:r>
            <a:r>
              <a:rPr lang="en-US" sz="3400" dirty="0"/>
              <a:t>; </a:t>
            </a:r>
            <a:r>
              <a:rPr lang="en-US" sz="3400" dirty="0" err="1"/>
              <a:t>ilgili</a:t>
            </a:r>
            <a:r>
              <a:rPr lang="en-US" sz="3400" dirty="0"/>
              <a:t> </a:t>
            </a:r>
            <a:r>
              <a:rPr lang="en-US" sz="3400" dirty="0" err="1"/>
              <a:t>savcısına</a:t>
            </a:r>
            <a:r>
              <a:rPr lang="en-US" sz="3400" dirty="0"/>
              <a:t> </a:t>
            </a:r>
            <a:r>
              <a:rPr lang="en-US" sz="3400" dirty="0" err="1"/>
              <a:t>tevzi</a:t>
            </a:r>
            <a:r>
              <a:rPr lang="en-US" sz="3400" dirty="0"/>
              <a:t> </a:t>
            </a:r>
            <a:r>
              <a:rPr lang="en-US" sz="3400" dirty="0" err="1"/>
              <a:t>edilmiş</a:t>
            </a:r>
            <a:r>
              <a:rPr lang="en-US" sz="3400" dirty="0"/>
              <a:t> </a:t>
            </a:r>
            <a:r>
              <a:rPr lang="en-US" sz="3400" dirty="0" err="1" smtClean="0"/>
              <a:t>soruşturma</a:t>
            </a:r>
            <a:r>
              <a:rPr lang="en-US" sz="3400" dirty="0" smtClean="0"/>
              <a:t> </a:t>
            </a:r>
            <a:r>
              <a:rPr lang="en-US" sz="3400" dirty="0" err="1"/>
              <a:t>dosyası</a:t>
            </a:r>
            <a:r>
              <a:rPr lang="en-US" sz="3400" dirty="0"/>
              <a:t> </a:t>
            </a:r>
            <a:r>
              <a:rPr lang="en-US" sz="3400" dirty="0" err="1"/>
              <a:t>için</a:t>
            </a:r>
            <a:r>
              <a:rPr lang="en-US" sz="3400" dirty="0"/>
              <a:t> </a:t>
            </a:r>
            <a:r>
              <a:rPr lang="en-US" sz="3400" dirty="0" err="1"/>
              <a:t>dosya</a:t>
            </a:r>
            <a:r>
              <a:rPr lang="en-US" sz="3400" dirty="0"/>
              <a:t> </a:t>
            </a:r>
            <a:r>
              <a:rPr lang="en-US" sz="3400" dirty="0" err="1"/>
              <a:t>bilgilerinin</a:t>
            </a:r>
            <a:r>
              <a:rPr lang="en-US" sz="3400" dirty="0"/>
              <a:t> </a:t>
            </a:r>
            <a:r>
              <a:rPr lang="en-US" sz="3400" dirty="0" err="1"/>
              <a:t>ilgili</a:t>
            </a:r>
            <a:r>
              <a:rPr lang="en-US" sz="3400" dirty="0"/>
              <a:t> </a:t>
            </a:r>
            <a:r>
              <a:rPr lang="en-US" sz="3400" dirty="0" err="1"/>
              <a:t>soruşturma</a:t>
            </a:r>
            <a:r>
              <a:rPr lang="en-US" sz="3400" dirty="0"/>
              <a:t> </a:t>
            </a:r>
            <a:r>
              <a:rPr lang="en-US" sz="3400" dirty="0" err="1"/>
              <a:t>savcısı</a:t>
            </a:r>
            <a:r>
              <a:rPr lang="en-US" sz="3400" dirty="0"/>
              <a:t> </a:t>
            </a:r>
            <a:r>
              <a:rPr lang="en-US" sz="3400" dirty="0" err="1"/>
              <a:t>ve</a:t>
            </a:r>
            <a:r>
              <a:rPr lang="en-US" sz="3400" dirty="0"/>
              <a:t> </a:t>
            </a:r>
            <a:r>
              <a:rPr lang="en-US" sz="3400" dirty="0" err="1"/>
              <a:t>erişim</a:t>
            </a:r>
            <a:r>
              <a:rPr lang="en-US" sz="3400" dirty="0"/>
              <a:t> </a:t>
            </a:r>
            <a:r>
              <a:rPr lang="en-US" sz="3400" dirty="0" err="1"/>
              <a:t>hakkı</a:t>
            </a:r>
            <a:r>
              <a:rPr lang="en-US" sz="3400" dirty="0"/>
              <a:t> </a:t>
            </a:r>
            <a:r>
              <a:rPr lang="en-US" sz="3400" dirty="0" err="1" smtClean="0"/>
              <a:t>belirlenmiş</a:t>
            </a:r>
            <a:r>
              <a:rPr lang="en-US" sz="3400" dirty="0" smtClean="0"/>
              <a:t> </a:t>
            </a:r>
            <a:r>
              <a:rPr lang="en-US" sz="3400" dirty="0" err="1"/>
              <a:t>kâtip</a:t>
            </a:r>
            <a:r>
              <a:rPr lang="en-US" sz="3400" dirty="0"/>
              <a:t> </a:t>
            </a:r>
            <a:r>
              <a:rPr lang="en-US" sz="3400" dirty="0" err="1"/>
              <a:t>tarafından</a:t>
            </a:r>
            <a:r>
              <a:rPr lang="en-US" sz="3400" dirty="0"/>
              <a:t> </a:t>
            </a:r>
            <a:r>
              <a:rPr lang="en-US" sz="3400" dirty="0" err="1"/>
              <a:t>görüntülenmesi</a:t>
            </a:r>
            <a:r>
              <a:rPr lang="en-US" sz="3400" dirty="0"/>
              <a:t> </a:t>
            </a:r>
            <a:r>
              <a:rPr lang="en-US" sz="3400" dirty="0" err="1"/>
              <a:t>için</a:t>
            </a:r>
            <a:r>
              <a:rPr lang="en-US" sz="3400" dirty="0"/>
              <a:t> </a:t>
            </a:r>
            <a:r>
              <a:rPr lang="en-US" sz="3400" dirty="0" err="1"/>
              <a:t>kullanılan</a:t>
            </a:r>
            <a:r>
              <a:rPr lang="en-US" sz="3400" dirty="0"/>
              <a:t> </a:t>
            </a:r>
            <a:r>
              <a:rPr lang="en-US" sz="3400" dirty="0" err="1" smtClean="0"/>
              <a:t>sorgu</a:t>
            </a:r>
            <a:r>
              <a:rPr lang="tr-TR" sz="3400" dirty="0"/>
              <a:t> </a:t>
            </a:r>
            <a:r>
              <a:rPr lang="en-US" sz="3400" dirty="0" err="1" smtClean="0"/>
              <a:t>ekranıdır</a:t>
            </a:r>
            <a:r>
              <a:rPr lang="en-US" sz="3400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7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SORUŞTURMA İŞLEMLERİ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3000" b="1" dirty="0" err="1"/>
              <a:t>Dosya</a:t>
            </a:r>
            <a:r>
              <a:rPr lang="en-US" sz="3000" b="1" dirty="0"/>
              <a:t> </a:t>
            </a:r>
            <a:r>
              <a:rPr lang="en-US" sz="3000" b="1" dirty="0" err="1"/>
              <a:t>Ayrıntı</a:t>
            </a:r>
            <a:r>
              <a:rPr lang="en-US" sz="3000" b="1" dirty="0"/>
              <a:t> </a:t>
            </a:r>
            <a:r>
              <a:rPr lang="en-US" sz="3000" b="1" dirty="0" err="1"/>
              <a:t>Gösterme</a:t>
            </a:r>
            <a:endParaRPr lang="en-US" sz="3000" b="1" dirty="0"/>
          </a:p>
          <a:p>
            <a:pPr marL="0" indent="0" algn="just">
              <a:buNone/>
            </a:pPr>
            <a:r>
              <a:rPr lang="tr-TR" sz="3000" dirty="0" smtClean="0"/>
              <a:t>D</a:t>
            </a:r>
            <a:r>
              <a:rPr lang="en-US" sz="3000" dirty="0" err="1" smtClean="0"/>
              <a:t>osya</a:t>
            </a:r>
            <a:r>
              <a:rPr lang="en-US" sz="3000" dirty="0" smtClean="0"/>
              <a:t> </a:t>
            </a:r>
            <a:r>
              <a:rPr lang="en-US" sz="3000" dirty="0" err="1"/>
              <a:t>Ayrıntı</a:t>
            </a:r>
            <a:r>
              <a:rPr lang="en-US" sz="3000" dirty="0"/>
              <a:t> </a:t>
            </a:r>
            <a:r>
              <a:rPr lang="en-US" sz="3000" dirty="0" err="1"/>
              <a:t>Gösterme</a:t>
            </a:r>
            <a:r>
              <a:rPr lang="en-US" sz="3000" dirty="0"/>
              <a:t> </a:t>
            </a:r>
            <a:r>
              <a:rPr lang="en-US" sz="3000" dirty="0" err="1"/>
              <a:t>ekranında</a:t>
            </a:r>
            <a:r>
              <a:rPr lang="en-US" sz="3000" dirty="0"/>
              <a:t> </a:t>
            </a:r>
            <a:r>
              <a:rPr lang="en-US" sz="3000" dirty="0" err="1"/>
              <a:t>istenilen</a:t>
            </a:r>
            <a:r>
              <a:rPr lang="en-US" sz="3000" dirty="0"/>
              <a:t> </a:t>
            </a:r>
            <a:r>
              <a:rPr lang="en-US" sz="3000" dirty="0" err="1"/>
              <a:t>dosya</a:t>
            </a:r>
            <a:r>
              <a:rPr lang="en-US" sz="3000" dirty="0"/>
              <a:t> </a:t>
            </a:r>
            <a:r>
              <a:rPr lang="en-US" sz="3000" dirty="0" err="1"/>
              <a:t>ile</a:t>
            </a:r>
            <a:r>
              <a:rPr lang="en-US" sz="3000" dirty="0"/>
              <a:t> </a:t>
            </a:r>
            <a:r>
              <a:rPr lang="en-US" sz="3000" dirty="0" err="1"/>
              <a:t>ilgili</a:t>
            </a:r>
            <a:r>
              <a:rPr lang="en-US" sz="3000" dirty="0"/>
              <a:t> </a:t>
            </a:r>
            <a:r>
              <a:rPr lang="en-US" sz="3000" dirty="0" err="1"/>
              <a:t>tüm</a:t>
            </a:r>
            <a:r>
              <a:rPr lang="en-US" sz="3000" dirty="0"/>
              <a:t> </a:t>
            </a:r>
            <a:r>
              <a:rPr lang="en-US" sz="3000" dirty="0" err="1"/>
              <a:t>bilgiler</a:t>
            </a:r>
            <a:r>
              <a:rPr lang="en-US" sz="3000" dirty="0"/>
              <a:t> </a:t>
            </a:r>
            <a:r>
              <a:rPr lang="en-US" sz="3000" dirty="0" err="1" smtClean="0"/>
              <a:t>görüntülenebilir</a:t>
            </a:r>
            <a:r>
              <a:rPr lang="en-US" sz="3000" dirty="0"/>
              <a:t>. Bu </a:t>
            </a:r>
            <a:r>
              <a:rPr lang="en-US" sz="3000" dirty="0" err="1"/>
              <a:t>ekrandan</a:t>
            </a:r>
            <a:r>
              <a:rPr lang="en-US" sz="3000" dirty="0"/>
              <a:t> </a:t>
            </a:r>
            <a:r>
              <a:rPr lang="en-US" sz="3000" dirty="0" err="1"/>
              <a:t>görüntülenen</a:t>
            </a:r>
            <a:r>
              <a:rPr lang="en-US" sz="3000" dirty="0"/>
              <a:t> </a:t>
            </a:r>
            <a:r>
              <a:rPr lang="en-US" sz="3000" dirty="0" err="1"/>
              <a:t>dosya</a:t>
            </a:r>
            <a:r>
              <a:rPr lang="en-US" sz="3000" dirty="0"/>
              <a:t> </a:t>
            </a:r>
            <a:r>
              <a:rPr lang="en-US" sz="3000" dirty="0" err="1"/>
              <a:t>içinde</a:t>
            </a:r>
            <a:r>
              <a:rPr lang="en-US" sz="3000" dirty="0"/>
              <a:t> </a:t>
            </a:r>
            <a:r>
              <a:rPr lang="en-US" sz="3000" dirty="0" err="1"/>
              <a:t>bulunan</a:t>
            </a:r>
            <a:r>
              <a:rPr lang="en-US" sz="3000" dirty="0"/>
              <a:t> </a:t>
            </a:r>
            <a:r>
              <a:rPr lang="en-US" sz="3000" dirty="0" err="1"/>
              <a:t>tüm</a:t>
            </a:r>
            <a:r>
              <a:rPr lang="en-US" sz="3000" dirty="0"/>
              <a:t> </a:t>
            </a:r>
            <a:r>
              <a:rPr lang="en-US" sz="3000" dirty="0" err="1"/>
              <a:t>evrak</a:t>
            </a:r>
            <a:r>
              <a:rPr lang="en-US" sz="3000" dirty="0"/>
              <a:t>, </a:t>
            </a:r>
            <a:r>
              <a:rPr lang="en-US" sz="3000" dirty="0" err="1"/>
              <a:t>kararlar</a:t>
            </a:r>
            <a:r>
              <a:rPr lang="en-US" sz="3000" dirty="0"/>
              <a:t> </a:t>
            </a:r>
            <a:r>
              <a:rPr lang="en-US" sz="3000" dirty="0" err="1"/>
              <a:t>ve</a:t>
            </a:r>
            <a:r>
              <a:rPr lang="en-US" sz="3000" dirty="0"/>
              <a:t> </a:t>
            </a:r>
            <a:r>
              <a:rPr lang="en-US" sz="3000" dirty="0" err="1" smtClean="0"/>
              <a:t>safahat</a:t>
            </a:r>
            <a:r>
              <a:rPr lang="en-US" sz="3000" dirty="0" smtClean="0"/>
              <a:t> </a:t>
            </a:r>
            <a:r>
              <a:rPr lang="en-US" sz="3000" dirty="0" err="1"/>
              <a:t>bilgilerine</a:t>
            </a:r>
            <a:r>
              <a:rPr lang="en-US" sz="3000" dirty="0"/>
              <a:t> </a:t>
            </a:r>
            <a:r>
              <a:rPr lang="en-US" sz="3000" dirty="0" err="1"/>
              <a:t>geçiş</a:t>
            </a:r>
            <a:r>
              <a:rPr lang="en-US" sz="3000" dirty="0"/>
              <a:t>  </a:t>
            </a:r>
            <a:r>
              <a:rPr lang="en-US" sz="3000" dirty="0" err="1" smtClean="0"/>
              <a:t>yapılabilir</a:t>
            </a:r>
            <a:r>
              <a:rPr lang="en-US" sz="3000" dirty="0" smtClean="0"/>
              <a:t>.</a:t>
            </a:r>
            <a:endParaRPr lang="tr-TR" sz="3000" dirty="0"/>
          </a:p>
          <a:p>
            <a:pPr algn="just"/>
            <a:r>
              <a:rPr lang="en-US" sz="3000" b="1" dirty="0" err="1"/>
              <a:t>Dosyalara</a:t>
            </a:r>
            <a:r>
              <a:rPr lang="en-US" sz="3000" b="1" dirty="0"/>
              <a:t> </a:t>
            </a:r>
            <a:r>
              <a:rPr lang="en-US" sz="3000" b="1" dirty="0" err="1"/>
              <a:t>Kâtiplerin</a:t>
            </a:r>
            <a:r>
              <a:rPr lang="en-US" sz="3000" b="1" dirty="0"/>
              <a:t> </a:t>
            </a:r>
            <a:r>
              <a:rPr lang="en-US" sz="3000" b="1" dirty="0" err="1"/>
              <a:t>Erişim</a:t>
            </a:r>
            <a:r>
              <a:rPr lang="en-US" sz="3000" b="1" dirty="0"/>
              <a:t> </a:t>
            </a:r>
            <a:r>
              <a:rPr lang="en-US" sz="3000" b="1" dirty="0" err="1"/>
              <a:t>Haklarını</a:t>
            </a:r>
            <a:r>
              <a:rPr lang="en-US" sz="3000" b="1" dirty="0"/>
              <a:t> </a:t>
            </a:r>
            <a:r>
              <a:rPr lang="en-US" sz="3000" b="1" dirty="0" err="1"/>
              <a:t>Belirleme</a:t>
            </a:r>
            <a:endParaRPr lang="en-US" sz="3000" b="1" dirty="0"/>
          </a:p>
          <a:p>
            <a:pPr marL="0" indent="0" algn="just">
              <a:buNone/>
            </a:pPr>
            <a:r>
              <a:rPr lang="en-US" sz="3000" dirty="0" err="1"/>
              <a:t>Dosyalara</a:t>
            </a:r>
            <a:r>
              <a:rPr lang="en-US" sz="3000" dirty="0"/>
              <a:t> </a:t>
            </a:r>
            <a:r>
              <a:rPr lang="en-US" sz="3000" dirty="0" err="1"/>
              <a:t>Kâtiplerin</a:t>
            </a:r>
            <a:r>
              <a:rPr lang="en-US" sz="3000" dirty="0"/>
              <a:t> </a:t>
            </a:r>
            <a:r>
              <a:rPr lang="en-US" sz="3000" dirty="0" err="1"/>
              <a:t>Erişim</a:t>
            </a:r>
            <a:r>
              <a:rPr lang="en-US" sz="3000" dirty="0"/>
              <a:t> </a:t>
            </a:r>
            <a:r>
              <a:rPr lang="en-US" sz="3000" dirty="0" err="1"/>
              <a:t>Haklarını</a:t>
            </a:r>
            <a:r>
              <a:rPr lang="en-US" sz="3000" dirty="0"/>
              <a:t> </a:t>
            </a:r>
            <a:r>
              <a:rPr lang="en-US" sz="3000" dirty="0" err="1"/>
              <a:t>Belirleme</a:t>
            </a:r>
            <a:r>
              <a:rPr lang="en-US" sz="3000" dirty="0"/>
              <a:t> </a:t>
            </a:r>
            <a:r>
              <a:rPr lang="en-US" sz="3000" dirty="0" err="1"/>
              <a:t>ekranı</a:t>
            </a:r>
            <a:r>
              <a:rPr lang="en-US" sz="3000" dirty="0"/>
              <a:t> </a:t>
            </a:r>
            <a:r>
              <a:rPr lang="en-US" sz="3000" dirty="0" err="1"/>
              <a:t>ile</a:t>
            </a:r>
            <a:r>
              <a:rPr lang="en-US" sz="3000" dirty="0"/>
              <a:t> </a:t>
            </a:r>
            <a:r>
              <a:rPr lang="en-US" sz="3000" dirty="0" err="1"/>
              <a:t>görevli</a:t>
            </a:r>
            <a:r>
              <a:rPr lang="en-US" sz="3000" dirty="0"/>
              <a:t> </a:t>
            </a:r>
            <a:r>
              <a:rPr lang="en-US" sz="3000" dirty="0" err="1"/>
              <a:t>Soruşturma</a:t>
            </a:r>
            <a:r>
              <a:rPr lang="en-US" sz="3000" dirty="0"/>
              <a:t> </a:t>
            </a:r>
            <a:r>
              <a:rPr lang="en-US" sz="3000" dirty="0" err="1"/>
              <a:t>Savcısı</a:t>
            </a:r>
            <a:r>
              <a:rPr lang="en-US" sz="3000" dirty="0"/>
              <a:t> </a:t>
            </a:r>
            <a:r>
              <a:rPr lang="en-US" sz="3000" dirty="0" err="1"/>
              <a:t>tarafından</a:t>
            </a:r>
            <a:r>
              <a:rPr lang="en-US" sz="3000" dirty="0"/>
              <a:t> </a:t>
            </a:r>
            <a:r>
              <a:rPr lang="en-US" sz="3000" dirty="0" err="1"/>
              <a:t>kendisine</a:t>
            </a:r>
            <a:r>
              <a:rPr lang="en-US" sz="3000" dirty="0"/>
              <a:t> </a:t>
            </a:r>
            <a:r>
              <a:rPr lang="en-US" sz="3000" dirty="0" err="1"/>
              <a:t>tevzi</a:t>
            </a:r>
            <a:r>
              <a:rPr lang="en-US" sz="3000" dirty="0"/>
              <a:t> </a:t>
            </a:r>
            <a:r>
              <a:rPr lang="en-US" sz="3000" dirty="0" err="1"/>
              <a:t>edilmiş</a:t>
            </a:r>
            <a:r>
              <a:rPr lang="en-US" sz="3000" dirty="0"/>
              <a:t> </a:t>
            </a:r>
            <a:r>
              <a:rPr lang="en-US" sz="3000" dirty="0" err="1"/>
              <a:t>dosyaya</a:t>
            </a:r>
            <a:r>
              <a:rPr lang="en-US" sz="3000" dirty="0"/>
              <a:t> </a:t>
            </a:r>
            <a:r>
              <a:rPr lang="en-US" sz="3000" dirty="0" err="1"/>
              <a:t>ilgili</a:t>
            </a:r>
            <a:r>
              <a:rPr lang="en-US" sz="3000" dirty="0"/>
              <a:t> </a:t>
            </a:r>
            <a:r>
              <a:rPr lang="en-US" sz="3000" dirty="0" err="1"/>
              <a:t>zabıt</a:t>
            </a:r>
            <a:r>
              <a:rPr lang="en-US" sz="3000" dirty="0"/>
              <a:t> </a:t>
            </a:r>
            <a:r>
              <a:rPr lang="en-US" sz="3000" dirty="0" err="1"/>
              <a:t>kâtibi</a:t>
            </a:r>
            <a:r>
              <a:rPr lang="en-US" sz="3000" dirty="0"/>
              <a:t> </a:t>
            </a:r>
            <a:r>
              <a:rPr lang="en-US" sz="3000" dirty="0" err="1"/>
              <a:t>için</a:t>
            </a:r>
            <a:r>
              <a:rPr lang="en-US" sz="3000" dirty="0"/>
              <a:t> </a:t>
            </a:r>
            <a:r>
              <a:rPr lang="en-US" sz="3000" dirty="0" err="1"/>
              <a:t>erişim</a:t>
            </a:r>
            <a:r>
              <a:rPr lang="en-US" sz="3000" dirty="0"/>
              <a:t> </a:t>
            </a:r>
            <a:r>
              <a:rPr lang="en-US" sz="3000" dirty="0" err="1"/>
              <a:t>yetkisi</a:t>
            </a:r>
            <a:r>
              <a:rPr lang="en-US" sz="3000" dirty="0"/>
              <a:t> </a:t>
            </a:r>
            <a:r>
              <a:rPr lang="en-US" sz="3000" dirty="0" err="1"/>
              <a:t>tanımlanır</a:t>
            </a:r>
            <a:r>
              <a:rPr lang="en-US" sz="3000" dirty="0"/>
              <a:t>.</a:t>
            </a:r>
            <a:endParaRPr lang="tr-TR" sz="3000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399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SORUŞTURMA İŞLEMLERİ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sz="3300" b="1" dirty="0" err="1" smtClean="0"/>
              <a:t>Kâtiplere</a:t>
            </a:r>
            <a:r>
              <a:rPr lang="en-US" sz="3300" b="1" dirty="0" smtClean="0"/>
              <a:t> </a:t>
            </a:r>
            <a:r>
              <a:rPr lang="en-US" sz="3300" b="1" dirty="0" err="1"/>
              <a:t>İş</a:t>
            </a:r>
            <a:r>
              <a:rPr lang="en-US" sz="3300" b="1" dirty="0"/>
              <a:t> </a:t>
            </a:r>
            <a:r>
              <a:rPr lang="en-US" sz="3300" b="1" dirty="0" err="1"/>
              <a:t>Atama</a:t>
            </a:r>
            <a:endParaRPr lang="en-US" sz="3300" b="1" dirty="0"/>
          </a:p>
          <a:p>
            <a:pPr marL="0" indent="0" algn="just">
              <a:buNone/>
            </a:pPr>
            <a:r>
              <a:rPr lang="en-US" sz="3300" dirty="0" err="1"/>
              <a:t>Kâtiplere</a:t>
            </a:r>
            <a:r>
              <a:rPr lang="en-US" sz="3300" dirty="0"/>
              <a:t> </a:t>
            </a:r>
            <a:r>
              <a:rPr lang="en-US" sz="3300" dirty="0" err="1"/>
              <a:t>İş</a:t>
            </a:r>
            <a:r>
              <a:rPr lang="en-US" sz="3300" dirty="0"/>
              <a:t> </a:t>
            </a:r>
            <a:r>
              <a:rPr lang="en-US" sz="3300" dirty="0" err="1"/>
              <a:t>Atama</a:t>
            </a:r>
            <a:r>
              <a:rPr lang="en-US" sz="3300" dirty="0"/>
              <a:t> </a:t>
            </a:r>
            <a:r>
              <a:rPr lang="en-US" sz="3300" dirty="0" err="1"/>
              <a:t>ekranı</a:t>
            </a:r>
            <a:r>
              <a:rPr lang="en-US" sz="3300" dirty="0"/>
              <a:t> </a:t>
            </a:r>
            <a:r>
              <a:rPr lang="en-US" sz="3300" dirty="0" err="1"/>
              <a:t>ile</a:t>
            </a:r>
            <a:r>
              <a:rPr lang="en-US" sz="3300" dirty="0"/>
              <a:t> </a:t>
            </a:r>
            <a:r>
              <a:rPr lang="en-US" sz="3300" dirty="0" err="1"/>
              <a:t>dosyalara</a:t>
            </a:r>
            <a:r>
              <a:rPr lang="en-US" sz="3300" dirty="0"/>
              <a:t> </a:t>
            </a:r>
            <a:r>
              <a:rPr lang="en-US" sz="3300" dirty="0" err="1"/>
              <a:t>erişim</a:t>
            </a:r>
            <a:r>
              <a:rPr lang="en-US" sz="3300" dirty="0"/>
              <a:t> </a:t>
            </a:r>
            <a:r>
              <a:rPr lang="en-US" sz="3300" dirty="0" err="1"/>
              <a:t>hakkı</a:t>
            </a:r>
            <a:r>
              <a:rPr lang="en-US" sz="3300" dirty="0"/>
              <a:t> </a:t>
            </a:r>
            <a:r>
              <a:rPr lang="en-US" sz="3300" dirty="0" err="1"/>
              <a:t>olan</a:t>
            </a:r>
            <a:r>
              <a:rPr lang="en-US" sz="3300" dirty="0"/>
              <a:t> </a:t>
            </a:r>
            <a:r>
              <a:rPr lang="en-US" sz="3300" dirty="0" err="1"/>
              <a:t>katiplere</a:t>
            </a:r>
            <a:r>
              <a:rPr lang="en-US" sz="3300" dirty="0"/>
              <a:t> </a:t>
            </a:r>
            <a:r>
              <a:rPr lang="en-US" sz="3300" dirty="0" err="1"/>
              <a:t>iş</a:t>
            </a:r>
            <a:r>
              <a:rPr lang="en-US" sz="3300" dirty="0"/>
              <a:t> </a:t>
            </a:r>
            <a:r>
              <a:rPr lang="en-US" sz="3300" dirty="0" err="1"/>
              <a:t>atama</a:t>
            </a:r>
            <a:r>
              <a:rPr lang="en-US" sz="3300" dirty="0"/>
              <a:t> </a:t>
            </a:r>
            <a:r>
              <a:rPr lang="en-US" sz="3300" dirty="0" err="1"/>
              <a:t>işlemi</a:t>
            </a:r>
            <a:r>
              <a:rPr lang="en-US" sz="3300" dirty="0"/>
              <a:t> </a:t>
            </a:r>
            <a:r>
              <a:rPr lang="en-US" sz="3300" dirty="0" err="1"/>
              <a:t>yapılır</a:t>
            </a:r>
            <a:r>
              <a:rPr lang="en-US" sz="3300" dirty="0" smtClean="0"/>
              <a:t>.</a:t>
            </a:r>
            <a:endParaRPr lang="tr-TR" sz="3300" dirty="0" smtClean="0"/>
          </a:p>
          <a:p>
            <a:pPr algn="just"/>
            <a:r>
              <a:rPr lang="en-US" sz="3300" b="1" dirty="0" err="1"/>
              <a:t>Dava</a:t>
            </a:r>
            <a:r>
              <a:rPr lang="en-US" sz="3300" b="1" dirty="0"/>
              <a:t> </a:t>
            </a:r>
            <a:r>
              <a:rPr lang="en-US" sz="3300" b="1" dirty="0" err="1"/>
              <a:t>Zaman</a:t>
            </a:r>
            <a:r>
              <a:rPr lang="en-US" sz="3300" b="1" dirty="0"/>
              <a:t> </a:t>
            </a:r>
            <a:r>
              <a:rPr lang="en-US" sz="3300" b="1" dirty="0" err="1"/>
              <a:t>Aşımı</a:t>
            </a:r>
            <a:r>
              <a:rPr lang="en-US" sz="3300" b="1" dirty="0"/>
              <a:t> </a:t>
            </a:r>
            <a:r>
              <a:rPr lang="en-US" sz="3300" b="1" dirty="0" err="1"/>
              <a:t>Tarihi</a:t>
            </a:r>
            <a:r>
              <a:rPr lang="en-US" sz="3300" b="1" dirty="0"/>
              <a:t> </a:t>
            </a:r>
            <a:r>
              <a:rPr lang="en-US" sz="3300" b="1" dirty="0" err="1"/>
              <a:t>Kaydet</a:t>
            </a:r>
            <a:endParaRPr lang="en-US" sz="3300" b="1" dirty="0"/>
          </a:p>
          <a:p>
            <a:pPr marL="0" indent="0" algn="just">
              <a:buNone/>
            </a:pPr>
            <a:r>
              <a:rPr lang="en-US" sz="3300" dirty="0" err="1"/>
              <a:t>Dava</a:t>
            </a:r>
            <a:r>
              <a:rPr lang="en-US" sz="3300" dirty="0"/>
              <a:t> </a:t>
            </a:r>
            <a:r>
              <a:rPr lang="en-US" sz="3300" dirty="0" err="1"/>
              <a:t>zaman</a:t>
            </a:r>
            <a:r>
              <a:rPr lang="en-US" sz="3300" dirty="0"/>
              <a:t> </a:t>
            </a:r>
            <a:r>
              <a:rPr lang="en-US" sz="3300" dirty="0" err="1"/>
              <a:t>aşımı</a:t>
            </a:r>
            <a:r>
              <a:rPr lang="en-US" sz="3300" dirty="0"/>
              <a:t> </a:t>
            </a:r>
            <a:r>
              <a:rPr lang="en-US" sz="3300" dirty="0" err="1"/>
              <a:t>tarihinin</a:t>
            </a:r>
            <a:r>
              <a:rPr lang="en-US" sz="3300" dirty="0"/>
              <a:t> </a:t>
            </a:r>
            <a:r>
              <a:rPr lang="en-US" sz="3300" dirty="0" err="1"/>
              <a:t>girilip</a:t>
            </a:r>
            <a:r>
              <a:rPr lang="en-US" sz="3300" dirty="0"/>
              <a:t> </a:t>
            </a:r>
            <a:r>
              <a:rPr lang="en-US" sz="3300" dirty="0" err="1"/>
              <a:t>kaydedildiği</a:t>
            </a:r>
            <a:r>
              <a:rPr lang="en-US" sz="3300" dirty="0"/>
              <a:t> </a:t>
            </a:r>
            <a:r>
              <a:rPr lang="en-US" sz="3300" dirty="0" err="1"/>
              <a:t>ekrandır</a:t>
            </a:r>
            <a:r>
              <a:rPr lang="en-US" sz="3300" dirty="0"/>
              <a:t>.</a:t>
            </a:r>
          </a:p>
          <a:p>
            <a:pPr algn="just"/>
            <a:r>
              <a:rPr lang="en-US" sz="3300" b="1" dirty="0" err="1"/>
              <a:t>Tecilli</a:t>
            </a:r>
            <a:r>
              <a:rPr lang="en-US" sz="3300" b="1" dirty="0"/>
              <a:t> </a:t>
            </a:r>
            <a:r>
              <a:rPr lang="en-US" sz="3300" b="1" dirty="0" err="1"/>
              <a:t>İlam</a:t>
            </a:r>
            <a:r>
              <a:rPr lang="en-US" sz="3300" b="1" dirty="0"/>
              <a:t> </a:t>
            </a:r>
            <a:r>
              <a:rPr lang="en-US" sz="3300" b="1" dirty="0" err="1"/>
              <a:t>Sorgulama</a:t>
            </a:r>
            <a:endParaRPr lang="en-US" sz="3300" b="1" dirty="0"/>
          </a:p>
          <a:p>
            <a:pPr marL="0" indent="0" algn="just">
              <a:buNone/>
            </a:pPr>
            <a:r>
              <a:rPr lang="en-US" sz="3300" dirty="0" err="1"/>
              <a:t>Sanık</a:t>
            </a:r>
            <a:r>
              <a:rPr lang="en-US" sz="3300" dirty="0"/>
              <a:t> </a:t>
            </a:r>
            <a:r>
              <a:rPr lang="en-US" sz="3300" dirty="0" err="1"/>
              <a:t>hakkında</a:t>
            </a:r>
            <a:r>
              <a:rPr lang="en-US" sz="3300" dirty="0"/>
              <a:t> </a:t>
            </a:r>
            <a:r>
              <a:rPr lang="en-US" sz="3300" dirty="0" err="1"/>
              <a:t>daha</a:t>
            </a:r>
            <a:r>
              <a:rPr lang="en-US" sz="3300" dirty="0"/>
              <a:t> </a:t>
            </a:r>
            <a:r>
              <a:rPr lang="en-US" sz="3300" dirty="0" err="1"/>
              <a:t>önceden</a:t>
            </a:r>
            <a:r>
              <a:rPr lang="en-US" sz="3300" dirty="0"/>
              <a:t> </a:t>
            </a:r>
            <a:r>
              <a:rPr lang="en-US" sz="3300" dirty="0" err="1"/>
              <a:t>başka</a:t>
            </a:r>
            <a:r>
              <a:rPr lang="en-US" sz="3300" dirty="0"/>
              <a:t> </a:t>
            </a:r>
            <a:r>
              <a:rPr lang="en-US" sz="3300" dirty="0" err="1"/>
              <a:t>davalardan</a:t>
            </a:r>
            <a:r>
              <a:rPr lang="en-US" sz="3300" dirty="0"/>
              <a:t> </a:t>
            </a:r>
            <a:r>
              <a:rPr lang="en-US" sz="3300" dirty="0" err="1"/>
              <a:t>dolayı</a:t>
            </a:r>
            <a:r>
              <a:rPr lang="en-US" sz="3300" dirty="0"/>
              <a:t> </a:t>
            </a:r>
            <a:r>
              <a:rPr lang="en-US" sz="3300" dirty="0" err="1"/>
              <a:t>verilmiş</a:t>
            </a:r>
            <a:r>
              <a:rPr lang="en-US" sz="3300" dirty="0"/>
              <a:t> </a:t>
            </a:r>
            <a:r>
              <a:rPr lang="en-US" sz="3300" dirty="0" err="1"/>
              <a:t>tecilli</a:t>
            </a:r>
            <a:r>
              <a:rPr lang="en-US" sz="3300" dirty="0"/>
              <a:t> </a:t>
            </a:r>
            <a:r>
              <a:rPr lang="en-US" sz="3300" dirty="0" err="1"/>
              <a:t>ilam</a:t>
            </a:r>
            <a:r>
              <a:rPr lang="en-US" sz="3300" dirty="0"/>
              <a:t>(</a:t>
            </a:r>
            <a:r>
              <a:rPr lang="en-US" sz="3300" dirty="0" err="1"/>
              <a:t>lar</a:t>
            </a:r>
            <a:r>
              <a:rPr lang="en-US" sz="3300" dirty="0"/>
              <a:t>)  </a:t>
            </a:r>
            <a:r>
              <a:rPr lang="en-US" sz="3300" dirty="0" err="1"/>
              <a:t>olup</a:t>
            </a:r>
            <a:r>
              <a:rPr lang="en-US" sz="3300" dirty="0"/>
              <a:t> </a:t>
            </a:r>
            <a:r>
              <a:rPr lang="en-US" sz="3300" dirty="0" err="1"/>
              <a:t>olmadığının</a:t>
            </a:r>
            <a:r>
              <a:rPr lang="en-US" sz="3300" dirty="0"/>
              <a:t> </a:t>
            </a:r>
            <a:r>
              <a:rPr lang="en-US" sz="3300" dirty="0" err="1"/>
              <a:t>sorgulanması</a:t>
            </a:r>
            <a:r>
              <a:rPr lang="en-US" sz="3300" dirty="0"/>
              <a:t>, </a:t>
            </a:r>
            <a:r>
              <a:rPr lang="en-US" sz="3300" dirty="0" err="1"/>
              <a:t>eğer</a:t>
            </a:r>
            <a:r>
              <a:rPr lang="en-US" sz="3300" dirty="0"/>
              <a:t> </a:t>
            </a:r>
            <a:r>
              <a:rPr lang="en-US" sz="3300" dirty="0" err="1"/>
              <a:t>varsa</a:t>
            </a:r>
            <a:r>
              <a:rPr lang="en-US" sz="3300" dirty="0"/>
              <a:t> </a:t>
            </a:r>
            <a:r>
              <a:rPr lang="en-US" sz="3300" dirty="0" err="1"/>
              <a:t>bu</a:t>
            </a:r>
            <a:r>
              <a:rPr lang="en-US" sz="3300" dirty="0"/>
              <a:t> </a:t>
            </a:r>
            <a:r>
              <a:rPr lang="en-US" sz="3300" dirty="0" err="1"/>
              <a:t>ilamların</a:t>
            </a:r>
            <a:r>
              <a:rPr lang="en-US" sz="3300" dirty="0"/>
              <a:t> </a:t>
            </a:r>
            <a:r>
              <a:rPr lang="en-US" sz="3300" dirty="0" err="1"/>
              <a:t>görüntülenmesi</a:t>
            </a:r>
            <a:r>
              <a:rPr lang="en-US" sz="3300" dirty="0"/>
              <a:t> </a:t>
            </a:r>
            <a:r>
              <a:rPr lang="en-US" sz="3300" dirty="0" err="1"/>
              <a:t>işleminin</a:t>
            </a:r>
            <a:r>
              <a:rPr lang="en-US" sz="3300" dirty="0"/>
              <a:t> </a:t>
            </a:r>
            <a:r>
              <a:rPr lang="en-US" sz="3300" dirty="0" err="1"/>
              <a:t>yapıldığı</a:t>
            </a:r>
            <a:r>
              <a:rPr lang="en-US" sz="3300" dirty="0"/>
              <a:t> </a:t>
            </a:r>
            <a:r>
              <a:rPr lang="en-US" sz="3300" dirty="0" err="1"/>
              <a:t>ekrandır</a:t>
            </a:r>
            <a:r>
              <a:rPr lang="en-US" sz="3300" dirty="0"/>
              <a:t>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05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SORUŞTURMA İŞLEMLERİ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b="1" dirty="0" err="1"/>
              <a:t>Savcı</a:t>
            </a:r>
            <a:r>
              <a:rPr lang="en-US" b="1" dirty="0"/>
              <a:t> </a:t>
            </a:r>
            <a:r>
              <a:rPr lang="en-US" b="1" dirty="0" err="1"/>
              <a:t>Dosya</a:t>
            </a:r>
            <a:r>
              <a:rPr lang="en-US" b="1" dirty="0"/>
              <a:t> </a:t>
            </a:r>
            <a:r>
              <a:rPr lang="en-US" b="1" dirty="0" err="1"/>
              <a:t>Görüldüsü</a:t>
            </a:r>
            <a:r>
              <a:rPr lang="en-US" b="1" dirty="0"/>
              <a:t> </a:t>
            </a:r>
            <a:r>
              <a:rPr lang="en-US" b="1" dirty="0" err="1"/>
              <a:t>İş</a:t>
            </a:r>
            <a:r>
              <a:rPr lang="en-US" b="1" dirty="0"/>
              <a:t> </a:t>
            </a:r>
            <a:r>
              <a:rPr lang="en-US" b="1" dirty="0" err="1"/>
              <a:t>Cetveli</a:t>
            </a:r>
            <a:endParaRPr lang="en-US" b="1" dirty="0"/>
          </a:p>
          <a:p>
            <a:pPr marL="0" indent="0" algn="just">
              <a:buNone/>
            </a:pPr>
            <a:r>
              <a:rPr lang="en-US" dirty="0" err="1"/>
              <a:t>Savcı</a:t>
            </a:r>
            <a:r>
              <a:rPr lang="en-US" dirty="0"/>
              <a:t> </a:t>
            </a:r>
            <a:r>
              <a:rPr lang="en-US" dirty="0" err="1"/>
              <a:t>Dosya</a:t>
            </a:r>
            <a:r>
              <a:rPr lang="en-US" dirty="0"/>
              <a:t> </a:t>
            </a:r>
            <a:r>
              <a:rPr lang="en-US" dirty="0" err="1"/>
              <a:t>Görüldüsü</a:t>
            </a:r>
            <a:r>
              <a:rPr lang="en-US" dirty="0"/>
              <a:t> </a:t>
            </a:r>
            <a:r>
              <a:rPr lang="en-US" dirty="0" err="1"/>
              <a:t>İş</a:t>
            </a:r>
            <a:r>
              <a:rPr lang="en-US" dirty="0"/>
              <a:t> </a:t>
            </a:r>
            <a:r>
              <a:rPr lang="en-US" dirty="0" err="1"/>
              <a:t>Cetveli</a:t>
            </a:r>
            <a:r>
              <a:rPr lang="en-US" dirty="0"/>
              <a:t> </a:t>
            </a:r>
            <a:r>
              <a:rPr lang="en-US" dirty="0" err="1"/>
              <a:t>ekranı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Soruşturma</a:t>
            </a:r>
            <a:r>
              <a:rPr lang="en-US" dirty="0"/>
              <a:t> </a:t>
            </a:r>
            <a:r>
              <a:rPr lang="en-US" dirty="0" err="1"/>
              <a:t>Savcısı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görüldü</a:t>
            </a:r>
            <a:r>
              <a:rPr lang="en-US" dirty="0"/>
              <a:t> </a:t>
            </a:r>
            <a:r>
              <a:rPr lang="en-US" dirty="0" err="1" smtClean="0"/>
              <a:t>işlemini</a:t>
            </a:r>
            <a:r>
              <a:rPr lang="en-US" dirty="0" smtClean="0"/>
              <a:t> </a:t>
            </a:r>
            <a:r>
              <a:rPr lang="en-US" dirty="0" err="1"/>
              <a:t>yapacak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Başsavcı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Başsavcı</a:t>
            </a:r>
            <a:r>
              <a:rPr lang="en-US" dirty="0"/>
              <a:t> </a:t>
            </a:r>
            <a:r>
              <a:rPr lang="en-US" dirty="0" err="1"/>
              <a:t>Vekili</a:t>
            </a:r>
            <a:r>
              <a:rPr lang="en-US" dirty="0"/>
              <a:t> </a:t>
            </a:r>
            <a:r>
              <a:rPr lang="en-US" dirty="0" err="1" smtClean="0"/>
              <a:t>eşlemesi</a:t>
            </a:r>
            <a:r>
              <a:rPr lang="tr-TR" dirty="0"/>
              <a:t> </a:t>
            </a:r>
            <a:r>
              <a:rPr lang="en-US" dirty="0" err="1" smtClean="0"/>
              <a:t>yapılır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en-US" b="1" dirty="0" err="1"/>
              <a:t>Nihai</a:t>
            </a:r>
            <a:r>
              <a:rPr lang="en-US" b="1" dirty="0"/>
              <a:t> </a:t>
            </a:r>
            <a:r>
              <a:rPr lang="en-US" b="1" dirty="0" err="1"/>
              <a:t>Karar</a:t>
            </a:r>
            <a:r>
              <a:rPr lang="en-US" b="1" dirty="0"/>
              <a:t> </a:t>
            </a:r>
            <a:r>
              <a:rPr lang="en-US" b="1" dirty="0" err="1"/>
              <a:t>İnceleme</a:t>
            </a:r>
            <a:r>
              <a:rPr lang="en-US" b="1" dirty="0"/>
              <a:t> </a:t>
            </a:r>
            <a:r>
              <a:rPr lang="en-US" b="1" dirty="0" err="1"/>
              <a:t>Sonucu</a:t>
            </a:r>
            <a:r>
              <a:rPr lang="en-US" b="1" dirty="0"/>
              <a:t> </a:t>
            </a:r>
            <a:r>
              <a:rPr lang="en-US" b="1" dirty="0" err="1"/>
              <a:t>Kaydı</a:t>
            </a:r>
            <a:endParaRPr lang="en-US" b="1" dirty="0"/>
          </a:p>
          <a:p>
            <a:pPr marL="0" indent="0" algn="just">
              <a:buNone/>
            </a:pPr>
            <a:r>
              <a:rPr lang="tr-TR" dirty="0" smtClean="0"/>
              <a:t>A</a:t>
            </a:r>
            <a:r>
              <a:rPr lang="en-US" dirty="0" smtClean="0"/>
              <a:t>dli </a:t>
            </a:r>
            <a:r>
              <a:rPr lang="en-US" dirty="0" err="1"/>
              <a:t>yargı</a:t>
            </a:r>
            <a:r>
              <a:rPr lang="en-US" dirty="0"/>
              <a:t> </a:t>
            </a:r>
            <a:r>
              <a:rPr lang="en-US" dirty="0" err="1"/>
              <a:t>çevresindeki</a:t>
            </a:r>
            <a:r>
              <a:rPr lang="en-US" dirty="0"/>
              <a:t> </a:t>
            </a:r>
            <a:r>
              <a:rPr lang="en-US" dirty="0" err="1"/>
              <a:t>sulh</a:t>
            </a:r>
            <a:r>
              <a:rPr lang="en-US" dirty="0"/>
              <a:t> </a:t>
            </a: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icra</a:t>
            </a:r>
            <a:r>
              <a:rPr lang="en-US" dirty="0"/>
              <a:t> </a:t>
            </a: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/>
              <a:t>mahkemeleri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mülhakat</a:t>
            </a:r>
            <a:r>
              <a:rPr lang="en-US" dirty="0"/>
              <a:t> </a:t>
            </a: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 smtClean="0"/>
              <a:t>mahkemelerinde</a:t>
            </a:r>
            <a:r>
              <a:rPr lang="en-US" dirty="0" smtClean="0"/>
              <a:t> </a:t>
            </a:r>
            <a:r>
              <a:rPr lang="en-US" dirty="0" err="1"/>
              <a:t>verilen</a:t>
            </a:r>
            <a:r>
              <a:rPr lang="en-US" dirty="0"/>
              <a:t> </a:t>
            </a:r>
            <a:r>
              <a:rPr lang="en-US" dirty="0" err="1"/>
              <a:t>nihai</a:t>
            </a:r>
            <a:r>
              <a:rPr lang="en-US" dirty="0"/>
              <a:t> </a:t>
            </a:r>
            <a:r>
              <a:rPr lang="en-US" dirty="0" err="1"/>
              <a:t>kararlara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savcı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incelemenin</a:t>
            </a:r>
            <a:r>
              <a:rPr lang="en-US" dirty="0"/>
              <a:t> </a:t>
            </a:r>
            <a:r>
              <a:rPr lang="en-US" dirty="0" err="1" smtClean="0"/>
              <a:t>sonucunun</a:t>
            </a:r>
            <a:r>
              <a:rPr lang="en-US" dirty="0" smtClean="0"/>
              <a:t> </a:t>
            </a:r>
            <a:r>
              <a:rPr lang="en-US" dirty="0" err="1"/>
              <a:t>kaydedilmesi</a:t>
            </a:r>
            <a:r>
              <a:rPr lang="en-US" dirty="0"/>
              <a:t> </a:t>
            </a:r>
            <a:r>
              <a:rPr lang="en-US" dirty="0" err="1"/>
              <a:t>işleminin</a:t>
            </a:r>
            <a:r>
              <a:rPr lang="en-US" dirty="0"/>
              <a:t> </a:t>
            </a:r>
            <a:r>
              <a:rPr lang="en-US" dirty="0" err="1"/>
              <a:t>yapıldığı</a:t>
            </a:r>
            <a:r>
              <a:rPr lang="en-US" dirty="0"/>
              <a:t>  </a:t>
            </a:r>
            <a:r>
              <a:rPr lang="en-US" dirty="0" err="1"/>
              <a:t>ekrandır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440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SORUŞTURMA İŞLEMLERİ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b="1" dirty="0" err="1"/>
              <a:t>Yıllık</a:t>
            </a:r>
            <a:r>
              <a:rPr lang="en-US" b="1" dirty="0"/>
              <a:t> </a:t>
            </a:r>
            <a:r>
              <a:rPr lang="en-US" b="1" dirty="0" err="1"/>
              <a:t>İş</a:t>
            </a:r>
            <a:r>
              <a:rPr lang="en-US" b="1" dirty="0"/>
              <a:t> </a:t>
            </a:r>
            <a:r>
              <a:rPr lang="en-US" b="1" dirty="0" err="1"/>
              <a:t>Cetveli</a:t>
            </a:r>
            <a:r>
              <a:rPr lang="en-US" b="1" dirty="0"/>
              <a:t> </a:t>
            </a:r>
            <a:r>
              <a:rPr lang="en-US" b="1" dirty="0" err="1"/>
              <a:t>Hazırlama</a:t>
            </a:r>
            <a:r>
              <a:rPr lang="en-US" b="1" dirty="0"/>
              <a:t>  </a:t>
            </a:r>
            <a:r>
              <a:rPr lang="en-US" b="1" dirty="0" err="1"/>
              <a:t>Ekranı</a:t>
            </a:r>
            <a:endParaRPr lang="en-US" b="1" dirty="0"/>
          </a:p>
          <a:p>
            <a:pPr marL="0" indent="0" algn="just">
              <a:buNone/>
            </a:pPr>
            <a:r>
              <a:rPr lang="en-US" dirty="0" err="1"/>
              <a:t>Yıllık</a:t>
            </a:r>
            <a:r>
              <a:rPr lang="en-US" dirty="0"/>
              <a:t> </a:t>
            </a:r>
            <a:r>
              <a:rPr lang="en-US" dirty="0" err="1"/>
              <a:t>İş</a:t>
            </a:r>
            <a:r>
              <a:rPr lang="en-US" dirty="0"/>
              <a:t> </a:t>
            </a:r>
            <a:r>
              <a:rPr lang="en-US" dirty="0" err="1"/>
              <a:t>Cetveli</a:t>
            </a:r>
            <a:r>
              <a:rPr lang="en-US" dirty="0"/>
              <a:t> </a:t>
            </a:r>
            <a:r>
              <a:rPr lang="en-US" dirty="0" err="1"/>
              <a:t>Hazırlama</a:t>
            </a:r>
            <a:r>
              <a:rPr lang="en-US" dirty="0"/>
              <a:t> </a:t>
            </a:r>
            <a:r>
              <a:rPr lang="en-US" dirty="0" err="1"/>
              <a:t>ekranı</a:t>
            </a:r>
            <a:r>
              <a:rPr lang="en-US" dirty="0"/>
              <a:t> </a:t>
            </a:r>
            <a:r>
              <a:rPr lang="en-US" dirty="0" err="1"/>
              <a:t>belirlenen</a:t>
            </a:r>
            <a:r>
              <a:rPr lang="en-US" dirty="0"/>
              <a:t> </a:t>
            </a:r>
            <a:r>
              <a:rPr lang="en-US" dirty="0" err="1"/>
              <a:t>tarih</a:t>
            </a:r>
            <a:r>
              <a:rPr lang="en-US" dirty="0"/>
              <a:t> </a:t>
            </a:r>
            <a:r>
              <a:rPr lang="en-US" dirty="0" err="1"/>
              <a:t>aralığında</a:t>
            </a:r>
            <a:r>
              <a:rPr lang="en-US" dirty="0"/>
              <a:t> “</a:t>
            </a:r>
            <a:r>
              <a:rPr lang="en-US" dirty="0" err="1"/>
              <a:t>Derdest</a:t>
            </a:r>
            <a:r>
              <a:rPr lang="en-US" dirty="0"/>
              <a:t> </a:t>
            </a:r>
            <a:r>
              <a:rPr lang="en-US" dirty="0" err="1"/>
              <a:t>Evrakın</a:t>
            </a:r>
            <a:r>
              <a:rPr lang="en-US" dirty="0"/>
              <a:t> </a:t>
            </a:r>
            <a:r>
              <a:rPr lang="en-US" dirty="0" err="1" smtClean="0"/>
              <a:t>Yıllara</a:t>
            </a:r>
            <a:r>
              <a:rPr lang="en-US" dirty="0" smtClean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Beyanı</a:t>
            </a:r>
            <a:r>
              <a:rPr lang="en-US" dirty="0"/>
              <a:t>”, “</a:t>
            </a:r>
            <a:r>
              <a:rPr lang="en-US" dirty="0" err="1"/>
              <a:t>Evrakın</a:t>
            </a:r>
            <a:r>
              <a:rPr lang="en-US" dirty="0"/>
              <a:t> </a:t>
            </a:r>
            <a:r>
              <a:rPr lang="en-US" dirty="0" err="1"/>
              <a:t>Cumhuriyet</a:t>
            </a:r>
            <a:r>
              <a:rPr lang="en-US" dirty="0"/>
              <a:t> </a:t>
            </a:r>
            <a:r>
              <a:rPr lang="en-US" dirty="0" err="1"/>
              <a:t>Savcılarına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Beyanı</a:t>
            </a:r>
            <a:r>
              <a:rPr lang="en-US" dirty="0"/>
              <a:t>”, “</a:t>
            </a:r>
            <a:r>
              <a:rPr lang="en-US" dirty="0" err="1"/>
              <a:t>Çıkan</a:t>
            </a:r>
            <a:r>
              <a:rPr lang="en-US" dirty="0"/>
              <a:t> </a:t>
            </a:r>
            <a:r>
              <a:rPr lang="en-US" dirty="0" err="1"/>
              <a:t>Evrakın</a:t>
            </a:r>
            <a:r>
              <a:rPr lang="en-US" dirty="0"/>
              <a:t> </a:t>
            </a:r>
            <a:r>
              <a:rPr lang="en-US" dirty="0" err="1"/>
              <a:t>Yıllara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Beyanı</a:t>
            </a:r>
            <a:r>
              <a:rPr lang="en-US" dirty="0"/>
              <a:t>”, “</a:t>
            </a:r>
            <a:r>
              <a:rPr lang="en-US" dirty="0" err="1"/>
              <a:t>Savcı</a:t>
            </a:r>
            <a:r>
              <a:rPr lang="en-US" dirty="0"/>
              <a:t> </a:t>
            </a:r>
            <a:r>
              <a:rPr lang="tr-TR" dirty="0" smtClean="0"/>
              <a:t>A</a:t>
            </a:r>
            <a:r>
              <a:rPr lang="en-US" dirty="0" err="1" smtClean="0"/>
              <a:t>tanmamış</a:t>
            </a:r>
            <a:r>
              <a:rPr lang="en-US" dirty="0" smtClean="0"/>
              <a:t> </a:t>
            </a:r>
            <a:r>
              <a:rPr lang="en-US" dirty="0" err="1"/>
              <a:t>Dosyaların</a:t>
            </a:r>
            <a:r>
              <a:rPr lang="en-US" dirty="0"/>
              <a:t> </a:t>
            </a:r>
            <a:r>
              <a:rPr lang="en-US" dirty="0" err="1"/>
              <a:t>Beyanı</a:t>
            </a:r>
            <a:r>
              <a:rPr lang="en-US" dirty="0"/>
              <a:t>” </a:t>
            </a:r>
            <a:r>
              <a:rPr lang="en-US" dirty="0" err="1"/>
              <a:t>konularında</a:t>
            </a:r>
            <a:r>
              <a:rPr lang="en-US" dirty="0"/>
              <a:t> </a:t>
            </a:r>
            <a:r>
              <a:rPr lang="en-US" dirty="0" err="1"/>
              <a:t>rapor</a:t>
            </a:r>
            <a:r>
              <a:rPr lang="en-US" dirty="0"/>
              <a:t> </a:t>
            </a:r>
            <a:r>
              <a:rPr lang="en-US" dirty="0" err="1"/>
              <a:t>alınmasını</a:t>
            </a:r>
            <a:r>
              <a:rPr lang="en-US" dirty="0"/>
              <a:t> </a:t>
            </a:r>
            <a:r>
              <a:rPr lang="en-US" dirty="0" err="1" smtClean="0"/>
              <a:t>sağlar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err="1" smtClean="0"/>
              <a:t>İddianame</a:t>
            </a:r>
            <a:r>
              <a:rPr lang="en-US" b="1" dirty="0" smtClean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Karar</a:t>
            </a:r>
            <a:r>
              <a:rPr lang="en-US" b="1" dirty="0"/>
              <a:t> </a:t>
            </a:r>
            <a:r>
              <a:rPr lang="en-US" b="1" dirty="0" err="1"/>
              <a:t>Kartonları</a:t>
            </a:r>
            <a:endParaRPr lang="en-US" b="1" dirty="0"/>
          </a:p>
          <a:p>
            <a:pPr marL="0" indent="0" algn="just">
              <a:buNone/>
            </a:pPr>
            <a:r>
              <a:rPr lang="en-US" dirty="0" err="1" smtClean="0"/>
              <a:t>İddianame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Karar</a:t>
            </a:r>
            <a:r>
              <a:rPr lang="en-US" dirty="0"/>
              <a:t> </a:t>
            </a:r>
            <a:r>
              <a:rPr lang="en-US" dirty="0" err="1"/>
              <a:t>Kartonları</a:t>
            </a:r>
            <a:r>
              <a:rPr lang="en-US" dirty="0"/>
              <a:t> </a:t>
            </a:r>
            <a:r>
              <a:rPr lang="en-US" dirty="0" err="1"/>
              <a:t>ekranı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“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Evrak</a:t>
            </a:r>
            <a:r>
              <a:rPr lang="en-US" dirty="0"/>
              <a:t>”, “</a:t>
            </a:r>
            <a:r>
              <a:rPr lang="en-US" dirty="0" err="1"/>
              <a:t>Giden</a:t>
            </a:r>
            <a:r>
              <a:rPr lang="en-US" dirty="0"/>
              <a:t> </a:t>
            </a:r>
            <a:r>
              <a:rPr lang="en-US" dirty="0" err="1"/>
              <a:t>Evrak</a:t>
            </a:r>
            <a:r>
              <a:rPr lang="en-US" dirty="0"/>
              <a:t>” </a:t>
            </a:r>
            <a:r>
              <a:rPr lang="en-US" dirty="0" err="1"/>
              <a:t>ve</a:t>
            </a:r>
            <a:r>
              <a:rPr lang="en-US" dirty="0"/>
              <a:t> “</a:t>
            </a:r>
            <a:r>
              <a:rPr lang="en-US" dirty="0" err="1"/>
              <a:t>Hepsi</a:t>
            </a:r>
            <a:r>
              <a:rPr lang="en-US" dirty="0"/>
              <a:t>” </a:t>
            </a:r>
            <a:r>
              <a:rPr lang="en-US" dirty="0" err="1"/>
              <a:t>seçenekleriyle</a:t>
            </a:r>
            <a:r>
              <a:rPr lang="en-US" dirty="0"/>
              <a:t> </a:t>
            </a:r>
            <a:r>
              <a:rPr lang="en-US" dirty="0" err="1"/>
              <a:t>evrak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dosya</a:t>
            </a:r>
            <a:r>
              <a:rPr lang="en-US" dirty="0"/>
              <a:t> </a:t>
            </a:r>
            <a:r>
              <a:rPr lang="en-US" dirty="0" err="1"/>
              <a:t>kriterlerine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 smtClean="0"/>
              <a:t>sorgulama</a:t>
            </a:r>
            <a:r>
              <a:rPr lang="tr-TR" dirty="0"/>
              <a:t> </a:t>
            </a:r>
            <a:r>
              <a:rPr lang="en-US" dirty="0" err="1" smtClean="0"/>
              <a:t>yapılır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349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1958E485A8FE4697F4D205D7CD0907" ma:contentTypeVersion="" ma:contentTypeDescription="Create a new document." ma:contentTypeScope="" ma:versionID="7b062e07ddaf9f4ceac13103b8d1351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9532D2-F5D3-4F98-8D9C-BB2B3BD83963}"/>
</file>

<file path=customXml/itemProps2.xml><?xml version="1.0" encoding="utf-8"?>
<ds:datastoreItem xmlns:ds="http://schemas.openxmlformats.org/officeDocument/2006/customXml" ds:itemID="{839635B0-0727-41DB-8BE4-E55635F2FAA7}"/>
</file>

<file path=customXml/itemProps3.xml><?xml version="1.0" encoding="utf-8"?>
<ds:datastoreItem xmlns:ds="http://schemas.openxmlformats.org/officeDocument/2006/customXml" ds:itemID="{212E6DF2-EB6F-4DD5-AEF0-9652E44AEF00}"/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1766</Words>
  <Application>Microsoft Office PowerPoint</Application>
  <PresentationFormat>On-screen Show (4:3)</PresentationFormat>
  <Paragraphs>266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Ünite 6 </vt:lpstr>
      <vt:lpstr>Amaçlarımız;</vt:lpstr>
      <vt:lpstr>CUMHURİYET BAŞSAVCILIĞI İŞLEMLERİ</vt:lpstr>
      <vt:lpstr>CUMHURİYET BAŞSAVCILIĞI İŞLEMLERİ</vt:lpstr>
      <vt:lpstr>SORUŞTURMA İŞLEMLERİ MODÜLÜ</vt:lpstr>
      <vt:lpstr>SORUŞTURMA İŞLEMLERİ MODÜLÜ</vt:lpstr>
      <vt:lpstr>SORUŞTURMA İŞLEMLERİ MODÜLÜ</vt:lpstr>
      <vt:lpstr>SORUŞTURMA İŞLEMLERİ MODÜLÜ</vt:lpstr>
      <vt:lpstr>SORUŞTURMA İŞLEMLERİ MODÜLÜ</vt:lpstr>
      <vt:lpstr>SORUŞTURMA İŞLEMLERİ MODÜLÜ</vt:lpstr>
      <vt:lpstr>SORUŞTURMA İŞLEMLERİ MODÜLÜ</vt:lpstr>
      <vt:lpstr>Soruşturma Açma Alt Modülü</vt:lpstr>
      <vt:lpstr>Soruşturma Açma Alt Modülü</vt:lpstr>
      <vt:lpstr>Soruşturma Açma Alt Modülü</vt:lpstr>
      <vt:lpstr>Soruşturma Açma Alt Modülü</vt:lpstr>
      <vt:lpstr>İfade Alma Alt Modülü</vt:lpstr>
      <vt:lpstr>Müzekkere Alt Modülü</vt:lpstr>
      <vt:lpstr>Müzekkere Alt Modülü</vt:lpstr>
      <vt:lpstr>Müzekkere Alt Modülü</vt:lpstr>
      <vt:lpstr>Talimat Alt Modülü</vt:lpstr>
      <vt:lpstr>Giden Talimat İşlemleri Alt Modülü</vt:lpstr>
      <vt:lpstr>Giden Talimat İşlemleri Alt Modülü</vt:lpstr>
      <vt:lpstr>Gelen Talimat İşlemleri Alt Modülü</vt:lpstr>
      <vt:lpstr>Gelen Talimat İşlemleri Alt Modülü</vt:lpstr>
      <vt:lpstr>Suçluların İadesi Alt Modülü</vt:lpstr>
      <vt:lpstr>Suçluların İadesi Alt Modülü</vt:lpstr>
      <vt:lpstr>Memur Suçlarının Soruşturulması Alt Modülü</vt:lpstr>
      <vt:lpstr>Tebligat Alt Modülü</vt:lpstr>
      <vt:lpstr>Taraf İşlemleri Alt Modülü</vt:lpstr>
      <vt:lpstr>Tutuklama İşlemleri Alt Modülü</vt:lpstr>
      <vt:lpstr>Tutuklama İşlemleri Alt Modülü</vt:lpstr>
      <vt:lpstr>Tutuklama İşlemleri Alt Modülü</vt:lpstr>
      <vt:lpstr>Gıyabi Tutuklama İşlemleri Alt Modülü</vt:lpstr>
      <vt:lpstr>Ek Gözetim Süresi İşlemleri Alt Modülü</vt:lpstr>
      <vt:lpstr>Bilirkişi İşlemleri Alt Modülü</vt:lpstr>
      <vt:lpstr>Çekle İlgili Suçların Soruşturulması Alt Modülü</vt:lpstr>
      <vt:lpstr>Nöbetçi Savcılık İşlemleri Alt Modülü</vt:lpstr>
      <vt:lpstr>Ölü Muayene Alt Modülü</vt:lpstr>
      <vt:lpstr>Otopsi Alt Modülü</vt:lpstr>
      <vt:lpstr>Otopsi Alt Modülü</vt:lpstr>
      <vt:lpstr>Otopsi Alt Modülü</vt:lpstr>
      <vt:lpstr>Otopsi Alt Modülü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Ünite 1</dc:title>
  <dc:creator>SCT</dc:creator>
  <cp:lastModifiedBy>SCT</cp:lastModifiedBy>
  <cp:revision>141</cp:revision>
  <dcterms:created xsi:type="dcterms:W3CDTF">2016-06-07T11:14:27Z</dcterms:created>
  <dcterms:modified xsi:type="dcterms:W3CDTF">2016-11-10T12:54:08Z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0x0101003B1958E485A8FE4697F4D205D7CD0907</vt:lpwstr>
  </property>
</Properties>
</file>