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88F8-5EAB-4175-83F3-BC5ABCAC4C6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9449-632F-4FE0-BF02-C88C0F11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4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1EA9F-F413-40DF-8486-39D22DEEF995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9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819F-65EB-4A5C-A1E5-1259B69A328B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2E3E4-CCB1-448F-83CB-F9FA1C882E23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6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4B63-E0FD-4B84-8ECE-56296604D32B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03D37-35FE-48C9-A236-1CEB68E33235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7A6E-16B9-479D-941C-810D052CB23D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3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F18C-62FA-4A68-9389-DD27FEFCA30E}" type="datetime1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0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2079-C7A6-4732-B00E-34B8AB68A0A0}" type="datetime1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2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DBA-2FD8-4921-B038-EB51ABC5990E}" type="datetime1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3014-A661-443A-85E8-53CBCE196790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A15F-F0E3-45E3-B36D-67DED7FFA398}" type="datetime1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5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1FA0A-1D76-4FE9-8743-CFA6ED596DFD}" type="datetime1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E55E8-6805-4746-8306-59DAE4BF35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1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667000"/>
          </a:xfrm>
        </p:spPr>
        <p:txBody>
          <a:bodyPr>
            <a:noAutofit/>
          </a:bodyPr>
          <a:lstStyle/>
          <a:p>
            <a:r>
              <a:rPr lang="tr-TR" sz="4800" b="1" dirty="0" smtClean="0"/>
              <a:t>C</a:t>
            </a:r>
            <a:r>
              <a:rPr lang="en-US" sz="4800" b="1" dirty="0" err="1" smtClean="0"/>
              <a:t>umhuriyet</a:t>
            </a:r>
            <a:r>
              <a:rPr lang="en-US" sz="4800" b="1" dirty="0" smtClean="0"/>
              <a:t> </a:t>
            </a:r>
            <a:r>
              <a:rPr lang="en-US" sz="4800" b="1" dirty="0" err="1"/>
              <a:t>Başsavcılığı</a:t>
            </a:r>
            <a:endParaRPr lang="en-US" sz="4800" b="1" dirty="0"/>
          </a:p>
          <a:p>
            <a:r>
              <a:rPr lang="en-US" sz="4800" dirty="0" err="1" smtClean="0"/>
              <a:t>İşlemleri</a:t>
            </a:r>
            <a:r>
              <a:rPr lang="en-US" sz="4800" dirty="0" smtClean="0"/>
              <a:t>-</a:t>
            </a:r>
            <a:r>
              <a:rPr lang="tr-TR" sz="4800" dirty="0" smtClean="0"/>
              <a:t>III</a:t>
            </a:r>
            <a:endParaRPr lang="en-US" sz="4800" dirty="0"/>
          </a:p>
          <a:p>
            <a:endParaRPr lang="en-US" sz="4800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tr-TR" sz="9800" dirty="0" smtClean="0"/>
              <a:t>Ünite </a:t>
            </a:r>
            <a:r>
              <a:rPr lang="tr-TR" sz="9800" dirty="0" smtClean="0"/>
              <a:t>8</a:t>
            </a: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Sorgulama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/>
              <a:t>Uyarı</a:t>
            </a:r>
            <a:r>
              <a:rPr lang="en-US" sz="2800" b="1" dirty="0"/>
              <a:t> </a:t>
            </a:r>
            <a:r>
              <a:rPr lang="en-US" sz="2800" b="1" dirty="0" err="1"/>
              <a:t>Listesinin</a:t>
            </a:r>
            <a:r>
              <a:rPr lang="en-US" sz="2800" b="1" dirty="0"/>
              <a:t> </a:t>
            </a:r>
            <a:r>
              <a:rPr lang="en-US" sz="2800" b="1" dirty="0" err="1"/>
              <a:t>Sorgulaması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Yapılacak</a:t>
            </a:r>
            <a:r>
              <a:rPr lang="en-US" sz="2800" dirty="0"/>
              <a:t> </a:t>
            </a:r>
            <a:r>
              <a:rPr lang="en-US" sz="2800" dirty="0" err="1"/>
              <a:t>sorgulamalar</a:t>
            </a:r>
            <a:r>
              <a:rPr lang="en-US" sz="2800" dirty="0"/>
              <a:t> </a:t>
            </a:r>
            <a:r>
              <a:rPr lang="en-US" sz="2800" dirty="0" err="1"/>
              <a:t>sonucunda</a:t>
            </a:r>
            <a:r>
              <a:rPr lang="en-US" sz="2800" dirty="0"/>
              <a:t> o </a:t>
            </a:r>
            <a:r>
              <a:rPr lang="en-US" sz="2800" dirty="0" err="1"/>
              <a:t>gün</a:t>
            </a:r>
            <a:r>
              <a:rPr lang="en-US" sz="2800" dirty="0"/>
              <a:t> </a:t>
            </a:r>
            <a:r>
              <a:rPr lang="en-US" sz="2800" dirty="0" err="1"/>
              <a:t>itibariyle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istenen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tarih</a:t>
            </a:r>
            <a:r>
              <a:rPr lang="en-US" sz="2800" dirty="0"/>
              <a:t> </a:t>
            </a:r>
            <a:r>
              <a:rPr lang="en-US" sz="2800" dirty="0" err="1" smtClean="0"/>
              <a:t>aralığında</a:t>
            </a:r>
            <a:r>
              <a:rPr lang="en-US" sz="2800" dirty="0" smtClean="0"/>
              <a:t> </a:t>
            </a:r>
            <a:r>
              <a:rPr lang="en-US" sz="2800" dirty="0" err="1"/>
              <a:t>hangi</a:t>
            </a:r>
            <a:r>
              <a:rPr lang="en-US" sz="2800" dirty="0"/>
              <a:t> </a:t>
            </a:r>
            <a:r>
              <a:rPr lang="en-US" sz="2800" dirty="0" err="1"/>
              <a:t>tebliğlerin</a:t>
            </a:r>
            <a:r>
              <a:rPr lang="en-US" sz="2800" dirty="0"/>
              <a:t> </a:t>
            </a:r>
            <a:r>
              <a:rPr lang="en-US" sz="2800" dirty="0" err="1"/>
              <a:t>sürelerinin</a:t>
            </a:r>
            <a:r>
              <a:rPr lang="en-US" sz="2800" dirty="0"/>
              <a:t> </a:t>
            </a:r>
            <a:r>
              <a:rPr lang="en-US" sz="2800" dirty="0" err="1"/>
              <a:t>dolmuş</a:t>
            </a:r>
            <a:r>
              <a:rPr lang="en-US" sz="2800" dirty="0"/>
              <a:t> </a:t>
            </a:r>
            <a:r>
              <a:rPr lang="en-US" sz="2800" dirty="0" err="1"/>
              <a:t>olduğunu</a:t>
            </a:r>
            <a:r>
              <a:rPr lang="en-US" sz="2800" dirty="0"/>
              <a:t> </a:t>
            </a:r>
            <a:r>
              <a:rPr lang="en-US" sz="2800" dirty="0" err="1"/>
              <a:t>listeleme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/>
              <a:t>Ekranı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 </a:t>
            </a:r>
            <a:r>
              <a:rPr lang="en-US" sz="2800" dirty="0" err="1"/>
              <a:t>sorgulandığı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İçtima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Bir</a:t>
            </a:r>
            <a:r>
              <a:rPr lang="en-US" sz="2800" dirty="0" smtClean="0"/>
              <a:t> 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türden</a:t>
            </a:r>
            <a:r>
              <a:rPr lang="en-US" sz="2800" dirty="0"/>
              <a:t> (</a:t>
            </a:r>
            <a:r>
              <a:rPr lang="en-US" sz="2800" dirty="0" err="1"/>
              <a:t>hapis</a:t>
            </a:r>
            <a:r>
              <a:rPr lang="en-US" sz="2800" dirty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)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cezayı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seferde</a:t>
            </a:r>
            <a:r>
              <a:rPr lang="en-US" sz="2800" dirty="0"/>
              <a:t> </a:t>
            </a:r>
            <a:r>
              <a:rPr lang="en-US" sz="2800" dirty="0" err="1" smtClean="0"/>
              <a:t>infaz</a:t>
            </a:r>
            <a:r>
              <a:rPr lang="en-US" sz="2800" dirty="0" smtClean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birleştirme</a:t>
            </a:r>
            <a:r>
              <a:rPr lang="en-US" sz="2800" dirty="0"/>
              <a:t> (</a:t>
            </a:r>
            <a:r>
              <a:rPr lang="en-US" sz="2800" dirty="0" err="1"/>
              <a:t>içtima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)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içtima</a:t>
            </a:r>
            <a:r>
              <a:rPr lang="en-US" sz="2800" dirty="0"/>
              <a:t> </a:t>
            </a:r>
            <a:r>
              <a:rPr lang="en-US" sz="2800" dirty="0" err="1"/>
              <a:t>çözme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 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/>
              <a:t>alt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İçtima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İşlemleri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hükümlüye</a:t>
            </a:r>
            <a:r>
              <a:rPr lang="en-US" sz="2800" dirty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türden</a:t>
            </a:r>
            <a:r>
              <a:rPr lang="en-US" sz="2800" dirty="0"/>
              <a:t> (</a:t>
            </a:r>
            <a:r>
              <a:rPr lang="en-US" sz="2800" dirty="0" err="1"/>
              <a:t>hapis</a:t>
            </a:r>
            <a:r>
              <a:rPr lang="en-US" sz="2800" dirty="0"/>
              <a:t>, 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) </a:t>
            </a:r>
            <a:r>
              <a:rPr lang="en-US" sz="2800" dirty="0" err="1"/>
              <a:t>birden</a:t>
            </a:r>
            <a:r>
              <a:rPr lang="en-US" sz="2800" dirty="0"/>
              <a:t> </a:t>
            </a:r>
            <a:r>
              <a:rPr lang="en-US" sz="2800" dirty="0" err="1"/>
              <a:t>fazla</a:t>
            </a:r>
            <a:r>
              <a:rPr lang="en-US" sz="2800" dirty="0"/>
              <a:t> </a:t>
            </a:r>
            <a:r>
              <a:rPr lang="en-US" sz="2800" dirty="0" err="1"/>
              <a:t>cezayı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seferde</a:t>
            </a:r>
            <a:r>
              <a:rPr lang="en-US" sz="2800" dirty="0"/>
              <a:t> in- </a:t>
            </a:r>
            <a:r>
              <a:rPr lang="en-US" sz="2800" dirty="0" err="1"/>
              <a:t>faz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birleştirme</a:t>
            </a:r>
            <a:r>
              <a:rPr lang="en-US" sz="2800" dirty="0"/>
              <a:t> (</a:t>
            </a:r>
            <a:r>
              <a:rPr lang="en-US" sz="2800" dirty="0" err="1"/>
              <a:t>içtima</a:t>
            </a:r>
            <a:r>
              <a:rPr lang="en-US" sz="2800" dirty="0"/>
              <a:t> </a:t>
            </a:r>
            <a:r>
              <a:rPr lang="en-US" sz="2800" dirty="0" err="1"/>
              <a:t>etme</a:t>
            </a:r>
            <a:r>
              <a:rPr lang="en-US" sz="2800" dirty="0"/>
              <a:t>)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 err="1"/>
              <a:t>İçtimanın</a:t>
            </a:r>
            <a:r>
              <a:rPr lang="en-US" sz="2800" b="1" dirty="0"/>
              <a:t> </a:t>
            </a:r>
            <a:r>
              <a:rPr lang="en-US" sz="2800" b="1" dirty="0" err="1"/>
              <a:t>Çözülmesi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İçtimanın</a:t>
            </a:r>
            <a:r>
              <a:rPr lang="en-US" sz="2800" dirty="0"/>
              <a:t> </a:t>
            </a:r>
            <a:r>
              <a:rPr lang="en-US" sz="2800" dirty="0" err="1"/>
              <a:t>çözülmesi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İnfaz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İlamda</a:t>
            </a:r>
            <a:r>
              <a:rPr lang="en-US" sz="2800" dirty="0" smtClean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süresinde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rejimine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 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Hapis</a:t>
            </a:r>
            <a:r>
              <a:rPr lang="en-US" sz="2800" b="1" dirty="0" smtClean="0"/>
              <a:t> </a:t>
            </a:r>
            <a:r>
              <a:rPr lang="en-US" sz="2800" b="1" dirty="0" err="1"/>
              <a:t>Cezasının</a:t>
            </a:r>
            <a:r>
              <a:rPr lang="en-US" sz="2800" b="1" dirty="0"/>
              <a:t> </a:t>
            </a:r>
            <a:r>
              <a:rPr lang="en-US" sz="2800" b="1" dirty="0" err="1"/>
              <a:t>İnfazı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İlamda</a:t>
            </a:r>
            <a:r>
              <a:rPr lang="en-US" sz="2800" dirty="0"/>
              <a:t> </a:t>
            </a:r>
            <a:r>
              <a:rPr lang="en-US" sz="2800" dirty="0" err="1"/>
              <a:t>belirtilen</a:t>
            </a:r>
            <a:r>
              <a:rPr lang="en-US" sz="2800" dirty="0"/>
              <a:t> </a:t>
            </a:r>
            <a:r>
              <a:rPr lang="en-US" sz="2800" dirty="0" err="1"/>
              <a:t>ceza</a:t>
            </a:r>
            <a:r>
              <a:rPr lang="en-US" sz="2800" dirty="0"/>
              <a:t> </a:t>
            </a:r>
            <a:r>
              <a:rPr lang="en-US" sz="2800" dirty="0" err="1"/>
              <a:t>süresinde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rejimine</a:t>
            </a:r>
            <a:r>
              <a:rPr lang="en-US" sz="2800" dirty="0"/>
              <a:t> </a:t>
            </a:r>
            <a:r>
              <a:rPr lang="en-US" sz="2800" dirty="0" err="1"/>
              <a:t>göre</a:t>
            </a:r>
            <a:r>
              <a:rPr lang="en-US" sz="2800" dirty="0"/>
              <a:t> </a:t>
            </a:r>
            <a:r>
              <a:rPr lang="en-US" sz="2800" dirty="0" err="1"/>
              <a:t>belirli</a:t>
            </a:r>
            <a:r>
              <a:rPr lang="en-US" sz="2800" dirty="0"/>
              <a:t> </a:t>
            </a:r>
            <a:r>
              <a:rPr lang="en-US" sz="2800" dirty="0" err="1"/>
              <a:t>indirimler</a:t>
            </a:r>
            <a:r>
              <a:rPr lang="en-US" sz="2800" dirty="0"/>
              <a:t> </a:t>
            </a:r>
            <a:r>
              <a:rPr lang="en-US" sz="2800" dirty="0" err="1"/>
              <a:t>uygulanarak</a:t>
            </a:r>
            <a:r>
              <a:rPr lang="en-US" sz="2800" dirty="0"/>
              <a:t> </a:t>
            </a:r>
            <a:r>
              <a:rPr lang="en-US" sz="2800" dirty="0" err="1"/>
              <a:t>hükümlünün</a:t>
            </a:r>
            <a:r>
              <a:rPr lang="en-US" sz="2800" dirty="0"/>
              <a:t> </a:t>
            </a:r>
            <a:r>
              <a:rPr lang="en-US" sz="2800" dirty="0" err="1"/>
              <a:t>cezaevinde</a:t>
            </a:r>
            <a:r>
              <a:rPr lang="en-US" sz="2800" dirty="0"/>
              <a:t> ne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tutuklu</a:t>
            </a:r>
            <a:r>
              <a:rPr lang="en-US" sz="2800" dirty="0"/>
              <a:t> </a:t>
            </a:r>
            <a:r>
              <a:rPr lang="en-US" sz="2800" dirty="0" err="1"/>
              <a:t>kalacağını</a:t>
            </a:r>
            <a:r>
              <a:rPr lang="en-US" sz="2800" dirty="0"/>
              <a:t> </a:t>
            </a:r>
            <a:r>
              <a:rPr lang="en-US" sz="2800" dirty="0" err="1"/>
              <a:t>gösteren</a:t>
            </a:r>
            <a:r>
              <a:rPr lang="en-US" sz="2800" dirty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belgesinin</a:t>
            </a:r>
            <a:r>
              <a:rPr lang="en-US" sz="2800" dirty="0"/>
              <a:t> (</a:t>
            </a:r>
            <a:r>
              <a:rPr lang="en-US" sz="2800" dirty="0" err="1"/>
              <a:t>Müddetname</a:t>
            </a:r>
            <a:r>
              <a:rPr lang="en-US" sz="2800" dirty="0"/>
              <a:t>)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tr-TR" sz="2800" b="1" dirty="0" smtClean="0"/>
              <a:t>P</a:t>
            </a:r>
            <a:r>
              <a:rPr lang="en-US" sz="2800" b="1" dirty="0" err="1" smtClean="0"/>
              <a:t>ara</a:t>
            </a:r>
            <a:r>
              <a:rPr lang="en-US" sz="2800" b="1" dirty="0" smtClean="0"/>
              <a:t> </a:t>
            </a:r>
            <a:r>
              <a:rPr lang="en-US" sz="2800" b="1" dirty="0" err="1"/>
              <a:t>Cezasının</a:t>
            </a:r>
            <a:r>
              <a:rPr lang="en-US" sz="2800" b="1" dirty="0"/>
              <a:t> </a:t>
            </a:r>
            <a:r>
              <a:rPr lang="en-US" sz="2800" b="1" dirty="0" err="1"/>
              <a:t>İnfazı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/>
              <a:t>Para </a:t>
            </a:r>
            <a:r>
              <a:rPr lang="en-US" sz="2800" dirty="0" err="1"/>
              <a:t>cezasının</a:t>
            </a:r>
            <a:r>
              <a:rPr lang="en-US" sz="2800" dirty="0"/>
              <a:t> </a:t>
            </a:r>
            <a:r>
              <a:rPr lang="en-US" sz="2800" dirty="0" err="1"/>
              <a:t>infazı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bilgilerin</a:t>
            </a:r>
            <a:r>
              <a:rPr lang="en-US" sz="2800" dirty="0"/>
              <a:t> </a:t>
            </a:r>
            <a:r>
              <a:rPr lang="en-US" sz="2800" dirty="0" err="1"/>
              <a:t>kaydedildiği</a:t>
            </a:r>
            <a:r>
              <a:rPr lang="en-US" sz="2800" dirty="0"/>
              <a:t> 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İnfaz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/>
              <a:t>Mevkufen</a:t>
            </a:r>
            <a:r>
              <a:rPr lang="en-US" sz="2800" b="1" dirty="0"/>
              <a:t> </a:t>
            </a:r>
            <a:r>
              <a:rPr lang="en-US" sz="2800" b="1" dirty="0" err="1"/>
              <a:t>İnfazlı</a:t>
            </a:r>
            <a:r>
              <a:rPr lang="en-US" sz="2800" b="1" dirty="0"/>
              <a:t> </a:t>
            </a:r>
            <a:r>
              <a:rPr lang="en-US" sz="2800" b="1" dirty="0" err="1" smtClean="0"/>
              <a:t>İlamlar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en-US" sz="2800" dirty="0" err="1"/>
              <a:t>Mevkufen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(</a:t>
            </a:r>
            <a:r>
              <a:rPr lang="en-US" sz="2800" dirty="0" err="1"/>
              <a:t>Hapisten</a:t>
            </a:r>
            <a:r>
              <a:rPr lang="en-US" sz="2800" dirty="0"/>
              <a:t> </a:t>
            </a:r>
            <a:r>
              <a:rPr lang="en-US" sz="2800" dirty="0" err="1"/>
              <a:t>Çevrilen</a:t>
            </a:r>
            <a:r>
              <a:rPr lang="en-US" sz="2800" dirty="0"/>
              <a:t> </a:t>
            </a:r>
            <a:r>
              <a:rPr lang="en-US" sz="2800" dirty="0" err="1"/>
              <a:t>Adli</a:t>
            </a:r>
            <a:r>
              <a:rPr lang="en-US" sz="2800" dirty="0"/>
              <a:t> Para </a:t>
            </a:r>
            <a:r>
              <a:rPr lang="en-US" sz="2800" dirty="0" err="1"/>
              <a:t>Cezasının</a:t>
            </a:r>
            <a:r>
              <a:rPr lang="en-US" sz="2800" dirty="0"/>
              <a:t> </a:t>
            </a:r>
            <a:r>
              <a:rPr lang="en-US" sz="2800" dirty="0" err="1"/>
              <a:t>İnfazı</a:t>
            </a:r>
            <a:r>
              <a:rPr lang="en-US" sz="2800" dirty="0"/>
              <a:t>) </a:t>
            </a:r>
            <a:r>
              <a:rPr lang="en-US" sz="2800" dirty="0" err="1"/>
              <a:t>sebebiyle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/>
              <a:t>kapatılan</a:t>
            </a:r>
            <a:r>
              <a:rPr lang="en-US" sz="2800" dirty="0"/>
              <a:t> </a:t>
            </a:r>
            <a:r>
              <a:rPr lang="en-US" sz="2800" dirty="0" err="1"/>
              <a:t>kayıtların</a:t>
            </a:r>
            <a:r>
              <a:rPr lang="en-US" sz="2800" dirty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 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İlamın</a:t>
            </a:r>
            <a:r>
              <a:rPr lang="en-US" sz="2800" b="1" dirty="0"/>
              <a:t> </a:t>
            </a:r>
            <a:r>
              <a:rPr lang="en-US" sz="2800" b="1" dirty="0" err="1"/>
              <a:t>Kapatılması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İlam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kapatılmasını</a:t>
            </a:r>
            <a:r>
              <a:rPr lang="en-US" sz="2800" dirty="0"/>
              <a:t> </a:t>
            </a:r>
            <a:r>
              <a:rPr lang="en-US" sz="2800" dirty="0" err="1"/>
              <a:t>sağlayan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Ceza</a:t>
            </a:r>
            <a:r>
              <a:rPr lang="en-US" sz="2800" b="1" dirty="0"/>
              <a:t> </a:t>
            </a:r>
            <a:r>
              <a:rPr lang="en-US" sz="2800" b="1" dirty="0" err="1"/>
              <a:t>Zaman</a:t>
            </a:r>
            <a:r>
              <a:rPr lang="en-US" sz="2800" b="1" dirty="0"/>
              <a:t> </a:t>
            </a:r>
            <a:r>
              <a:rPr lang="en-US" sz="2800" b="1" dirty="0" err="1"/>
              <a:t>Aşımı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Adli</a:t>
            </a:r>
            <a:r>
              <a:rPr lang="en-US" sz="2800" dirty="0"/>
              <a:t> </a:t>
            </a:r>
            <a:r>
              <a:rPr lang="en-US" sz="2800" dirty="0" err="1"/>
              <a:t>makamlar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işlemin</a:t>
            </a:r>
            <a:r>
              <a:rPr lang="en-US" sz="2800" dirty="0"/>
              <a:t> </a:t>
            </a:r>
            <a:r>
              <a:rPr lang="en-US" sz="2800" dirty="0" err="1"/>
              <a:t>yapılması</a:t>
            </a:r>
            <a:r>
              <a:rPr lang="en-US" sz="2800" dirty="0"/>
              <a:t> </a:t>
            </a:r>
            <a:r>
              <a:rPr lang="en-US" sz="2800" dirty="0" err="1"/>
              <a:t>sonucu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aşımının</a:t>
            </a:r>
            <a:r>
              <a:rPr lang="en-US" sz="2800" dirty="0"/>
              <a:t> </a:t>
            </a:r>
            <a:r>
              <a:rPr lang="en-US" sz="2800" dirty="0" err="1" smtClean="0"/>
              <a:t>kesilmesi</a:t>
            </a:r>
            <a:r>
              <a:rPr lang="en-US" sz="2800" dirty="0"/>
              <a:t>, </a:t>
            </a:r>
            <a:r>
              <a:rPr lang="en-US" sz="2800" dirty="0" err="1"/>
              <a:t>durdurulması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durdurulan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aşımının</a:t>
            </a:r>
            <a:r>
              <a:rPr lang="en-US" sz="2800" dirty="0"/>
              <a:t> </a:t>
            </a:r>
            <a:r>
              <a:rPr lang="en-US" sz="2800" dirty="0" err="1"/>
              <a:t>yeniden</a:t>
            </a:r>
            <a:r>
              <a:rPr lang="en-US" sz="2800" dirty="0"/>
              <a:t> </a:t>
            </a:r>
            <a:r>
              <a:rPr lang="en-US" sz="2800" dirty="0" err="1"/>
              <a:t>işletilmesi</a:t>
            </a:r>
            <a:r>
              <a:rPr lang="en-US" sz="2800" dirty="0"/>
              <a:t>, </a:t>
            </a: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zaman</a:t>
            </a:r>
            <a:r>
              <a:rPr lang="en-US" sz="2800" dirty="0"/>
              <a:t> </a:t>
            </a:r>
            <a:r>
              <a:rPr lang="en-US" sz="2800" dirty="0" err="1"/>
              <a:t>aşımı</a:t>
            </a:r>
            <a:r>
              <a:rPr lang="en-US" sz="2800" dirty="0"/>
              <a:t> </a:t>
            </a:r>
            <a:r>
              <a:rPr lang="en-US" sz="2800" dirty="0" err="1"/>
              <a:t>tarihinin</a:t>
            </a:r>
            <a:r>
              <a:rPr lang="en-US" sz="2800" dirty="0"/>
              <a:t> </a:t>
            </a:r>
            <a:r>
              <a:rPr lang="en-US" sz="2800" dirty="0" err="1"/>
              <a:t>hesaplanması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Tutukluluk</a:t>
            </a:r>
            <a:r>
              <a:rPr lang="en-US" b="1" dirty="0" smtClean="0"/>
              <a:t>-</a:t>
            </a:r>
            <a:r>
              <a:rPr lang="tr-TR" b="1" dirty="0" smtClean="0"/>
              <a:t>Fi</a:t>
            </a:r>
            <a:r>
              <a:rPr lang="en-US" b="1" dirty="0" err="1" smtClean="0"/>
              <a:t>rar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dirty="0" err="1" smtClean="0"/>
              <a:t>Tutukluluk</a:t>
            </a:r>
            <a:r>
              <a:rPr lang="en-US" sz="2700" dirty="0" smtClean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tr-TR" sz="2700" dirty="0" smtClean="0"/>
              <a:t>fi</a:t>
            </a:r>
            <a:r>
              <a:rPr lang="en-US" sz="2700" dirty="0" err="1" smtClean="0"/>
              <a:t>rar</a:t>
            </a:r>
            <a:r>
              <a:rPr lang="en-US" sz="2700" dirty="0" smtClean="0"/>
              <a:t> </a:t>
            </a:r>
            <a:r>
              <a:rPr lang="en-US" sz="2700" dirty="0" err="1"/>
              <a:t>bilgilerinin</a:t>
            </a:r>
            <a:r>
              <a:rPr lang="en-US" sz="2700" dirty="0"/>
              <a:t> </a:t>
            </a:r>
            <a:r>
              <a:rPr lang="en-US" sz="2700" dirty="0" err="1"/>
              <a:t>görüntülenip</a:t>
            </a:r>
            <a:r>
              <a:rPr lang="en-US" sz="2700" dirty="0"/>
              <a:t> </a:t>
            </a:r>
            <a:r>
              <a:rPr lang="en-US" sz="2700" dirty="0" err="1"/>
              <a:t>giriş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en-US" sz="2700" dirty="0" err="1"/>
              <a:t>güncelleme</a:t>
            </a:r>
            <a:r>
              <a:rPr lang="en-US" sz="2700" dirty="0"/>
              <a:t> </a:t>
            </a:r>
            <a:r>
              <a:rPr lang="en-US" sz="2700" dirty="0" err="1"/>
              <a:t>işlemlerinin</a:t>
            </a:r>
            <a:r>
              <a:rPr lang="en-US" sz="2700" dirty="0"/>
              <a:t> </a:t>
            </a:r>
            <a:r>
              <a:rPr lang="en-US" sz="2700" dirty="0" err="1" smtClean="0"/>
              <a:t>yapıldığı</a:t>
            </a:r>
            <a:r>
              <a:rPr lang="en-US" sz="2700" dirty="0" smtClean="0"/>
              <a:t> </a:t>
            </a:r>
            <a:r>
              <a:rPr lang="en-US" sz="2700" dirty="0"/>
              <a:t>alt </a:t>
            </a:r>
            <a:r>
              <a:rPr lang="en-US" sz="2700" dirty="0" err="1"/>
              <a:t>modüldür</a:t>
            </a:r>
            <a:r>
              <a:rPr lang="en-US" sz="2700" dirty="0"/>
              <a:t>.</a:t>
            </a:r>
          </a:p>
          <a:p>
            <a:pPr algn="just"/>
            <a:r>
              <a:rPr lang="en-US" sz="2700" b="1" dirty="0" err="1" smtClean="0"/>
              <a:t>Tutukluluk</a:t>
            </a:r>
            <a:r>
              <a:rPr lang="en-US" sz="2700" b="1" dirty="0" smtClean="0"/>
              <a:t> </a:t>
            </a:r>
            <a:r>
              <a:rPr lang="en-US" sz="2700" b="1" dirty="0" err="1"/>
              <a:t>Görüntüleme</a:t>
            </a:r>
            <a:endParaRPr lang="en-US" sz="2700" b="1" dirty="0"/>
          </a:p>
          <a:p>
            <a:pPr marL="0" indent="0" algn="just">
              <a:buNone/>
            </a:pPr>
            <a:r>
              <a:rPr lang="en-US" sz="2700" dirty="0" err="1"/>
              <a:t>Tutukluluk</a:t>
            </a:r>
            <a:r>
              <a:rPr lang="en-US" sz="2700" dirty="0"/>
              <a:t> </a:t>
            </a:r>
            <a:r>
              <a:rPr lang="en-US" sz="2700" dirty="0" err="1"/>
              <a:t>ve</a:t>
            </a:r>
            <a:r>
              <a:rPr lang="en-US" sz="2700" dirty="0"/>
              <a:t> </a:t>
            </a:r>
            <a:r>
              <a:rPr lang="tr-TR" sz="2700" dirty="0" smtClean="0"/>
              <a:t>fi</a:t>
            </a:r>
            <a:r>
              <a:rPr lang="en-US" sz="2700" dirty="0" err="1" smtClean="0"/>
              <a:t>rar</a:t>
            </a:r>
            <a:r>
              <a:rPr lang="en-US" sz="2700" dirty="0" smtClean="0"/>
              <a:t> </a:t>
            </a:r>
            <a:r>
              <a:rPr lang="en-US" sz="2700" dirty="0" err="1"/>
              <a:t>bilgilerinin</a:t>
            </a:r>
            <a:r>
              <a:rPr lang="en-US" sz="2700" dirty="0"/>
              <a:t> </a:t>
            </a:r>
            <a:r>
              <a:rPr lang="en-US" sz="2700" dirty="0" err="1"/>
              <a:t>görüntülendiği</a:t>
            </a:r>
            <a:r>
              <a:rPr lang="en-US" sz="2700" dirty="0"/>
              <a:t> </a:t>
            </a:r>
            <a:r>
              <a:rPr lang="en-US" sz="2700" dirty="0" err="1"/>
              <a:t>ekrandır</a:t>
            </a:r>
            <a:r>
              <a:rPr lang="en-US" sz="2700" dirty="0"/>
              <a:t>.</a:t>
            </a:r>
          </a:p>
          <a:p>
            <a:pPr algn="just"/>
            <a:r>
              <a:rPr lang="en-US" sz="2700" b="1" dirty="0" err="1"/>
              <a:t>Tutukluluk</a:t>
            </a:r>
            <a:r>
              <a:rPr lang="en-US" sz="2700" b="1" dirty="0"/>
              <a:t> </a:t>
            </a:r>
            <a:r>
              <a:rPr lang="en-US" sz="2700" b="1" dirty="0" err="1"/>
              <a:t>Giriş</a:t>
            </a:r>
            <a:endParaRPr lang="en-US" sz="2700" b="1" dirty="0"/>
          </a:p>
          <a:p>
            <a:pPr marL="0" indent="0" algn="just">
              <a:buNone/>
            </a:pPr>
            <a:r>
              <a:rPr lang="en-US" sz="2700" dirty="0" err="1"/>
              <a:t>İşletim</a:t>
            </a:r>
            <a:r>
              <a:rPr lang="en-US" sz="2700" dirty="0"/>
              <a:t> </a:t>
            </a:r>
            <a:r>
              <a:rPr lang="en-US" sz="2700" dirty="0" err="1"/>
              <a:t>kapsamında</a:t>
            </a:r>
            <a:r>
              <a:rPr lang="en-US" sz="2700" dirty="0"/>
              <a:t> </a:t>
            </a:r>
            <a:r>
              <a:rPr lang="en-US" sz="2700" dirty="0" err="1"/>
              <a:t>bulunan</a:t>
            </a:r>
            <a:r>
              <a:rPr lang="en-US" sz="2700" dirty="0"/>
              <a:t> </a:t>
            </a:r>
            <a:r>
              <a:rPr lang="en-US" sz="2700" dirty="0" err="1"/>
              <a:t>adliyelerde</a:t>
            </a:r>
            <a:r>
              <a:rPr lang="en-US" sz="2700" dirty="0"/>
              <a:t>, </a:t>
            </a:r>
            <a:r>
              <a:rPr lang="en-US" sz="2700" dirty="0" err="1"/>
              <a:t>mahkeme</a:t>
            </a:r>
            <a:r>
              <a:rPr lang="en-US" sz="2700" dirty="0"/>
              <a:t> </a:t>
            </a:r>
            <a:r>
              <a:rPr lang="en-US" sz="2700" dirty="0" err="1"/>
              <a:t>tarafından</a:t>
            </a:r>
            <a:r>
              <a:rPr lang="en-US" sz="2700" dirty="0"/>
              <a:t> </a:t>
            </a:r>
            <a:r>
              <a:rPr lang="en-US" sz="2700" dirty="0" err="1"/>
              <a:t>tutuklama</a:t>
            </a:r>
            <a:r>
              <a:rPr lang="en-US" sz="2700" dirty="0"/>
              <a:t> </a:t>
            </a:r>
            <a:r>
              <a:rPr lang="en-US" sz="2700" dirty="0" err="1"/>
              <a:t>kararı</a:t>
            </a:r>
            <a:r>
              <a:rPr lang="en-US" sz="2700" dirty="0"/>
              <a:t> </a:t>
            </a:r>
            <a:r>
              <a:rPr lang="en-US" sz="2700" dirty="0" err="1" smtClean="0"/>
              <a:t>verilen</a:t>
            </a:r>
            <a:r>
              <a:rPr lang="en-US" sz="2700" dirty="0" smtClean="0"/>
              <a:t> </a:t>
            </a:r>
            <a:r>
              <a:rPr lang="en-US" sz="2700" dirty="0" err="1"/>
              <a:t>kişilerin</a:t>
            </a:r>
            <a:r>
              <a:rPr lang="en-US" sz="2700" dirty="0"/>
              <a:t> </a:t>
            </a:r>
            <a:r>
              <a:rPr lang="en-US" sz="2700" dirty="0" err="1"/>
              <a:t>tutukluluk</a:t>
            </a:r>
            <a:r>
              <a:rPr lang="en-US" sz="2700" dirty="0"/>
              <a:t> </a:t>
            </a:r>
            <a:r>
              <a:rPr lang="en-US" sz="2700" dirty="0" err="1"/>
              <a:t>bilgileri</a:t>
            </a:r>
            <a:r>
              <a:rPr lang="en-US" sz="2700" dirty="0"/>
              <a:t> </a:t>
            </a:r>
            <a:r>
              <a:rPr lang="en-US" sz="2700" dirty="0" err="1"/>
              <a:t>sistem</a:t>
            </a:r>
            <a:r>
              <a:rPr lang="en-US" sz="2700" dirty="0"/>
              <a:t> </a:t>
            </a:r>
            <a:r>
              <a:rPr lang="en-US" sz="2700" dirty="0" err="1"/>
              <a:t>tarafından</a:t>
            </a:r>
            <a:r>
              <a:rPr lang="en-US" sz="2700" dirty="0"/>
              <a:t> </a:t>
            </a:r>
            <a:r>
              <a:rPr lang="en-US" sz="2700" dirty="0" err="1"/>
              <a:t>otomatik</a:t>
            </a:r>
            <a:r>
              <a:rPr lang="en-US" sz="2700" dirty="0"/>
              <a:t> </a:t>
            </a:r>
            <a:r>
              <a:rPr lang="en-US" sz="2700" dirty="0" err="1"/>
              <a:t>olarak</a:t>
            </a:r>
            <a:r>
              <a:rPr lang="en-US" sz="2700" dirty="0"/>
              <a:t> </a:t>
            </a:r>
            <a:r>
              <a:rPr lang="en-US" sz="2700" dirty="0" err="1"/>
              <a:t>kaydedilir</a:t>
            </a:r>
            <a:r>
              <a:rPr lang="en-US" sz="2700" dirty="0"/>
              <a:t>. </a:t>
            </a:r>
            <a:r>
              <a:rPr lang="en-US" sz="2700" dirty="0" err="1" smtClean="0"/>
              <a:t>Henüz</a:t>
            </a:r>
            <a:r>
              <a:rPr lang="en-US" sz="2700" dirty="0" smtClean="0"/>
              <a:t> </a:t>
            </a:r>
            <a:r>
              <a:rPr lang="en-US" sz="2700" dirty="0" err="1"/>
              <a:t>işletime</a:t>
            </a:r>
            <a:r>
              <a:rPr lang="en-US" sz="2700" dirty="0"/>
              <a:t> </a:t>
            </a:r>
            <a:r>
              <a:rPr lang="en-US" sz="2700" dirty="0" err="1"/>
              <a:t>geçmemiş</a:t>
            </a:r>
            <a:r>
              <a:rPr lang="en-US" sz="2700" dirty="0"/>
              <a:t> </a:t>
            </a:r>
            <a:r>
              <a:rPr lang="en-US" sz="2700" dirty="0" err="1"/>
              <a:t>adliyelerden</a:t>
            </a:r>
            <a:r>
              <a:rPr lang="en-US" sz="2700" dirty="0"/>
              <a:t> </a:t>
            </a:r>
            <a:r>
              <a:rPr lang="en-US" sz="2700" dirty="0" err="1"/>
              <a:t>işletim</a:t>
            </a:r>
            <a:r>
              <a:rPr lang="en-US" sz="2700" dirty="0"/>
              <a:t> </a:t>
            </a:r>
            <a:r>
              <a:rPr lang="en-US" sz="2700" dirty="0" err="1"/>
              <a:t>kapsamında</a:t>
            </a:r>
            <a:r>
              <a:rPr lang="en-US" sz="2700" dirty="0"/>
              <a:t> </a:t>
            </a:r>
            <a:r>
              <a:rPr lang="en-US" sz="2700" dirty="0" err="1"/>
              <a:t>bulunan</a:t>
            </a:r>
            <a:r>
              <a:rPr lang="en-US" sz="2700" dirty="0"/>
              <a:t> </a:t>
            </a:r>
            <a:r>
              <a:rPr lang="en-US" sz="2700" dirty="0" err="1"/>
              <a:t>adliyelere</a:t>
            </a:r>
            <a:r>
              <a:rPr lang="en-US" sz="2700" dirty="0"/>
              <a:t> </a:t>
            </a:r>
            <a:r>
              <a:rPr lang="en-US" sz="2700" dirty="0" err="1" smtClean="0"/>
              <a:t>tutuklama</a:t>
            </a:r>
            <a:r>
              <a:rPr lang="en-US" sz="2700" dirty="0" smtClean="0"/>
              <a:t> </a:t>
            </a:r>
            <a:r>
              <a:rPr lang="en-US" sz="2700" dirty="0" err="1"/>
              <a:t>karar</a:t>
            </a:r>
            <a:r>
              <a:rPr lang="en-US" sz="2700" dirty="0"/>
              <a:t> </a:t>
            </a:r>
            <a:r>
              <a:rPr lang="en-US" sz="2700" dirty="0" err="1"/>
              <a:t>bilgileri</a:t>
            </a:r>
            <a:r>
              <a:rPr lang="en-US" sz="2700" dirty="0"/>
              <a:t> </a:t>
            </a:r>
            <a:r>
              <a:rPr lang="en-US" sz="2700" dirty="0" err="1"/>
              <a:t>gönderildiğinde</a:t>
            </a:r>
            <a:r>
              <a:rPr lang="en-US" sz="2700" dirty="0"/>
              <a:t> </a:t>
            </a:r>
            <a:r>
              <a:rPr lang="en-US" sz="2700" dirty="0" err="1"/>
              <a:t>bu</a:t>
            </a:r>
            <a:r>
              <a:rPr lang="en-US" sz="2700" dirty="0"/>
              <a:t> </a:t>
            </a:r>
            <a:r>
              <a:rPr lang="en-US" sz="2700" dirty="0" err="1"/>
              <a:t>kararların</a:t>
            </a:r>
            <a:r>
              <a:rPr lang="en-US" sz="2700" dirty="0"/>
              <a:t> </a:t>
            </a:r>
            <a:r>
              <a:rPr lang="en-US" sz="2700" dirty="0" err="1"/>
              <a:t>kaydedilmesi</a:t>
            </a:r>
            <a:r>
              <a:rPr lang="en-US" sz="2700" dirty="0"/>
              <a:t> </a:t>
            </a:r>
            <a:r>
              <a:rPr lang="en-US" sz="2700" dirty="0" err="1"/>
              <a:t>işlemlerinin</a:t>
            </a:r>
            <a:r>
              <a:rPr lang="en-US" sz="2700" dirty="0"/>
              <a:t> </a:t>
            </a:r>
            <a:r>
              <a:rPr lang="en-US" sz="2700" dirty="0" err="1" smtClean="0"/>
              <a:t>yapıldığı</a:t>
            </a:r>
            <a:r>
              <a:rPr lang="en-US" sz="2700" dirty="0" smtClean="0"/>
              <a:t> </a:t>
            </a:r>
            <a:r>
              <a:rPr lang="en-US" sz="2700" dirty="0" err="1"/>
              <a:t>ekrandır</a:t>
            </a:r>
            <a:r>
              <a:rPr lang="en-US" sz="2700" dirty="0"/>
              <a:t>.</a:t>
            </a:r>
          </a:p>
          <a:p>
            <a:pPr marL="0" indent="0" algn="just">
              <a:buNone/>
            </a:pPr>
            <a:endParaRPr lang="en-US" sz="2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8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Tutukluluk</a:t>
            </a:r>
            <a:r>
              <a:rPr lang="en-US" b="1" dirty="0" smtClean="0"/>
              <a:t>-</a:t>
            </a:r>
            <a:r>
              <a:rPr lang="tr-TR" b="1" dirty="0" smtClean="0"/>
              <a:t>Fi</a:t>
            </a:r>
            <a:r>
              <a:rPr lang="en-US" b="1" dirty="0" err="1" smtClean="0"/>
              <a:t>rar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 smtClean="0"/>
              <a:t>Tutukluluk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Güncelleme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Kaydedilen</a:t>
            </a:r>
            <a:r>
              <a:rPr lang="en-US" sz="2800" dirty="0" smtClean="0"/>
              <a:t> </a:t>
            </a:r>
            <a:r>
              <a:rPr lang="en-US" sz="2800" dirty="0" err="1" smtClean="0"/>
              <a:t>bütün</a:t>
            </a:r>
            <a:r>
              <a:rPr lang="en-US" sz="2800" dirty="0" smtClean="0"/>
              <a:t> </a:t>
            </a:r>
            <a:r>
              <a:rPr lang="en-US" sz="2800" dirty="0" err="1" smtClean="0"/>
              <a:t>tutukluluk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görüntülendiği</a:t>
            </a:r>
            <a:r>
              <a:rPr lang="en-US" sz="2800" dirty="0" smtClean="0"/>
              <a:t>, </a:t>
            </a:r>
            <a:r>
              <a:rPr lang="en-US" sz="2800" dirty="0" err="1" smtClean="0"/>
              <a:t>istendiği</a:t>
            </a:r>
            <a:r>
              <a:rPr lang="en-US" sz="2800" dirty="0" smtClean="0"/>
              <a:t> </a:t>
            </a:r>
            <a:r>
              <a:rPr lang="en-US" sz="2800" dirty="0" err="1" smtClean="0"/>
              <a:t>takdirde</a:t>
            </a:r>
            <a:r>
              <a:rPr lang="en-US" sz="2800" dirty="0" smtClean="0"/>
              <a:t> </a:t>
            </a:r>
            <a:r>
              <a:rPr lang="en-US" sz="2800" dirty="0" err="1" smtClean="0"/>
              <a:t>güncelleme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b="1" dirty="0" err="1" smtClean="0"/>
              <a:t>Mahsup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Güncelleme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en-US" sz="2800" dirty="0" err="1" smtClean="0"/>
              <a:t>Hükümlü</a:t>
            </a:r>
            <a:r>
              <a:rPr lang="en-US" sz="2800" dirty="0" smtClean="0"/>
              <a:t> </a:t>
            </a:r>
            <a:r>
              <a:rPr lang="en-US" sz="2800" dirty="0" err="1" smtClean="0"/>
              <a:t>mahsup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kaydetme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algn="just"/>
            <a:r>
              <a:rPr lang="tr-TR" sz="2800" b="1" dirty="0" smtClean="0"/>
              <a:t>Fi</a:t>
            </a:r>
            <a:r>
              <a:rPr lang="en-US" sz="2800" b="1" dirty="0" err="1" smtClean="0"/>
              <a:t>rar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Giriş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Güncelleme</a:t>
            </a:r>
            <a:endParaRPr lang="en-US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H</a:t>
            </a:r>
            <a:r>
              <a:rPr lang="en-US" sz="2800" dirty="0" err="1" smtClean="0"/>
              <a:t>ükümlü</a:t>
            </a:r>
            <a:r>
              <a:rPr lang="en-US" sz="2800" dirty="0" smtClean="0"/>
              <a:t> </a:t>
            </a:r>
            <a:r>
              <a:rPr lang="tr-TR" sz="2800" dirty="0" smtClean="0"/>
              <a:t>fi</a:t>
            </a:r>
            <a:r>
              <a:rPr lang="en-US" sz="2800" dirty="0" err="1" smtClean="0"/>
              <a:t>rar</a:t>
            </a:r>
            <a:r>
              <a:rPr lang="en-US" sz="2800" dirty="0" smtClean="0"/>
              <a:t> </a:t>
            </a:r>
            <a:r>
              <a:rPr lang="en-US" sz="2800" dirty="0" err="1" smtClean="0"/>
              <a:t>bilgilerini</a:t>
            </a:r>
            <a:r>
              <a:rPr lang="en-US" sz="2800" dirty="0" smtClean="0"/>
              <a:t> </a:t>
            </a:r>
            <a:r>
              <a:rPr lang="en-US" sz="2800" dirty="0" err="1" smtClean="0"/>
              <a:t>kaydetme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8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Tutukluluk</a:t>
            </a:r>
            <a:r>
              <a:rPr lang="en-US" b="1" dirty="0" smtClean="0"/>
              <a:t>-</a:t>
            </a:r>
            <a:r>
              <a:rPr lang="tr-TR" b="1" dirty="0" smtClean="0"/>
              <a:t>Fi</a:t>
            </a:r>
            <a:r>
              <a:rPr lang="en-US" b="1" dirty="0" err="1" smtClean="0"/>
              <a:t>rar</a:t>
            </a:r>
            <a:r>
              <a:rPr lang="en-US" b="1" dirty="0" smtClean="0"/>
              <a:t> </a:t>
            </a:r>
            <a:r>
              <a:rPr lang="en-US" b="1" dirty="0"/>
              <a:t>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/>
              <a:t>Hapis</a:t>
            </a:r>
            <a:r>
              <a:rPr lang="en-US" sz="2800" b="1" dirty="0"/>
              <a:t> </a:t>
            </a:r>
            <a:r>
              <a:rPr lang="en-US" sz="2800" b="1" dirty="0" err="1"/>
              <a:t>Cezasının</a:t>
            </a:r>
            <a:r>
              <a:rPr lang="en-US" sz="2800" b="1" dirty="0"/>
              <a:t> </a:t>
            </a:r>
            <a:r>
              <a:rPr lang="en-US" sz="2800" b="1" dirty="0" err="1"/>
              <a:t>Ertelenmesi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Hapis</a:t>
            </a:r>
            <a:r>
              <a:rPr lang="en-US" sz="2800" dirty="0"/>
              <a:t> </a:t>
            </a:r>
            <a:r>
              <a:rPr lang="en-US" sz="2800" dirty="0" err="1"/>
              <a:t>cezasında</a:t>
            </a:r>
            <a:r>
              <a:rPr lang="en-US" sz="2800" dirty="0"/>
              <a:t> </a:t>
            </a:r>
            <a:r>
              <a:rPr lang="en-US" sz="2800" dirty="0" err="1"/>
              <a:t>savcı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tehir</a:t>
            </a:r>
            <a:r>
              <a:rPr lang="en-US" sz="2800" dirty="0"/>
              <a:t> (</a:t>
            </a:r>
            <a:r>
              <a:rPr lang="en-US" sz="2800" dirty="0" err="1"/>
              <a:t>erteleme</a:t>
            </a:r>
            <a:r>
              <a:rPr lang="en-US" sz="2800" dirty="0"/>
              <a:t>) </a:t>
            </a:r>
            <a:r>
              <a:rPr lang="en-US" sz="2800" dirty="0" err="1"/>
              <a:t>yapılmışsa</a:t>
            </a:r>
            <a:r>
              <a:rPr lang="en-US" sz="2800" dirty="0"/>
              <a:t>, </a:t>
            </a:r>
            <a:r>
              <a:rPr lang="en-US" sz="2800" dirty="0" err="1"/>
              <a:t>tehir</a:t>
            </a:r>
            <a:r>
              <a:rPr lang="en-US" sz="2800" dirty="0"/>
              <a:t> </a:t>
            </a:r>
            <a:r>
              <a:rPr lang="en-US" sz="2800" dirty="0" err="1"/>
              <a:t>kararı</a:t>
            </a:r>
            <a:r>
              <a:rPr lang="en-US" sz="2800" dirty="0"/>
              <a:t> </a:t>
            </a:r>
            <a:r>
              <a:rPr lang="en-US" sz="2800" dirty="0" err="1" smtClean="0"/>
              <a:t>çıkarılması</a:t>
            </a:r>
            <a:r>
              <a:rPr lang="en-US" sz="2800" dirty="0" smtClean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r>
              <a:rPr lang="en-US" sz="2800" b="1" dirty="0"/>
              <a:t>Para </a:t>
            </a:r>
            <a:r>
              <a:rPr lang="en-US" sz="2800" b="1" dirty="0" err="1"/>
              <a:t>Cezasının</a:t>
            </a:r>
            <a:r>
              <a:rPr lang="en-US" sz="2800" b="1" dirty="0"/>
              <a:t> </a:t>
            </a:r>
            <a:r>
              <a:rPr lang="en-US" sz="2800" b="1" dirty="0" err="1"/>
              <a:t>Hapse</a:t>
            </a:r>
            <a:r>
              <a:rPr lang="en-US" sz="2800" b="1" dirty="0"/>
              <a:t> </a:t>
            </a:r>
            <a:r>
              <a:rPr lang="en-US" sz="2800" b="1" dirty="0" err="1"/>
              <a:t>Çevrilmesi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Hapse</a:t>
            </a:r>
            <a:r>
              <a:rPr lang="en-US" sz="2800" dirty="0"/>
              <a:t> </a:t>
            </a:r>
            <a:r>
              <a:rPr lang="en-US" sz="2800" dirty="0" err="1"/>
              <a:t>çevirme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/>
              <a:t>hazırlanması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Tebligat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 smtClean="0"/>
              <a:t>modüldür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 smtClean="0"/>
              <a:t>Tebligat</a:t>
            </a:r>
            <a:r>
              <a:rPr lang="en-US" sz="2800" b="1" dirty="0" smtClean="0"/>
              <a:t> </a:t>
            </a:r>
            <a:r>
              <a:rPr lang="en-US" sz="2800" b="1" dirty="0" err="1"/>
              <a:t>Arama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süreci</a:t>
            </a:r>
            <a:r>
              <a:rPr lang="en-US" sz="2800" dirty="0"/>
              <a:t> </a:t>
            </a:r>
            <a:r>
              <a:rPr lang="en-US" sz="2800" dirty="0" err="1"/>
              <a:t>devam</a:t>
            </a:r>
            <a:r>
              <a:rPr lang="en-US" sz="2800" dirty="0"/>
              <a:t> </a:t>
            </a:r>
            <a:r>
              <a:rPr lang="en-US" sz="2800" dirty="0" err="1"/>
              <a:t>eden</a:t>
            </a:r>
            <a:r>
              <a:rPr lang="en-US" sz="2800" dirty="0"/>
              <a:t> </a:t>
            </a:r>
            <a:r>
              <a:rPr lang="en-US" sz="2800" dirty="0" err="1"/>
              <a:t>tebligatların</a:t>
            </a:r>
            <a:r>
              <a:rPr lang="en-US" sz="2800" dirty="0"/>
              <a:t> </a:t>
            </a:r>
            <a:r>
              <a:rPr lang="en-US" sz="2800" dirty="0" err="1"/>
              <a:t>aranıp</a:t>
            </a:r>
            <a:r>
              <a:rPr lang="en-US" sz="2800" dirty="0"/>
              <a:t> </a:t>
            </a:r>
            <a:r>
              <a:rPr lang="en-US" sz="2800" dirty="0" err="1"/>
              <a:t>görüntülendiği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Tebligat</a:t>
            </a:r>
            <a:r>
              <a:rPr lang="en-US" sz="2800" b="1" dirty="0"/>
              <a:t> Zarf/</a:t>
            </a:r>
            <a:r>
              <a:rPr lang="en-US" sz="2800" b="1" dirty="0" err="1"/>
              <a:t>Davetiye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birim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kişilere</a:t>
            </a:r>
            <a:r>
              <a:rPr lang="en-US" sz="2800" dirty="0"/>
              <a:t> </a:t>
            </a:r>
            <a:r>
              <a:rPr lang="en-US" sz="2800" dirty="0" err="1"/>
              <a:t>tebligat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gerçekleştirildiği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Tebligat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</a:t>
            </a:r>
            <a:r>
              <a:rPr lang="tr-TR" b="1" dirty="0" smtClean="0"/>
              <a:t>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/>
              <a:t>Posta </a:t>
            </a:r>
            <a:r>
              <a:rPr lang="en-US" sz="2800" b="1" dirty="0" err="1"/>
              <a:t>Birimine</a:t>
            </a:r>
            <a:r>
              <a:rPr lang="en-US" sz="2800" b="1" dirty="0"/>
              <a:t> </a:t>
            </a:r>
            <a:r>
              <a:rPr lang="en-US" sz="2800" b="1" dirty="0" err="1"/>
              <a:t>Uyarı</a:t>
            </a:r>
            <a:r>
              <a:rPr lang="en-US" sz="2800" b="1" dirty="0"/>
              <a:t> </a:t>
            </a:r>
            <a:r>
              <a:rPr lang="en-US" sz="2800" b="1" dirty="0" err="1"/>
              <a:t>Yazısı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tebligatlarla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gecikmelere</a:t>
            </a:r>
            <a:r>
              <a:rPr lang="en-US" sz="2800" dirty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/>
              <a:t>posta</a:t>
            </a:r>
            <a:r>
              <a:rPr lang="en-US" sz="2800" dirty="0"/>
              <a:t> </a:t>
            </a:r>
            <a:r>
              <a:rPr lang="en-US" sz="2800" dirty="0" err="1"/>
              <a:t>birimine</a:t>
            </a:r>
            <a:r>
              <a:rPr lang="en-US" sz="2800" dirty="0"/>
              <a:t> </a:t>
            </a:r>
            <a:r>
              <a:rPr lang="en-US" sz="2800" dirty="0" err="1"/>
              <a:t>uyarı</a:t>
            </a:r>
            <a:r>
              <a:rPr lang="en-US" sz="2800" dirty="0"/>
              <a:t> </a:t>
            </a:r>
            <a:r>
              <a:rPr lang="en-US" sz="2800" dirty="0" err="1"/>
              <a:t>yazısının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/>
              <a:t>Yurt </a:t>
            </a:r>
            <a:r>
              <a:rPr lang="en-US" sz="2800" b="1" dirty="0" err="1"/>
              <a:t>Dışı</a:t>
            </a:r>
            <a:r>
              <a:rPr lang="en-US" sz="2800" b="1" dirty="0"/>
              <a:t> </a:t>
            </a:r>
            <a:r>
              <a:rPr lang="en-US" sz="2800" b="1" dirty="0" err="1"/>
              <a:t>Tebligat</a:t>
            </a:r>
            <a:r>
              <a:rPr lang="en-US" sz="2800" b="1" dirty="0"/>
              <a:t> </a:t>
            </a:r>
            <a:r>
              <a:rPr lang="en-US" sz="2800" b="1" dirty="0" err="1"/>
              <a:t>İçin</a:t>
            </a:r>
            <a:r>
              <a:rPr lang="en-US" sz="2800" b="1" dirty="0"/>
              <a:t> </a:t>
            </a:r>
            <a:r>
              <a:rPr lang="en-US" sz="2800" b="1" dirty="0" err="1"/>
              <a:t>Bakanlığa</a:t>
            </a:r>
            <a:r>
              <a:rPr lang="en-US" sz="2800" b="1" dirty="0"/>
              <a:t> </a:t>
            </a:r>
            <a:r>
              <a:rPr lang="en-US" sz="2800" b="1" dirty="0" err="1"/>
              <a:t>Üst</a:t>
            </a:r>
            <a:r>
              <a:rPr lang="en-US" sz="2800" b="1" dirty="0"/>
              <a:t> </a:t>
            </a:r>
            <a:r>
              <a:rPr lang="en-US" sz="2800" b="1" dirty="0" err="1"/>
              <a:t>Yazı</a:t>
            </a:r>
            <a:r>
              <a:rPr lang="en-US" sz="2800" b="1" dirty="0"/>
              <a:t> </a:t>
            </a:r>
            <a:r>
              <a:rPr lang="en-US" sz="2800" b="1" dirty="0" err="1"/>
              <a:t>Hazırlanması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Y</a:t>
            </a:r>
            <a:r>
              <a:rPr lang="en-US" sz="2800" dirty="0" err="1" smtClean="0"/>
              <a:t>urt</a:t>
            </a:r>
            <a:r>
              <a:rPr lang="en-US" sz="2800" dirty="0" smtClean="0"/>
              <a:t> </a:t>
            </a:r>
            <a:r>
              <a:rPr lang="en-US" sz="2800" dirty="0" err="1"/>
              <a:t>dışına</a:t>
            </a:r>
            <a:r>
              <a:rPr lang="en-US" sz="2800" dirty="0"/>
              <a:t> </a:t>
            </a:r>
            <a:r>
              <a:rPr lang="en-US" sz="2800" dirty="0" err="1"/>
              <a:t>gönderilmek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tebligatlara</a:t>
            </a:r>
            <a:r>
              <a:rPr lang="en-US" sz="2800" dirty="0"/>
              <a:t> </a:t>
            </a:r>
            <a:r>
              <a:rPr lang="en-US" sz="2800" dirty="0" err="1"/>
              <a:t>istinaden</a:t>
            </a:r>
            <a:r>
              <a:rPr lang="en-US" sz="2800" dirty="0"/>
              <a:t> </a:t>
            </a:r>
            <a:r>
              <a:rPr lang="en-US" sz="2800" dirty="0" err="1"/>
              <a:t>Bakanlığa</a:t>
            </a:r>
            <a:r>
              <a:rPr lang="en-US" sz="2800" dirty="0"/>
              <a:t> </a:t>
            </a:r>
            <a:r>
              <a:rPr lang="en-US" sz="2800" dirty="0" err="1" smtClean="0"/>
              <a:t>gönderilen</a:t>
            </a:r>
            <a:r>
              <a:rPr lang="en-US" sz="2800" dirty="0" smtClean="0"/>
              <a:t> </a:t>
            </a:r>
            <a:r>
              <a:rPr lang="en-US" sz="2800" dirty="0" err="1"/>
              <a:t>üst</a:t>
            </a:r>
            <a:r>
              <a:rPr lang="en-US" sz="2800" dirty="0"/>
              <a:t> </a:t>
            </a:r>
            <a:r>
              <a:rPr lang="en-US" sz="2800" dirty="0" err="1"/>
              <a:t>yazının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Hapsen</a:t>
            </a:r>
            <a:r>
              <a:rPr lang="en-US" b="1" dirty="0"/>
              <a:t> </a:t>
            </a:r>
            <a:r>
              <a:rPr lang="en-US" b="1" dirty="0" err="1"/>
              <a:t>Tazyik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/>
              <a:t>Yeni</a:t>
            </a:r>
            <a:r>
              <a:rPr lang="en-US" sz="2800" dirty="0"/>
              <a:t> </a:t>
            </a:r>
            <a:r>
              <a:rPr lang="en-US" sz="2800" dirty="0" err="1"/>
              <a:t>gelen</a:t>
            </a:r>
            <a:r>
              <a:rPr lang="en-US" sz="2800" dirty="0"/>
              <a:t> </a:t>
            </a:r>
            <a:r>
              <a:rPr lang="en-US" sz="2800" dirty="0" err="1"/>
              <a:t>hapsen</a:t>
            </a:r>
            <a:r>
              <a:rPr lang="en-US" sz="2800" dirty="0"/>
              <a:t> </a:t>
            </a:r>
            <a:r>
              <a:rPr lang="en-US" sz="2800" dirty="0" err="1"/>
              <a:t>tazyik</a:t>
            </a:r>
            <a:r>
              <a:rPr lang="en-US" sz="2800" dirty="0"/>
              <a:t> </a:t>
            </a:r>
            <a:r>
              <a:rPr lang="en-US" sz="2800" dirty="0" err="1"/>
              <a:t>kararının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hapsen</a:t>
            </a:r>
            <a:r>
              <a:rPr lang="en-US" sz="2800" dirty="0"/>
              <a:t> </a:t>
            </a:r>
            <a:r>
              <a:rPr lang="en-US" sz="2800" dirty="0" err="1"/>
              <a:t>tazyik</a:t>
            </a:r>
            <a:r>
              <a:rPr lang="en-US" sz="2800" dirty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 </a:t>
            </a:r>
            <a:r>
              <a:rPr lang="en-US" sz="2800" dirty="0" err="1"/>
              <a:t>sorgulanması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/>
              <a:t>Hapsen</a:t>
            </a:r>
            <a:r>
              <a:rPr lang="en-US" sz="2800" b="1" dirty="0"/>
              <a:t> </a:t>
            </a:r>
            <a:r>
              <a:rPr lang="en-US" sz="2800" b="1" dirty="0" err="1"/>
              <a:t>Tazyik</a:t>
            </a:r>
            <a:r>
              <a:rPr lang="en-US" sz="2800" b="1" dirty="0"/>
              <a:t> </a:t>
            </a: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/>
              <a:t>Ekranı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hapsen</a:t>
            </a:r>
            <a:r>
              <a:rPr lang="en-US" sz="2800" dirty="0"/>
              <a:t> </a:t>
            </a:r>
            <a:r>
              <a:rPr lang="en-US" sz="2800" dirty="0" err="1"/>
              <a:t>tazyik</a:t>
            </a:r>
            <a:r>
              <a:rPr lang="en-US" sz="2800" dirty="0"/>
              <a:t> (</a:t>
            </a:r>
            <a:r>
              <a:rPr lang="en-US" sz="2800" dirty="0" err="1"/>
              <a:t>İcra</a:t>
            </a:r>
            <a:r>
              <a:rPr lang="en-US" sz="2800" dirty="0"/>
              <a:t> </a:t>
            </a:r>
            <a:r>
              <a:rPr lang="en-US" sz="2800" dirty="0" err="1"/>
              <a:t>İşas</a:t>
            </a:r>
            <a:r>
              <a:rPr lang="en-US" sz="2800" dirty="0"/>
              <a:t> </a:t>
            </a:r>
            <a:r>
              <a:rPr lang="en-US" sz="2800" dirty="0" err="1"/>
              <a:t>Kanunu</a:t>
            </a:r>
            <a:r>
              <a:rPr lang="en-US" sz="2800" dirty="0"/>
              <a:t> Md.76: Mal </a:t>
            </a:r>
            <a:r>
              <a:rPr lang="en-US" sz="2800" dirty="0" err="1"/>
              <a:t>beyanında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- </a:t>
            </a:r>
            <a:r>
              <a:rPr lang="en-US" sz="2800" dirty="0" err="1"/>
              <a:t>lunmayan</a:t>
            </a:r>
            <a:r>
              <a:rPr lang="en-US" sz="2800" dirty="0"/>
              <a:t> </a:t>
            </a:r>
            <a:r>
              <a:rPr lang="en-US" sz="2800" dirty="0" err="1"/>
              <a:t>borçlu</a:t>
            </a:r>
            <a:r>
              <a:rPr lang="en-US" sz="2800" dirty="0"/>
              <a:t>, </a:t>
            </a:r>
            <a:r>
              <a:rPr lang="en-US" sz="2800" dirty="0" err="1"/>
              <a:t>alacaklının</a:t>
            </a:r>
            <a:r>
              <a:rPr lang="en-US" sz="2800" dirty="0"/>
              <a:t> </a:t>
            </a:r>
            <a:r>
              <a:rPr lang="en-US" sz="2800" dirty="0" err="1"/>
              <a:t>talebi</a:t>
            </a:r>
            <a:r>
              <a:rPr lang="en-US" sz="2800" dirty="0"/>
              <a:t> </a:t>
            </a:r>
            <a:r>
              <a:rPr lang="en-US" sz="2800" dirty="0" err="1"/>
              <a:t>üzerine</a:t>
            </a:r>
            <a:r>
              <a:rPr lang="en-US" sz="2800" dirty="0"/>
              <a:t> </a:t>
            </a:r>
            <a:r>
              <a:rPr lang="en-US" sz="2800" dirty="0" err="1"/>
              <a:t>beyanda</a:t>
            </a:r>
            <a:r>
              <a:rPr lang="en-US" sz="2800" dirty="0"/>
              <a:t> </a:t>
            </a:r>
            <a:r>
              <a:rPr lang="en-US" sz="2800" dirty="0" err="1"/>
              <a:t>bulununcaya</a:t>
            </a:r>
            <a:r>
              <a:rPr lang="en-US" sz="2800" dirty="0"/>
              <a:t> </a:t>
            </a:r>
            <a:r>
              <a:rPr lang="en-US" sz="2800" dirty="0" err="1"/>
              <a:t>kadar</a:t>
            </a:r>
            <a:r>
              <a:rPr lang="en-US" sz="2800" dirty="0"/>
              <a:t> </a:t>
            </a:r>
            <a:r>
              <a:rPr lang="en-US" sz="2800" dirty="0" err="1"/>
              <a:t>icra</a:t>
            </a:r>
            <a:r>
              <a:rPr lang="en-US" sz="2800" dirty="0"/>
              <a:t> </a:t>
            </a:r>
            <a:r>
              <a:rPr lang="en-US" sz="2800" dirty="0" err="1"/>
              <a:t>tetkik</a:t>
            </a:r>
            <a:r>
              <a:rPr lang="en-US" sz="2800" dirty="0"/>
              <a:t> </a:t>
            </a:r>
            <a:r>
              <a:rPr lang="en-US" sz="2800" dirty="0" err="1"/>
              <a:t>mercii</a:t>
            </a:r>
            <a:r>
              <a:rPr lang="en-US" sz="2800" dirty="0"/>
              <a:t> </a:t>
            </a:r>
            <a:r>
              <a:rPr lang="en-US" sz="2800" dirty="0" err="1"/>
              <a:t>hakimi</a:t>
            </a:r>
            <a:r>
              <a:rPr lang="en-US" sz="2800" dirty="0"/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defaya</a:t>
            </a:r>
            <a:r>
              <a:rPr lang="en-US" sz="2800" dirty="0"/>
              <a:t> </a:t>
            </a:r>
            <a:r>
              <a:rPr lang="en-US" sz="2800" dirty="0" err="1"/>
              <a:t>mahsus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hapisle</a:t>
            </a:r>
            <a:r>
              <a:rPr lang="en-US" sz="2800" dirty="0"/>
              <a:t> </a:t>
            </a:r>
            <a:r>
              <a:rPr lang="en-US" sz="2800" dirty="0" err="1"/>
              <a:t>tazyik</a:t>
            </a:r>
            <a:r>
              <a:rPr lang="en-US" sz="2800" dirty="0"/>
              <a:t> </a:t>
            </a:r>
            <a:r>
              <a:rPr lang="en-US" sz="2800" dirty="0" err="1" smtClean="0"/>
              <a:t>olunur</a:t>
            </a:r>
            <a:r>
              <a:rPr lang="en-US" sz="2800" dirty="0"/>
              <a:t>. </a:t>
            </a:r>
            <a:r>
              <a:rPr lang="en-US" sz="2800" dirty="0" err="1"/>
              <a:t>Ancak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hapis</a:t>
            </a:r>
            <a:r>
              <a:rPr lang="en-US" sz="2800" dirty="0"/>
              <a:t> </a:t>
            </a:r>
            <a:r>
              <a:rPr lang="en-US" sz="2800" dirty="0" err="1"/>
              <a:t>üç</a:t>
            </a:r>
            <a:r>
              <a:rPr lang="en-US" sz="2800" dirty="0"/>
              <a:t> </a:t>
            </a:r>
            <a:r>
              <a:rPr lang="en-US" sz="2800" dirty="0" err="1"/>
              <a:t>ayı</a:t>
            </a:r>
            <a:r>
              <a:rPr lang="en-US" sz="2800" dirty="0"/>
              <a:t> </a:t>
            </a:r>
            <a:r>
              <a:rPr lang="en-US" sz="2800" dirty="0" err="1"/>
              <a:t>geçemez</a:t>
            </a:r>
            <a:r>
              <a:rPr lang="en-US" sz="2800" dirty="0"/>
              <a:t>.) </a:t>
            </a:r>
            <a:r>
              <a:rPr lang="en-US" sz="2800" dirty="0" err="1"/>
              <a:t>dosyalarının</a:t>
            </a:r>
            <a:r>
              <a:rPr lang="en-US" sz="2800" dirty="0"/>
              <a:t> </a:t>
            </a:r>
            <a:r>
              <a:rPr lang="en-US" sz="2800" dirty="0" err="1"/>
              <a:t>sorgulandığı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Amaçlarımız;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Bu </a:t>
            </a:r>
            <a:r>
              <a:rPr lang="en-US" b="1" dirty="0" err="1" smtClean="0"/>
              <a:t>üniteyi</a:t>
            </a:r>
            <a:r>
              <a:rPr lang="en-US" b="1" dirty="0" smtClean="0"/>
              <a:t> </a:t>
            </a:r>
            <a:r>
              <a:rPr lang="en-US" b="1" dirty="0" err="1" smtClean="0"/>
              <a:t>tamamladıktan</a:t>
            </a:r>
            <a:r>
              <a:rPr lang="en-US" b="1" dirty="0" smtClean="0"/>
              <a:t>  </a:t>
            </a:r>
            <a:r>
              <a:rPr lang="en-US" b="1" dirty="0" err="1" smtClean="0"/>
              <a:t>sonra</a:t>
            </a:r>
            <a:r>
              <a:rPr lang="en-US" b="1" dirty="0" smtClean="0"/>
              <a:t>;</a:t>
            </a:r>
          </a:p>
          <a:p>
            <a:pPr algn="just"/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/>
              <a:t>Yolları</a:t>
            </a:r>
            <a:r>
              <a:rPr lang="en-US" sz="2800" dirty="0"/>
              <a:t> Alt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Esas</a:t>
            </a:r>
            <a:r>
              <a:rPr lang="en-US" sz="2800" dirty="0" smtClean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Alt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;</a:t>
            </a:r>
          </a:p>
          <a:p>
            <a:pPr algn="just"/>
            <a:r>
              <a:rPr lang="en-US" sz="2800" dirty="0" err="1" smtClean="0"/>
              <a:t>İlamat</a:t>
            </a:r>
            <a:r>
              <a:rPr lang="en-US" sz="2800" dirty="0" smtClean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</a:t>
            </a:r>
            <a:r>
              <a:rPr lang="en-US" sz="2800" dirty="0"/>
              <a:t> </a:t>
            </a:r>
            <a:r>
              <a:rPr lang="en-US" sz="2800" dirty="0" err="1"/>
              <a:t>aracılığı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 smtClean="0"/>
              <a:t>yapılabilecek</a:t>
            </a:r>
            <a:r>
              <a:rPr lang="en-US" sz="2800" dirty="0" smtClean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açıklayabilecek</a:t>
            </a:r>
            <a:r>
              <a:rPr lang="en-US" sz="2800" dirty="0"/>
              <a:t> </a:t>
            </a:r>
            <a:r>
              <a:rPr lang="en-US" sz="2800" dirty="0" err="1"/>
              <a:t>bilgi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beceriler</a:t>
            </a:r>
            <a:r>
              <a:rPr lang="en-US" sz="2800" dirty="0"/>
              <a:t> </a:t>
            </a:r>
            <a:r>
              <a:rPr lang="en-US" sz="2800" dirty="0" err="1"/>
              <a:t>kazanabileceksiniz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Hapsen</a:t>
            </a:r>
            <a:r>
              <a:rPr lang="en-US" b="1" dirty="0"/>
              <a:t> </a:t>
            </a:r>
            <a:r>
              <a:rPr lang="en-US" b="1" dirty="0" err="1"/>
              <a:t>Tazyik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n-US" sz="2600" b="1" dirty="0" err="1"/>
              <a:t>Hapsen</a:t>
            </a:r>
            <a:r>
              <a:rPr lang="en-US" sz="2600" b="1" dirty="0"/>
              <a:t> </a:t>
            </a:r>
            <a:r>
              <a:rPr lang="en-US" sz="2600" b="1" dirty="0" err="1"/>
              <a:t>Tazyik</a:t>
            </a:r>
            <a:r>
              <a:rPr lang="en-US" sz="2600" b="1" dirty="0"/>
              <a:t> </a:t>
            </a:r>
            <a:r>
              <a:rPr lang="en-US" sz="2600" b="1" dirty="0" err="1"/>
              <a:t>Dosyası</a:t>
            </a:r>
            <a:endParaRPr lang="en-US" sz="2600" b="1" dirty="0"/>
          </a:p>
          <a:p>
            <a:pPr marL="0" indent="0" algn="just">
              <a:buNone/>
            </a:pPr>
            <a:r>
              <a:rPr lang="en-US" sz="2600" dirty="0" err="1"/>
              <a:t>Yeni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hapsen</a:t>
            </a:r>
            <a:r>
              <a:rPr lang="en-US" sz="2600" dirty="0"/>
              <a:t> </a:t>
            </a:r>
            <a:r>
              <a:rPr lang="en-US" sz="2600" dirty="0" err="1"/>
              <a:t>tazyik</a:t>
            </a:r>
            <a:r>
              <a:rPr lang="en-US" sz="2600" dirty="0"/>
              <a:t> </a:t>
            </a:r>
            <a:r>
              <a:rPr lang="en-US" sz="2600" dirty="0" err="1"/>
              <a:t>kararının</a:t>
            </a:r>
            <a:r>
              <a:rPr lang="en-US" sz="2600" dirty="0"/>
              <a:t> </a:t>
            </a:r>
            <a:r>
              <a:rPr lang="en-US" sz="2600" dirty="0" err="1"/>
              <a:t>kaydedilmesi</a:t>
            </a:r>
            <a:r>
              <a:rPr lang="en-US" sz="2600" dirty="0"/>
              <a:t> </a:t>
            </a:r>
            <a:r>
              <a:rPr lang="en-US" sz="2600" dirty="0" err="1"/>
              <a:t>işleminin</a:t>
            </a:r>
            <a:r>
              <a:rPr lang="en-US" sz="2600" dirty="0"/>
              <a:t> </a:t>
            </a:r>
            <a:r>
              <a:rPr lang="en-US" sz="2600" dirty="0" err="1"/>
              <a:t>yapıldığı</a:t>
            </a:r>
            <a:r>
              <a:rPr lang="en-US" sz="2600" dirty="0"/>
              <a:t> </a:t>
            </a:r>
            <a:r>
              <a:rPr lang="en-US" sz="2600" dirty="0" err="1"/>
              <a:t>ekrandır</a:t>
            </a:r>
            <a:r>
              <a:rPr lang="en-US" sz="2600" dirty="0"/>
              <a:t>. </a:t>
            </a:r>
            <a:r>
              <a:rPr lang="en-US" sz="2600" dirty="0" err="1"/>
              <a:t>Mahkemeden</a:t>
            </a:r>
            <a:r>
              <a:rPr lang="en-US" sz="2600" dirty="0"/>
              <a:t> </a:t>
            </a:r>
            <a:r>
              <a:rPr lang="en-US" sz="2600" dirty="0" err="1"/>
              <a:t>gelen</a:t>
            </a:r>
            <a:r>
              <a:rPr lang="en-US" sz="2600" dirty="0"/>
              <a:t> </a:t>
            </a:r>
            <a:r>
              <a:rPr lang="en-US" sz="2600" dirty="0" err="1"/>
              <a:t>hapsen</a:t>
            </a:r>
            <a:r>
              <a:rPr lang="en-US" sz="2600" dirty="0"/>
              <a:t> </a:t>
            </a:r>
            <a:r>
              <a:rPr lang="en-US" sz="2600" dirty="0" err="1"/>
              <a:t>tazyik</a:t>
            </a:r>
            <a:r>
              <a:rPr lang="en-US" sz="2600" dirty="0"/>
              <a:t> </a:t>
            </a:r>
            <a:r>
              <a:rPr lang="en-US" sz="2600" dirty="0" err="1"/>
              <a:t>kararı</a:t>
            </a:r>
            <a:r>
              <a:rPr lang="en-US" sz="2600" dirty="0"/>
              <a:t> </a:t>
            </a:r>
            <a:r>
              <a:rPr lang="en-US" sz="2600" dirty="0" err="1"/>
              <a:t>bu</a:t>
            </a:r>
            <a:r>
              <a:rPr lang="en-US" sz="2600" dirty="0"/>
              <a:t> </a:t>
            </a:r>
            <a:r>
              <a:rPr lang="en-US" sz="2600" dirty="0" err="1"/>
              <a:t>ekran</a:t>
            </a:r>
            <a:r>
              <a:rPr lang="en-US" sz="2600" dirty="0"/>
              <a:t> </a:t>
            </a:r>
            <a:r>
              <a:rPr lang="en-US" sz="2600" dirty="0" err="1"/>
              <a:t>vasıtasıyla</a:t>
            </a:r>
            <a:r>
              <a:rPr lang="en-US" sz="2600" dirty="0"/>
              <a:t> </a:t>
            </a:r>
            <a:r>
              <a:rPr lang="en-US" sz="2600" dirty="0" err="1"/>
              <a:t>kaydedilir</a:t>
            </a:r>
            <a:r>
              <a:rPr lang="en-US" sz="2600" dirty="0"/>
              <a:t>. </a:t>
            </a:r>
            <a:r>
              <a:rPr lang="en-US" sz="2600" dirty="0" err="1"/>
              <a:t>Menüde</a:t>
            </a:r>
            <a:r>
              <a:rPr lang="en-US" sz="2600" dirty="0"/>
              <a:t>  </a:t>
            </a:r>
            <a:r>
              <a:rPr lang="en-US" sz="2600" dirty="0" err="1"/>
              <a:t>yer</a:t>
            </a:r>
            <a:r>
              <a:rPr lang="en-US" sz="2600" dirty="0"/>
              <a:t> </a:t>
            </a:r>
            <a:r>
              <a:rPr lang="en-US" sz="2600" dirty="0" err="1"/>
              <a:t>almayan</a:t>
            </a:r>
            <a:r>
              <a:rPr lang="en-US" sz="2600" dirty="0"/>
              <a:t> </a:t>
            </a:r>
            <a:r>
              <a:rPr lang="en-US" sz="2600" dirty="0" err="1"/>
              <a:t>ekran</a:t>
            </a:r>
            <a:r>
              <a:rPr lang="en-US" sz="2600" dirty="0"/>
              <a:t> </a:t>
            </a:r>
            <a:r>
              <a:rPr lang="en-US" sz="2600" dirty="0" err="1"/>
              <a:t>işletime</a:t>
            </a:r>
            <a:r>
              <a:rPr lang="en-US" sz="2600" dirty="0"/>
              <a:t> </a:t>
            </a:r>
            <a:r>
              <a:rPr lang="en-US" sz="2600" dirty="0" err="1"/>
              <a:t>geçmiş</a:t>
            </a:r>
            <a:r>
              <a:rPr lang="en-US" sz="2600" dirty="0"/>
              <a:t> </a:t>
            </a:r>
            <a:r>
              <a:rPr lang="en-US" sz="2600" dirty="0" err="1"/>
              <a:t>adliyelerden</a:t>
            </a:r>
            <a:r>
              <a:rPr lang="en-US" sz="2600" dirty="0"/>
              <a:t> </a:t>
            </a:r>
            <a:r>
              <a:rPr lang="en-US" sz="2600" dirty="0" err="1"/>
              <a:t>geldiğinde</a:t>
            </a:r>
            <a:r>
              <a:rPr lang="en-US" sz="2600" dirty="0"/>
              <a:t> </a:t>
            </a:r>
            <a:r>
              <a:rPr lang="en-US" sz="2600" dirty="0" err="1" smtClean="0"/>
              <a:t>iş</a:t>
            </a:r>
            <a:r>
              <a:rPr lang="en-US" sz="2600" dirty="0"/>
              <a:t> </a:t>
            </a:r>
            <a:r>
              <a:rPr lang="en-US" sz="2600" dirty="0" err="1"/>
              <a:t>listesine</a:t>
            </a:r>
            <a:r>
              <a:rPr lang="en-US" sz="2600" dirty="0"/>
              <a:t> </a:t>
            </a:r>
            <a:r>
              <a:rPr lang="en-US" sz="2600" dirty="0" err="1"/>
              <a:t>düşer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iş</a:t>
            </a:r>
            <a:r>
              <a:rPr lang="en-US" sz="2600" dirty="0"/>
              <a:t> </a:t>
            </a:r>
            <a:r>
              <a:rPr lang="en-US" sz="2600" dirty="0" err="1"/>
              <a:t>listesinden</a:t>
            </a:r>
            <a:r>
              <a:rPr lang="en-US" sz="2600" dirty="0"/>
              <a:t> </a:t>
            </a:r>
            <a:r>
              <a:rPr lang="en-US" sz="2600" dirty="0" err="1"/>
              <a:t>açılır</a:t>
            </a:r>
            <a:r>
              <a:rPr lang="en-US" sz="2600" dirty="0"/>
              <a:t>. </a:t>
            </a:r>
            <a:endParaRPr lang="tr-TR" sz="2600" dirty="0" smtClean="0"/>
          </a:p>
          <a:p>
            <a:r>
              <a:rPr lang="en-US" sz="2600" b="1" dirty="0" err="1"/>
              <a:t>Taraf</a:t>
            </a:r>
            <a:r>
              <a:rPr lang="en-US" sz="2600" b="1" dirty="0"/>
              <a:t> </a:t>
            </a:r>
            <a:r>
              <a:rPr lang="en-US" sz="2600" b="1" dirty="0" err="1"/>
              <a:t>ve</a:t>
            </a:r>
            <a:r>
              <a:rPr lang="en-US" sz="2600" b="1" dirty="0"/>
              <a:t> </a:t>
            </a:r>
            <a:r>
              <a:rPr lang="en-US" sz="2600" b="1" dirty="0" err="1"/>
              <a:t>Tanık</a:t>
            </a:r>
            <a:r>
              <a:rPr lang="en-US" sz="2600" b="1" dirty="0"/>
              <a:t> </a:t>
            </a:r>
            <a:r>
              <a:rPr lang="en-US" sz="2600" b="1" dirty="0" err="1"/>
              <a:t>Bilgilerinin</a:t>
            </a:r>
            <a:r>
              <a:rPr lang="en-US" sz="2600" b="1" dirty="0"/>
              <a:t> </a:t>
            </a:r>
            <a:r>
              <a:rPr lang="en-US" sz="2600" b="1" dirty="0" err="1"/>
              <a:t>Güncellenmesi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Taraf</a:t>
            </a:r>
            <a:r>
              <a:rPr lang="en-US" sz="2600" dirty="0"/>
              <a:t> </a:t>
            </a:r>
            <a:r>
              <a:rPr lang="en-US" sz="2600" dirty="0" err="1"/>
              <a:t>İşlemleri</a:t>
            </a:r>
            <a:r>
              <a:rPr lang="en-US" sz="2600" dirty="0"/>
              <a:t> </a:t>
            </a:r>
            <a:r>
              <a:rPr lang="en-US" sz="2600" dirty="0" err="1"/>
              <a:t>ekranı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dosyaya</a:t>
            </a:r>
            <a:r>
              <a:rPr lang="en-US" sz="2600" dirty="0"/>
              <a:t> </a:t>
            </a:r>
            <a:r>
              <a:rPr lang="en-US" sz="2600" dirty="0" err="1"/>
              <a:t>konu</a:t>
            </a:r>
            <a:r>
              <a:rPr lang="en-US" sz="2600" dirty="0"/>
              <a:t> </a:t>
            </a:r>
            <a:r>
              <a:rPr lang="en-US" sz="2600" dirty="0" err="1"/>
              <a:t>olan</a:t>
            </a:r>
            <a:r>
              <a:rPr lang="en-US" sz="2600" dirty="0"/>
              <a:t> </a:t>
            </a:r>
            <a:r>
              <a:rPr lang="en-US" sz="2600" dirty="0" err="1"/>
              <a:t>taraşarı</a:t>
            </a:r>
            <a:r>
              <a:rPr lang="en-US" sz="2600" dirty="0"/>
              <a:t> </a:t>
            </a:r>
            <a:r>
              <a:rPr lang="en-US" sz="2600" dirty="0" err="1"/>
              <a:t>seçmek</a:t>
            </a:r>
            <a:r>
              <a:rPr lang="en-US" sz="2600" dirty="0"/>
              <a:t> </a:t>
            </a:r>
            <a:r>
              <a:rPr lang="en-US" sz="2600" dirty="0" err="1"/>
              <a:t>suretiyle</a:t>
            </a:r>
            <a:r>
              <a:rPr lang="en-US" sz="2600" dirty="0"/>
              <a:t> </a:t>
            </a:r>
            <a:r>
              <a:rPr lang="en-US" sz="2600" dirty="0" err="1"/>
              <a:t>bilgilerini</a:t>
            </a:r>
            <a:r>
              <a:rPr lang="en-US" sz="2600" dirty="0"/>
              <a:t> </a:t>
            </a:r>
            <a:r>
              <a:rPr lang="en-US" sz="2600" dirty="0" err="1"/>
              <a:t>görüntülemek</a:t>
            </a:r>
            <a:r>
              <a:rPr lang="en-US" sz="2600" dirty="0"/>
              <a:t> </a:t>
            </a:r>
            <a:r>
              <a:rPr lang="en-US" sz="2600" dirty="0" err="1"/>
              <a:t>ve</a:t>
            </a:r>
            <a:r>
              <a:rPr lang="en-US" sz="2600" dirty="0"/>
              <a:t> </a:t>
            </a:r>
            <a:r>
              <a:rPr lang="en-US" sz="2600" dirty="0" err="1"/>
              <a:t>düzeltmek</a:t>
            </a:r>
            <a:r>
              <a:rPr lang="en-US" sz="2600" dirty="0"/>
              <a:t>  </a:t>
            </a:r>
            <a:r>
              <a:rPr lang="en-US" sz="2600" dirty="0" err="1" smtClean="0"/>
              <a:t>mümkündür</a:t>
            </a:r>
            <a:r>
              <a:rPr lang="en-US" sz="2600" dirty="0" smtClean="0"/>
              <a:t>.</a:t>
            </a:r>
            <a:r>
              <a:rPr lang="en-US" sz="2600" b="1" dirty="0"/>
              <a:t> </a:t>
            </a:r>
            <a:endParaRPr lang="tr-TR" sz="2600" b="1" dirty="0" smtClean="0"/>
          </a:p>
          <a:p>
            <a:pPr marL="0" indent="0">
              <a:buNone/>
            </a:pPr>
            <a:r>
              <a:rPr lang="en-US" sz="2600" b="1" dirty="0" err="1" smtClean="0"/>
              <a:t>Ceza</a:t>
            </a:r>
            <a:r>
              <a:rPr lang="en-US" sz="2600" b="1" dirty="0" smtClean="0"/>
              <a:t> </a:t>
            </a:r>
            <a:r>
              <a:rPr lang="en-US" sz="2600" b="1" dirty="0" err="1"/>
              <a:t>Mahkemesi</a:t>
            </a:r>
            <a:r>
              <a:rPr lang="en-US" sz="2600" b="1" dirty="0"/>
              <a:t> </a:t>
            </a:r>
            <a:r>
              <a:rPr lang="en-US" sz="2600" b="1" dirty="0" err="1"/>
              <a:t>İşlemleri</a:t>
            </a:r>
            <a:endParaRPr lang="en-US" sz="2600" b="1" dirty="0"/>
          </a:p>
          <a:p>
            <a:pPr marL="0" indent="0">
              <a:buNone/>
            </a:pPr>
            <a:r>
              <a:rPr lang="en-US" sz="2600" dirty="0" err="1"/>
              <a:t>İnfaz</a:t>
            </a:r>
            <a:r>
              <a:rPr lang="en-US" sz="2600" dirty="0"/>
              <a:t> </a:t>
            </a:r>
            <a:r>
              <a:rPr lang="en-US" sz="2600" dirty="0" err="1"/>
              <a:t>savcısı</a:t>
            </a:r>
            <a:r>
              <a:rPr lang="en-US" sz="2600" dirty="0"/>
              <a:t> </a:t>
            </a:r>
            <a:r>
              <a:rPr lang="en-US" sz="2600" dirty="0" err="1"/>
              <a:t>ile</a:t>
            </a:r>
            <a:r>
              <a:rPr lang="en-US" sz="2600" dirty="0"/>
              <a:t> </a:t>
            </a:r>
            <a:r>
              <a:rPr lang="en-US" sz="2600" dirty="0" err="1"/>
              <a:t>ilgili</a:t>
            </a:r>
            <a:r>
              <a:rPr lang="en-US" sz="2600" dirty="0"/>
              <a:t> </a:t>
            </a:r>
            <a:r>
              <a:rPr lang="en-US" sz="2600" dirty="0" err="1"/>
              <a:t>Ceza</a:t>
            </a:r>
            <a:r>
              <a:rPr lang="en-US" sz="2600" dirty="0"/>
              <a:t> </a:t>
            </a:r>
            <a:r>
              <a:rPr lang="en-US" sz="2600" dirty="0" err="1"/>
              <a:t>Mahkemesinin</a:t>
            </a:r>
            <a:r>
              <a:rPr lang="en-US" sz="2600" dirty="0"/>
              <a:t> </a:t>
            </a:r>
            <a:r>
              <a:rPr lang="en-US" sz="2600" dirty="0" err="1"/>
              <a:t>eşlendiği</a:t>
            </a:r>
            <a:r>
              <a:rPr lang="en-US" sz="2600" dirty="0"/>
              <a:t>  </a:t>
            </a:r>
            <a:r>
              <a:rPr lang="en-US" sz="2600" dirty="0" err="1"/>
              <a:t>ekrandır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Tecilli</a:t>
            </a:r>
            <a:r>
              <a:rPr lang="en-US" b="1" dirty="0"/>
              <a:t> </a:t>
            </a:r>
            <a:r>
              <a:rPr lang="en-US" b="1" dirty="0" err="1"/>
              <a:t>İlam</a:t>
            </a:r>
            <a:r>
              <a:rPr lang="en-US" b="1" dirty="0"/>
              <a:t> </a:t>
            </a:r>
            <a:r>
              <a:rPr lang="en-US" b="1" dirty="0" err="1"/>
              <a:t>Sorgulama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Sanık</a:t>
            </a:r>
            <a:r>
              <a:rPr lang="en-US" sz="2800" dirty="0" smtClean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daha</a:t>
            </a:r>
            <a:r>
              <a:rPr lang="en-US" sz="2800" dirty="0"/>
              <a:t> </a:t>
            </a:r>
            <a:r>
              <a:rPr lang="en-US" sz="2800" dirty="0" err="1"/>
              <a:t>önceden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davalardan</a:t>
            </a:r>
            <a:r>
              <a:rPr lang="en-US" sz="2800" dirty="0"/>
              <a:t> </a:t>
            </a:r>
            <a:r>
              <a:rPr lang="en-US" sz="2800" dirty="0" err="1"/>
              <a:t>dolayı</a:t>
            </a:r>
            <a:r>
              <a:rPr lang="en-US" sz="2800" dirty="0"/>
              <a:t> </a:t>
            </a:r>
            <a:r>
              <a:rPr lang="en-US" sz="2800" dirty="0" err="1"/>
              <a:t>verilmiş</a:t>
            </a:r>
            <a:r>
              <a:rPr lang="en-US" sz="2800" dirty="0"/>
              <a:t> </a:t>
            </a:r>
            <a:r>
              <a:rPr lang="en-US" sz="2800" dirty="0" err="1"/>
              <a:t>tecilli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(</a:t>
            </a:r>
            <a:r>
              <a:rPr lang="en-US" sz="2800" dirty="0" err="1"/>
              <a:t>lar</a:t>
            </a:r>
            <a:r>
              <a:rPr lang="en-US" sz="2800" dirty="0"/>
              <a:t>)  </a:t>
            </a:r>
            <a:r>
              <a:rPr lang="en-US" sz="2800" dirty="0" err="1"/>
              <a:t>olup</a:t>
            </a:r>
            <a:r>
              <a:rPr lang="en-US" sz="2800" dirty="0"/>
              <a:t> </a:t>
            </a:r>
            <a:r>
              <a:rPr lang="en-US" sz="2800" dirty="0" err="1"/>
              <a:t>olmadığının</a:t>
            </a:r>
            <a:r>
              <a:rPr lang="en-US" sz="2800" dirty="0"/>
              <a:t> </a:t>
            </a:r>
            <a:r>
              <a:rPr lang="en-US" sz="2800" dirty="0" err="1"/>
              <a:t>sorgulanması</a:t>
            </a:r>
            <a:r>
              <a:rPr lang="en-US" sz="2800" dirty="0"/>
              <a:t>, </a:t>
            </a:r>
            <a:r>
              <a:rPr lang="en-US" sz="2800" dirty="0" err="1"/>
              <a:t>eğer</a:t>
            </a:r>
            <a:r>
              <a:rPr lang="en-US" sz="2800" dirty="0"/>
              <a:t> </a:t>
            </a:r>
            <a:r>
              <a:rPr lang="en-US" sz="2800" dirty="0" err="1"/>
              <a:t>varsa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ilamların</a:t>
            </a:r>
            <a:r>
              <a:rPr lang="en-US" sz="2800" dirty="0"/>
              <a:t> </a:t>
            </a:r>
            <a:r>
              <a:rPr lang="en-US" sz="2800" dirty="0" err="1"/>
              <a:t>görüntülenmesi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dirty="0" err="1"/>
              <a:t>Vekâletnamesiz</a:t>
            </a:r>
            <a:r>
              <a:rPr lang="en-US" sz="2800" b="1" dirty="0"/>
              <a:t> </a:t>
            </a:r>
            <a:r>
              <a:rPr lang="en-US" sz="2800" b="1" dirty="0" err="1"/>
              <a:t>Vekil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smtClean="0"/>
              <a:t>İ</a:t>
            </a:r>
            <a:r>
              <a:rPr lang="en-US" sz="2800" dirty="0" err="1" smtClean="0"/>
              <a:t>lgili</a:t>
            </a:r>
            <a:r>
              <a:rPr lang="en-US" sz="2800" dirty="0" smtClean="0"/>
              <a:t> </a:t>
            </a:r>
            <a:r>
              <a:rPr lang="en-US" sz="2800" dirty="0" err="1"/>
              <a:t>taraf</a:t>
            </a:r>
            <a:r>
              <a:rPr lang="en-US" sz="2800" dirty="0"/>
              <a:t>/</a:t>
            </a:r>
            <a:r>
              <a:rPr lang="en-US" sz="2800" dirty="0" err="1"/>
              <a:t>taraşara</a:t>
            </a:r>
            <a:r>
              <a:rPr lang="en-US" sz="2800" dirty="0"/>
              <a:t> </a:t>
            </a:r>
            <a:r>
              <a:rPr lang="en-US" sz="2800" dirty="0" err="1"/>
              <a:t>vekil</a:t>
            </a:r>
            <a:r>
              <a:rPr lang="en-US" sz="2800" dirty="0"/>
              <a:t> </a:t>
            </a:r>
            <a:r>
              <a:rPr lang="en-US" sz="2800" dirty="0" err="1"/>
              <a:t>kaydedilen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 algn="just">
              <a:buNone/>
            </a:pPr>
            <a:r>
              <a:rPr lang="en-US" sz="2800" b="1" dirty="0" err="1"/>
              <a:t>İade</a:t>
            </a:r>
            <a:r>
              <a:rPr lang="en-US" sz="2800" b="1" dirty="0"/>
              <a:t>-i </a:t>
            </a:r>
            <a:r>
              <a:rPr lang="en-US" sz="2800" b="1" dirty="0" err="1"/>
              <a:t>Muhakeme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İade</a:t>
            </a:r>
            <a:r>
              <a:rPr lang="en-US" sz="2800" dirty="0"/>
              <a:t>-i </a:t>
            </a:r>
            <a:r>
              <a:rPr lang="en-US" sz="2800" dirty="0" err="1"/>
              <a:t>muhakeme</a:t>
            </a:r>
            <a:r>
              <a:rPr lang="en-US" sz="2800" dirty="0"/>
              <a:t> (</a:t>
            </a:r>
            <a:r>
              <a:rPr lang="en-US" sz="2800" dirty="0" err="1"/>
              <a:t>yargılamanın</a:t>
            </a:r>
            <a:r>
              <a:rPr lang="en-US" sz="2800" dirty="0"/>
              <a:t> </a:t>
            </a:r>
            <a:r>
              <a:rPr lang="en-US" sz="2800" dirty="0" err="1"/>
              <a:t>yenilenmesi</a:t>
            </a:r>
            <a:r>
              <a:rPr lang="en-US" sz="2800" dirty="0"/>
              <a:t>)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>
              <a:buNone/>
            </a:pPr>
            <a:r>
              <a:rPr lang="tr-TR" sz="2800" dirty="0" smtClean="0"/>
              <a:t>i</a:t>
            </a:r>
            <a:r>
              <a:rPr lang="en-US" sz="2800" dirty="0" err="1" smtClean="0"/>
              <a:t>lamat</a:t>
            </a:r>
            <a:r>
              <a:rPr lang="en-US" sz="2800" dirty="0" smtClean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hazırlandığı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Çocuk</a:t>
            </a:r>
            <a:r>
              <a:rPr lang="en-US" b="1" dirty="0"/>
              <a:t> </a:t>
            </a:r>
            <a:r>
              <a:rPr lang="en-US" b="1" dirty="0" err="1"/>
              <a:t>Teslimi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Çocuk</a:t>
            </a:r>
            <a:r>
              <a:rPr lang="en-US" sz="2800" dirty="0" smtClean="0"/>
              <a:t> </a:t>
            </a:r>
            <a:r>
              <a:rPr lang="en-US" sz="2800" dirty="0" err="1" smtClean="0"/>
              <a:t>teslim</a:t>
            </a:r>
            <a:r>
              <a:rPr lang="en-US" sz="2800" dirty="0" smtClean="0"/>
              <a:t> </a:t>
            </a:r>
            <a:r>
              <a:rPr lang="en-US" sz="2800" dirty="0" err="1" smtClean="0"/>
              <a:t>dosyası</a:t>
            </a:r>
            <a:r>
              <a:rPr lang="en-US" sz="2800" dirty="0" smtClean="0"/>
              <a:t> </a:t>
            </a:r>
            <a:r>
              <a:rPr lang="en-US" sz="2800" dirty="0" err="1" smtClean="0"/>
              <a:t>oluşturma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kayıt</a:t>
            </a:r>
            <a:r>
              <a:rPr lang="en-US" sz="2800" dirty="0" smtClean="0"/>
              <a:t> </a:t>
            </a:r>
            <a:r>
              <a:rPr lang="en-US" sz="2800" dirty="0" err="1" smtClean="0"/>
              <a:t>ekleme</a:t>
            </a:r>
            <a:r>
              <a:rPr lang="en-US" sz="2800" dirty="0" smtClean="0"/>
              <a:t> </a:t>
            </a:r>
            <a:r>
              <a:rPr lang="en-US" sz="2800" dirty="0" err="1" smtClean="0"/>
              <a:t>işlemlerinin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yapıldığı</a:t>
            </a:r>
            <a:r>
              <a:rPr lang="en-US" sz="2800" dirty="0" smtClean="0"/>
              <a:t> alt 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b="1" dirty="0" err="1" smtClean="0"/>
              <a:t>Yeni</a:t>
            </a:r>
            <a:r>
              <a:rPr lang="en-US" sz="2800" b="1" dirty="0" smtClean="0"/>
              <a:t> </a:t>
            </a:r>
            <a:r>
              <a:rPr lang="en-US" sz="2800" b="1" dirty="0" err="1"/>
              <a:t>Çocuk</a:t>
            </a:r>
            <a:r>
              <a:rPr lang="en-US" sz="2800" b="1" dirty="0"/>
              <a:t> </a:t>
            </a:r>
            <a:r>
              <a:rPr lang="en-US" sz="2800" b="1" dirty="0" err="1"/>
              <a:t>Teslimi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b="1" dirty="0" err="1"/>
              <a:t>Açma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teslimine</a:t>
            </a:r>
            <a:r>
              <a:rPr lang="en-US" sz="2800" dirty="0"/>
              <a:t> </a:t>
            </a:r>
            <a:r>
              <a:rPr lang="en-US" sz="2800" dirty="0" err="1"/>
              <a:t>ilişkin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açma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/>
              <a:t>Sanık</a:t>
            </a:r>
            <a:r>
              <a:rPr lang="en-US" sz="2800" b="1" dirty="0"/>
              <a:t> </a:t>
            </a:r>
            <a:r>
              <a:rPr lang="en-US" sz="2800" b="1" dirty="0" err="1"/>
              <a:t>Çocuk</a:t>
            </a:r>
            <a:r>
              <a:rPr lang="en-US" sz="2800" b="1" dirty="0"/>
              <a:t> </a:t>
            </a:r>
            <a:r>
              <a:rPr lang="en-US" sz="2800" b="1" dirty="0" err="1"/>
              <a:t>İçin</a:t>
            </a:r>
            <a:r>
              <a:rPr lang="en-US" sz="2800" b="1" dirty="0"/>
              <a:t> </a:t>
            </a:r>
            <a:r>
              <a:rPr lang="en-US" sz="2800" b="1" dirty="0" err="1"/>
              <a:t>Yeni</a:t>
            </a:r>
            <a:r>
              <a:rPr lang="en-US" sz="2800" b="1" dirty="0"/>
              <a:t> </a:t>
            </a:r>
            <a:r>
              <a:rPr lang="en-US" sz="2800" b="1" dirty="0" err="1"/>
              <a:t>Çocuk</a:t>
            </a:r>
            <a:r>
              <a:rPr lang="en-US" sz="2800" b="1" dirty="0"/>
              <a:t> </a:t>
            </a:r>
            <a:r>
              <a:rPr lang="en-US" sz="2800" b="1" dirty="0" err="1"/>
              <a:t>Teslim</a:t>
            </a:r>
            <a:r>
              <a:rPr lang="en-US" sz="2800" b="1" dirty="0"/>
              <a:t> </a:t>
            </a:r>
            <a:r>
              <a:rPr lang="en-US" sz="2800" b="1" dirty="0" err="1"/>
              <a:t>Kaydı</a:t>
            </a:r>
            <a:r>
              <a:rPr lang="en-US" sz="2800" b="1" dirty="0"/>
              <a:t> </a:t>
            </a:r>
            <a:r>
              <a:rPr lang="en-US" sz="2800" b="1" dirty="0" err="1"/>
              <a:t>Açma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Çocuk</a:t>
            </a:r>
            <a:r>
              <a:rPr lang="en-US" sz="2800" dirty="0"/>
              <a:t> </a:t>
            </a:r>
            <a:r>
              <a:rPr lang="en-US" sz="2800" dirty="0" err="1"/>
              <a:t>teslim</a:t>
            </a:r>
            <a:r>
              <a:rPr lang="en-US" sz="2800" dirty="0"/>
              <a:t> </a:t>
            </a:r>
            <a:r>
              <a:rPr lang="en-US" sz="2800" dirty="0" err="1"/>
              <a:t>kaydının</a:t>
            </a:r>
            <a:r>
              <a:rPr lang="en-US" sz="2800" dirty="0"/>
              <a:t> </a:t>
            </a:r>
            <a:r>
              <a:rPr lang="en-US" sz="2800" dirty="0" err="1"/>
              <a:t>eklendiği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5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Kâtip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İlgili</a:t>
            </a:r>
            <a:r>
              <a:rPr lang="en-US" sz="2800" dirty="0" smtClean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katiplerine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atama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iş</a:t>
            </a:r>
            <a:r>
              <a:rPr lang="en-US" sz="2800" dirty="0" smtClean="0"/>
              <a:t> </a:t>
            </a:r>
            <a:r>
              <a:rPr lang="en-US" sz="2800" dirty="0" err="1"/>
              <a:t>atanabilir</a:t>
            </a:r>
            <a:r>
              <a:rPr lang="en-US" sz="2800" dirty="0"/>
              <a:t> </a:t>
            </a:r>
            <a:r>
              <a:rPr lang="en-US" sz="2800" dirty="0" err="1"/>
              <a:t>katip</a:t>
            </a:r>
            <a:r>
              <a:rPr lang="en-US" sz="2800" dirty="0"/>
              <a:t> </a:t>
            </a:r>
            <a:r>
              <a:rPr lang="en-US" sz="2800" dirty="0" err="1"/>
              <a:t>belirleme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endParaRPr lang="en-US" sz="2800" dirty="0"/>
          </a:p>
          <a:p>
            <a:pPr algn="just"/>
            <a:r>
              <a:rPr lang="en-US" sz="2800" b="1" dirty="0" err="1" smtClean="0"/>
              <a:t>Kâtiplere</a:t>
            </a:r>
            <a:r>
              <a:rPr lang="en-US" sz="2800" b="1" dirty="0" smtClean="0"/>
              <a:t> </a:t>
            </a:r>
            <a:r>
              <a:rPr lang="en-US" sz="2800" b="1" dirty="0" err="1"/>
              <a:t>İş</a:t>
            </a:r>
            <a:r>
              <a:rPr lang="en-US" sz="2800" b="1" dirty="0"/>
              <a:t> </a:t>
            </a:r>
            <a:r>
              <a:rPr lang="en-US" sz="2800" b="1" dirty="0" err="1"/>
              <a:t>Atama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İlgili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işlemler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kâtiplerine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 smtClean="0"/>
              <a:t>atanabilmesi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r>
              <a:rPr lang="en-US" sz="2800" b="1" dirty="0" err="1"/>
              <a:t>İş</a:t>
            </a:r>
            <a:r>
              <a:rPr lang="en-US" sz="2800" b="1" dirty="0"/>
              <a:t> </a:t>
            </a:r>
            <a:r>
              <a:rPr lang="en-US" sz="2800" b="1" dirty="0" err="1"/>
              <a:t>Atanabilir</a:t>
            </a:r>
            <a:r>
              <a:rPr lang="en-US" sz="2800" b="1" dirty="0"/>
              <a:t> </a:t>
            </a:r>
            <a:r>
              <a:rPr lang="en-US" sz="2800" b="1" dirty="0" err="1"/>
              <a:t>Katip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Sisteme</a:t>
            </a:r>
            <a:r>
              <a:rPr lang="en-US" sz="2800" dirty="0"/>
              <a:t> </a:t>
            </a:r>
            <a:r>
              <a:rPr lang="en-US" sz="2800" dirty="0" err="1"/>
              <a:t>iş</a:t>
            </a:r>
            <a:r>
              <a:rPr lang="en-US" sz="2800" dirty="0"/>
              <a:t> </a:t>
            </a:r>
            <a:r>
              <a:rPr lang="en-US" sz="2800" dirty="0" err="1"/>
              <a:t>atanabilir</a:t>
            </a:r>
            <a:r>
              <a:rPr lang="en-US" sz="2800" dirty="0"/>
              <a:t> </a:t>
            </a:r>
            <a:r>
              <a:rPr lang="en-US" sz="2800" dirty="0" err="1"/>
              <a:t>katip</a:t>
            </a:r>
            <a:r>
              <a:rPr lang="en-US" sz="2800" dirty="0"/>
              <a:t> </a:t>
            </a:r>
            <a:r>
              <a:rPr lang="en-US" sz="2800" dirty="0" err="1"/>
              <a:t>eklemek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İlamat</a:t>
            </a:r>
            <a:r>
              <a:rPr lang="en-US" b="1" dirty="0"/>
              <a:t> </a:t>
            </a:r>
            <a:r>
              <a:rPr lang="en-US" b="1" dirty="0" err="1"/>
              <a:t>Dosyası</a:t>
            </a:r>
            <a:r>
              <a:rPr lang="en-US" b="1" dirty="0"/>
              <a:t> </a:t>
            </a:r>
            <a:r>
              <a:rPr lang="en-US" b="1" dirty="0" err="1"/>
              <a:t>Evrak</a:t>
            </a:r>
            <a:r>
              <a:rPr lang="en-US" b="1" dirty="0"/>
              <a:t> </a:t>
            </a:r>
            <a:r>
              <a:rPr lang="en-US" b="1" dirty="0" err="1"/>
              <a:t>İptal</a:t>
            </a:r>
            <a:r>
              <a:rPr lang="en-US" b="1" dirty="0"/>
              <a:t> </a:t>
            </a:r>
            <a:r>
              <a:rPr lang="en-US" b="1" dirty="0" err="1" smtClean="0"/>
              <a:t>İşlemleri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  <a:r>
              <a:rPr lang="en-US" sz="2800" dirty="0" err="1" smtClean="0"/>
              <a:t>Onaya</a:t>
            </a:r>
            <a:r>
              <a:rPr lang="en-US" sz="2800" dirty="0" smtClean="0"/>
              <a:t> </a:t>
            </a:r>
            <a:r>
              <a:rPr lang="en-US" sz="2800" dirty="0" err="1"/>
              <a:t>sunulmamış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yanlışlıkla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evrakın</a:t>
            </a:r>
            <a:r>
              <a:rPr lang="en-US" sz="2800" dirty="0"/>
              <a:t> </a:t>
            </a:r>
            <a:r>
              <a:rPr lang="en-US" sz="2800" dirty="0" err="1"/>
              <a:t>silinmesi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Ünite Özeti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Olağan</a:t>
            </a:r>
            <a:r>
              <a:rPr lang="en-US" sz="2800" dirty="0" smtClean="0"/>
              <a:t> </a:t>
            </a:r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/>
              <a:t>Yolları</a:t>
            </a:r>
            <a:r>
              <a:rPr lang="en-US" sz="2800" dirty="0"/>
              <a:t> Alt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 smtClean="0"/>
              <a:t>açık</a:t>
            </a:r>
            <a:r>
              <a:rPr lang="en-US" sz="2800" dirty="0" err="1"/>
              <a:t>lamak</a:t>
            </a:r>
            <a:r>
              <a:rPr lang="en-US" sz="2800"/>
              <a:t>.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Esas</a:t>
            </a:r>
            <a:r>
              <a:rPr lang="en-US" sz="2800" dirty="0" smtClean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Alt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  <a:r>
              <a:rPr lang="en-US" sz="2800" dirty="0"/>
              <a:t>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İlamat</a:t>
            </a:r>
            <a:r>
              <a:rPr lang="en-US" sz="2800" dirty="0" smtClean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Modülünü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altında</a:t>
            </a:r>
            <a:r>
              <a:rPr lang="en-US" sz="2800" dirty="0"/>
              <a:t> </a:t>
            </a:r>
            <a:r>
              <a:rPr lang="en-US" sz="2800" dirty="0" err="1"/>
              <a:t>yer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açıklamak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YASA YOLLARI VE ESAS İŞLEMLERİ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Olağan</a:t>
            </a:r>
            <a:r>
              <a:rPr lang="en-US" sz="2800" dirty="0" smtClean="0"/>
              <a:t> </a:t>
            </a:r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/>
              <a:t>yollarının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defteri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</a:t>
            </a:r>
            <a:r>
              <a:rPr lang="en-US" sz="2800" dirty="0" err="1" smtClean="0"/>
              <a:t>modüldür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algn="just"/>
            <a:r>
              <a:rPr lang="en-US" sz="2800" b="1" dirty="0" err="1" smtClean="0"/>
              <a:t>Olağan</a:t>
            </a:r>
            <a:r>
              <a:rPr lang="en-US" sz="2800" b="1" dirty="0" smtClean="0"/>
              <a:t> </a:t>
            </a:r>
            <a:r>
              <a:rPr lang="en-US" sz="2800" b="1" dirty="0" err="1"/>
              <a:t>Yasa</a:t>
            </a:r>
            <a:r>
              <a:rPr lang="en-US" sz="2800" b="1" dirty="0"/>
              <a:t> </a:t>
            </a:r>
            <a:r>
              <a:rPr lang="en-US" sz="2800" b="1" dirty="0" err="1"/>
              <a:t>Yolları</a:t>
            </a:r>
            <a:r>
              <a:rPr lang="en-US" sz="2800" b="1" dirty="0"/>
              <a:t> Alt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 smtClean="0"/>
              <a:t>Olağan</a:t>
            </a:r>
            <a:r>
              <a:rPr lang="en-US" sz="2800" dirty="0" smtClean="0"/>
              <a:t> </a:t>
            </a:r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/>
              <a:t>yolları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r>
              <a:rPr lang="en-US" sz="2800" dirty="0" smtClean="0"/>
              <a:t>.</a:t>
            </a:r>
            <a:r>
              <a:rPr lang="en-US" sz="2800" dirty="0"/>
              <a:t> </a:t>
            </a:r>
          </a:p>
          <a:p>
            <a:pPr algn="just"/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r>
              <a:rPr lang="en-US" sz="2800" b="1" dirty="0"/>
              <a:t> Alt </a:t>
            </a:r>
            <a:r>
              <a:rPr lang="en-US" sz="2800" b="1" dirty="0" err="1"/>
              <a:t>Alt</a:t>
            </a:r>
            <a:r>
              <a:rPr lang="en-US" sz="2800" b="1" dirty="0"/>
              <a:t> </a:t>
            </a:r>
            <a:r>
              <a:rPr lang="en-US" sz="2800" b="1" dirty="0" err="1"/>
              <a:t>Modülü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Temyiz</a:t>
            </a:r>
            <a:r>
              <a:rPr lang="en-US" sz="2800" dirty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ekranları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5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Temyiz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/>
              <a:t>Alt</a:t>
            </a:r>
            <a:r>
              <a:rPr lang="en-US" b="1" dirty="0"/>
              <a:t>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lphaLcParenR"/>
            </a:pPr>
            <a:r>
              <a:rPr lang="en-US" sz="2800" b="1" dirty="0" err="1"/>
              <a:t>Müddeti</a:t>
            </a:r>
            <a:r>
              <a:rPr lang="en-US" sz="2800" b="1" dirty="0"/>
              <a:t> </a:t>
            </a:r>
            <a:r>
              <a:rPr lang="en-US" sz="2800" b="1" dirty="0" err="1"/>
              <a:t>Muhafaza</a:t>
            </a:r>
            <a:r>
              <a:rPr lang="en-US" sz="2800" b="1" dirty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Kaydedilmesi</a:t>
            </a:r>
            <a:endParaRPr lang="tr-TR" sz="2800" b="1" dirty="0" smtClean="0"/>
          </a:p>
          <a:p>
            <a:pPr marL="400050" lvl="1" indent="0">
              <a:buNone/>
            </a:pPr>
            <a:r>
              <a:rPr lang="en-US" dirty="0" err="1" smtClean="0"/>
              <a:t>Müddet</a:t>
            </a:r>
            <a:r>
              <a:rPr lang="en-US" dirty="0" smtClean="0"/>
              <a:t>-i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kaydedildiği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 smtClean="0"/>
              <a:t>.</a:t>
            </a:r>
            <a:endParaRPr lang="tr-TR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800" b="1" dirty="0" err="1" smtClean="0"/>
              <a:t>Temyiz</a:t>
            </a:r>
            <a:r>
              <a:rPr lang="en-US" sz="2800" b="1" dirty="0" smtClean="0"/>
              <a:t> </a:t>
            </a:r>
            <a:r>
              <a:rPr lang="en-US" sz="2800" b="1" dirty="0" err="1"/>
              <a:t>Talep</a:t>
            </a:r>
            <a:r>
              <a:rPr lang="en-US" sz="2800" b="1" dirty="0"/>
              <a:t> </a:t>
            </a:r>
            <a:r>
              <a:rPr lang="en-US" sz="2800" b="1" dirty="0" err="1"/>
              <a:t>Bilgilerinin</a:t>
            </a:r>
            <a:r>
              <a:rPr lang="en-US" sz="2800" b="1" dirty="0"/>
              <a:t> </a:t>
            </a:r>
            <a:r>
              <a:rPr lang="en-US" sz="2800" b="1" dirty="0" err="1" smtClean="0"/>
              <a:t>Kaydedilmesi</a:t>
            </a:r>
            <a:endParaRPr lang="tr-TR" sz="2800" b="1" dirty="0"/>
          </a:p>
          <a:p>
            <a:pPr marL="400050" lvl="1" indent="0">
              <a:buNone/>
            </a:pPr>
            <a:r>
              <a:rPr lang="en-US" dirty="0" err="1" smtClean="0"/>
              <a:t>Temyiz</a:t>
            </a:r>
            <a:r>
              <a:rPr lang="en-US" dirty="0" smtClean="0"/>
              <a:t> </a:t>
            </a:r>
            <a:r>
              <a:rPr lang="en-US" dirty="0" err="1"/>
              <a:t>talep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kaydedildiği</a:t>
            </a:r>
            <a:r>
              <a:rPr lang="en-US" dirty="0"/>
              <a:t>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/>
              <a:t>Talebinin</a:t>
            </a:r>
            <a:r>
              <a:rPr lang="en-US" sz="2800" b="1" dirty="0"/>
              <a:t> </a:t>
            </a:r>
            <a:r>
              <a:rPr lang="en-US" sz="2800" b="1" dirty="0" err="1"/>
              <a:t>Reddi</a:t>
            </a:r>
            <a:r>
              <a:rPr lang="en-US" sz="2800" b="1" dirty="0"/>
              <a:t> </a:t>
            </a:r>
            <a:r>
              <a:rPr lang="en-US" sz="2800" b="1" dirty="0" err="1"/>
              <a:t>Kararının</a:t>
            </a:r>
            <a:r>
              <a:rPr lang="en-US" sz="2800" b="1" dirty="0"/>
              <a:t> </a:t>
            </a:r>
            <a:r>
              <a:rPr lang="en-US" sz="2800" b="1" dirty="0" err="1"/>
              <a:t>Temyiz</a:t>
            </a:r>
            <a:r>
              <a:rPr lang="en-US" sz="2800" b="1" dirty="0"/>
              <a:t> </a:t>
            </a:r>
            <a:r>
              <a:rPr lang="en-US" sz="2800" b="1" dirty="0" err="1" smtClean="0"/>
              <a:t>Edilmesi</a:t>
            </a:r>
            <a:endParaRPr lang="tr-TR" sz="2800" b="1" dirty="0" smtClean="0"/>
          </a:p>
          <a:p>
            <a:pPr marL="400050" lvl="1" indent="0">
              <a:buNone/>
            </a:pPr>
            <a:r>
              <a:rPr lang="tr-TR" dirty="0" smtClean="0"/>
              <a:t>T</a:t>
            </a:r>
            <a:r>
              <a:rPr lang="en-US" dirty="0" err="1" smtClean="0"/>
              <a:t>emyiz</a:t>
            </a:r>
            <a:r>
              <a:rPr lang="en-US" dirty="0" smtClean="0"/>
              <a:t> </a:t>
            </a:r>
            <a:r>
              <a:rPr lang="en-US" dirty="0" err="1"/>
              <a:t>talebinin</a:t>
            </a:r>
            <a:r>
              <a:rPr lang="en-US" dirty="0"/>
              <a:t> </a:t>
            </a:r>
            <a:r>
              <a:rPr lang="en-US" dirty="0" err="1"/>
              <a:t>reddi</a:t>
            </a:r>
            <a:r>
              <a:rPr lang="en-US" dirty="0"/>
              <a:t> </a:t>
            </a:r>
            <a:r>
              <a:rPr lang="en-US" dirty="0" err="1"/>
              <a:t>kararının</a:t>
            </a:r>
            <a:r>
              <a:rPr lang="en-US" dirty="0"/>
              <a:t> </a:t>
            </a:r>
            <a:r>
              <a:rPr lang="en-US" dirty="0" err="1"/>
              <a:t>temyiz</a:t>
            </a:r>
            <a:r>
              <a:rPr lang="en-US" dirty="0"/>
              <a:t> </a:t>
            </a:r>
            <a:r>
              <a:rPr lang="en-US" dirty="0" err="1"/>
              <a:t>bilgilerinin</a:t>
            </a:r>
            <a:r>
              <a:rPr lang="en-US" dirty="0"/>
              <a:t> </a:t>
            </a:r>
            <a:r>
              <a:rPr lang="en-US" dirty="0" err="1"/>
              <a:t>kaydedildiği</a:t>
            </a:r>
            <a:r>
              <a:rPr lang="en-US" dirty="0"/>
              <a:t>   </a:t>
            </a:r>
            <a:r>
              <a:rPr lang="en-US" dirty="0" err="1"/>
              <a:t>ekrandır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endParaRPr lang="en-US" sz="2800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Olağanüstü</a:t>
            </a:r>
            <a:r>
              <a:rPr lang="en-US" b="1" dirty="0"/>
              <a:t> </a:t>
            </a:r>
            <a:r>
              <a:rPr lang="en-US" b="1" dirty="0" err="1"/>
              <a:t>Yasa</a:t>
            </a:r>
            <a:r>
              <a:rPr lang="en-US" b="1" dirty="0"/>
              <a:t> </a:t>
            </a:r>
            <a:r>
              <a:rPr lang="en-US" b="1" dirty="0" err="1"/>
              <a:t>Yolları</a:t>
            </a:r>
            <a:r>
              <a:rPr lang="en-US" b="1" dirty="0"/>
              <a:t> Alt </a:t>
            </a:r>
            <a:r>
              <a:rPr lang="en-US" b="1" dirty="0" err="1"/>
              <a:t>Alt</a:t>
            </a:r>
            <a:r>
              <a:rPr lang="en-US" b="1" dirty="0"/>
              <a:t>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/>
              <a:t>Olağanüstü</a:t>
            </a:r>
            <a:r>
              <a:rPr lang="en-US" sz="2800" dirty="0"/>
              <a:t> </a:t>
            </a:r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/>
              <a:t>yolları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kapsamaktadır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/>
              <a:t> </a:t>
            </a:r>
            <a:r>
              <a:rPr lang="en-US" sz="2800" b="1" dirty="0" err="1" smtClean="0"/>
              <a:t>İade</a:t>
            </a:r>
            <a:r>
              <a:rPr lang="en-US" sz="2800" b="1" dirty="0" smtClean="0"/>
              <a:t>-i </a:t>
            </a:r>
            <a:r>
              <a:rPr lang="en-US" sz="2800" b="1" dirty="0" err="1"/>
              <a:t>Muhakeme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İade</a:t>
            </a:r>
            <a:r>
              <a:rPr lang="en-US" sz="2800" dirty="0"/>
              <a:t>-i </a:t>
            </a:r>
            <a:r>
              <a:rPr lang="en-US" sz="2800" dirty="0" err="1"/>
              <a:t>muhakeme</a:t>
            </a:r>
            <a:r>
              <a:rPr lang="en-US" sz="2800" dirty="0"/>
              <a:t> (</a:t>
            </a:r>
            <a:r>
              <a:rPr lang="en-US" sz="2800" dirty="0" err="1"/>
              <a:t>yargılamanın</a:t>
            </a:r>
            <a:r>
              <a:rPr lang="en-US" sz="2800" dirty="0"/>
              <a:t> </a:t>
            </a:r>
            <a:r>
              <a:rPr lang="en-US" sz="2800" dirty="0" err="1"/>
              <a:t>yenilenmesi</a:t>
            </a:r>
            <a:r>
              <a:rPr lang="en-US" sz="2800" dirty="0"/>
              <a:t>)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Esas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 smtClean="0"/>
              <a:t>Esas</a:t>
            </a:r>
            <a:r>
              <a:rPr lang="en-US" sz="2800" dirty="0" smtClean="0"/>
              <a:t> </a:t>
            </a:r>
            <a:r>
              <a:rPr lang="en-US" sz="2800" dirty="0" err="1"/>
              <a:t>işlemlerinin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r>
              <a:rPr lang="en-US" sz="2800" b="1" dirty="0" err="1" smtClean="0"/>
              <a:t>Dava</a:t>
            </a:r>
            <a:r>
              <a:rPr lang="en-US" sz="2800" b="1" dirty="0" smtClean="0"/>
              <a:t> </a:t>
            </a:r>
            <a:r>
              <a:rPr lang="en-US" sz="2800" b="1" dirty="0" err="1"/>
              <a:t>Dosyasının</a:t>
            </a:r>
            <a:r>
              <a:rPr lang="en-US" sz="2800" b="1" dirty="0"/>
              <a:t> </a:t>
            </a:r>
            <a:r>
              <a:rPr lang="en-US" sz="2800" b="1" dirty="0" err="1"/>
              <a:t>Yetkili</a:t>
            </a:r>
            <a:r>
              <a:rPr lang="en-US" sz="2800" b="1" dirty="0"/>
              <a:t> </a:t>
            </a:r>
            <a:r>
              <a:rPr lang="en-US" sz="2800" b="1" dirty="0" err="1"/>
              <a:t>Görevli</a:t>
            </a:r>
            <a:r>
              <a:rPr lang="en-US" sz="2800" b="1" dirty="0"/>
              <a:t> </a:t>
            </a:r>
            <a:r>
              <a:rPr lang="en-US" sz="2800" b="1" dirty="0" err="1"/>
              <a:t>Mahkemeye</a:t>
            </a:r>
            <a:r>
              <a:rPr lang="en-US" sz="2800" b="1" dirty="0"/>
              <a:t> </a:t>
            </a:r>
            <a:r>
              <a:rPr lang="en-US" sz="2800" b="1" dirty="0" err="1"/>
              <a:t>Gönderilmesi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S</a:t>
            </a:r>
            <a:r>
              <a:rPr lang="en-US" sz="2800" dirty="0" err="1" smtClean="0"/>
              <a:t>istem</a:t>
            </a:r>
            <a:r>
              <a:rPr lang="en-US" sz="2800" dirty="0" smtClean="0"/>
              <a:t> </a:t>
            </a:r>
            <a:r>
              <a:rPr lang="en-US" sz="2800" dirty="0" err="1"/>
              <a:t>dışı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adliyeden</a:t>
            </a:r>
            <a:r>
              <a:rPr lang="en-US" sz="2800" dirty="0"/>
              <a:t> online </a:t>
            </a:r>
            <a:r>
              <a:rPr lang="en-US" sz="2800" dirty="0" err="1"/>
              <a:t>gelmeyen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 smtClean="0"/>
              <a:t>mahkemeye</a:t>
            </a:r>
            <a:r>
              <a:rPr lang="en-US" sz="2800" dirty="0" smtClean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>
              <a:buNone/>
            </a:pPr>
            <a:r>
              <a:rPr lang="en-US" sz="2800" b="1" dirty="0" err="1"/>
              <a:t>Bulunulan</a:t>
            </a:r>
            <a:r>
              <a:rPr lang="en-US" sz="2800" b="1" dirty="0"/>
              <a:t> </a:t>
            </a:r>
            <a:r>
              <a:rPr lang="en-US" sz="2800" b="1" dirty="0" err="1"/>
              <a:t>Adliyeden</a:t>
            </a:r>
            <a:r>
              <a:rPr lang="en-US" sz="2800" b="1" dirty="0"/>
              <a:t> </a:t>
            </a:r>
            <a:r>
              <a:rPr lang="en-US" sz="2800" b="1" dirty="0" err="1"/>
              <a:t>Yetkisizlik</a:t>
            </a:r>
            <a:r>
              <a:rPr lang="en-US" sz="2800" b="1" dirty="0"/>
              <a:t>/</a:t>
            </a:r>
            <a:r>
              <a:rPr lang="en-US" sz="2800" b="1" dirty="0" err="1"/>
              <a:t>Görevsizlikle</a:t>
            </a:r>
            <a:r>
              <a:rPr lang="en-US" sz="2800" b="1" dirty="0"/>
              <a:t>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Dışı</a:t>
            </a:r>
            <a:r>
              <a:rPr lang="en-US" sz="2800" b="1" dirty="0"/>
              <a:t> </a:t>
            </a:r>
            <a:r>
              <a:rPr lang="en-US" sz="2800" b="1" dirty="0" err="1"/>
              <a:t>Gelen</a:t>
            </a:r>
            <a:r>
              <a:rPr lang="en-US" sz="2800" b="1" dirty="0"/>
              <a:t> </a:t>
            </a:r>
            <a:r>
              <a:rPr lang="en-US" sz="2800" b="1" dirty="0" err="1"/>
              <a:t>Dava</a:t>
            </a:r>
            <a:r>
              <a:rPr lang="en-US" sz="2800" b="1" dirty="0"/>
              <a:t> </a:t>
            </a:r>
            <a:r>
              <a:rPr lang="en-US" sz="2800" b="1" dirty="0" err="1"/>
              <a:t>Dosyası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dışı</a:t>
            </a:r>
            <a:r>
              <a:rPr lang="en-US" sz="2800" dirty="0"/>
              <a:t> </a:t>
            </a:r>
            <a:r>
              <a:rPr lang="en-US" sz="2800" dirty="0" err="1"/>
              <a:t>aynı</a:t>
            </a:r>
            <a:r>
              <a:rPr lang="en-US" sz="2800" dirty="0"/>
              <a:t> </a:t>
            </a:r>
            <a:r>
              <a:rPr lang="en-US" sz="2800" dirty="0" err="1"/>
              <a:t>adliyeden</a:t>
            </a:r>
            <a:r>
              <a:rPr lang="en-US" sz="2800" dirty="0"/>
              <a:t> online </a:t>
            </a:r>
            <a:r>
              <a:rPr lang="en-US" sz="2800" dirty="0" err="1"/>
              <a:t>gelmeyen</a:t>
            </a:r>
            <a:r>
              <a:rPr lang="en-US" sz="2800" dirty="0"/>
              <a:t> </a:t>
            </a:r>
            <a:r>
              <a:rPr lang="en-US" sz="2800" dirty="0" err="1"/>
              <a:t>dosyaların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 smtClean="0"/>
              <a:t>gönderilmesi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hazırlanmış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6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Esas</a:t>
            </a:r>
            <a:r>
              <a:rPr lang="en-US" b="1" dirty="0"/>
              <a:t> </a:t>
            </a:r>
            <a:r>
              <a:rPr lang="en-US" b="1" dirty="0" err="1"/>
              <a:t>İşlemleri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Tevzi</a:t>
            </a:r>
            <a:r>
              <a:rPr lang="en-US" sz="2800" b="1" dirty="0" smtClean="0"/>
              <a:t> </a:t>
            </a:r>
            <a:r>
              <a:rPr lang="en-US" sz="2800" b="1" dirty="0" err="1"/>
              <a:t>Edilmemiş</a:t>
            </a:r>
            <a:r>
              <a:rPr lang="en-US" sz="2800" b="1" dirty="0"/>
              <a:t> </a:t>
            </a: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Dosyasının</a:t>
            </a:r>
            <a:r>
              <a:rPr lang="en-US" sz="2800" b="1" dirty="0"/>
              <a:t> </a:t>
            </a:r>
            <a:r>
              <a:rPr lang="en-US" sz="2800" b="1" dirty="0" err="1"/>
              <a:t>Mahkemeye</a:t>
            </a:r>
            <a:r>
              <a:rPr lang="en-US" sz="2800" b="1" dirty="0"/>
              <a:t> </a:t>
            </a:r>
            <a:r>
              <a:rPr lang="en-US" sz="2800" b="1" dirty="0" err="1" smtClean="0"/>
              <a:t>Tevzisi</a:t>
            </a:r>
            <a:endParaRPr lang="tr-TR" sz="2800" b="1" dirty="0" smtClean="0"/>
          </a:p>
          <a:p>
            <a:pPr marL="0" indent="0" algn="just">
              <a:buNone/>
            </a:pPr>
            <a:r>
              <a:rPr lang="tr-TR" sz="2800" dirty="0" smtClean="0"/>
              <a:t>T</a:t>
            </a:r>
            <a:r>
              <a:rPr lang="en-US" sz="2800" dirty="0" err="1" smtClean="0"/>
              <a:t>evzi</a:t>
            </a:r>
            <a:r>
              <a:rPr lang="en-US" sz="2800" dirty="0" smtClean="0"/>
              <a:t> </a:t>
            </a:r>
            <a:r>
              <a:rPr lang="en-US" sz="2800" dirty="0" err="1"/>
              <a:t>edilmemiş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dosyasının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tevzisinin</a:t>
            </a:r>
            <a:r>
              <a:rPr lang="en-US" sz="2800" dirty="0"/>
              <a:t> </a:t>
            </a:r>
            <a:r>
              <a:rPr lang="en-US" sz="2800" dirty="0" err="1" smtClean="0"/>
              <a:t>yapıldığı</a:t>
            </a:r>
            <a:r>
              <a:rPr lang="tr-TR" sz="2800" dirty="0"/>
              <a:t> </a:t>
            </a:r>
            <a:r>
              <a:rPr lang="en-US" sz="2800" dirty="0" err="1" smtClean="0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Defteri</a:t>
            </a:r>
            <a:r>
              <a:rPr lang="en-US" sz="2800" b="1" dirty="0"/>
              <a:t> </a:t>
            </a:r>
            <a:r>
              <a:rPr lang="en-US" sz="2800" b="1" dirty="0" err="1"/>
              <a:t>Bilgileri</a:t>
            </a:r>
            <a:endParaRPr lang="en-US" sz="2800" b="1" dirty="0"/>
          </a:p>
          <a:p>
            <a:pPr marL="0" indent="0" algn="just">
              <a:buNone/>
            </a:pPr>
            <a:r>
              <a:rPr lang="tr-TR" sz="2800" dirty="0" smtClean="0"/>
              <a:t>E</a:t>
            </a:r>
            <a:r>
              <a:rPr lang="en-US" sz="2800" dirty="0" err="1" smtClean="0"/>
              <a:t>sas</a:t>
            </a:r>
            <a:r>
              <a:rPr lang="en-US" sz="2800" dirty="0" smtClean="0"/>
              <a:t> </a:t>
            </a:r>
            <a:r>
              <a:rPr lang="en-US" sz="2800" dirty="0" err="1"/>
              <a:t>masası</a:t>
            </a:r>
            <a:r>
              <a:rPr lang="en-US" sz="2800" dirty="0"/>
              <a:t> </a:t>
            </a:r>
            <a:r>
              <a:rPr lang="en-US" sz="2800" dirty="0" err="1"/>
              <a:t>kullanıcıları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savcılarının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öncesi</a:t>
            </a:r>
            <a:r>
              <a:rPr lang="en-US" sz="2800" dirty="0"/>
              <a:t> </a:t>
            </a:r>
            <a:r>
              <a:rPr lang="en-US" sz="2800" dirty="0" err="1"/>
              <a:t>duruşma</a:t>
            </a:r>
            <a:r>
              <a:rPr lang="en-US" sz="2800" dirty="0"/>
              <a:t> </a:t>
            </a:r>
            <a:r>
              <a:rPr lang="en-US" sz="2800" dirty="0" err="1"/>
              <a:t>dosya</a:t>
            </a:r>
            <a:r>
              <a:rPr lang="en-US" sz="2800" dirty="0"/>
              <a:t>- </a:t>
            </a:r>
            <a:r>
              <a:rPr lang="en-US" sz="2800" dirty="0" err="1"/>
              <a:t>larını</a:t>
            </a:r>
            <a:r>
              <a:rPr lang="en-US" sz="2800" dirty="0"/>
              <a:t> </a:t>
            </a:r>
            <a:r>
              <a:rPr lang="en-US" sz="2800" dirty="0" err="1"/>
              <a:t>incelemeleri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hazırlanan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Savcılık</a:t>
            </a:r>
            <a:r>
              <a:rPr lang="en-US" sz="2800" b="1" dirty="0"/>
              <a:t> </a:t>
            </a:r>
            <a:r>
              <a:rPr lang="en-US" sz="2800" b="1" dirty="0" err="1"/>
              <a:t>Esas</a:t>
            </a:r>
            <a:r>
              <a:rPr lang="en-US" sz="2800" b="1" dirty="0"/>
              <a:t> </a:t>
            </a:r>
            <a:r>
              <a:rPr lang="en-US" sz="2800" b="1" dirty="0" err="1"/>
              <a:t>İşlemleri</a:t>
            </a:r>
            <a:r>
              <a:rPr lang="en-US" sz="2800" b="1" dirty="0"/>
              <a:t> </a:t>
            </a:r>
            <a:r>
              <a:rPr lang="en-US" sz="2800" b="1" dirty="0" err="1"/>
              <a:t>Evrak</a:t>
            </a:r>
            <a:r>
              <a:rPr lang="en-US" sz="2800" b="1" dirty="0"/>
              <a:t> </a:t>
            </a:r>
            <a:r>
              <a:rPr lang="en-US" sz="2800" b="1" dirty="0" err="1"/>
              <a:t>Hazırlama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Savcılık</a:t>
            </a:r>
            <a:r>
              <a:rPr lang="en-US" sz="2800" dirty="0"/>
              <a:t> </a:t>
            </a:r>
            <a:r>
              <a:rPr lang="en-US" sz="2800" dirty="0" err="1"/>
              <a:t>Esas</a:t>
            </a:r>
            <a:r>
              <a:rPr lang="en-US" sz="2800" dirty="0"/>
              <a:t> </a:t>
            </a:r>
            <a:r>
              <a:rPr lang="en-US" sz="2800" dirty="0" err="1"/>
              <a:t>İşlemleri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Hazırlama</a:t>
            </a:r>
            <a:r>
              <a:rPr lang="en-US" sz="2800" dirty="0"/>
              <a:t> </a:t>
            </a:r>
            <a:r>
              <a:rPr lang="en-US" sz="2800" dirty="0" err="1"/>
              <a:t>ekranında</a:t>
            </a:r>
            <a:r>
              <a:rPr lang="en-US" sz="2800" dirty="0"/>
              <a:t> </a:t>
            </a:r>
            <a:r>
              <a:rPr lang="en-US" sz="2800" dirty="0" err="1"/>
              <a:t>mahkemeye</a:t>
            </a:r>
            <a:r>
              <a:rPr lang="en-US" sz="2800" dirty="0"/>
              <a:t> </a:t>
            </a:r>
            <a:r>
              <a:rPr lang="en-US" sz="2800" dirty="0" err="1"/>
              <a:t>intikal</a:t>
            </a:r>
            <a:r>
              <a:rPr lang="en-US" sz="2800" dirty="0"/>
              <a:t> </a:t>
            </a:r>
            <a:r>
              <a:rPr lang="en-US" sz="2800" dirty="0" err="1"/>
              <a:t>etmiş</a:t>
            </a:r>
            <a:r>
              <a:rPr lang="en-US" sz="2800" dirty="0"/>
              <a:t> </a:t>
            </a:r>
            <a:r>
              <a:rPr lang="en-US" sz="2800" dirty="0" err="1"/>
              <a:t>evrak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 smtClean="0"/>
              <a:t>evrak</a:t>
            </a:r>
            <a:r>
              <a:rPr lang="en-US" sz="2800" dirty="0" smtClean="0"/>
              <a:t> </a:t>
            </a:r>
            <a:r>
              <a:rPr lang="en-US" sz="2800" dirty="0" err="1"/>
              <a:t>hazırlanır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İLAMAT İŞLEMLERİ MODÜLÜ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800" dirty="0" err="1"/>
              <a:t>Mahkemeler</a:t>
            </a:r>
            <a:r>
              <a:rPr lang="en-US" sz="2800" dirty="0"/>
              <a:t>, </a:t>
            </a:r>
            <a:r>
              <a:rPr lang="en-US" sz="2800" dirty="0" err="1"/>
              <a:t>taşra</a:t>
            </a:r>
            <a:r>
              <a:rPr lang="en-US" sz="2800" dirty="0"/>
              <a:t>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Başsavcılıkları</a:t>
            </a:r>
            <a:r>
              <a:rPr lang="en-US" sz="2800" dirty="0"/>
              <a:t>, </a:t>
            </a:r>
            <a:r>
              <a:rPr lang="en-US" sz="2800" dirty="0" err="1"/>
              <a:t>Cumhuriyet</a:t>
            </a:r>
            <a:r>
              <a:rPr lang="en-US" sz="2800" dirty="0"/>
              <a:t> </a:t>
            </a:r>
            <a:r>
              <a:rPr lang="en-US" sz="2800" dirty="0" err="1"/>
              <a:t>Başsavcılıkları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diğer</a:t>
            </a:r>
            <a:r>
              <a:rPr lang="en-US" sz="2800" dirty="0"/>
              <a:t> </a:t>
            </a:r>
            <a:r>
              <a:rPr lang="en-US" sz="2800" dirty="0" err="1"/>
              <a:t>yargı</a:t>
            </a:r>
            <a:r>
              <a:rPr lang="en-US" sz="2800" dirty="0"/>
              <a:t> </a:t>
            </a:r>
            <a:r>
              <a:rPr lang="en-US" sz="2800" dirty="0" err="1"/>
              <a:t>mercilerinden</a:t>
            </a:r>
            <a:r>
              <a:rPr lang="en-US" sz="2800" dirty="0"/>
              <a:t>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edilmek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ilamların</a:t>
            </a:r>
            <a:r>
              <a:rPr lang="en-US" sz="2800" dirty="0"/>
              <a:t> </a:t>
            </a:r>
            <a:r>
              <a:rPr lang="en-US" sz="2800" dirty="0" err="1"/>
              <a:t>infaza</a:t>
            </a:r>
            <a:r>
              <a:rPr lang="en-US" sz="2800" dirty="0"/>
              <a:t> </a:t>
            </a:r>
            <a:r>
              <a:rPr lang="en-US" sz="2800" dirty="0" err="1"/>
              <a:t>yönelik</a:t>
            </a:r>
            <a:r>
              <a:rPr lang="en-US" sz="2800" dirty="0"/>
              <a:t> </a:t>
            </a:r>
            <a:r>
              <a:rPr lang="en-US" sz="2800" dirty="0" err="1" smtClean="0"/>
              <a:t>faaliyetlerinin</a:t>
            </a:r>
            <a:r>
              <a:rPr lang="en-US" sz="2800" dirty="0" smtClean="0"/>
              <a:t> </a:t>
            </a:r>
            <a:r>
              <a:rPr lang="en-US" sz="2800" dirty="0" err="1"/>
              <a:t>otomasyon</a:t>
            </a:r>
            <a:r>
              <a:rPr lang="en-US" sz="2800" dirty="0"/>
              <a:t> </a:t>
            </a:r>
            <a:r>
              <a:rPr lang="en-US" sz="2800" dirty="0" err="1"/>
              <a:t>ortamında</a:t>
            </a:r>
            <a:r>
              <a:rPr lang="en-US" sz="2800" dirty="0"/>
              <a:t> </a:t>
            </a:r>
            <a:r>
              <a:rPr lang="en-US" sz="2800" dirty="0" err="1"/>
              <a:t>gerçekleştirimini</a:t>
            </a:r>
            <a:r>
              <a:rPr lang="en-US" sz="2800" dirty="0"/>
              <a:t>  </a:t>
            </a:r>
            <a:r>
              <a:rPr lang="en-US" sz="2800" dirty="0" err="1"/>
              <a:t>kapsamaktadır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pPr marL="0" indent="0" algn="just">
              <a:buNone/>
            </a:pP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Dışı</a:t>
            </a:r>
            <a:r>
              <a:rPr lang="en-US" sz="2800" b="1" dirty="0"/>
              <a:t> </a:t>
            </a:r>
            <a:r>
              <a:rPr lang="en-US" sz="2800" b="1" dirty="0" err="1"/>
              <a:t>İlam</a:t>
            </a:r>
            <a:r>
              <a:rPr lang="en-US" sz="2800" b="1" dirty="0"/>
              <a:t> </a:t>
            </a:r>
            <a:r>
              <a:rPr lang="en-US" sz="2800" b="1" dirty="0" err="1"/>
              <a:t>Kaydedilmesi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Taşradaki</a:t>
            </a:r>
            <a:r>
              <a:rPr lang="en-US" sz="2800" dirty="0"/>
              <a:t> CBS’ den </a:t>
            </a:r>
            <a:r>
              <a:rPr lang="en-US" sz="2800" dirty="0" err="1"/>
              <a:t>infaz</a:t>
            </a:r>
            <a:r>
              <a:rPr lang="en-US" sz="2800" dirty="0"/>
              <a:t> </a:t>
            </a:r>
            <a:r>
              <a:rPr lang="en-US" sz="2800" dirty="0" err="1"/>
              <a:t>edilmesi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gönderilen</a:t>
            </a:r>
            <a:r>
              <a:rPr lang="en-US" sz="2800" dirty="0"/>
              <a:t> </a:t>
            </a:r>
            <a:r>
              <a:rPr lang="en-US" sz="2800" dirty="0" err="1"/>
              <a:t>ilamlara</a:t>
            </a:r>
            <a:r>
              <a:rPr lang="en-US" sz="2800" dirty="0"/>
              <a:t> </a:t>
            </a:r>
            <a:r>
              <a:rPr lang="en-US" sz="2800" dirty="0" err="1"/>
              <a:t>ilamat</a:t>
            </a:r>
            <a:r>
              <a:rPr lang="en-US" sz="2800" dirty="0"/>
              <a:t> </a:t>
            </a:r>
            <a:r>
              <a:rPr lang="en-US" sz="2800" dirty="0" err="1"/>
              <a:t>numarası</a:t>
            </a:r>
            <a:r>
              <a:rPr lang="en-US" sz="2800" dirty="0"/>
              <a:t> </a:t>
            </a:r>
            <a:r>
              <a:rPr lang="en-US" sz="2800" dirty="0" err="1"/>
              <a:t>verilerek</a:t>
            </a:r>
            <a:r>
              <a:rPr lang="en-US" sz="2800" dirty="0"/>
              <a:t> </a:t>
            </a:r>
            <a:r>
              <a:rPr lang="en-US" sz="2800" dirty="0" err="1"/>
              <a:t>kaydedilmesi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dosyası</a:t>
            </a:r>
            <a:r>
              <a:rPr lang="en-US" sz="2800" dirty="0"/>
              <a:t> </a:t>
            </a:r>
            <a:r>
              <a:rPr lang="en-US" sz="2800" dirty="0" err="1"/>
              <a:t>oluşturulması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  </a:t>
            </a:r>
            <a:r>
              <a:rPr lang="en-US" sz="2800" dirty="0" err="1" smtClean="0"/>
              <a:t>ekrandır</a:t>
            </a:r>
            <a:r>
              <a:rPr lang="tr-TR" sz="2800" dirty="0" smtClean="0"/>
              <a:t>.</a:t>
            </a:r>
          </a:p>
          <a:p>
            <a:pPr marL="0" indent="0" algn="just">
              <a:buNone/>
            </a:pPr>
            <a:r>
              <a:rPr lang="en-US" sz="2800" b="1" dirty="0" err="1"/>
              <a:t>Dosya</a:t>
            </a:r>
            <a:r>
              <a:rPr lang="en-US" sz="2800" b="1" dirty="0"/>
              <a:t> </a:t>
            </a:r>
            <a:r>
              <a:rPr lang="en-US" sz="2800" b="1" dirty="0" err="1"/>
              <a:t>Arama</a:t>
            </a:r>
            <a:r>
              <a:rPr lang="en-US" sz="2800" b="1" dirty="0"/>
              <a:t> </a:t>
            </a:r>
            <a:r>
              <a:rPr lang="en-US" sz="2800" b="1" dirty="0" err="1"/>
              <a:t>Ekranı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kayıtlı</a:t>
            </a:r>
            <a:r>
              <a:rPr lang="en-US" sz="2800" dirty="0"/>
              <a:t> </a:t>
            </a:r>
            <a:r>
              <a:rPr lang="en-US" sz="2800" dirty="0" err="1"/>
              <a:t>olan</a:t>
            </a:r>
            <a:r>
              <a:rPr lang="en-US" sz="2800" dirty="0"/>
              <a:t> </a:t>
            </a:r>
            <a:r>
              <a:rPr lang="en-US" sz="2800" dirty="0" err="1"/>
              <a:t>ilam</a:t>
            </a:r>
            <a:r>
              <a:rPr lang="en-US" sz="2800" dirty="0"/>
              <a:t> </a:t>
            </a:r>
            <a:r>
              <a:rPr lang="en-US" sz="2800" dirty="0" err="1"/>
              <a:t>dosyalarının</a:t>
            </a:r>
            <a:r>
              <a:rPr lang="en-US" sz="2800" dirty="0"/>
              <a:t> </a:t>
            </a:r>
            <a:r>
              <a:rPr lang="en-US" sz="2800" dirty="0" err="1"/>
              <a:t>sorgulandığı</a:t>
            </a:r>
            <a:r>
              <a:rPr lang="en-US" sz="2800" dirty="0"/>
              <a:t> </a:t>
            </a:r>
            <a:r>
              <a:rPr lang="en-US" sz="2800" dirty="0" err="1"/>
              <a:t>ekrandır</a:t>
            </a:r>
            <a:r>
              <a:rPr lang="en-US" sz="28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Sorgulama</a:t>
            </a:r>
            <a:r>
              <a:rPr lang="en-US" b="1" dirty="0"/>
              <a:t> Alt </a:t>
            </a:r>
            <a:r>
              <a:rPr lang="en-US" b="1" dirty="0" err="1" smtClean="0"/>
              <a:t>Modülü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Tebliğ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ilamların</a:t>
            </a:r>
            <a:r>
              <a:rPr lang="en-US" sz="2800" dirty="0"/>
              <a:t> </a:t>
            </a:r>
            <a:r>
              <a:rPr lang="en-US" sz="2800" dirty="0" err="1"/>
              <a:t>sorgulama</a:t>
            </a:r>
            <a:r>
              <a:rPr lang="en-US" sz="2800" dirty="0"/>
              <a:t> </a:t>
            </a:r>
            <a:r>
              <a:rPr lang="en-US" sz="2800" dirty="0" err="1"/>
              <a:t>yoluyla</a:t>
            </a:r>
            <a:r>
              <a:rPr lang="en-US" sz="2800" dirty="0"/>
              <a:t> </a:t>
            </a:r>
            <a:r>
              <a:rPr lang="en-US" sz="2800" dirty="0" err="1"/>
              <a:t>takibinin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alt  </a:t>
            </a:r>
            <a:r>
              <a:rPr lang="en-US" sz="2800" dirty="0" err="1"/>
              <a:t>modüldür</a:t>
            </a:r>
            <a:r>
              <a:rPr lang="en-US" sz="2800" dirty="0"/>
              <a:t>.</a:t>
            </a:r>
          </a:p>
          <a:p>
            <a:pPr algn="just"/>
            <a:r>
              <a:rPr lang="en-US" sz="2800" b="1" dirty="0" err="1"/>
              <a:t>Uyarı</a:t>
            </a:r>
            <a:r>
              <a:rPr lang="en-US" sz="2800" b="1" dirty="0"/>
              <a:t> </a:t>
            </a:r>
            <a:r>
              <a:rPr lang="en-US" sz="2800" b="1" dirty="0" err="1"/>
              <a:t>Listesine</a:t>
            </a:r>
            <a:r>
              <a:rPr lang="en-US" sz="2800" b="1" dirty="0"/>
              <a:t> </a:t>
            </a:r>
            <a:r>
              <a:rPr lang="en-US" sz="2800" b="1" dirty="0" err="1"/>
              <a:t>Ekleme</a:t>
            </a:r>
            <a:endParaRPr lang="en-US" sz="2800" b="1" dirty="0"/>
          </a:p>
          <a:p>
            <a:pPr marL="0" indent="0" algn="just">
              <a:buNone/>
            </a:pPr>
            <a:r>
              <a:rPr lang="en-US" sz="2800" dirty="0" err="1"/>
              <a:t>Tebligatın</a:t>
            </a:r>
            <a:r>
              <a:rPr lang="en-US" sz="2800" dirty="0"/>
              <a:t> (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herhangi</a:t>
            </a:r>
            <a:r>
              <a:rPr lang="en-US" sz="2800" dirty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işlemin</a:t>
            </a:r>
            <a:r>
              <a:rPr lang="en-US" sz="2800" dirty="0"/>
              <a:t>)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/>
              <a:t>tarihten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süre</a:t>
            </a:r>
            <a:r>
              <a:rPr lang="en-US" sz="2800" dirty="0"/>
              <a:t> </a:t>
            </a:r>
            <a:r>
              <a:rPr lang="en-US" sz="2800" dirty="0" err="1"/>
              <a:t>sonra</a:t>
            </a:r>
            <a:r>
              <a:rPr lang="en-US" sz="2800" dirty="0"/>
              <a:t> </a:t>
            </a:r>
            <a:r>
              <a:rPr lang="en-US" sz="2800" dirty="0" err="1" smtClean="0"/>
              <a:t>kullanıcının</a:t>
            </a:r>
            <a:r>
              <a:rPr lang="en-US" sz="2800" dirty="0" smtClean="0"/>
              <a:t> </a:t>
            </a:r>
            <a:r>
              <a:rPr lang="en-US" sz="2800" dirty="0" err="1"/>
              <a:t>başka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işlemi</a:t>
            </a:r>
            <a:r>
              <a:rPr lang="en-US" sz="2800" dirty="0"/>
              <a:t> </a:t>
            </a:r>
            <a:r>
              <a:rPr lang="en-US" sz="2800" dirty="0" err="1"/>
              <a:t>başlatması</a:t>
            </a:r>
            <a:r>
              <a:rPr lang="en-US" sz="2800" dirty="0"/>
              <a:t> </a:t>
            </a:r>
            <a:r>
              <a:rPr lang="en-US" sz="2800" dirty="0" err="1"/>
              <a:t>amacıyla</a:t>
            </a:r>
            <a:r>
              <a:rPr lang="en-US" sz="2800" dirty="0"/>
              <a:t> </a:t>
            </a:r>
            <a:r>
              <a:rPr lang="en-US" sz="2800" dirty="0" err="1"/>
              <a:t>uyarılması</a:t>
            </a:r>
            <a:r>
              <a:rPr lang="en-US" sz="2800" dirty="0"/>
              <a:t> </a:t>
            </a:r>
            <a:r>
              <a:rPr lang="en-US" sz="2800" dirty="0" err="1"/>
              <a:t>işleminin</a:t>
            </a:r>
            <a:r>
              <a:rPr lang="en-US" sz="2800" dirty="0"/>
              <a:t> </a:t>
            </a:r>
            <a:r>
              <a:rPr lang="en-US" sz="2800" dirty="0" err="1"/>
              <a:t>yapıldığı</a:t>
            </a:r>
            <a:r>
              <a:rPr lang="en-US" sz="2800" dirty="0"/>
              <a:t> </a:t>
            </a:r>
            <a:r>
              <a:rPr lang="en-US" sz="2800" dirty="0" err="1" smtClean="0"/>
              <a:t>ekran</a:t>
            </a:r>
            <a:r>
              <a:rPr lang="tr-TR" sz="2800" dirty="0" smtClean="0"/>
              <a:t>ı</a:t>
            </a:r>
            <a:r>
              <a:rPr lang="en-US" sz="2800" dirty="0" smtClean="0"/>
              <a:t>dır</a:t>
            </a:r>
            <a:r>
              <a:rPr lang="en-US" sz="2800" dirty="0"/>
              <a:t>. </a:t>
            </a:r>
            <a:r>
              <a:rPr lang="en-US" sz="2800" dirty="0" err="1"/>
              <a:t>Davetname</a:t>
            </a:r>
            <a:r>
              <a:rPr lang="en-US" sz="2800" dirty="0"/>
              <a:t>, </a:t>
            </a:r>
            <a:r>
              <a:rPr lang="en-US" sz="2800" dirty="0" err="1"/>
              <a:t>Ödeme</a:t>
            </a:r>
            <a:r>
              <a:rPr lang="en-US" sz="2800" dirty="0"/>
              <a:t> </a:t>
            </a:r>
            <a:r>
              <a:rPr lang="en-US" sz="2800" dirty="0" err="1"/>
              <a:t>Emri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Ödendi</a:t>
            </a:r>
            <a:r>
              <a:rPr lang="en-US" sz="2800" dirty="0"/>
              <a:t> </a:t>
            </a:r>
            <a:r>
              <a:rPr lang="en-US" sz="2800" dirty="0" err="1"/>
              <a:t>Makbuzu</a:t>
            </a:r>
            <a:r>
              <a:rPr lang="en-US" sz="2800" dirty="0"/>
              <a:t> (</a:t>
            </a:r>
            <a:r>
              <a:rPr lang="en-US" sz="2800" dirty="0" err="1"/>
              <a:t>para</a:t>
            </a:r>
            <a:r>
              <a:rPr lang="en-US" sz="2800" dirty="0"/>
              <a:t> </a:t>
            </a:r>
            <a:r>
              <a:rPr lang="en-US" sz="2800" dirty="0" err="1"/>
              <a:t>cezalarının</a:t>
            </a:r>
            <a:r>
              <a:rPr lang="en-US" sz="2800" dirty="0"/>
              <a:t> </a:t>
            </a:r>
            <a:r>
              <a:rPr lang="en-US" sz="2800" dirty="0" err="1"/>
              <a:t>taksit</a:t>
            </a:r>
            <a:r>
              <a:rPr lang="en-US" sz="2800" dirty="0"/>
              <a:t> </a:t>
            </a:r>
            <a:r>
              <a:rPr lang="en-US" sz="2800" dirty="0" err="1" smtClean="0"/>
              <a:t>ödemeleri</a:t>
            </a:r>
            <a:r>
              <a:rPr lang="en-US" sz="2800" dirty="0" smtClean="0"/>
              <a:t> </a:t>
            </a:r>
            <a:r>
              <a:rPr lang="en-US" sz="2800" dirty="0" err="1"/>
              <a:t>için</a:t>
            </a:r>
            <a:r>
              <a:rPr lang="en-US" sz="2800" dirty="0"/>
              <a:t>) </a:t>
            </a:r>
            <a:r>
              <a:rPr lang="en-US" sz="2800" dirty="0" err="1"/>
              <a:t>bilgilerinin</a:t>
            </a:r>
            <a:r>
              <a:rPr lang="en-US" sz="2800" dirty="0"/>
              <a:t> </a:t>
            </a:r>
            <a:r>
              <a:rPr lang="en-US" sz="2800" dirty="0" err="1"/>
              <a:t>sistemde</a:t>
            </a:r>
            <a:r>
              <a:rPr lang="en-US" sz="2800" dirty="0"/>
              <a:t> </a:t>
            </a:r>
            <a:r>
              <a:rPr lang="en-US" sz="2800" dirty="0" err="1"/>
              <a:t>kaydedilmesine</a:t>
            </a:r>
            <a:r>
              <a:rPr lang="en-US" sz="2800" dirty="0"/>
              <a:t> </a:t>
            </a:r>
            <a:r>
              <a:rPr lang="en-US" sz="2800" dirty="0" err="1"/>
              <a:t>neden</a:t>
            </a:r>
            <a:r>
              <a:rPr lang="en-US" sz="2800" dirty="0"/>
              <a:t> </a:t>
            </a:r>
            <a:r>
              <a:rPr lang="en-US" sz="2800" dirty="0" err="1"/>
              <a:t>olacak</a:t>
            </a:r>
            <a:r>
              <a:rPr lang="en-US" sz="2800" dirty="0"/>
              <a:t> </a:t>
            </a:r>
            <a:r>
              <a:rPr lang="en-US" sz="2800" dirty="0" err="1"/>
              <a:t>belgeler</a:t>
            </a:r>
            <a:r>
              <a:rPr lang="en-US" sz="2800" dirty="0"/>
              <a:t> </a:t>
            </a:r>
            <a:r>
              <a:rPr lang="en-US" sz="2800" dirty="0" err="1"/>
              <a:t>taranarak</a:t>
            </a:r>
            <a:r>
              <a:rPr lang="en-US" sz="2800" dirty="0"/>
              <a:t> </a:t>
            </a:r>
            <a:r>
              <a:rPr lang="en-US" sz="2800" dirty="0" err="1" smtClean="0"/>
              <a:t>sisteme</a:t>
            </a:r>
            <a:r>
              <a:rPr lang="en-US" sz="2800" dirty="0" smtClean="0"/>
              <a:t> </a:t>
            </a:r>
            <a:r>
              <a:rPr lang="en-US" sz="2800" dirty="0" err="1"/>
              <a:t>katılır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ekran</a:t>
            </a:r>
            <a:r>
              <a:rPr lang="en-US" sz="2800" dirty="0"/>
              <a:t> </a:t>
            </a:r>
            <a:r>
              <a:rPr lang="en-US" sz="2800" dirty="0" err="1"/>
              <a:t>vasıtasıyla</a:t>
            </a:r>
            <a:r>
              <a:rPr lang="en-US" sz="2800" dirty="0"/>
              <a:t> </a:t>
            </a:r>
            <a:r>
              <a:rPr lang="en-US" sz="2800" dirty="0" err="1"/>
              <a:t>kayıt</a:t>
            </a:r>
            <a:r>
              <a:rPr lang="en-US" sz="2800" dirty="0"/>
              <a:t> </a:t>
            </a:r>
            <a:r>
              <a:rPr lang="en-US" sz="2800" dirty="0" err="1" smtClean="0"/>
              <a:t>işlenir</a:t>
            </a:r>
            <a:r>
              <a:rPr lang="tr-TR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E55E8-6805-4746-8306-59DAE4BF35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1958E485A8FE4697F4D205D7CD0907" ma:contentTypeVersion="" ma:contentTypeDescription="Create a new document." ma:contentTypeScope="" ma:versionID="7b062e07ddaf9f4ceac13103b8d1351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6ACA11-8D8B-44C7-98BF-ED2BC7E59D86}"/>
</file>

<file path=customXml/itemProps2.xml><?xml version="1.0" encoding="utf-8"?>
<ds:datastoreItem xmlns:ds="http://schemas.openxmlformats.org/officeDocument/2006/customXml" ds:itemID="{01DCB5D7-98FD-4D58-9D54-E97CB66DAB25}"/>
</file>

<file path=customXml/itemProps3.xml><?xml version="1.0" encoding="utf-8"?>
<ds:datastoreItem xmlns:ds="http://schemas.openxmlformats.org/officeDocument/2006/customXml" ds:itemID="{DF0E8DE2-05EB-4BF7-868E-3B6F6A069E37}"/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1259</Words>
  <Application>Microsoft Office PowerPoint</Application>
  <PresentationFormat>On-screen Show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Ünite 8 </vt:lpstr>
      <vt:lpstr>Amaçlarımız;</vt:lpstr>
      <vt:lpstr>YASA YOLLARI VE ESAS İŞLEMLERİ MODÜLÜ</vt:lpstr>
      <vt:lpstr>Temyiz İşlemleri Alt Alt Modülü</vt:lpstr>
      <vt:lpstr>Olağanüstü Yasa Yolları Alt Alt Modülü</vt:lpstr>
      <vt:lpstr>Esas İşlemleri Alt Modülü</vt:lpstr>
      <vt:lpstr>Esas İşlemleri Alt Modülü</vt:lpstr>
      <vt:lpstr>İLAMAT İŞLEMLERİ MODÜLÜ</vt:lpstr>
      <vt:lpstr>Sorgulama Alt Modülü</vt:lpstr>
      <vt:lpstr>Sorgulama Alt Modülü</vt:lpstr>
      <vt:lpstr>İçtima Alt Modülü</vt:lpstr>
      <vt:lpstr>İnfaz Alt Modülü</vt:lpstr>
      <vt:lpstr>İnfaz Alt Modülü</vt:lpstr>
      <vt:lpstr>Tutukluluk-Firar Alt Modülü</vt:lpstr>
      <vt:lpstr>Tutukluluk-Firar Alt Modülü</vt:lpstr>
      <vt:lpstr>Tutukluluk-Firar Alt Modülü</vt:lpstr>
      <vt:lpstr>Tebligat İşlemleri Alt Modülü</vt:lpstr>
      <vt:lpstr>Tebligat İşlemleri Alt Modülü</vt:lpstr>
      <vt:lpstr>Hapsen Tazyik İşlemleri Alt Modülü</vt:lpstr>
      <vt:lpstr>Hapsen Tazyik İşlemleri Alt Modülü</vt:lpstr>
      <vt:lpstr>Tecilli İlam Sorgulama Alt Modülü</vt:lpstr>
      <vt:lpstr>Çocuk Teslimi İşlemleri Alt Modülü</vt:lpstr>
      <vt:lpstr>Kâtip İşlemleri Alt Modülü</vt:lpstr>
      <vt:lpstr>İlamat Dosyası Evrak İptal İşlemleri</vt:lpstr>
      <vt:lpstr>Ünite Özeti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Ünite 1</dc:title>
  <dc:creator>SCT</dc:creator>
  <cp:lastModifiedBy>SCT</cp:lastModifiedBy>
  <cp:revision>172</cp:revision>
  <dcterms:created xsi:type="dcterms:W3CDTF">2016-06-07T11:14:27Z</dcterms:created>
  <dcterms:modified xsi:type="dcterms:W3CDTF">2016-11-09T09:51:44Z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0x0101003B1958E485A8FE4697F4D205D7CD0907</vt:lpwstr>
  </property>
</Properties>
</file>