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4"/>
  </p:sldMasterIdLst>
  <p:notesMasterIdLst>
    <p:notesMasterId r:id="rId44"/>
  </p:notesMasterIdLst>
  <p:sldIdLst>
    <p:sldId id="256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485" r:id="rId23"/>
    <p:sldId id="472" r:id="rId24"/>
    <p:sldId id="483" r:id="rId25"/>
    <p:sldId id="479" r:id="rId26"/>
    <p:sldId id="259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3" r:id="rId35"/>
    <p:sldId id="484" r:id="rId36"/>
    <p:sldId id="494" r:id="rId37"/>
    <p:sldId id="495" r:id="rId38"/>
    <p:sldId id="496" r:id="rId39"/>
    <p:sldId id="497" r:id="rId40"/>
    <p:sldId id="478" r:id="rId41"/>
    <p:sldId id="482" r:id="rId42"/>
    <p:sldId id="260" r:id="rId43"/>
  </p:sldIdLst>
  <p:sldSz cx="9144000" cy="5143500" type="screen16x9"/>
  <p:notesSz cx="6858000" cy="9144000"/>
  <p:embeddedFontLs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Playfair Display" panose="00000500000000000000" pitchFamily="2" charset="0"/>
      <p:regular r:id="rId49"/>
      <p:bold r:id="rId50"/>
      <p:italic r:id="rId51"/>
      <p:boldItalic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51:46.9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51 343 43 0,'0'0'124'0,"0"0"-7"0,0 0-4 16,0 0-8-16,0 0-7 0,0 0-1 0,0 0-9 0,0 0-2 16,0 0-7-16,0 0-7 0,0 0-5 0,0 0-2 15,0 0-9-15,0 0-5 0,0 0 1 16,0 0-2-16,0 0-9 0,0 0 2 0,0 0-4 0,0 0-3 15,0 0-1-15,0 0 0 0,0 0-8 0,0 0 4 16,0 0 0-16,0 0 2 0,0 0 0 0,0 0 0 16,-11-8 1-16,11 8-3 0,0 0-2 0,0 0-3 15,0 0-3-15,0 0-4 0,0 0-1 0,0 0-6 16,0 0 5-16,0 0-7 0,0 0 3 0,5-17-5 16,-5 17-1-16,6-7 1 0,-6 7-5 0,5-7 4 15,0 3-3-15,-5 4-3 0,6-6 1 0,-6 6 2 16,7-7 0-16,-1 3-1 0,-3 0 2 0,-3 4 2 15,11-5-4-15,-8 1-4 0,-3 4 2 0,8-5 2 16,-8 5-1-16,7-4 1 0,-7 4-6 0,9-4 4 16,-9 4-1-16,7-6 2 0,-7 6-2 0,9-3 2 15,-9 3-4-15,9-4 2 0,-4 1 3 0,-5 3-3 0,6-2 2 16,-6 2-5-16,7-2 1 0,-7 2 2 0,0 0 0 16,7-4 0-16,-7 4-3 0,0 0 3 0,0 0-5 15,0 0 2-15,0 0 3 0,0 0-4 0,0 0-15 16,7-2 19-16,-7 2-2 0,0 0-1 0,0 0-3 15,0 0 3-15,0 0-6 0,0 0 7 0,0 0 2 16,6 8-1-16,-6-8-2 0,4 5 4 0,-4-5 0 16,0 0-5-16,0 0 7 0,1 8-2 0,-1-8 2 15,2 6-1-15,-2-6-2 0,0 0 0 0,-2 9 0 16,2-9-2-16,-1 10 6 0,1-10 2 0,-4 6-3 16,4-6 0-16,0 11-2 0,-4-6-2 0,4-5 0 15,-4 9 5-15,3-4 0 0,1-5-4 0,-4 8-1 16,4-8 2-16,-7 11 0 0,7-6 4 0,0-5-4 0,-7 9 2 15,7-9-1-15,-4 8-2 0,4-8 5 16,-5 8-3-16,1-2-6 0,4-6 7 0,-7 8-1 16,5-3 0-16,2-5 1 0,-7 9-1 0,3-4-2 0,-1 0-1 15,3 1 4-15,2-6-2 0,-12 12 1 0,8-5 1 16,0 1 2-16,-1-4-5 0,1 3 1 0,-1-1 3 16,0-2-3-16,-1 3-1 0,-1 0 0 0,3 0 4 15,-2-1-5-15,0 1 1 0,2 1 4 0,-3-1-6 16,1-3 4-16,2 1 0 0,-2 2-1 0,2-3 1 15,-1 1-3-15,1 0 2 0,0-1 0 0,-2 0 3 16,6-4-4-16,-8 8 1 0,8-8 0 0,-7 5-1 16,7-5 2-16,-4 5-3 0,4-5 1 0,0 0-1 15,-8 7 4-15,8-7 2 0,0 0-1 0,-2 2-2 0,2-2 2 16,0 0 3-16,0 0 0 0,0 0 8 16,0 0 5-16,0 0-2 0,0 0-1 0,0 0-3 15,0 0-2-15,0 0-1 0,0 0 0 0,0 0-3 0,0 0-1 16,0 0-1-16,0-19-1 0,0 19 1 0,7-12 2 15,-4 8-6-15,1-2 2 0,3-1-4 0,-3 2-1 16,0-2 1-16,3 4-1 0,-2-2 1 0,1-1 2 16,-1 3-3-16,-5 3 3 0,10-6-1 0,-6 4-2 15,-4 2-2-15,7-5 6 0,-7 5-2 0,6-6-4 16,-6 6 4-16,7-1-5 0,-7 1 2 0,9-4 1 16,-9 4 2-16,0 0-4 0,11 1 5 0,-11-1-6 15,7 0 2-15,-7 0 0 0,0 0 2 0,14 3-4 16,-14-3 5-16,10 1-1 0,-5 2-1 0,-5-3-3 15,12 3 5-15,-8-1-1 0,-4-2-6 0,11 4 8 16,-6-2 0-16,-5-2-2 0,11 3-2 0,-9 0 4 16,-2-3-1-16,14 4-1 0,-9-3 2 0,-5-1-1 15,10 3 1-15,-10-3-2 0,12 0 5 0,-7 3-4 16,-5-3 2-16,10 0-1 0,-10 0-2 0,13 0 3 16,-13 0-3-16,12-1 3 0,-7-1-3 0,-5 2 4 15,14 0-5-15,-14 0 4 0,11-3-1 0,-7 0-3 0,-4 3 3 16,10-2-5-16,-10 2 6 0,9-3-1 0,-9 3 2 15,4-3 1-15,-4 3-2 0,0 0-1 0,10-3-5 16,-10 3 7-16,0 0-5 0,0 0 5 16,4-5-3-16,-4 5 0 0,0 0-1 0,0 0-1 0,0 0-1 15,0 0-1-15,0 0-3 0,8-4-9 0,-8 4-8 16,0 0-8-16,0 0-1 0,0 0-20 0,0 0-17 16,0 0-10-16,0 0-24 0,0 0-18 0,0 0-51 15,0 0-101-15,0 0-294 0,0 0 130 0</inkml:trace>
  <inkml:trace contextRef="#ctx0" brushRef="#br0" timeOffset="943.48">476 306 56 0,'0'0'107'0,"0"0"-2"16,0 9-10-16,0-9-4 0,0 0-5 0,0 0-7 15,0 10-9-15,0-10 5 0,0 8-4 16,0-8-3-16,0 9-1 0,0-9-9 0,0 0 0 0,0 12-3 15,0-12-1-15,0 8-20 0,2-2 19 0,-2-6-4 16,2 9-4-16,-2-9-3 0,2 11-2 0,-2-6-7 16,0-5 1-16,4 9-2 0,-4-9-4 0,2 9 0 15,-2-9-3-15,0 9-1 0,0-9-6 0,1 8-3 16,-1-8 3-16,0 7 0 0,0-7-3 0,0 0-10 16,-1 11 11-16,1-11-3 0,0 0-6 0,1 11-6 15,-1-11 8-15,0 0-3 0,-1 7-2 0,1-7 1 16,0 0 2-16,0 0 1 0,0 0-2 0,-2 7 2 15,2-7-5-15,0 0-1 0,0 0 4 0,0 0 0 16,0 0-3-16,0 0 8 0,0 0 1 0,0 0 5 16,0 0 2-16,0 0-4 0,0 0 0 0,0 0-3 15,0 0-3-15,0 0 1 0,0 0-2 0,0 0 4 16,0 0-3-16,14-17-8 0,-14 17 5 0,3-10 1 16,1 5-12-16,0-1 10 0,-2-2-1 0,1 4-2 15,1-2 2-15,3-3-4 0,-4 2 5 0,1 1-8 16,-1 1-2-16,-3 5 1 0,8-10 2 0,-6 6 4 15,4-1-3-15,-6 5-1 0,4-12 3 0,0 10-6 0,-4 2 3 16,6-10 3-16,-5 4-4 0,-1 6 0 0,9-9-2 16,-7 4 1-16,-2 5-1 0,5-7 7 0,1 2-2 15,-6 5-5-15,5-5-2 0,-5 5 10 0,4-4-2 16,-4 4-4-16,7-5 1 0,-7 5 0 0,5-3 1 16,-5 3 2-16,8-6-3 0,-8 6 0 0,7-6 2 15,-7 6-5-15,10-5 7 0,-6 4 2 0,-4 1-4 16,0 0 0-16,9-3-1 0,-9 3 1 0,6-3-3 15,-6 3 3-15,0 0-2 0,0 0 4 0,0 0-4 16,0 0-3-16,6-3 4 0,-6 3-5 0,0 0 4 16,0 0 1-16,0 0 1 0,0 0 3 0,0 0-5 15,0 0-1-15,7 10 5 0,-7-10-5 0,0 0 5 16,2 8 0-16,-2-8 0 0,1 7 1 0,-1-7 2 16,0 0 4-16,0 10 4 0,0-10-1 0,0 9-1 0,0-9-1 15,1 9-2-15,-1-9-3 0,2 10 1 0,-2-10 1 16,0 10 1-16,0-3 3 0,0-7 1 15,0 8-1-15,0-8-2 0,0 12 0 0,0-12 0 0,0 9 1 16,0-9-3-16,0 10-4 0,0-10 7 0,0 8-2 16,0-8-4-16,0 0 4 0,0 12-8 0,0-12 4 15,0 0-2-15,0 8 3 0,0-8 0 16,0 0 2-16,0 0-1 0,0 9-1 0,0-9-1 0,0 0 0 16,0 0 0-16,0 0-1 0,-2 7 0 0,2-7-7 15,0 0 5-15,0 0 3 0,0 0 0 0,0 0 1 16,-1 8-2-16,1-8 0 0,0 0 0 0,0 0-3 15,1 9-12-15,-1-9-5 0,0 0-12 0,0 0-12 16,2 7-7-16,-2-7-16 0,0 0-13 0,0 0-14 16,0 0-18-16,0 0-29 0,0 0-132 0,0 0-292 15,0 0 129-15</inkml:trace>
  <inkml:trace contextRef="#ctx0" brushRef="#br0" timeOffset="1412.23">855 350 143 0,'0'0'136'0,"0"0"-7"0,8 4-8 0,-8-4-3 16,0 0-12-16,0 0-6 0,14 0-1 0,-14 0-15 15,9 0 4-15,-9 0-10 0,13-2 1 0,-13 2-6 16,16-2-4-16,-9 2-10 0,-7 0-3 0,16-1-14 15,-9 1 7-15,-1-2-12 0,-6 2 2 0,14-1-10 16,-14 1 2-16,9 0-6 0,-9 0-4 0,0 0 3 16,12 0-1-16,-12 0-4 0,0 0-7 0,7-1 2 15,-7 1-3-15,0 0-1 0,0 0-2 0,0 0 0 16,0 0-6-16,0 0 4 0,0 0 3 0,8 1 2 16,-8-1-8-16,0 0 2 0,0 0 0 0,0 0-1 15,0 0-2-15,0 0 1 0,0 0-10 0,0 0-13 16,0 0-9-16,0 0-13 15,0 0-20-15,0 0-11 0,0 0-30 0,9-3-54 0,-9 3-93 0,0 0-271 16,7-5 121-16</inkml:trace>
  <inkml:trace contextRef="#ctx0" brushRef="#br0" timeOffset="2305.86">1209 212 64 0,'0'0'173'15,"0"0"-10"-15,0 0-14 0,0 0-8 0,0 0-11 16,0 0-16-16,0 0-4 0,0 0-9 0,0 0-13 0,0 0-10 15,0 0-5-15,0 0-10 0,0 0 0 16,0 0-6-16,0 0-9 0,0 0-3 0,0 0-7 0,0 0-5 16,0 0-1-16,8-2-5 0,-8 2-4 0,0 0-3 15,7-4-1-15,-7 4-2 0,9-2 2 0,-9 2-9 16,9-5 4-16,-9 5-5 0,10-3-1 0,-3 3 2 16,-7 0-1-16,12-2 1 0,-5 1-4 0,-7 1 1 15,14 0-7-15,-14 0 2 0,13 0-1 0,-13 0 0 16,12 1 0-16,-8 1 2 0,-4-2 0 0,9 3-1 15,-9-3-1-15,7 5 0 0,-7-5-2 0,7 2 0 16,-7-2 3-16,4 5 0 0,-4-5-4 0,0 8 2 16,0-8 5-16,0 0-1 0,-1 9-1 0,1-9 0 15,-4 7 4-15,4-7 3 0,-6 10-2 0,0-7 1 16,3 2 0-16,-3-1-3 0,-1 0 1 0,2 0-1 16,-2 4-1-16,1-2-7 0,-1 1 5 0,2-2 3 15,-2-2-1-15,1 2 2 0,6-5-2 0,-9 4-4 0,5 1 3 16,4-5-5-16,-8 5 4 0,4-1-1 15,4-4 1-15,-4 5-1 0,4-5-4 0,-4 6 9 16,4-6-6-16,0 0-1 0,0 0-1 0,0 0-2 0,0 0 7 16,0 0-7-16,0 0 7 0,7 10-3 0,-7-10-2 15,0 0 2-15,9 1 0 0,-9-1 1 0,0 0-3 16,15-2 3-16,-15 2 1 0,10 0-5 0,-10 0 3 16,10-2-4-16,-10 2 4 0,11 0 1 0,-11 0 0 15,9 0-3-15,-9 0 0 0,0 0 1 0,12 3-7 16,-12-3 5-16,9 2 1 0,-9-2 1 0,9 2-4 15,-9-2 2-15,8 1 1 0,-8-1-3 0,8 6 6 16,-8-6-3-16,6 2 2 0,-6-2-5 0,8 1 3 16,-8-1-1-16,0 0 3 0,6 5-1 0,-6-5-1 15,0 0 0-15,6 3 2 0,-6-3-3 0,4 6 2 16,-4-6 1-16,3 5 3 0,-3-5-9 0,5 5 10 16,-5-5-6-16,0 0 17 0,0 0 2 0,-8 14 3 15,6-9 2-15,-4-1-4 0,1 1 0 0,-5 2-1 16,3-2-4-16,-2 2-3 0,-3 0 4 0,1 2-13 15,-3-1-27-15,1-1-6 0,-1 1-15 0,-1 1-19 16,-2 0-32-16,4 0-18 0,-3 0-37 0,1-1-139 16,3-2-314-16,1 2 140 0</inkml:trace>
  <inkml:trace contextRef="#ctx0" brushRef="#br0" timeOffset="5030.91">-34 837 16 0,'0'0'95'0,"0"0"1"0,0 0-13 16,2-8 0-16,-2 8-10 0,0 0 7 0,0 0-5 15,0 0-6-15,0 0 7 0,4-5-3 0,-4 5-7 16,0 0 1-16,0 0 0 0,5-5-7 0,-5 5-5 15,0 0 2-15,0 0-4 0,0 0-2 0,5-6-3 16,-5 6 1-16,0 0-11 0,0 0 3 0,4-4-3 16,-4 4-1-16,0 0-5 0,0 0-4 0,0 0 1 15,0 0-10-15,0 0-1 0,0 0-2 0,0 0 0 0,0 0-4 16,0 0 2-16,0 0 1 0,0 0-2 0,0 0 5 16,5 17-1-16,-5-17-3 0,1 9-2 15,-1-9 4-15,-1 8-3 0,1-8-5 0,1 14 6 0,-1-14-2 16,-1 12 1-16,0-4 0 0,2 0 1 0,-1-8 2 15,-3 16 0-15,1-9-9 0,0 0 11 0,0 1-4 16,2-8-1-16,-2 12 1 0,-1-5-2 0,0 0-1 16,3-7-2-16,-2 10 1 0,0-5-1 0,0 2-4 15,2-7 2-15,-2 10-1 0,2-10 2 0,-3 7-2 16,3-7-1-16,0 0 1 0,0 10 0 0,0-10-5 16,0 7 3-16,0-7-1 0,0 0 0 0,0 0-1 15,0 10 3-15,0-10-1 0,3 5-2 0,-3-5 1 16,4 6 4-16,-4-6-8 0,2 4 7 0,-2-4-2 15,0 0 0-15,12 2-1 0,-6 1 0 0,-6-3 0 16,9-3 1-16,-9 3-1 0,16 0 3 0,-9 0-1 16,3 0-6-16,1-2 6 0,1 0-1 0,-2 0-2 0,3 1 1 15,1-4 2-15,-3 3-3 0,3-1-1 0,-3-1-1 16,0 2-2-16,1-1 5 0,-3 1-3 0,-3 0-2 16,3 1 0-16,-9 1-6 0,9-3-9 0,-9 3 0 15,12-1-10-15,-12 1-5 0,7-3-12 0,-7 3-10 16,0 0-22-16,0 0-16 0,6-3-20 0,-6 3-51 15,0 0-99-15,0 0-283 0,0 0 124 0</inkml:trace>
  <inkml:trace contextRef="#ctx0" brushRef="#br0" timeOffset="5392.21">225 828 111 0,'0'0'113'0,"0"0"-1"16,0 0-4-16,0 0-9 0,-12 23 2 0,12-23-2 16,-4 11-7-16,0-5-7 0,2-2 4 0,-3 3-5 15,3 0-6-15,-1 1-5 0,-1 1-1 0,-1 2 0 16,1-3-11-16,0 2 0 0,2-1-6 15,-6 2-1-15,6 1-10 0,-2-2 5 0,-1 1-2 0,1 0-9 16,1-2 0-16,-3 1-3 0,1-2-2 0,2 4-2 16,-1-3-2-16,0-1-3 0,1 1-3 0,-1 1-2 15,2-4-4-15,0 3 4 0,-1-2-5 0,1 2-2 16,-1-4-2-16,3-5 0 0,-4 12 0 0,2-8-1 16,2-4-5-16,-4 9-11 0,4-9-13 0,-3 12-16 15,3-12-19-15,-2 8-14 0,2-8-22 0,-4 6-11 16,4-6-23-16,0 0-155 0,-2 6-301 0,2-6 134 15</inkml:trace>
  <inkml:trace contextRef="#ctx0" brushRef="#br0" timeOffset="6213.62">442 869 67 0,'0'0'134'0,"-5"8"-19"0,2-1 4 0,1-2-6 16,-2 3-3-16,0-2-4 0,1 2-3 0,1 1-8 15,-2-1 1-15,-1-1-10 0,4 1 0 0,-3 1-9 16,0-2-11-16,4 1-1 0,-2-1-8 0,-1-3-3 16,1 4-4-16,2-8-7 0,-6 12-2 0,6-5 0 15,0-7-10-15,-5 10-14 0,4-6 14 0,1-4-13 16,-4 9 5-16,4-9-2 0,0 8 5 0,0-8-12 16,-4 7 4-16,4-7 0 0,0 0-1 0,0 0-4 15,0 0 1-15,0 0-3 0,0 0 2 0,0 0-3 16,0 0-5-16,0 0 3 0,0 0 1 0,0 0-3 0,0 0-1 15,0 0-3-15,14-17-1 0,-8 9-4 16,1-1 3-16,2 1-2 0,1-2-6 0,-2 0 1 0,1 3-1 16,5-7 4-16,-3 4-1 0,1-2-7 0,-4 4 7 15,1-2 0-15,2 3-4 0,-1-3 4 0,-2 4 1 16,0-2-3-16,-2 3 3 0,1 0-1 0,-1 0 5 16,-2 0-3-16,-4 5 4 0,6-5-4 0,-6 5-3 15,4-5 3-15,-4 5 4 0,6-4-7 0,-6 4 3 16,0 0-1-16,0 0 2 0,0 0 2 0,0 0 3 15,0 0-3-15,0 0 10 0,0 0-3 0,13 9-2 0,-13-9 7 16,2 8 5-16,-2 0 5 0,0-8-11 16,-2 13 7-16,1-3-4 0,0 0 8 0,1-1-3 15,0 1-1-15,-6 1 0 0,6-2 0 0,-4 1-4 16,3 0 0-16,-2-1-1 0,-2 3 0 0,3-3 0 0,0-1-2 16,0 1 0-16,-1 2-1 0,-2 1-2 0,1-5-2 15,3 1-5-15,-2-1-8 0,0 0-10 16,3-7-19-16,-4 11-16 0,4-11-20 0,-3 8-22 0,3-8-21 15,-1 5-14-15,1-5-161 0,0 0-315 16,0 0 140-16</inkml:trace>
  <inkml:trace contextRef="#ctx0" brushRef="#br0" timeOffset="6418.48">794 939 143 0,'0'0'137'0,"9"1"-13"16,-9-1-8-16,10 0-6 0,-10 0-6 0,13-1-3 15,-13 1-10-15,11-1-8 0,-3 1 3 0,-8 0-10 0,17-2-4 16,-9 1-9-16,4 1-3 0,-3-4-7 0,-1 3-6 16,2-1-17-16,-2-1 11 0,1 1-6 0,1 0-5 15,-3 1-1-15,-7 1-10 0,12-5-9 0,-6 5-16 16,-6 0-10-16,9-1-19 0,-9 1-13 0,6-3-15 16,-6 3-34-16,0 0-136 0,0 0-252 0,3-8 112 15</inkml:trace>
  <inkml:trace contextRef="#ctx0" brushRef="#br0" timeOffset="6690.28">938 826 56 0,'0'0'125'0,"0"0"0"15,-14 4-11-15,14-4-19 0,0 0 11 0,-9 10-7 16,5-7-9-16,4-3 3 0,-5 11 0 0,0-6 0 0,1 1-3 16,2 1-8-16,-2 1-3 0,-1 1 0 15,1-2-8-15,2 0-4 0,-1 1-4 0,-2 2-2 16,5-3-5-16,-2 1-3 0,0 2-4 0,-2-3-4 0,3 2-4 16,0 0-5-16,-2-2-6 0,1 2-2 0,0 0 0 15,0-3-4-15,2-6 1 0,-4 13-3 0,0-8-3 16,4-5 0-16,-2 12 1 0,0-4-6 0,1-1-8 15,-2-2-12-15,3-5-17 0,-3 9-15 0,3-9-10 16,-4 8-21-16,4-8-11 0,-2 5-17 0,2-5-23 16,0 0-50-16,0 0-88 0,-8 2-279 0,8-2 124 15</inkml:trace>
  <inkml:trace contextRef="#ctx0" brushRef="#br0" timeOffset="7704.33">1227 809 63 0,'-8'7'145'0,"2"-2"-5"16,-2 0-13-16,0 0-3 0,2 2-7 0,1-2-6 15,-2 3-21-15,0-1-2 0,3-2-1 0,2 1-14 16,2-6-3-16,-7 8-13 0,7-8 0 0,-4 9-4 15,4-9-1-15,0 8-9 0,0-8 0 0,0 0-6 16,4 9 2-16,0-5-8 0,-4-4 6 0,10 6-12 16,-2-4-1-16,-2-2-3 0,-6 0 0 0,13 5-3 15,-6-5 3-15,3 0-4 0,-10 0-1 0,15 1 1 16,-8-1-7-16,1 0 5 0,-8 0-5 0,16-1 1 16,-8-1-4-16,0 2-3 0,-8 0-2 0,15-3-1 15,-8 3 3-15,2 0 0 0,-9 0-2 0,14-2 1 16,-7 2-2-16,-7 0 1 0,14 0 0 0,-14 0-1 0,12 1 1 15,-6-1-4-15,-6 0 1 0,13 1-1 0,-5-1 3 16,-8 0 3-16,14 0 2 0,-9 0-3 0,-5 0 3 16,13 3-4-16,-5-3-1 0,-8 0-8 0,11 3 8 15,-11-3 1-15,8 2 1 0,-1 0 1 0,-7-2-1 16,9 6-1-16,-5-2 0 0,-4-4 5 0,5 5 0 16,-5-5-1-16,9 9 6 0,-7-6 3 0,-2-3 1 15,2 10 9-15,-2-10 3 0,-3 9 1 0,3-9 2 16,-10 10 1-16,6-3 0 0,-1-2-1 0,-3 0-1 15,-2 2-1-15,-1-1-6 0,3 1 2 0,-3-2-7 16,-1 2-1-16,1-2-2 0,-1 2-9 0,3-2-17 16,0-3-23-16,2 2-22 0,0 0-32 0,0-2-34 15,0 3-57-15,-1-4-141 0,8-1-346 0,-10 3 153 16</inkml:trace>
  <inkml:trace contextRef="#ctx0" brushRef="#br0" timeOffset="7063.19">1319 758 116 0,'0'0'162'0,"7"-2"-10"0,-7 2-8 16,11-3-12-16,-3 1-2 0,-2-1-4 0,4 1-15 16,0-1-3-16,-1 1-14 0,0-1-7 0,2 0-12 15,-4 2-8-15,-7 1-4 0,14-1-8 0,-7-1-3 16,0 1-8-16,-7 1-2 0,11-1-6 0,-11 1-6 15,9 0-14-15,-9 0-11 0,0 0-18 0,0 0-8 16,10 0-19-16,-10 0-18 0,0 0-21 0,0 0-29 16,0 0-147-16,0 0-276 0,0 0 122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01:39.0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0F182F-F5E3-443C-A66A-6253416E548C}" emma:medium="tactile" emma:mode="ink">
          <msink:context xmlns:msink="http://schemas.microsoft.com/ink/2010/main" type="inkDrawing" rotatedBoundingBox="21686,12270 24381,13202 24030,14218 21335,13286" semanticType="callout" shapeName="Other">
            <msink:sourceLink direction="with" ref="{CBAC2D99-2D3C-407F-8BF0-DE49EBE4ABB1}"/>
          </msink:context>
        </emma:interpretation>
      </emma:emma>
    </inkml:annotationXML>
    <inkml:trace contextRef="#ctx0" brushRef="#br0">0 85 5 0,'0'0'9'0,"0"0"-4"16,0 0 1-16,0 0-3 0,0 0 5 15,0 0-3-15,0 0-4 0,10-1 2 0,-10 1 3 16,0 0 1-16,0 0-7 0,0 0 0 0,0 0 4 0,12 0 0 16,-12 0-4-16,0 0 0 0,10-1 1 0,-10 1 2 15,9-1 2-15,-9 1-5 0,10 0 3 16,-10 0 0-16,11 0 3 0,-11 0 2 0,10-2 1 16,-10 2-1-16,13-2 3 0,-6 2 0 0,-7 0 1 15,13-3-1-15,-13 3 4 0,9-1 4 0,-9 1 3 0,14-1 2 16,-14 1 6-16,9-2-10 0,-9 2 5 0,9-2 0 15,-9 2-1-15,10 0-6 0,-10 0-1 16,8-6 0-16,-8 6-5 0,6 0 2 0,-6 0-1 0,0 0-6 16,10-2 4-16,-10 2-3 0,0 0 1 0,9 0 2 15,-9 0-3-15,0 0-5 0,0 0 3 0,11 0-2 16,-11 0-1-16,0 0-3 0,10-2 7 0,-10 2-3 16,0 0-4-16,0 0 3 0,10 0 1 0,-10 0-5 15,0 0-4-15,0 0 10 0,9 0-7 0,-9 0 6 16,0 0-2-16,9-1 1 0,-9 1 0 0,0 0-3 15,0 0-2-15,13-2 0 0,-13 2 1 0,0 0 2 16,12-2 0-16,-12 2-3 0,7 0 3 0,-7 0-3 16,11 0 2-16,-11 0 1 0,10 0-1 0,-10 0 1 15,12 0 0-15,-12 0-1 0,14-2-3 0,-14 2 7 16,11 0-4-16,-4-1 0 0,-7 1-1 0,14 0 4 16,-14 0-6-16,11 1 6 0,-3-1-1 0,-8 0-3 15,11-1 0-15,-11 1 1 0,11-2-2 0,-11 2 1 16,11 0 4-16,-11 0-3 0,11 0 1 0,-11 0-4 15,12-2 8-15,-4 1-6 0,-8 1 3 0,14-2-4 0,-5 0 4 16,-3 1-2-16,4 0 2 0,-1 0 3 16,2-2 1-16,-2 3-2 0,-1-2 0 0,3 1-1 15,-2 0 6-15,-1 1-3 0,-1-3 1 0,1 1 2 0,2 1-4 16,-3 0 6-16,1-1-11 0,-8 2 2 16,15-1 6-16,-8 1-2 0,-7 0 1 0,13-3 0 15,-6 3-3-15,-7 0 2 0,13 0 0 0,-7-1 1 16,-6 1-2-16,14-3 0 0,-7 3 0 0,-7 0-4 0,14 0 1 15,-8 0 0-15,-6 0 0 0,13 0 3 0,-5-3-3 16,-8 3 1-16,13 0-4 0,-5-1 5 0,-8 1-4 16,14-1 1-16,-7-1 1 0,-7 2 1 0,14-1-1 15,-8 1 0-15,-6 0 1 0,14 0 3 0,-14 0-4 16,14-2-1-16,-14 2 5 0,11-1 1 0,-11 1-1 16,12-1-7-16,-12 1 11 0,12 0-9 0,-12 0 6 15,12 0 3-15,-4 1-2 0,-8-1 3 0,14 0-4 16,-6 0 4-16,-8 0-6 0,14-1 1 0,-4 1-2 15,0 0 2-15,-4 0-1 0,6 0 0 0,-4 0 0 16,-8 0-3-16,16 1 2 0,-8-2-3 0,0 2 7 16,2-1-8-16,-10 0 4 0,14 0-3 0,-6 0 1 15,-8 0-2-15,14-1 7 0,-7 1-5 0,-7 0 1 16,14 0-4-16,-6 0 3 0,0 0-4 0,-8 0 2 16,15 0 4-16,-7-3-6 0,-8 3 6 0,16 0-3 0,-9 0 0 15,-7 0 3-15,17 3 1 0,-9-3-6 16,2-3 11-16,-1 3-10 0,-9 0-3 0,16 0 5 15,-10 0-3-15,-6 0 5 0,17 3 0 0,-11-3 3 16,-6 0 2-16,17-3-1 0,-11 6-6 0,2-3 5 0,-8 0 4 16,15-3-2-16,-7 3-9 0,-8 0 5 15,15 0-5-15,-5 0 6 0,-2 0-8 0,1 0-1 16,-9 0 3-16,18 0 5 0,-8 3 10 0,0-3-12 0,1 0 1 16,-3 0 3-16,0 1-2 0,1-1 1 0,2 1-9 15,0 1 3-15,0-2 0 0,-1 0 2 0,-10 0 0 16,15 0 3-16,-4 3-3 0,-4-3 0 15,3 0-5-15,-3 1 1 0,5-1-2 0,-4 0 3 0,0 4 1 16,2-4-1-16,0 0 4 0,2 0-2 0,-2 0-2 16,2 2 1-16,-12-2 0 0,15 0-4 0,-6 0 8 15,-3 0-2-15,3 0-2 0,-9 0 3 16,18 0-2-16,-11 1-1 0,-7-1 1 0,13-1 7 0,-13 1-12 16,15 0 7-16,-7 0-2 0,-8 0-8 0,15 1 1 15,-8-1 2-15,-7 0 3 0,15 1-3 0,-7-1 3 16,-8 0 6-16,17 0-5 0,-11 3-3 0,2-3 7 15,-8 0-4-15,16 0-2 0,-8 0 2 0,-1 1 1 16,-7-1 0-16,13 2-1 0,-5-1 2 0,4-1-3 16,-5 1 1-16,-7-1 8 0,17 0-12 0,-10 2 5 15,1-2 2-15,-8 0-9 0,15 0 6 0,-7 3 2 0,-8-3-7 16,13 0 3-16,-6 1 1 0,1 0-4 16,-1 1 2-16,4-1 6 0,-5 1-4 0,-6-2-3 15,13 2 8-15,-5-1-6 0,0 1-1 0,-2 0 7 16,-6-2-1-16,15 3-5 0,-6-3 10 0,0 3-5 15,3 0 0-15,-2-2 0 0,1 2-3 0,0-1 0 0,-1 0-2 16,1 1 1-16,-3-3 2 0,-2 2 6 16,4 0-16-16,-1-1 12 0,-9-1 0 0,16 2 4 0,-9 0 2 15,0 1 4-15,1-3-14 0,-1 2 14 0,1 0 0 16,-1-1-4-16,-7-1-3 0,17 1-4 0,-9 0 8 16,-1 2-14-16,2-3 15 0,0 0 0 15,-1 3-6-15,-1-2 7 0,2 4-6 0,-1-3 1 0,0-1-5 16,-1 1 6-16,2 0-3 0,2-1-5 0,-1 2 5 15,-3-2 6-15,0 2-10 0,6-1 2 0,-3 1 6 16,-4 0-2-16,2-2-5 0,-1 2-3 16,-7-3 1-16,12 5-3 0,-3-2 9 0,-3-2-7 0,5 2 5 15,-5 0-2-15,0-1 4 0,1 0 1 0,-2 1-3 16,4 0 6-16,-3-1-6 0,-1 1 1 0,-5-3-3 16,11 4 1-16,-3-1 0 0,-3-1 0 0,2 0 4 15,-7-2-5-15,8 4 3 0,-2-1-4 0,-6-3 2 16,10 3-9-16,-5 0 12 0,0 2-3 0,-5-5-5 15,10 5 6-15,-4-1-1 0,-3 0-5 0,-3-4 5 16,11 6 5-16,-4-1-2 0,-2-3-4 0,1 4 0 16,-1-3-5-16,1 3 4 0,-1-3 0 0,0 0 4 15,0 1-6-15,-5-4 1 0,9 7-1 0,-4-4 5 16,-5-3-6-16,5 7 5 0,-1-5-3 0,-4-2 2 16,5 6-4-16,-5-6 5 0,7 8-3 0,-6-5-4 15,4 2 11-15,-5-5 0 0,5 7-2 0,-2-2-14 16,-3-5 10-16,5 9 2 0,-2-4 4 0,-3-5-2 15,6 8 1-15,-6-8-1 0,6 9-7 0,-3-5 6 16,-3-4 4-16,5 7-4 0,-3-3 3 0,-2-4 0 0,6 11-2 16,-4-8-5-16,1 3 0 0,-3-6-1 15,5 11 1-15,-4-6 3 0,3 0-4 0,-4-5 2 16,2 10 4-16,0-4-5 0,-2-6 1 0,2 11 4 16,0-6-6-16,-1 2 2 0,0-1 2 0,-1-6-2 0,1 13 4 15,-1-7-7-15,0-6-3 0,2 10 6 0,-2-10-5 16,0 12 1-16,1-8 2 0,-1-4 2 15,1 10-10-15,1-3 11 0,-2-7-4 0,1 9 3 16,-1-9 2-16,1 7 0 0,-1-7-6 0,2 11 0 0,-2-11 6 16,0 6 1-16,0-6-3 0,3 9 0 0,-3-9-4 15,0 9 9-15,0-9-8 0,3 9 8 0,-3-9-6 16,1 7 3-16,-1-7-1 0,0 10-8 16,0-10 6-16,1 6 2 0,-1-6-3 0,0 0 2 0,0 12 3 15,0-12 1-15,0 7-11 0,0-7 0 0,0 0 6 16,0 10-3-16,0-10-1 0,0 9 9 0,0-9-2 15,0 8 0-15,0-8 2 0,1 8-13 0,-1-8 18 16,0 9-4-16,0-9-2 0,2 9 7 0,-2-9-5 16,0 9 2-16,0-9-2 0,1 11-12 15,-1-11 12-15,1 8-1 0,-1-8 4 0,0 10 2 0,0-10-9 16,-1 8 4-16,1-8-3 0,0 12 0 0,0-12 1 16,-1 11 0-16,1-11-5 0,0 9 5 15,0-9-10-15,0 10 9 0,0-10 2 0,0 10 1 0,0-10-6 16,-2 10-2-16,2-10 4 0,-1 9 7 0,1-9-4 15,-2 12 1-15,2-7-3 0,0-5-3 0,-2 12 3 16,1-6 3-16,1-6-4 0,-3 11 1 0,3-3 6 16,0-8-4-16,-2 11 1 0,2-11 4 15,0 13-7-15,-1-8-2 0,1-5 12 0,1 11-7 0,-1-11-7 16,0 8 2-16,0-8 0 0,-1 10 4 0,1-10-8 16,0 0 1-16,1 10 1 0,-1-10 2 0,-1 8-2 15,1-8 1-15,0 0 4 0,0 11-4 0,0-11 1 16,0 0 6-16,-1 9-2 0,1-9 1 0,-2 9 5 15,2-9-2-15,2 9-3 0,-2-9-1 0,-2 10 3 16,2-10-2-16,2 9 0 0,-2-9 3 0,0 8-4 16,0-8 1-16,0 9-1 0,0-9 0 0,0 8-3 15,0-8-1-15,1 9 2 0,-1-9 0 0,0 0 1 0,-1 10-3 16,1-10 3-16,0 0-2 0,0 10 1 16,0-10-2-16,0 0 2 0,1 10-1 0,-1-10 2 15,0 7 1-15,0-7-5 0,-1 9 8 0,1-9-8 16,-2 7 6-16,2-7-6 0,-1 10 0 0,1-10 4 0,-1 11 0 15,1-11-1-15,-2 9 2 0,2-9-4 16,0 10-4-16,0-10 2 0,-2 7 1 0,1 0 5 16,1-7 0-16,0 9-3 0,0-9 2 0,-2 8-1 15,2-8-2-15,-1 9-1 0,1-9 1 0,-3 8 4 16,3-8-5-16,-1 8 2 0,1-8 6 0,-2 9-3 16,2-9 2-16,-3 9-2 0,3-9-1 0,-1 6 3 15,1-6-1-15,-4 9-2 0,4-9 3 0,-3 9 2 16,3-9 0-16,-3 8 0 0,3-8 0 0,-3 9 1 15,3-9 1-15,-3 7-5 0,3-7 1 0,-3 9 3 16,3-9-5-16,-4 9 1 0,4-9-1 0,-3 10 2 0,3-10-3 16,-1 7-2-16,1-7 2 0,-4 9 2 0,4-9-3 15,-2 8 0-15,2-8 4 0,-2 8-3 16,2-8 2-16,0 0-8 0,-1 10 8 0,1-10-6 16,-2 4 3-16,2-4 0 0,0 0 1 0,-2 10 0 15,2-10 5-15,-1 8-3 0,1-8 6 0,0 0-1 0,-1 9-4 16,1-9-2-16,0 0 3 0,-2 8-2 15,2-8 5-15,0 0-4 0,-1 9 0 0,1-9 1 16,0 0 0-16,0 7-1 0,0-7 0 0,0 0-2 16,-1 11 6-16,1-11-5 0,0 0 7 0,1 7-8 0,-1-7 1 15,0 0 1-15,0 9 0 0,0-9 0 0,0 0 0 16,0 0-3-16,0 0 3 0,0 0-1 16,0 8 5-16,0-8 4 0,0 0 1 0,0 0 4 15,0 0 7-15,0 0-1 0,0 0 6 0,3 6 1 16,-3-6 3-16,0 0-3 0,0 0-2 0,0 0-7 0,0 0-1 15,0 0-4-15,0 0-20 0,14-4-26 0,-14 4-39 16,0 0-56-16,0 0-59 0,7-5-182 0,-7 5-392 16,3-8 174-16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5:55:48.8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16155F-C4BA-4964-BA79-1E3BCB07E936}" emma:medium="tactile" emma:mode="ink">
          <msink:context xmlns:msink="http://schemas.microsoft.com/ink/2010/main" type="writingRegion" rotatedBoundingBox="15469,9546 23499,9854 23398,12488 15368,12181"/>
        </emma:interpretation>
      </emma:emma>
    </inkml:annotationXML>
    <inkml:traceGroup>
      <inkml:annotationXML>
        <emma:emma xmlns:emma="http://www.w3.org/2003/04/emma" version="1.0">
          <emma:interpretation id="{DD654503-A2C8-4BD8-B38D-822A6906D6F8}" emma:medium="tactile" emma:mode="ink">
            <msink:context xmlns:msink="http://schemas.microsoft.com/ink/2010/main" type="paragraph" rotatedBoundingBox="19674,9777 22621,9793 22615,10988 19667,10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E6AB6C-5999-4DBF-9886-924E23A5392E}" emma:medium="tactile" emma:mode="ink">
              <msink:context xmlns:msink="http://schemas.microsoft.com/ink/2010/main" type="inkBullet" rotatedBoundingBox="19671,10173 20080,10175 20078,10410 19670,1040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-37 183 47 0,'0'0'126'0,"0"0"-3"0,0 0-11 16,0 0 0-16,0 0-11 0,0 0-4 0,13 5-2 15,-13-5-7-15,0 0-9 0,0 0-4 0,11 0-3 16,-11 0-4-16,0 0 1 0,10 2-6 0,-10-2-8 16,9 0 1-16,-9 0-7 0,8 1 0 0,-8-1-3 15,12 1-9-15,-12-1 5 0,11-1-4 0,-11 1 3 16,12 1-2-16,-12-1-2 0,9 1-1 0,-3 1-1 16,-6-2-2-16,12 0-8 0,-12 0 3 0,13 2 0 15,-6-2 2-15,2 0 0 0,-9 0-5 0,11 3-1 16,-4-3 0-16,-7 0-2 0,12 3-1 0,-6-3 1 0,-6 0-1 15,14 1-3-15,-7 0 0 0,-7-1-1 16,13 2 2-16,-13-2-4 0,14 2-1 0,-8-1 4 16,1 1-6-16,2-1 2 0,-4 0-3 0,-5-1 0 0,13 0 1 15,-5 3 1-15,-8-3-4 0,12 0-1 0,-5 3 4 16,-7-3-1-16,12 1-3 0,-8 0 4 0,-4-1 2 16,11 0-1-16,-11 0 2 0,12 3 0 0,-12-3-2 15,9 1 1-15,-9-1-3 0,8 1 1 0,-8-1 3 16,8 0 1-16,-8 0-5 0,0 0 6 0,6 2 0 15,-6-2 0-15,0 0 3 0,0 0 0 0,0 0-1 16,0 0 3-16,0 0-1 0,0 0 1 0,11 0-6 16,-11 0 1-16,0 0-3 0,0 0-2 0,0 0-1 15,0 0-1-15,0 0-5 0,0 0 3 0,0 0-2 0,0 0 0 16,0 0-10-16,0 0-13 0,0 0-11 16,0 0-14-16,0 0-13 0,0 0-16 0,0 0-20 15,0 0-25-15,0 0-17 0,-25 3-29 0,25-3-202 0,-8 3-394 16,8-3 175-16</inkml:trace>
        <inkml:trace contextRef="#ctx0" brushRef="#br0" timeOffset="-790.99">112 30 33 0,'0'0'73'0,"-5"-5"-10"0,5 5 7 0,0 0-11 16,0 0-5-16,0 0-1 0,0 0-5 0,-6-6-17 16,6 6 14-16,0 0-3 0,0 0 8 0,0 0-14 15,-5-3 11-15,5 3-5 0,0 0-9 0,0 0 1 16,0 0-6-16,0 0 0 0,0 0 0 0,0 0-10 15,-5-7-2-15,5 7 10 0,0 0-9 0,0 0 3 16,0 0 2-16,0 0-8 0,0 0 0 0,0 0 0 16,0 0-8-16,0 0 5 0,0 0 0 0,0 0-11 15,0 0 7-15,0 0-4 0,0 0 1 0,-8-1 4 16,8 1 4-16,0 0-3 0,0 0-6 0,0 0-1 0,0 0 7 16,-9-1-4-16,9 1 7 0,0 0-3 15,0 0 7-15,-10-1-8 0,10 1 2 0,0 0 0 0,0 0-1 16,-11 0 0-16,11 0-4 0,0 0 3 0,-14 0-7 15,14 0 7-15,0 0-3 0,-10-2 0 0,10 2-1 16,0 0 6-16,-11 0-4 0,11 0 4 0,0 0 6 16,-10-2 2-16,10 2-5 0,0 0 5 0,0 0-5 15,0 0 6-15,0 0-1 0,-9-1 1 0,9 1 0 16,0 0 4-16,0 0-17 0,0 0 14 0,0 0 3 0,-6-2-4 16,6 2 3-16,0 0-3 0,0 0 2 15,0 0-4-15,0 0 0 0,0 0 0 0,0 0-3 16,0 0 3-16,0 0-9 0,0 0 4 0,0 0-1 0,0 0 3 15,0 0-4-15,0 0-3 0,0 0 4 16,0 0-3-16,0 0-2 0,0 0 2 0,0 0-5 16,0 0 6-16,0 0 3 0,0 0 1 0,0 0-2 0,0 0 9 15,0 0 1-15,0 0 3 0,0 0-1 0,27 4 5 16,-27-4-3-16,11 1 3 0,-3 1-2 16,0-1-1-16,-8-1 2 0,13 1-5 0,-7 0 1 0,-6-1-4 15,15 0 0-15,-9 0 0 0,-6 0 3 0,16 0-3 16,-9 3 0-16,1-3-3 0,0 1-1 0,-8-1-2 15,15 0 2-15,-15 0-3 0,9 0 0 0,-2 1 1 16,-7-1-5-16,11 0-1 0,-11 0-1 0,11 2 3 16,-11-2 0-16,10 0-10 0,-10 0 7 0,11 0 3 15,-11 0-3-15,12 2 1 0,-12-2 2 0,12 1-1 0,-7 0 3 16,-5-1-1-16,10 3 0 0,-2-2-4 16,-8-1 5-16,9 1-8 0,-2 0 4 0,-7-1 0 15,9 2-1-15,-9-2-1 0,11 2 5 0,-4 1-5 0,-7-3 4 16,11 0-3-16,-11 0 1 0,9 2 2 15,-9-2 5-15,8 1-1 0,-8-1 4 0,8 2-2 16,-8-2 5-16,0 0-3 0,11 0 2 0,-11 0 4 0,0 0-1 16,8 0 1-16,-8 0-1 0,0 0 2 0,0 0-3 15,10 0 0-15,-10 0 1 0,0 0-4 0,0 0 0 16,0 0-2-16,0 0-4 0,9-3 2 0,-9 3-1 16,0 0 0-16,0 0-4 0,0 0-1 0,0 0 2 15,8-2-4-15,-8 2-3 0,0 0 3 0,0 0 1 16,0 0-5-16,0 0 6 0,0 0-5 0,0 0-3 15,0 0 1-15,0 0 2 0,0 0 1 0,0 0-10 16,0 0-6-16,0 0-10 0,0 0-15 0,0 0-13 16,0 0-14-16,0 0-10 0,0 0-10 0,0 0-20 15,0 0-14-15,0 0-29 0,0 0-16 0,-27 5-38 16,17-2-120-16,1-2-346 0,-2-1 154 0</inkml:trace>
      </inkml:traceGroup>
      <inkml:traceGroup>
        <inkml:annotationXML>
          <emma:emma xmlns:emma="http://www.w3.org/2003/04/emma" version="1.0">
            <emma:interpretation id="{088C5041-F178-4124-B47D-F44117585CA6}" emma:medium="tactile" emma:mode="ink">
              <msink:context xmlns:msink="http://schemas.microsoft.com/ink/2010/main" type="line" rotatedBoundingBox="20466,9782 22621,9793 22615,10988 20460,10976"/>
            </emma:interpretation>
          </emma:emma>
        </inkml:annotationXML>
        <inkml:traceGroup>
          <inkml:annotationXML>
            <emma:emma xmlns:emma="http://www.w3.org/2003/04/emma" version="1.0">
              <emma:interpretation id="{E2E580FB-5D37-442C-8E02-FB8BA03DF09B}" emma:medium="tactile" emma:mode="ink">
                <msink:context xmlns:msink="http://schemas.microsoft.com/ink/2010/main" type="inkWord" rotatedBoundingBox="20466,9782 22621,9793 22615,10988 20460,10976"/>
              </emma:interpretation>
            </emma:emma>
          </inkml:annotationXML>
          <inkml:trace contextRef="#ctx0" brushRef="#br0" timeOffset="4586.12">1664-376 45 0,'0'0'103'0,"0"0"-8"0,0 0-23 15,0 0 12-15,0 0-3 0,6-5-1 0,-6 5-9 16,0 0-3-16,0 0-18 0,0 0 0 0,0 0-3 16,0 0-6-16,0 0 2 0,0 0-11 0,0 0 1 15,0 0-10-15,0 0 7 0,0 0-8 0,0 0-3 16,0 0-3-16,0 0 0 0,0 0 6 0,0 0-17 15,0 0 17-15,0 0-7 0,0 0-1 0,0 0 6 16,-17-4 2-16,17 4-1 0,0 0 4 0,0 0-2 16,0 0-3-16,0 0-7 0,0 0 3 0,0 0-4 15,-14 0 10-15,14 0-1 0,0 0 3 0,0 0 2 16,-10 2-5-16,10-2-3 0,-9 2 7 0,9-2 1 16,0 0-3-16,-12 4-1 0,12-4 0 0,-7 2-2 15,7-2-5-15,0 0 1 0,-10 3 2 0,10-3-5 16,-8 4 7-16,8-4-1 0,-9 5 4 0,5-2-3 0,4-3 11 15,-10 6 0-15,6-2-7 0,4-4-3 0,-6 6-1 16,1-3 2-16,5-3-5 0,-8 8 8 0,4-5 0 16,4-3 0-16,-5 8-2 0,1-5 0 0,4-3 0 15,-6 8-10-15,6-8 8 0,-5 8-2 0,2-3-4 16,3-5 2-16,-6 9-2 0,5-5-1 0,1-4 0 16,-6 8 1-16,6-8-4 0,-2 9-1 0,-2-4 2 15,4-5-2-15,-5 9 3 0,5-9 0 0,-3 10-4 16,1-5 3-16,2-5-3 0,-5 8-3 0,4-3 4 15,1-5-3-15,-3 9 1 0,3-9 4 0,-4 12-4 0,4-12 3 16,0 11-2-16,0-11 3 0,0 10-5 16,0-10 2-16,2 10-1 0,0-6 2 0,-2-4-4 15,0 10 4-15,0-10 0 0,1 9-6 0,-1-9 5 0,3 9-2 16,-2-3-1-16,-1-6 3 0,0 9 0 16,4-4 1-16,-4-5 0 0,2 8 1 0,1-4 2 15,-3-4-2-15,4 9 5 0,-4-9-4 0,3 8 8 0,-1-3-1 16,-2-5-2-16,5 8-3 0,-5-8 0 0,6 4 5 15,-6-4-7-15,4 7 1 0,-1-3 0 0,-3-4 2 16,0 0-3-16,7 5 1 0,-7-5-5 0,4 3 0 16,-4-3 2-16,0 0 0 0,0 0-2 0,0 0 6 15,0 0-3-15,3 7-2 0,-3-7 4 0,0 0 2 16,0 0-3-16,0 0 4 0,0 0-1 0,0 0-2 16,0 0-2-16,0 0-3 0,0 0-1 0,4 3 4 15,-4-3-5-15,0 0 5 0,9 2-2 0,-9-2 0 16,0 0-5-16,11 0 1 0,-11 0-2 0,0 0 1 15,9 3 1-15,-9-3-1 0,0 0 0 0,0 0-2 16,7 1 4-16,-7-1-2 0,0 0-1 0,0 0-6 16,0 0-9-16,0 0-14 0,0 0-23 0,0 0-19 0,0 0-22 15,-29-7-23-15,19 5-25 0,2-1-33 0,8 3-24 16,-16-7-173-16,7 0-396 0,5 3 175 0</inkml:trace>
          <inkml:trace contextRef="#ctx0" brushRef="#br0" timeOffset="5892.26">1808-269 61 0,'0'0'141'0,"0"0"-5"0,0 0-13 0,0 0-10 16,-7-2 0-16,7 2-6 0,0 0-3 0,0 0-6 16,0 0-6-16,0 0-6 0,-4-6-5 0,4 6-2 15,0 0-11-15,0 0-9 0,0 0-6 0,0 0-2 16,0 0-3-16,0 0-4 0,0 0 0 0,11-10-10 15,-11 10-3-15,0 0-3 0,8-4-1 0,-8 4-3 16,8-4-2-16,-8 4-4 0,9 0-1 0,-9 0 1 16,12-3 1-16,-12 3-6 0,9-4 5 0,-9 4 2 0,10-1-5 15,-10 1-1-15,10 0 5 0,-10 0-4 16,11 0-5-16,-11 0 5 0,12 0-4 0,-12 0 3 16,10 1-1-16,-10-1-4 0,7 0-2 0,-7 0 0 0,0 0-1 15,10 1-3-15,-10-1 3 0,0 0-3 0,0 0-1 16,6 3 1-16,-6-3-1 0,0 0 1 0,0 0-2 15,3 7 2-15,-3-7-4 0,0 0 3 0,0 0-2 16,0 0 1-16,0 0-1 0,0 0 6 0,0 0-2 16,-7 15 1-16,7-15-1 0,-6 5 3 0,6-5 1 15,-5 7-2-15,0-3-1 0,5-4 4 0,-7 8-4 16,3-3 1-16,1-1 0 0,-2 1 2 0,-1-1-1 16,6-4 1-16,-8 8-6 0,1-3 2 0,2-2 2 15,0 1 1-15,0 1 2 0,0 0-2 0,-2-2-1 16,1 2 3-16,0-1-5 0,1 3 8 0,-1-1-4 15,-1-1 1-15,0 0-5 0,1-2 9 0,-3 2-3 16,-1 1-1-16,5-3-2 0,0 2 4 0,-4-1-2 16,1 1-4-16,3-2-1 0,-1 1 3 0,6-4-4 15,-12 5 0-15,6-1 3 0,6-4 0 0,-9 6 1 0,6-4-1 16,3-2-5-16,-11 3 1 0,11-3 4 16,-7 5-1-16,7-5-4 0,-8 2 3 0,8-2 0 0,-7 5-2 15,7-5 0-15,0 0 3 0,-10 2 0 0,10-2-1 16,0 0-1-16,0 0 3 0,0 0-3 15,-10 0 4-15,10 0-1 0,0 0-1 0,0 0 0 16,0 0 1-16,0 0-1 0,0 0 1 0,0 0-4 0,0 0 2 16,0 0-1-16,-2-12-2 0,2 12 1 15,0 0-1-15,0 0-4 0,0 0 3 0,0 0 2 0,17-5-1 16,-17 5 0-16,9-2-5 0,-9 2 0 0,7 0 6 16,-7 0-2-16,0 0-2 0,13 0 2 0,-13 0 0 15,12 1 0-15,-12-1-2 0,9 0 1 0,-9 0-2 16,8 1-2-16,-8-1 3 0,10 3 3 0,-10-3-3 15,7 5 2-15,-3-3-2 0,-4-2 1 0,9 5-1 16,-4-3 2-16,-5-2 1 0,6 4-3 0,-1-1 3 16,-5-3 0-16,11 5 0 0,-6-3-4 0,1 1 5 15,-6-3-1-15,11 3 0 0,-5-2 1 0,0 2 2 16,1-2-5-16,-7-1 6 0,14 2-3 0,-8 0-2 16,-1 0-1-16,-5-2 5 0,14 1-4 0,-14-1 3 15,9 0 0-15,-9 0 0 0,10-1-2 0,-10 1 2 0,10 0 6 16,-10 0 7-16,7-2-6 0,-7 2 3 15,6-3-3-15,-6 3 1 0,0 0 1 0,8-2-3 0,-8 2 2 16,0 0 0-16,0 0-3 0,0 0 1 0,0 0-3 16,0 0 0-16,9-3-2 0,-9 3 0 0,0 0-2 15,0 0 1-15,0 0-2 0,0 0-3 0,0 0 3 16,0 0-1-16,0 0 1 0,0 0 1 0,0 0-7 16,0 0-10-16,8 5-5 0,-8-5-9 0,0 0-9 15,0 0-16-15,0 0-12 0,5 3-23 0,-5-3-20 16,0 0-18-16,0 0-24 0,0 0-13 0,0 0-147 15,0 0-336-15,0 0 149 0</inkml:trace>
          <inkml:trace contextRef="#ctx0" brushRef="#br0" timeOffset="7487.09">2092-386 64 0,'0'0'99'0,"0"0"-3"0,0 0-14 0,0 0 0 16,0 0-18-16,0 0-3 0,0 0-4 16,0 0-6-16,0 0-12 0,0 0 1 0,0 0-6 0,0 0 8 15,0 0-6-15,0 0 9 0,0 0-5 0,0 0 0 16,0 0 3-16,0 0 9 0,0 0-2 15,0 0-4-15,0 0 4 0,11 17-5 0,-11-17 6 0,0 0 4 16,5 7-4-16,-5-7 2 0,6 2-6 16,-6-2-3-16,4 3-8 0,-4-3-2 0,6 4-4 0,-6-4 1 15,5 5-7-15,-5-5-2 0,8 7-3 0,-3-5 2 16,-5-2-4-16,5 5-2 0,-5-5 1 0,5 3-5 16,-5-3-5-16,4 6 0 0,-4-6 3 0,2 6 0 15,-2-6-1-15,0 0 2 0,3 6-9 0,-3-6 2 16,0 0-1-16,3 7 6 0,-3-7-3 0,0 0-1 15,2 6 0-15,-2-6 1 0,0 0 0 0,4 5 0 16,-4-5-1-16,0 7 4 0,0-7-1 0,4 6 1 16,-4-6 5-16,0 0 6 0,2 8-7 0,-2-8 3 15,3 6-5-15,-3-6 1 0,3 7 2 0,-3-7 0 16,0 0-7-16,3 8 4 0,-3-8-1 0,3 5-2 16,-3-5 1-16,3 7-4 0,-3-7-2 0,2 5 1 15,-2-5 2-15,0 0 0 0,4 8-1 0,-4-8-1 0,2 5-1 16,-2-5 1-16,0 0-1 0,3 6 5 15,-3-6-3-15,0 0 7 0,3 7-2 0,-3-7-3 16,0 0 0-16,1 8 1 0,-1-8-1 0,0 0-2 0,2 6 3 16,-2-6-5-16,0 0 3 0,2 9 0 0,-2-9-3 15,0 0 1-15,2 7-3 0,-2-7 6 16,0 7-1-16,0-7 1 0,0 0-5 0,2 10 1 16,-2-10 0-16,2 7 1 0,-2-7-1 0,0 0-2 0,0 8 6 15,0-8-4-15,0 0 0 0,-1 9 1 0,1-9-3 16,-1 7 0-16,1-7 3 0,0 0 0 0,-2 9-3 15,2-9 2-15,-4 8 2 0,4-8 4 0,0 0-1 16,-2 8-4-16,2-8 4 0,0 0-6 0,-5 7 2 16,5-7 5-16,0 0 7 0,-5 5 6 0,5-5-3 15,0 0-3-15,-5 5 2 0,5-5-5 0,0 0-2 16,-6 8 1-16,6-8-2 0,-3 4 4 0,3-4 0 16,0 0-2-16,-7 6 4 0,7-6 0 0,-5 5-4 15,5-5 1-15,-6 6 0 0,6-6-1 0,-6 4 1 16,6-4-1-16,0 0 4 0,-7 7 7 0,3-6-3 0,4-1-1 15,-6 7 3-15,6-7-6 0,-5 4 0 16,5-4-4-16,-7 3 2 0,7-3-4 0,0 0 1 16,-5 6-1-16,5-6-1 0,0 0-1 0,-6 4-2 0,6-4 1 15,0 0 1-15,0 0 3 0,-6 5 4 0,6-5 4 16,0 0-4-16,-2 7 1 0,2-7-3 0,0 0-1 16,0 0-1-16,0 0 1 0,0 0-1 15,0 0-1-15,-6 3-2 0,6-3-1 0,0 0 6 0,0 0-5 16,0 0 1-16,0 0-1 0,0 0 6 0,0 0-1 15,0 0 3-15,0 0 3 0,0 0 3 0,0 0 3 16,0 0 0-16,0 0 3 0,0 0-2 0,0 0-1 16,0 0 2-16,0 0-1 0,0 0-3 0,0 0-3 15,0 0 2-15,0 0-5 0,0 0 1 0,0 0 1 16,0 0-11-16,0 0-18 0,0 0-28 0,0 0-39 16,0 0-41-16,0 0-67 0,0 0-80 0,0 0-173 15,0 0-477-15,0 0 211 0</inkml:trace>
          <inkml:trace contextRef="#ctx0" brushRef="#br0" timeOffset="10196.04">2372 156 82 0,'0'0'143'16,"1"-10"-12"-16,-1 10-5 0,0 0-9 0,0 0-4 16,0 0-12-16,5-7-2 0,-5 7-2 0,0 0-2 15,4-4-5-15,-4 4-12 0,0 0-5 0,5-5-2 0,-5 5-3 16,0 0-4-16,4-5-3 0,-4 5-4 0,0 0-1 15,0 0-2-15,4-6-3 0,-4 6-3 0,0 0-6 16,0 0 3-16,4-7-6 0,-4 7 2 0,5-3-2 16,-5 3 0-16,0 0-1 0,0 0-3 0,4-7-2 15,-4 7-10-15,0 0 3 0,0 0-1 0,0 0-3 16,0 0-1-16,0 0-5 0,0 0-5 0,0 0-1 16,0 0 2-16,0 0-3 0,0 0-4 0,0 0 4 15,0 0-11-15,0 0 11 0,0 0-9 0,0 0 10 16,8 19-1-16,-6-15 0 0,-2-4 1 0,6 8-3 0,-5-2 1 15,-1-6 2-15,4 9 2 0,-2-4-3 16,-2-5 2-16,3 11-1 0,-1-5 1 0,-2-6 0 16,2 12-1-16,1-7 0 0,-2 2-3 0,-1-7 1 15,0 9-1-15,3-3 1 0,-3-6 0 0,2 12-2 16,-1-7 3-16,-1-5 0 0,3 12 2 0,-3-5-4 16,0-7 0-16,3 12-2 0,-3-12 1 0,2 8 1 0,-2-8-2 15,0 9 2-15,0-9-3 0,1 8 3 0,-1-8-3 16,3 5-1-16,-3-5 1 0,0 0 0 15,3 7-2-15,-3-7 2 0,0 0-1 0,0 0 3 0,0 0 0 16,0 0 1-16,0 0-5 0,0 0 4 0,0 8 5 16,0-8 3-16,0 0 6 0,0 0 2 0,0 0 1 15,0 0-1-15,0 0-5 0,0 0 0 0,0 0-4 16,0 0 0-16,0 0 0 0,0 0-3 0,0 0-3 16,0 0 2-16,0 0 2 0,0 0-3 0,1-26-1 15,-1 26 3-15,6-9-4 0,-3 4 0 0,0 1-1 16,-3 4-2-16,7-10 3 0,-5 7-3 0,-2 3-2 15,11-12 3-15,-8 8-4 0,1 0 1 0,0-1 1 16,-4 5 1-16,9-8 0 0,-4 4-3 0,1-1 3 0,-2 1-3 16,2 0-1-16,-6 4 2 0,7-8-3 0,-3 3 1 15,1 1 0-15,-5 4-1 0,8-8 2 0,-4 3-2 16,-4 5 1-16,6-7-1 0,-2 5-2 0,-4 2 4 16,9-6-2-16,-5 3-1 0,-4 3 0 0,10-6 2 15,-4 4-1-15,-6 2-1 0,10-7 1 0,-6 5 2 16,3-2-5-16,-7 4 1 0,11-5-2 0,-6 3 6 15,2-1 0-15,-7 3-4 0,11-4 0 0,-7 1 4 16,-4 3-3-16,11-2 0 0,-4-1 2 0,-7 3 0 16,11-3 2-16,-6 1-2 0,-5 2 1 0,13-2-3 15,-13 2 0-15,10-2 4 0,-10 2 1 0,9 0-3 16,-9 0 0-16,8-3 5 0,-8 3-6 0,0 0 2 16,11-1-3-16,-11 1-3 0,0 0 4 0,0 0-2 15,8 3 0-15,-8-3-1 0,0 0 1 0,5 3-1 16,-5-3 2-16,4 5-1 0,-4-5 0 0,1 7 1 15,-1-7 4-15,0 0-8 0,4 10 4 0,-4-10 0 16,0 6 0-16,0-6 2 0,0 10 8 0,0-10-12 0,3 8 2 16,-3-8 2-16,-2 10 0 0,2-10 3 0,0 12-6 15,0-7 1-15,0-5 0 0,-2 12 0 16,2-12 5-16,-3 12-1 0,3-12-3 0,-3 10-1 0,1-3 3 16,2-7 0-16,-4 12 0 0,3-2 2 0,-1-7 2 15,2-3 0-15,-6 14-1 0,4-9-1 0,-1 2 3 16,1-1-2-16,-2 0-1 0,1 0 0 0,0 3 2 15,0-2-2-15,0-1 0 0,0 0 2 0,3-6 1 16,-4 13-4-16,1-6 0 0,2-2 4 0,1-5-2 16,-5 12 1-16,4-7-2 0,1-5 1 0,-2 12 1 15,1-6 0-15,1-6-1 0,-1 12 5 0,1-12-3 16,1 11 3-16,0-5 7 0,-1-6 2 0,4 11 5 16,2-5 4-16,-2 0 2 0,3-1-1 0,0 1-3 15,0-4 1-15,3 5-3 0,0-1 1 0,2-3-3 16,-2 2-1-16,4-1-1 0,-4-1 1 0,2 0-7 15,0 0 1-15,0 0 3 0,-1-2-5 0,-2-1-1 16,0 3 1-16,0-6-3 0,-1 6-3 0,-8-3-18 16,9 0-28-16,-9 0-32 0,0 0-46 0,11 0-56 15,-11 0-52-15,0 0-230 0,0 0-493 0,0 0 219 0</inkml:trace>
          <inkml:trace contextRef="#ctx0" brushRef="#br0" timeOffset="2029.89">755 259 8 0,'9'-7'140'0,"-9"7"-16"0,0 0-6 0,6-4-1 15,-6 4 2-15,7-2-8 0,-7 2-12 0,10-5-6 16,-10 5 5-16,6-6-1 0,1 3-5 0,0 0-11 16,-7 3-3-16,11-5-9 0,-4-1-3 0,-1 3 0 15,2-2 2-15,2 0 0 0,-3 0-1 0,3-2-4 16,-1 2-10-16,-3 0 0 0,6-3-7 0,-4 1-3 15,1-2-1-15,3 3-4 0,-3-3-4 0,1 1-6 16,0 0-1-16,3-5-1 0,-3 6-1 0,-3-4-4 16,3 1 1-16,-2 2-3 0,3-5-6 0,-3 2 1 0,2-2-4 15,-3 1-1-15,-1 2-1 0,3-3 0 16,3-2-2-16,-3 0 1 0,0 2-3 0,0-3-1 16,-3 3-5-16,1-1 5 0,2-3 2 0,-4 5 1 0,0-2-1 15,-1 2 1-15,0-1-6 0,1 1 0 0,0 0 1 16,-3 1 2-16,2-4-4 0,1 4 4 0,-1 0-4 15,0 0 2-15,1 2-1 0,-2-3 3 0,-3 3-1 16,2-1-3-16,0 0 1 0,0 1 1 0,-2 1-1 16,0 8-5-16,0-12 4 0,0 5 4 0,0 7-5 15,-2-13-4-15,2 13 8 0,-4-10-2 0,0 5-3 0,-2 0 4 16,0 1-1-16,1-1-3 0,-1 0 2 16,-2 2-2-16,1-1-1 0,7 4 0 0,-13-2 2 15,4-1 2-15,9 3-6 0,-13-2 2 0,8 0 3 0,5 2-5 16,-13-4 5-16,13 4-3 0,-13 0 3 15,13 0 1-15,-12 6-2 0,7-5 0 0,5-1 2 0,-9 5-4 16,3-1 7-16,1 0-5 0,5-4-6 16,-9 7 9-16,4-2-1 0,5-5 0 0,-6 8-5 0,1-2 7 15,0 0-6-15,1 0 2 0,2 2 3 0,-3 0 0 16,-1 1-3-16,2-3 0 0,-2 3 0 16,0 0 1-16,-1 2 4 0,3 0-1 0,-3 0 1 0,2 1 1 15,-3 0-12-15,1-1 9 0,-1-1 2 0,0 6-1 16,3-5 1-16,-1 0 1 0,-2 3-1 0,2-3-3 15,-1 2 0-15,3-4 1 0,-6 7 0 0,6-6 3 16,-3 2-2-16,3 1 1 0,0-1 0 0,2 0 3 16,-1-1-3-16,-2 5 2 0,3-4 1 0,0 0 2 15,2 0-2-15,0 1 1 0,0-1-3 0,2 0 1 0,0 5 4 16,3-5-2-16,-2 2-2 0,1-1 0 16,0-2 0-16,-2-3 0 0,3 4-3 0,1-2 1 15,2-1 1-15,-2-1 2 0,1-1-2 0,4 2 1 16,-4-4-2-16,0 5-6 0,3-4 9 0,2-2-4 0,-3 1-1 15,1 2-1-15,1-2 3 0,1-3 0 16,-2 3-1-16,1-3 2 0,-1 1-3 0,1-3 2 0,-1 2-2 16,2-2 1-16,-3-2 1 0,0 2 0 0,3-3 1 15,-1 2-3-15,-1-2 3 0,-4 0-2 0,4 1-5 16,-2-1 3-16,-3-1 3 0,3 1 1 16,-3-3-2-16,-5 6-1 0,10-4-3 0,-6 0 5 0,-4 4-1 15,6-6-1-15,-6 6-1 0,7-4 1 0,-7 4-3 16,4-5 1-16,-4 5 2 0,0 0-1 0,7-5 1 15,-7 5 2-15,0 0-6 0,0 0 4 0,5-2-3 16,-5 2-1-16,0 0-2 0,0 0 3 0,0 0-6 16,0 0 6-16,0 0 1 0,0 0 0 0,0 0-2 15,0 0 4-15,0 0-3 16,0 0 0-16,9 8 1 0,-9-8-1 0,6 4 5 0,-6-4-1 0,8 4-2 0,-4-1 2 16,4-1 2-16,-8-2-2 0,14 4 0 15,-4-2 0-15,-4 0-1 0,2-1 4 0,3-1-4 0,-1 2 4 16,2 0-3-16,-3-3 2 0,2 2-3 0,0-1 4 15,0-1-7-15,1 2 5 0,-3-2-2 0,2 0-1 16,-1-1-1-16,1 2 4 0,-11 0-3 0,15-1 5 16,-10-1-1-16,-5 2 0 0,13-2-2 0,-7-1 4 15,-6 3-1-15,8-5-5 0,-8 5 2 0,6-5-1 16,-6 5 0-16,7-7-1 0,-7 7 4 0,5-5-5 16,-5 5 0-16,1-7 2 0,-1 7-1 0,0 0 1 15,0-10-3-15,0 10 1 0,-1-10-4 0,1 10 2 16,-9-7-2-16,6 2-2 0,3 5 3 0,-8-7-3 15,3 2 3-15,-2 3 2 0,2-2 0 0,5 4-4 16,-17-6-1-16,10 3 1 0,0 0 3 0,1 1-2 16,6 2 4-16,-16-5 1 0,6 1-3 15,2 4 5-15,-4-4-5 0,4 3 2 0,-4 0 0 0,12 1-1 0,-14-4 2 16,4 3-3-16,0 1 1 0,10 0-1 16,-13-1 2-16,13 1-3 0,-12 0 1 0,4 1 1 15,8-1-1-15,-12 4 2 0,5-3-6 0,7-1-14 0,-11 6-26 16,5-3-12-16,3 1-9 0,-4 1-27 0,3 1-17 15,2 0-23-15,-1-1-37 0,-1 2-127 16,4-7-321-16,-4 10 142 0</inkml:trace>
          <inkml:trace contextRef="#ctx0" brushRef="#br0" timeOffset="2725.08">1384 232 78 0,'11'-1'169'0,"-11"1"-14"16,12 0-10-16,-12 0-6 0,7-2-11 0,-7 2-6 15,0 0-19-15,11 0-6 0,-11 0-14 0,0 0-6 0,0 0-7 16,11 3-3-16,-11-3-9 0,3 3-6 0,-3-3-5 16,4 8-4-16,-4-8-1 0,2 11-6 15,-1-4 1-15,1 0-1 0,-2-7-7 0,-2 13-2 0,4-2 0 16,-2-1-2-16,0 0-3 0,0 0-2 0,0 1-3 15,-2-1-3-15,2 2 2 0,2-2 0 16,-1 2-3-16,-1 0 0 0,-1 0-4 0,1 0 2 16,1-1-2-16,0 1-2 0,-1 1 2 0,0-2 0 0,2 0-3 15,-2 2 0-15,2-1-3 0,-2-2 3 0,0 2-4 16,4 0 6-16,-4 0-6 0,1-1 1 16,2 1 1-16,-2-1-3 0,0 1 4 0,3-1 3 0,-4-1 0 15,4 1-2-15,-1 0-6 0,-3 0 8 0,1 1 4 16,-1-1 2-16,0-1 1 0,0 0 1 0,0 2-2 15,-4-4 5-15,4 4 1 0,-4-2-5 0,1-5 5 16,1 2-5-16,-3 2 9 0,1-2 1 0,2-2-3 16,-4 1-1-16,-1 1 4 0,3-3 0 0,-4 2-2 15,2-2-1-15,-3 1-1 0,-1-3-2 0,-1 0 0 16,5-1 2-16,-7 1-4 0,3 1-4 0,-2 0 2 16,1-4 1-16,0-1-2 0,-1-1-1 0,1 1 2 15,-3-3-7-15,-3 1 7 0,3 0-4 0,-1-3 0 0,3 2-5 16,-1-2 5-16,-1-2 0 0,3 3-1 15,1-2-1-15,2 0 1 0,1 1-6 0,3-3 4 0,-4-2-1 16,4 2 0-16,2 0-2 0,2-2-2 0,2 2 2 16,2-4-6-16,2-1-4 0,2 1-2 0,1-1-2 15,3 1-6-15,1-1-2 0,-1 1 3 0,1 0-5 16,3 1 2-16,1 1-3 0,1-1 3 0,-3 1 2 16,2 1 4-16,0 0-1 0,-1 0 5 0,-1 1 0 15,3 2 0-15,-3-3-4 0,-3 5 5 0,2-5 0 16,0 3 3-16,-6 1-2 0,3 2 2 0,-2-2-3 15,-4 4 2-15,2-2 2 0,-3 2-1 0,-4 3 0 16,9-5 1-16,-9 5-2 0,5-4-1 0,-5 4-9 16,6-5-6-16,-6 5-4 0,0 0-3 0,0 0-4 15,0 0-10-15,0 0-7 0,0 0-16 0,0 0-4 16,0 0-19-16,0 0-20 0,0 0-14 0,0 0-25 16,0 0-149-16,-26 2-317 0,26-2 141 0</inkml:trace>
        </inkml:traceGroup>
      </inkml:traceGroup>
    </inkml:traceGroup>
    <inkml:traceGroup>
      <inkml:annotationXML>
        <emma:emma xmlns:emma="http://www.w3.org/2003/04/emma" version="1.0">
          <emma:interpretation id="{2FC2016B-AFA1-4C54-9C96-11E70DFDAF0A}" emma:medium="tactile" emma:mode="ink">
            <msink:context xmlns:msink="http://schemas.microsoft.com/ink/2010/main" type="paragraph" rotatedBoundingBox="15423,10731 23453,11038 23398,12488 15368,12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2C15A-FFB2-4540-A019-C2AB297FE76A}" emma:medium="tactile" emma:mode="ink">
              <msink:context xmlns:msink="http://schemas.microsoft.com/ink/2010/main" type="line" rotatedBoundingBox="15423,10731 23453,11038 23398,12488 15368,12181"/>
            </emma:interpretation>
          </emma:emma>
        </inkml:annotationXML>
        <inkml:traceGroup>
          <inkml:annotationXML>
            <emma:emma xmlns:emma="http://www.w3.org/2003/04/emma" version="1.0">
              <emma:interpretation id="{66ACE908-1178-4C3A-A571-63DE63E1EE1D}" emma:medium="tactile" emma:mode="ink">
                <msink:context xmlns:msink="http://schemas.microsoft.com/ink/2010/main" type="inkWord" rotatedBoundingBox="15422,10769 17506,10849 17456,12156 15372,12076"/>
              </emma:interpretation>
            </emma:emma>
          </inkml:annotationXML>
          <inkml:trace contextRef="#ctx0" brushRef="#br0" timeOffset="19147.1">-3041 1467 143 0,'0'0'142'15,"0"0"-3"-15,0 0 0 0,15-9-17 0,-15 9-6 16,6-6-16-16,1 2 0 0,0-2-7 0,0 2-9 16,1-3-7-16,1 1-1 0,1-2-5 0,-1 0-5 15,3-2-8-15,-3 1-5 0,3-2 1 0,-2 2-6 0,2-3-13 16,0-2 8-16,0 1-6 0,-1-2-3 15,1 0-1-15,-2-1-7 0,4 1 2 0,-5-2-5 16,7-5-4-16,-5 1-2 0,0-3 2 0,-1 7-6 16,5-5 1-16,-2-2-1 0,2 0-3 0,-1 2 5 15,-7 4 0-15,3-1-4 0,-2 2-1 0,1-1 3 16,1 1 0-16,-6 1 0 0,2-1 4 0,1 0-2 0,-1 0-1 16,-1 2-2-16,-2-2-4 0,-1 0 1 0,1 2-1 15,0 3 4-15,-2 0-1 0,0 1-3 0,-2-1 3 16,0 3-2-16,1-3 0 0,-2 3 1 0,1 1-1 15,1 8 0-15,-1-14-3 0,1 14 2 0,-4-9-7 16,1 3 3-16,3 6-4 0,-5-6 3 0,5 6-6 16,-6-5 3-16,6 5 0 0,-10-1 2 0,10 1-4 15,-13 2-3-15,3 1 2 0,-1-1 4 0,1 2-2 16,0 0-3-16,-1 1 4 0,0 2-2 0,2-2 2 16,-6 7-2-16,7-3 0 0,1-1-2 0,-3 2 4 0,-1 2 2 15,1 1 1-15,4-2-4 0,-2 3 1 16,2 1 1-16,-2-3 5 0,0 2-3 0,2 2 2 15,-1 0 1-15,5-1 0 0,-3 2 0 0,1 2 4 0,2-2-4 16,2 0 4-16,0-1 0 0,0 2 0 0,1-5-2 16,3 4 11-16,-2 0-6 0,3 0 0 0,0-2 4 15,1 1-5-15,3 1 0 0,-1-1-5 0,0-1 5 16,0 1-4-16,1-2 1 0,0 0 3 0,2 0-2 16,2-1-4-16,1-1 1 0,2 1 0 0,-3-1 2 15,3-2-2-15,-2 1 1 0,1-3 0 0,4 1-2 16,-4-2 2-16,3 1-3 0,0-3-2 0,0 2 1 15,1-4 0-15,-2 2-6 0,-5-3 3 0,-1 1 6 0,0-1-5 16,-1 0 1-16,2-1 0 0,-4 0-1 16,-2-1 3-16,-6 0-2 0,9 0 1 0,-9 0-2 15,11 3 0-15,-11-3 7 0,5 2-1 0,-5-2 0 16,0 0 4-16,7 3-4 0,-7-3-5 0,0 0 1 0,0 0 0 16,0 0 1-16,9 0-3 0,-9 0 2 0,0 0-3 15,0 0-1-15,0 0 1 0,5 4 4 0,-5-4-3 16,0 0 2-16,8 4 0 0,-8-4 6 0,9 1 4 15,-9-1-1-15,8 3 3 0,-8-3-2 0,12 0 2 16,-12 0-6-16,14 0 2 0,-6-3 2 16,-8 3-4-16,17-4-3 0,-8 2 3 0,-1-1-1 0,2 0 3 15,-1-2-5-15,0 0 0 0,1-1-3 0,-2 0 0 16,1 0 3-16,0-1-4 0,-3-1 1 0,2 2-1 16,-2-3 3-16,1 2-2 0,-2 0 1 0,-1-3-1 15,-2 5-1-15,1-2-4 0,-3 7 2 0,1-16-1 16,0 9-1-16,-1 7 1 0,-1-11 1 0,1 11-1 15,-5-12 1-15,2 4-3 0,-1 3 0 0,1-2 2 16,3 7-2-16,-10-9 2 0,3 5-3 0,-3 0 1 16,0-2 1-16,-1 3 0 0,-1 2-1 0,1-1 0 15,0 0-1-15,-6 2 2 0,5-3-1 0,-1 3 1 0,1 0 2 16,0 3-4-16,0-3-2 0,-1 2 5 0,2 0-3 16,0 2 1-16,-1 0-14 0,3 1-11 0,-2 0-14 15,2 0-13-15,-2 2-12 0,6-3-13 0,-1 4-13 16,1-1-14-16,2 3-14 0,2-4-19 0,1-6-23 15,0 13-177-15,0-5-365 0,4-1 162 0</inkml:trace>
          <inkml:trace contextRef="#ctx0" brushRef="#br0" timeOffset="19715.84">-2341 1349 109 0,'0'0'179'0,"0"0"-19"0,7-3-11 15,-7 3-12-15,6-2-11 0,-6 2-15 0,0 0-8 16,12 0-11-16,-12 0-11 0,0 0-8 0,13 2-4 0,-10 1-9 16,-3-3-9-16,8 4-3 0,-4 0-5 15,-4-4-2-15,6 8-7 0,-4-1-3 0,-2-7-4 16,3 10 3-16,-1-3-7 0,-2-7 3 0,1 14-4 0,-1-5-3 16,0-2-3-16,0 3 1 0,-3-3-3 0,3 4-1 15,-1-2 6-15,1 2-1 0,0 0 0 16,-1-2-1-16,1 3 1 0,0-3-6 0,0 2 6 15,0 0 2-15,1-1 0 0,-1 0 0 0,1 2 1 0,2 0-3 16,-3-1-2-16,4 2 2 0,-2-3-5 16,1 3 2-16,-1 1-1 0,2-3 2 0,-1 1-4 15,-1 0 2-15,1-1-3 0,-2 4 0 0,3 1-3 0,-4-4 1 16,0 1-3-16,3-1 5 0,-6 4-5 0,3-3-4 16,-1 2 4-16,-1-1 3 0,0 0 1 0,-2-1 3 15,-1 2-5-15,-2-4 0 0,1 0 1 0,0-1 6 16,-3 4 1-16,0-6 3 0,-3 4-1 0,2-5 3 15,-5 3 2-15,1-1 1 0,1-4 3 0,-4 2-1 16,3-4 0-16,-1 1-1 0,-3-1 3 0,0 1-4 16,2 1 5-16,2-5 2 0,1 0 2 0,-5 0-3 15,5-5 5-15,1 2 5 0,0-1 2 0,1 0 2 16,-1-1 2-16,1 0-7 0,0-3 1 0,4 0 0 16,-1-1-7-16,3-3 3 0,0 4-9 0,1-5-2 15,1 0-2-15,5-3 2 0,-1 0-10 0,4 0 0 16,0-2-3-16,8-6-10 0,-1 2-9 0,4-2-3 0,2 0-13 15,2 1-7-15,5 1-3 0,1-2 5 0,-1 3-5 16,0 1 2-16,-1 2-8 0,-2 2 3 0,-3-1-7 16,-2 8-10-16,-5 1-10 0,0 1-6 0,-2 1-10 15,-2 1-10-15,2-1-16 0,-3 4-34 0,-3-1-18 16,-4 3-21-16,10-4-169 0,-10 4-375 0,7-2 167 16</inkml:trace>
          <inkml:trace contextRef="#ctx0" brushRef="#br0" timeOffset="213533.75">-4306 1396 47 0,'0'0'197'0,"0"0"-11"0,0 0-14 0,0 0-11 16,-10-5-11-16,10 5-13 0,0 0-8 0,0 0-5 15,0 0-11-15,0 0-6 0,7-17-7 0,-7 17-9 16,7-9-8-16,-4 6-7 0,3-2-7 0,2-1 1 16,-1 3-7-16,2-6-5 0,0 2-6 0,2-2-2 15,2-1-3-15,4-1-6 0,-2 1 0 0,0 0-4 16,7-6-3-16,-2-1-4 0,-2 5-4 0,4-6 1 0,1 4-6 16,0-5 1-16,0 0-1 0,-1-1-2 15,-1 0-1-15,2-4-8 0,3-1 3 0,-3 4 0 0,-3-1-2 16,1-2-2-16,-2 0 1 0,0 3-3 0,-4-2-5 15,3 1-2-15,-5 0 6 0,-2 5-1 0,0 0 1 16,-3 0-3-16,1-1 1 0,0 1-2 0,-2 0-4 16,-1 1 0-16,-2-1 1 0,1 2-2 0,-2-1-2 15,-2 4 1-15,-1-1 0 0,0 1 1 0,0-3-2 16,-3 4-1-16,3 2-2 0,-1 2 4 0,-2-3-2 16,1 1 0-16,2 9 0 0,-5-9-1 0,5 9 0 15,-9-8 2-15,5 6 1 0,4 2-5 0,-12 0 1 16,12 0 6-16,-19 2-2 0,9 1-3 0,0 1-3 15,-2 2 5-15,0 1-2 0,0-1 2 0,-3 2 1 0,1 1 0 16,-1 3-1-16,2-1-1 0,-1 3 1 16,1 0-2-16,0 0 3 0,2 2 2 0,0 1 2 15,-4 2-4-15,2 3 5 0,3-3-3 0,0 6-3 0,-1-3 6 16,3-4 0-16,1 0 0 0,-2 6 0 0,1 1 3 16,3-1-4-16,1 2 2 0,0-8 2 15,1 2-1-15,-1 3 2 0,2-3-1 0,1-3 1 0,1 1 1 16,0-2-1-16,0 0 1 0,1-5 2 0,3-1-3 15,-1 2 3-15,1 0-3 0,3-3 3 0,1-1 0 16,2 0-2-16,2 1 2 0,4-1-1 0,-1-2 0 16,4-1-1-16,0 0 3 0,-1-3-2 0,1 1-3 15,2-3 2-15,-1 0-2 0,-1-3 1 0,2 0-1 16,-2-1-1-16,-4 2-2 0,-1-3 2 0,0 2-3 16,-2-1 5-16,-1 0-4 0,1 0 3 0,-5 0-5 15,1 2 2-15,-1-2 4 0,-7 4-4 0,11-4-2 16,-11 4-4-16,8 0 1 0,-8 0-3 0,0 0 2 0,0 0 3 15,11 0-2-15,-11 0 1 0,3 7 2 16,-3-7-3-16,2 5 3 0,-2-5-1 0,1 9 1 16,2-4 1-16,-3-5 1 0,3 10-2 0,-3-10-1 0,3 12 1 15,0-7 2-15,2 2-1 0,1-3 2 0,2 2 1 16,-1-2 0-16,0-1-3 0,6 1 4 16,0 0-1-16,1 0 1 0,3-1-3 0,-5-1 2 0,6-2 3 15,-5 1-1-15,1-2-1 0,-3-1 0 0,4 0-1 16,1-3 1-16,-3 1-2 0,-3-1 0 0,0-1-2 15,0 1 1-15,-1 0 4 0,-1 0-5 0,-2-2 0 16,-2 0 0-16,0 1 3 0,-2 0-3 0,-2 6 1 16,-1-15-4-16,1 15-1 0,-4-14 1 0,-4 6-1 15,0 1 0-15,-1 1 4 0,-3-2-2 0,0 3 0 16,0 0-9-16,-5 0 12 0,0 1-2 0,-1-1-3 16,-3 4 3-16,2-1-2 0,5 0 4 0,-4 2-2 15,4 0-1-15,-2 3 3 0,2-2-8 0,2 4-12 0,0-2-11 16,1 0-20-16,2 1-11 0,-2 1-9 0,3 0-18 15,0 1-22-15,4 0-20 0,2-1-33 0,2-5-165 16,-5 9-355-16,5-9 157 0</inkml:trace>
          <inkml:trace contextRef="#ctx0" brushRef="#br0" timeOffset="213916.03">-3542 1278 38 0,'12'-1'198'0,"-12"1"-15"0,11 0-9 15,-11 0-16-15,13 1-12 0,-6 0-11 0,0 2-10 16,2 0-9-16,-1-1-21 0,1 5-2 0,-2-1-4 16,0 1-13-16,-1 2-7 0,2-1-7 0,-4 4-11 15,1 5 3-15,-1-2-4 0,-3 4-7 0,-1-2-6 0,-3 10 1 16,-2-8-7-16,-1 6-9 0,-6-1 6 16,2 2-5-16,-1-2-1 0,3-5 0 0,-2 4-5 15,-2-6 1-15,3 0 2 0,-1 2 4 0,0-1-4 0,2-1 5 16,-1 1-3-16,-7 4 1 0,3-5 0 0,3-2-3 15,-2 0 4-15,1-1 1 0,-1 1 2 0,3-2-4 16,-1-1 0-16,-1 2 1 0,3-6 2 0,-4 1 4 16,3-2 0-16,-2-2 4 0,0 0-2 0,-6 2 0 15,0-2-1-15,-2-4-1 0,1 2-4 0,-1-3 5 16,0-1-2-16,-1-2-1 0,-1-2-1 0,3 1 1 16,-2-4-5-16,0 0 0 0,4-1-3 0,-2 0 2 15,4-2-3-15,0-2 1 0,6 3-7 0,0 0-1 16,1 0-6-16,6-2-16 0,4-5-24 0,5 0-31 0,3 2-19 15,12-2-28-15,2-3-25 0,6 1-38 16,1-2-53-16,11-4-150 0,2 2-408 0,-10 5 180 16</inkml:trace>
        </inkml:traceGroup>
        <inkml:traceGroup>
          <inkml:annotationXML>
            <emma:emma xmlns:emma="http://www.w3.org/2003/04/emma" version="1.0">
              <emma:interpretation id="{F7456965-4653-4B4B-8D70-671C6C835FAD}" emma:medium="tactile" emma:mode="ink">
                <msink:context xmlns:msink="http://schemas.microsoft.com/ink/2010/main" type="inkWord" rotatedBoundingBox="18157,10835 19691,10894 19636,12324 18102,12265"/>
              </emma:interpretation>
            </emma:emma>
          </inkml:annotationXML>
          <inkml:trace contextRef="#ctx0" brushRef="#br0" timeOffset="20959.12">-1580 1434 45 0,'0'0'205'0,"0"0"-14"0,0-13-14 16,0 13-16-16,3-12-14 0,-1 6-15 15,2-1-9-15,0 0-14 0,2-3-9 0,0 1-7 0,2-4-9 16,-1 1-4-16,2-1-10 0,1-1-5 15,0 0-8-15,0-2-6 0,3 2-5 0,-1-2-2 0,-1-1-3 16,5-4-5-16,-1-2-5 0,3-2-2 0,-1 0-3 16,3 1-4-16,-3-4-2 0,3 4-2 0,-4-3-4 15,3 1-8-15,-2 1-4 0,-2-1-1 0,1 2 0 16,-5-1 2-16,2 3-5 0,-4 5 7 0,-3 0-3 16,2 0-1-16,-1 0 0 0,0 0-4 0,-2 2 7 15,0 0-3-15,-2 4-2 0,2-1-6 0,-1 0 4 16,-2 2 0-16,-2 2 2 0,0-4-3 0,-2 5 2 15,2 7-4-15,-7-14 3 0,3 8-12 0,-1 2 9 16,0-1-2-16,5 5 4 0,-15-4-2 0,10 3 1 16,-6-1 2-16,-1 2-2 0,2 0 3 0,-1 3-2 0,1-2-8 15,1 3 6-15,-1 1 1 0,-1 1-3 16,-1 2 5-16,-2 1 0 0,1 3 5 0,1 1 3 16,1 2-2-16,-3 1-2 0,0 4 5 0,0 1 1 0,1 4 6 15,-2 1-5-15,4 3 2 0,-3 3-1 0,1-1 3 16,-2 14-6-16,7-13 8 0,1 3-6 15,1-1-5-15,0 2 8 0,4-1-2 0,-1-1 2 0,1-3-3 16,7-1 5-16,-5-3 3 0,4 1-5 0,2-9 3 16,3 3 3-16,-1-5 6 0,1 0 2 0,1-2-1 15,2-4 5-15,3 2-7 0,-1-4 4 0,3 2-3 16,1-5 1-16,0 2 0 0,0-3-6 0,-1-1 0 16,-1 0 0-16,3-1-2 0,-2-1-1 0,2-2-5 15,-5-2 4-15,2-1-2 0,2-2-1 0,-4 1-5 16,1-2 0-16,1-4-1 0,-1 3 0 0,-3-2-6 15,-1 3 2-15,-2-1-2 0,0-2 4 0,-2 2-2 16,-1-1-1-16,-1 5 1 0,2-2 1 0,-4 1-5 16,-3 4 6-16,8-8-4 0,-8 8-2 0,5-5-5 0,-5 5 3 15,0 0-2-15,7-2 3 0,-7 2 1 16,0 0 0-16,0 0-3 0,0 0-1 0,0 0 4 16,7 10 1-16,-7-10-2 0,0 10 4 0,0-10-4 0,-2 10 2 15,2-10-2-15,2 9 5 0,-2-9-1 0,0 8-2 16,0-8 4-16,0 9-3 0,0-9-1 15,2 8 2-15,2-4 2 0,-4-4 0 0,6 8 0 16,-1-6 1-16,3 0-2 0,0 1 1 0,3 0 2 0,-1-3-2 16,2 0 3-16,2 0-3 0,4-2 2 0,-4-1-10 15,1 0 8-15,4 0 1 0,-5-2-4 0,-3-1-1 16,3 3-6-16,-5-5 6 0,2 0 0 0,0 0 1 16,-2 0 1-16,-2-1-2 0,2-1-3 0,-5-2-1 15,-2 2 6-15,1-1-3 0,-3-2-1 0,-3 3 1 16,-1-3 1-16,2-1 1 0,-8 2-3 0,4 3-2 15,-3-1 2-15,-3 2-2 0,0 1 4 0,1 0 2 16,1 0-3-16,-1 5 2 0,1-2-4 0,-1 2 1 16,3 2-8-16,-5 1-12 0,3 2-18 0,0 1-25 15,1 1-18-15,5-1-25 0,-2 1-30 0,2 0-44 0,-2 3-138 16,3-1-348-16,2 3 153 0</inkml:trace>
          <inkml:trace contextRef="#ctx0" brushRef="#br0" timeOffset="21466.08">-822 1430 131 0,'0'0'211'0,"0"0"-21"16,0 0-19-16,0 0-19 0,0 0-19 0,0 0-15 16,0 0-5-16,9 3-15 0,-9-3-11 0,0 0-6 15,6 7-11-15,-6-7-5 0,2 10-11 0,-1-7-2 16,-1-3-5-16,5 13-2 0,-5-5-10 0,4 2-2 15,-4 0-2-15,0 0-1 0,1-1-6 0,1 3-7 16,0 0 1-16,-2 0 0 0,2 1-1 0,0-1-1 16,-4-1-3-16,2 2 0 0,2 0-3 0,-4 4-2 15,-1-1 2-15,2 1-3 0,-2 0-2 0,1 0 1 16,0-3 4-16,-5 4 1 0,0-1 3 0,4 3 0 16,-3-2 4-16,2-1-2 0,-3 1 0 0,4-1-6 15,1 0 4-15,-3 0-3 0,1 1-4 0,0-1 8 16,-2 1-1-16,2 0 3 0,0-2-5 0,0 1-3 15,0 0 2-15,1-4-3 0,1-1 0 0,-4 0-1 0,2 0 4 16,0-1-7-16,-1-1 3 0,-1 0 1 0,-2-2 1 16,2 0-1-16,-2-1-2 0,-2 1 1 0,-4-4-4 15,-4 0 4-15,-1-1 2 0,0-1-1 0,-3-2-1 16,4-2 2-16,-9-3 1 0,7 0 3 16,-1-2-2-16,0 2 7 0,-2-8 1 0,-3 1 6 15,4-2 2-15,5 2 1 0,1 2-2 0,4-4 6 0,0-1 0 16,1 3-2-16,4-3-4 0,-2-2 1 0,2 3-4 15,3-2-7-15,3-2-2 0,2 1-9 0,3-2-4 16,2 4-10-16,-1 5-5 0,7-5-5 0,0 1-15 16,5-1-3-16,-3 3-2 0,1 2-3 0,2 1-16 15,-3 3-7-15,5-2-17 0,-1 2-14 0,-4 4-34 16,1 0-20-16,-2-1-40 0,-3 1-126 0,3 0-341 16,1 2 150-16</inkml:trace>
          <inkml:trace contextRef="#ctx0" brushRef="#br0" timeOffset="22646.05">-307 1360 87 0,'0'0'205'0,"0"0"-16"0,0 0-18 15,2-7-23-15,-2 7-14 0,0 0-13 0,0 0-13 16,0 0-4-16,0 0-6 0,0 0-8 0,0 0-6 0,4 20-5 16,-4-20 0-16,0 11-6 0,0-11-3 15,-2 12-1-15,2-4-2 0,0-8-4 0,-2 12-5 16,2-4-1-16,0-8-7 0,-2 12-5 0,0-3-1 16,2-9-2-16,-1 11-1 0,1-3-1 0,1-2-3 15,-1-6-3-15,-1 12 0 0,1-12-4 0,-2 9-3 16,2-9-3-16,-1 10-1 0,1-10-2 0,0 0-1 15,-2 7-3-15,2-7-2 0,-2 7-1 0,2-7-1 0,0 0 0 16,0 0-1-16,0 0 3 0,0 0-1 0,0 0-3 16,0 0 2-16,0 0 5 0,0 9 10 15,0-9 6-15,0 0 2 0,0 0-2 0,0 0-3 0,0 0-6 16,0 0-2-16,0 0-2 0,0 0-2 0,14-16 0 16,-14 16-2-16,5-11-3 0,-3 5 1 0,4 0-5 15,-2 0-4-15,2 0-1 0,0-1 1 0,-1-2-3 16,1 2-2-16,2 2-1 0,0-4 4 0,-3 1-9 15,1 1 4-15,2-1-3 0,-2 1 1 0,-1 0-3 16,-1 3 4-16,2 0 4 0,-3 0-9 0,4-1 0 16,0 0 0-16,-3 0 3 0,-4 5-2 0,9-7-1 15,0 3 1-15,-6 0-3 0,3 0 2 0,-1 1 1 16,4 1-1-16,-9 2 4 0,11-7-4 0,-5 5 1 16,-6 2 4-16,12-3-4 0,-7 0 6 0,3 1-6 15,-8 2 2-15,9-4 4 0,-9 4-3 0,12-1-3 16,-12 1 4-16,7 0 1 0,-7 0-4 0,0 0 3 15,11-2-2-15,-11 2-2 0,0 0 1 0,0 0-2 16,0 0 5-16,9 2 0 0,-9-2-6 0,0 0-1 0,4 6 4 16,-4-6-1-16,0 0 1 0,0 9 1 15,0-9-1-15,3 10 1 0,-3-10 3 0,-3 12-2 16,3-5 1-16,-2 1-1 0,2-8 2 0,-2 16 1 0,0-7 1 16,2 0 3-16,-2 0 6 0,-2 1 0 0,3-1 4 15,1-1 0-15,0 1 3 0,-3 0-2 0,1 0 1 16,0 1 6-16,0-1-2 0,-1-1-3 15,1 1 5-15,0-1 0 0,2-2-2 0,-4 6 2 0,4-4 2 16,-2-2-1-16,0 2 5 0,1-2-6 0,1-6-1 16,0 11 0-16,0-11-1 0,0 10-3 0,0-10 1 15,-2 10 4-15,2-10-5 0,2 9-1 0,-2-9-2 16,1 6 2-16,-1-6-5 0,4 4 3 0,-4-4-1 16,0 0-1-16,4 6-3 0,-4-6 3 0,0 0-3 15,4 4 2-15,-4-4-12 0,0 0-10 0,0 0-27 16,3 6-35-16,-3-6-43 0,0 0-54 0,0 0-71 15,12-1-245-15,-12 1-525 0,10-5 232 0</inkml:trace>
        </inkml:traceGroup>
        <inkml:traceGroup>
          <inkml:annotationXML>
            <emma:emma xmlns:emma="http://www.w3.org/2003/04/emma" version="1.0">
              <emma:interpretation id="{7FC7ED39-0C35-40E9-8B72-20A0E199C2CE}" emma:medium="tactile" emma:mode="ink">
                <msink:context xmlns:msink="http://schemas.microsoft.com/ink/2010/main" type="inkWord" rotatedBoundingBox="20239,11114 23446,11237 23398,12488 20191,12366"/>
              </emma:interpretation>
            </emma:emma>
          </inkml:annotationXML>
          <inkml:trace contextRef="#ctx0" brushRef="#br0" timeOffset="31343.06">2396 1064 7 0,'0'0'102'0,"4"-7"-9"15,-4 7-7-15,0 0 3 0,4-7-2 0,-4 7-5 16,0 0-11-16,2-7 10 0,-2 7-5 0,6-4 3 16,-6 4-4-16,6-4-1 0,-6 4-1 0,4-5 3 15,-4 5-13-15,0 0-6 0,0 0-5 0,0 0-4 16,0 0 0-16,-4-12-9 0,4 12 7 0,0 0-6 16,0 0-2-16,0 0-2 0,0 0-2 0,0 0-5 15,0 0-4-15,0 0-3 0,5-6-8 0,-5 6 3 16,0 0 3-16,0 0-9 0,0 0 5 0,0 0-4 15,0 0 0-15,0 0-3 0,0 0-4 0,-22 8 7 0,22-8 0 16,-6 6 0-16,6-6-3 0,-5 4 2 0,1 1 0 16,4-5 3-16,-8 9 0 0,4-6 1 0,4-3-1 15,-6 12 2-15,2-7 6 0,0 3-5 16,-2-2 7-16,2 1-6 0,2-1 1 0,-5 2-1 0,6 0 2 16,-3-3-7-16,0 2 2 0,1-2-2 0,0 2 0 15,0-1 1-15,1 1-1 0,2-7-1 0,-4 12 5 16,1-6-14-16,1 1 14 0,-1 0-3 0,3-7 0 15,-2 10 0-15,2-3 3 0,0-7-3 0,-2 12 3 16,2-12 3-16,-2 10 0 0,2-10 0 0,4 12 8 16,-3-7 2-16,-1-5 0 0,4 12-3 0,-2-7 1 15,1-1-2-15,0 3 1 0,0-1-2 0,0-2-2 16,-3-4-3-16,7 10 2 0,-4-6-5 0,-3-4-2 16,5 10-1-16,-1-7 2 0,-4-3-5 0,4 7 2 15,-4-7-3-15,3 7-1 0,-3-7-1 0,2 5-1 0,-2-5 1 16,3 6-1-16,-3-6-3 0,0 0 2 0,3 8-3 15,-3-8 1-15,0 0-1 0,4 6 2 16,-4-6-1-16,0 0 1 0,0 0-3 0,2 7 2 0,-2-7-1 16,0 0 3-16,0 0 0 0,0 0 2 0,2 6-2 15,-2-6 2-15,0 0 1 0,5 4 4 0,-5-4 0 16,0 0-1-16,0 0 2 0,0 0-2 0,3 7-2 16,-3-7 2-16,0 0 0 0,0 0-1 0,0 0-1 15,0 0 0-15,0 0 2 0,0 0 4 0,3 5-2 16,-3-5 8-16,0 0 0 0,0 0 3 0,0 0-3 15,0 0 2-15,0 0 0 0,0 0-5 0,0 0 1 16,0 0 2-16,0 0-5 0,0 0-1 0,0 0-1 16,0 0-13-16,0 0-17 0,0 0-12 0,0 0-27 15,0 0-25-15,0 0-23 0,0 0-27 0,0 0-29 16,0 0-32-16,-2-26-30 0,2 26-173 0,0-7-426 16,0 7 189-16</inkml:trace>
          <inkml:trace contextRef="#ctx0" brushRef="#br0" timeOffset="32859.47">2588 1084 149 0,'0'0'148'0,"-6"-6"-17"0,6 6-2 0,0 0-5 0,0 0-14 16,0 0-13-16,0 0 1 0,0 0-7 15,0 0-11-15,0 0-2 0,0 0-6 0,0 0-8 16,0 0-7-16,0 0-6 0,0 0-8 0,0 0-2 16,15-6-4-16,-15 6-2 0,0 0-5 0,11-1 0 15,-11 1-5-15,9 0-3 0,-9 0-2 0,0 0-3 16,13-2 0-16,-13 2-3 0,12 2 1 0,-12-2 2 16,10-3 3-16,-10 3-8 0,12 0 6 0,-12 0 0 0,9 0-2 15,-9 0 5-15,0 0-4 0,13 0-3 16,-13 0-5-16,6 3 4 0,-6-3-6 0,0 0 2 15,9 1-1-15,-9-1-2 0,9 0 2 0,-9 0-2 0,0 0-9 16,10 1 9-16,-10-1-5 0,7 4 2 0,-7-4-3 16,6 4 3-16,-6-4 2 0,0 0-3 0,8 1 0 15,-8-1 1-15,5 3 1 0,-5-3 4 16,0 0-9-16,5 5 0 0,-5-5 3 0,4 5 0 0,-4-5-3 16,0 0 0-16,5 4-3 0,-5-4 2 0,0 0 1 15,3 8 2-15,-3-8-2 0,0 0 4 0,2 5-2 16,-2-5-1-16,0 0 2 0,0 0-3 0,0 10 1 15,0-10 4-15,0 0-7 0,0 0 6 0,-6 8-2 16,6-8 4-16,-3 6-2 0,3-6 3 0,-5 5 3 16,5-5-2-16,-5 6 8 0,5-6-1 0,-8 4-3 15,3-1 4-15,5-3-7 0,-5 3 2 0,5-3-4 16,-6 8 4-16,6-8 0 0,-8 3-2 0,8-3 1 16,-9 4-1-16,9-4-2 0,-5 4 2 0,5-4 1 15,0 0-5-15,-9 4 2 0,9-4-5 0,-5 3 5 16,5-3-3-16,0 0 4 0,-9 3 0 0,9-3-3 0,-6 3 0 15,6-3-4-15,0 0 0 0,-10 1 0 16,10-1 1-16,0 0 5 0,-9 4-5 0,9-4-3 16,0 0 2-16,-6 3 2 0,6-3 1 0,0 0 0 0,0 0-8 15,0 0 7-15,0 0-2 0,0 0 0 0,0 0 1 16,0 0 1-16,-4 5 1 0,4-5 2 16,0 0 1-16,0 0-3 0,0 0-2 0,0 0 1 15,0 0 0-15,19 5-7 0,-19-5 2 0,10 0 9 0,-10 0-1 16,10 0-1-16,-10 0 0 0,11 0-5 0,-11 0 6 15,9 3-3-15,-9-3 0 0,9 0 1 0,-9 0 0 16,8 1-2-16,-8-1 1 0,0 0-1 0,0 0 0 16,11 0-1-16,-11 0 4 0,0 0-6 0,0 0 1 15,8-1-3-15,-8 1 3 0,0 0-2 0,0 0 4 16,0 0-3-16,0 0-3 0,0 0 6 0,9 2-3 16,-9-2-2-16,0 0 6 0,0 0-7 0,0 0 6 15,5 5-3-15,-5-5-1 0,0 0-1 0,0 0 1 16,3 5 2-16,-3-5-1 0,0 0 0 0,2 6 1 15,-2-6-1-15,0 0-3 0,1 8 4 0,-1-8 3 16,0 0-4-16,2 8 4 0,-2-8-1 0,0 0-2 16,0 0 3-16,0 0-3 0,-3 12 0 0,3-12 1 15,-2 6-4-15,2-6 2 0,0 0 0 0,-4 8 0 0,4-8 4 16,-2 5 0-16,2-5-4 0,0 0 3 0,-2 9-2 16,2-9 2-16,-4 4-8 0,4-4 6 0,0 0 0 15,-5 6 1-15,5-6 3 0,0 0 5 16,-6 7-3-16,6-7 6 0,-6 1-5 15,6-1 3-15,0 0 4 0,-7 5 0 0,7-5-1 0,-5 2 5 0,5-2 1 16,-9 3 4-16,9-3-4 0,-8 1-1 0,8-1 3 16,0 0 2-16,-13 1-3 0,13-1 3 0,0 0-4 15,-12-1 1-15,12 1 3 0,-8 0-4 0,8 0 0 16,-13-2-2-16,13 2-4 0,-10-4 0 0,10 4 0 16,-8 0 0-16,8 0-3 0,-10-3 1 0,10 3-2 15,-9-2 1-15,9 2 2 0,-6-2-2 0,6 2 1 16,0 0 0-16,0 0 1 0,-10-1-3 0,10 1 1 15,0 0-4-15,0 0 0 0,0 0 1 0,0 0-3 16,-8-4 0-16,8 4 0 0,0 0 0 0,0 0-2 16,0 0-8-16,0 0-7 0,0 0-3 0,0 0-1 15,0 0-5-15,0 0-6 0,0 0-12 0,0 0-8 16,0 0-17-16,0 0-15 0,-9 6-9 0,9-6-16 16,0 0-21-16,0 0-14 0,0 0-11 0,0 0-164 0,0 0-341 15,0 0 150-15</inkml:trace>
          <inkml:trace contextRef="#ctx0" brushRef="#br0" timeOffset="27126.1">518 1448 104 0,'0'0'127'0,"0"0"1"0,0 0-11 15,0 0-2-15,0 0-9 0,0 0-1 0,0 0-6 16,0 0-4-16,0 0-7 0,0 0-10 16,0 0-4-16,0 0-10 0,0 0-7 0,0 0-1 0,-6-3-21 15,6 3 7-15,0 0-3 0,0 0-2 0,0 0-2 16,0 0-2-16,0 0 1 0,0 0 0 15,0 0-2-15,0 0-4 0,0 0 7 0,0 0-7 0,0 0 1 16,0 0-6-16,0 0 0 0,0 0 1 0,0 0 0 16,0 0 0-16,0 0 5 0,0 0 1 0,0 0-2 15,0 0 3-15,0 0-1 0,25 5-2 0,-25-5 0 16,15 0 2-16,-7 0-1 0,4 1-1 0,-1-1-2 16,1 0-6-16,1 0 7 0,1 0-1 0,-1 1-2 15,7-3-3-15,-7 2-1 0,4 1-3 0,-1-1-3 16,-1 1 0-16,1-2 0 0,-4 0-2 0,1 2-2 15,-2-1-1-15,1 0-2 0,-3-1 1 0,2 1 0 16,-4 1-2-16,-7-1 0 0,17 0-1 0,-12 0-1 16,3 1 1-16,-8-1-5 0,12 0 1 0,-12 0 3 15,9 0-2-15,-9 0-2 0,10 1 1 0,-10-1 1 16,9 0-3-16,-9 0 0 0,13 0 3 0,-13 0 0 16,9 0-3-16,-9 0 0 0,9 0 1 0,-9 0 1 0,10 0 2 15,-10 0-1-15,0 0 0 0,9 0 7 0,-9 0-1 16,0 0 5-16,0 0 2 0,8-1 5 15,-8 1 3-15,0 0 4 0,0 0-2 0,0 0-1 0,0 0 0 16,0 0 0-16,10-1 0 0,-10 1-2 0,0 0 0 16,0 0-4-16,0 0-2 0,0 0 0 0,0 0-3 15,0 0-3-15,0 0 0 0,0 0-7 0,0 0-8 16,0 0-12-16,0 0-16 0,0 0-17 0,0 0-17 16,0 0-17-16,0 0-20 0,0 0-12 0,0 0-21 15,0 0-17-15,-31 6-16 0,25-3-20 0,-3-1-115 16,1 0-328-16,-2 0 146 0</inkml:trace>
          <inkml:trace contextRef="#ctx0" brushRef="#br0" timeOffset="27791.78">563 1603 66 0,'0'0'135'0,"0"0"-9"0,0 0-6 16,0 0-3-16,0 0-1 0,0 0-11 0,0 0-1 15,0 0-5-15,0 0-2 0,0 0-3 0,0 0-1 16,20 5-5-16,-13-5-6 0,-7 0-1 0,16 0-2 16,-8 0-8-16,7 0-2 0,-3 0-1 15,-2 3-10-15,3-2-3 0,-1-1-4 0,-1 0-5 0,3 1-4 16,-1-1-7-16,-1 1 2 0,-1 0-8 16,2 0-3-16,1-2-3 0,-1 1 1 0,-1 1-2 0,1 1-3 15,1-1-3-15,-1 0 2 0,-1 0-1 0,-3 0-3 0,3-1 2 16,-2 0-4-16,-1 1 7 0,0-1-1 15,-2 2 1-15,-7-2 1 0,17 0 1 0,-9-2 1 16,-8 2 1-16,13 2 1 0,-5-2-4 0,-2 3-4 0,-6-3 1 16,11 0-2-16,-11 0 0 0,12-3 2 0,-12 3-9 15,9 3 3-15,-9-3-1 0,8 0-1 0,-8 0-3 16,0 0 0-16,7 0-1 0,-7 0 1 0,0 0-3 16,0 0-1-16,0 0-2 0,0 0 1 0,0 0-1 15,11 0-2-15,-11 0-1 0,0 0-6 0,0 0-8 16,0 0-9-16,0 0-11 0,0 0-11 0,0 0-16 15,0 0-12-15,-2 12-22 16,2-12-26-16,0 0-25 0,0 0-31 0,0 0-132 0,-12 5-338 0,12-5 150 16</inkml:trace>
          <inkml:trace contextRef="#ctx0" brushRef="#br0" timeOffset="29362.12">1386 1601 29 0,'0'0'131'0,"0"0"-14"0,0 0-6 0,0 0-4 16,-6 4-15-16,6-4 1 0,0 0-3 0,0 0-3 15,0 0-7-15,0 0 1 0,0 0-8 0,0 0-2 16,0 0-2-16,0 0 0 0,0 0-10 0,0 0 1 15,-9 0-4-15,9 0-1 0,0 0 0 0,0 0 1 16,0 0 1-16,0 0 0 0,0 0-2 0,0 0 2 16,0 0-4-1,0 0 3-15,0 0-5 0,0 0 1 0,0 0-3 0,27-5 3 0,-16 2-8 0,-4 0-2 16,2-1-1-16,2 0 0 0,1 2 2 16,-1-3-7-16,2 0-3 0,5-4-2 0,-4-1 1 0,0 1-3 15,3 0-5-15,-5-3-2 0,5 2-2 0,-2-2-3 16,1 1 0-16,-4-1-4 0,2-1-1 0,2-2-2 15,-2 2 0-15,-3-2 0 0,0 0-3 0,0 0 0 16,-1-2-1-16,-2 1-1 0,3 3-1 0,-3-3-1 0,0 0 3 16,0 2-5-16,-2-2 1 0,-1 4 1 0,-1-4 0 15,0 2-3-15,0 1 1 0,-1 1-3 0,-1 0 2 16,-1-1 0-16,1 2-3 0,-2-1 3 0,0 0 2 16,3 1-1-16,-3-1-1 0,-3 3-2 0,1-2 1 15,1 0 4-15,-2 1-4 0,1 0-2 0,-4 2 2 16,4-2-2-16,-1 2 3 0,-3 0-3 0,4 0 0 15,-2 3 3-15,4 5-5 0,-8-10-1 0,4 7 4 16,4 3-4-16,-9-3-2 0,9 3 4 16,-12 1 2-16,12-1-1 0,-11 5-3 0,3-3 3 0,-2 3-4 15,5-1 1-15,-5 4 4 0,1 0-3 0,0 1 1 16,1 1 0-16,0 0 0 0,0 4 3 0,-2 0 0 16,1 3-3-16,1-2 5 0,0 2 0 0,3 0-1 15,1 2 2-15,-2 6 1 0,-2-6 1 0,3 7 3 16,2-1 1-16,-4 1 0 0,7-3-1 0,-5 3 4 15,5-2 0-15,-2-3-2 0,6-2 2 0,-1 0 0 16,-1-1-1-16,5 1 3 0,-5 0-2 0,2-2 0 16,0-6 1-16,2 1-3 0,-2 0-1 0,2-2 0 0,1 1 0 15,-1-3 1-15,2 1 1 0,-1-3 0 16,0 0-4-16,2 2 2 0,0-3-2 0,1-1 4 16,0-1 1-16,-1 0-5 0,2 0 0 0,3-3 0 15,-2 1 1-15,2-2-1 0,4-2 0 0,0 2-3 0,-3-4 2 16,-3 5-1-16,3-3-1 0,-3-1-1 0,0 0 2 15,-1 3-1-15,-1-4-1 0,-1 2-1 0,-2 0 1 16,1 2-3-16,-8 1 0 0,10-4 3 0,-5 2-2 16,-5 2-1-16,0 0-1 0,10-1-1 0,-10 1-1 15,0 0-1-15,0 0 0 0,11 0-1 0,-11 0-1 16,0 0 8-16,6 4-3 0,-6-4-3 0,5 7 1 16,-2-4 3-16,-3-3-1 0,8 6 0 0,-5-4 1 15,-3-2 3-15,9 6 2 0,-4-3 5 0,0 0 5 16,-5-3-3-16,13 6 0 0,-6-3 0 0,0-3-2 15,4 3 1-15,-2-1 0 0,3-2-2 0,1 0 0 16,-2 2-1-16,2-4 0 0,-1 2 0 0,2-2 2 16,-3 2-2-16,1-4 4 0,0 2-5 0,-1-4-1 15,-1 3-2-15,0-2-1 0,-1 0 2 0,1-2-1 0,-2 4 1 16,-3-2 0-16,0-1-2 0,0-2 2 16,-1 2-4-16,-2 0 2 0,1-3-1 0,0 1 2 15,-3 8-2-15,-3-15 1 0,0 6-3 0,1 4-2 0,-3-5 1 16,-3 3-1-16,1-1 1 0,-2 2-1 15,-1 0 6-15,-2 1-8 0,-1 1 1 0,0-3 0 0,1 5 4 16,0-1-6-16,-1 1 6 0,-1 3-4 0,3-1 1 16,-3 1-2-16,2 2 3 0,0-1-1 0,0 2-1 15,0-1-11-15,1 2-12 0,2 0-15 16,-2 2-19-16,2 0-15 0,0 0-19 0,1 0-18 0,2 3-21 16,2-2-10-16,0-1-22 0,1-1-21 0,1 2-150 15,2-8-363-15,2 12 161 0</inkml:trace>
          <inkml:trace contextRef="#ctx0" brushRef="#br0" timeOffset="29887.09">2124 1631 16 0,'0'0'184'0,"0"0"-8"0,12-3-20 0,-12 3-13 0,0 0-14 16,9 0-11-16,-9 0-8 0,0 0-18 15,0 0-8-15,0 0-10 0,9 2-2 0,-9-2-10 16,2 5 0-16,-2-5-8 0,4 7 0 0,-4-7 1 15,1 9-4-15,1-3-6 0,-2-6-1 0,3 13-5 0,0-7 7 16,-2 5-2-16,-1-2-3 0,4 3-5 16,0-3 2-16,0 8-2 0,-1-8 0 0,1 5-3 15,-1 2 1-15,1-1 1 0,1-3 4 0,0 5 0 0,-1 0-2 16,2 0-3-16,2 0-6 0,-2-1 1 0,1 1-1 16,-2-2-2-16,0 1 1 0,1-2-6 0,-1 3 2 15,-1-3-5-15,0 3-2 0,-1-2-1 0,-1-1-1 16,-1-1-2-16,1 2 0 0,-2 2-1 0,0 0 0 15,1-1 1-15,-2-3-3 0,-1 3 2 0,0-3-7 16,1-1 3-16,-3-1-3 0,1-1 0 0,-2 0 2 16,1-1 1-16,-1 2-1 0,0-3 1 0,-1-1-3 15,-2 1 4-15,-1-2 7 0,-1-3 1 0,2 2 6 16,-5-1-2-16,3-1 1 0,-4-2 0 0,1 0 0 16,-1 1 0-16,1-2 1 0,-4-3 2 0,0-1 1 15,-1 0 1-15,2-3 0 0,-2 0 6 0,2-4 1 16,1 1 0-16,0-2-1 0,0-3 6 0,1-1-5 15,4 0-4-15,0-1-4 0,3-1 1 0,1 0-4 16,4-1-2-16,3 2 1 0,0-10-7 0,5 10-2 0,5-7-8 16,5 2-7-16,4-1-4 0,-2 2-9 15,5 2 4-15,0 0-7 0,1 2 0 0,0 6-4 16,-5 2-3-16,1-3-7 0,-3 4-13 0,0 2-7 16,-6-2-6-16,0 3-18 0,0 1-9 0,-3-1-10 15,-1 4-14-15,2-1-26 0,-4-1-15 0,-5 3-28 16,8-4-21-16,-8 4-139 0,4-6-366 0,-4 6 161 15</inkml:trace>
          <inkml:trace contextRef="#ctx0" brushRef="#br0" timeOffset="33742">2856 1037 146 0,'0'0'145'16,"-3"-7"-10"-16,3 7-12 0,0 0-4 0,0 0-8 15,0 0-5-15,0 0-12 0,0 0-3 0,0 0-7 16,0 0-6-16,0 0-7 0,0 0 2 0,0 0-11 0,0 0-3 16,0 0-8-16,0 0-2 0,0 0-5 15,0 0-8-15,0 0-3 0,0 0-3 0,0 0-4 16,0 0 0-16,0 0-2 0,24 9-6 0,-24-9 3 16,7 8 1-16,-5-6-2 0,-2-2-2 0,7 8-2 15,-5-1 1-15,1-3-4 0,-3-4 4 0,6 10-5 0,-2-6 2 16,-2 3-3-16,1-1 1 0,1-2-2 15,-2 3 5-15,1-1 0 0,-3-6-9 0,4 12 13 0,-2-5-7 16,2 0 4-16,-1-1 1 0,-1 0-3 0,1 1 1 16,-1 1 1-16,1-2-3 0,-2 1 0 0,2 0-1 15,-3-7-2-15,4 12-2 0,-3-6 4 0,0 1-4 16,-1-7 4-16,0 12-1 0,3-7 11 0,-3-5 0 16,-3 12-2-16,3-12 3 0,0 9-1 0,0-9 4 15,-4 10 0-15,4-10-2 0,-2 9-1 0,-1-3-1 16,3-6-1-16,-5 10 1 0,3-7 1 0,-2 3 1 15,0-1-3-15,4-5-3 0,-8 7 2 0,6-2-5 16,2-5 1-16,-8 7-4 0,8-7 2 0,-4 7 0 16,4-7-3-16,-4 6-3 0,4-6 2 0,-3 6-2 15,3-6 2-15,0 0-1 0,-4 8 0 0,4-8-1 0,0 0-4 16,0 8-13-16,0-8-18 0,0 0-20 16,1 10-22-16,-1-10-24 0,3 7-32 0,-3-7-35 15,5 5-44-15,-5-5-142 0,0 0-374 0,3 6 165 16</inkml:trace>
          <inkml:trace contextRef="#ctx0" brushRef="#br0" timeOffset="35173.25">3207 1612 38 0,'5'-5'169'16,"-5"5"-8"-16,0 0-7 0,5-7-6 0,-5 7-2 0,6-3-9 16,-6 3-5-16,0 0-6 0,3-6-2 0,-3 6-7 15,0 0-6-15,0 0-5 0,6-5-10 0,-6 5-10 16,0 0-9-16,0 0-9 0,0 0-9 0,0 0-6 15,0 0-7-15,0 0-4 0,0 0-6 0,0 0-2 16,0 0-1-16,0 0-3 0,6 14-2 0,-2-9-4 16,-4-5 0-16,2 9 2 0,0-3 0 0,1-1-3 15,1 4 2-15,-2-1 0 0,3-1 0 0,-1 1 2 16,-1 1-5-16,-1-1 0 0,3 1 0 0,-2-1-4 16,1 2 0-16,1-3-1 0,-3 0-3 0,1 0 2 15,-1 0-2-15,0-2-5 0,0 1 1 0,-2-6 0 16,4 12 0-16,-1-6-1 0,-1 1 1 0,1-3 2 15,-3-4-6-15,1 7 1 0,4-1-1 0,-5-6 1 16,3 5-5-16,-3-5 1 0,0 0 2 0,1 8-4 0,-1-8 5 16,0 0-2-16,0 0 1 0,2 7 1 0,-2-7 5 15,0 0-4-15,0 0 10 0,0 0 7 16,0 0 4-16,0 0 8 0,0 0 6 0,0 0-4 16,0 0 1-16,0 0-6 0,0 0-1 0,0 0-3 0,0 0-6 15,0 0-3-15,0 0 2 0,0 0-5 0,0 0 1 16,4-24 0-16,-2 19-5 0,-2 5-6 0,4-14 2 15,1 6-5-15,0-1-1 0,-2 3-2 0,1-4 2 16,3 3-5-16,-2-2 0 0,0 1 0 0,1 2-1 16,-2 1 1-16,1-3 2 0,0 3-1 0,1-2-3 15,0 5 3-15,0-6-2 0,1 1 4 0,-1 1-4 16,0 0-2-16,-1 1-7 0,2 2 0 0,-2-3 3 16,0 1 1-16,3 1 0 0,-2-1 0 0,-1-1 6 15,-5 6-2-15,11-6-2 0,-5 2 1 0,-1 1-2 16,-5 3 4-16,10-7-1 0,-2 4-1 0,-8 3-2 15,9-2 5-15,-4-1-3 0,-5 3 2 0,9-4-2 16,-9 4 3-16,10-2-3 0,-10 2 4 0,10-3-1 16,-10 3-1-16,9-3 0 0,-9 3 0 0,10-2 2 0,-10 2-2 15,11-1 2-15,-11 1 0 0,12 0-3 0,-12 0 1 16,9 0 0-16,-9 0 0 0,9 2-3 16,-9-2-1-16,10 5 3 0,-6-3 0 0,-4-2-3 15,7 6 3-15,-4-2-2 0,0 2 4 0,0-1-4 0,0 1-1 16,-3-6 2-16,2 13-2 0,-1-7 4 0,-1 2 0 15,0-8 1-15,-1 16 1 0,1-6 2 0,0-1-5 16,-2 2 10-16,0-2-3 0,1-1 1 16,-1 2 4-16,0-1-1 0,0 3-2 0,0-3 3 0,1 0 6 15,-1 2-4-15,1-4 2 0,1 1 2 0,-1 0-2 16,1-8 6-16,-2 13-6 0,4-7-1 0,-2-6 1 16,1 17 1-16,0-10-4 0,2 2 11 0,1-1-6 15,0 0-3-15,1-2-2 0,0 1-1 0,0-2 2 16,0 1 0-16,1-3-1 0,3 5-7 0,-2-2 1 15,-1-3-21-15,-1 1-17 0,0 0-18 0,0-1-28 16,-5-3-32-16,7 6-41 0,-7-6-65 0,0 0-234 16,0 0-489-16,0 0 218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08:55.5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F97E60-EC05-46E7-A6FF-8D54C3D62146}" emma:medium="tactile" emma:mode="ink">
          <msink:context xmlns:msink="http://schemas.microsoft.com/ink/2010/main" type="writingRegion" rotatedBoundingBox="6468,8347 20352,7897 20471,11554 6586,12004"/>
        </emma:interpretation>
      </emma:emma>
    </inkml:annotationXML>
    <inkml:traceGroup>
      <inkml:annotationXML>
        <emma:emma xmlns:emma="http://www.w3.org/2003/04/emma" version="1.0">
          <emma:interpretation id="{70BBC9BB-8D3C-4A2C-9BA3-C7A80B0B1345}" emma:medium="tactile" emma:mode="ink">
            <msink:context xmlns:msink="http://schemas.microsoft.com/ink/2010/main" type="paragraph" rotatedBoundingBox="7460,8314 10975,8200 11011,9309 7496,9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D79635-50AE-43B3-8E46-D3D637EA893F}" emma:medium="tactile" emma:mode="ink">
              <msink:context xmlns:msink="http://schemas.microsoft.com/ink/2010/main" type="line" rotatedBoundingBox="7460,8314 10975,8200 11011,9309 7496,9422"/>
            </emma:interpretation>
          </emma:emma>
        </inkml:annotationXML>
        <inkml:traceGroup>
          <inkml:annotationXML>
            <emma:emma xmlns:emma="http://www.w3.org/2003/04/emma" version="1.0">
              <emma:interpretation id="{8682672B-E8EE-425D-91BF-AEC0B389A0A9}" emma:medium="tactile" emma:mode="ink">
                <msink:context xmlns:msink="http://schemas.microsoft.com/ink/2010/main" type="inkWord" rotatedBoundingBox="7460,8314 10975,8200 11011,9309 7496,9422"/>
              </emma:interpretation>
            </emma:emma>
          </inkml:annotationXML>
          <inkml:trace contextRef="#ctx0" brushRef="#br0">-4 43 132 0,'0'0'191'0,"0"0"-7"0,0 0-14 0,0 0-12 0,0 0-5 15,0 0-16-15,0 0-5 0,0 0-9 16,0 0-3-16,2-12-4 0,-2 12-3 0,0 0-2 0,0 0-6 15,0 0-3-15,0 0-2 0,-2-6-2 0,2 6-6 16,0 0-2-16,0 0-9 0,0 0-2 0,0 0-8 16,0 0-5-16,0 0-6 0,0 0-6 0,0 0-6 15,0 0-2-15,0 0-5 0,0 0-6 0,0 0-2 16,0 0-5-16,0 0-2 0,0 0-2 0,0 0-3 16,0 0-2-16,9-6 1 0,-9 6-1 0,0 0 4 15,13-1-3-15,-8-1-3 0,5 2 3 0,3 2 3 16,-1-2-1-16,0 0-1 0,4 0-3 0,0-3 0 15,-3 2-4-15,6 0 7 0,-2-1-10 0,-3 2 1 0,-1-2 0 16,1 1-2-16,-1 0-2 0,1-2-2 16,-3 2 5-16,2 0-5 0,-6 1-2 0,0-1 2 0,-7 1-8 15,16 0 5-15,-9-2-2 0,-7 2 0 0,11 2-1 16,-11-2-1-16,9 0 1 0,-9 0 2 0,8 0-2 16,-8 0-1-16,9 1 0 0,-9-1 4 0,0 0-1 15,10 1-1-15,-10-1 0 0,0 0-1 0,0 0 1 16,11-1-2-16,-11 1 5 0,8 1 0 0,-8-1-3 15,0 0 2-15,9 0-1 0,-9 0-1 0,0 0-1 16,0 0-5-16,10 1-7 0,-10-1-9 0,0 0-9 16,8 3-12-16,-8-3-14 0,0 0-14 0,0 0-18 0,9 1-19 15,-9-1-39-15,0 0-40 0,0 0-51 16,0 0-185-16,0 0-455 0,0 0 202 0</inkml:trace>
          <inkml:trace contextRef="#ctx0" brushRef="#br0" timeOffset="467.57">4 174 138 0,'0'0'177'0,"0"0"-9"0,0 0-5 0,0 0-9 16,0 0-2-16,0 0-9 0,0 0-4 0,0 0-3 16,0 0-4-16,0 0-8 0,0 0-2 0,0 0-4 0,0 0-5 15,21-11-3-15,-21 11-3 0,9-2-4 0,-3 1-6 16,-6 1-6-16,18-3-5 0,-11 0 1 15,3 3-4-15,1 0-10 0,3-2-1 0,-2 2-10 0,0 0-3 16,2-2-9-16,-1 1-4 0,1 0-2 0,4 1-2 16,-5 2-8-16,1 0 0 0,-1-1-5 0,-1-1-3 15,3 1-6-15,-4 2 1 0,3-3-3 0,-3 0-1 16,1 0-2-16,-1 1 3 0,0-2-6 0,-4 2 4 16,2-1-7-16,2 2-2 0,-11-2 2 0,13 2-2 15,-8-2-4-15,-5 0 2 0,12 0-1 0,-12 0 0 16,7 1-8-16,-7-1-11 0,0 0-9 0,11 2-9 0,-11-2-14 15,0 0-12-15,7 0-21 0,-7 0-16 0,0 0-24 16,0 0-23-16,0 0-27 0,0 0-33 0,0 0-215 16,0 0-453-16,0 0 202 0</inkml:trace>
          <inkml:trace contextRef="#ctx0" brushRef="#br0" timeOffset="1116.06">439-164 193 0,'-2'-9'201'0,"2"9"-6"0,-6-5 1 0,6 5-13 0,-5-9-7 16,5 9-4-16,-6-5-2 0,6 5-8 0,-5-7-2 16,5 7-6-16,-4-5-7 0,4 5-10 15,0 0-8-15,-5-5-7 0,5 5-9 0,0 0-9 0,0 0-11 16,0 0-9-16,0 0-9 0,-6-6-10 0,6 6-4 16,0 0-9-16,0 0-4 0,0 0-6 0,0 0-5 15,0 0-8-15,0 0 5 0,0 0-5 0,0 0 0 16,0 0-5-16,13 20 0 0,-7-16-1 0,-2 1 1 15,4 3-3-15,0-3 3 0,0 2-5 0,1 0 3 16,0 0-7-16,0 1 0 0,0-3-6 0,0 4 4 16,2-2-3-16,0 1 1 0,-1-2-2 0,1 1 2 15,-2 1-6-15,1-1 4 0,0-1-5 0,1 3 4 16,-2-3 0-16,1 2-5 0,-1-2-1 0,1 3 3 0,-1-1-2 16,0 0 0-16,-2-1-1 0,2-1-1 0,-1 2-1 15,0-3 2-15,-3 0 0 0,0 2-2 0,-1-2-1 16,1 2 4-16,0-2-3 0,-2-2-3 0,0 4 3 15,2-2-1-15,-5-5 1 0,4 11 4 0,-2-5-10 16,0-1 6-16,1 2 5 0,-3-7 1 0,1 12-2 16,-1-12 3-16,-1 12 5 0,-2-5 0 0,-1-1 1 15,2 4 2-15,-5-4-1 0,1 6-1 0,-2-4 11 16,-4 4-2-16,1-3-1 0,0 2-1 0,-5-2-8 16,1-1 3-16,-1 0 2 0,0 0-3 0,0 1 2 15,-2-2 3-15,0 4-11 0,2-3 2 0,-2-1-1 16,0 2 1-16,1-1-1 0,0-1-1 0,2 0 3 15,1 2-8-15,1-1 3 0,3-3-15 0,2 3-13 0,1-4-18 16,3 0-16-16,-4 1-23 0,3-2-14 16,5-3-12-16,-2 10-14 0,2-10-28 0,0 0-32 15,11 9-45-15,-1-9-68 0,3-3-160 0,7 1-489 0,2-4 217 16</inkml:trace>
          <inkml:trace contextRef="#ctx0" brushRef="#br0" timeOffset="2125.88">1029 175 138 0,'0'0'298'0,"0"0"-15"0,0 0-11 16,-6 4-17-16,6-4-18 0,0 0-21 0,0 0-25 16,0 0-13-16,0 0-19 0,0 0-13 0,15-14-11 15,-10 9-8-15,4-3-12 0,-1 0-5 0,1 0-14 0,3-3-9 16,-1 4-5-16,1-5-12 0,2-1-3 15,0-3-5-15,2 3-7 0,-1-1-6 0,-1-1-5 16,5-4-8-16,-1 0-3 0,0-3 1 0,0 3-6 0,0-3-5 16,0-2-3-16,-2 4-3 0,0-2-2 0,-1 1-2 15,-6 3-2-15,-2-2 3 0,2 2-5 16,-1-5-4-16,-4 5 1 0,0 3 2 0,1-3 1 16,-3 1-6-16,-2 2 1 0,1-2 3 0,1 4-3 0,-4 1 1 15,1-1 0-15,-1 1 1 0,-1 1-4 0,1 0-2 16,0 0 1-16,0 2 4 0,-1-3-8 0,-1 4 0 15,2 2 3-15,-1-1-2 0,3 7 3 0,-4-10-5 16,-1 5 4-16,5 5-3 0,-3-10 1 0,3 10 2 16,-6-5-3-16,6 5 2 0,-5-4-2 0,5 4-2 15,0 0-3-15,-16 7 1 0,16-7 2 0,-12 7 0 16,4 0-1-16,0 2 4 0,0 2-3 0,-1 1 0 0,-2 5 1 16,0-1 4-16,2 2-4 0,1-1 3 15,-4 9 0-15,2-1 3 0,1 0 1 0,3-6 2 16,2 6 1-16,1-6 0 0,-2 7 0 0,3-7-1 0,2 1 1 15,-2-1-7-15,2-2 10 0,2 2-1 0,1-2 3 16,1 0-2-16,1-1-5 0,0 0 4 16,-1-3 3-16,0-1-6 0,5-2 2 0,-4-1 1 0,4 1 0 15,0 0-2-15,2-3 4 0,1 0-5 0,1 1-4 16,2-3 8-16,1 0-2 0,-3-1-1 0,5 1-6 16,-3-5-4-16,0 2 3 0,-2 0-1 0,0-3-2 15,1 1 4-15,-3 0-8 0,0 0-4 0,-1-1-4 16,-2 1 11-16,-8 0-6 0,14 0 5 0,-14 0-1 15,9 1 0-15,-9-1-2 0,10 1 1 0,-10-1 0 16,9 4 2-16,-9-4 1 0,5 6 1 0,-1-3-2 16,-4-3 2-16,5 12 0 0,-1-8 0 0,0 0 1 0,-1 2 3 15,3 2-8-15,-3-3 8 0,3 2 1 0,-2 1 3 16,2-3-2-16,-1-1 1 0,1-1-2 0,2 3 5 16,0-2-4-16,-1 0 3 0,2-3-1 0,2 3 0 15,1-3 2-15,0-2-5 0,-1 1 3 0,-1 0 3 16,4 0-3-16,-2-2-3 0,-2-4 4 0,2 4 1 15,-3-3-5-15,1 0 2 0,-1-1-1 0,0-2 4 16,-4 3-3-16,2-4-5 0,0 2 6 0,-3-2-6 16,-1 0 3-16,0 2 3 0,0-1-5 0,-3 1-1 15,0 7 5-15,0-14-1 0,-2 6-4 0,2 8 4 0,-1-14-6 16,-3 11 4-16,2-5-1 0,-2 2-1 16,0 0 4-16,0 0-5 0,-2 1 0 0,1 0 1 15,-4-1 3-15,1 2-6 0,-3 2 4 0,0-3-3 0,1 2-1 16,0 1 1-16,2 1 4 0,-4 0-2 0,1 1 0 15,1 0-4-15,-1 0 2 0,-1 1 6 0,1-1-6 16,0 4 1-16,-1 0-6 0,1-1-23 0,1 2-15 16,-1-3-14-16,0 3-21 0,4 0-23 0,-2 2-15 15,1 0-30-15,2 1-18 0,1 1-30 0,0-4-49 16,2 3-179-16,1-3-460 0,2-5 203 0</inkml:trace>
          <inkml:trace contextRef="#ctx0" brushRef="#br0" timeOffset="2681.74">1731 99 57 0,'0'0'260'0,"0"0"-13"0,0 0-17 0,0 0-19 16,0 0-17-16,0 0-15 0,0 0-18 0,0 0-11 16,0 0-15-16,0 0-15 0,0 0-7 0,0 0-13 15,0 0-13-15,0 0-3 0,0 0-3 0,0 0-2 16,0 0-8-16,0 0 1 0,10 9-7 0,-10-9 1 16,4 7-8-16,-1-2 0 0,0 0-7 0,1 2-1 15,1-2-7-15,0 5-4 0,1-3-2 0,1 0-3 0,1 1 1 16,-1 1 1-16,0 1-6 0,-2-1-1 15,2 1-1-15,0-1-2 0,-2 2 0 0,0-1-7 16,0 2-3-16,3-2 7 0,-3 0-3 0,0 0 2 0,2 1 1 16,-3-1-3-16,2 0-1 0,-1 1 0 15,-1 0 3-15,-2 0-2 0,2-2-2 0,0 2 1 16,0-1-3-16,1 0-1 0,-1 2 3 0,0-2-6 0,-2 1 10 16,-1 2-5-16,1-3 0 0,-2 1 4 0,1-1 3 15,-4 1 6-15,1-1-2 0,-2 2 1 0,0 0 5 16,-5-3-6-16,0 3 4 0,-7 0-4 0,-2-1 5 15,-1-2 0-15,-3-1 12 0,-5 1-12 0,2 3 5 16,-2-7-11-16,-1 2 2 0,0-2-2 0,0-3-1 16,0 1-2-16,0-2-3 0,-1 0-6 0,3-1 8 15,4-1-3-15,3-1-1 0,0 0 5 0,2-3-5 16,4 0-12-16,-1 1 9 0,4-3-6 0,1 0 3 0,0 0-6 16,1-2-24-16,3-3-12 0,3 0-24 0,0 2-17 15,4-3-24-15,4-5-34 0,1 2-35 16,2-2-31-16,7-4-39 0,6-4-53 0,-1 5-251 0,4-7-580 15,-2 3 258-15</inkml:trace>
          <inkml:trace contextRef="#ctx0" brushRef="#br0" timeOffset="4343.1">2219-111 84 0,'0'0'195'0,"0"0"-5"0,0 0-9 15,0 0-6-15,0 0-7 0,0 0-5 0,0 0-16 16,0 0-4-16,0 0-9 0,0 0 1 0,0 0-7 15,-26-4-3-15,26 4-5 0,0 0-3 0,-5-4-12 16,5 4-5-16,0 0-4 0,0 0-7 0,-4-6-7 16,4 6-3-16,0 0-13 0,0 0-7 0,-1-7-6 15,1 7-3-15,0 0-14 0,0 0 3 0,2-15-4 0,-2 15-7 16,6-7 3-16,-3 1-6 0,2 1-2 0,-1-1 0 16,0 0-4-16,1 2 0 0,0-1-4 15,2 0-3-15,-2 1 1 0,-5 4-4 0,9-7 2 0,-4 4-2 16,0-1-2-16,-5 4-5 0,10-6 3 0,-5 5-1 15,-5 1-1-15,9-6 3 0,-9 6-5 0,10-5 3 16,-4 5-2-16,-6 0-1 0,6-4-2 0,-6 4 1 16,8-2 1-16,-8 2 0 0,8-1-1 0,-8 1-4 15,0 0 2-15,0 0 2 0,11 0-1 0,-11 0 4 16,0 0-7-16,6 3 4 0,-6-3-1 0,6 5-1 16,-6-5-4-16,4 5 6 0,-4-5-8 0,3 6 8 15,-3-6-1-15,1 8-1 0,-1-8-3 0,3 9 4 16,-3-9-6-16,-2 13 9 0,2-13-2 0,-2 12 0 0,-1-3 3 15,1-2 2-15,-1 1-6 0,3-8 7 16,-6 12 3-16,3-3 9 0,1-2-4 0,-1-1-1 16,-2 3 0-16,0-1 2 0,-1 2-4 0,1-3 4 0,-1 2-5 15,3-3 5-15,-3 3 4 0,0-1-4 0,0 0-2 16,1-2 1-16,2 3-7 0,-3-1 6 0,2-4-4 16,-1 7 1-16,0-6 1 0,2 0 2 0,-2 1-1 15,0-1-1-15,0 1 1 0,-3 1 4 0,2-1-2 16,-1-1-2-16,2-2 1 0,-2 2 0 0,0 2 2 15,1-4-3-15,1 2-4 0,-2 1 6 0,2-3 1 16,5-3-5-16,-9 7-1 0,5-4 2 0,4-3-2 16,-8 3-1-16,8-3 0 0,-7 3-2 0,7-3 2 15,0 0 0-15,0 0 2 0,-8 3-9 0,8-3 12 16,0 0-1-16,0 0 1 0,0 0 4 0,0 0-2 16,-6 1 5-16,6-1-1 0,0 0-6 0,0 0-3 15,0 0 4-15,0 0-1 0,0 0-12 0,0 0 8 0,0 0-4 16,0 0-1-16,0 0-6 0,15-15 5 0,-15 15-3 15,6-3 4-15,-6 3-10 0,7-2 10 16,-7 2-6-16,8-3 4 0,-8 3-4 0,0 0-7 0,11 0 9 16,-11 0-1-16,9 0 5 0,-9 0-4 0,9 3-3 15,-4 0 2-15,-5-3-6 0,10 3 7 0,-4-2 2 16,-6-1-7-16,12 9 2 0,-5-5 4 0,-2-2-1 16,1 3 0-16,2 1 4 0,-2-2-3 0,3 1-2 15,-1 2 3-15,1-2-3 0,1-1 4 0,-2 1 0 16,1-2-1-16,1 2 5 0,-1-2-5 0,2 1 0 15,-1-2 0-15,-1 1-1 0,0-3 1 0,-1 0-3 16,-8 0 4-16,13 0 1 0,-3 0 2 0,-1-3 7 0,-3 1 8 16,-6 2 5-16,14-5 23 0,-9 1-12 0,2 1 6 15,-2-1-1-15,1-1 6 0,-6 5 10 16,7-6-6-16,-2 2-1 0,-5 4-1 0,4-6-5 0,-4 6-5 16,2-7-5-16,-2 7-5 0,0 0 1 0,0 0-8 15,2-9-4-15,-2 9-5 0,0 0-14 0,0 0-22 16,2-5-18-16,-2 5-16 0,0 0-13 0,0 0-19 15,0 0-18-15,0 0-23 0,0 0-24 0,0 0-28 16,0 0-19-16,-15 13-22 0,15-13-32 0,0 0-54 16,-2 8-184-16,2-8-533 0,0 0 236 0</inkml:trace>
          <inkml:trace contextRef="#ctx0" brushRef="#br0" timeOffset="5277.29">2833 23 161 0,'0'0'234'0,"11"3"-14"0,-11-3-12 16,9 2-15-16,-9-2-10 0,9 0-6 0,-9 0-6 16,10 0-12-16,-10 0-2 0,13 1-5 0,-7 1-10 15,2-2-7-15,-8 0-7 0,19 0-8 0,-10 4-5 16,2-3-7-16,-2-1-8 0,1 1-1 0,1-1-8 0,-1 0-4 16,1 3-3-16,-3-3-10 0,3 2-9 0,0-2 2 15,-1 1-3-15,2-1-10 0,-2 0 2 16,0 2-6-16,0-1 1 0,1-1-15 0,-2 0 2 0,-1 0 3 15,-8 0 1-15,16 0-10 0,-9-1-2 0,-7 1-3 16,13 1 0-16,-13-1-1 0,10 0-2 0,-10 0-6 16,9-3-1-16,-9 3 1 0,0 0-5 0,8 0 6 15,-8 0-10-15,0 0-13 0,6-3-20 0,-6 3-18 16,0 0-18-16,0 0-24 0,0 0-32 0,0 0-41 16,3-9-23-16,-3 9-36 0,0 0-51 0,0 0-229 15,0 0-536-15,-4-12 237 0</inkml:trace>
          <inkml:trace contextRef="#ctx0" brushRef="#br0" timeOffset="4893.05">2839-86 207 0,'0'0'254'0,"0"0"-12"16,0 0-15-16,0 0-16 0,0 0-15 0,0 0-13 15,0 0-11-15,0 0-15 0,0 0-12 0,0 0-10 16,0 0-12-16,0 0-7 0,0 0-17 0,0 0-4 15,0 0-10-15,0 0-1 0,14 3-10 0,-14-3 1 0,13 0-10 16,-7 2-5-16,-6-2-5 0,18 0-12 0,-8 0 2 16,-1 0 0-16,1 0-11 0,1 4 4 15,-1-4-7-15,0 1 4 0,0-2-5 0,0 2-2 16,1-1 3-16,-1 1-2 0,0-1-3 0,-1-1-2 0,-9 1 3 16,17 0 4-16,-7 0-1 0,-1 0 1 0,-9 0-3 15,13-1-3-15,-13 1 1 0,12-2-2 0,-12 2-1 16,8 0-3-16,-8 0 1 0,9 0-9 0,-9 0 7 15,0 0-9-15,9-2 2 0,-9 2-1 0,0 0-3 16,0 0 1-16,0 0-2 0,9 0 0 0,-9 0 3 16,0 0-12-16,0 0-7 0,0 0-7 0,0 0-12 15,0 0-12-15,0 0-11 0,0 0-16 0,0 0-16 16,0 0-37-16,0 0-30 0,0 0-32 0,0 0-30 0,0 0-36 16,0 0-199-16,0 0-485 0,0 0 214 0</inkml:trace>
          <inkml:trace contextRef="#ctx0" brushRef="#br0" timeOffset="5857.36">3378-126 30 0,'0'0'282'0,"5"-6"-14"16,-5 6-15-16,2-8-19 0,-2 8-14 0,3-7-7 16,-3 7-14-16,6-5-10 0,-6 5-11 0,4-9-12 15,0 4-8-15,0 0-9 0,0-1-8 0,-1 1-4 16,1-1-6-16,2-4-8 0,-2 5-10 0,0-1-10 0,0 0-9 15,0 1-4-15,0-1-8 0,-2 0 1 0,-2 6-3 16,7-9-1-16,-7 9-11 0,3-5 2 16,-3 5-2-16,3-8-5 0,-3 8-10 0,0 0-1 0,0 0-4 15,0 0-5-15,4-5-7 0,-4 5-10 0,0 0-12 16,0 0 4-16,0 0-4 0,0 0-1 0,0 0-4 16,0 0 2-16,0 0-6 0,0 0 1 0,0 0 0 15,0 0-7-15,-1 21 7 0,1-21 0 0,-2 16 0 16,0-6-1-16,0-1 6 0,1 2-2 0,0 3-1 15,-3 0 9-15,0-2 3 0,3 3-2 0,0 2-5 16,-2-5 0-16,2-1 11 0,1 0-16 0,-3 0 10 16,5 0-4-16,-4 1-1 0,1 1 6 0,1-2 1 15,-3-1 3-15,3 2 2 0,-1 0-2 0,1 0 2 0,0-2-6 16,1 2-6-16,-2-4-6 0,0 4 12 16,1-12-5-16,-1 16 1 0,-1-10-7 0,2-6 13 15,-1 12-11-15,1-12 3 0,0 12-10 0,1-7 9 0,-1-5-4 16,0 0 16-16,0 10-13 0,0-10-3 15,2 7-2-15,-2-7 0 0,0 0 1 0,0 0 1 16,5 7 5-16,-5-7-27 0,5 2-12 0,3-2-38 0,-8 0-42 16,17 0-50-16,-8-1-59 0,3-3-82 0,-1 0-391 15,1-1-746-15,-2 2 330 0</inkml:trace>
        </inkml:traceGroup>
      </inkml:traceGroup>
    </inkml:traceGroup>
    <inkml:traceGroup>
      <inkml:annotationXML>
        <emma:emma xmlns:emma="http://www.w3.org/2003/04/emma" version="1.0">
          <emma:interpretation id="{DCF943E8-4990-49D1-99F8-19811E0AF885}" emma:medium="tactile" emma:mode="ink">
            <msink:context xmlns:msink="http://schemas.microsoft.com/ink/2010/main" type="paragraph" rotatedBoundingBox="6486,9312 20352,8567 20421,9850 6555,10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009676-82EE-4D22-895B-DC9A5394706C}" emma:medium="tactile" emma:mode="ink">
              <msink:context xmlns:msink="http://schemas.microsoft.com/ink/2010/main" type="inkBullet" rotatedBoundingBox="6518,9898 6799,9883 6802,9935 6521,995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52870.13">-961 1148 51 0,'0'0'83'0,"0"0"-15"0,0 0-1 16,0 0-8-16,0 0-10 0,0 0 6 0,0 0-3 16,0 0-14-16,0 0 5 0,0 0-1 15,0 0-14-15,0 0 6 0,0 0-5 0,0 0 10 0,3-12-13 16,-3 12 8-16,0 0-2 0,0 0 8 15,0 0-8-15,0 0 7 0,0 0 3 0,0 0-3 16,0 0 8-16,0 0-2 0,0 0-1 0,0 0-1 0,0 0 1 16,0 0 0-16,0 0-3 0,0 0-4 0,0 0 1 15,0 0 2-15,0 0-9 0,0 0 3 0,0 0-6 16,0 0-6-16,0 0 0 0,0 0 1 0,0 0-2 16,0 0 4-16,0 0-5 0,0 0-1 0,0 0 4 15,0 0 3-15,0 0 4 0,0 0 3 0,0 0 1 16,0 0-2-16,0 0 4 0,0 0 3 0,0 0 2 0,0 0-3 15,0 0-7-15,0 0 1 0,0 0-2 16,0 0-3-16,0 0 0 0,0 0-8 0,0 0 0 16,0 0-1-16,0 0-2 0,0 0-1 0,0 0-3 15,0 0-4-15,0 0 0 0,0 0 3 0,0 0-2 0,0 0-1 16,0 0 1-16,0 0-2 0,0 0 1 0,0 0-4 16,0 0 1-16,0 0-4 0,13 3 7 0,-13-3 1 15,0 0 4-15,0 0-4 0,0 0 6 0,13 2-2 16,-13-2 2-16,0 0 0 0,11 0-2 0,-11 0-2 15,0 0 0-15,0 0 0 0,7 3 1 0,-7-3-2 16,8 1-2-16,-8-1-1 0,0 0 2 0,10 2-3 16,-10-2 1-16,0 0-2 0,9 1-5 0,-9-1 7 15,8 3-2-15,-8-3-4 0,0 0 7 0,6 0-6 16,-6 0 5-16,0 0-3 0,13 0 5 0,-13 0-1 16,8 1 4-16,-8-1 1 0,0 0-3 0,10 0 0 15,-10 0 5-15,0 0-5 0,9 1 2 0,-9-1-3 0,8 2-1 16,-8-2-2-16,0 0 1 0,0 0-5 0,0 0 6 15,8 0-7-15,-8 0 1 0,0 0 4 16,0 0-1-16,11 0 1 0,-11 0 0 0,0 0-1 0,14 0 1 16,-14 0-1-16,9-2 1 0,-9 2-4 0,12-1 2 15,-12 1 0-15,9 0 3 0,-9 0-1 0,10-1-1 16,-10 1 6-16,8 1-1 0,-8-1 2 0,0 0 2 16,11-1-3-16,-11 1 2 0,0 0 1 0,11 0 0 15,-11 0 0-15,0 0 0 0,7-3 1 0,-7 3 0 16,0 0-6-16,0 0 3 0,0 0-6 0,11 0 5 15,-11 0 0-15,0 0-4 0,7 0 4 0,-7 0 3 16,0 0-3-16,0 0 4 0,0 0 0 0,9-1 2 16,-9 1-1-16,0 0 5 0,0 0-1 0,0 0 2 15,0 0-4-15,0 0 3 0,0 0-3 0,0 0-3 16,9-3 0-16,-9 3-1 0,0 0-3 0,0 0 1 0,0 0-4 16,0 0 1-16,0 0-2 0,0 0 0 0,0 0-2 15,0 0 1-15,0 0-3 0,0 0-1 0,0 0 3 16,0 0-4-16,0 0 2 0,0 0-1 0,0 0 1 15,0 0 0-15,0 0 1 0,0 0-2 0,0 0 3 16,0 0 0-16,0 0-5 0,0 0 6 0,0 0-5 16,0 0-1-16,0 0 1 0,0 0 2 0,-29 7-1 15,24-6 0-15,5-1-1 0,0 0-1 0,-14 1-2 16,8 1 3-16,6-2 4 0,-14 1-6 0,7-1 3 16,-1 1-2-16,8-1-1 0,-14 3 3 0,14-3-3 15,-11 1 1-15,4 1 0 0,7-2-1 0,-14 1 3 16,14-1-3-16,-11 1 1 0,11-1 0 0,-8 0-2 15,8 0 4-15,-10 0 0 0,10 0 0 0,-9 3-1 0,9-3-1 16,0 0-2-16,-10 0 3 0,10 0-2 0,-8 1 5 16,8-1-6-16,0 0-1 0,0 0 4 0,-11 1-2 15,11-1 0-15,0 0 1 0,-10 0 2 0,10 0 1 16,0 0-6-16,-8 2 3 0,8-2 0 0,0 0-2 16,0 0 3-16,-9 1 0 0,9-1-1 0,0 0 0 15,0 0 0-15,-10 1-2 0,10-1 2 0,0 0 3 16,0 0 1-16,0 0-4 0,0 0 0 0,0 0 3 15,0 0-1-15,0 0-1 0,-9 0 0 0,9 0 1 16,0 0-5-16,0 0 0 0,0 0 3 0,0 0-4 16,0 0-14-16,0 0-20 0,0 0-23 0,0 0-32 15,0 0-35-15,23 8-54 0,-16-5-60 0,-7-3-199 16,8 0-478-16,-8 0 211 0</inkml:trace>
      </inkml:traceGroup>
      <inkml:traceGroup>
        <inkml:annotationXML>
          <emma:emma xmlns:emma="http://www.w3.org/2003/04/emma" version="1.0">
            <emma:interpretation id="{B6A23E11-68C1-47F7-8E41-13F43201A7E0}" emma:medium="tactile" emma:mode="ink">
              <msink:context xmlns:msink="http://schemas.microsoft.com/ink/2010/main" type="line" rotatedBoundingBox="7351,9266 20352,8567 20421,9850 7420,10548"/>
            </emma:interpretation>
          </emma:emma>
        </inkml:annotationXML>
        <inkml:traceGroup>
          <inkml:annotationXML>
            <emma:emma xmlns:emma="http://www.w3.org/2003/04/emma" version="1.0">
              <emma:interpretation id="{B24DA914-34E2-42A7-8CBE-7A75AB533A4E}" emma:medium="tactile" emma:mode="ink">
                <msink:context xmlns:msink="http://schemas.microsoft.com/ink/2010/main" type="inkWord" rotatedBoundingBox="7355,9336 11251,9127 11316,10329 7420,10538"/>
              </emma:interpretation>
            </emma:emma>
          </inkml:annotationXML>
          <inkml:trace contextRef="#ctx0" brushRef="#br0" timeOffset="16403.05">1241 1096 114 0,'0'0'221'0,"0"0"-11"15,0 0-10-15,0 0-16 0,0 0-7 0,0 0-10 16,0 0-6-16,0 0-5 0,0 0-4 0,0 0-8 0,0 0-7 15,0 0-6-15,0 0-5 0,0 0-7 0,0 0-6 16,0 0-8-16,0 0-5 0,0 0-10 16,0 0-9-16,0 0-5 0,0 0-6 0,0 0-5 0,0 0 0 15,20-12-5-15,-20 12-12 0,10-5 2 16,-4 3-5-16,-1-2-3 0,1-1-4 0,2-1 0 16,-2 1-6-16,4-1-3 0,-2-1-2 0,2-1-2 0,0 0-4 15,3-2 0-15,-3 2-5 0,1-1 2 0,1-2 0 16,0-3-2-16,1 1-2 0,-4 0-3 0,1-1-5 15,0 0 4-15,0 0-1 0,-3-4-2 0,3 4-7 16,-3 0 2-16,0-3-5 0,0 2 0 0,-1-2-6 16,-4 7 8-16,3-3-6 0,-1 1 2 0,0-2-4 15,-1 1 4-15,-2 4-1 0,1-3 2 0,-1 3 0 0,-1-3-1 16,0 2 0-16,0-1-2 0,0 2 4 16,-1 0-2-16,1-2 2 0,-2 2-2 0,2 9 7 15,-4-12-7-15,4 5 2 0,-1 0 2 0,-2 0-4 0,3 7 0 16,-2-11 7-16,2 11-5 0,-4-10 2 0,4 10-2 15,-4-7-7-15,4 7 9 0,-4-6 3 0,4 6-2 16,0 0-7-16,-6-8 4 0,6 8-4 0,0 0-2 16,0 0 2-16,-5-3 4 0,5 3-1 0,0 0-3 15,0 0-1-15,-16 8 0 0,11-4 9 0,1 1-6 16,-1 0 1-16,-1 1 0 0,1 2 1 0,-2 1 0 16,2 0 2-16,-1 3-3 0,1-2 2 0,0 2 6 15,-2-1 0-15,2 2-2 0,-2 3 3 0,3 0 2 16,0-2 1-16,-1 3-4 0,2 1 5 0,-1-1 0 15,3-1-3-15,1 1 3 0,-1-2-3 0,2 5 2 16,0-2-2-16,1-2 1 0,3 1 0 0,0 0 2 0,1-1 1 16,1 0-7-16,2 0 11 0,-1-6-9 0,3 2 4 15,-1 1-4-15,1-2 2 0,0-4-1 16,0 1-1-16,3 1 0 0,0 0 1 0,-1-3-3 0,-2-1 3 16,1-3-2-16,1 2-1 0,-2-2-2 0,1-1-1 15,-2-1-8-15,1 2 3 0,-1-4-1 0,1 0 4 16,-4 1-8-16,3-3 2 0,0-1-3 0,-4 1 0 15,3 0 4-15,-3 0-1 0,2 2-1 0,-3-1 0 16,-5 3 3-16,10-6-1 0,-10 6 2 0,8-6 2 16,-4 4 0-16,-4 2-3 0,0 0-1 0,0 0-2 15,10 0 2-15,-10 0-1 0,0 0 1 0,0 0 3 16,9 2-4-16,-9-2 4 0,5 6-5 0,-5-6 3 16,4 6 2-16,-4-6 0 0,4 7 2 0,-2-2 1 0,-2-5-1 15,8 8 3-15,-8-8-2 0,7 5 4 16,-3-1 0-16,1 1-2 0,1-2 1 0,1-1 0 15,0 1 2-15,2-1 0 0,2 0 0 0,-3 0 2 0,2-1 0 16,3-1-3-16,-6 0 1 0,4-1 1 0,-1-1-3 16,0 1 2-16,-1-1-3 0,-2-4 6 15,2 3-5-15,1 0-1 0,-2-3 3 0,0 1 0 0,-4 0-2 16,1-1-2-16,1 1-2 0,-3 1 6 0,1-4-5 16,-3 2 7-16,2-1-5 0,-3 7 3 0,0-13-5 15,0 13 2-15,-3-14 1 0,-1 5 1 0,0 3-7 16,-2-1 6-16,2 0 0 0,-4 0-2 0,1 1 1 15,-2-1 4-15,0 0-7 0,1 2 4 0,-3 2 1 16,2-2-2-16,1 2 0 0,1 1 0 0,-4-1 0 16,2 2 1-16,9 1-6 0,-19 0 0 0,11 0 2 15,0 0 2-15,0 4-4 0,2-2 3 0,-2 1-22 0,-2 2-14 16,3-1-20-16,2 4-20 0,-1-1-17 0,0 1-23 16,0 0-36-16,1 2-32 0,3-3-41 15,0 1-221-15,2-2-483 0,0-6 215 0</inkml:trace>
          <inkml:trace contextRef="#ctx0" brushRef="#br0" timeOffset="16971.06">1908 1090 98 0,'0'0'197'0,"11"4"-8"0,-5-3-18 0,-6-1-15 15,10 3-15-15,-3 1-1 0,-2-1-8 0,2-1-5 16,0 1-12-16,-2 1-5 0,0 1-8 0,0 2-4 16,3 1-5-16,-3-3-3 0,0 4-7 0,0-1-4 15,3 1-4-15,-2 0-6 0,1 2-3 0,-2-2-5 0,0 1-4 16,2 0-1-16,1 5-5 0,-4-3-8 0,1 4-4 16,-1-5 1-16,3 3-4 0,-3-2-1 0,-1 2-5 15,1 1-1-15,0-1-5 0,-2 1 3 0,3 0-4 16,-4-2-3-16,2-1 0 0,-1-1 2 0,1 1-6 15,0 0 4-15,-1 1-4 0,1-1-1 0,1 0-2 16,-3-1-1-16,0 0 1 0,2 1 3 0,0-1-5 16,-3 0 1-16,2-2-2 0,-4 0 1 0,2 2-1 15,-3 1 4-15,0-3 2 0,-1 1 2 0,-1-3 2 16,-1 4-1-16,-4-2 0 0,1-1 1 0,-3-1-2 16,-3 1-1-16,2-4 3 0,-3 4 1 0,-2-3 0 15,-2-1 1-15,6 0 2 0,-6 1 1 0,7-4 0 16,-6 1 0-16,1-1 4 0,4 1 3 0,-4-3-9 0,6 0 8 15,-6-5 0-15,5 4 2 0,3 0-2 16,1-5 4-16,0 2-2 0,0-1-7 0,0-3 6 16,5 1-10-16,-1-2 0 0,2-1-4 0,2-1-2 0,1-5-5 15,4 0 6-15,2-1-19 0,3-7-2 0,3-1-4 16,1 4-5-16,1-2 1 0,1 2-5 0,3 0 5 16,-2 3-2-16,1-2-2 0,-3 4 9 15,4-3-1-15,-5 5-3 0,1 0 5 0,0 2 3 0,-3-1-3 16,1 1-3-16,-5 4 4 0,1 0 0 0,1 2-6 15,-4 0-7-15,-1 4-18 0,0-1-20 0,-4 4-24 16,6-6-34-16,-6 6-31 0,0 0-41 0,4-7-20 16,-4 7-46-16,0 0-189 0,0 0-477 0,0 0 211 15</inkml:trace>
          <inkml:trace contextRef="#ctx0" brushRef="#br0" timeOffset="18145.84">2317 1017 104 0,'0'0'195'15,"0"0"-11"-15,0 0-3 0,0 0-6 0,15 5-6 0,-15-5-3 0,8 0-4 16,-8 0 0-16,0 0-8 0,13-3-14 0,-13 3-7 16,12-4-8-16,-5 3-6 0,1-3-2 0,-3 1-3 15,3 1-3-15,-1-1-10 0,1-3-5 0,-1 3-9 0,2-5-2 16,0 2-3-16,1-2-10 0,-1-1-3 15,-1 1-2-15,3-1-4 0,-2 0-9 0,3-3 1 16,-2-2-9-16,0 2-2 0,2 0-3 0,-2-1-6 0,0-1-7 16,-1-2-3-16,0 3 3 0,-3-4-5 15,3 0-3-15,0 0-1 0,-1 0-3 0,-3 0-1 0,4 0-3 16,-3 1-1-16,-1 0-1 0,-1 2-4 0,3-1 3 16,-4 3-3-16,0-1 4 0,3-2-11 0,-3 5 4 15,1-7 1-15,-2 4 0 0,0 1-1 0,0 2-3 16,-3-2 2-16,1 0 1 0,0 2 0 0,-1-2-4 15,-2 2 2-15,1-1-1 0,-4 1-4 0,4 1 2 16,-2 1 0-16,0 0 2 0,-1 1 2 0,1 1-6 16,4 6 3-16,-7-9-3 0,1 5-5 0,6 4 2 15,-10-5 0-15,10 5-3 0,-9-3 3 0,9 3 2 16,-13 4-1-16,13-4 0 0,-12 5 2 0,5 1 1 16,1 0 0-16,-3 2-1 0,4 2 1 0,-4 3-2 15,0 1 2-15,2 1-4 0,0 1 5 0,2 2-2 0,1 3 1 16,-2 1 3-16,2-1 0 0,-2 5 1 0,0-1-1 15,4 0 3-15,-3 0-2 0,0 1 6 0,2 1-5 16,2-8-2-16,0 6 3 0,1-1 2 0,0 2-1 16,1-6 1-16,0-2-5 0,1 2 5 0,1-4-1 15,1 1 1-15,-1-3-4 0,-1-2 2 0,2 3 0 16,1-5 2-16,-1 1-3 0,1-2 1 0,1-1 1 16,-1-3-1-16,1 0-2 0,-1 0-1 0,1-1 3 15,4 2-5-15,-2-4-2 0,1 1 2 0,2-3-3 16,1 0-4-16,-1 0-8 0,1-3 1 0,2 1-5 15,-1-4-3-15,1 2 5 0,-3-1-1 0,2 3-1 16,-3-4 3-16,-1 4 3 0,1-2 4 0,-3 1-1 16,0 1 1-16,-1-1 4 0,-6 3-2 0,10-5-1 15,-10 5-2-15,6-2 2 0,-6 2 1 0,0 0 0 0,0 0-1 16,10 0 3-16,-10 0 0 0,0 0-1 0,9 3 0 16,-9-3 4-16,7 5-2 0,-7-5 3 15,6 7 2-15,-6-7 5 0,8 4 7 0,-3-2 3 0,-5-2-1 16,10 6 0-16,-6-4 3 0,-4-2-1 0,12 0-1 15,-4 3 0-15,0-3-1 0,1 1 4 0,-9-1-8 16,20 0 0-16,-10 1 2 0,-2-1-2 0,-8 0-3 16,14-2 4-16,-5-1-4 0,-3 2 2 0,2-2 10 15,-1-2-2-15,0 0-1 0,-2 0 1 0,-1-2-7 0,0 2 9 16,0-2-7-16,-3-1 3 0,2-1-8 16,-1 2 3-16,-2 7 0 0,-2-18-3 0,-1 7-2 15,1 2 1-15,-2 2-1 0,0 0 1 0,-4-2-4 0,1 2 0 16,0 2-1-16,-1-3 7 0,1 3-3 0,-5-2-4 15,3 2 7-15,-2 1-9 0,2-2 1 16,1 4-5-16,-3-3 8 0,3 5-5 0,0-2 1 0,-3 2-1 16,11 0 2-16,-14-1-7 0,8 2-14 0,6-1-12 15,-14 5-19-15,8-3-11 0,3 3-21 0,3-5-17 16,-9 7-22-16,5 1-31 0,1 1-30 0,2-4-27 16,0 4-50-16,0-2-148 0,1-7-443 0,2 14 197 15</inkml:trace>
          <inkml:trace contextRef="#ctx0" brushRef="#br0" timeOffset="18642">2854 1019 202 0,'8'0'190'0,"-8"0"-13"16,0 0-13-16,10 3-22 0,-10-3-10 0,8 1-7 15,-8-1-9-15,10 5-7 0,-5-2-10 0,2 1-2 0,-1-3-12 16,0 4-7-16,-1 0-6 0,1 0-1 15,1 1-10-15,1 0-4 0,-3 1 3 0,1 0-5 0,0 1-2 16,0-1 4-16,-1 3-2 0,0-2-1 0,0 1 0 16,-1 0 2-16,2 2 2 0,-1-2-6 0,1 3-3 15,-3-2 3-15,1 2 0 0,0-3-4 0,0 4-7 16,0-1 1-16,-1 0-5 0,0 0 1 0,0 0-6 16,-1 0 0-16,-1 1-3 0,2 1-4 0,-2-1-2 15,2 3 1-15,-3 0-4 0,-1-5-1 0,-1 3-5 16,2 2 3-16,-4-1-3 0,2 1 0 0,-1-4 0 15,-1 0-5-15,2 0 2 0,-2 1-1 0,0-1-2 16,1-1-3-16,-1 1 2 0,-3 3 3 0,2-5-5 16,1 2 2-16,-2 0 1 0,1-1-2 0,1-3 5 15,-1 1 6-15,-2-2 6 0,1 0 2 0,-2 0 5 16,2 1 6-16,1-3-4 0,-3-3 2 0,1 1-4 16,-1-2 4-16,0 2-2 0,-3 0-4 0,1-1 7 0,-2 0-3 15,3-2-1-15,-1-4 0 0,-1 4 0 0,0-6-2 16,0 2 1-16,2-1-2 0,0 0 3 0,-2 0-8 15,2-2 2-15,1-3 4 0,0 1-9 0,2-2-2 16,1 1-5-16,0-1-4 0,2-1 0 0,0-5-8 16,3 0-19-16,0 0-22 0,2-2-16 0,-1 0-19 15,4-1-20-15,0 1-18 0,2 1-24 0,4-7-28 16,-3 7-15-16,2 1-17 0,3-6-9 0,-4 8-16 16,1-1-196-16,-2 2-452 0,-1 1 199 0</inkml:trace>
          <inkml:trace contextRef="#ctx0" brushRef="#br0" timeOffset="19425.21">3329 696 14 0,'4'-4'188'0,"-4"4"-4"16,0 0-10-16,4-5-12 0,-4 5 5 0,0 0-1 15,5-8-8-15,-5 8 4 0,2-6-3 0,-2 6-4 16,0 0-6-16,0 0-4 0,0 0-11 0,0-9-2 0,0 9-6 15,0 0-7-15,0 0-11 0,0 0-8 16,0 0-12-16,0 0-9 0,0 0-8 0,0 0-6 16,-10-5-10-16,10 5-3 0,0 0-3 0,-15 7-3 15,6-3-4-15,1 3-2 0,-1 0 4 0,2-2 1 0,-2 6-6 16,1-5 4-16,0 6-10 0,0 3 8 16,-1-1 0-16,2 1 1 0,1 0-3 0,1 4 5 0,1-2-5 15,0 0 5-15,3 0-1 0,1 0-2 0,0 9 0 16,1-6-1-16,2-3-3 0,1-1 4 0,2 2-1 15,-1 1-1-15,1-2-3 0,2-1-2 0,1 1 1 16,1-3-2-16,-1 0-5 0,0-2-11 0,-3-4 10 16,1 0 0-16,-2 2-8 0,4-4 0 0,-4 0-4 15,0 0 0-15,-1-1 2 0,1-3 4 0,-5-2-3 16,5 6-7-16,-5-6 6 0,6 4-8 0,-6-4-2 16,0 0 2-16,0 0-18 0,0 0-27 0,0 0-34 15,0 0-31-15,0 0-36 0,0 0-48 0,0 0-49 0,0 0-50 16,0 0-294-16,-4-26-625 0,1 18 277 15</inkml:trace>
          <inkml:trace contextRef="#ctx0" brushRef="#br0" timeOffset="19908">3618 691 173 0,'0'0'187'0,"0"0"-16"0,0 0-18 0,0 0-9 16,0 0-4-16,0 0-6 0,0 0-4 15,0 0-1-15,0 0 1 0,0 0-8 0,0 0-2 0,-3 22-6 16,3-22-2-16,-6 12 4 0,2-4-1 0,3 2-11 16,-3-1-8-16,0 3-6 0,3-3-4 0,-3 2-6 15,0 0-2-15,0-1-6 0,0-2-5 0,-1 3 0 16,1-2-7-16,2 2-7 0,-2-1-3 0,1 0-3 16,-2-1-3-16,3 1-2 0,-1-3-5 0,2 1-4 15,-2-1-4-15,1-1-1 0,2-6 0 0,-1 11-5 16,1-11-1-16,0 7 1 0,0-7-1 0,2 10 2 15,-2-10 0-15,8 5 3 0,-2-2-6 0,0 0-3 0,2-2-1 16,0 0 1-16,3 1-4 0,2 0-1 0,1-2 0 16,-1-2-4-16,1-2-1 0,3 3-4 15,0-4-6-15,2 3-9 0,-6 1-5 0,0-3-10 0,-1 4-9 16,0-1-13-16,-1-1-13 0,-4 1-12 0,1-2-18 16,-8 3-26-16,10-1-29 0,-10 1-32 15,8-4-29-15,-8 4-238 0,0 0-483 0,0-10 214 0</inkml:trace>
          <inkml:trace contextRef="#ctx0" brushRef="#br0" timeOffset="20189.32">3794 781 118 0,'0'0'229'0,"0"0"-8"0,0 0-9 15,0 0-5-15,-11 25-9 0,8-18-9 0,0 4-9 16,2 2-7-16,-4 0-9 0,4-1-4 0,-2 5-6 16,2 0-4-16,-2 0-14 0,2-2-13 0,0 2-9 15,-1-1-8-15,2-1-8 0,-1-3-4 0,0 2-8 0,1-2-8 16,0 0-11-16,0 1-4 0,0-3-2 0,0 1-11 16,0-1-8-16,0-2-3 0,1 2-6 15,-1-3-21-15,0-7-24 0,0 12-29 0,0-6-22 0,0-6-25 16,-1 10-23-16,1-10-31 0,-3 8-41 0,3-8-36 15,0 0-231-15,0 0-487 0,0 0 215 0</inkml:trace>
          <inkml:trace contextRef="#ctx0" brushRef="#br0" timeOffset="12014.93">-104 956 74 0,'0'0'167'0,"0"0"-11"0,0 0-4 0,0 0-11 16,0-10-5-16,0 10-11 0,0 0-1 0,0 0-14 0,0 0-6 15,0 0-6-15,0 0-6 0,9-4-6 0,-9 4-4 16,0 0-3-16,8-1-2 0,-8 1-8 0,8-2-3 16,-8 2-5-16,11 0 0 0,-11 0-5 0,11-2-4 15,-11 2 0-15,11 2-2 0,-4-4-2 0,3 4-1 16,-10-2-5-16,17-3-3 0,-9 3-4 15,4 0-2-15,5 1-1 0,-4-1-5 0,3 2-2 0,-3-2-3 16,-1 0-2-16,1 0-2 0,1 0-3 0,-5 0 1 16,5 0-3-16,-3 3-1 0,3-2-1 0,-3-1 0 15,0 0 4-15,-2 1-6 0,0 0-2 0,0-1-2 16,1 0 0-16,-2 2-1 0,1 0 1 0,2-2 1 16,-4 1 0-16,2 0-3 0,3-1 3 0,-3 1-5 15,-1-1 3-15,4 2-3 0,-12-2 3 0,13-2 2 16,-4 2-2-16,-9 0-1 0,12-1-1 0,-12 1-3 0,10-2 2 15,-10 2 0-15,10 1 1 0,-10-1 2 16,0 0-2-16,11 0 0 0,-11 0-2 0,0 0 3 0,6-3-1 16,-6 3-4-16,0 0-5 0,0 0-10 0,0 0-17 15,0 0-18-15,8-2-24 0,-8 2-19 0,0 0-24 16,0 0-16-16,0 0-15 0,0 0-10 0,0 0-28 16,0 0-115-16,-27 6-327 0,17-5 146 0</inkml:trace>
          <inkml:trace contextRef="#ctx0" brushRef="#br0" timeOffset="12487.2">34 1073 42 0,'0'0'191'0,"0"0"-11"0,0 0-14 16,0 0-12-16,0 0-6 0,0 0-13 0,0 0-8 15,0 0-9-15,0 0-9 0,0 0-15 0,0 0-10 16,0 0 1-16,0 0-5 0,0 0-4 0,0 0-5 16,0 0-2-16,0 0-5 0,14 6-1 0,-14-6-1 15,0 0-6-15,13 2-1 0,-5-1-4 0,4 1 0 0,-3 2-2 16,-2-3 1-16,6 0-2 0,-4 1-2 0,6 0 3 15,-2 0-7-15,5-1-2 0,0 0-3 0,-7 0-1 16,8 0-3-16,-2-1-1 0,1 0-3 0,-5 0-3 16,4-1-3-16,-3 1-3 0,3 0-1 0,1-1-1 15,-5 0-4-15,-1 1 1 0,1 1-3 0,-1-1-1 16,1 0-1-16,-1-1-3 0,-1 1 0 0,-3 1 3 16,-8-1-6-16,16 1 4 0,-11 0-3 0,-5-1 0 15,14 0-3-15,-9 2 3 0,-5-2-5 0,10 3 2 16,-10-3 1-16,7 1 1 0,-7-1-4 0,0 0 3 15,10 0-3-15,-10 0-3 0,0 0-11 0,0 0-6 16,6 2-8-16,-6-2-9 0,0 0-5 0,0 0-11 0,0 0-15 16,0 0-19-16,0 0-21 0,0 0-40 15,0 0-43-15,0 0-185 0,0 0-408 0,0 0 181 0</inkml:trace>
          <inkml:trace contextRef="#ctx0" brushRef="#br0" timeOffset="13200.78">386 793 46 0,'-7'-5'210'16,"7"5"-16"-16,-4-6-7 0,4 6-8 0,-7-3-10 0,7 3-14 16,0 0-12-16,-5-6-3 0,5 6-10 15,0 0-5-15,0 0-11 0,-7-4-9 0,7 4-9 16,0 0-6-16,0 0-12 0,0 0-7 0,0 0-9 0,-6-4-5 16,6 4-9-16,0 0-1 0,0 0-7 0,0 0-3 15,0 0-4-15,0 0 1 0,0 0-6 0,0 0 3 16,0 0 0-16,13 14 1 0,-8-9-5 0,-5-5-1 15,7 7-4-15,-3-3 3 0,-4-4 0 0,9 5 4 16,-5 1-6-16,4-2 4 0,-1-1-5 0,1 2 4 16,-2 1-6-16,2-2 8 0,2 2-8 0,-1-1-1 15,3 1 1-15,-3 0-3 0,0-1 2 0,2 3 2 16,2-4-5-16,-1 1-2 0,-1 3-1 0,1-5 0 16,-1 3-5-16,3 0 3 0,-3 1 0 0,6 0 1 15,-4-3-3-15,3 4 0 0,1-2-2 0,-6 0 1 16,5 1-1-16,-2-4 1 0,2 4-5 0,-5-1 2 15,0 0-1-15,3 0 3 0,-4-1-2 0,1 1-2 16,0-2-2-16,-1 2 5 0,-3-3-5 0,1 0 3 0,-2 1 1 16,1-2-4-16,-7-2 0 0,9 5 2 0,-3-3-4 15,-6-2 1-15,11 3 1 0,-11-3 2 0,5 1 2 16,-5-1 0-16,10 4-2 0,-10-4 5 0,0 0 1 16,6 2 1-16,-6-2 3 0,6 3 0 0,-6-3 4 15,0 0 2-15,0 0 4 0,0 0 2 0,5 2 2 16,-5-2 1-16,0 0-3 0,0 0 4 0,0 0 1 15,0 0-5-15,0 0 4 0,0 0-1 0,0 0 2 16,0 0 2-16,0 0-4 0,0 0-3 0,0 0 3 16,0 0-3-16,0 0-13 0,0 0 10 0,0 0-6 15,0 0-1-15,0 0-3 0,0 0-1 0,0 0-7 16,-13 15 2-16,6-10 4 0,-4 2 1 0,1 2-3 0,-5 1 2 16,-1 4-2-16,-4 2-3 0,-3 3-2 15,0 1 0-15,-1-1 2 0,-3 3-4 0,1 0-9 16,-2 1-22-16,4 0-20 0,-3-3-21 0,3 3-30 0,-1 0-30 15,3-1-35-15,1-1-36 0,1-4-44 0,0 2-258 16,4-6-546-16,3-3 242 0</inkml:trace>
        </inkml:traceGroup>
        <inkml:traceGroup>
          <inkml:annotationXML>
            <emma:emma xmlns:emma="http://www.w3.org/2003/04/emma" version="1.0">
              <emma:interpretation id="{80C34924-DF2A-427E-88A4-55132E4FBF31}" emma:medium="tactile" emma:mode="ink">
                <msink:context xmlns:msink="http://schemas.microsoft.com/ink/2010/main" type="inkWord" rotatedBoundingBox="11502,9042 14223,8896 14287,10090 11566,10236"/>
              </emma:interpretation>
            </emma:emma>
          </inkml:annotationXML>
          <inkml:trace contextRef="#ctx0" brushRef="#br0" timeOffset="20767.12">4041 628 54 0,'0'0'193'0,"0"0"-17"0,0 0-5 15,0 0-15-15,0 0-19 0,0 0-10 0,0 0-15 16,0 0-8-16,0 0-3 0,0 0-6 0,0 0-4 15,0 0-3-15,0 0 2 0,16 18-3 0,-10-9-3 16,1-2 4-16,-1 2 1 0,0 2-6 0,4 1 6 16,-3 2-5-16,-1-1-1 0,3 1 4 0,-2 3-7 15,3 0 6-15,-5 3-4 0,3 3-2 0,-2 0-5 0,-1-3-4 16,0-2 0-16,-4 3-6 0,2-2-5 0,-2 1 3 16,0 4-2-16,-2-5-3 0,1-2 3 0,-1 2 5 15,-2-3-10-15,2 1 2 0,-2-5-2 0,0 1 0 16,-2-2-1-16,0 2-7 0,2-1-5 0,-2-4 0 15,1 1 0-15,0-1-2 0,-1 0-12 0,1 1 1 16,-1 0-3-16,3-2-2 0,-2-3 0 0,4-4-2 16,-4 10-7-16,4-10 5 0,-5 9-8 0,5-9-12 0,-3 7-15 15,3-7-13-15,-1 9-12 0,1-9-23 16,0 0-19-16,0 0-32 0,3 11-48 0,-1-6-55 16,-2-5-64-16,12-2-248 0,-12 2-571 0,15-6 253 0</inkml:trace>
          <inkml:trace contextRef="#ctx0" brushRef="#br0" timeOffset="28859.12">4351 873 144 0,'0'0'161'15,"0"0"-9"-15,0 0-12 0,0 0-3 0,0 0-9 16,0 0 0-16,0 0-7 0,0 0-5 0,0 0-3 0,0 0-9 15,0 0-5-15,0 0-8 0,0 0-12 16,-2-7-5-16,2 7-5 0,0 0-11 0,0 0-1 16,0 0-1-16,0 0-5 0,0 0-6 0,0 0-1 15,0 0-7-15,0 0-1 0,0 0-4 0,0 0-7 0,21-2 3 16,-14 2-4-16,-7 0 0 0,15-2-1 0,-5 2-20 16,1-3 2-16,0 6 1 0,1-3 1 0,1 0 1 15,4-3 1-15,-4 3-1 0,0-2 4 0,0 2 0 16,-1 2-1-16,1-4 2 0,0 2-2 0,-1 2-1 15,0-4-1-15,-2 4-1 0,-2-2 3 0,2 0-5 16,-2 0 1-16,-8 0 1 0,15-2-1 0,-7 4 2 16,-8-2-1-16,12-2 1 0,-12 2 0 0,11 2 5 0,-11-2 0 15,9 0 1-15,-9 0-1 0,8-3-2 16,-8 3-2-16,0 0-1 0,11 0 1 0,-11 0-2 0,8-1-2 16,-8 1 2-16,0 0-3 0,11 1-1 0,-11-1 3 15,0 0-4-15,0 0 3 0,12-1-2 0,-12 1 0 16,0 0 1-16,0 0-3 0,0 0-1 0,7-1 1 15,-7 1-6-15,0 0-4 0,0 0-13 0,0 0-12 16,0 0-13-16,0 0-20 0,0 0-17 0,0 0-19 16,0 0-12-16,0 0-24 0,0 0-26 0,0 0-31 15,0 0-104-15,-23 5-323 0,23-5 143 0</inkml:trace>
          <inkml:trace contextRef="#ctx0" brushRef="#br0" timeOffset="29292.06">4497 988 120 0,'0'0'149'0,"0"0"-8"15,0 0-9-15,0 0-7 0,0 0-6 0,0 0-6 0,0 0-4 16,0 0-4-16,0 0-2 0,0 0 5 0,7 5-6 16,-7-5 2-16,7 0-3 0,-7 0-1 15,10 0-2-15,-10 0-5 0,14 0-2 0,-5 0 1 16,2 0-4-16,-2 0-3 0,2 0-1 0,-1 0-4 16,3 0-5-16,-2 0-2 0,2 0 3 0,-3 0-6 15,2 0 1-15,1 0-4 0,-3 2-5 0,3-4-2 0,-3 2-9 16,-2 0 1-16,-8 0-7 0,19 0 1 0,-13 0-6 15,5 0-2-15,-11 0-3 0,15 2-4 0,-8-4-4 16,-7 2 2-16,13 2-3 0,-7-2-4 0,-6 0-4 16,14 0 0-16,-14 0-2 0,9 0-2 0,-9 0 1 15,9 0-2-15,-9 0-1 0,8 1 0 0,-8-1-1 16,0 0-3-16,0 0-6 0,0 0-12 0,0 0-15 16,9 0-19-16,-9 0-24 0,0 0-29 0,0 0-25 15,0 0-26-15,0 0-28 0,0 0-42 0,0 0-228 0,0 0-481 16,0 0 214-16</inkml:trace>
          <inkml:trace contextRef="#ctx0" brushRef="#br0" timeOffset="30265.09">5066 913 165 0,'0'0'234'0,"8"-6"-11"0,-8 6-14 0,5-4-16 16,-5 4-7-16,9-3-11 0,-9 3-8 16,9-7-6-16,-4 3-10 0,0-1-14 0,5-1-9 15,-1-1-9-15,-1 2-6 0,2-2-5 0,-1-1-12 16,4-3-4-16,2 1-6 0,-2-3-7 0,1 1-6 15,1 0-6-15,-3-2-8 0,2-1-6 0,-3 1-5 16,5-1-6-16,-1-6-3 0,-4 6-2 0,4-7-1 0,-6 4-7 16,3-6-1-16,-1 2-5 0,-1-2-3 0,-4 6-4 15,2-5 2-15,-3 3 2 0,1 1-7 0,-2-1-3 16,-1-5 0-16,0 2 1 0,-1 4-5 0,0 1 4 16,1 1-4-16,-2 0-3 0,0 2 2 0,-1-2 3 15,2 1-6-15,-2 1 5 0,0 3-4 0,-2 0-2 16,1 0 4-16,1 1 2 0,0 3-4 0,0 8-1 15,-2-12 0-15,0 5 1 0,2 7-1 0,0-9-4 16,0 9 1-16,-2-8-3 0,2 8 1 0,0 0 0 16,-7-7-1-16,7 7 1 0,-9-1-2 0,9 1-2 0,0 0 3 15,-14 6-2-15,8-2 2 0,-3-1-5 16,1 3 6-16,1 2 0 0,-3 0-4 0,-2 3 6 16,3 4-1-16,-1-1 1 0,0 2-5 0,2 0 7 0,-2 1-2 15,0 6-2-15,-3 2 3 0,3-1 1 0,2 4-4 16,-3-2 5-16,2 1-3 0,5 0 4 15,-3-2-4-15,5 0 3 0,-2-5 1 0,3 4 0 0,1-4-2 16,1-2 2-16,4 0 1 0,0 2-2 0,4-5 5 16,0 2 1-16,2-3 1 0,1 0-4 0,2-2 1 15,0-1 0-15,3 1-1 0,0-3 0 0,0-2 0 16,1-1 0-16,1-5 2 0,-1 4 2 0,0-3-5 16,0 0 1-16,0-2-2 0,-4 0-1 0,-2 0 3 15,2-2 0-15,-2 0-2 0,1-2 1 0,-3-1 0 16,-1 2-1-16,1-1-3 0,-4-1 1 0,1 2 4 15,-2 1-1-15,-5 2-1 0,10-6-1 0,-10 6-2 16,6-6 1-16,-6 6-4 0,6-3-2 0,-6 3 1 0,0 0 2 16,0 0-6-16,5-3 3 0,-5 3 0 0,0 0-4 15,0 0 5-15,0 0 4 0,0 0-3 0,0 0-6 16,6 12 6-16,-6-12 1 0,1 8 1 0,-1-8-1 16,2 9 4-16,-2-9-2 0,2 9-2 0,1-5 1 15,-3-4 2-15,5 7 2 0,0-2 0 0,-1-2-1 16,3 0 0-16,0 0-1 0,2 0 3 0,-1-2 1 15,4 1-4-15,0 1 6 0,2-3-7 0,-1 0 3 16,2 0 0-16,-2 0 2 0,1-3-5 0,-3 1 6 16,4 0-2-16,-3-3-7 0,-1 0 10 0,-2 1-3 15,0-1-2-15,0-3 1 0,-1 2 0 0,-2-3-1 16,-2 4-1-16,-3-1 1 0,3 0-4 0,-4-4 2 16,0 10 0-16,-5-14-3 0,1 6 0 0,-2-1 4 0,-2 1-5 15,-2-1 4-15,-2 1-6 0,-1-1 7 16,-4 0-6-16,-1 1 4 0,-1 0-1 0,1 1 0 0,1 3-2 15,3 1-1-15,2 0 2 0,0-1 1 0,-1 3-3 16,3-1 0-16,2 2 7 0,8 0-6 0,-15 0-6 16,9-1-12-16,6 1-4 0,-13 2-10 0,13-2-13 15,-8 6-12-15,4-3-9 0,4-3-15 0,-3 8-7 16,3-8-21-16,-2 9-23 0,2-9-35 0,3 10-31 16,-3-10-215-16,5 8-451 0,0-4 200 0</inkml:trace>
          <inkml:trace contextRef="#ctx0" brushRef="#br0" timeOffset="30799.09">5803 779 66 0,'0'0'184'0,"5"5"-9"16,-5-5-12-16,6 5-7 0,-6-5-7 0,7 6 0 15,-5-3-9-15,-2-3-10 0,5 10-6 0,-2-5 5 16,0 0-4-16,-1 2-9 0,3 1-11 0,-1-1-5 16,1 3-6-16,-1-1-1 0,1 0-10 0,0 1-1 15,2 1-7-15,-1 0-7 0,2 4-7 16,-1 0-4-16,2 0-4 0,-1-1-4 0,-2 1-5 0,1 1-2 16,0-1-4-16,0-1-3 0,-1 2-5 0,-1 0-1 15,0-2-7-15,3 2 0 0,-4 1 0 0,1-1-3 16,1 0-2-16,-4-5 2 0,0 4-4 0,2-2-2 15,-2 4 2-15,-2-4 2 0,3 2 4 0,-2-3 0 16,2-1-3-16,-3 0-2 0,1 1 1 0,-1-3 3 16,-1 2 1-16,-1-1-7 0,-1-1 7 0,0 3 10 0,2-4-1 15,-4 1 4-15,0-1-1 0,-2 0 6 0,1-2-3 16,-4 1 3-16,1-2 3 0,-2 0-2 16,-1-1-2-16,-2-1 4 0,0-2-10 0,1 2 3 0,-5-2-2 15,-1 0-4-15,4-1 2 0,-5-1-1 0,3 0-5 16,0-2 1-16,3 0 1 0,-1-2 1 0,2-1 9 15,1-1-13-15,0 0 13 0,0-3-7 0,3 1-2 16,0-3 2-16,3-2-4 0,-1-1-3 0,5 0 11 16,-1-4-20-16,5-6-12 0,1 6-15 0,5-5-7 15,2-1-6-15,3-1-8 0,1 2-3 0,3 3-3 16,1-5-6-16,-2 4 1 0,2 0 0 0,0 3-5 16,-3 4-5-16,6-4-1 0,-6 9-2 0,-2-4-16 15,2 2-18-15,-5 6-22 0,-1-3-30 0,3 4-33 0,-3 0-51 16,1-3-260-16,-1 4-528 0,0-1 234 15</inkml:trace>
          <inkml:trace contextRef="#ctx0" brushRef="#br0" timeOffset="32618.04">6386 641 118 0,'0'0'259'0,"0"0"-16"0,0 0-10 0,0 0-11 15,0 0-11-15,-5 3-7 0,5-3-17 0,0 0-20 16,0 0-10-16,0 0-15 0,0 0-6 0,0 0-10 16,0 0-8-16,0 0-10 0,0 0-6 0,0 0-5 15,-4-19-11-15,4 19-7 0,0 0-10 0,0 0-6 16,3-15-4-16,-3 15-7 0,2-9-3 0,-2 9-8 15,4-9-5-15,0 4-2 0,0 0-4 0,1-2-10 16,1-1 1-16,1 1-1 0,0 0-1 0,0-2-3 16,0 1-3-16,1 0-1 0,2 0-3 0,1 2 0 0,-1-1-2 15,-1 0 2-15,0 2-4 0,1-1 0 0,-1 0-3 16,-3 3-1-16,3 0 3 0,-1 1 0 0,-1 0-4 16,0 0 2-16,-7 2-4 0,14-1 3 0,-14 1-3 15,10 0 0-15,-10 0-3 0,9 2 3 0,-9-2-2 16,10 6 4-16,-6-2-4 0,-1 2-4 0,-1-1 3 15,1 2 2-15,-3 2 0 0,1 1-3 0,0 0 1 16,-1 2 5-16,-1 0 0 0,-2 5 0 0,1-5-3 16,-3 3 4-16,1 1-1 0,-3 0-2 0,0 0 0 15,-1-1 3-15,0 0-3 0,-2 1 2 0,3-2 0 0,-4-1 5 16,0 4-3-16,1-2 1 0,-2-4-1 16,-1 2 4-16,2 2-3 0,-2-4 3 0,3-2-3 0,-1 0 2 15,-1 3-2-15,3-4 1 0,-2-3 3 0,2 2 1 16,-1 0-2-16,3 0 3 0,1-7-3 15,1 5-1-15,5-5-2 0,-9 4 4 0,9-4 4 0,-7 5 6 16,7-5 3-16,-6 1-5 0,6-1 2 0,0 0-3 16,0 0-2-16,-10-7 4 0,10 7-4 0,0 0 8 15,-4-10-13-15,4 10-2 0,2-11-1 0,-2 11-2 16,5-11-4-16,-2 6 2 0,-3 5-6 0,8-10 1 16,-4 6-1-16,1-1-1 0,1 2 1 0,-6 3-2 15,13-6 0-15,-7 2-2 0,3 2 7 0,-9 2 0 0,14-1-1 16,-2 1 0-16,-2 1-1 0,0 1 1 15,3 0-3-15,-2-1 8 0,2 1-9 0,0 2 10 16,2 0-7-16,1 0 4 0,3 0-1 0,-3-1 0 0,1 0-3 16,-3 0 10-16,-1-2-2 0,4 2-2 0,-2-3 1 15,-3 1 3-15,6 0-4 0,-5 0-2 16,-3-1 3-16,3 0 4 0,-1-1 2 0,-4 1 2 0,3-1 1 16,-11 1 6-16,15 0 6 0,-9-1-7 0,-6 1-2 15,11-3 2-15,-11 3-1 0,7-1 3 0,-7 1-5 16,0 0-7-16,0 0 4 0,12 1-16 0,-12-1 3 15,0 0-7-15,0 0-9 0,0 0-5 0,0 0-11 16,0 0-11-16,0 0-16 0,0 0-12 0,0 0-19 16,0 0-24-16,0 0-18 0,0 0-18 0,-13 20-20 15,13-20-27-15,0 0-49 0,-3 5-169 0,3-5-454 16,0 0 201-16</inkml:trace>
        </inkml:traceGroup>
        <inkml:traceGroup>
          <inkml:annotationXML>
            <emma:emma xmlns:emma="http://www.w3.org/2003/04/emma" version="1.0">
              <emma:interpretation id="{3C306BDF-8EED-4652-BAFE-F2CC932B8AD9}" emma:medium="tactile" emma:mode="ink">
                <msink:context xmlns:msink="http://schemas.microsoft.com/ink/2010/main" type="inkWord" rotatedBoundingBox="14960,9216 15700,9177 15720,9552 14980,9592"/>
              </emma:interpretation>
            </emma:emma>
          </inkml:annotationXML>
          <inkml:trace contextRef="#ctx0" brushRef="#br0" timeOffset="33847.12">7507 599 66 0,'0'0'219'16,"0"0"-12"-16,-12-2-1 0,12 2-12 0,0 0-5 15,0 0-11-15,0 0-2 0,-7-4-6 0,7 4-11 16,0 0-6-16,0 0-7 0,0 0-8 0,0 0-11 16,0 0-4-16,0 0-7 0,0 0-11 0,0 0-4 15,0 0-11-15,0 0-5 0,0 0-3 0,0 0-11 16,0 0-6-16,0 0-6 0,0 0-6 0,0 0-8 16,0 0 2-16,0 0-10 0,24-1 2 15,-24 1-4-15,19 0-2 0,-5 1-6 0,-1-1-4 0,5 0 0 16,1 0-4-16,-4 1 2 0,4-1-5 0,1 0 1 15,-8-1 2-15,7 2-1 0,-1-2-2 0,-5 1-7 0,1-1 13 16,5 1 1-16,-5-3-2 0,-1 3 0 0,1 0-1 16,-4 0-3-16,2 0 0 0,-12 0 6 0,13-2-1 15,-8 2-3-15,-5 0 3 0,0 0 1 0,14 0 3 16,-14 0-14-16,7-2 2 0,-7 2-11 0,0 0 10 16,0 0-9-16,9 2 5 0,-9-2-2 0,0 0-2 15,0 0-2-15,0 0-3 0,0 0-11 0,0 0-10 16,9 0-6-16,-9 0-16 0,0 0-11 0,0 0-9 15,0 0-9-15,0 0-7 0,0 0-13 0,0 0-14 16,0 0-15-16,0 0-22 0,0 0-27 0,-15 14-29 16,15-14-31-16,-13 3-210 0,2-3-476 0,0 0 211 15</inkml:trace>
          <inkml:trace contextRef="#ctx0" brushRef="#br0" timeOffset="34204.1">7548 679 7 0,'0'0'168'15,"0"0"2"-15,0 0-3 0,0 0 0 0,0 0-7 16,9 10-10-16,-9-10-9 0,10 5-4 0,-5-4-3 16,3 0-1-16,-8-1-5 0,16 1-6 0,-5-1-6 15,2 3-7-15,2-2-3 0,1-1-3 0,1 3 1 16,2-3-5-16,-3 0-6 0,2 0-1 0,3 0-4 15,-2 1-1-15,-1-1-9 0,0 0 1 16,-3 0-7-16,-5 0-6 0,4 1-6 0,-2-1 5 0,-1 0-7 0,1-1-3 16,-2 1-5-16,-1 0-2 0,-9 0-3 15,13 0 4-15,-13 0-10 0,12-1 0 0,-12 1-5 0,9 0-6 16,-9 0-3-16,0 0-2 0,0 0-4 0,12 0-2 16,-12 0 1-16,0 0-4 0,0 0-3 15,0 0-1-15,7 2-12 0,-7-2-13 0,0 0-15 0,0 0-15 16,0 0-11-16,0 0-13 0,0 0-23 0,0 0-16 15,4 6-18-15,-4-6-27 0,0 0-29 0,0 0-29 16,0 0-238-16,0 0-487 0,0 0 215 0</inkml:trace>
          <inkml:trace contextRef="#ctx0" brushRef="#br0" timeOffset="34739.1">8099 625 115 0,'10'-4'238'0,"-5"1"-16"0,-5 3-12 0,9-5-11 16,-5 2-9-16,-4 3-8 0,10-6-9 0,-6 1-13 16,0 0-16-16,-4 5-9 0,9-7-5 0,-5 0-10 15,2 2-13-15,-2 1-6 0,0-2-7 0,0 1-13 16,-2-2-3-16,2 0-4 0,-1 2-5 0,0-3-5 15,0-1-7-15,0 2-3 0,-1 0-7 0,-1 1-5 16,2-5 1-16,0 6-10 0,-2-5 0 0,0 4 1 16,2-2-2-16,-3 8-6 0,1-11 6 0,0 4-3 15,-1 7 0-15,3-9-4 0,-3 9 1 0,4-8-1 16,-4 8 1-16,2-7-3 0,-2 7 1 0,0 0-4 16,1-7-2-16,-1 7-10 0,0 0 8 0,0 0-6 0,0 0-4 15,0 0-1-15,0 0 0 0,0 0-4 0,0 0 5 16,0 0-4-16,0 0-3 0,0 0 0 15,0 0 3-15,0 0 0 0,0 0-1 0,-5 31 0 0,3-21 4 16,-1 0 5-16,2 1-1 0,-2 1 6 0,1 4 13 16,-1-5-7-16,2 5 6 0,-2 0-1 0,1-1 7 15,-2 2-4-15,3-5 5 0,-3 0 7 0,3 5-4 16,0-3-1-16,-1-1-13 0,1 0 11 0,0-4 2 16,-1 3-5-16,2-2 3 0,-1-1-4 0,1-1-3 15,1 1 0-15,-1-9 1 0,0 15 1 0,0-10-13 16,0-5 8-16,0 12 0 0,2-8 13 0,-2-4-25 15,1 7 3-15,-1-7 5 0,0 0-5 0,1 11-9 16,-1-11 10-16,3 6-18 0,-3-6-15 0,3 4-26 16,-3-4-27-16,0 0-31 0,3 7-35 0,-3-7-43 15,0 0-49-15,0 0-65 0,5 4-273 0,-5-4-613 0,0 0 272 16</inkml:trace>
        </inkml:traceGroup>
        <inkml:traceGroup>
          <inkml:annotationXML>
            <emma:emma xmlns:emma="http://www.w3.org/2003/04/emma" version="1.0">
              <emma:interpretation id="{11E415DC-272E-4C71-B57D-500336A8D053}" emma:medium="tactile" emma:mode="ink">
                <msink:context xmlns:msink="http://schemas.microsoft.com/ink/2010/main" type="inkWord" rotatedBoundingBox="16169,8796 20352,8571 20421,9850 16238,10074"/>
              </emma:interpretation>
            </emma:emma>
          </inkml:annotationXML>
          <inkml:trace contextRef="#ctx0" brushRef="#br0" timeOffset="38364.4">8722 635 20 0,'0'0'197'16,"0"0"-17"-16,0 0-20 0,0 0-14 0,0 0-21 15,0 0-7-15,0 0-15 0,0 0-6 0,0 0-7 16,0 0-6-16,0 0 1 0,0 0-7 0,0 0-4 0,0 0 0 16,17-8-5-16,-17 8-2 0,0 0-9 0,0 0 2 15,13 1-2-15,-13-1 0 0,0 0-4 16,12 1-4-16,-12-1-4 0,12 2-6 0,-7-1-4 0,4 0-3 15,-9-1-1-15,16 2-2 0,-4 1-2 16,-3-2-8-16,1-1 3 0,3 3-4 0,-3-2 1 0,3 0-4 16,3 0-1-16,0 0-6 0,0 2 5 0,-2-2-4 15,1 2-6-15,2-1 6 0,2-2-1 0,-1 1-1 16,0 0 1-16,-4 1-4 0,0-2 4 0,0 0-6 0,-2 1 3 16,-1-1-3-16,-3 0-2 0,1 1 4 15,-9-1-3-15,14 1-2 0,-14-1 3 0,10 0 1 16,-10 0-5-16,6 1 1 0,-6-1 2 0,0 0-1 0,0 0-2 15,0 0 0-15,11 0-2 0,-11 0-6 0,0 0-5 16,0 0-6-16,0 0-8 0,0 0-13 16,0 0-18-16,0 0-16 0,0 0-16 0,0 0-23 0,-20 8-28 15,20-8-55-15,-9 2-101 0,9-2-322 0,-13 0 143 16</inkml:trace>
          <inkml:trace contextRef="#ctx0" brushRef="#br0" timeOffset="38772.81">8739 757 87 0,'0'0'159'0,"0"0"-5"0,9 2-8 16,-9-2-7-16,11 1 1 0,-3 0-14 0,-2 0-2 0,-6-1-2 0,19 2-6 16,-8-2-5-16,0 0-7 0,-1 1-2 0,3 2-7 15,2-2-6-15,-2-1-7 0,2 0-9 0,3 2-7 16,-5-1-3-16,6 0-7 0,-2 0-3 0,-3-1-8 15,-1 2-2-15,1-1-9 0,-3 0-1 0,2-1-3 16,-2 1-9-16,1-1 1 0,-5 0 2 0,0 2-4 16,1-1 0-16,-8-1-7 0,14 0-2 0,-8 0-3 15,-6 0-6-15,11 2-13 0,-4-2-13 0,-7 0-14 0,9 4-15 16,-9-4-23-16,10 0-13 0,-10 0-25 0,8 1-27 16,-8-1-56-16,0 0-102 0,9-5-323 15,-9 5 143-15</inkml:trace>
          <inkml:trace contextRef="#ctx0" brushRef="#br0" timeOffset="39396.15">9099 566 148 0,'0'0'167'0,"0"0"-7"0,-4-6-5 0,4 6-8 0,0 0-9 16,0 0-11-16,0 0-5 0,0 0-2 16,0 0-5-16,0 0-10 0,0 0-7 0,0 0-4 15,0 0-11-15,0 0-6 0,0 0-7 0,0 0-10 0,0 0-5 16,0 0-8-16,0 0-6 0,0 0-1 0,0 0-2 15,0 0-3-15,0 0-4 0,0 0-4 0,0 0 0 16,0 0 2-16,0 0-3 0,18 12 3 0,-15-8-3 16,3 0 1-16,-1 0-5 0,-5-4 7 0,9 8-1 15,-3-4 3-15,-1 0-2 0,2 0-1 0,-2-1-6 16,1 1 0-16,2 3 0 0,-1-1 3 0,1-2-5 16,1 2-1-16,0-1 0 0,0 2 4 0,0 0-3 15,0-3-2-15,0 2-2 0,1 1-2 0,-3-2-1 16,4 2 0-16,-1-2-5 0,-1 0 1 0,0 2 1 15,0-2-3-15,-3-1 1 0,-1 1 1 0,2-2-2 16,-1 2 0-16,-1-3-4 0,1 3 3 0,0-3-3 16,-1 3 2-16,-5-5-1 0,7 7-4 0,-3-4 0 0,-4-3 2 15,7 7-3-15,-7-7 2 0,3 7 1 16,-3-7-1-16,3 6-1 0,-3-6 2 0,4 7-4 16,-4-7 1-16,1 7 4 0,-1-7-3 0,0 0 1 0,0 12 5 15,0-12 6-15,-4 7 0 0,4-7-1 0,-5 8 5 16,1-4-1-16,0 1 1 0,4-5-1 0,-12 10 2 15,4-2-3-15,-1-3 1 0,-1 1 0 0,0 1-4 16,-1-2-1-16,0 1 1 0,-3 4 0 0,-1-2 0 16,2 2-1-16,-4-3-1 0,2 1-5 0,2-3 0 15,-2 4-11-15,3-3-15 0,1-1-18 0,-1 2-16 16,2 1-14-16,-3-3-22 0,3 1-22 0,1 0-27 16,0-1-22-16,4 1-39 0,-1-1-187 0,1 0-420 15,5-5 186-15</inkml:trace>
          <inkml:trace contextRef="#ctx0" brushRef="#br0" timeOffset="41161.58">9607 768 127 0,'0'0'218'0,"5"3"-12"0,-5-3-8 15,0 0-6-15,0 0-8 0,0 0-7 0,17-7-8 0,-11 5-10 16,-1-1-14-16,-5 3-8 0,13-7-7 0,-5 2-13 15,1 1-4-15,-1-2-3 0,2 2-10 0,-1-1-12 16,-1-1-3-16,2 0-6 0,-2-1-6 0,1-1-11 16,1 1-5-16,-1-3-6 0,1 1-2 0,3-3-9 15,0-1-1-15,1 1-5 0,-3-2-3 0,2-1-6 16,0-1 1-16,2-5-4 0,0 0 0 0,1-2-4 16,-3 1-4-16,2-2 1 0,-1 0-3 0,-3 0-8 15,0 1-4-15,1-1-1 0,-4 1-2 0,-3 4 1 16,1 0-3-16,1-4-2 0,-2-4 2 0,-3 8-3 15,1 2 1-15,0-10-3 0,-2 3 4 0,-1 6-2 16,1-1 3-16,-3-2-2 0,0 4-1 0,1 0 4 0,0 0-2 16,-1 5-1-16,0-3 0 0,-2 3 2 0,2 0 3 15,-2 3-4-15,0 0 4 0,1 1-2 0,1 2 1 16,2 6-2-16,-5-8 3 0,1 4-3 0,4 4 1 16,-5-8-2-16,5 8-2 0,-9-5 2 0,9 5 1 15,-12 0-1-15,12 0 0 0,-14 2 1 0,7 1-2 16,-2 0 0-16,-1 2 1 0,0 2 3 0,0 0-2 15,-4 3 2-15,3 1 4 0,-3 0-4 0,3 3 2 16,0 1 2-16,1 1 1 0,-2-1 4 0,2 3-1 16,-3 5 1-16,3 2-3 0,0-3 2 0,2-3 1 15,-1 4-4-15,6-4 4 0,-3 6-6 0,3 0 2 16,0 0 2-16,0-6 1 0,3 7-1 0,2-8 0 16,0 2 2-16,5 6 0 0,-3-7-2 0,3 4 2 0,2-6 0 15,0-3 1-15,4 3-1 0,-2-3 2 0,4 2-2 16,1-2 0-16,2-2-1 0,-2-2 0 0,5-1-2 15,-2-1 3-15,0-1-1 0,-4-1-5 0,2-1 6 16,-4-2-1-16,1 0-3 0,-3 0-1 0,2-1-1 16,-4 0 3-16,-1-2-2 0,0 0 0 0,0 1-3 15,-8-1 5-15,14 2-6 0,-6-2 2 0,-8 0 2 16,10 1-5-16,-10-1 3 0,9 1 0 0,-9-1-1 16,10 1-1-16,-10-1-1 0,11 4 5 0,-5-3-5 15,0 2 3-15,-6-3-2 0,9 4 2 0,-2-1 1 16,-1 1-1-16,2-2 3 0,-1 0-5 0,0 1 6 15,3 0 0-15,-3-2-4 0,1 2-3 0,1 0 6 0,0-3 0 16,2 0 0-16,-4 1-1 0,3-1 1 16,-10 0 2-16,18-1-2 0,-9-2 3 0,0 2-3 15,-3-3-1-15,3 2 1 0,-1-3 0 0,1 0-3 0,0 0 0 16,-2-2 5-16,0 1 0 0,-2-2-2 0,-1-1 1 16,-1 0-2-16,3 0 2 0,-4-1 0 0,1 1-3 15,-2-2 0-15,0 2 1 0,1-3-3 0,-4 4 0 16,2-1 2-16,0 9-1 0,-2-14-1 0,-1 8-1 15,1-1 3-15,-2 0 0 16,-1 1-2-16,0-2 1 0,0 2 1 0,-1 1-2 0,0-1-2 0,-3 0 2 16,2 1-2-16,0 1 0 0,-2 1 0 0,-1 0 1 15,0-1 1-15,-3 1-1 0,1 0 1 0,1 2 0 16,1-2 0-16,-2 3 0 0,0 3-3 0,2-3-5 0,-1 0-11 16,3 0-8-16,1 2-14 0,-1 2-12 15,0 0-14-15,-1 0-14 0,2 1-16 0,-2 2-18 16,4-2-18-16,0 0-28 0,0 2-36 0,2-2-171 0,0 2-400 15,3-7 178-15</inkml:trace>
          <inkml:trace contextRef="#ctx0" brushRef="#br0" timeOffset="41632.08">10315 601 6 0,'0'0'166'16,"0"0"-12"-16,8 3-7 0,-8-3-6 0,6 4-7 16,-1-1-13-16,2 0 1 0,-2 1-7 0,0-1-8 15,-5-3-8-15,10 7-4 0,-7-2-2 0,2 0-3 0,-3 1-5 16,2 0-5-16,-1 0-3 0,1 1-3 16,-2 0-4-16,2 1-4 0,-1 1-2 0,0 0-9 15,0-1 0-15,2 4-1 0,-5-3-6 0,1 1-7 0,0 2-1 16,-1 0-3-16,2 0-4 0,-1-2-5 0,2 4 1 15,0-3-10-15,-3 1 6 0,4 3 1 0,0 2-6 16,-3-1 2-16,0-1 0 0,3 1-5 0,0-3 5 16,0 1-1-16,-1-2-4 0,-1-1-3 0,3 5 1 15,-1 0-8-15,-1-5 7 0,-1 1-2 0,-2 3 1 16,1-4-4-16,-1 1-3 0,2 1 5 0,-1-2-1 16,-1 0 2-16,1 2 0 0,-2-3-3 0,0 1 3 15,1-1-3-15,0-2 3 0,-3 0 3 16,1 2 1-16,0-3 1 0,1 1 4 0,-5 0 1 0,3-3 4 15,-2 4 1-15,0-2 1 0,-3-2 2 0,-1 0-1 16,-1 2 1-16,-2-2-5 0,-4 0-3 0,0 0 0 16,3-1-1-16,-1-1-3 0,1-3 3 0,-6 1-5 0,1 1 2 15,1-2-2-15,-2-2-2 0,6 1-6 0,-1-1 5 16,3 0 3-16,-3-5-3 0,1 3 7 0,0-3-3 16,3-2-1-16,0-3-1 0,-2-3 1 0,3 1-12 15,3-3 11-15,0 1-5 0,1-2 1 0,2-8-6 16,6 0 4-16,-1 0-6 0,5-3-7 0,3 2-6 15,1-3-3-15,3 3-8 0,-1-1 1 0,2 4 1 16,1-1 5-16,2 1-4 0,-1 4-2 0,-9 4-8 16,2 1-7-16,2 3-8 0,-6 0-10 0,1 0-13 15,-2 2-15-15,0 2-35 0,-3 1-16 0,2 1-20 16,0-2-33-16,-4 8-49 0,0-12-149 0,0 12-414 16,-5-12 183-16</inkml:trace>
          <inkml:trace contextRef="#ctx0" brushRef="#br0" timeOffset="42260.17">10563-66 4 0,'-16'4'188'0,"16"-4"-7"0,-5 3-10 0,0 0-7 16,1 1-10-16,4-4-3 0,-11 9-11 0,8-2-4 15,-3 1-4-15,-1 2-6 0,0-1-3 0,2 2-9 16,0 1-1-16,0 3-9 0,2 1-1 0,-1-1 4 16,4 2-5-16,-1 0-5 0,1 0-8 0,0 2-1 15,1-2-1-15,1 1-11 0,0-2 3 0,2 3-6 0,-2-3-2 16,3-1-7-16,-3-2-7 0,0-3-3 15,1 1-9-15,2 0-2 0,-3-1-2 0,1-3-6 0,-2 3-2 16,2-4-3-16,1 0 0 0,-4 1-6 0,0-7-4 16,4 9-3-16,-4-9-6 0,2 8-25 15,-2-8-20-15,2 6-21 0,-2-6-32 0,2 7-27 0,-2-7-29 16,4 6-20-16,-4-6-47 0,0 0-234 0,0 0-479 16,0 0 213-16</inkml:trace>
          <inkml:trace contextRef="#ctx0" brushRef="#br0" timeOffset="43166.47">10694 169 94 0,'-1'-11'181'0,"1"11"-19"16,0 0-14-16,0 0 1 0,1-10-5 0,-1 10-14 15,0 0-1-15,3-11-10 0,-3 11-8 0,5-9-10 16,-5 9-3-16,4-8-8 0,3 4-10 0,-4 2-9 16,-3 2-3-16,11-8-1 0,-7 4-7 0,1-1-2 15,2 2-1-15,0-2-9 0,1 2-3 0,1-1-3 16,-3 2-3-16,6-2-2 0,-5 2-4 0,0-1-3 15,0 0-4-15,0 0-5 0,-7 3 4 0,12-2-8 16,-12 2 0-16,12-3 0 0,-7 3-7 0,-5 0 4 16,9-1-3-16,-9 1-4 0,0 0 3 0,13 1-4 15,-13-1-1-15,0 0-3 0,7 4 1 0,-7-4-2 16,2 7 0-16,-2-7 1 0,1 9 5 0,-1-9-1 0,-1 13 5 16,-1-5 1-16,0 2 4 0,-1 0-1 15,0-1 0-15,0 3 6 0,-1-1 2 0,-1-1-1 16,1 4 1-16,-1 0 3 0,0 1 1 0,1 0-4 0,-3-3 3 15,0-2 1-15,0 1-5 0,-1 4 4 0,2-3-2 16,-2-3 1-16,-1 4-1 0,0-2-3 0,4-1 2 16,-4-2-5-16,1 2 4 0,1-3-3 0,-1 0 1 15,0 0-5-15,3-1 2 0,-1-2-2 0,1 0 1 16,0-1-2-16,5-3 0 0,-9 5 0 0,3-3-2 16,6-2 0-16,-8 4 3 0,8-4-5 0,0 0 3 15,-12-1 1-15,12 1 3 0,-10-3-3 0,10 3 2 16,0 0-3-16,-5-7 0 0,5 7 0 0,0 0-5 0,-4-8 0 15,4 8 0-15,0-8-5 0,0 8 6 0,0 0-4 16,0 0-1-16,5-12-3 0,-5 12 2 0,9-4-4 16,-9 4 2-16,9-4 0 0,-9 4 3 15,13-2-4-15,-6 1 0 0,-7 1 1 0,15-2-1 0,-4 2 0 16,-1 2 2-16,2-2-4 0,2 1 2 0,-1 1 3 16,1-1-2-16,-2 2-3 0,4-2 1 0,-3-1 0 15,0 3-3-15,0-3 6 0,1 0-1 0,-2 0-4 16,2 2 4-16,-3-2 1 0,1 0 0 0,-5 0-1 15,4 1 5-15,-11-1-4 0,14-1 1 0,-14 1-3 16,11 0 0-16,-11 0 3 0,10-2-1 0,-10 2-4 16,9 0 1-16,-9 0-2 0,0 0 8 0,0 0-7 15,10 0-2-15,-10 0-13 0,0 0-8 0,0 0-18 0,0 0-13 16,0 0-17-16,8 0-17 0,-8 0-12 0,0 0 4 16,0 0-14-16,0 0-24 0,4 7-16 15,-4-7-10-15,0 0-26 0,0 0-181 0,0 0-398 0,0 0 176 16</inkml:trace>
          <inkml:trace contextRef="#ctx0" brushRef="#br0" timeOffset="43471.17">11121-69 146 0,'0'0'168'0,"0"0"-4"0,0 0-11 15,0 0-7-15,0 0-12 0,-2-8-15 0,2 8-9 0,0 0-12 16,0 0-10-16,0 0-8 0,0 0-11 0,0 0-2 15,0 0-8-15,0 0-3 0,0 0-5 0,21 11 0 16,-15-7-3-16,-3 2 1 0,4 1-3 0,-3-2 0 16,1 3 2-16,1 2-2 0,-2 1 0 0,4-2 5 15,-3 8 8-15,3-2 0 0,-3 2 1 0,1 3-4 16,-6-1 1-16,7 0 0 0,-2 5-2 0,-3-4-2 16,-4-2 0-16,-1 0-5 0,-1 0-2 0,-1 2-1 15,3-4-5-15,-5 1-4 0,3-3-1 0,-4 3 1 16,5-5-6-16,-5 0-4 0,2-2 1 0,0 2-3 15,-1-2-1-15,1 0-1 0,0-1-14 0,-1-1-20 16,1 2-28-16,-3-1-37 0,2 0-37 0,-2-1-46 16,1-1-48-16,0 0-207 0,1-3-447 0,3 1 198 0</inkml:trace>
          <inkml:trace contextRef="#ctx0" brushRef="#br0" timeOffset="44134.13">11415 446 57 0,'0'0'201'0,"0"0"-9"0,4-4-5 0,-4 4-10 15,0 0-8-15,0 0-9 0,5-5-14 0,-5 5-16 16,0 0-13-16,0 0-9 0,0 0-10 0,0 0-7 16,0 0-12-16,0 0 0 0,0 0-9 0,0 0-1 15,9 16-3-15,-9-16 0 0,-2 13-4 0,-3-4 1 16,2-2-11-16,1 3-2 0,0 0-5 0,0 0-6 15,0 2 2-15,-1-3-8 0,-1 1-1 16,0 0 0-16,2-1-7 0,-1 0 1 0,0 0-3 0,2-2-1 16,-2-1-3-16,1 2 1 0,2-8-3 0,0 13 0 15,-2-6-1-15,2-7 2 0,-2 8-4 0,2-8 3 0,-1 9-3 16,1-9 1-16,0 0 4 0,3 10 3 16,-3-10 1-16,4 5 3 0,2-3-4 0,-6-2 3 15,11 5-4-15,-3-5-1 0,1 2-2 0,2-2-4 0,1 1-2 16,2-1 3-16,6-1-3 0,-5 1-2 0,6 1-1 15,-2-2-1-15,0 0-1 0,-1 0 0 16,3 0-4-16,-4-1 2 0,2 2-3 0,-1-1 1 0,-5 2-6 16,1-2-8-16,1 0-8 0,-1-1-10 0,-1-1-14 15,-1 3-18-15,-1 0-12 0,3-1-21 0,-5-2-29 16,0 1-31-16,2-1-24 0,-4-3-238 16,1 0-448-16,-1-1 198 0</inkml:trace>
          <inkml:trace contextRef="#ctx0" brushRef="#br0" timeOffset="44592.61">11724 403 112 0,'0'0'183'15,"0"0"-7"-15,0 0 0 0,-5 17-10 0,3-11-3 16,-2 4-5-16,4 0-2 0,-4 2-10 0,1 5-3 16,3 0-9-16,-2 0-9 0,0 1-7 15,-1 0-9-15,0-1-7 0,3 3-5 0,3-2-9 0,-6 0-8 16,3 2-9-16,0-3-6 0,3 1-6 0,-3 0-1 16,0-1-12-16,0 0 0 0,0-4-5 0,-3 0-19 15,6 0-24-15,-3-3-32 0,0 2-18 0,0-2-30 16,0 2-26-16,0-5-41 0,3-2-49 0,1 1-172 15,0-2-399-15,5-1 177 0</inkml:trace>
          <inkml:trace contextRef="#ctx0" brushRef="#br0" timeOffset="45298.11">12076 643 126 0,'12'2'195'0,"-6"1"-12"16,3-1-7-16,3-2-15 0,-2 5-6 0,4-5-8 0,-1 2-10 15,2 0-8-15,2 0-6 0,-3 0-8 0,-1-2-3 16,5 1-6-16,-1 1-6 0,-4-1-6 0,5-1-6 16,-5 0-5-16,-1 0-7 0,1 3-1 0,1-3-14 15,-5 0-1-15,0 0-6 0,0 0-7 0,-9 0-5 16,13 0-1-16,-13 0-7 0,14 0-3 0,-14 0-9 16,9 0-14-16,-9 0-19 0,0 0-23 0,9 0-28 15,-9 0-23-15,0 0-27 0,0 0-33 0,0 0-36 16,0 0-178-16,12-3-388 0,-12 3 172 0</inkml:trace>
          <inkml:trace contextRef="#ctx0" brushRef="#br0" timeOffset="44980.93">12112 519 169 0,'0'0'218'0,"0"0"-9"0,0 0-19 15,0 0-16-15,0 0-16 0,0 0-9 0,0 0-10 0,0 0-6 16,0 0-11-16,0 0-6 0,32 2-13 16,-24 0-1-16,1-2-14 0,1 1-5 0,1-1-8 15,1 0-4-15,1 2-6 0,-1-1-11 0,1 0-1 0,1-1-6 16,-1 1-6-16,-3 1-3 0,5-1-5 0,-2 0-1 16,-2 0-4-16,0-1-1 0,1 2-5 0,-1-1-3 15,-2-1 2-15,3 0-7 0,-2 0 2 0,0 0 0 16,-5 1-3-16,-5-1-2 0,13 0-3 0,-7 0-1 15,-6 0-7-15,0 0-4 0,16-1-12 16,-16 1-7-16,0 0-19 0,9-1-27 0,-9 1-22 0,0 0-31 16,0 0-26-16,0 0-19 0,0 0-43 0,0 0-119 15,0 0-357-15,0 0 159 0</inkml:trace>
          <inkml:trace contextRef="#ctx0" brushRef="#br0" timeOffset="47369.1">12717 510 106 0,'0'0'203'16,"0"0"-7"-16,0 0-10 0,0 0-12 0,0 0 0 0,0 0-4 16,0 0-3-16,0 0-6 0,0 0-6 0,0 0-11 15,0 0 0-15,0 0-13 0,0 0-4 16,0 0-10-16,0 0-1 0,0 0-8 0,0 0-9 0,0 0-1 15,0 0-11-15,23-10-2 0,-23 10-12 0,8-5 0 16,-4 2-6-16,-4 3-6 0,7-7-2 0,-2 3-11 16,-5 4 1-16,11-6-7 0,-8 2-6 0,3-1 1 15,-4 0-7-15,6 2-3 0,-2-5-7 0,1 4 2 16,-1-4 0-16,0 3-2 0,2-2-2 0,-1 1-10 16,-1-2 7-16,0 3 1 0,2-2-5 0,-5 1-4 15,3-1 2-15,0 1 2 0,-2 2-5 0,-4 4-1 16,4-11 2-16,-2 7-4 0,-2 4 0 0,5-6 2 15,-5 6-3-15,4-4 1 0,-4 4 1 0,0 0-1 16,0 0 3-16,4-9-2 0,-4 9 1 0,0 0-1 0,0 0-4 16,0 0 5-16,0 0-4 0,0 0-1 0,0 0-6 15,0 0 4-15,0 0-7 0,0 0 6 0,0 0-2 16,0 0-1-16,0 0 6 0,0 0 0 0,0 0-5 16,0 0-1-16,0 0 0 0,0 0-1 0,-8 26 7 15,8-19-1-15,0-7-7 0,-2 17 5 0,-3-8 6 16,3 1-1-16,0 2-7 0,-3 0 10 0,2-2-2 15,1 4 4-15,0-2 0 0,0 5 1 0,-3-1 8 16,3-1-6-16,0 1 5 0,-2-1 3 0,0 1 2 16,2 0-3-16,0 0-2 0,0-6 12 0,0 2 3 15,2 0-9-15,-2 0-2 0,2-2 13 0,0 1-1 16,0 1-17-16,-1-3 2 0,1 1 2 0,1-1 1 16,-2-1-7-16,2-1 3 0,-2 2 6 0,1-9 5 15,1 14-4-15,-1-8 1 0,2 1 1 0,-2-7 5 16,2 11-3-16,-2-6-5 0,0-5 0 0,2 11 1 15,0-6 4-15,0 1-7 0,-2-6 6 0,4 8 4 0,-2-3 3 16,-2-5-8-16,6 7 4 0,-6-7 2 16,2 9-3-16,-2-9 3 0,3 4-6 0,-3-4-10 15,4 5 8-15,-4-5 9 0,0 0-12 0,4 6-6 0,-4-6 5 16,0 0-1-16,0 0 8 0,2 6-3 0,-2-6 12 16,0 0 10-16,0 0 3 0,0 0 3 0,0 0 10 15,0 0-1-15,0 0 6 0,0 0-6 0,0 0 0 16,0 0-8-16,0 0-3 0,0 0-3 0,0 0-1 15,0 0-9-15,17-6-5 0,-17 6-7 0,6-5-17 16,-6 5-32-16,10-4-30 0,-3 1-29 0,-3 0-29 0,-4 3-30 16,8-7-33-16,-8 7-39 0,6-2-46 15,-6 2-55-15,0 0-44 0,0 0-278 0,0 0-693 16,0 0 306-16</inkml:trace>
        </inkml:traceGroup>
      </inkml:traceGroup>
    </inkml:traceGroup>
    <inkml:traceGroup>
      <inkml:annotationXML>
        <emma:emma xmlns:emma="http://www.w3.org/2003/04/emma" version="1.0">
          <emma:interpretation id="{0444FC1D-84EC-4B17-90F1-0E5CD197607C}" emma:medium="tactile" emma:mode="ink">
            <msink:context xmlns:msink="http://schemas.microsoft.com/ink/2010/main" type="paragraph" rotatedBoundingBox="7552,10167 18900,9891 18943,11653 7595,11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A5EB45-49F0-46F6-A919-51D4B9BAF76D}" emma:medium="tactile" emma:mode="ink">
              <msink:context xmlns:msink="http://schemas.microsoft.com/ink/2010/main" type="line" rotatedBoundingBox="7552,10167 18900,9891 18937,11380 7588,11656"/>
            </emma:interpretation>
          </emma:emma>
        </inkml:annotationXML>
        <inkml:traceGroup>
          <inkml:annotationXML>
            <emma:emma xmlns:emma="http://www.w3.org/2003/04/emma" version="1.0">
              <emma:interpretation id="{C3D4A7E6-481E-4650-A6A4-029876632438}" emma:medium="tactile" emma:mode="ink">
                <msink:context xmlns:msink="http://schemas.microsoft.com/ink/2010/main" type="inkWord" rotatedBoundingBox="7556,10315 9959,10256 9987,11381 7583,11439"/>
              </emma:interpretation>
            </emma:emma>
          </inkml:annotationXML>
          <inkml:trace contextRef="#ctx0" brushRef="#br0" timeOffset="65669.03">1420 2133 183 0,'0'0'187'0,"0"0"-18"0,0 0-11 15,0 0-2-15,0 0-2 0,0 0-3 0,0 0-6 0,24-11-8 16,-18 7-8-16,1-1-6 0,5 0-8 0,-4-3-7 16,1 2-2-16,1 0-12 0,0-3-8 0,4-2-8 15,-5 2-6-15,5-3-7 0,-3 0-5 16,0-1-7-16,2 1-6 0,-2-2-5 0,2 2-3 16,-4-3-7-16,1 1-2 0,0-2-4 0,1 0 2 0,0 1-8 15,-1-2 1-15,-1 1-4 0,0-2 3 0,-1 0-7 16,-3 1 0-16,1 1-4 0,1-1 2 0,-1 0-3 15,-1 0-3-15,-2-1 2 0,1 2 1 0,-2-1-1 16,4 2-3-16,-3-2 1 0,-2 5-1 0,2-1 0 16,-3 2-2-16,0 0-3 0,0-2 1 0,-1 3-1 15,2-1 1-15,-4 1 2 0,2 0 0 0,0 3-4 16,1 7 1-16,-8-12-2 0,6 5 4 0,-3 1-9 16,-1 2 4-16,6 4-2 0,-10-8 6 0,5 3-4 0,5 5 1 15,-11-5 2-15,5 3-1 0,6 2-4 0,-12 0 2 16,12 0-1-16,-13 0 2 0,4 5-5 15,9-5 5-15,-13 4 0 0,8-1-4 0,-1 2 1 0,-1 1 5 16,2 1-5-16,-1 2 1 0,1 3 1 0,-1-2 0 16,2 1 1-16,0 5 4 0,0 2 3 0,0 0 3 15,3 6-3-15,-2 2 1 0,2-3-1 0,1 3 3 16,0-1 3-16,1-5-2 0,3 4-1 0,-1-5 3 16,1 0-3-16,2 0 3 0,0 1-5 0,2-3 4 15,-2 3-1-15,3-3-2 0,3-1 3 0,-2-3-2 16,4 1 2-16,-2 0 1 0,-5-5-2 0,8 0 2 15,-4-1-3-15,1-1-1 0,4 0 2 0,0 0 0 16,-2-4-2-16,2 2 2 0,-2-3-4 0,-1 0 4 16,0-1 0-16,-2-1-4 0,2-1 0 0,1-1 1 15,-3 1 0-15,2-3 1 0,-3 1-3 0,1-2 1 16,-2 1-5-16,2 2 2 0,-1-3-2 0,-4 2-6 0,-1 0 5 16,2 1 0-16,-7 2-3 0,10-4 1 0,-10 4 0 15,10-3 1-15,-10 3-5 0,8 0 5 16,-8 0 0-16,0 0 0 0,14 2 0 0,-9 0 2 0,-1 2-5 15,-4-4 3-15,10 5 1 0,-5-1 0 16,0-1 3-16,2 1-2 0,-1-1-1 0,2 0 3 0,-3 1-1 16,2-1 2-16,2-2 0 0,-1 2-1 0,2-2 1 15,-1 0-1-15,1-1 0 0,-1 1 2 0,4-1-6 16,-4-1 4-16,3 1 2 0,-1-2 2 0,-2-1-3 16,1 2 4-16,-2-4-5 0,-1 0 1 0,2-1 3 15,-1 2 1-15,-3-1-4 0,0-2 0 0,-1 1 0 16,-1-1 1-16,-2-3 0 0,0 1-3 0,-2 0 2 15,-3-1-5-15,2 2-1 0,-5-1 3 0,1 1 1 16,-3 1 0-16,0-1-3 0,0 2 2 0,-4 1-3 0,0-2 4 16,1 2-2-16,1 2-1 0,-2-1-1 15,0 1 2-15,1 2-2 0,-1-1-1 0,2 2 5 0,-1 1-1 16,2 0-3-16,-1 0-14 0,1 1-10 16,0 1-10-16,2-1-14 0,1 1-11 0,1 2-24 15,1 0-12-15,1 2-14 0,-1-2-30 0,5-5-20 0,-4 12-214 16,3-6-407-16,1-6 181 0</inkml:trace>
          <inkml:trace contextRef="#ctx0" brushRef="#br0" timeOffset="66136.39">2202 2037 41 0,'14'-3'206'0,"-6"4"-15"0,-1 1-17 16,5-2-19-16,-2 2-12 0,2 2-12 0,-2 0-7 0,4-1-17 15,-4 2-1-15,3-1-9 0,2 5-7 0,-3-1-10 16,0 2-5-16,2 2-9 0,-5-2 0 0,2 4-6 16,1-2-1-16,-3 4-9 0,1 0-7 0,-2-2-3 15,1 3-4-15,-1 0 1 0,-1-2-5 0,-2 1-4 16,1 0-1-16,-1 2 1 0,1-2-5 16,-1-1 0-16,0 1 4 0,-2-1-2 0,-1-3 1 0,4 4-4 15,-4-3-1-15,2-1-3 0,-2 1 5 0,0 3-3 16,-1-5-1-16,0 3-4 0,-1-2-4 0,0 5 6 15,-1-4-2-15,-2-1-2 0,1 0 0 0,-4-1-4 16,0 0 7-16,0-1-6 0,-2 1 0 0,-4 0 2 16,-3-1-3-16,0-2-1 0,-3 2 0 0,3-3 2 15,-4 0-2-15,-1-3-3 0,2 1 1 0,-4-1-1 16,2-3 6-16,-1 0-1 0,1-1 0 0,-2-1 2 0,2 0 2 16,-1-2 5-16,2-3 1 0,1-1 0 15,0 0 1-15,7 0-2 0,-1-4 2 0,1 3-1 0,2-6-2 16,1-1-4-16,2-1 0 0,1-1-3 0,3-1 0 15,4-2-4-15,0 1-6 0,5-7-12 16,1 3-11-16,3-1-2 0,3 3 0 0,1-1-5 0,3 2-10 16,0 0 2-16,1 3-5 0,1 0-11 0,-4 5-17 15,0 0-26-15,0 3-34 0,-2-1-39 0,-2 3-209 16,-1-1-409-16,-2 3 181 16</inkml:trace>
          <inkml:trace contextRef="#ctx0" brushRef="#br0" timeOffset="63274.05">95 1863 26 0,'0'0'109'16,"0"0"-10"-16,0 0-2 0,0 0-9 0,0 0-6 16,0 0 3-16,0 0-6 0,-3-6-7 0,3 6 1 15,0 0-1-15,0 0-7 0,-4-4-1 0,4 4 5 16,0 0-2-16,0 0-3 0,0 0-3 0,-2-9-1 16,2 9-7-16,0 0-1 0,0 0-1 0,0 0 1 15,0 0-3-15,0 0-3 0,-3-8-4 0,3 8-3 0,0 0-4 16,0 0 1-16,0 0-5 0,0 0-3 0,0 0-4 15,0 0 0-15,0 0-5 0,0 0 3 16,7-8-6-16,-7 8-4 0,7-2 3 0,-7 2-2 0,9-2 0 16,-2 0-1-16,-1 1 0 0,-6 1 0 0,16-4 3 15,-9 3-2-15,5 0 1 0,-1 0 6 0,2 0 1 16,-1 1 5-16,0 0 1 0,1-2-1 0,-1 2 2 16,1-1-3-16,0 1-8 0,0 0 4 0,-2 0 0 15,-2 0-4-15,3 1 3 0,-2-1-4 0,1 2-3 16,-3-1 3-16,-8-1-6 0,13 2 2 0,-5-1-1 15,-8-1-8-15,15 1 6 0,-9 2 2 0,2-3-4 16,-2 3-1-16,-6-3 1 0,12 1-2 0,-5 0-1 0,-7-1-1 16,13 2 4-16,-5-1-4 0,0-1 0 0,-8 0-5 15,19 2 13-15,-8-4-9 0,-3 2 4 0,4 0-1 16,-1 0-1-16,1 0-1 0,0-1 2 0,-3 0 2 16,3-1 1-16,-3 1-4 0,2-1-1 0,0 1 7 15,-3 1-3-15,0-4-1 0,-8 4 2 0,12-2-2 16,-12 2 0-16,13-2 1 0,-13 2 0 0,9-3-1 15,-9 3 1-15,0 0-3 0,7 0-2 0,-7 0 3 16,0 0-1-16,0 0-5 0,0 0 3 0,0 0 0 16,0 0-2-16,0 0 4 0,0 0-7 0,0 0-10 15,0 0-15-15,0 0-9 0,0 0-15 0,-18 14-2 16,11-11-20-16,-1 2-18 0,0-2-13 0,2 1-12 16,-3 1-14-16,2 0-25 0,-5-1-142 0,1 0-321 15,1 1 142-15</inkml:trace>
          <inkml:trace contextRef="#ctx0" brushRef="#br0" timeOffset="63754.07">110 2009 31 0,'0'0'161'0,"0"0"-7"0,0 0-27 15,0 0-1-15,0 0-7 0,0 0 1 0,0 0-9 16,0 0-10-16,0 0-6 0,0 0-5 0,0 0-8 0,21-9-3 16,-21 9-4-16,11-1 1 0,-11 1-4 15,14-1-3-15,-5-1-8 0,2 4 6 0,1-4-3 0,-2 2-6 16,0 2 0-16,3-2-7 0,1 0-1 15,-1 0-1-15,0 1-1 0,1-1-1 0,-3-1 1 16,8 1-3-16,-4 0-3 0,-2 0 0 0,4-2-3 16,2 2 2-16,0-1-1 0,-5 1-5 0,3-2-1 0,2 0 0 15,-1 1-9-15,-1-1 0 0,0 1 1 0,1-2-2 16,-5 3-3-16,1 0-5 0,-1-2 0 0,-2 2-6 16,5 0 3-16,-5 0-1 0,1 0 0 0,-1-1 0 15,0 2-4-15,-3 1-3 0,0-2 1 0,2 0-2 16,-2 2 3-16,-8-2 1 0,19 1-3 0,-12 0-2 15,0-1 4-15,1 2-4 0,-8-2 1 0,14 0-4 16,-14 0-3-16,11 3-9 0,-4-3-3 0,-7 0-9 16,11 2-11-16,-11-2-5 0,8 0-15 0,-8 0-13 0,0 0-7 15,0 0-24-15,10 0-17 0,-10 0-22 0,0 0-36 16,0 0-170-16,0 0-372 0,0 0 165 16</inkml:trace>
          <inkml:trace contextRef="#ctx0" brushRef="#br0" timeOffset="64506.58">580 1646 42 0,'0'0'157'0,"0"0"-10"0,0 0-10 16,0 0-11-16,-4-7-14 0,4 7 11 15,0 0-10-15,0 0-6 0,0 0-8 0,0 0-4 16,0 0-7-16,0 0-4 0,0 0-8 0,0 0-6 15,0 0-5-15,0 0-6 0,0 0-11 0,0 0-1 16,-5-6 1-16,5 6-14 0,0 0-1 0,0 0-3 16,0 0-2-16,0 0-4 0,0 0-5 0,0 0 6 15,0 0-6-15,0 0 1 0,0 0-4 0,0 0-3 0,11 22 0 16,-7-19 9-16,-4-3 0 0,6 10-1 0,-3-6 1 16,0 1 4-16,2 0 1 0,-5-5-4 0,10 10 1 15,-4-7-1-15,-2 1-5 0,2 4 1 0,1-1 2 16,-2-1-2-16,2-2-2 0,0 3 2 0,-1-1-7 15,2-2 0-15,0 3 4 0,-1-2-2 0,2-3-2 16,0 6-1-16,0-1-2 0,0-2 3 0,0-1-1 16,1 2-3-16,1 1 0 0,0-3 0 0,-3 1-3 15,1 2-1-15,-1-2 1 0,0 0 2 0,1 1-2 16,1-3 0-16,-4 1-5 0,0 0 3 0,1 2 2 16,1-3-5-16,-4 1 2 0,2-2-3 0,1 3 3 15,-1-1 1 1,-1-1 0-16,0 2-3 0,0-2 3 0,1 1 2 0,-3 1-3 0,-3-5-4 0,9 8 4 0,-7-6-1 15,-2-2 1-15,8 10 2 0,-5-8-5 16,1 2 3-16,-4-4-4 0,9 8 2 0,-6-5 1 0,-3-3-3 16,8 7 4-16,-5-3-1 0,-3-4-1 0,6 8 3 15,-2-5-2-15,-4-3 1 0,2 6 1 0,-2-6 5 16,0 8 1-16,0-8 0 0,0 0 3 0,-6 15 4 16,2-10-4-16,1 1 6 0,-3 0 0 0,2 3 2 15,-2-2-4-15,-4 2 0 0,5 0-1 0,-3 1-2 16,2-1-5-16,-3 1 6 0,1-1-5 0,0 2 0 0,0-2 1 15,0 0-3-15,0 2-2 0,-1 0 2 16,2-2-3-16,-1 2 1 0,3-1-1 0,-3-1 0 16,2 0 1-16,0 2-6 0,0-4-14 0,1 4-18 0,-2-1-15 15,2 1-22-15,1-4-18 0,-1 4-27 16,3 1-30-16,0-3-43 0,2-2-182 0,4-1-400 16,-2 1 176-16</inkml:trace>
        </inkml:traceGroup>
        <inkml:traceGroup>
          <inkml:annotationXML>
            <emma:emma xmlns:emma="http://www.w3.org/2003/04/emma" version="1.0">
              <emma:interpretation id="{60143B75-0296-44D7-853E-18C3FA90237D}" emma:medium="tactile" emma:mode="ink">
                <msink:context xmlns:msink="http://schemas.microsoft.com/ink/2010/main" type="inkWord" rotatedBoundingBox="10323,10195 13323,10122 13353,11384 10354,11457"/>
              </emma:interpretation>
            </emma:emma>
          </inkml:annotationXML>
          <inkml:trace contextRef="#ctx0" brushRef="#br0" timeOffset="67031.03">2861 2159 199 0,'5'-3'220'0,"-5"3"-14"0,8-10-18 0,-2 6-10 15,-1-3-14-15,3 0-13 0,-1-1-7 0,3-2-12 16,1-3-13-16,0-2-7 0,1 4-12 0,1-4-9 16,3-6-9-16,-3 7-7 0,-2-3-7 0,1 1-11 15,2-5-3-15,-1-1-4 0,-2 4-8 0,2-4-2 16,-1 0-3-16,-4 3-4 0,1-4-9 0,1-2 2 15,-5 1-3-15,1 4-11 0,-5 1 7 0,1 2-4 16,0-3 0-16,-2-1-2 0,-2 4-1 0,0-3-2 16,-2 4-3-16,-1 1 0 0,0-3 0 0,-1 4 0 0,0 2-2 15,1 0-4-15,0 2 2 0,-4 1 4 16,3-2-6-16,-1 2 1 0,1 2-2 0,1-1 1 16,-3 3-1-16,4 0 0 0,4 5-4 0,-10-8 1 0,5 7 0 15,5 1-3-15,-11-1 3 0,11 1-1 0,0 0-2 16,-17 6 1-16,9-2 1 0,3 1-1 0,-1 3 3 15,-1 1 2-15,0 6 3 0,2 1 0 0,-3 0 8 16,-1 8-3-16,0 2 7 0,3 1-2 0,-1 0 5 16,1 2-3-16,-2 0 2 0,5 3-2 0,-4-1 5 15,5 0-7-15,-1-1 0 0,0 0 0 0,3-1 0 16,2-3-1-16,0 3-1 0,2-6-2 0,0-4 2 16,2 0-2-16,2-2 3 0,1-2 0 0,3-2-1 0,1-1 0 15,0 0 0-15,5-4-3 0,-1-2 1 0,1 1-2 16,2-5 2-16,0 1-5 0,1-3 3 15,1 0 0-15,-2-2 3 0,0 0-5 0,-3-4-4 0,2-2-2 16,-2 0-9-16,-1-2 4 0,0-2-6 0,-2-1-2 16,0-1 3-16,-3 1 0 0,-1-1 3 15,-1 0-4-15,-2 4 5 0,-2 0 2 0,0 2 3 0,0-1-2 16,-2 4 5-16,0-2 0 0,0 4 0 0,-3 3-1 16,5-8 2-16,-5 8-4 0,4-6-2 0,-4 6-1 15,0 0 2-15,5-3-2 0,-5 3-2 0,0 0 4 16,0 0 1-16,0 0-2 0,0 0 0 0,6 15 3 15,-4-10 2-15,-2-5-2 0,4 12 4 0,-2-7-3 16,2 1 5-16,-3 0 1 0,5-1 8 0,-2 2-4 16,2-2 4-16,-1 0 2 0,4 2 2 0,-1-2 0 15,1-1 2-15,4 0-3 0,-1-2 2 0,1 2-4 16,6-3 1-16,0 1-2 0,1-2-3 0,-2-2-2 0,1 0 2 16,0-1-1-16,-3-3-1 0,3 0 0 0,-4 0-1 15,0-3-1-15,-1 0 1 0,-5 1-2 16,0-2 0-16,-2-2-2 0,-1 2-3 0,-2-3 2 0,-2 1-2 15,0 1 1-15,-4-1-4 0,-3 0 1 0,3 1 0 16,-6 2-1-16,1-3-1 0,-1 4 3 0,-4-1-1 16,0 0-5-16,-5 1 7 0,0 2-5 0,3 2-5 15,-5 2-7-15,5 0-11 0,-4 2-12 0,2 1-6 16,2 2-11-16,2 1-15 0,0 0-13 0,1 2-14 16,0 0-23-16,2 1-24 0,1 1-13 0,2 0-31 15,-1 1-174-15,5-2-392 0,1 0 173 0</inkml:trace>
          <inkml:trace contextRef="#ctx0" brushRef="#br0" timeOffset="67419.03">3573 2086 52 0,'5'4'205'16,"-1"2"-12"-16,2 0-11 0,1 2-12 0,-2-2-12 15,2 3-9-15,1 0-8 0,1 1-12 0,-3 1-13 16,7 2-8-16,-3 3-11 0,1-2-5 0,1-1-7 15,1 3-9-15,0-3-10 0,-2 4 0 0,3-2-9 16,-1 1-3-16,0 1-4 0,-3-3-4 0,3 3-2 16,-3-1-2-16,-1 2-14 0,4 4 1 0,-4-5-2 15,0 0-3-15,-2 0-1 0,1 0 1 0,-3 0-4 16,-1-5 0-16,0 2-3 0,-1-2 0 0,0 1-4 16,0-4 5-16,-1 4 2 0,1-2-1 0,-3 2 1 15,0-3-2-15,0-1 5 0,-2 1-1 0,-1-2 2 16,-3 1 2-16,-2-1-4 0,-1-1 1 0,-5-2 0 15,-3 3-1-15,-2-4-3 0,-1 1-1 0,0-1-2 16,-8-2-2-16,0-1-1 0,-4-1-1 0,4-3 2 0,-2-1-3 16,-2-1 1-16,4-1-3 0,1-3-6 15,1 2 2-15,8-3 3 0,2-2-2 0,-1 3-1 0,3-4 0 16,0 1 0-16,5-5 0 0,0 2 2 16,3 1-11-16,3-3-16 0,2-3-13 0,4 2-28 15,2 0-28-15,4-1-26 0,1 2-32 0,11-6-43 0,0 1-215 16,2-1-439-16,0 2 194 0</inkml:trace>
          <inkml:trace contextRef="#ctx0" brushRef="#br0" timeOffset="68301.12">4118 2064 48 0,'14'-17'196'15,"3"-3"-5"-15,2 1-10 0,-2-2-14 0,-1-1-14 16,2 2-10-16,-4-3-6 0,2 0-13 0,-1-4-9 16,1 3-11-16,-1 0-11 0,-1-3-11 0,0-2-10 15,-2-1-2-15,-2 2-5 0,0 3-7 0,-1-2-6 16,-5 1-6-16,0 2-6 0,-4-1-4 0,-1 8 0 16,0-1-4-16,1-1-7 0,-8 2-2 0,0 1-3 15,3 2-1-15,-4 1-2 0,0-2-2 0,3 5-3 16,-2 1 0-16,2 0-3 0,-3 1 1 0,1 1 0 0,1 4-5 15,-1-2 1-15,0 2-3 0,8 3 1 0,-15-1-1 16,6 2 0-16,-1 2 1 0,-1 4 3 0,1 1 5 16,0 0 1-16,1 1 3 0,-1 5-1 0,-2 2 3 15,2 1 1-15,0 0 4 0,0 6 0 0,1 7 1 16,-4-4-3-16,4 5 5 0,0-1-7 0,-1 3 0 16,2 0-1-16,2 0 3 0,1 1-6 0,0 1 1 15,1-1-1-15,3-3-3 0,-1 1 1 0,5-1 1 16,1-2-6-16,3-2 5 0,0-3-2 0,-1-5-2 15,3-2 2-15,4 0-1 0,0-1 1 0,1-3 1 16,0-2 0-16,4-2-2 0,-1-2-1 0,-1-3 3 16,4 0-4-16,1-3 5 0,-1 0-3 0,-2-2-4 15,2-3 2-15,2 2 0 0,-4-5-4 0,2 0 2 16,-1-4-1-16,-2 2 2 16,0-4-2-16,-1-1 1 0,0 0-2 0,-1 0 1 0,-4 1 1 0,2-2-2 15,-4 3-4-15,-1 1 3 0,-2 3-2 0,2 0-1 0,-3 2-4 16,-3 1 6-16,1 0-2 0,-3 5 0 0,6-6-3 15,-6 6-1-15,5-5-1 0,-5 5 2 0,0 0-4 16,0 0-1-16,0 0 4 0,0 0 0 0,0 0-1 16,9 10 1-16,-9-10 0 0,3 8-2 0,-3-8 3 15,3 10 1-15,-2-4 0 0,-1-6 3 0,4 10-3 16,-3-5 7-16,4 2 2 0,-1-2 6 0,0 0 7 16,2-2 2-16,-1 1-4 0,4 0 1 0,0 0-6 15,3-1 0-15,1-1 1 0,0-2-1 0,1 0-1 16,3-2 2-16,3 1-3 0,-1-4-2 0,-1 0 1 15,0 1 0-15,-1-4-2 0,-2-1 1 0,0 0-2 16,-4 1 1-16,-1-2-4 0,-1-3 1 0,-4 1-2 16,-2 0-3-16,-2 1-1 0,-2-2 1 0,-3 1-2 0,-4-2-9 15,-1-1-1-15,-5 5 1 0,0-1-5 16,-5 3 1-16,1 1-3 0,-9 0-2 0,6 1-7 16,0 5-6-16,1-1-12 0,-2 3-5 0,3 0-15 0,-2 3-14 15,3 1-20-15,1 0-15 0,0 0-23 0,6 3-13 16,2-2-34-16,0 1-178 0,0 0-391 0,5-1 173 15</inkml:trace>
          <inkml:trace contextRef="#ctx0" brushRef="#br0" timeOffset="68688.13">4768 2062 64 0,'0'0'195'0,"9"7"-19"0,-5 0-12 15,3-2-12-15,-1 3-5 0,1 0-9 16,-2 2-9-16,1-1-8 0,1 0-3 0,2 4-11 0,1 0-8 16,-1 0-5-16,-1-1-9 0,2 0-10 0,-3 2-2 15,2 2-6-15,0-1-9 0,1 1-2 16,-2 0-6-16,0-1-3 0,1 2-8 0,-2 0-4 0,-2 3-1 16,-1-3-2-16,3 1-3 0,-6 0-5 0,3 1 0 15,0-4-1-15,-4 6-6 0,1-6 3 0,0 5-6 16,-5-6 5-16,3 3-1 0,-3-2 4 0,-1-2 0 15,3-2 6-15,-1 0-2 0,-1 1-1 0,-1-2 4 16,-3 1 0-16,-4 1 3 0,1-4 2 0,-4 1-2 16,-3 1 1-16,-4-5-2 0,1 0-3 0,-1 0-1 15,-6-1 2-15,6-3-4 0,-4-1-1 0,-2-2-2 16,-1-4 0-16,8 4-1 0,-5-3 0 0,6-3-3 16,-2 1 1-16,4-2-4 0,2 1 0 0,-1-2 0 15,3-1-1-15,1-1-4 0,2-1-10 0,1-1-21 16,1 0-24-16,1 0-32 0,4-3-33 0,1 1-40 15,5-2-64-15,-2-1-219 0,6 0-468 0,3-7 208 16</inkml:trace>
          <inkml:trace contextRef="#ctx0" brushRef="#br0" timeOffset="69466.12">5292 1619 21 0,'0'0'214'0,"0"0"-20"16,0 0-18-16,0 0-9 0,0 0-13 0,0 0-11 16,0 0-3-16,0 0-8 0,-13 14 5 0,11-6-15 15,-1 0-5-15,3 3-2 0,-3 0-3 0,1-1 5 16,2 2-8-16,-2 4-4 0,2-4 0 0,-3 5-3 0,2 0-4 16,1 0-6-16,0 0-2 0,0 1-6 15,3-1-5-15,-2 2-3 0,-1-1-9 0,2-2-1 0,0 1-13 16,-1 2 2-16,3-2-6 0,-2 0-5 0,-1-2-3 15,1-3 0-15,0 0-6 0,0 0 1 16,0 0-6-16,-2 0-9 0,3-1 6 0,-1-2-6 0,0 0 2 16,0 1-3-16,0-4-7 0,-2 0 1 0,0-6 1 15,1 13 1-15,-1-6-4 0,0-7-13 0,0 12-15 16,0-12-10-16,0 9-15 0,0-9-14 0,-1 8-9 16,1-8-7-16,0 0-6 0,0 0-23 0,0 0-20 15,0 0-30-15,0 0-19 0,0 0-23 0,0 0-68 16,0 0-133-16,0 0-426 0,7-32 188 0</inkml:trace>
          <inkml:trace contextRef="#ctx0" brushRef="#br0" timeOffset="69909.03">5614 1615 107 0,'0'0'180'15,"0"0"-5"-15,0 0-10 0,0 0-6 0,-18 18-7 16,12-9-6-16,1 0-5 0,-3 5-3 0,0 1-7 16,2 0-9-16,-1 2 2 0,2 0-15 0,0 0 2 15,0 2-7-15,1 0-3 0,1 1-9 0,0-2-5 16,0 1-7-16,1-1-3 0,1 2-7 0,1 5 1 15,1-8-6-15,-1 1-2 0,0 0-4 0,1 2 0 16,2-4-8-16,-1 1 1 0,2-1-5 0,1 0 0 16,1-4-4-16,0-2 3 0,0-1-3 0,2 3-7 0,2-4 7 15,-1 1-7-15,1-1-5 0,3-1 4 0,2 1-7 16,0-1-2-16,2-1-5 0,-4-1-3 16,1-2 2-16,0 0-1 0,0-2 0 0,-3 0-3 0,3-1-4 15,-1-2 3-15,0 0-5 0,0-1-6 16,-3-2 8-16,3-1 1 0,-4 0-9 0,0-5 9 15,1 3-7-15,-2-6 3 0,-1 0-2 0,-1 3 0 0,0-1-4 16,-4 0 2-16,1 0-1 0,-3 0-2 0,1 1 0 16,-2 1-4-16,-2 1 1 0,1 2 2 0,-2 2-4 15,-2-1 0-15,-1 2-1 0,-2 0 1 0,1 3-16 16,8 1-8-16,-21 1-22 0,7 1-9 0,2 3-21 16,-2-1-17-16,-1 2-33 0,0 5-34 0,-1 0-31 15,1 0-69-15,-2-1-171 0,5 2-470 0,-6 1 208 0</inkml:trace>
        </inkml:traceGroup>
        <inkml:traceGroup>
          <inkml:annotationXML>
            <emma:emma xmlns:emma="http://www.w3.org/2003/04/emma" version="1.0">
              <emma:interpretation id="{02ACE2DA-2F4A-46FC-BBA7-285C8EEEDD51}" emma:medium="tactile" emma:mode="ink">
                <msink:context xmlns:msink="http://schemas.microsoft.com/ink/2010/main" type="inkWord" rotatedBoundingBox="14404,10161 14963,10409 14752,10886 14192,10638"/>
              </emma:interpretation>
            </emma:emma>
          </inkml:annotationXML>
          <inkml:trace contextRef="#ctx0" brushRef="#br0" timeOffset="96994.4">6830 1748 45 0,'0'0'81'0,"0"0"2"0,0 0 0 0,0 0 0 0,0 0-4 15,-1-7 4-15,1 7-6 0,0 0 4 0,0 0-9 16,0 0 3-16,-3-8-5 0,3 8-5 0,0 0-1 15,0 0-3-15,-8-4-4 0,8 4-7 0,0 0 2 16,-8-3 5-16,8 3-7 0,0 0 5 0,-9-2-3 16,9 2 2-16,0 0-4 0,-9-3-1 0,9 3-7 0,0 0-1 15,0 0 0-15,-10-1 0 0,10 1-4 0,0 0-3 16,0 0-4-16,0 0 1 0,0 0-7 0,0 0 1 16,0 0-1-16,0 0-4 0,0 0 0 0,0 0 1 15,0 0-9-15,0 0 3 0,0 0-4 0,0 0 6 16,0 0 0-16,0 0 2 0,0 0 3 0,0 0 5 15,0 0-1-15,0 0-3 0,27 7 0 0,-17-6 0 16,4 2-2-16,-2-1-2 0,1-2 1 0,4 4-1 16,1-3-4-16,2 2-2 0,-3-1 1 0,2-2-1 15,1 3 0-15,0 0-4 0,-1-3 1 0,0 2-4 16,-1 2 2-16,-2-4-4 0,-2 3 2 0,-1-2-2 0,1 0 2 16,-3 1-2-16,1-1 2 0,-3 1-1 15,-1-1 0-15,0-2-2 0,-8 1 0 0,14 2-1 0,-9-1 4 16,-5-1-3-16,9-1 2 0,-9 1-2 0,10 0 2 15,-10 0-1-15,0 0-2 0,0 0 1 0,0 0 1 16,10-4-2-16,-10 4-1 0,0 0-5 0,0 0-7 16,0 0-22-16,7-1-25 0,-7 1-20 0,0 0-22 15,0 0-17-15,0 0-29 0,0 0-23 0,0 0-139 16,0 0-332-16,0 0 147 0</inkml:trace>
          <inkml:trace contextRef="#ctx0" brushRef="#br0" timeOffset="97360.03">6861 1891 49 0,'5'8'148'16,"-5"-8"-8"-16,0 0-5 0,0 0-13 0,0 0-3 15,8 2-5-15,-8-2-6 0,0 0-4 0,7 3-3 16,-7-3-8-16,9 2-2 0,-9-2-7 0,13 4 0 16,-3-3-4-16,2 2-3 0,-1-1-1 0,0-2-1 15,1 2 1-15,8-2-7 0,-3 0 0 0,1 0-3 0,3 0-5 16,-2 0-1-16,1 0-5 0,-1-2-2 16,3 0-7-16,-3 2-4 0,-2-1-4 0,-4-2-4 0,-1 3 0 15,0-2-6-15,-2 2-4 0,-1 0 1 0,-9 0-6 16,14-2-3-16,-9 1 1 0,-5 1 0 0,11 0-7 15,-11 0-9-15,0 0-5 0,11-1-9 0,-11 1-14 16,0 0-13-16,0 0-19 0,9 0-12 0,-9 0-14 16,0 0-13-16,0 0-20 0,0 0-14 0,0 0-20 15,0 0-159-15,0-12-336 0,0 12 149 0</inkml:trace>
          <inkml:trace contextRef="#ctx0" brushRef="#br0" timeOffset="97832.34">7208 1525 105 0,'0'0'161'0,"0"0"-11"0,0 0-12 15,-11 0-8-15,11 0-12 0,0 0-11 0,0 0-11 16,-12 6-11-16,12-6-4 0,-7 7-3 0,7-7-9 16,-3 6-5-16,3-6-1 0,0 10-5 0,0-10 0 15,3 12-9-15,0-5-1 0,1 0-3 0,0 0 3 16,1 1 5-16,0-1-9 0,4 0 6 0,-1 1 0 16,0 2 2-16,4 2-4 0,0-2 2 0,-3 1-1 15,5-1-6-15,-1 1-3 0,-1 0-5 0,-1-3-3 16,2 4-3-16,-3-4-2 0,-1 1-5 0,1 5-1 15,-3 1-1-15,-2-5-2 0,2 1-3 0,-2 2 2 16,-1-1-6-16,-2 2 3 0,-2-1-2 0,2 2-2 0,-4-2 11 16,0-2 0-16,-2 1-3 0,-2-1 9 0,-1 5 2 15,1-2 2-15,-2-2 2 0,1 0-4 16,-2-3 0-16,-1 2-1 0,0 1-4 0,4-3-3 0,-3-1-2 16,0 4-1-16,3-4-2 0,-2 1-1 0,3-1 1 15,1 2-5-15,-2-3-2 0,2-1-8 0,1 0-12 16,3-6-10-16,-3 11-9 0,0-4-20 0,3 1-14 15,0-8-20-15,1 12-29 0,2-5-35 0,1-1-45 16,0-2-177-16,3-1-399 0,3-1 177 0</inkml:trace>
        </inkml:traceGroup>
        <inkml:traceGroup>
          <inkml:annotationXML>
            <emma:emma xmlns:emma="http://www.w3.org/2003/04/emma" version="1.0">
              <emma:interpretation id="{BDAF4563-FC08-4204-9C4B-0260DA2645E3}" emma:medium="tactile" emma:mode="ink">
                <msink:context xmlns:msink="http://schemas.microsoft.com/ink/2010/main" type="inkWord" rotatedBoundingBox="15274,9979 18900,9891 18937,11380 15310,11468"/>
              </emma:interpretation>
            </emma:emma>
          </inkml:annotationXML>
          <inkml:trace contextRef="#ctx0" brushRef="#br0" timeOffset="98756.12">7812 1950 203 0,'0'0'233'0,"23"-12"-11"16,-18 9-16-16,1-2-17 0,3 2-13 0,0-2-17 0,0-1-4 16,3 0-13-16,-2 0-8 0,4-4-11 0,-3 3-10 15,2-3-9-15,3-3-11 0,-4 2-10 16,4-3-8-16,-4 0-8 0,5-1-5 0,2-3-5 0,-2 1-7 15,1-3-5-15,1 1-2 0,-4-2-6 0,2 1-3 16,-1 0-1-16,0-4-5 0,-4 2-5 0,2-3-6 16,-1 2-4-16,2 1-6 0,0-1-7 0,-3 1-1 15,-4 4-2-15,-2-2-3 0,3-4-2 0,-5 5-3 16,-1 0 1-16,1-1 4 0,-4 1-4 0,0 1 1 16,-2 1 2-16,1-3 1 0,0 3-2 0,-5 0 1 15,1 3-3-15,-1 2 4 0,1 3-2 0,0-1 3 16,-2 0 0-1,0 4-1-15,-1-2-1 0,0 5 1 0,2 2 1 0,-4-1-4 0,2 0 1 0,-2 2 1 0,-3 4 0 16,2 2 4-16,1 1-2 0,-3 2 4 0,-1 2-1 16,1 3-1-16,-1 0 3 0,-1 6 5 0,1 2-2 15,1 2 5-15,1 0-3 0,2 3 3 0,0-4-1 16,2 4 2-16,2 3-1 0,-1-3 0 0,4 2-2 16,-3 0 2-16,3 1-1 0,3-1 1 0,2 0 0 15,3-1 0-15,0-2-3 0,1-7 2 0,0 0 3 16,3-1 0-16,1-2-3 0,-1-2 3 0,4 0 2 15,-3-2-4-15,4-1-2 0,-1-3 7 0,0-1-4 16,2 0 1-16,-1-2-3 0,-3-3 1 0,3 1-2 16,-1-3 5-16,1 0-6 0,3 0-2 0,-2-3 5 15,-2 2-2-15,1-3-3 0,-1 2 2 0,1-2-1 16,-1 0-2-16,-1 0 3 0,0 0-4 0,0 2-2 16,0-1 1-16,-2 2-2 0,2-3 0 0,-5 4-2 15,1 0 5-15,-8 0 0 0,17-1-3 0,-10 2 0 0,2 3 2 16,-2-3 0-16,3 1 0 0,-3 1-1 15,4-1 3-15,-5 2-4 0,5-1 2 0,-4 2 0 0,-1-3 1 16,0 0-2-16,2 1 3 0,-8-3-1 0,12 2 0 16,-7-2 4-16,-5 0 2 0,14 3 1 0,-14-3 3 15,14-3 3-15,-9 1-3 0,3-3 3 0,1 1-5 16,-4-1 1-16,1 0-1 0,2-2-3 0,-3 1 1 16,0-3-1-16,0 0-1 0,-2-2-1 0,2 0 0 15,-3 0-1-15,1 0-2 0,-2-2-3 0,-2 1 4 16,0 0-2-16,-2 0 1 0,-2 2 0 0,-1-2 0 15,-1 4-3-15,-2-2-1 0,1 3 0 0,-1-2 0 16,-2 4-2-16,-1 2-1 0,-1-1-5 0,0 1-4 16,0 2-14-16,-1 2-9 0,3 2-10 0,-2-1-22 15,0 2-9-15,1 0-16 0,1 0-16 0,1 5-21 0,0-3-20 16,3 3-42-16,1-2-165 0,3 1-388 16,1-1 172-16</inkml:trace>
          <inkml:trace contextRef="#ctx0" brushRef="#br0" timeOffset="99209.05">8592 1845 197 0,'6'3'211'0,"-6"-3"-22"0,10 5-4 16,-3-3-16-16,2 4-9 0,-2 0-16 0,2 1-3 15,-1-1-8-15,0 2-11 0,1 1-7 0,-2 0-8 16,3 6-8-16,-1-1-9 0,1 1-1 0,-2 2-10 15,0 0-2-15,0 2-11 0,0 4-2 0,1 1-7 16,1-1-2-16,-3-6-8 0,1 9-4 0,-2-3-7 16,-1-3 3-16,0 0-8 0,4 3 3 0,-2 2-8 0,-3-1 1 15,2 2-7-15,-3-8 2 0,1 1-7 16,2 7 8-16,-5-8-7 0,3 9 1 0,-2-6 3 16,1-2 0-16,-2 6 2 0,2-6 0 0,-2 1 1 0,0-2 0 15,2-2-1-15,-3 1-4 0,0 0 0 0,0-2 5 16,-4 2-6-16,2-6 0 0,-1 0-3 0,-2 1 6 15,-3-2-1-15,-3 1 7 0,0-3-2 0,-5 2-1 16,0-3-5-16,-3 0 7 0,-2-3 2 0,-6-1 0 16,5 0 5-16,-7-6 2 0,1 3-2 0,6-2 2 15,-5-3-6-15,-3-2 2 0,4-3-1 0,-1-1-7 16,2-2 5-16,0-2 0 0,4-2-5 0,0 0-1 16,8 1 3-16,1 0 0 0,2-10-7 0,3 1 7 0,2-1-5 15,4 1-11-15,7-2-16 0,1 1-22 16,4-4-13-16,4 2-17 0,1 0-19 0,0 0-11 15,2 1-7-15,0 2-13 0,-1 4-19 0,0 2-12 0,-4 2-28 16,-2 2-37-16,1-1-246 0,-1 1-487 0,-3-1 215 16</inkml:trace>
          <inkml:trace contextRef="#ctx0" brushRef="#br0" timeOffset="99866.67">8910 1333 66 0,'-7'-2'198'0,"7"2"-12"0,0 0-17 15,0 0-9-15,-12-2-12 0,12 2-11 0,0 0-4 0,-14 7-13 16,8-3-2-16,-2 1-5 16,0 2-7-16,0-1-7 0,2 3 0 0,0-1-2 0,-1 2-5 0,2 1-5 15,0-1-5-15,1 2-3 0,-2 2-1 0,2 1-4 16,1-4-5-16,2 6-3 0,0-2-1 0,-1 0-2 16,4 2-2-16,-2-5-5 0,2 3-2 0,2-2-4 15,-3-2-4-15,3-1 0 0,2 2-6 0,-2-2-5 16,1 0-2-16,-2-4-1 0,1 0-1 0,-1-1-3 15,0 1 1-15,1 0-8 0,-4-6 1 0,5 5-4 16,-5-5-5-16,3 7 0 0,-3-7-6 0,4 5-19 16,-4-5-14-16,0 0-21 0,0 0-42 15,0 0-42-15,0 0-43 0,0 0-34 0,0 0-234 0,0 0-480 16,0 0 213-16</inkml:trace>
          <inkml:trace contextRef="#ctx0" brushRef="#br0" timeOffset="100650">9059 1400 180 0,'0'0'205'0,"0"0"-20"0,0 0-14 16,0 0-18-16,-2-8-15 0,2 8-14 0,0 0-13 0,0 0-11 15,0 0-9-15,8-11-5 0,-8 11-11 16,7-3-3-16,-7 3-8 0,9-4-5 0,-3 1-6 15,-6 3-9-15,13-1 1 0,-5 0-8 0,-8 1-2 0,17-4-3 16,-9 3 2-16,0 0-1 0,2 1 3 0,0 0 1 16,3 1-2-16,-3-1-6 0,-2 1 6 15,1-1-7-15,-2 2-4 0,-7-2-12 0,14 2 9 0,-9-1-1 16,-5-1-4-16,10 4 0 0,-7-1 1 0,-3-3-1 16,6 4-1-16,-6-4 1 0,2 8 0 0,-2-8 6 15,-1 8 2-15,1-8-5 0,-5 11 4 0,1-6-2 16,0 1 2-16,-1-2-2 0,-2 4-3 0,-1-2 0 15,0-1-3-15,0 2 0 0,-2-2 2 0,2 0-4 16,2 0 1-16,-2 0-4 0,2-1 2 0,2-1-3 0,-1 3-3 16,5-6-4-16,-8 4 6 0,8-4-2 15,-9 2 3-15,9-2-4 0,-5 4 0 0,5-4 1 0,0 0-6 16,-5 5 3-16,5-5 3 0,0 0-2 0,0 0-2 16,0 0 2-16,0 0 1 0,13 7-3 15,-13-7 5-15,13 1 0 0,-7 1-4 0,-6-2 1 0,17 0 0 16,-7 0-1-16,-4 0 0 0,6 0-3 0,-6 1 3 15,-6-1-3-15,12-1 3 0,-12 1-2 0,14 1-1 16,-14-1-2-16,9 0 2 0,-9 0-5 0,10 1 5 16,-5 2-2-16,-5-3-1 0,8 2 1 0,-8-2 0 15,5 6 0-15,-5-6 2 0,7 4 0 0,-7-4 2 16,4 7-4-16,-4-7-2 0,4 5 2 0,-4-5 5 16,0 9-2-16,0-9 3 0,0 0-1 0,-4 14 8 15,2-9-1-15,-3 0 6 0,5-5-2 0,-8 9 3 16,3-4 0-16,0-1-2 0,-3 0-1 0,0-2 2 0,2 3-5 15,-3-3 2-15,-1 1 0 0,0-1-1 0,1 1-4 16,-1-2 5-16,0-1-4 0,-1 3 3 0,1-3-5 16,1 0 2-16,9 0-5 0,-17 3 4 0,10-6-6 15,7 3-13-15,-14 0-10 0,14 0-12 0,-12-3-17 16,12 3-16-16,-8-1-20 0,8 1-21 16,-5-5-33-16,5 5-33 0,0 0-55 0,4-13-146 0,-4 13-406 15,12-14 180-15</inkml:trace>
          <inkml:trace contextRef="#ctx0" brushRef="#br0" timeOffset="101136.58">9498 1242 96 0,'0'0'145'16,"0"0"-1"-16,0 0-3 0,0 15-5 0,3-10-4 16,2 1-5-16,-1 3-9 0,1-1 1 0,-3 1 4 15,7 5-11-15,-1 1 1 0,-4-2 0 0,2 1-4 16,2 3-7-16,-1-2-2 0,0 1-8 0,-2 1-2 15,1 0-8-15,-2-1-4 0,-1 1-6 0,-2-4-9 16,-1 2-5-16,0 1-6 0,-3 1-3 0,-2 0-1 16,-4 0-5-16,0-1-9 0,0 0 3 0,-8 4 0 15,-1 1-19-15,0-3-31 0,-3 1-27 0,8-6-31 16,-2 2-37-16,3-1-42 0,0 0-50 0,-2-4-168 16,5-1-396-16,-1 1 175 0</inkml:trace>
          <inkml:trace contextRef="#ctx0" brushRef="#br0" timeOffset="101718.03">9907 1658 84 0,'-2'-9'201'0,"2"9"-15"0,0-8-4 0,0 8-6 16,0 0-2-16,0-12-12 0,0 12-4 0,0 0-14 15,3-9-6-15,-3 9-12 0,0 0-8 0,0 0-10 16,0 0-11-16,0 0-19 0,0-8-1 0,0 8-11 15,0 0-4-15,0 0-11 0,0 0-4 0,0 0 1 16,0 0 5-16,0 31 1 0,0-21-1 0,0 1-2 16,0 3 6-16,0-3 1 0,0 9 5 0,1-2-5 15,-2 1 3-15,2 0-8 0,-1 0-3 0,1 1-3 16,-1-3 2-16,0 1-8 0,0 0-3 0,-1 2-6 0,2-4 0 16,-2 2 0-16,0-2-7 0,1-3 3 15,-4 3-3-15,3-5-2 0,-3 1-4 0,0-3 0 16,2 1 4-16,-2 0-8 0,1-3-8 0,1 0-18 0,-2 1-19 15,1-4-18-15,3-4-20 0,-6 11-22 0,5-6-19 16,1-5-34-16,0 0-40 0,0 0-35 0,0 0-224 16,0 0-479-16,0 0 213 0</inkml:trace>
          <inkml:trace contextRef="#ctx0" brushRef="#br0" timeOffset="102163.06">10236 1580 108 0,'0'0'188'16,"0"0"-6"-16,0 0-17 0,0 0-4 0,-11 18-4 0,7-9-6 15,2 0-5-15,-1 2-7 0,-1 5-5 16,0 1-7-16,0 0 2 0,-1-1-6 0,2 3-10 15,0 0-8-15,-1 0 3 0,2 1-5 0,1-1-8 0,0-1-9 16,1 1-2-16,-1-1-5 0,1 0-6 0,0 0-8 16,1-1-1-16,-1 0-1 0,2-3-8 15,3 2 1-15,-3-5-2 0,0-1-3 0,5 2-4 0,-2-3-6 16,1 0 0-16,2-1-3 0,3-1-2 0,0-1-2 16,-1 0-4-16,7 0-4 0,-3-1-4 0,-2-3-2 15,1 1 5-15,1-2-2 0,-1-2-7 0,2-2 1 16,-5 1-2-16,3-1 0 0,-4-1-1 0,0-2-3 15,0-1-3-15,-4 2 2 0,-1-4-3 0,0 1-4 16,-4-1 4-16,-2 0-6 0,0-2 1 0,-3 3-1 16,-1-2 1-16,-3 3-4 0,-3 0 1 0,-3-2-1 15,-3 2-3-15,0 1-12 0,0 2-4 0,1 1-10 16,2 3-10-16,2 0-11 0,-1 0-14 0,1 0-14 16,1 3-18-16,0-2-23 0,1 3-25 0,1 0-21 15,3-1-23-15,1 2-64 0,6-5-143 0,-12 5-431 0,11-1 191 16</inkml:trace>
          <inkml:trace contextRef="#ctx0" brushRef="#br0" timeOffset="102719.32">10736 1765 199 0,'0'0'223'0,"0"0"-15"0,0 0-14 0,0 0-18 15,0 0-14-15,-6-5-12 0,6 5-10 0,0 0-26 16,0 0-1-16,0 0-8 0,0 0-9 0,0 0-4 16,0 0-6-16,24 2-7 0,-13-4 1 0,-3 4-5 15,5-1-2-15,-1-1-9 0,2 3-1 0,-1-3-5 16,4 2-2-16,2-2-4 0,-3 0-3 0,-1 2-4 15,-2-1-1-15,1 0-7 0,3-1 2 0,0 0-5 16,-3 3-2-16,-1-3-5 0,2 1 1 0,-2-1-5 0,1 2-1 16,-2-1-2-16,-2-1-4 0,1-1 1 15,-3 1 2-15,0-2-4 0,3 4-1 0,-11-2-4 16,14 0 1-16,-6 0-1 0,-8 0 3 0,11-2-6 0,-11 2-5 16,7 2-13-16,-7-2-16 0,0 0-17 0,0 0-30 15,11-2-26-15,-11 2-18 0,0 0-22 16,0 0-24-16,0 0-43 0,0 0-178 0,-27 4-417 0,27-4 186 15</inkml:trace>
          <inkml:trace contextRef="#ctx0" brushRef="#br0" timeOffset="102962.24">10772 1928 132 0,'12'2'169'0,"-6"0"-7"0,0-1-11 16,4 1 2-16,1-2-5 0,1 2-3 0,1-1-8 15,-4 0-8-15,5 0-9 0,-2-1-5 0,2 2-3 16,0-2-11-16,0 1-4 0,-1-1-6 0,-2 0-3 16,1 0-8-16,0-1 0 0,-3 1-13 0,3 0-2 0,-5 0-8 15,-7 0-1-15,16 0-10 0,-16 0-2 16,9-2-7-16,-9 2-9 0,9 0 2 0,-9 0-11 15,0 0-14-15,7-1-19 0,-7 1-16 0,0 0-24 0,0 0-30 16,0 0-44-16,12-1-44 0,-12 1-192 0,6-5-394 16,-6 5 175-16</inkml:trace>
          <inkml:trace contextRef="#ctx0" brushRef="#br0" timeOffset="103652.11">11330 1810 117 0,'6'-6'209'0,"0"0"-12"0,-2 2-11 15,2-1-11-15,-1-3-11 0,-1 2-6 0,0 1-12 16,1-5-8-16,2 3-13 0,-3-3-7 0,0 3-2 15,1-5-6-15,-3 4-8 0,2-1-8 0,2-1-8 16,-4-1-10-16,2 0 2 0,-3 0-5 0,2 2-5 16,0 0-6-16,-1-1-6 0,0 1-8 0,-2 2 1 15,2-1-7-15,-2 8 2 0,1-12-7 0,-1 12-3 16,1-9-6-16,-1 9 3 0,1-6-8 0,-1 6-3 16,2-7-1-16,-2 7-4 0,0 0-1 0,0 0 1 15,0 0-5-15,0 0-6 0,0 0 1 0,0 0 2 16,0 0-4-16,0 0-4 0,0 0 5 0,0 0-2 15,0 0-1-15,0 0 4 0,0 0-5 0,0 0 0 16,0 0 0-16,-11 24 0 0,9-17 0 0,1 3 2 16,-2 1 0-16,0 5 7 0,1 1 4 0,-3-1-4 15,1 0 6-15,-1 4 0 0,1-1 2 0,0 5 3 16,1 1-3-16,-1 0 3 0,-1 0-1 0,2 1 7 0,3-1-1 16,-2-5 1-16,2-1 1 0,0 1-3 15,-2-1 4-15,2-2-3 0,2 2-3 0,-2-2 2 0,0-2-1 16,0-2-3-16,2-1 0 0,-2-1 6 15,1-1-7-15,-1-4 2 0,0 2-1 0,0-8-5 16,3 10 3-16,-3-10-1 0,1 10 1 0,-1-10 2 0,3 7 0 16,-3-7-5-16,2 7-2 0,-2-7 6 0,5 6 0 15,-5-6 1-15,8 7-1 0,-8-7 0 0,6 4-1 16,2-2 1-16,-8-2-6 0,8 2-1 0,-8-2-2 16,7 2 6-16,-7-2-14 0,7 4 9 0,-7-4-3 15,7 1-1-15,-7-1 1 0,0 0 4 0,7 4-3 16,-7-4 6-16,0 0 1 0,0 0 18 0,0 0-13 15,6 3 5-15,-6-3 8 0,0 0 4 0,0 0-1 0,0 0 5 16,0 0 3-16,0 0 3 0,0 0-2 0,0 0-9 16,0 0 2-16,0 0-1 0,0 0-6 15,0 0-1-15,0 0-2 0,0 0-15 0,0 0-7 16,0 0-28-16,0 0-29 0,0 0-47 0,0 0-45 16,0 0-57-16,0 0-66 0,0 0-91 0,-25 0-232 15,12-3-636-15,-1 3 282 0</inkml:trace>
        </inkml:traceGroup>
      </inkml:traceGroup>
      <inkml:traceGroup>
        <inkml:annotationXML>
          <emma:emma xmlns:emma="http://www.w3.org/2003/04/emma" version="1.0">
            <emma:interpretation id="{3C057AE5-F98E-4A92-B35D-19EC1327D70B}" emma:medium="tactile" emma:mode="ink">
              <msink:context xmlns:msink="http://schemas.microsoft.com/ink/2010/main" type="line" rotatedBoundingBox="11619,11025 13266,11198 13200,11830 11553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05A9AAC1-F485-497C-B1EB-DCACA954157E}" emma:medium="tactile" emma:mode="ink">
                <msink:context xmlns:msink="http://schemas.microsoft.com/ink/2010/main" type="inkWord" rotatedBoundingBox="11619,11025 13266,11198 13200,11830 11553,11657"/>
              </emma:interpretation>
            </emma:emma>
          </inkml:annotationXML>
          <inkml:trace contextRef="#ctx0" brushRef="#br0" timeOffset="74380.78">4153 2351 79 0,'-11'-13'143'16,"11"13"-16"-16,0 0-3 0,0 0-5 0,0 0-8 15,0 0-13-15,0 0-3 0,0 0-5 0,-1-8-4 16,1 8-6-16,0 0 3 0,0 0-6 0,0 0 2 16,0 0-3-16,0 0-2 0,0 0 0 0,0 0-5 15,0 0-2-15,-3-8-4 0,3 8-7 0,0 0-3 16,0 0-9-16,0 0-1 0,0 0-6 0,0 0-5 15,0 0-3-15,0 0-6 0,0 0-1 0,0 0-6 16,0 0-6-16,0 0 7 0,0 0-1 0,0 0-3 0,0 0 0 16,0 0-2-16,0 0-2 0,0 0 5 15,2 26 0-15,-2-26 1 0,1 9-1 0,-1-9 2 16,0 12-2-16,0-12-2 0,-1 16 1 0,1-11 6 0,-2 2 0 16,2-7-1-16,-1 14 2 0,0-7-7 0,-2 1 6 15,3-8 0-15,-2 16-5 0,-2-8 3 0,3-2 3 16,-2 0-3-16,3-6-3 0,-4 15 0 0,3-10-1 15,0 3-3-15,1-8 4 0,-2 11-3 0,1-5-4 16,1-6-1-16,0 9 2 0,0-9-2 0,-1 12-2 16,1-12-4-16,1 8 5 0,-1-8 2 0,0 7-1 15,0-7 0-15,3 8-1 0,-3-8-2 0,1 7-1 16,-1-7 3-16,3 6-3 0,-3-6 0 0,0 0 4 0,2 10-7 16,-2-10 4-16,3 5 0 0,-3-5 0 15,0 0-1-15,5 6 2 0,-5-6-3 0,0 0 2 16,3 4 0-16,-3-4 0 0,0 0 1 0,4 5 2 0,-4-5 1 15,0 0-2-15,7 6 5 0,-7-6 4 0,5 3 4 16,-5-3-1-16,0 0-1 0,11 3-1 0,-11-3-1 16,8 0 1-16,-8 0-5 0,0 0 0 0,12-3 1 15,-12 3 0-15,11 0-4 0,-11 0 3 0,10 0-5 16,-10 0 1-16,12-1-2 0,-12 1-2 0,11-2 3 16,-11 2-2-16,12 0-2 0,-12 0 2 0,11-1 0 15,-4 2 0-15,-7-1-2 0,12 0 2 0,-4 0-3 16,-8 0 3-16,12 2 0 0,-5-1-2 0,-7-1 0 15,13 0 0-15,-13 0 1 0,10 0-1 0,-2 3 1 0,2-3-2 16,-2 0-2-16,-8 0 4 0,17 0-2 0,-10 0 3 16,2 1-2-16,1 0 1 0,-10-1-6 15,14 0 5-15,-5 2-2 0,-1-2-1 0,1 1 1 0,-9-1 1 16,17 0 1-16,-9 0 1 0,0 2-2 0,-8-2 0 16,16 0 0-16,-7-2 1 0,1 1-1 0,1-1 1 15,-11 2 1-15,18-1 1 0,-11 1-5 0,2-1 3 16,-1 2-2-16,2-2 1 0,-10 1 0 0,15 0 0 15,-7 0-1-15,0 1 1 0,-8-1-1 16,15 0 1-16,-7 0 0 0,-8 0 1 0,14 1-1 0,-8-1 2 16,-6 0-7-16,14 0 8 0,-5 2-3 0,-9-2 0 15,15 0 2-15,-7 0-1 0,-8 0-4 0,15 1 4 16,-7-2-2-16,2 1 4 0,-10 0-4 0,19-2 0 16,-8 2 1-16,-2 0 0 0,2 0-1 0,-2 0-3 15,1-1 5-15,-1 2 1 0,3-1-1 0,-3-1 2 16,1 0-1-16,-3 2-3 0,-7-1 0 0,17 1 1 0,-11-1-2 15,5 2 1-15,-3-2 1 0,-8 0-3 16,13 1 4-16,-4-2-3 0,-9 1 0 0,16 0 1 16,-9 1-1-16,2-1 2 0,-9 0 0 0,13 2 0 0,-5-2 0 15,-8 0 1-15,15 0 0 0,-9 0-1 0,-6 0 2 16,14 0-2-16,-14 0-1 0,12-2 2 0,-4 2 1 16,-8 0-2-16,13 0 0 0,-6 2 0 0,-7-2 0 15,15-2 1-15,-15 2-3 0,12-1 1 0,-12 1 3 16,14-2 0-16,-8 2-3 0,-6 0 2 0,12 0 0 15,-12 0-3-15,8 0 4 0,-8 0-1 0,9 0-2 16,-9 0 1-16,9 0-3 0,-9 0 6 0,10-1-5 16,-10 1 4-16,0 0-4 0,12 0 4 0,-5 1-1 15,-7-1 1-15,0 0-2 0,16-1-3 0,-11 2 3 0,-5-1 1 16,12 0 0-16,-12 0 3 0,9 0-4 16,-9 0-2-16,11-1 1 0,-2 0 2 0,-9 1-2 15,17-3 1-15,-11 3 3 0,5 0-5 0,-11 0 1 0,15 0 1 16,-7 0-6-16,-8 0 5 0,13 0 0 0,-5 0 1 15,-8 0 0-15,15 0-3 0,-8 0 6 16,-7 0-3-16,15-1 0 0,-9 2-1 0,-6-1 1 0,14-1-1 16,-6 1 0-16,-8 0 0 0,12-2 0 0,-5 4 2 15,-7-2 0-15,13-2-1 0,-13 2 2 16,14 0-1-16,-8 2 1 0,2-2-4 0,-8 0 1 0,14 0 1 16,-14 0 0-16,14-2 2 0,-7 2-1 0,-7 0 1 15,13 0-3-15,-5-1 2 0,-8 1-2 0,14 1 2 16,-14-1-2-16,13-2 1 0,-7 3-4 0,-6-1 4 15,16 0-1-15,-10 0 2 0,-6 0 1 0,14-1-1 16,-14 1-1-16,13 1-1 0,-5-1 2 0,-8 0-5 16,12 1 2-16,-12-1 2 0,12-1 0 0,-12 1 0 0,11 3 1 15,-4-2 2-15,-7-1-4 0,10-1 3 0,-10 1-1 16,11 0 2-16,-11 0-1 0,11 1-1 16,-11-1-4-16,9-1 6 0,-9 1-5 0,8 1 2 0,-8-1 0 15,0 0-2-15,12-3 1 0,-12 3 4 0,0 0-5 16,13-1 1-16,-13 1 3 0,7-1-3 0,-7 1 0 15,8-1 4-15,-8 1-5 0,0 0 3 0,11 0 2 16,-11 0-3-16,0 0 0 0,9-1 3 0,-9 1-3 16,0 0 2-16,0 0-3 0,11 0 0 0,-11 0 1 15,0 0 3-15,7-3-1 0,-7 3 4 0,0 0 0 16,7-2 7-16,-7 2-2 0,0 0 1 0,0 0 5 16,7-2 2-16,-7 2 4 0,0 0 3 0,0 0-4 15,8-3 5-15,-8 3-4 0,0 0-1 0,0 0-1 16,0 0-1-16,9-4-4 0,-9 4 3 0,0 0-2 15,5-5 1-15,-5 5-4 0,4-5 1 0,-4 5-3 16,0 0 1-16,4-9 1 0,-2 4-2 0,-2 5-6 0,4-9 6 16,0 4 2-16,-4 5 1 0,2-11-3 0,-2 11 5 15,3-10-2-15,-2 5 2 0,-1 5 1 0,3-11-6 16,-3 11 4-16,2-9 3 0,-2 9 0 0,3-9 0 16,-3 9 7-16,1-9-7 0,-1 9 0 0,0-10-3 15,0 10 2-15,0 0-4 0,3-8-3 0,-3 8 1 16,1-7-2-16,-1 7 0 0,0 0 1 0,0-10-3 15,0 10-3-15,0 0-2 0,0 0-3 0,1-9-1 16,-1 9 4-16,0 0-5 0,0 0-12 0,0 0-6 16,0 0-9-16,0 0-6 0,0 0-13 0,0 0-11 15,0 0-23-15,0 0-25 0,-22 15-25 0,15-11-26 16,-1 1-34-16,2-1-34 0,-7 1-228 0,3 0-493 0,-3 1 218 16</inkml:trace>
          <inkml:trace contextRef="#ctx0" brushRef="#br0" timeOffset="76416.82">5107 2743 51 0,'0'0'147'0,"0"0"-16"0,0 0-2 16,0 0-5-16,-1-8-5 0,1 8-12 0,0 0 1 15,0 0 0-15,0 0-8 0,0 0 1 0,0 0-4 16,0 0-9-16,0 0-6 0,0 0-6 0,0 0-9 0,0 0-4 15,0 0-7-15,0 0-4 0,0 0-9 0,0 0-4 16,0 0-3-16,0 0-2 0,0 0-5 16,0 0 0-16,0 0-3 0,0 0 1 0,0 0 1 0,0 0-2 15,0 0-3-15,0 0-1 0,1 23-3 0,-1-23-1 16,0 11 3-16,0-11-3 0,4 9-4 0,-4-9 3 16,0 10-6-16,1-3 2 0,-1-7 0 0,1 10 1 15,-1-10 2-15,3 10 0 0,-3-4-6 0,0-6 1 16,0 8 3-16,0-8-3 0,1 9 0 0,-1-9-3 15,0 8-1-15,0-8 3 0,0 0-4 0,2 12 4 16,-2-12-4-16,1 6 1 0,-1-6-4 0,0 0 1 16,3 11 3-16,-3-11 0 0,2 5 1 0,-2-5-2 0,4 5-1 15,-4-5 3-15,4 5 0 0,-4-5-4 0,7 3 3 16,-7-3-4-16,7 4 3 0,-7-4-2 16,7 2 1-16,-7-2-1 0,12 1 2 0,-12-1-5 0,10 2 0 15,-2-2 0-15,3 0 3 0,-11 0 2 0,14-2-3 16,-7 1-1-16,2 0 0 0,-9 1 0 15,18-3 0-15,-11 3 0 0,3-3-2 0,-2 2 3 0,1-2-5 16,0 1 5-16,0-2 1 0,0 3-4 0,-3-1 0 16,-6 2 0-16,13-4-3 0,-7 2 1 0,-6 2-8 15,12-3 2-15,-6 2-8 0,-6 1-4 0,13-3-2 16,-13 3-6-16,10-2-8 0,-10 2-5 0,9-1-12 16,-9 1-7-16,9 0-10 0,-9 0-16 0,0 0-14 15,9-3-21-15,-9 3-13 0,0 0-37 0,9-2-99 16,-9 2-292-16,7-3 130 0</inkml:trace>
          <inkml:trace contextRef="#ctx0" brushRef="#br0" timeOffset="76821.05">5406 2743 59 0,'0'0'174'0,"0"0"-13"0,0 0-21 15,0 0-6-15,0 0-9 0,0 0 0 0,0 0-5 16,-12 9-6-16,12-9-8 0,-2 6-9 0,2-6 1 16,-3 11-3-16,2-6-2 0,1-5-3 0,0 14-3 15,-1-7-7-15,-1 1 1 0,2 1-1 0,-1 1-4 16,2 0-2-16,1 1-6 0,-2-2-6 0,2 2-1 16,-2-1-6-16,3 0-6 0,1 2-7 0,-3-3 0 0,2 2-2 15,0 0-3-15,-1 0-5 0,3-1-5 0,-3 1-1 16,1-1-11-16,-1 0-26 0,1-1-26 15,-1 2-39-15,1-1-33 0,0-3-50 0,-2 3-237 0,-1-4-428 16,1 1 189-16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10:15.3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C6E3C9-1B37-4355-AE75-0939FEBFE1E3}" emma:medium="tactile" emma:mode="ink">
          <msink:context xmlns:msink="http://schemas.microsoft.com/ink/2010/main" type="writingRegion" rotatedBoundingBox="9798,10795 12868,11953 12071,14065 9001,12907"/>
        </emma:interpretation>
      </emma:emma>
    </inkml:annotationXML>
    <inkml:traceGroup>
      <inkml:annotationXML>
        <emma:emma xmlns:emma="http://www.w3.org/2003/04/emma" version="1.0">
          <emma:interpretation id="{EDA919B6-3B88-4D8B-902E-79DBE518C129}" emma:medium="tactile" emma:mode="ink">
            <msink:context xmlns:msink="http://schemas.microsoft.com/ink/2010/main" type="paragraph" rotatedBoundingBox="10740,11473 12854,11855 12696,12729 10582,12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8BA6E5-E987-4A08-926F-CC03D3B700DC}" emma:medium="tactile" emma:mode="ink">
              <msink:context xmlns:msink="http://schemas.microsoft.com/ink/2010/main" type="line" rotatedBoundingBox="10740,11473 12854,11855 12696,12729 10582,12348"/>
            </emma:interpretation>
          </emma:emma>
        </inkml:annotationXML>
        <inkml:traceGroup>
          <inkml:annotationXML>
            <emma:emma xmlns:emma="http://www.w3.org/2003/04/emma" version="1.0">
              <emma:interpretation id="{A5B101A3-C949-4C00-A6C4-68E829369A3E}" emma:medium="tactile" emma:mode="ink">
                <msink:context xmlns:msink="http://schemas.microsoft.com/ink/2010/main" type="inkWord" rotatedBoundingBox="10740,11473 12854,11855 12696,12729 10582,12348"/>
              </emma:interpretation>
            </emma:emma>
          </inkml:annotationXML>
          <inkml:trace contextRef="#ctx0" brushRef="#br0">3260 2720 139 0,'0'0'163'0,"0"0"-18"0,0 0-10 15,0 0-8-15,0 0-9 0,0 0 1 0,0-8-11 16,0 8-7-16,0 0-5 0,0 0-10 0,0 0-7 16,0 0-13-16,0 0-5 0,0 0-8 0,0 0-6 0,0 0-4 15,0 0-6-15,0 0-2 0,0 0-5 0,0 0 3 16,0 0-10-16,0 0 1 0,-1 25 0 16,1-25 0-16,0 15 2 0,0-9-3 0,0 2-1 0,0 2 3 15,0 0-6-15,0-1-3 0,0 1 5 0,-3 0-3 16,6 1 4-16,-3 0 5 0,0-1-5 0,-3 1-3 15,3-1 4-15,-1 1 0 0,-1-3-2 0,0 3-1 16,2 0-5-16,-1 0 6 0,1-5-1 0,0-6-5 16,0 17 2-16,-1-7-3 0,1-1-2 15,0-1-2-15,2 1 2 0,0-1-2 0,-1-2-5 0,0 4 8 16,0-2-7-16,3 2 2 0,-1-2-3 0,-2-1-1 16,0 1 3-16,1-2-2 0,0 1-4 0,-1 0 4 15,-1-7-2-15,3 12 1 0,-3-5-4 0,0-7 6 16,3 10-3-16,-2-2-1 0,-1-1-2 0,0-7 3 15,0 13-2-15,0-8 1 0,1 2 1 0,-1-7 0 16,0 12-1-16,0-12-3 0,1 11 2 0,-1-11 0 0,0 11 2 16,0-6 1-16,0-5-2 0,0 12-3 0,0-12-1 15,0 11 2-15,0-11 3 0,0 9 1 0,2-4-1 16,-2-5-4-16,0 9 3 0,0-9 1 0,1 12-2 16,0-7 2-16,-1-5-3 0,4 12 4 0,-3-7-5 15,-1-5 3-15,1 9-2 0,2-5 1 0,-3-4-1 16,1 11 0-16,-1-11 1 0,2 6 1 0,-2-6 0 15,1 8-1-15,-1-8 0 0,1 6 0 0,-1-6-4 16,1 7 2-16,-1-7 1 0,0 0 1 0,3 7 1 16,-3-7 0-16,0 0 0 0,1 6-1 0,-1-6 0 15,0 0-5-15,0 0 6 0,4 5-2 0,-4-5 3 16,0 0-1-16,0 0-1 0,0 0 5 0,4 6 2 16,-4-6 3-16,0 0 1 0,0 0 1 0,0 0-1 15,6 2-2-15,-6-2 0 0,0 0 2 0,0 0 0 16,4 5-1-16,-4-5-3 0,0 0-3 0,0 0 2 15,0 0-1-15,4 5-3 0,-4-5 0 0,0 0 2 16,4 6 1-16,-4-6-2 0,0 0 1 0,5 4-5 0,-5-4 3 16,0 0 2-16,4 7-3 0,-4-7 1 0,0 0 1 15,0 0-5-15,6 3 4 0,-6-3-3 0,0 0 0 16,0 0 0-16,0 0 2 0,3 8-1 0,-3-8 1 16,0 0-1-16,0 0-1 0,2 6 1 0,-2-6 2 15,0 0-3-15,0 8 3 0,0-8 1 0,0 0 0 16,0 9-3-16,0-9 0 0,0 0 3 15,0 0-3-15,-2 11 5 0,2-11-5 0,0 0 3 0,0 11-1 16,0-11 2-16,0 10 1 0,0-10-4 0,-2 7-1 16,2-7 4-16,0 0-1 0,0 0-2 0,-1 11 4 15,1-11-2-15,0 0 4 0,0 0-4 0,0 8 3 16,0-8-2-16,0 0 1 0,0 0 2 0,5 3 4 16,-5-3-6-16,0 0 3 0,0 0 1 0,5 7-1 15,-5-7-1-15,0 0-1 0,0 0 3 0,0 0-1 16,7 2-1-16,-7-2-1 0,0 0-2 0,0 0 8 15,0 0-5-15,0 0 4 0,0 0-1 0,0 0 1 16,0 0-3-16,9 2-5 0,-9-2 4 0,0 0 1 0,0 0 0 16,0 0-1-16,0 0-2 0,0 0 2 0,0 0-3 15,0 0 2-15,0 0-4 0,0 0 1 16,0 0-4-16,0 0 5 0,0 0-3 0,0 0 1 16,7 1-1-16,-7-1 1 0,0 0 2 0,8 1 0 0,-8-1-3 15,0 0 4-15,13-1-4 0,-13 1 1 0,11-1-3 16,-11 1 4-16,9-1-1 0,-9 1 1 0,13-1-4 15,-7-1 1-15,-6 2-2 0,11-2 2 0,-4 0 1 16,-7 2-2-16,13 0 0 0,-7-1 0 0,-6 1 0 16,14 0-1-16,-6 0-1 0,-8 0 0 0,15 0-4 15,-8-2 2-15,-7 2-3 0,14 0 4 0,-7 0-2 16,1 0 3-16,-8 0-3 0,15-2 1 0,-7 1-3 16,-8 1 4-16,18-2-2 0,-12 1 2 0,5 1 0 15,-11 0-2-15,15-2 1 0,-5-1 3 0,-2 3-2 16,-8 0 1-16,15-1 1 0,-7 1-3 0,-8 0 2 15,15-3 2-15,-5 2-4 0,-1 0 6 0,-1 0-4 16,1 0 3-16,2 0-1 0,-11 1 3 0,17-2-3 0,-11 2 0 16,-6 0-5-16,19 0 4 0,-11 0 1 0,3-2 0 15,0-1 0-15,0 2-1 0,-1 1-1 16,2 1-2-16,-1-2 0 0,-2 1 7 0,3 0-7 16,-2 0 5-16,0-1-3 0,0 1 3 0,2 0 0 0,-1 0-3 15,0 0 4-15,-1 1-2 0,1-2 0 0,0 1-1 16,0 0-1-16,-1 0 5 0,1 0-5 0,-1 0 2 15,1-3-1-15,0 3 0 0,1 0 2 0,0-2-2 16,2 1 0-16,-3 1 3 0,2 0-4 0,-2-1 1 16,2 0 0-16,-1-1 4 0,-1 1-3 0,3 1 2 15,-3-1 0-15,0 1-2 0,-1-1 0 0,1-1-1 16,-1 2 1-16,0 0-1 0,-10 0 0 0,16 0 3 16,-8-2-1-16,3 2-1 0,-2 0-1 0,3 0 3 15,-1 0-3-15,-2-3 4 0,-9 3-5 0,19 0 1 16,-8 0-1-16,0 0 4 0,1 0-3 0,-3 0-1 15,3-1 1-15,-1 1 0 0,0 1 4 0,1-1-1 16,1 0-2-16,-2 0 0 0,-1 0 0 0,3-1 0 16,0 1-2-16,-2-1 3 0,1 2-3 0,1-4 5 0,0 5-4 15,0-2 2-15,-1-2-4 0,0 4 6 0,4-2-6 16,-3 0 3-16,4-2 0 0,-3 2 0 16,-2-1 0-16,3-1 3 0,-2 1-5 0,1 2 3 0,-3-1-1 15,5 0-2-15,-3-1 2 0,0 1 1 0,2-1-2 16,-1 1 3-16,-2 0-7 0,1-3 6 0,-1 6-1 15,-1-6 2-15,2 3-3 0,-3 0 1 0,2 0-2 16,-2 0 3-16,-1 0-1 0,2 0 1 0,-3 0-2 16,1-2 0-16,-9 2 2 0,16 0 4 0,-8 2-6 15,2-4 2-15,-10 2-4 0,17 0 7 0,-8 0-6 16,-2 0 3-16,-7 0-1 0,15-3 0 0,-4 3 1 16,-3-2-4-16,-1 2 5 0,5 0-2 0,-2 0-2 15,3 0 3-15,-7 2 0 0,-6-2 0 0,14-2-3 16,-5 2 0-16,1 0 1 0,-10 0-1 0,14 0 2 15,-6 0-1-15,-8 0 2 0,13 0-2 0,-13 0 3 16,13-2 0-16,-13 2-3 0,12 2 2 0,-4-4-1 16,-8 2 1-16,14-1-2 0,-7 1 3 0,-7 0-1 15,15-2 0-15,-6 2 0 0,-9 0 2 0,15 0-3 16,-9-1 3-16,-6 1-3 0,12 0 0 0,-12 0 1 16,13 0-2-16,-13 0 0 0,9-1 2 0,-9 1-2 0,11 0 2 15,-11 0 0-15,9-5-1 0,-4 3 1 0,-5 2 0 16,0 0-2-16,13 0-1 0,-13 0 2 0,9-1 2 15,-9 1-4-15,9-1 1 0,-9 1 0 0,10-1 2 16,-10 1 0-16,10-2 2 0,-10 2-6 0,9 0 3 16,-9 0 1-16,9-1-2 0,-9 1 2 0,0 0 0 15,0 0 0-15,10 0 5 0,-10 0 2 0,0 0 3 16,0 0 2-16,7-4 6 0,-7 4 0 0,0 0 2 16,0 0 2-16,6-7 4 0,-6 7-5 0,0 0 6 15,1-6 0-15,-1 6 0 0,0 0 3 0,0 0 2 16,0-11-4-16,0 11 1 0,1-7 0 0,-1 7 6 15,0 0 9-15,-1-12-1 0,1 12 0 0,-1-8-4 16,1 8 6-16,-2-14 0 0,2 14-6 0,-2-12-2 16,2 12-4-16,0-11-5 0,0 11 4 0,-1-14-2 15,2 7-5-15,-1 7-3 0,0-16-3 0,0 9 4 16,2 0-4-16,-2 7-7 0,2-11 1 0,-2 11 0 16,2-10-2-16,-2 10 3 0,0-10-8 0,0 10 2 0,2-8-3 15,-2 8-4-15,0 0-10 0,0 0-6 0,-3-9-17 16,3 9-23-16,0 0-7 0,-6-5-12 0,6 5-17 15,-10 0-20-15,10 0-19 0,-14 0-24 0,14 0-18 16,-17 4-19-16,7-1-13 0,2-1-34 0,2 0-204 16,6-2-477-16,-17 1 211 0</inkml:trace>
          <inkml:trace contextRef="#ctx0" brushRef="#br0" timeOffset="1735.09">4450 3673 115 0,'0'0'166'0,"0"0"-5"15,0 0-18-15,0 0 1 0,0 0-8 0,0 0-9 16,-7-18-2-16,7 18-1 0,0 0-8 0,0 0-4 16,0 0-5-16,0 0-12 0,-1-7-4 0,1 7-7 0,0 0-10 15,0 0-8-15,0 0 0 0,4-13-4 0,-4 13-10 16,4-4-2-16,-4 4-3 0,5-7-9 0,-5 7 1 15,8-5-7-15,-8 5-3 0,5-5-2 0,-5 5-8 16,9-6 2-16,-4 2 0 0,1 0-5 0,-1 1 0 16,2 0-2-16,-7 3 1 0,11-5-5 15,-6 1 1-15,2 1-3 0,-7 3-3 0,11-3 5 0,-5 2-6 16,-6 1-1-16,12-3 3 0,-12 3-4 0,10-2 1 16,-10 2-2-16,10-3 1 0,-10 3 1 0,9 2-2 15,-9-2 0-15,9 1 0 0,-9-1 0 0,10 2 1 0,-10-2 0 16,9 1-1-16,-9-1 1 0,8 2-2 15,-8-2-1-15,0 0 0 0,10 1 0 0,-10-1 1 16,7 3 0-16,-7-3 0 0,5 3-2 0,-5-3 1 0,4 6-1 16,-4-6 0-16,0 0 1 0,6 6 2 15,-6-6-3-15,1 5 1 0,-1-5 1 0,1 9 2 16,-1-9 1-16,0 0-3 0,-1 11-1 0,1-11 4 0,-2 9-5 16,2-9 5-16,-4 11 0 0,1-5-3 0,3-6 2 15,-2 8 0-15,-1-2-1 0,3-6 0 0,-6 10 0 16,3-5 1-16,-1 0 7 0,4-5-2 0,-8 11 1 15,2-7-2-15,3 1 5 0,3-5 0 0,-8 6 1 16,4 0 4-16,-2-3-3 0,6-3 3 0,-8 8-5 16,4-3 3-16,4-5 1 0,-9 7-2 0,3-1 6 15,1-4-4-15,5-2-6 0,-8 7 5 0,3-2-4 16,5-5 2-16,-10 7-2 0,5-5 0 0,5-2-2 16,-9 6-1-16,4-3-1 0,-2 1 0 0,7-4-1 15,-9 7 1-15,5-5-2 0,4-2 2 0,-6 5 1 16,6-5-2-16,-10 5-3 0,7-1 3 0,3-4-2 15,-9 6 1-15,4-4 0 0,5-2-3 0,-7 5 7 16,7-5-6-16,-8 4-4 0,8-4 4 0,0 0 2 0,-5 4-5 16,5-4-1-16,0 0 4 0,0 0-2 15,0 0 3-15,-5 4-2 0,5-4-2 0,0 0 2 16,0 0 1-16,0 0 4 0,0 0-3 0,0 0-2 16,0 0 1-16,0 0 4 0,0 0-3 0,0 0-1 0,19 1-1 15,-19-1 1-15,14-3 0 0,-6 3 1 0,-8 0-2 16,15-2 0-16,-5-1 0 0,2 2-1 15,-6 0 2-15,2-1 0 0,-8 2-2 0,15-4-1 0,-7 3 1 16,-2 0 0-16,-6 1 0 0,14-2-1 0,-14 2 0 16,9-1 1-16,-9 1-1 0,10 0 2 0,-10 0 1 15,10 0-5-15,-10 0 2 0,0 0 2 0,12 1-4 16,-12-1-1-16,9 2 2 0,-9-2 0 0,7 0 2 16,-7 0-2-16,8 2-2 0,-8-2 4 0,7 5 0 15,-7-5 1-15,8 1 0 0,-8-1 0 0,8 2-1 16,-8-2 2-16,9 4 2 0,-9-4 4 0,10 3 10 15,-10-3-5-15,11 1 7 0,-6 1 0 0,-5-2-2 16,16 0 0-16,-9 0 0 0,-7 0 1 0,16-2 0 16,-6-1-4-16,-2 2 0 0,1 1-5 0,-1-1 2 15,-1-2 1-15,-7 3-2 0,17-2 0 0,-11 0 0 0,1 1-1 16,-7 1-2-16,11-5 1 0,-4 3 0 16,-7 2-2-16,9-2-2 0,-9 2 1 0,0 0 0 0,8-4-3 15,-8 4 2-15,0 0-5 0,5-3-16 0,-5 3-15 16,0 0-17-16,0 0-22 0,0 0-30 0,0 0-25 15,0 0-37-15,0 0-29 0,0 0-37 16,0 0-171-16,-24-2-430 0,24 2 190 0</inkml:trace>
        </inkml:traceGroup>
      </inkml:traceGroup>
    </inkml:traceGroup>
    <inkml:traceGroup>
      <inkml:annotationXML>
        <emma:emma xmlns:emma="http://www.w3.org/2003/04/emma" version="1.0">
          <emma:interpretation id="{EAC44FF6-9409-4434-A316-579FC3E84EDE}" emma:medium="tactile" emma:mode="ink">
            <msink:context xmlns:msink="http://schemas.microsoft.com/ink/2010/main" type="paragraph" rotatedBoundingBox="9516,11493 12202,11493 12202,13625 9516,1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D3FDAA-F551-4C48-941A-6EAA2574B141}" emma:medium="tactile" emma:mode="ink">
              <msink:context xmlns:msink="http://schemas.microsoft.com/ink/2010/main" type="inkBullet" rotatedBoundingBox="9534,11492 12365,12561 11831,13975 9001,1290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5264.15">2055 2731 18 0,'0'0'99'0,"0"0"0"0,0 0-4 0,0 0-7 16,0 0 1-16,0 0-3 0,0 0-4 0,0 0 0 0,0 0-7 15,0 0-3-15,0 0-6 0,0 0-7 0,0 0-5 16,0 0-5-16,0 0-12 0,0 0 7 0,0 0 0 15,0 0-4-15,0 0-6 0,0 0 8 0,0 0-2 16,0 0 5-16,0 0-1 0,-7 18-4 0,7-18 0 16,-2 12-7-16,2-12-1 0,-2 10 3 0,0-3 1 15,2-7 0-15,-2 14-4 0,1-6-3 0,1-1-4 16,-2 2-2-16,2 1 1 0,0-10 0 0,-1 17-7 16,1-11 3-16,1 3 2 0,-1 1-1 0,2 0-3 15,-2-1-11-15,1-1 11 0,0 0-4 0,0 1 0 16,-1 0 0-16,2 1 4 0,-1 0 2 0,0-1-4 15,-1-1 1-15,2 1 0 0,-1 2 1 0,0-2 1 16,0 3 0-16,1-2-1 0,-2 1-3 0,0-4 5 16,1 4-5-16,-1-1-3 0,1 0 4 0,-1 2-2 0,0-2 0 15,0 1-4-15,0-2 5 0,0 0-3 16,2 3 2-16,-2-3 4 0,1 0-2 0,-1 1-2 16,3 0-3-16,-1 0 3 0,-2 2-3 0,0-1 6 0,2-2-4 15,-2 3 1-15,2-2-4 0,0 1 0 0,-3-2-1 16,2 0 2-16,2 3-2 0,-3-3 0 0,0 2 2 15,2-1 0-15,-2 3 1 0,0-4 0 0,2 2 1 16,-2-3 4-16,-2 3 1 0,2-1 3 0,-1 0-3 16,1 0 1-16,-1-1-2 0,1 1-1 0,-1 0-1 15,-1 0-1-15,1-1-4 0,-2 1 2 0,2 0 4 16,1-3-2-16,-1 3 1 0,1-10-1 0,0 16 3 16,0-8-5-16,0 3-1 0,1-2-2 0,-1-1 3 15,0 2 1-15,0-2 1 0,0 0 3 0,1 0-3 16,-1 1-1-16,2 0-2 0,-2-2 6 0,0 3-5 15,0-1 4-15,0-1-4 0,-2 2-1 0,2-1-2 16,-1 1 2-16,0-3 0 0,-1 3-2 0,1-3 2 16,1-7-3-16,0 17 0 0,-2-9-1 0,1 1 0 15,-1-1 0-15,2-8-1 0,0 14 1 0,0-8-1 16,0 3 3-16,2 1-7 0,-2-10 4 0,-3 12-1 16,3-12 3-16,0 12-4 0,-1-5-1 0,1-7-2 0,2 8 5 15,0-1-3-15,-2-7-2 0,1 12 1 0,-1-6 1 16,0-6-1-16,2 13-3 0,-2-6 2 15,1-1 1-15,-1-6 4 0,2 14-2 0,-2-10-1 16,0-4-2-16,1 13-1 0,0-7-1 0,-1-6 2 0,2 11-1 16,-2-4 3-16,1 0-3 0,-1-7 3 0,0 11 0 15,1-4-3-15,2 0 0 0,-3-7 1 0,2 10 1 16,0-4 0-16,-2-6 0 0,2 11-2 0,1-4 1 16,-3-7 0-16,4 11 1 0,-2-7-1 0,-2-4 1 15,1 11 0-15,2-3 0 0,-3-8-4 0,2 10 2 16,-2-3-3-16,0-7 4 0,0 12 0 0,0-12 0 15,-1 17-3-15,0-9 4 0,1-3 0 0,-1 4 1 16,-4-1-1-16,2 1 0 0,2-3 1 0,0 3 3 16,-1-1 0-16,1-2-1 0,1-6-3 0,-4 13 6 15,4-3-3-15,-1-1 1 0,0-2 1 0,1 3-4 16,0-10 5-16,-2 13-6 0,2-8 2 0,0-5 0 16,0 14-3-16,0-14 4 0,0 11-1 0,0-11-1 15,2 11 0-15,-2-6-1 0,0-5 3 0,1 10-2 0,-1-10-2 16,1 11 1-16,-1-11 3 0,3 10-1 0,-2-6-1 15,-1-4 5-15,0 10-5 0,0-10 1 16,3 10-3-16,-3-10 2 0,0 11 2 0,0-11-1 16,0 9-1-16,0-9 2 0,0 9 2 0,0-9 0 0,0 11 2 15,0-11 2-15,-2 9-1 0,2-9 1 0,0 0 2 16,0 9-13-16,0-9-2 0,0 0 5 0,0 10-4 16,0-10 6-16,0 0-5 0,0 10 9 15,0-10-11-15,0 0 12 0,0 8-10 0,0-8-1 0,0 0 5 16,0 0 0-16,2 8-3 0,-2-8 3 0,0 0 0 15,0 0-2-15,0 0-1 0,0 0 4 0,0 0 0 16,2 6 0-16,-2-6-1 0,0 0-2 0,0 0 3 16,0 0-2-16,6 4 0 0,-6-4-2 0,0 0 1 15,0 0 1-15,8 1-1 0,-8-1 2 0,0 0-1 16,9 0 1-16,-9 0-1 0,10 0 3 0,-10 0-2 16,9 1 0-16,-9-1-6 0,13-1 5 0,-6 0-3 15,-7 1 2-15,15 0-2 0,-5-2 1 0,0 2-1 16,-10 0 2-16,19 0-6 0,-9 0 6 0,2-1-2 15,1 0 1-15,1-1 0 0,0 2 1 0,-1-3-3 16,4 2 0-16,-3-1 2 0,3 0 0 0,-2 0 0 16,-2-2 1-16,1 3-2 0,4-2 0 0,-3 3-2 15,3-3 1-15,-5 1 5 0,5 0-7 0,-5 2 3 16,-1-2 1-16,1 2 1 0,-3-1-1 0,3 1 0 0,0-1 1 16,-2 2-3-16,0-2-2 0,1 2 0 0,-1-3 0 15,-4 2 5-15,3 1-1 0,-1-2-3 16,-1 2 1-16,5-1 2 0,-6 0-3 0,2 1 0 15,-9-1 3-15,17 1-3 0,-7 0 4 0,0 0-5 0,-10-1 4 16,14 2-5-16,-5-2 4 0,0 0 2 0,2 0 1 16,0 0-1-16,-1 2-1 0,2-2-3 0,-1 1 5 15,-1 1-1-15,3-2-2 0,1 0-1 0,-1 0 0 16,0 0 3-16,5-2-1 0,-6 1 0 0,2 1 1 16,1 0 5-16,4-2-8 0,-2 2 0 0,-4 0-1 15,4 0 3-15,-4 0-3 0,1 2 3 0,-2-1 1 16,1-2-2-16,0 1 2 0,0 1-2 0,-2 1 0 15,3-4 3-15,-4 2-9 0,2 0 3 0,1 2 2 16,-2-4 1-16,1 2 0 0,-2 2 0 0,-1-2 15 16,4 0-21-16,-3 0 5 0,1 2-1 0,1-4 3 15,-3 2-1-15,2 0 3 0,1 0-3 0,-1 0 2 16,-2 0-1-16,4 0 1 0,-3-3-4 0,2 3 4 16,-1 0 2-16,-1 0-4 0,2 1-6 0,-1-1 7 15,-2-1-2-15,3 1 3 0,-2 1-4 0,-2-1-3 16,0 2 2-16,-8-2 5 0,18 0-1 0,-8 0 1 15,1-3-2-15,0 3 0 0,-2 1 0 0,-1-1 0 16,-8 0-4-16,16 0 7 0,-8 0-2 0,2 0-3 16,3 0 1-16,-3 0-2 0,3-1 4 0,-3 1 1 0,4-2 3 15,-1 2-4-15,0 0-4 0,0-2 5 16,2 1-2-16,-4 1 0 0,2 0-2 0,1 0-3 16,-1 1 2-16,1-1 3 0,-2-2-3 0,0 2 5 0,1 1-1 15,-2-1-1-15,1 0 1 0,-1 0-1 0,-2 1-1 16,0-2 4-16,3 1-3 0,-12 0 1 15,18 0-2-15,-11 0 3 0,-7 0-3 0,18 0 1 16,-9 0 0-16,0 0 2 0,-9 0-5 0,14 0 5 0,-2 0-1 16,-5-1-2-16,2 2 1 0,3-1 3 0,-3 0 8 15,2-1-11-15,-1 1 0 0,2-1-2 0,-1 3 4 16,2-3-3-16,-2-1-1 0,2 3 5 0,0-1-3 16,0 0-2-16,0 0 13 0,-2 0-14 0,1 2 0 15,-1-3 3-15,-1 0-2 0,2 2 3 0,-3 0-4 16,1 0 4-16,1-1-1 0,0 0-2 0,-4 0 2 15,2 2 0-15,-9-2-3 0,14 0 2 0,-5 0-3 16,1 0 3-16,-1 2 1 0,3-2-1 0,-3 0-1 16,1 0 0-16,-1 0-1 0,-9 0 6 0,21 1-9 15,-9-2 6-15,-2 1 0 0,0 0 4 0,3 0-4 16,-1 1 0-16,-2-2 1 0,2 1 2 0,0 1-2 16,-1-1-2-16,1 0-1 0,-2 0 6 0,-1 0-5 15,4 0 5-15,-3 0 3 0,2-1-5 0,-5-1-2 16,-7 2 2-16,16 0-1 0,-6 0 1 0,-10 0-1 15,13 0-2-15,-6 0 2 0,-7 0 1 0,12-2-4 0,-12 2 4 16,9-1-1-16,-9 1-4 0,0 0 0 16,11-2 7-16,-11 2-8 0,11-1 7 0,-11 1-6 15,10 0 3-15,-10 0 0 0,10-3-2 0,-10 3 5 0,10 0-4 16,-10 0 1-16,13-2-2 0,-13 2 1 0,12-1 1 16,-12 1 0-16,11 1-1 0,-11-1-2 15,9 0 7-15,-9 0-4 0,11 0 0 0,-11 0 10 16,11 0-14-16,-11 0 4 0,10 0-3 0,-10 0 3 0,8 0-2 15,-8 0-2-15,10 0 4 0,-10 0 1 0,9 0 1 16,-9 0-2-16,0 0-2 0,12 2 4 0,-12-2-5 16,9-2 3-16,-9 2 1 0,11 0-1 15,-11 0-3-15,11-1 6 0,-11 1-2 0,12 0-1 0,-12 0-3 16,10 0 0-16,-10 0 2 0,9 0 1 0,-9 0 0 16,0 0-1-16,11 0 2 0,-11 0 8 0,0 0-7 15,9 0-7-15,-9 0 8 0,0 0-1 0,0 0 9 16,0 0-10-16,0 0-1 0,9 0 0 0,-9 0-2 15,0 0 4-15,0 0-3 0,0 0 11 0,0 0 9 16,0 0 1-16,0 0-6 0,0 0 4 0,0 0-4 16,5-5-3-16,-5 5 11 0,0 0 2 0,3-7-3 15,-3 7 0-15,0 0 10 0,0 0-2 0,0-11 6 16,0 11-1-16,2-8-5 0,-2 8 5 0,0-12-6 16,0 12 1-16,0-9 1 0,0 9 2 0,3-13 4 15,-2 10-5-15,-1 3 4 0,2-12-7 0,0 6-1 0,-2 6-4 16,1-11 11-16,-1 5-1 0,0 6-7 15,0 0-6-15,1-14 2 0,-1 14-11 0,3-9 5 16,-3 9 4-16,0-8-5 0,0 8 2 0,0 0 7 0,1-9-12 16,-1 9 1-16,0 0 0 0,0-10-6 0,0 10 2 15,0 0 2-15,0 0-7 0,0-10-1 16,0 10 2-16,0 0 0 0,0 0-12 0,0 0 12 0,1-9 4 16,-1 9-10-16,0 0 20 0,0 0-26 0,3-8 12 15,-3 8-1-15,0 0 6 0,0 0-4 0,0 0-7 16,1-9-1-16,-1 9-2 0,0 0-3 15,4-5-7-15,-4 5-6 0,0 0-12 0,0 0-17 0,0 0 4 16,0 0-37-16,0 0-16 0,3-5-29 0,-3 5-31 16,0 0-40-16,0 0-38 0,0 0-31 0,0 0-294 15,0 0-606-15,0 0 269 0</inkml:trace>
        <inkml:trace contextRef="#ctx0" brushRef="#br0" timeOffset="6457.56">4126 4605 77 0,'0'0'166'16,"7"-4"-15"-16,-7 4-14 0,7-5-10 0,-7 5-6 15,6-3-1-15,-6 3-4 0,7-5-3 16,-7 5-5-16,6-8-7 15,-6 8-2-15,6-7 0 0,-2 3 2 0,-4 4 3 16,5-6-3-16,-5 6 2 0,8-6-5 0,-8 6-6 0,5-7 0 0,-5 7-3 0,5-8-4 16,-5 8-9-16,5-5-5 0,-5 5-5 0,5-5-2 15,-5 5-2-15,3-5-6 0,-3 5-5 0,0 0 4 16,0 0-6-16,0 0 1 0,7-7 0 0,-7 7-5 16,0 0-2-16,0 0-3 0,0 0 0 0,0 0-4 15,0 0-7-15,0 0-5 0,0 0-4 0,0 0 1 16,0 0-7-16,0 0 3 0,0 0-5 0,0 0-2 15,0 0 2-15,0 0-3 0,0 0 0 0,0 0-4 16,0 0 4-16,0 0-3 0,4 15 1 0,-4-15 3 16,1 8 0-16,-1-8 2 0,-1 11 9 0,1-11-1 15,-2 12 0-15,2-12 2 0,-2 13 0 0,2-4 3 16,-1-1 1-16,-1 1 4 0,0-3 1 0,0 2-7 16,1 3 6-16,1-2-2 0,0 1 8 0,0-10-10 0,0 16 6 15,-2-6-7-15,1 0 2 0,1-1-6 0,1 0 0 16,1-1 0-16,-1 2 5 0,3-3 4 15,-2 1-2-15,-1-1 9 0,-1-7-9 0,4 12 3 0,-3-6 1 16,1 1 2-16,-2-7-10 0,4 12-5 0,-2-9 4 16,-2-3 3-16,5 9-10 0,-3-4 1 15,-2-5 2-15,1 5 1 0,-1-5-5 0,4 9-3 0,-4-9-2 16,5 8-5-16,-5-8 10 0,2 5-6 0,-2-5-10 16,3 7 7-16,-3-7-4 0,0 0 16 0,1 6-15 15,-1-6 2-15,0 0 5 0,0 0-11 0,1 8 0 16,-1-8 11-16,0 0 0 0,0 0-4 0,3 7 3 15,-3-7 5-15,0 0 2 0,0 0-1 0,0 0-3 16,0 0 8-16,0 0 2 0,0 0 3 0,0 0-3 16,0 0-1-16,0 0-3 0,3 7-3 0,-3-7 3 15,0 0-3-15,0 0 0 16,0 0-2-16,6 1-5 0,-6-1 1 0,0 0-11 0,0 0-18 0,0 0-32 16,0 0-40-16,0 0-36 0,7 3-48 0,-7-3-77 0,0 0-98 15,0 0-275-15,0 0-678 0,0 0 300 16</inkml:trace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11:53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4DD157-8642-49B7-BE83-99F165D95232}" emma:medium="tactile" emma:mode="ink">
          <msink:context xmlns:msink="http://schemas.microsoft.com/ink/2010/main" type="writingRegion" rotatedBoundingBox="4322,4813 22196,3971 22258,5293 4384,6135"/>
        </emma:interpretation>
      </emma:emma>
    </inkml:annotationXML>
    <inkml:traceGroup>
      <inkml:annotationXML>
        <emma:emma xmlns:emma="http://www.w3.org/2003/04/emma" version="1.0">
          <emma:interpretation id="{F095AB9F-6281-4A34-99BC-AF53D91B34AE}" emma:medium="tactile" emma:mode="ink">
            <msink:context xmlns:msink="http://schemas.microsoft.com/ink/2010/main" type="paragraph" rotatedBoundingBox="4322,4813 22196,3971 22258,5293 4384,6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AE9E5-E31C-4E57-9CFA-63446DF29858}" emma:medium="tactile" emma:mode="ink">
              <msink:context xmlns:msink="http://schemas.microsoft.com/ink/2010/main" type="line" rotatedBoundingBox="4322,4813 22196,3971 22258,5293 4384,6135"/>
            </emma:interpretation>
          </emma:emma>
        </inkml:annotationXML>
        <inkml:traceGroup>
          <inkml:annotationXML>
            <emma:emma xmlns:emma="http://www.w3.org/2003/04/emma" version="1.0">
              <emma:interpretation id="{44009A2B-6F36-480C-9971-B7783B9B854F}" emma:medium="tactile" emma:mode="ink">
                <msink:context xmlns:msink="http://schemas.microsoft.com/ink/2010/main" type="inkWord" rotatedBoundingBox="4363,5676 4665,5662 4677,5931 4376,5946"/>
              </emma:interpretation>
            </emma:emma>
          </inkml:annotationXML>
          <inkml:trace contextRef="#ctx0" brushRef="#br0">277 8 188 0,'0'0'178'0,"0"0"-7"16,0-8-7-16,0 8-12 0,0 0-7 0,0 0-6 15,5-3-6-15,-5 3-4 0,0 0-8 0,0 0-10 16,0 0-14-16,7-6-6 0,-7 6-7 0,0 0-11 16,0 0-10-16,0 0-8 0,0 0-9 0,0 0-2 15,0 0-3-15,0 0 3 0,0 0 2 0,-12 27-6 0,6-16-2 16,-6 5-4-16,-4 5 3 0,-6 1-19 15,-1 2-30-15,-2 0-36 0,-2 2-30 0,0-1-48 0,-2-3-47 16,-12 7-169-16,15-9-369 0,3-3 165 0</inkml:trace>
        </inkml:traceGroup>
        <inkml:traceGroup>
          <inkml:annotationXML>
            <emma:emma xmlns:emma="http://www.w3.org/2003/04/emma" version="1.0">
              <emma:interpretation id="{03A62A2E-BA79-45FD-8527-0ACF4C5DF52C}" emma:medium="tactile" emma:mode="ink">
                <msink:context xmlns:msink="http://schemas.microsoft.com/ink/2010/main" type="inkWord" rotatedBoundingBox="5248,5163 5934,5131 5967,5844 5282,5877"/>
              </emma:interpretation>
            </emma:emma>
          </inkml:annotationXML>
          <inkml:trace contextRef="#ctx0" brushRef="#br0" timeOffset="1332.49">1558-540 58 0,'0'0'189'16,"0"0"-19"-16,0 0-16 0,0 0-9 0,0 0-6 16,0 0-7-16,0 0-2 0,0 0-2 0,0 0-2 15,-6 28 0-15,2-18-10 0,1 1-7 0,-2 2-2 16,1 2-3-16,-1 2-2 0,3-1-8 0,-4 3-5 15,1-2-3-15,0 1-11 0,1-1 1 0,-1 2-3 16,3-3-5-16,0 2-6 0,-2-1 0 0,1-2-11 16,3-1-4-16,-2-2-5 0,0-1 0 0,-1 0-5 15,3 2-3-15,3-2-5 0,-6-1 1 0,3 0-3 0,0 0 0 16,0-2-5-16,3-1-2 0,-1 1-17 0,-2-8-28 16,0 16-31-16,0-9-34 0,0 0-29 0,0-7-46 15,-2 13-23-15,-1-5-227 0,-1-4-449 0,4-4 198 16</inkml:trace>
          <inkml:trace contextRef="#ctx0" brushRef="#br0" timeOffset="1597.92">1505 178 5 0,'0'0'226'0,"0"0"-10"0,0 0-11 0,14-3-4 16,-14 3-13-16,6-6-10 0,-6 6-7 0,0 0-4 16,4-7-7-16,-4 7-11 0,0 0-8 0,0-7-11 0,0 7-15 15,0 0-12-15,0 0-10 0,0 0-10 16,-6-12-9-16,6 12-7 0,0 0-10 0,0 0-4 16,-7-4-16-16,7 4-21 0,0 0-22 0,0 0-22 15,0 0-26-15,0 0-28 0,-16 7-27 0,16-7-29 16,-4 4-25-16,4-4-52 0,0 0-125 0,0 0-369 15,0 0 163-15</inkml:trace>
          <inkml:trace contextRef="#ctx0" brushRef="#br0" timeOffset="1002.37">902-157 215 0,'0'0'201'0,"0"0"-19"0,0 0-20 0,0 0-21 16,0 0-7-16,0 0-17 0,0 0-11 15,0 0-2-15,0 0-12 0,0 0-3 0,0 0-6 16,-10 18-6-16,10-18-4 0,-1 13 2 0,1-13-5 0,0 12 4 16,1-4-7-16,1 1-8 0,0-2-2 15,2 1 0-15,-4-2-3 0,4 2-3 0,-2 0-4 16,2 1-5-16,-1-2-5 0,0 1-3 0,1-1-1 16,-2 1-4-16,1-1-6 0,-3-7 3 0,4 11-3 0,-2-5-2 15,-1-1 1-15,-1-5-8 0,3 7 2 16,-3-7-3-16,1 9 2 0,-1-9-4 0,0 0 2 15,0 0 4-15,2 8 8 0,-2-8 12 0,0 0 5 0,0 0-4 16,0 0-4-16,0 0-2 0,0 0-5 0,0 0-2 16,0 0-1-16,0 0-7 0,0 0 0 0,0 0-3 15,-5-29 3-15,5 21-11 0,2-4 1 0,1 0-11 16,2 0-8-16,-2 0-2 0,1 0 2 0,2-3-3 16,1-2-7-16,1 5 1 0,2-5 1 0,-1 3 2 15,0-1 5-15,2 3-4 0,0-1 6 0,-1 1-1 0,-2 3-1 16,5-3 1-16,-7 3 3 0,2 2 1 15,-1-1 0-15,-1 2 1 0,0 1-3 0,-2 1 5 16,1-1 2-16,-5 5-5 0,8-8 1 0,-2 6 3 0,-6 2-1 16,6-5 0-16,-6 5-3 0,9 0 0 0,-9 0 3 15,0 0-3-15,9 7 5 0,-9-7 2 16,8 7-4-16,-2-4 5 0,-4 4 1 0,2-2 5 0,-1 3 5 16,1 1-3-16,3 1 10 0,-4-2 2 0,1 6-6 15,0-4 0-15,0 2 6 0,1 0 1 0,-2 0 1 16,-1 0-2-16,-1 3-2 0,2 0 7 0,-2-3-3 15,1 2 1-15,-2-4-4 0,2-2-1 0,-2 3-2 16,0-4-2-16,4 3 1 0,-4-2-3 0,0-1 1 16,0-7-1-16,0 12 1 15,0-12-5-15,0 11 3 0,0-11-2 0,1 8-2 0,-1-8 1 0,1 6-2 16,-1-6 4-16,0 0-5 0,3 8-7 0,-3-8-16 16,0 0-10-16,2 6-15 0,-2-6-12 0,0 0-17 15,0 0-36-15,0 0-29 0,0 0-40 0,0 0-60 16,0 0-162-16,8-20-430 0,-2 11 190 0</inkml:trace>
        </inkml:traceGroup>
        <inkml:traceGroup>
          <inkml:annotationXML>
            <emma:emma xmlns:emma="http://www.w3.org/2003/04/emma" version="1.0">
              <emma:interpretation id="{A5A5FD1C-5F53-4784-B493-B2BF0A30561B}" emma:medium="tactile" emma:mode="ink">
                <msink:context xmlns:msink="http://schemas.microsoft.com/ink/2010/main" type="inkWord" rotatedBoundingBox="6328,5143 8712,5031 8739,5587 6354,5699"/>
              </emma:interpretation>
            </emma:emma>
          </inkml:annotationXML>
          <inkml:trace contextRef="#ctx0" brushRef="#br0" timeOffset="2082.43">1975-317 223 0,'0'0'228'0,"-13"-1"-26"0,13 1-18 0,0 0-21 15,0 0-16-15,0 0-16 0,0 0-12 0,0 0-4 16,0 0 1-16,0 0-4 0,0 0-3 0,30 7-10 16,-12-7-1-16,-1 0-8 0,6 1-11 0,4-1-2 15,5-1-12-15,-3 1 6 0,3 0-8 0,0-2-3 16,-3 0-7-16,3 2 0 0,-1-1-6 15,-2-1-1-15,0 2-6 0,-8 0-1 0,0-5-2 0,-4 4-3 16,4 0-3-16,-5-1 0 0,-3 1-3 0,-1 0 0 16,-2 0 1-16,-3 0 1 0,1 0-3 0,0 1 1 0,-8 0-7 15,9-3 2-15,-9 3-7 0,0 0-1 0,12-2-4 16,-12 2-4-16,0 0-16 0,6-1-20 16,-6 1-28-16,0 0-36 0,0 0-34 0,0 0-21 15,0 0-33-15,0 0-68 0,0 0-140 0,0 0-422 16,0 0 188-16</inkml:trace>
          <inkml:trace contextRef="#ctx0" brushRef="#br0" timeOffset="2349.39">2060-62 69 0,'17'-1'204'0,"4"-3"-16"16,2 2-16-16,6-1-15 0,2-2-6 0,1 2-13 15,-5 0-8-15,4-1-10 0,-10 2-13 0,1 1-7 0,-1-2-12 16,-4 2-9-16,-1 1-12 0,0-3-5 16,-2 3-5-16,-3 0-9 0,1 0-9 0,-4 3-15 15,-1-3-25-15,2 0-22 0,-9 0-28 0,9 1-15 0,-9-1-42 16,0 0-37-16,7 2-123 0,-7-2-290 15,0 0 129-15</inkml:trace>
          <inkml:trace contextRef="#ctx0" brushRef="#br0" timeOffset="2803.24">2768-269 149 0,'0'0'245'0,"2"-8"-21"15,-2 8-19-15,5-12-12 0,-1 5-4 0,1-3-16 16,1 3-17-16,-1-3-10 0,4 1-12 0,0-5-8 16,-3 3-6-16,6-1-12 0,-5-2-10 0,5 2-5 15,-2 1-10-15,-1-3-9 0,3 1-8 0,-5 2-5 16,1-2-7-16,2 3-8 0,-1-1-5 0,-1-4-4 0,0 5-6 15,-2 0 2-15,-1 1-1 0,-1-1-4 0,2 1-6 16,-3 2 1-16,0 1-3 0,-3 6 5 0,4-10 0 16,-4 10-5-16,4-7 0 0,-4 7-3 0,3-4-9 15,-3 4-4-15,0 0 0 0,0 0 4 0,0 0-7 16,0 0 3-16,0 0-1 0,0 0-2 0,-9 27 5 16,9-16 2-16,-5 7 8 0,0 1 7 0,1 0-3 15,0 5 1-15,1-4-2 0,-3 5-1 0,1 1 1 16,0 0-2-16,1-1-1 0,2 0 1 0,-1-6-3 15,-1 5-1-15,2-5 0 0,-2-1 1 0,1 1-3 16,-2 0 3-16,3-2-3 0,0 1-2 0,-2 0 2 16,1-3 0-16,1 0-5 0,0-3-12 15,-2 1-20-15,0-1-29 0,-2-2-33 0,4 1-30 16,-1-1-30-16,-3 0-41 0,4-3-40 0,-3-2-208 0,5-5-472 16,-5 7 209-16</inkml:trace>
          <inkml:trace contextRef="#ctx0" brushRef="#br0" timeOffset="3549.46">3282-109 136 0,'0'0'324'15,"0"0"-10"-15,0 0-18 0,0 0-22 0,0 0-20 16,0 0-18-16,0 0-21 0,0 0-15 0,0 0-17 15,0 0-20-15,0 0-19 0,12-22-14 0,-12 22-6 16,0 0-15-16,2-5-10 0,-2 5-13 0,0 0-12 16,0 0-22-16,0 0-29 0,4-4-33 0,-4 4-32 15,0 0-42-15,0 0-41 0,0 0-43 0,0 0-35 16,0 0-65-16,0 0-155 0,0 0-458 16,3-11 203-16</inkml:trace>
          <inkml:trace contextRef="#ctx0" brushRef="#br0" timeOffset="4196.84">3711-490 2 0,'6'-8'173'0,"0"4"-13"0,-6 4-7 0,9-8-17 15,-3 3-6-15,1 2-6 0,2 0-12 16,2-3-5-16,2 2-5 0,-3 0-9 0,2 0-5 16,1 2-7-16,-1 2-8 0,2-5-8 0,-2 4-3 15,1 2-5-15,-1-1-9 0,2 2-6 0,-3-1-1 16,-3 2-7-16,0 0 0 0,0 5-7 0,1 0 0 15,-3 0-2-15,-3 0 3 0,-1 2 5 0,1 4 2 0,-3 1-1 16,0 4-1-16,-3-2 6 0,-2 2-1 0,-5 6 1 16,0-3-2-16,-3 0 2 0,7-4-6 0,-3 0-4 15,-3-1 2-15,1 0-1 0,2-2-2 0,-3-1-1 16,3 1-3-16,-3-1 2 0,1-1-5 0,1-1 3 16,-2 0-2-16,1 0-3 0,3-4-6 0,-2 1 4 15,1 0-4-15,2-3 1 0,-2 1-4 0,4-1 2 16,-3-2-1-16,4 3 1 0,4-7-3 0,-10 5 10 15,10-5 5-15,-6 7 10 0,6-7 2 0,-7 3 9 16,7-3-1-16,0 0-4 0,0 0-8 16,0 0 1-16,-5 1-2 0,5-1-3 0,0 0-5 0,0 0-4 0,0 0-2 15,0 0-4-15,0 0-6 0,0 0 0 0,0 0-6 16,0 0-1-16,0 0 0 0,28-5 3 0,-22 5-6 16,-6 0 4-16,21 1-3 0,-9 2-1 0,-1-3 1 15,4 3 3-15,1-1 0 0,3 0-4 0,0-2 4 16,-1 2-2-16,0-1-1 0,0-1 5 0,-2 2-2 15,3 0 1-15,-2-4-2 0,-4 4 2 0,3-2-4 16,-3 0 7-16,-1 0-3 0,-1 0 2 0,0 0-3 16,-3-2 0-16,-8 2 2 0,12 0 0 0,-12 0 2 15,10 0-6-15,-10 0-12 0,0 0-21 0,9-2-40 16,-9 2-50-16,0 0-44 0,0 0-44 0,0 0-226 16,4-5-474-16,-4 5 210 0</inkml:trace>
          <inkml:trace contextRef="#ctx0" brushRef="#br0" timeOffset="4387.75">4324-122 188 0,'0'0'293'0,"6"-6"-23"0,-6 6-27 15,0 0-24-15,0 0-23 0,6-3-23 0,-6 3-15 16,0 0-18-16,0 0-18 0,9-3-26 0,-9 3-30 15,0 0-34-15,0 0-34 0,0 0-36 0,11 3-28 16,-11-3-45-16,5 3-58 0,-5-3-133 0,0 0-327 16,0 0 144-16</inkml:trace>
        </inkml:traceGroup>
        <inkml:traceGroup>
          <inkml:annotationXML>
            <emma:emma xmlns:emma="http://www.w3.org/2003/04/emma" version="1.0">
              <emma:interpretation id="{56BCDE3A-93E5-4791-B322-D44A77FD014C}" emma:medium="tactile" emma:mode="ink">
                <msink:context xmlns:msink="http://schemas.microsoft.com/ink/2010/main" type="inkWord" rotatedBoundingBox="9335,5445 9431,5440 9432,5452 9335,5456"/>
              </emma:interpretation>
            </emma:emma>
          </inkml:annotationXML>
          <inkml:trace contextRef="#ctx0" brushRef="#br0" timeOffset="5087.67">4959-226 24 0,'0'0'115'0,"10"0"-12"16,-2 3-8-16,-8-3-7 0,12 0-21 0,-4 1-17 0,1-1-24 15,0 1-22-15,1 1-50 0,-1-2-42 0,0 1-95 16,4-2 42-16</inkml:trace>
        </inkml:traceGroup>
        <inkml:traceGroup>
          <inkml:annotationXML>
            <emma:emma xmlns:emma="http://www.w3.org/2003/04/emma" version="1.0">
              <emma:interpretation id="{9D3E8045-8648-4277-88B1-0C0EF388BC9D}" emma:medium="tactile" emma:mode="ink">
                <msink:context xmlns:msink="http://schemas.microsoft.com/ink/2010/main" type="inkWord" rotatedBoundingBox="10116,5458 10563,5436 10564,5462 10117,5483"/>
              </emma:interpretation>
            </emma:emma>
          </inkml:annotationXML>
          <inkml:trace contextRef="#ctx0" brushRef="#br0" timeOffset="5420.53">5740-213 22 0,'13'1'102'0,"-3"-1"-35"0,-1 0-27 0,4 0-52 16,-1 1-25-16,5-3-40 0,1 3 19 0</inkml:trace>
          <inkml:trace contextRef="#ctx0" brushRef="#br0" timeOffset="5623.98">6096-204 112 0,'8'-2'149'0,"-8"2"-16"0,10-2-16 0,-10 2-23 16,14-1-46-16,-5 1-38 0,2-1-57 0,0 0-56 16,6 0-111-16,-5 0 48 0</inkml:trace>
        </inkml:traceGroup>
        <inkml:traceGroup>
          <inkml:annotationXML>
            <emma:emma xmlns:emma="http://www.w3.org/2003/04/emma" version="1.0">
              <emma:interpretation id="{68B5577F-B0B3-4DA7-B027-D5337C9AADEE}" emma:medium="tactile" emma:mode="ink">
                <msink:context xmlns:msink="http://schemas.microsoft.com/ink/2010/main" type="inkWord" rotatedBoundingBox="11156,5275 12159,5228 12175,5572 11173,5619"/>
              </emma:interpretation>
            </emma:emma>
          </inkml:annotationXML>
          <inkml:trace contextRef="#ctx0" brushRef="#br0" timeOffset="5952.92">6791-182 256 0,'0'0'318'0,"0"0"-20"16,0 0-28-16,0 0-26 0,0 0-20 0,0 0-20 16,0 0-11-16,0 0-20 0,0 0-17 0,0 0-14 15,0 0-10-15,0 0-16 0,0 0-13 0,0 0-1 16,0 0-19-16,0 0-8 0,0 0-5 0,0 0-13 15,0 0 6-15,0 0-11 0,0 0-7 0,0 0 0 16,0 0-5-16,0 0-6 0,0 0 3 0,0 0-7 16,0 0 5-16,0 0-11 0,0 0 4 0,0 0-5 0,0 0 2 15,0 0-6-15,0 0-2 0,0 0 1 0,0 0-5 16,0 0-19-16,0 0-19 0,0 0-24 16,0 0-35-16,0 0-44 0,0 0-44 0,0 0-26 0,0 0-45 15,0 0-234-15,0 0-516 0,0 0 228 0</inkml:trace>
          <inkml:trace contextRef="#ctx0" brushRef="#br0" timeOffset="6564.34">7212-337 213 0,'4'-5'229'0,"-4"5"-27"16,0 0-19-16,0 0-20 0,0 0-17 0,0 0-16 16,0 0-2-16,0 0-7 0,0 0-1 0,2 17-8 15,-1-10-4-15,2-2-7 0,-3-5-2 0,1 11-9 16,1-3-5-16,-1 0-9 0,0 2-3 0,0-3-8 15,1 3-2-15,-1-3-10 0,-1 2 0 0,1-1-7 16,2 1-4-16,-2-1-3 0,0 0-4 0,2 2-3 16,-3-4-3-16,1 1-3 0,-1-7 0 15,3 12-5-15,-3-5 0 0,0-7-3 0,0 8 1 0,0-8-6 0,1 7 0 16,-1-7 3-16,0 0 0 0,1 10 1 16,-1-10 7-16,0 0 10 0,0 0 8 0,0 0-8 15,0 0-1-15,0 0-4 0,0 0-6 0,0 0-4 16,0 0 3-16,0 0-3 0,11-20-1 0,-11 20-4 0,6-10-3 15,-1 0 1-15,1 1-4 0,2-1 1 0,1 0-7 16,2-1-6-16,2-3-7 0,-3 0-7 16,5 1-2-16,5-2-6 0,-6 3-5 15,3-3 2-15,4 1 1 0,-3 3-2 0,-3-2 7 0,8 0-2 0,-6 3 2 16,-2 1 1-16,2 1 6 0,-7 2 1 0,7-2 1 16,-7 2 1-16,1 0-1 0,1 1 0 0,0 0 3 15,-1 1 1-15,0 1 2 0,2-2-1 0,-3 4 3 16,3-1 1-16,-1 2 1 0,-1-2-1 15,-1 4 4-15,1 0 4 0,0-1 1 0,-1 4 2 0,-1 0 0 16,1 2 1-16,-3 3 2 0,0-2 6 0,1 3 4 16,0 3-5-16,-1 1 1 0,0 4-2 0,-4-4 2 15,1 5-2-15,1-1-3 0,-2 7 4 0,0-8-1 16,-3 3-18-16,0-1-29 0,-3 4-37 0,-1-4-55 16,2-1-82-16,-6-3-241 0,4-5-487 0,2 1 216 15</inkml:trace>
        </inkml:traceGroup>
        <inkml:traceGroup>
          <inkml:annotationXML>
            <emma:emma xmlns:emma="http://www.w3.org/2003/04/emma" version="1.0">
              <emma:interpretation id="{21B640F8-7EBF-4055-8DAA-BCC80E71031D}" emma:medium="tactile" emma:mode="ink">
                <msink:context xmlns:msink="http://schemas.microsoft.com/ink/2010/main" type="inkWord" rotatedBoundingBox="12914,5107 13478,5080 13507,5705 12944,5732"/>
              </emma:interpretation>
            </emma:emma>
          </inkml:annotationXML>
          <inkml:trace contextRef="#ctx0" brushRef="#br0" timeOffset="20103.48">8931-255 118 0,'0'0'111'15,"0"0"-11"-15,7-2-3 0,-7 2-6 0,0 0-9 0,0 0-3 16,0 0-11-16,0 0-1 0,0 0 1 0,0 0-7 16,6-6 1-16,-6 6-3 0,0 0-12 0,0 0 10 15,0 0-3-15,0 0 0 0,0 0 2 0,7-2-8 16,-7 2-11-16,0 0 12 0,0 0-8 0,0 0-2 15,0 0-3-15,0 0-7 0,0 0-2 0,0 0 4 16,0 0 9-16,0 0 6 0,0 0 10 0,0 0 5 16,-6 21-1-16,2-14 1 0,-1 2 1 0,0 1 2 15,-3 0-2-15,-3 4 3 0,-1-2-7 0,0 3-1 16,-2-1-7-16,-2 0-5 0,2-1-4 0,-6 4-3 16,-2-2-4-16,1 2-1 0,0 0-10 0,-1-1-15 15,3-4-21-15,-2 3-28 0,-2 0-22 0,2-1-24 16,2-2-33-16,3-2-20 0,0 0-58 0,1-3-131 15,5-3-355-15,0 2 157 0</inkml:trace>
          <inkml:trace contextRef="#ctx0" brushRef="#br0" timeOffset="20680.2">9041-519 103 0,'-9'0'187'15,"9"0"-13"-15,0 0-17 0,0 0-24 0,0 0 0 16,0 0-9-16,0 0-8 0,0 0-5 0,0 0-9 16,0 0-9-16,0 0-6 0,0 0-8 0,0 0-6 15,13-13 1-15,-13 13 1 0,10-7-2 0,-5 5-6 16,-5 2 4-16,9-8-3 0,-4 3 0 0,0 1 3 15,-5 4-11-15,9-8 5 0,-6 4-7 0,-3 4-3 0,3-8-6 16,-3 8-2-16,6-5-10 0,-6 5 2 0,0 0-8 16,2-7-3-16,-2 7-11 0,0 0-3 0,0 0-14 15,0 0-18-15,0 0-22 0,0 0-26 0,0 0-34 16,0 0-25-16,-20 16-34 0,16-12-214 0,1 2-402 16,3-6 178-16</inkml:trace>
        </inkml:traceGroup>
        <inkml:traceGroup>
          <inkml:annotationXML>
            <emma:emma xmlns:emma="http://www.w3.org/2003/04/emma" version="1.0">
              <emma:interpretation id="{69656C6A-2E12-4E78-83AD-E224181440D7}" emma:medium="tactile" emma:mode="ink">
                <msink:context xmlns:msink="http://schemas.microsoft.com/ink/2010/main" type="inkWord" rotatedBoundingBox="14808,4764 15792,4717 15827,5469 14843,5516"/>
              </emma:interpretation>
            </emma:emma>
          </inkml:annotationXML>
          <inkml:trace contextRef="#ctx0" brushRef="#br0" timeOffset="23622.4">10450-527 87 0,'5'-5'170'0,"-5"5"-8"0,4-5-10 0,-4 5-9 16,5-4-9-16,-5 4-8 0,0 0-9 0,5-5-8 15,-5 5-11-15,0 0-11 0,0 0-5 0,0 0-17 16,6-4 3-16,-6 4-9 0,0 0-11 0,0 0 2 15,0 0-3-15,0 0-6 0,0 0 3 0,0 0-2 16,8 11-2-16,-8-11-1 0,3 10-2 0,-2-5-2 16,-1-5-3-16,1 9-1 0,1-2 3 0,-1-1-2 15,2 1 3-15,-2 0-5 0,0 3 0 0,0-3-5 16,1 1 0-16,1 2 0 0,-1-1 1 0,0 0-1 16,1-1 0-16,-2 1-9 0,2-1 4 0,-2 0-2 0,3-3 0 15,-2 6 1-15,1-2-4 0,-2-1 0 0,2 0-3 16,0-2 3-16,0 1-4 0,0 1 2 15,-3-8-4-15,1 11 0 0,-1-5-1 0,0-6 2 0,4 12-3 16,-4-12-5-16,0 8 6 0,1-1-1 0,-1-7 2 16,0 10-4-16,0-10-1 0,0 7-5 15,0-7 6-15,0 0 1 0,0 10-2 0,0-10 2 0,0 0-2 16,-3 9 1-16,3-9-2 0,0 0-2 0,0 0 3 16,0 0-1-16,0 0-1 0,-1 8 2 0,1-8-2 15,0 0-3-15,0 0 3 0,0 0 2 0,0 0 1 16,1 8-5-16,-1-8 2 0,0 0 3 0,0 0-1 15,0 0-1-15,0 0-4 0,0 0 4 0,0 0 0 16,0 0 3-16,0 0 0 0,0 0 3 0,0 0-3 16,0 0 1-16,0 0 1 0,0 0 5 0,0 0-2 15,0 0-1-15,0 0-2 0,0 0 1 0,0 0-6 16,0 0 2-16,9-19-1 0,-6 13 1 0,2-3 0 16,-1 1-1-16,0-4-2 0,1 3 1 0,0-2-3 15,1-1 2-15,3-3-6 0,-2 2 1 0,0-1-3 16,1 5 3-16,-2-3-3 0,1 2 3 0,-1-2-1 15,-1 3 4-15,3 1-2 0,-3-2-2 0,0 0-1 0,0 3 2 16,0-1 0-16,0-1 2 0,2 2-1 16,-3 0 1-16,1 2 0 0,-1 0 0 0,2-1 0 15,-2 0-1-15,1 1 3 0,1 1 0 0,-1-1-6 0,3 2 5 16,-2-3-1-16,1 2-2 0,-7 4 1 0,10-8-1 16,-2 5 0-16,-3-1 0 0,2 0 2 0,0 1 0 15,2 0 1-15,-3-1-2 0,1 2 0 0,0-1-2 16,-1 2 2-16,-6 1 1 0,11-5-2 0,-11 5 4 15,7-3-3-15,-7 3-1 0,0 0-5 0,13 1 1 16,-13-1 3-16,0 0 3 0,9 6-3 0,-6-4-1 16,-3-2 1-16,7 9 2 0,-4-3-1 0,-2-1 1 15,-1-5 1-15,6 12 0 0,-4-6 0 0,-1 0 2 16,2 2-3-16,-2 1-2 0,-2 0 9 0,2 1 2 16,0 2 2-16,-2-4 5 0,1 4 0 0,-4 2 5 15,1-2 0-15,1-1 2 0,-1 1-2 0,1 3 0 16,-1-4 1-16,0 2-3 0,1-1-1 0,-2 1 0 15,3-2-4-15,0 1 4 0,-2-2-4 0,1 2-1 0,0-3 0 16,2-1 3-16,-2 1-2 0,2-9 2 0,1 14-3 16,-1-6 0-16,0-8 1 0,-1 11-1 15,1-11 2-15,1 9-1 0,0-4-1 0,-1-5-1 0,3 7 5 16,-3-7 2-16,3 7-1 0,-3-7 4 0,5 4-4 16,-5-4-1-16,8 3 2 0,0-2-5 0,0-1 2 15,5 0-2-15,-2 0-1 0,3 0-3 0,3-1-6 16,2-2-16-16,-1 1-19 0,0-2-22 0,-1 0-27 15,1 0-29-15,0 1-29 0,-4-2-28 0,-2 1-25 16,-3-1-233-16,1 0-462 0,-5-2 204 0</inkml:trace>
          <inkml:trace contextRef="#ctx0" brushRef="#br0" timeOffset="24184.47">11314-930 145 0,'0'0'158'0,"-2"-7"-13"16,2 7-2-16,0 0-6 0,0 0-1 0,-4-7 0 15,4 7-6-15,0 0-2 0,0 0-9 0,0 0-4 0,0 0-16 16,-4-4-8-16,4 4-12 0,0 0-10 0,0 0-9 16,0 0-8-16,0 0 1 0,0 0-4 0,0 0 1 15,-5 17-2-15,5-17 1 0,-5 13 3 0,1-4 4 16,0 3-2-16,0-2 1 0,-2 5 4 0,1-2-2 16,-2 1 2-16,0 2-4 0,0 1 3 0,1-1-8 15,0 0-2-15,-1 1-3 0,1 2-1 0,1-3-5 16,-2 1 0-16,2-1-5 0,2 1-3 0,0-2-1 15,0 3-3-15,2-2 2 0,-1 0-5 0,2 0-3 16,-2-5 1-16,2 0-5 0,2 0 0 0,-2 3-1 16,1-4-3-16,-1-1 2 0,2 3-3 0,0-1-3 15,0-1-24-15,1-2-19 0,-1 4-28 0,2-5-23 16,-1 3-34-16,-2-1-30 0,1-2-30 0,0-1-59 16,-2-6-162-16,1 12-433 0,0-7 192 0</inkml:trace>
          <inkml:trace contextRef="#ctx0" brushRef="#br0" timeOffset="24490.48">11400-199 33 0,'0'0'166'0,"9"0"-2"0,-9 0-8 0,0 0 6 0,13-2 0 16,-13 2-9-16,8-5-3 0,-4 2-6 0,-4 3-3 15,7-5-4-15,-7 5-5 0,5-8-5 0,-4 2-3 16,-1 6-14-16,3-8-8 0,-3 8-12 0,0 0-9 16,-2-12-10-16,2 12-6 0,-4-7-7 0,4 7-7 15,-6-4-10-15,6 4-15 0,-10-4-19 0,1 3-22 16,9 1-25-16,-16 1-22 0,8 2-31 0,1-1-32 15,0-1-31-15,7-1-50 0,-16 2-120 0,16-2-354 16,-7 0 157-16</inkml:trace>
        </inkml:traceGroup>
        <inkml:traceGroup>
          <inkml:annotationXML>
            <emma:emma xmlns:emma="http://www.w3.org/2003/04/emma" version="1.0">
              <emma:interpretation id="{04770FEC-05A5-46AF-BF28-1701375119FA}" emma:medium="tactile" emma:mode="ink">
                <msink:context xmlns:msink="http://schemas.microsoft.com/ink/2010/main" type="inkWord" rotatedBoundingBox="16227,4252 18224,4158 18278,5296 16281,5391"/>
              </emma:interpretation>
            </emma:emma>
          </inkml:annotationXML>
          <inkml:trace contextRef="#ctx0" brushRef="#br0" timeOffset="25333.37">11909-865 115 0,'0'0'185'16,"-8"-2"-10"-16,8 2-10 16,0 0-11-16,0 0-15 0,-6-4-14 0,6 4-12 0,0 0-12 0,0 0-9 0,0 0-9 15,0 0-10-15,0 0-19 0,0 0 5 0,0 0-4 16,0 0-1-16,0 0-9 0,0 0-1 0,0 0-2 15,0 0-4-15,0 0 3 0,23 13-4 0,-17-10-11 16,1 0 5-16,3 1-2 0,1 1-3 0,1 0 0 16,1 0-6-16,0-1 4 0,4 2-5 0,-1 1 0 0,0-1-4 15,1 0 1-15,-2-1-4 0,2-1 2 0,-1 4 2 16,2-3-6-16,0-3 0 0,-1 3-1 0,-1 0 2 16,2-1 0-16,-1-1 1 0,-3 1-4 0,-1 0 1 15,2-1 1-15,-2 1 4 0,1-2-3 16,-1 1 3-16,2-1-1 0,-2 1-1 0,0-1 4 15,0-2-1-15,0 3 1 0,-3-3-1 0,-1 2 0 0,0-1 1 16,-2 0 1-16,-7-1 1 0,11 0-3 0,-11 0-1 16,10 3 0-16,-10-3-6 0,5 1-3 0,-5-1 2 15,0 0-1-15,8 1-3 0,-8-1 0 0,0 0 1 16,0 0 2-16,0 0-3 0,0 9 4 0,0-9-2 16,0 0 10-16,-8 11 0 0,3-7-1 0,-2-1 6 15,-4 4 0-15,2-2 0 0,-3 3 2 0,-1 1-2 0,-4 1-2 16,1 0-3-16,-7 4 0 0,-3-1-1 15,2-3-1-15,5-1 0 0,-5 1-2 0,-2 3-2 16,1-2 0-16,-2-1 2 0,8-1-4 0,-1-1-6 0,-4 4 7 16,7-3-3-16,-2-1 0 0,2 1-2 0,1-1 2 15,0-3 1-15,4 2-8 0,-1-1-10 16,3-2-11-16,-1 3-15 0,0-2-17 0,2 0-15 0,2-2-19 16,2 1-23-16,0-1-18 0,5-3-13 0,-5 6-13 15,5-6-46-15,0 0-123 0,0 0-351 0,0 0 156 16</inkml:trace>
          <inkml:trace contextRef="#ctx0" brushRef="#br0" timeOffset="25711.5">12701-586 64 0,'0'0'218'0,"0"0"-22"0,0 0-16 0,0 0-3 16,0 0-7-16,-21 12-11 0,12-9-5 0,-1 3-3 15,-3 1-9-15,-2 1-10 0,-2 1-6 0,1-3-8 16,-4 3-10-16,4 2-5 0,-2-2-12 0,-6 4-6 16,5-1-9-16,-6-1-4 0,2 4-7 15,4-6-9-15,-4 5-4 0,-1 0-5 0,5-4-2 0,-4 4-5 16,-1-1-7-16,6-4-8 0,-1 2-19 0,1-1-21 16,4-1-21-16,-2 1-22 0,2-2-26 0,3 0-27 15,2-1-30-15,1-1-32 0,-1 1-207 16,4-4-409-16,5-3 181 0</inkml:trace>
          <inkml:trace contextRef="#ctx0" brushRef="#br0" timeOffset="27281.35">13148-813 70 0,'0'0'186'0,"0"0"-12"0,-5-6-15 0,5 6-1 16,-5-6-7-16,5 6-13 0,0 0-9 0,-5-8-5 15,5 8-5-15,-2-6-1 0,2 6-6 0,-2-9-6 16,2 9-12-16,-1-10-4 0,1 10 0 0,1-9-10 16,-1 9-2-16,4-9-5 0,-2 2-2 0,0 1-9 15,-2 6-3-15,8-11-6 0,-5 5-2 0,4-2-9 16,1 0 0-16,0 2-8 0,3 2-1 0,3-8-6 0,1 6 0 15,-1 0-3-15,1-3-5 0,3 3-3 0,-5 1 3 16,4 0-6-16,-5 2 2 0,2-1-5 0,-2 1 1 16,-1-1-2-16,0 3 0 0,-2-3-3 0,-2 0 0 15,0 3-6-15,-7 1 0 0,11-2 1 0,-11 2-1 16,11 0-4-16,-11 0 2 0,7 2-3 0,-7-2 3 16,5 6-4-16,-5-6 5 0,0 11 2 0,0-11-1 15,0 16-1-15,-2-6-1 0,-4-1 3 0,1 2-1 16,-2 4-1-16,0 1 3 0,1-2-4 0,1 1 4 15,-3 0-3-15,1 2 2 0,-1-3-3 0,1 3 3 16,-1 1-2-16,0-1 3 0,0 0 1 0,2 0-6 0,-5 9 5 16,3-10 0-16,0 2-1 0,-1-1 3 15,0-2-1-15,-1 1-2 0,0 2 3 0,-1-5-1 16,-1 3 1-16,-1-4 1 0,2 2-3 0,0-2 0 16,2-3 2-16,-2 2 1 0,1-1 0 0,-4-1 2 15,3-1-4-15,0-3-3 0,1 2 6 0,-2-4-1 0,-1 2 0 16,5 1-2-16,-3-3 0 0,1 0 0 0,2-1 0 15,2 0 2-15,6-2 1 0,-13 3 7 0,7-2 1 16,6-1 4-16,-8 1-1 0,8-1 0 16,0 0-2-16,-11-1 1 0,11 1-2 0,0 0 0 0,0 0-5 15,0 0 0-15,-4-8-4 0,4 8 2 0,0 0-2 16,11-12-3-16,-6 7-3 0,4 0 5 0,3 0-4 16,-1 0 3-16,1 0-4 0,2 1 1 15,6 1-1-15,-2-2 2 0,3 1-2 0,-1-1 1 0,-2 2 0 16,2 1 0-16,1-1-3 0,-3 1 5 0,-2 1-4 15,3 1 3-15,-4 0-4 0,-2 0 1 0,3 0 2 16,0 3-4-16,-2 0 4 0,-2-2-1 0,2 2 0 16,-2-1 0-16,-1-1-1 0,3 4 3 0,-4-5 0 15,3 3 0-15,-2 1 2 0,3-3 0 0,-1 0-3 16,0 0 8-16,-3-1-2 0,-1 1 5 0,2-1 2 16,-4 1 5-16,3-2 3 0,-10 1 8 0,14 0 5 15,-9-2 1-15,-5 2-7 0,12-2 3 0,-12 2-3 16,9-4-1-16,-3 3-6 0,-6 1-2 0,8-5 0 0,-8 5-2 15,8-5-5-15,-8 5-2 0,5-4-11 0,-5 4-11 16,6-3-19-16,-6 3-20 0,0 0-27 0,6-4-22 16,-6 4-25-16,8-5-28 0,-8 5-34 15,6-5-47-15,-3-1-195 0,-3 6-464 0,8-9 205 0</inkml:trace>
          <inkml:trace contextRef="#ctx0" brushRef="#br0" timeOffset="28186.54">13544-1385 102 0,'0'0'210'0,"0"0"-21"0,0 0-23 0,0 0-20 15,0 0-14-15,0 0-17 0,0 0-8 0,0 0-13 16,0 0-11-16,0 0-9 0,0 0 3 0,0 0-5 16,0 0-2-16,0 0-5 0,0 21-10 0,-4-15 1 0,4-6-3 15,0 12-5-15,-1-6 1 0,1-6-6 16,-2 12-4-16,0-5 0 0,0-2-6 0,2-5-3 16,-2 9 2-16,2-9-5 0,-4 7-4 0,4-7 0 15,-1 8-4-15,1-8-3 0,0 0-1 0,0 0 4 0,-3 9-6 16,3-9 0-16,0 0-4 0,0 0 4 0,-3 6 3 15,3-6 2-15,0 0 8 0,0 0 3 16,0 0 4-16,0 0 4 0,0 0-1 0,0 0-4 0,0 0-4 16,0 0-2-16,0 0 1 0,0 0-7 15,0 0 2-15,0 0-10 0,15-20 5 0,-11 16-3 0,1-2 3 16,-1-1-2-16,2 2-5 0,-1-2-1 0,2-1-1 16,-2-1-1-16,3 3-2 0,-2-5 0 0,2 6 4 15,-2-5-6-15,5 1 1 0,-8 2 0 0,5 1-2 16,-2-2 0-16,-1 1 2 0,2 3-4 0,-2-2 4 15,1-1-5-15,-2 1 2 0,1 1 0 0,3 1 0 16,-2-3-1-16,-1 3-6 0,3 2 6 0,-3-3-1 16,0-1-1-16,1 2 4 0,-6 4-1 0,11-7-4 0,-6 4 3 15,0-1-1-15,-5 4 0 0,10-5 2 0,-3 1 0 16,-3 0-1-16,4 2 5 16,-8 2-6-16,8-5 3 0,-8 5-1 0,10 0-1 0,-10 0-1 0,9-3-4 15,-9 3 1-15,0 0 2 0,9 0 1 0,-9 0-2 16,5 6 1-16,-5-6-1 0,6 8 3 0,-4-3 0 15,1 0 2-15,-1 6 4 0,-1-4-4 0,2 5 5 16,-2-1-1-16,0 0-3 0,1-1 4 0,-1 2 0 16,-1 2 0-16,2 1-5 0,-2-3 9 0,0 3-3 15,0 0 0-15,2-1 1 0,-1-2-8 0,0 1-23 16,2 0-33-16,0 3-35 0,1-6-43 0,0 1-46 16,3-1-231-16,3-3-443 0,0 1 196 0</inkml:trace>
        </inkml:traceGroup>
        <inkml:traceGroup>
          <inkml:annotationXML>
            <emma:emma xmlns:emma="http://www.w3.org/2003/04/emma" version="1.0">
              <emma:interpretation id="{1C768BEF-6CBE-4F0A-8B18-2ADA6E19B007}" emma:medium="tactile" emma:mode="ink">
                <msink:context xmlns:msink="http://schemas.microsoft.com/ink/2010/main" type="inkWord" rotatedBoundingBox="19046,4571 19637,4544 19673,5301 19082,5329"/>
              </emma:interpretation>
            </emma:emma>
          </inkml:annotationXML>
          <inkml:trace contextRef="#ctx0" brushRef="#br0" timeOffset="37103.46">14688-738 40 0,'4'-8'184'0,"-4"8"-9"0,5-6-10 15,-5 6-11-15,5-6-11 0,-1 2 8 0,-4 4-7 16,7-6-5-16,-3 4-2 0,-4 2-5 0,4-7-3 16,-4 7-4-16,0 0-4 0,6-5-1 0,-6 5-4 15,0 0-3-15,4-9-5 0,-4 9-3 0,0 0-6 16,0 0-6-16,0 0-6 0,0 0-12 0,0 0-8 0,0 0-9 16,0 0-10-16,0 0-8 0,0 0-6 15,0 0 0-15,0 0-4 0,0 0-7 0,0 0 0 16,0 0-2-16,-16 23 2 0,12-15-7 0,1 2 0 0,2-3 1 15,0 3 1-15,-1-1-4 0,2 1-3 0,0 2 1 16,2 0 3-16,0 0 2 0,3 1-2 0,-1-1 0 16,-1-1 3-16,2 0-1 0,-1-1-1 0,1 0-1 15,1-1-3-15,-4-2 4 0,2-2-4 0,0 2 1 16,0-2-3-16,-4-5 3 0,4 10-4 0,-2-6-1 16,-2-4-5-16,3 6-13 0,-3-6-11 0,4 7-13 15,-4-7-11-15,0 0-14 0,0 0-16 0,0 0-31 16,0 0-39-16,0 0-34 0,0 0-31 0,0 0-240 15,0 0-488-15,7-20 216 0</inkml:trace>
          <inkml:trace contextRef="#ctx0" brushRef="#br0" timeOffset="37348.54">14871-1080 219 0,'-2'-5'241'0,"2"5"-20"0,-5-10-24 0,5 10-20 16,-2-7-23-16,2 7-15 0,0 0-27 0,0 0-20 16,-2-6-14-16,2 6-19 0,0 0-20 0,0 0-11 15,0 0-22-15,0 0-20 0,0 0-33 0,13 17-38 16,-11-11-44-16,-2-6-120 0,7 10-268 0,-5-3 120 15</inkml:trace>
          <inkml:trace contextRef="#ctx0" brushRef="#br0" timeOffset="38310.48">14981-668 47 0,'0'0'221'0,"-2"-5"-15"0,2 5-19 16,0 0-18-16,0 0-17 0,0 0-14 0,5-9-8 16,-5 9-4-16,18-1-5 0,-7 1-7 0,1-2-6 15,1 4-10-15,5-2-8 0,-1 1-10 0,4-1-4 16,-7 2-10-16,3-2-4 0,2 3-15 0,-6-3-27 16,1 3-33-16,-1 1-25 0,-1-2-39 0,-1 0-39 15,1-4-54-15,-12 2-138 0,13 0-332 0,-7 0 147 16</inkml:trace>
          <inkml:trace contextRef="#ctx0" brushRef="#br0" timeOffset="37912.51">15207-890 135 0,'0'0'186'15,"7"-6"-14"-15,-2 3-12 0,1-1-12 0,-6 4-9 16,7-7-6-16,-1 4-9 0,-6 3-9 0,10-8-7 16,-6 4-11-16,-2-1-6 0,-2 5-1 0,7-8-12 15,-3 1-7-15,-4 7-2 0,4-10 0 0,-4 3-10 16,0 7-6-16,0-12-5 0,0 12-3 0,-1-14-8 15,-2 9-5-15,3 5-4 0,-6-11-5 0,6 11 0 16,-7-8-1-16,3 6-4 0,4 2-4 0,-14-4 0 16,7 2-3-16,7 2-2 0,-18 0-1 0,9 2 0 15,0 0-2-15,0 2 0 0,0-1-4 0,0 1 2 16,0 2-4-16,0 0-1 0,3-1 3 0,1 0-3 16,-2 2 3-16,0 0-1 0,1 2 2 0,-1-1-3 15,3 3 2-15,-2-1 3 0,2 0 4 0,0 1 3 16,-1 2 0-16,1-2 3 0,0 1 0 0,-1 4 2 15,4-3 3-15,-1 2 5 0,-2 2-2 0,2-5 7 16,0 5-3-16,2-3-4 0,0 1 1 0,-1-3-1 0,-1 3 3 16,2-3 4-16,0 5 0 0,3 0 5 15,-3-1-3-15,2 1-1 0,0-5-3 0,-2 4-2 16,0-2-2-16,2-2-3 0,0 1 2 0,0-1-6 0,-2 0 0 16,0-1 2-16,1 1-3 0,4-1 2 0,-3 1-4 15,0 0 1-15,0-3-4 0,0 4 2 0,-2-4-1 16,0-1-1-16,0 4 1 0,0-3-1 0,0-1-1 15,0 0-1-15,0-8-2 0,-2 13 1 0,0-6-17 16,2-7-13-16,0 13-17 0,-2-8-12 0,2-5-17 16,-6 11-19-16,4-5-23 0,2-6-21 0,-4 8-15 15,4-8-29-15,-4 3-29 0,4-3-168 0,0 0-402 16,0 0 179-16</inkml:trace>
        </inkml:traceGroup>
        <inkml:traceGroup>
          <inkml:annotationXML>
            <emma:emma xmlns:emma="http://www.w3.org/2003/04/emma" version="1.0">
              <emma:interpretation id="{B3FD6FB7-E52E-4167-AE86-6DD7E0F0C35F}" emma:medium="tactile" emma:mode="ink">
                <msink:context xmlns:msink="http://schemas.microsoft.com/ink/2010/main" type="inkWord" rotatedBoundingBox="20371,4649 22224,4561 22247,5060 20395,5147"/>
              </emma:interpretation>
            </emma:emma>
          </inkml:annotationXML>
          <inkml:trace contextRef="#ctx0" brushRef="#br0" timeOffset="40384.28">16015-838 121 0,'0'0'161'0,"0"0"-1"15,0 0-13-15,0 0-5 0,0-9-3 0,0 9-8 16,0 0-9-16,0 0-6 0,0 0-7 0,0 0-12 16,0 0-2-16,0 0-8 0,0 0-4 0,0 0-4 15,0 0-7-15,0 0-2 0,0 0-11 16,0 0-2-16,0 0-3 0,-2-10-7 0,2 10-4 0,0 0-5 15,0 0-5-15,0 0-1 0,0 0-4 0,0 0-4 0,0 0-1 16,0 0-8-16,0 0-1 0,0 0 0 0,0 0 1 16,0 0-2-16,0 0 1 0,0 0-3 0,0 0 0 15,6 24-1-15,-6-24 0 0,2 8-3 0,-2-8 4 16,-2 9 2-16,2-9 0 0,2 13 0 0,-2-6-6 16,0-7 9-16,-2 15 4 0,2-6-8 0,-2 0 7 15,2 0-2-15,-2-1-2 0,2-8-2 0,-2 17 1 16,4-7-2-16,-4 0 1 0,2-1-7 0,0-9 3 0,0 13-1 15,0-4 1-15,0-9 4 0,0 13-4 16,0-6 0-16,0 0 1 0,0-7 0 0,2 12 1 16,-2-5-4-16,0-7 3 0,2 11 0 0,-2-11-3 0,0 10 0 15,0-10 1-15,2 9-3 0,-2-9 2 16,0 7 0-16,0-7 2 0,0 0-3 0,0 0 4 16,0 0-2-16,0 7 8 0,0-7 0 0,0 0 7 0,0 0 3 15,0 0 8-15,0 0 2 0,0 0 5 0,0 0 6 16,4 6 0-16,-4-6 3 0,0 0-5 0,0 0-1 15,0 0-6-15,0 0-3 0,0 0-8 0,0 0 0 16,0 0-2-16,1-25-3 0,-1 25 1 0,1-13-4 16,0 6-5-16,6-1-7 0,-1-1 0 0,-1 1-7 15,2-3-2-15,0 1 0 0,0 1-2 0,-1 1 5 16,1-2-5-16,2 2 3 0,0 0-3 0,-2-1 2 16,2-2-6-16,-3 4 1 0,1 0 2 0,0-2 0 15,2 2 1-15,-2 0-6 0,-1 1 0 0,1 1-2 16,0-2 0-16,-2 3 2 0,-1-2 2 0,1 1-7 15,1 0 9-15,0 1 1 0,-2 0-1 0,-4 4 2 16,10-9-4-16,-5 4 5 0,-1 2-3 0,4-2 4 0,-2 1 2 16,-1-1 0-16,1 1 1 0,1 0-3 0,-7 4 1 15,10-9 1-15,-6 4-2 0,0 1 1 0,4 1-1 16,-8 3 2-16,12-5-3 0,-7 2 0 0,0 0 1 16,-5 3 1-16,9-6 2 0,-9 6-2 0,9-1-2 15,-9 1 1-15,8-3 0 0,-8 3 1 0,0 0 1 16,8-4-2-16,-8 4-2 0,0 0 1 0,0 0 1 15,7-2-1-15,-7 2-4 0,0 0 0 0,0 0 1 16,0 0 0-16,0 0 3 0,0 0-4 0,0 0 1 16,8 6 1-16,-8-6 4 0,0 7 0 0,0-7-5 15,2 7 4-15,-2-7-3 0,3 10-1 0,-3-10 6 16,2 10-2-16,0-5-1 0,-2-5 0 0,0 11 2 16,0-11-2-16,0 12 2 0,0-7 0 0,0-5 0 0,0 13-2 15,0-13 0-15,0 11 2 0,0-3 3 0,0-8 3 16,0 14 1-16,-2-8 0 0,1 5-2 15,-1-4 1-15,-2 1 1 0,4 1 0 0,-2 1 2 0,0-2-4 16,-1 1 0-16,1-1 2 0,0 1 2 0,0 3 0 16,0-5-1-16,-1 3 0 0,1-2-1 0,1-1 4 15,0 3 0-15,1-3-4 0,-3 2-3 0,3-9 8 16,0 11-6-16,0-11 1 0,2 8-1 0,-2-8 1 16,0 9 2-16,0-9 2 0,0 0 0 0,2 9-1 15,-2-9 7-15,6 3-5 0,-6-3 1 0,6 5 2 16,-6-5 0-16,7 1-2 0,-7-1-4 0,0 0 0 15,9 1-20-15,-9-1-26 0,0 0-30 0,0 0-40 16,12 0-48-16,-12 0-54 0,0 0-67 0,4-5-174 16,-4 5-490-16,0 0 217 0</inkml:trace>
          <inkml:trace contextRef="#ctx0" brushRef="#br0" timeOffset="44491.49">16804-960 78 0,'0'0'122'0,"0"0"-6"0,0 0-6 0,0 0-7 0,0 0-9 16,-4-7-3-16,4 7-9 0,0 0-3 0,0 0-7 15,0 0-1-15,0 0-11 0,0 0-8 0,0 0 0 16,-3-7-7-16,3 7-7 0,0 0 3 0,0 0-7 16,0 0-4-16,0 0 1 0,0 0-11 0,0 0 5 15,-6-5-1-15,6 5-6 0,0 0 0 0,0 0-1 16,0 0 3-16,0 0-2 0,0 0-1 15,0 0 1-15,-7-3 3 0,7 3 0 0,0 0 7 0,0 0 9 16,0 0 1-16,0 0 3 0,0 0-3 0,0 0-1 16,-6-3 2-16,6 3-4 0,0 0-1 0,0 0 2 15,0 0-2-15,0 0 0 0,0 0-3 0,0 0-3 0,0 0-1 16,0 0-5-16,0 0-3 0,0 0 0 16,0 0-4-16,0 0-1 0,0 0 0 0,0 0-3 15,0 0 0-15,0 0-2 0,0 0 1 0,0 0-3 16,24 6 0-16,-24-6-2 0,13 2 2 0,-6 1-3 15,-2 0 1-15,4-2-6 0,-1 3 3 0,-2 0 2 0,2-2-1 16,1 3-3-16,1-3 4 0,1 3-3 16,0-2-1-16,-1 4 2 0,-2-5 0 0,4 3 3 0,-3-1-2 15,3-2-2-15,-1 4 1 0,-1-3-2 0,4 0 4 16,-5 1-2-16,4 0-2 0,-1 1-1 0,-1-1 1 16,2-1-2-16,-3 3 2 0,0-3-3 0,0 0 0 15,1-1 4-15,-3 1-2 0,0-2 1 0,0 2 1 16,0-1 1-16,-1 0-3 0,-7-2 0 0,12 3 1 15,-7-3 0-15,-5 0-1 0,10 3 1 0,-10-3 2 16,6 3-1-16,-6-3 2 0,0 0-3 0,0 0 5 16,9 1 1-16,-9-1 1 0,0 0 4 0,0 0-3 15,0 0 3-15,0 0-5 0,0 0 2 0,0 0-1 16,0 0 5-16,0 0-6 0,0 0 0 0,0 0-4 16,0 0 3-16,0 0 0 0,0 0-3 0,0 0 1 15,-21 11 0-15,13-7-2 0,-1-3 1 0,-1 3 0 0,-2-2 1 16,2 4 0-16,-7-1-4 0,0 1 3 15,1 0-2-15,-3-1-1 0,3 2 2 0,-2-2 1 16,1 2 0-16,0-2-2 0,3-1 1 0,3 3 1 0,-3-4-2 16,4 1 3-16,-3-1 0 0,3 2-2 0,-2-1 0 15,-1 0 0-15,4-1-1 0,-1 1-1 0,3-1-1 16,-1-1 5-16,3 0-2 0,-6 1-1 0,7 1 2 16,-3-1-1-16,2 1 3 0,5-4-7 0,-11 6-12 15,7-4-7-15,4-2-11 0,-9 6-10 0,9-6-16 16,-5 4-17-16,5-4-13 0,-9 2-11 0,9-2-9 15,0 0-15-15,-4 5-14 0,4-5-147 0,0 0-307 16,0 0 137-16</inkml:trace>
          <inkml:trace contextRef="#ctx0" brushRef="#br0" timeOffset="44935.71">17246-744 143 0,'0'0'164'0,"0"0"-14"0,0 0-10 0,0 0-22 0,0 0-9 15,0 0-12-15,0 0-9 0,0 0-2 0,0 0-7 16,0 0-8-16,0 0 1 0,0 0 0 0,-25 11-4 16,19-7 1-16,-3 3-1 0,-1-1 0 15,0-1-7-15,-2 2-2 0,-1 0-4 0,2 0-2 0,-4 0-3 16,-4 3-7-16,1-2 1 0,0 1-6 0,1-1 0 15,-2 1-4-15,0 0-3 0,-1-3-3 0,3 3-3 16,-4-5 6-16,2 4-13 0,0-2 0 0,2-1-3 16,0 1-11-16,4-5-9 0,0 5-14 0,3-2-15 15,0-2-13-15,1 0-22 0,2 1-12 0,7-3-14 16,-10 4 0-16,5-1-12 0,5-3-11 0,0 0-13 16,0 0-120-16,0 0-273 0,0 0 121 0</inkml:trace>
          <inkml:trace contextRef="#ctx0" brushRef="#br0" timeOffset="46519.5">17552-954 140 0,'0'0'172'0,"0"0"-7"0,0 0-14 0,0 0-1 0,0 0-11 16,0 0-9-16,0 0-9 0,0 0-8 0,-4-8-5 15,4 8-4-15,0 0-8 0,0 0-5 0,0 0-4 16,-1-9-7-16,1 9-5 0,0 0-10 0,0 0-3 15,0-10-6-15,0 10-7 0,0 0-3 0,1-7-7 16,-1 7 2-16,3-7-8 0,-3 7-3 0,7-9-2 16,-7 9 0-16,5-6-7 0,-2 0 0 0,-3 6-4 15,6-9 1-15,-2 6-3 0,0-3-3 0,1 1 3 16,0 2-4-16,-5 3-4 0,8-8 2 0,-3 2 1 16,-1 3-1-16,3-2-3 0,-2 1-3 0,-5 4 2 15,8-7-2-15,-3 3 1 0,-5 4-2 0,9-5 0 16,-4 2 3-16,-5 3-4 0,8-5-1 0,-3 3 1 0,-5 2 1 15,9-2 0-15,-9 2-3 0,8-3 3 0,-8 3-2 16,0 0-2-16,0 0 0 0,10-1 0 16,-10 1-1-16,0 0 1 0,0 0-1 0,8-2 0 0,-8 2-1 15,0 0 0-15,0 0-1 0,9 3 0 0,-9-3 4 16,0 0-3-16,6 5 2 0,-6-5-4 0,4 6 4 16,-4-6-1-16,6 4-2 0,-6-4 1 0,4 6 4 15,-4-6-3-15,2 7-1 0,-2-7 4 0,3 10-2 16,-3-10-3-16,0 7 2 0,0-7 1 0,1 12 0 15,-1-12-1-15,-2 11 3 0,2-5-2 16,-2 2 3-16,2-8-2 0,-5 13 2 0,3-7-1 0,-2 4 2 16,0-1-1-16,2-4-1 0,-3 6 3 0,-1-3-1 15,4-1-2-15,-2-1 3 0,-1 0-3 0,1 2 2 16,0-2 0-16,-1 3 0 0,1-2 1 0,2-1 0 16,-3 1-1-16,1-1 1 0,1 0 3 0,0-1-3 15,-3 3-1-15,2-2 3 0,-1-1-3 0,0 2 2 16,0-2 2-16,1 2-1 0,0-2 2 0,1 1 0 0,-2 1 0 15,-3 0 3-15,3 2 0 0,-2-4 3 16,1 2-1-16,0 1-2 0,2-5 1 0,0 3-1 16,-1-1 1-16,0 0-3 0,0-2 1 0,-2 2 2 0,7-5-3 15,-7 9-1-15,3-5 0 0,4-4-1 0,-7 4 0 16,7-4-1-16,-7 4-1 0,7-4-2 0,-3 6 4 16,3-6-3-16,0 0-1 0,-6 5 4 0,6-5-2 15,0 0 0-15,0 0 5 0,0 0-2 0,0 0 2 16,0 0 5-16,-3 4 1 0,3-4 2 0,0 0 2 15,0 0 3-15,0 0 4 0,0 0 2 0,0 0-1 16,0 0 3-16,0 0 3 0,0 0-3 0,0 0-5 16,0 0-4-16,0 0-3 0,0 0 1 0,0 0-2 15,0 0 0-15,0 0-7 0,25-7 0 0,-25 7-2 16,10-3 0-16,-10 3-5 0,13-2 3 0,-13 2-3 16,11 0 1-16,-11 0-4 0,9 0 3 0,-9 0-2 15,14 0 1-15,-14 0 0 0,9 3-4 0,-5-2 1 16,-4-1 1-16,11 0 1 0,-11 0-4 0,11 4 2 15,-6-1 3-15,-5-3-2 0,10 3-2 0,-10-3 1 16,9 4 0-16,-5-3 0 0,-4-1 1 0,10 7 0 16,-5-4 4-16,0-1-3 0,-5-2 0 0,9 7-2 0,-3-2 1 15,-6-5 0-15,9 4 3 0,-4-1-1 0,3-1 2 16,-8-2-1-16,15 1 0 0,-8 2 2 0,4-1-4 16,-3-1 5-16,0-1 4 0,-8 0 4 15,16-1 5-15,-6-1 2 0,-2 1 9 0,1-1-1 0,-9 2-6 16,11-3 2-16,-4 0-3 0,-7 3 3 0,13-4-9 15,-8 4-1-15,-5 0-1 0,7-5-12 0,-7 5-20 16,8-5-28-16,-8 5-35 0,5-2-44 0,-5 2-58 16,0 0-58-16,0 0-232 0,5-5-513 0,-5 5 226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13:53.0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DFB0C7-06D8-4398-845C-E41084E67ACE}" emma:medium="tactile" emma:mode="ink">
          <msink:context xmlns:msink="http://schemas.microsoft.com/ink/2010/main" type="writingRegion" rotatedBoundingBox="11727,9845 23668,9347 23778,11979 11836,12477"/>
        </emma:interpretation>
      </emma:emma>
    </inkml:annotationXML>
    <inkml:traceGroup>
      <inkml:annotationXML>
        <emma:emma xmlns:emma="http://www.w3.org/2003/04/emma" version="1.0">
          <emma:interpretation id="{D198A194-4454-433F-9E74-8F02B111F045}" emma:medium="tactile" emma:mode="ink">
            <msink:context xmlns:msink="http://schemas.microsoft.com/ink/2010/main" type="paragraph" rotatedBoundingBox="11727,9845 23668,9347 23778,11979 11836,12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85E7E2-46FF-480E-B377-C52EC79FCD4D}" emma:medium="tactile" emma:mode="ink">
              <msink:context xmlns:msink="http://schemas.microsoft.com/ink/2010/main" type="inkBullet" rotatedBoundingBox="11734,10029 12505,9997 12539,10818 11768,10850"/>
            </emma:interpretation>
          </emma:emma>
        </inkml:annotationXML>
        <inkml:trace contextRef="#ctx0" brushRef="#br0">7523 4577 122 0,'-9'5'172'16,"-3"3"-17"-16,0 2-8 0,2 1-8 0,0-2-8 16,-3 3-7-16,1 0-5 0,1 4-10 0,2-2-1 15,0 1-10-15,0 2-8 0,1 0-5 0,1 0-9 16,2 2-4-16,1-1-1 0,0 0-5 0,5-1-16 15,-2 3 9-15,2-2-8 0,-1 1-1 0,4-1-5 16,-1 0 0-16,1 1-5 0,-1-2-1 0,4 0-3 16,-5 0-6-16,3-1-3 0,0 0 2 0,1-2-3 15,-3-2 0-15,2 0-5 0,-1-1-2 0,1 2 1 0,1-3 0 16,0 0 0-16,1 1 2 0,1-2 2 0,0 0-2 16,2-1 2-16,-2 0 5 0,2-1-6 15,3-2 4-15,-4 1 1 0,3-1-2 0,0 0 1 0,1-3-1 16,1 1-5-16,-1-3 3 0,4 0-2 0,1 2-6 15,-2-2 5-15,-1 0-4 0,4-2-6 0,-1-1 5 16,1 1-4-16,0-2 2 0,0-1-5 0,0 2 2 16,2-4-2-16,-3 2 3 0,1-2-4 0,1 0 0 15,-2-1-4-15,0-2 1 0,0 0 0 0,-3 0-2 16,3-3 3-16,0 2-1 0,-3-3-2 0,6-4-2 16,-7 2-13-16,2-3-1 0,-4 2-1 0,1-6-3 15,-4 5-5-15,3-3 1 0,-1-3-5 0,-1-1 4 16,-1 3-2-16,-3 2 9 0,4-4-3 0,-3 0 4 15,-2 1 0-15,-1 4 0 0,1-5 1 0,-3 4 1 16,2 0 3-16,-1 1 5 0,-1-6-1 0,-1 6-3 0,1 0 1 16,-4 0-2-16,1-2 11 0,0 0-2 0,-7-1-2 15,2-2 1-15,2 7 4 0,-2 0 0 0,-1 0 9 16,-2 0 2-16,2 2-3 0,-2 1 1 0,-3-1 0 16,5 6-2-16,-6-1-2 0,3 2-1 0,-3 4-1 15,-1 1 0-15,-4 1-1 0,0 2 0 0,-2 0 0 16,-7 5 0-16,5 4-4 0,-3 1 1 0,2 3-1 15,0 1-11-15,0 6-15 0,0-3-15 0,2 5-12 16,1-1-19-16,1 4-16 0,2-1-21 0,-1 2-26 16,3-1-32-16,0 4-201 0,2-5-397 0,0 1 176 15</inkml:trace>
        <inkml:trace contextRef="#ctx0" brushRef="#br0" timeOffset="-892.61">7601 4836 99 0,'0'0'231'0,"8"-7"-7"16,-1 5-10-16,0-1-11 0,4-2-10 0,5 3-9 0,0 0-9 15,6-1-15-15,-3 1-16 0,1-1-14 0,-2 1-13 16,1 2-13-16,-1 0-11 0,0-2-7 0,-5 4-11 16,-3 0-7-16,2-1-14 0,-2 2-26 0,-2 1-20 15,-1-2-28-15,0 0-22 0,-4 2-28 0,-3-4-26 16,7 6-31-16,-7-6-54 0,0 0-162 0,0 0-371 15,0 0 165-15</inkml:trace>
        <inkml:trace contextRef="#ctx0" brushRef="#br0" timeOffset="-1424.03">7650 4669 47 0,'0'0'219'0,"0"0"-14"0,0 0-19 0,0 0-13 15,0 0-14-15,0 0-16 0,0 0-14 0,0 0-12 16,0 0-10-16,-7-4-11 0,7 4-8 0,0 0-5 0,0 0 7 16,0 0-7-16,0 0-7 0,0 0-1 0,16 18-8 15,-11-12-2-15,1-1-5 0,-2 1-6 16,1 5-4-16,1-2-2 0,0 1-4 0,0 0 0 0,-2 4-4 15,-2-2-4-15,2-1 0 0,0 0-2 16,0 4-2-16,-2-3-1 0,1 0-5 0,-2-2-2 0,3-1 1 16,-3 2-5-16,0-2 1 0,-1-3-3 0,0-6 3 15,2 13-7-15,-2-6 3 0,0-7-7 0,0 9 2 16,0-9 0-16,1 11-10 0,-1-11-19 0,0 6-16 16,0-6-12-16,0 0-6 0,0 8-16 0,0-8-10 15,0 0-12-15,0 0-26 0,0 0-32 0,0 0-26 16,0 0-182-16,0 0-383 0,8-18 170 0</inkml:trace>
        <inkml:trace contextRef="#ctx0" brushRef="#br0" timeOffset="-1117.01">7902 4627 143 0,'0'0'181'0,"0"0"-21"0,0 0-8 0,0 0-5 15,0 0-6-15,0 0-8 0,0 0-11 0,-23 17-1 16,17-9-7-16,-2 0-2 0,-1 1-1 0,2 3-2 16,-1-2 2-16,0 2-9 0,-2 5-1 0,2-7-5 15,1 5-5-15,-2-1-5 0,3-4-1 0,-1 1-6 16,1-1-3-16,-1 3-7 0,1-4-5 0,0 2-3 16,0-2-5-16,0 1-9 0,2-3-6 0,1 0-1 15,-3 0-2-15,2 0-6 0,2-1-3 0,2-6 1 16,-5 8-7-16,2-3 0 0,3-5-1 0,-2 8-4 0,2-8-5 15,-3 5-19-15,3-5-14 0,0 0-16 0,-4 5-19 16,4-5-19-16,0 0-16 0,-3 8-19 0,3-8-34 16,0 0-27-16,-9 1-46 0,9-1-161 15,0 0-409-15,-17-4 182 0</inkml:trace>
      </inkml:traceGroup>
      <inkml:traceGroup>
        <inkml:annotationXML>
          <emma:emma xmlns:emma="http://www.w3.org/2003/04/emma" version="1.0">
            <emma:interpretation id="{568FEA5E-A04C-45C8-B6F8-0694E286B322}" emma:medium="tactile" emma:mode="ink">
              <msink:context xmlns:msink="http://schemas.microsoft.com/ink/2010/main" type="line" rotatedBoundingBox="12591,9809 22041,9415 22093,10663 12643,11058"/>
            </emma:interpretation>
          </emma:emma>
        </inkml:annotationXML>
        <inkml:traceGroup>
          <inkml:annotationXML>
            <emma:emma xmlns:emma="http://www.w3.org/2003/04/emma" version="1.0">
              <emma:interpretation id="{BE96CD30-B0FC-41E3-94FC-DB2431968A1B}" emma:medium="tactile" emma:mode="ink">
                <msink:context xmlns:msink="http://schemas.microsoft.com/ink/2010/main" type="inkWord" rotatedBoundingBox="12591,9809 15129,9703 15181,10952 12643,11058"/>
              </emma:interpretation>
            </emma:emma>
          </inkml:annotationXML>
          <inkml:trace contextRef="#ctx0" brushRef="#br0" timeOffset="-25999.97">8253 5048 19 0,'0'0'173'16,"5"-10"-11"-16,-5 10-13 0,0 0-15 0,6-4-9 15,-6 4-12-15,5-6-12 0,-5 6-2 0,0 0-4 16,5-7-6-16,-3 2-11 0,-2 5-7 0,5-7-4 0,-5 7-10 16,4-9-5-16,0 5-4 0,0 0-4 15,2-1-6-15,1-3 0 0,-1 2-8 0,1-4-8 0,3 1 5 16,-3 1-7-16,4-2 4 0,0-3-4 16,2-1 3-16,-2 2-4 0,1-2-3 0,3 0 1 15,-3-4-5-15,0 6 0 0,0-5-4 0,3-7 1 0,-1 2 6 16,0 5-10-16,-1-4 3 0,-3 4-1 0,2-1-4 15,4-1 3-15,-6 2-6 0,-2-1 1 0,1-1-1 16,1 1 2-16,1-5 2 0,-5 4-5 0,3 2-4 16,-3-1 7-16,1 0-2 0,-1 1-2 0,-1-1 4 15,0 1 1-15,-1-3-8 0,-1 3 7 0,-1 3-7 16,1-3 3-16,1 0-3 0,-3 1 3 0,-1 0-1 16,3 2 4-16,-3-1-4 0,0 1 2 0,0 3-2 15,-1 0 0-15,-1-2 3 0,1 2-1 0,-2-1-2 16,0 1 2-16,1 0 0 0,-1 2 0 0,1-2-1 15,-2 3 2-15,-1-1-7 0,0 1 5 0,0 0-4 16,-2 1 6-16,2 3-7 0,0-3 7 0,-3 4-8 16,3-1 2-16,-1 1 4 0,-1-1 4 0,-1 1-8 0,8 3 1 15,-17-3 0-15,7 0 6 0,2 2-4 0,8 1-4 16,-14 0 4-16,6-3 1 0,8 3-5 16,-10 0 5-16,10 0-1 0,-13 3 2 0,7-1 0 0,6-2-5 15,-9 4 6-15,4-1-2 0,5-3 1 0,-9 8 2 16,5-3-2-16,-1 2 5 0,3-1-5 0,-2 1 6 15,1 3 1-15,-2-1 2 0,0 4 2 0,1 0-3 16,-1 1 7-16,0 2-5 0,1 0-5 0,0-1 8 16,-1 2-1-16,0 0 1 0,2 2-2 0,-3-2 0 15,2 2-2-15,-3 4 4 0,3-6-1 0,-1 2-3 16,0-1 7-16,1 0-7 0,-2-1 6 0,2 1-4 16,-2 6-6-16,3-6 2 0,1 0 3 0,-2 2-1 15,3-2-2-15,2 2 1 0,2 0-2 0,0-1-1 0,2 1-1 16,-1-3 2-16,2 3 0 0,-1-3 5 0,1 0-2 15,2-1-5-15,1-3 4 0,-3-1-2 0,5 2-2 16,0-2 2-16,2 1-2 0,-3-4 2 0,3 2 1 16,-2-6-4-16,5 4 0 0,-5-5-2 0,2 2 7 15,5 0-5-15,-7-3 0 0,1-1 2 0,2 1 1 16,-3-3 1-16,2 0-2 0,-3-3-7 0,3 1 1 16,-3 0 1-16,-1-3-5 0,3 1 3 0,-5 0 0 15,2 0 2-15,1-2-6 0,-5 2-1 0,2 1 6 16,-3-3-2-16,0 0 1 0,2 1 1 0,-6 5 0 15,6-6-1-15,-2 3-1 0,-4 3 1 0,4-5 3 16,-4 5-5-16,0 0-3 0,5-4 3 0,-5 4-1 16,0 0 1-16,0 0-2 0,0 0 3 0,0 0 2 0,0 0-4 15,0 0 4-15,12 12 1 0,-12-12 0 0,3 6-1 16,1-3-1-16,-4-3-7 0,8 8 14 16,-2-3 0-16,-1-1 2 0,2-2 1 0,-1 3 4 15,3-3 2-15,1 1 0 0,-1-2 1 0,3 0 1 0,-2-1-1 16,-1 0-1-16,4 0-1 0,-6 0 0 0,1-1-1 15,2-3 0-15,-2 3-1 0,0-2-1 0,0-2 0 16,0 1 0-16,0-2-3 0,-3 1 5 0,2-2-6 16,-3 0 2-16,1-2-5 0,-1-1 3 0,0 2 1 15,-3-2-5-15,1 0 2 0,-2 1-1 0,0 9-2 16,-3-17-1-16,-1 7-1 0,0 1-1 0,-3 1 0 16,-2-1 5-16,0 1-3 0,0 1-1 0,-6 0-1 15,3 1 2-15,-6-1-3 0,5 3 2 0,-3 1 0 16,3 1-1-16,-1-1 1 0,3 0 2 0,-1 3-6 15,2 3-9-15,-1-2-9 0,0 1-10 0,4-1-13 16,0 2-9-16,1 0-14 0,2 2-21 0,1 2-21 0,1-2-21 16,2-5-167-16,-1 15-325 0,1-6 144 0</inkml:trace>
          <inkml:trace contextRef="#ctx0" brushRef="#br0" timeOffset="-25600.29">8938 4857 76 0,'0'0'194'0,"11"0"-11"15,-11 0-16-15,13 1-10 0,-7 0-17 0,3 1-13 16,0 0-12-16,-3 2-10 0,2 0-5 0,1 1-10 16,-3-1-4-16,5 3-5 0,-4 1-6 0,2-3-9 15,-1 2 0-15,-2 1-5 0,1 2-13 0,-2-1 6 0,1 1-1 16,-1 0 1-16,-2 2-7 0,2 0 0 15,-1 2-7-15,-1 3 1 0,-1 0-7 0,-2 0-2 16,-2 0 0-16,2 1-3 0,-3 1-5 0,0 1 2 0,-2-1-1 16,0 0-1-16,-4 5-2 0,3-6 0 0,-3 0-2 15,0-3 1-15,0 1-1 0,-1-2 0 16,-3 0-3-16,0-1 0 0,2-2-1 0,-1 1 9 0,-2-2-2 16,1 0-1-16,1-4 1 0,-3 2 3 0,-1-3-6 15,2 0 2-15,0-1 0 0,-4-1-7 0,1-1 1 16,-1-2-2-16,1-2 1 0,4 0-1 0,-2 1-1 15,-1-4 2-15,0-1-4 0,0-2-2 0,2-1-1 16,1-2 2-16,-1 0-5 0,4-1-6 16,1-3-14-16,3 1-13 0,3-3-16 0,2 1-22 15,0-3-29-15,3 0-21 0,5 0-29 0,4-8-33 0,-2 3-208 16,4-2-418-16,0 1 185 0</inkml:trace>
          <inkml:trace contextRef="#ctx0" brushRef="#br0" timeOffset="-25176.03">9301 4456 164 0,'-10'9'196'16,"2"-2"-13"-16,-2 3-8 0,0 5-13 0,0-2-16 0,-2 1-2 15,2 1-10-15,-1-1-5 0,0 0-5 0,5 1-10 16,-2 1-6-16,2-1-12 0,1-1-7 0,2 2-6 16,1 1-9-16,-2 0-5 0,4 0-7 0,1 0-2 15,-1-5-7-15,1 3-5 0,3 1-1 0,-1-4-5 16,-1-1-1-16,2 1-7 0,1-1-1 0,2-1-5 16,-2-2-22-16,3 2-21 0,-1-2-23 0,-2-2-22 15,2 1-19-15,2-2-22 0,-2 0-34 0,1-3-34 16,-8-2-173-16,18-3-369 0,-8-1 163 0</inkml:trace>
          <inkml:trace contextRef="#ctx0" brushRef="#br0" timeOffset="-24644">9525 4651 166 0,'3'-7'174'16,"-3"7"-21"-16,0 0-13 0,0 0-6 0,0 0-8 15,0 0-5-15,0 0-6 0,0 0-10 0,13 9-2 16,-13-9-2-16,3 8-5 0,-1-1-1 0,1-1-6 16,-3-6-5-16,1 12-5 0,0-3-1 0,-1-1-3 15,0 2-6-15,2-3-8 0,-2 3-2 0,0 0 4 16,0-3-8-16,0-7-3 0,1 17-6 0,-1-8-4 16,0-1-4-16,0-8-3 0,-1 12-6 0,-1-5-1 15,2-7-1-15,-1 8-5 0,1-8 0 0,0 10 0 0,0-10-4 16,-4 6 1-16,4-6 3 0,0 0-4 0,0 0-1 15,0 8 7-15,0-8-5 0,0 0-3 0,0 0 0 16,0 0-1-16,0 0-3 0,0 0 1 0,11-20-4 16,-8 11-5-16,1 0-9 0,3-2 0 0,-1 0-3 15,0 2 3-15,1-2-7 0,2-3 4 0,0 4 2 16,-3 0-2-16,0-1 2 0,2 4 2 0,1-2-9 16,-1 2 8-16,-2-1 0 0,3 1 0 0,-3 0 0 15,-1 2 0-15,1 1-1 0,0 1 1 0,0-2 0 16,-6 5-2-16,9-5 2 0,-4 4-1 0,-5 1-2 15,0 0 4-15,13-2-3 0,-13 2 1 0,0 0 0 16,12 6 1-16,-10-4 0 0,-2-2 4 0,7 12 0 16,-2-8 5-16,-3 3 1 0,1-1 2 0,-1 1 0 15,2 1 4-15,-1 2-2 0,-1-1 2 0,0-1 0 0,1 0 1 16,1 2-5-16,-3-4 0 0,1 5 4 16,-1-6-3-16,0 3-2 0,1-1 3 0,-2-7-4 0,1 12 1 15,0-7 2-15,-1-5 1 0,1 7-3 0,-1-7-10 16,2 8-12-16,-2-8-12 0,0 0-12 15,0 0-23-15,2 4-31 0,-2-4-36 0,0 0-33 0,0 0-232 16,0 0-427-16,0 0 190 0</inkml:trace>
          <inkml:trace contextRef="#ctx0" brushRef="#br0" timeOffset="-24287.01">10122 4290 165 0,'0'0'170'0,"0"0"-7"0,0 0-12 16,-1 20-5-16,1-20-4 0,-5 15-2 0,2-6-7 15,1 3-5-15,-2 0-7 0,0 3-1 0,0 1-3 16,0-3-3-16,-1-1-10 0,3 5-5 0,0-5-6 16,-1 5-3-16,0-4-5 0,2 1-3 0,-2-3-10 15,2 0-3-15,-1-2-7 0,2 1-2 0,-1 0-9 16,2 0-6-16,-2-1-1 0,2 1-2 0,-1 0-6 16,2-4 0-16,-2 5-5 0,1-2 3 0,2 0-4 15,-3 1-14-15,1 0-26 0,-1-2-29 0,-1 3-32 16,2-2-32-16,-4 0-41 0,3 0-36 0,-2-1-228 15,-1-3-441-15,1 3 195 0</inkml:trace>
          <inkml:trace contextRef="#ctx0" brushRef="#br0" timeOffset="-24007.86">10113 4883 56 0,'0'0'209'0,"3"5"-11"0,-3-5-6 0,7 7-10 16,-7-7-8-16,7 4-6 0,-7-4-7 0,7 2-12 16,-7-2 5-16,7 3 1 0,-7-3-1 0,7 1-4 15,-7-1-1-15,0 0-4 0,0 0-2 0,12-1-5 16,-12 1 2-16,0 0-16 0,0 0-8 0,5-7-10 16,-5 7-13-16,0 0-2 0,3-8-12 0,-3 8-8 15,0 0-4-15,0 0-12 0,-3-11-6 0,3 11-7 16,0 0-20-16,-5-9-23 0,5 9-24 0,-9-3-18 15,9 3-25-15,-10-3-22 0,10 3-28 0,-9 0-32 16,9 0-33-16,-10 0-27 0,10 0-47 0,-9-1-175 0,9 1-467 16,0 0 208-16</inkml:trace>
          <inkml:trace contextRef="#ctx0" brushRef="#br0" timeOffset="-23521.05">10588 4161 73 0,'17'4'175'0,"-17"-4"-13"16,17 12-4-16,-6-3 3 0,4 3-14 0,-1 0-2 16,6 9-6-16,-2 3-3 0,-5-2-10 0,1 5-1 15,-2 1-6-15,2 3 0 0,-5 0-6 0,-4 1-5 16,-1 0-8-16,-3 0-6 0,1 0-7 0,-4-1-10 16,-1 0-3-16,-3 2-6 0,1-3-6 0,-3 2-3 15,-3-3-9-15,-1 0 0 0,-2 0-6 0,-3-1-3 16,0-2-10-16,-4 0-24 0,2 0-30 0,0-3-35 15,-3-1-36-15,2-2-49 0,3-2-44 0,1-7-205 16,3 2-422-16,1 0 186 0</inkml:trace>
        </inkml:traceGroup>
        <inkml:traceGroup>
          <inkml:annotationXML>
            <emma:emma xmlns:emma="http://www.w3.org/2003/04/emma" version="1.0">
              <emma:interpretation id="{C6C6640C-4C7B-45E2-8C72-E60D11DE72BD}" emma:medium="tactile" emma:mode="ink">
                <msink:context xmlns:msink="http://schemas.microsoft.com/ink/2010/main" type="inkWord" rotatedBoundingBox="15677,10097 17848,10007 17881,10793 15710,10883"/>
              </emma:interpretation>
            </emma:emma>
          </inkml:annotationXML>
          <inkml:trace contextRef="#ctx0" brushRef="#br0" timeOffset="-21827.12">11636 4452 174 0,'5'4'174'0,"-5"-4"-9"0,0 0-12 0,-1 12-13 15,1-12-6-15,-3 11-18 0,3-11-5 0,-4 11-11 16,2-4-8-16,-1 0 1 0,1-1-6 0,-5 1-5 16,0 0-3-16,0 0-5 0,-2 1-4 0,-1-2-3 15,-1-1-5-15,-2 2-11 0,-2-2 0 0,-3 2-6 16,2-2-3-16,-3 0-5 0,0-1-2 0,1 1-3 15,-1 1-9-15,1-4 2 0,5 0-2 0,-1-1-1 0,0 0-2 16,0-2 1-16,3 1-5 0,-2-1 2 0,5-2-3 16,2-1-1-16,0 0 0 0,-1-1-5 15,3 0 1-15,2-5-6 0,1 3-1 0,3-4-7 0,1 1-6 16,1-1 4-16,3 1 3 0,0 1-2 0,2-1-1 16,4-1 2-16,0 2-1 0,1-1-1 0,2 1 0 15,2 1 1-15,-2 1-1 0,1 0 5 0,2 2 1 16,0 0-6-16,-2 0 3 0,2 1-3 0,1 4 4 15,-3-3-2-15,-3 6 1 0,4-3 1 0,-6 3-3 0,0 1 2 16,-1 1-3-16,1 1 0 0,-1 5 3 16,-2-3-2-16,0 6 2 0,1 1 4 0,-1 1 1 15,-2 2-3-15,3 6 4 0,-2-1 4 0,-6 5 0 0,2-2-1 16,-1-1 0-16,-2 4 5 0,-1 0-4 0,0 3-1 16,-3-3-4-16,3 3 6 0,-1-3 0 15,0 2-2-15,-2-3 0 0,1 1-1 0,0-1 5 0,-2-1-8 16,1 0 3-16,0-3 0 0,1-5-1 0,-1 1 1 15,-1-3-2-15,3 2 3 0,-2-4-3 0,1 0 1 16,-1-5 8-16,1 1-3 0,-1-1 2 0,-2-1 8 16,0-1 7-16,-1 1 1 0,-3-2-3 0,-3-4 1 15,3 2-2-15,-3-2-1 0,-1-1-2 0,-1-1-2 16,2-1 1-16,-1-1-5 0,-2-2 2 0,1-2-1 0,-1-3-1 16,-2-1-1-16,4 0-6 0,-1-3 3 15,2-2 3-15,0-3-7 0,3 1-7 0,4-2-10 16,1-2-11-16,4 2-8 0,3-8-5 0,3-1-11 15,6 2-14-15,-1-1-1 0,7 0-10 0,0-1 4 0,4 1 3 16,1 2-10-16,1-3 14 0,3 3 7 16,-1 1 4-16,2 1 4 0,2 2 10 0,-2 1 3 0,0 0 5 15,-1 4 8-15,-3 0 2 0,-1 1 1 0,-8 3 8 16,2-2 2-16,-2 6 2 0,2-3 4 16,-7 5 2-16,2-2 2 0,-3 2-4 0,2 2 2 0,-2-1 0 15,-3 1-4-15,1 1-2 0,-7 2 5 0,12 0-4 16,-12 0 2-16,11 1-2 0,-5 2 1 0,-1 0 0 15,-5-3 1-15,8 10 2 0,-3-4 5 0,-1 5 1 16,0-4-3-16,-2 2 9 0,2 1-2 0,0 3 1 16,-2-3-1-16,0-1 0 0,0 1-2 0,1 0 2 15,-1 0 0-15,0-3 0 0,-1 3-1 0,0-5-5 0,-1-5 4 16,1 11-2-16,-1-11 1 0,2 8 5 16,-2-8 14-16,0 9 12 0,0-9 7 0,0 0-3 15,0 0-2-15,0 0-7 0,0 0-4 0,0 0 2 0,0 0-6 16,0 0-1-16,0 0-6 0,2-28-15 15,2 19-8-15,0 0-14 0,0-3-9 0,1 0-10 16,0 2-2-16,4-2-13 0,-2-2 3 0,0 3-2 0,1 1 12 16,0 0 2-16,0 2-5 0,1-1 10 0,0 2 5 15,-1 1 2-15,-3 1 6 0,1 2-2 0,2-1 4 16,-2 1 2-16,1 1-1 0,-7 2 6 0,14-3 2 16,-7 3-2-16,-7 0-4 0,13 3 2 0,-5-1 7 15,-2 0 4-15,2 0 4 0,-2 1-6 0,4 2 6 16,-1-1 0-16,-1 2 3 0,2-1 2 0,-2 1-4 15,0 0 7-15,2 0 0 0,-3 2-3 0,0-5 3 16,2 1 0-16,-2 2 6 0,4-2 4 0,-1-1-5 16,-1 2 7-16,1-3-7 0,1 1 2 0,1-2-1 0,-3-1 0 15,2 0-2-15,0-1 1 0,1 1-5 16,0-1-2-16,-1-1 0 0,-1-2 0 0,-1 1 0 16,0-1 0-16,0 0-2 0,-2-1-3 0,0-2-3 0,0 3-2 15,-2-1 8-15,-3-1 0 0,-2 6-3 0,3-14 1 16,-3 14 1-16,-3-13-2 0,-1 9-7 0,-1-3 4 15,-5 2-1-15,1 0 0 0,-1 1-1 0,-1 0-1 16,-1 0 0-16,-2 2 3 0,1 2 0 0,1-2-3 16,-1 4 2-16,-1-2-2 0,2 2 1 0,0 1-3 15,3-1-3-15,1 3-7 0,1-3-17 0,1 3-4 16,1 0-12-16,5-5-20 0,-5 11-18 0,4-5-30 16,1-6-40-16,3 10-120 0,3-6-299 0,2 2 133 15</inkml:trace>
          <inkml:trace contextRef="#ctx0" brushRef="#br0" timeOffset="-21305.97">12639 4590 93 0,'0'0'182'0,"-9"-7"-19"0,9 7-14 15,0 0-16-15,0 0-12 0,0 0-11 0,0 0-4 16,-14 13-10-16,10-8-8 0,4-5-3 0,-3 10-9 15,3-10-6-15,-2 11-2 0,2-6-6 0,0-5-5 16,-1 10-4-16,1-10-1 0,6 14-1 0,-3-10 0 16,1 1 0-16,3-1 0 0,0 0-1 0,-1-3-7 15,5 4 1-15,1-5-6 0,-2 2-1 0,2-2-5 16,1-2 2-16,-2 2-8 0,1-3 0 0,-1 1-2 16,2-3-7-16,-3 1 2 0,3-3-5 0,-3-1 1 0,3 2 2 15,-3-1-6-15,-1-2 1 0,0 3 0 16,-1-3-1-16,-1 2-2 0,0 0 1 0,-1 2 5 15,-2 2 2-15,0-2-2 0,-4 5-1 0,5-7 0 0,-5 7-2 16,4-5-5-16,-4 5 5 0,0 0-6 0,0 0-1 16,0 0-3-16,0 0 2 0,0 0-1 0,0 0-1 15,0 0-1-15,0 0-1 0,-13 18 4 0,9-11-2 16,3-2-1-16,-4 2 1 0,3 0-1 0,2-7 2 16,-1 14-2-16,1-6 5 0,0-8-5 0,1 14 5 15,3-8-4-15,2 0 6 0,0 0 3 0,3-2-4 16,2 1-3-16,-1 0 2 0,2-2-3 0,3-1 3 15,0-2 0-15,3-2 2 0,0 0-4 0,1-2 1 16,-1 0-3-16,0-1 6 0,0-2-3 0,-4-1 1 16,-1 3-2-16,-2-8 1 0,-1 4 1 0,-1 0-3 15,-1-3 2-15,-2 4-2 0,0-1-3 0,-4-2 2 0,0 6-10 16,0-6-10-16,-2 11-3 0,-2-12-14 16,2 12-14-16,-4-9-19 0,4 9-13 0,-7-5-22 15,7 5-26-15,-8-4-7 0,8 4-20 16,0 0-168-16,-8 0-350 0,8 0 155 0</inkml:trace>
          <inkml:trace contextRef="#ctx0" brushRef="#br0" timeOffset="-20964.07">13427 4465 176 0,'1'-7'201'15,"-1"7"-16"-15,0 0-22 0,0 0-18 0,0 0-11 0,0 0-14 16,-18-2-12-16,18 2-13 0,0 0-13 0,-15 9-6 16,10-6-8-16,-3 0-6 0,3 1-6 15,5-4-10-15,-8 8-1 0,3-2-3 0,3-1-5 0,-2 1-4 16,4-6-4-16,-1 11 0 0,1-3-6 16,1 1 6-16,0-2 1 0,4 3-1 0,-1-2 9 0,3 1 2 15,-2 0 6-15,4-1 3 0,-3 2 4 0,4-1 3 16,-2-2 2-16,2 0 2 0,-1-1 4 0,2 1 6 15,-2-2-9-15,-4 0-5 0,1-1-4 0,-3 0-4 16,-3-4-6-16,13 4-4 0,-10-1-4 0,-3-3-1 16,4 5 0-16,-4-5-3 0,0 0-7 0,0 0-20 15,-13 14-24-15,5-12-35 0,-3 3-37 0,0 0-39 16,0-3-43-16,-1 4-72 0,1-4-138 0,-2-2-416 16,-1 2 185-16</inkml:trace>
        </inkml:traceGroup>
        <inkml:traceGroup>
          <inkml:annotationXML>
            <emma:emma xmlns:emma="http://www.w3.org/2003/04/emma" version="1.0">
              <emma:interpretation id="{533EEAE5-8EDA-4FDB-A58F-0EC2E57EED4D}" emma:medium="tactile" emma:mode="ink">
                <msink:context xmlns:msink="http://schemas.microsoft.com/ink/2010/main" type="inkWord" rotatedBoundingBox="18705,9786 22050,9646 22079,10344 18734,10483"/>
              </emma:interpretation>
            </emma:emma>
          </inkml:annotationXML>
          <inkml:trace contextRef="#ctx0" brushRef="#br0" timeOffset="-18311.02">14415 4455 118 0,'-2'-6'237'0,"2"6"-14"0,-5-9-10 0,5 9-13 15,-1-12-4-15,1 12-15 0,-3-8-11 0,3 8-13 16,-2-6-14-16,2 6-15 0,0 0-19 0,0 0-10 16,0 0-9-16,0 0-11 0,-10 0-7 0,10 0-9 15,-9 10-1-15,5-6-11 0,0 5-1 0,-2 2-9 16,2-4-4-16,0 3-6 0,0 0 3 0,2-1-5 0,-1 1-2 15,1 0-3-15,-1 0 1 16,4-1-3-16,-2 0 0 0,2-1-6 0,-1-8 2 0,0 12-4 16,0-12 2-16,4 8-1 0,-1-2-1 0,3-2 1 0,-6-4-1 15,9 7 2-15,-2-7-3 0,-7 0-2 0,15 1 5 16,-5-2-6-16,-10 1 1 0,15-3-1 16,-5-1 1-16,-1-1-2 0,1 0 1 0,-2 0 1 0,0-2-3 15,1-1-4-15,1 1 2 0,-5 0 0 0,3-1-2 16,-3 1-1-16,2 0-1 0,-3-3 0 0,0 6 4 0,1-2-6 15,-3 2 5-15,-2 4-3 0,6-9 0 16,-6 9-2-16,3-6 0 0,-3 6-1 0,0 0-3 16,0 0-3-16,3-7 3 0,-3 7-1 0,0 0 0 15,0 0 2-15,0 0-1 0,0 0-1 0,0 0 1 16,-14 21 0-16,12-16 4 0,-1 2-3 0,3-7 0 16,-4 15 0-16,2-7 3 0,0-3 0 0,2-5 0 0,-3 13-1 15,3-6 0-15,0-7 3 0,5 11 0 0,-1-4 5 16,0-4-4-16,3 2 0 0,-2-1-1 0,8-2-2 15,-1 1 6-15,0-3-4 0,7 3 4 0,-5-6 0 16,4 3-3-16,0-3 1 0,-2-1 6 0,2-1 6 16,-5 0 1-16,0 0 1 0,-1-2 3 0,-1 1-1 15,-1-2 2-15,-2 0-3 0,1-1-3 0,-1 2-2 16,-4 1 1-16,1-1-4 0,-3 2 2 0,2 0-1 16,-4 5-1-16,4-8-5 0,-4 8-3 0,1-6-5 15,-1 6-13-15,0 0-5 0,0 0-5 0,0 0-13 16,0 0-9-16,0 0-1 0,0 0 1 0,0 0-2 15,0 0 2-15,0 0 3 0,0 0 3 0,0 0-1 16,0 0 5-16,7 17-7 0,0-14 12 0,1 1-1 0,1 0 5 16,1-2 5-16,0 0 0 0,4 0 3 0,-5-2 2 15,2-2 1-15,1 1 5 0,-2 1 6 0,2-2 9 16,-5 1 9-16,4-3 15 0,-4 3 8 0,2-2 9 16,-9 3 5-16,11-2 8 0,-4-1 8 0,-7 3-5 15,9-2-7-15,-9 2-3 0,0 0-12 0,9-1-5 16,-9 1-7-16,0 0 4 0,8 7-6 0,-8-7-2 15,2 9-1-15,2-5-2 0,-4-4-4 0,0 12 1 16,4-4-5-16,-4-2 0 0,0 1 2 0,2 1 0 16,-2-2-2-16,0-6 2 0,2 15-6 0,-1-9 1 15,-1-6 0-15,2 11-1 0,-2-5-3 0,0-6-12 16,2 8-17-16,-2-8-20 0,0 8-24 0,0-8-21 16,0 0-22-16,2 8-16 0,-2-8-20 0,0 0-43 15,0 0-71-15,0 0-145 0,0 0-438 0,0 0 193 16</inkml:trace>
          <inkml:trace contextRef="#ctx0" brushRef="#br0" timeOffset="-18090.11">15077 4298 10 0,'0'-11'195'0,"4"6"-20"15,-4 5-17-15,5-6-15 0,-5 6-14 0,4-7-19 16,-4 7-21-16,6-5-31 0,-6 5-27 0,0 0-29 15,10-4-36-15,-10 4-144 0,9-4-192 0,-1 2 84 16</inkml:trace>
          <inkml:trace contextRef="#ctx0" brushRef="#br0" timeOffset="-17893.63">15288 4168 129 0,'2'11'211'16,"-4"-1"-11"-16,2 6-8 0,0 1-14 0,0 3-10 0,0-3-10 16,0 4-6-16,2 3-9 0,0-6-11 0,1 2-8 15,0-1-11-15,1 0-8 0,-2-1-10 0,2-2-10 16,1 1-9-16,-1 0-6 0,-1 0-7 0,-1-6-5 16,1 2-6-16,-1-2-1 0,2 0-8 0,-2 1 0 15,-1-4-20-15,1 0-18 0,0-2-22 0,0 1-24 16,-2-7-25-16,0 14-36 0,0-7-24 0,0-7-35 15,4 9-199-15,-4-9-389 0,0 0 172 0</inkml:trace>
          <inkml:trace contextRef="#ctx0" brushRef="#br0" timeOffset="-17373.07">15196 4501 146 0,'0'0'203'0,"11"-7"-16"0,-7 2-18 0,4 1 0 0,2-2-6 16,2-1-10-16,-1 0-12 0,-2 0 3 0,3 0-9 16,1-4-11-16,3 2-15 0,-5-3-8 0,3 0-13 15,-1 0-4-15,-1-2-10 0,-1 0-9 0,3-2-4 16,-1 2-7-16,-4-1-11 0,2-2 2 0,0 2-8 16,-1 1-1-16,1-1-1 0,-3 1-4 0,0-1-7 15,-1 1-1-15,1 4 1 0,-4-1-5 0,1 1-1 16,2 2 0-16,-4-1-3 0,1 4-1 0,-2-1 5 15,-2 6 1-15,4-8-2 0,-4 8-3 0,5-7-7 16,-5 7-2-16,0 0 0 0,0 0-3 0,0 0 2 0,0 0-3 16,0 0-1-16,0 0 1 0,0 25 2 15,0-14-5-15,0 5 3 0,-2-2 0 0,2 5 3 16,0-1 0-16,2 8 5 0,-2-6-1 0,4 6 3 16,-1-8 0-16,-1 1 2 0,-1-2 2 0,3-1-1 15,-2 0 0-15,0-2-2 0,2-2 4 0,-1-2-3 0,-1 1 0 16,2-1-1-16,2-2 1 0,-6-2 5 0,4 0 1 15,-2-1 6-15,2-1 5 0,-4-4-2 0,9 7 0 16,-1-6 0-16,0 0-3 0,1-1-4 0,1 0 1 16,3-2 0-16,-1-2-6 0,1-1-1 0,3 0 2 15,-1-2-4-15,3 0-2 0,-2-1-2 0,0 0 2 16,4 2-7-16,-5-2 2 0,-3 2-4 0,-1 0 4 16,-4 2-4-16,0 0 0 0,0 3-3 0,-7 1-1 15,11 0-1-15,-11 0-3 0,12 0 3 0,-12 0 2 16,10 5-2-16,-7-1 2 0,4 2-4 0,-5 1 5 15,1 1-3-15,1 3-7 0,0-2-18 0,-2 4-22 16,1-4-21-16,-1 2-22 0,4 4-29 0,-2-4-31 16,0 0-39-16,2-2-266 0,3 3-494 0,-1-6 219 15</inkml:trace>
          <inkml:trace contextRef="#ctx0" brushRef="#br0" timeOffset="-15593.05">16238 4454 154 0,'-7'-9'189'15,"3"0"-5"-15,0 1-17 0,3-1-11 0,1-1-10 16,-5-1-11-16,5-2-11 0,0 1-10 0,2-1-5 16,2-3-9-16,2 1-6 0,-2 0-12 0,3-1-6 15,3-1-9-15,1 1-7 0,1 0-1 0,7-2-10 16,-5 4-4-16,8-6-6 0,0 4-1 0,-1-1-7 15,2 1 1-15,-1-1-2 0,-6 7 4 0,6-5 1 16,-5 5 0-16,-2-2 0 0,-1 3-2 0,1 1 4 16,-3-1-2-16,-1 1-1 0,-2 1-2 0,0 2-3 15,-2 1-2-15,-1 2-4 0,-2-2-1 0,-4 4-5 0,11-5-1 16,-11 5-6-16,8-2 2 0,-8 2-8 16,10 4 5-16,-10-4-3 0,9 9 0 0,-5-1-2 15,4 2 1-15,-5 2 3 0,6 5 2 0,-2 2 1 0,-3 6 4 16,6-1 1-16,-6 4 4 0,2 0-3 15,-1 2 6-15,0-1 4 0,4 1-1 0,-4-4 2 0,-1 2-1 16,0 0-4-16,3-5-3 0,-3-3-1 0,3 4 1 16,-4-6-3-16,1-2 3 0,-1-2-5 0,2 2 0 15,0 0-2-15,0-6 2 0,-2 2-2 0,5-2 1 16,-5-3 0-16,1 1 0 0,3-1 1 0,-4-2 1 16,3-1-4-16,0-1-1 0,-1-1 4 0,5 1-2 15,1-3 0-15,-1 0-1 0,-2-4-2 0,3 1 1 16,2-1-3-16,-2 0 3 0,3-2-5 0,0-5 1 15,-2 1-3-15,-1 1 1 0,1-3 1 0,-4 3-3 16,0-2-3-16,-1 4 3 0,0-4-1 0,-2 5-1 16,0-2-2-16,1 2 2 0,-4 2-2 0,-2 4 3 0,7-7-4 15,-7 7-3-15,5-8-1 0,-5 8 1 16,0 0 1-16,0 0-1 0,0 0 1 0,0 0 0 16,0 0-2-16,0 0 0 0,6 16 4 0,-6-16 0 0,1 12-1 15,-1-12-2-15,2 11 6 0,-2-3-3 0,2-2-2 16,3 1 7-16,1 1-6 0,2-2 9 15,0 2-2-15,1-1 3 0,2-2-6 0,2 0 2 16,4 2-1-16,-2-3-4 0,5 1 4 0,1 0 1 0,-1-2-3 16,0-3 3-16,1 1-2 0,2-1 6 0,-3-1-3 15,2-2-2-15,-1 0 3 0,-2-2 1 0,0-1 0 16,-4-1-2-16,3-3-3 0,-8 3 2 0,2-1-3 16,-6-1 4-16,3 0-2 0,-5-2 2 0,0 0-4 15,-4 0 1-15,-1 0 1 0,-4 0-4 16,-2 1 2-16,-2 1-1 0,-5 1 0 0,1 2-3 0,-3 0 1 15,-4 2-4-15,4 2 2 0,-4 2 1 0,3 2 0 16,4 0 2-16,-1 3-3 0,0 4 1 0,4-2-2 16,1 2 0-16,3-1 2 0,-1 3 0 0,5 2 3 15,0 1 2-15,6 2-2 0,5 0 1 0,5 0 0 16,7 2 3-16,2 0-4 0,5-1 4 0,0-2 0 16,2-3-2-16,5 0 3 0,-4-2 1 0,0-1-3 15,1-3 1-15,-3 0-3 0,0 0 5 0,-1-4-1 0,-8 1-3 16,-1-1 5-16,-1 0-1 0,-4-2-13 0,0 0-18 15,0-2-27-15,-2 0-26 0,1-1-32 0,-3 2-41 16,0-3-30-16,-5 1-40 0,-5 3-210 16,7-6-468-16,-7 6 207 0</inkml:trace>
          <inkml:trace contextRef="#ctx0" brushRef="#br0" timeOffset="-16459.16">16536 4113 65 0,'-3'-5'230'0,"3"5"-22"0,0 0-23 0,0 0-16 16,0 0-13-16,0 0-7 0,0 0-16 0,-15 10-5 16,10-1-12-16,1 1-4 0,2 2 0 0,-3 4-5 15,3 4-8-15,0-2 1 0,0 6-10 0,2 1-5 16,2-4-8-16,0 4-2 0,0-6-8 0,0 6-5 15,3-6-7-15,-1 1-4 0,-2-2-3 0,3 2-7 16,0-3-2-16,-1 0-2 0,2-2-7 0,-1 0 4 16,-1-4-3-16,1 1-10 0,-2-2-24 0,-1 0-26 0,2-4-23 15,-2 5-28-15,1-4-19 0,-3 0-22 0,0-7-16 16,-3 10-15-16,3-10-29 0,-8 6-162 16,8-6-373-16,-14-2 165 0</inkml:trace>
        </inkml:traceGroup>
      </inkml:traceGroup>
      <inkml:traceGroup>
        <inkml:annotationXML>
          <emma:emma xmlns:emma="http://www.w3.org/2003/04/emma" version="1.0">
            <emma:interpretation id="{369EC2EA-D2A4-4DE4-BCFB-FD31E4E58097}" emma:medium="tactile" emma:mode="ink">
              <msink:context xmlns:msink="http://schemas.microsoft.com/ink/2010/main" type="line" rotatedBoundingBox="15565,10656 23750,10654 23751,12008 15566,12010"/>
            </emma:interpretation>
          </emma:emma>
        </inkml:annotationXML>
        <inkml:traceGroup>
          <inkml:annotationXML>
            <emma:emma xmlns:emma="http://www.w3.org/2003/04/emma" version="1.0">
              <emma:interpretation id="{4F03735C-B30A-41A2-A255-BB442EB26C94}" emma:medium="tactile" emma:mode="ink">
                <msink:context xmlns:msink="http://schemas.microsoft.com/ink/2010/main" type="inkWord" rotatedBoundingBox="15565,11135 17603,11134 17604,11411 15566,11412"/>
              </emma:interpretation>
            </emma:emma>
          </inkml:annotationXML>
          <inkml:trace contextRef="#ctx0" brushRef="#br0" timeOffset="-13743.11">11471 5482 123 0,'0'0'208'0,"0"0"-22"16,0 0-9-16,0 0-13 0,-10-11-8 0,10 11-12 15,-11-3-13-15,11 3-7 0,-13-3-9 0,1 2-13 16,2 1-6-16,-2 0-9 0,-1 0-10 0,0 1-2 16,-1-2-10-16,1 3-4 0,-1 0-7 15,1-1-6-15,0 3-7 0,2-1 0 0,-3-2-5 16,2 3-7-16,1 0-2 0,1-2-4 0,-1 1 3 0,1 2-4 15,4-1-5-15,-1-1-4 0,1 2 2 0,0 0-2 16,2 0 0-16,4-5-3 0,-8 8 0 0,8-8 3 16,-4 8-5-16,4-8 0 0,0 9-3 0,0-9 0 0,4 6 1 15,-4-6 2-15,8 10-3 0,-3-5 0 0,3 0-2 16,-1-1 1-16,2 1 0 0,1 0-1 0,1-1-1 16,-1-1 0-16,4 2 1 0,-4 0 1 0,3-2-2 15,-2 1 3-15,2 1-2 0,0-2-2 0,0-1-1 16,-2 1 2-16,-2 1-7 0,4 0 7 0,-3-3 0 15,1 4-2-15,-1-2 0 0,0 1 4 0,-3-2-5 16,0 1 3-16,-1 1 0 0,2 0-6 0,-2-2 4 16,1 3 4-16,-7-5-6 0,9 5 3 0,-4-1-1 15,2-1 0-15,-7-3 0 0,8 4-4 0,-5 0 4 16,-3-4 0-16,6 3 0 0,-6-3 0 0,5 5-2 16,-5-5 5-16,6 2-4 0,-6-2-1 0,0 0 3 0,0 0-2 15,5 4 0-15,-5-4 2 0,0 0-1 16,0 0 2-16,0 0-1 0,0 10 1 0,0-10 0 15,0 0 2-15,0 0-1 0,-7 7 6 0,7-7-3 0,-9 3 5 16,9-3 2-16,-10 2 2 0,3 3 2 0,-2-4 2 16,0 1-4-16,-1 2 3 0,0-4-4 15,2 3 0-15,-2-2 3 0,-3 0-3 0,2 1-1 16,-2-1-1-16,3 0-3 0,-3-1 4 0,4 2-1 0,1-1 1 16,8-1 0-16,-17 0 4 0,9 1-3 0,8-1 3 15,-14 0-4-15,14 0-3 0,-13 0-1 0,13 0 1 16,-12 0-3-16,12 0 0 0,-11 0 3 0,11 0 0 15,-11 0-3-15,11 0 0 0,-12 0 0 0,12 0-4 16,-9-1 4-16,9 1-4 0,0 0-2 0,-12 0 2 16,12 0 0-16,-8-1 1 0,8 1-1 0,0 0-2 15,-10 1 2-15,10-1 1 0,0 0 0 0,-10 0 0 16,10 0-2-16,0 0 1 0,0 0-1 0,-11-1 3 16,11 1-1-16,0 0 1 0,0 0-3 0,0 0-1 15,0 0 2-15,0 0-2 0,0 0 1 0,0 0 1 16,0 0-3-16,0 0 0 0,0 0-1 0,0 0-5 15,0 0-7-15,0 0-13 0,0 0-6 0,0 0-11 0,0 0-13 16,0 0-19-16,0 0-19 0,0 0-17 16,0 0-24-16,0 0-31 0,0 0-68 0,22-8-123 15,-22 8-386-15,10-3 170 0</inkml:trace>
          <inkml:trace contextRef="#ctx0" brushRef="#br0" timeOffset="-12963.01">11592 5665 76 0,'0'0'208'0,"0"0"-19"0,0 0-21 0,0 0-15 15,0 0-13-15,0 0-15 0,0 0-13 0,0 0-11 16,0 0-8-16,0 0-7 0,-12 12-6 0,12-12-9 16,0 0-1-16,0 0-7 0,0 0-10 0,12 12 0 15,-6-10-5-15,-6-2-3 0,14 3-3 0,-3 0-9 16,1-3 0-16,2 1-2 0,-2 0-2 0,6-2-5 15,3 0 0-15,-3-2-4 0,-1 0-3 0,2 1 0 16,-2-3-3-16,2-2 3 0,-2 2-1 0,0-2-6 16,-2-3 4-16,-5 4-7 0,0-2 3 0,0 1-6 15,-2-1 0-15,-1-2 4 0,-2 4-5 0,1-2 1 16,-2-1-2-16,-2 1 3 0,-2 0-3 0,0 8-1 16,-1-13 1-16,1 13 1 0,-5-13-3 0,1 8-8 0,-2 1 4 15,-2-1 4-15,0 1-12 0,-3-2 15 16,3 4 2-16,-5 1-3 0,0 1-2 0,0-4 4 15,-6 6-3-15,5-2 4 0,-4 0 0 0,0 0 3 0,5 4-4 16,-1 0-2-16,0-1 3 0,1 1-2 0,3 2-5 16,-3-1 5-16,3 5 0 0,1-4 2 0,0 0-2 15,2 2 0-15,-1-1 2 0,2 1-3 0,0 1 3 16,3-2-7-16,0-2 4 0,0 2 6 0,1 0-5 16,2-7 0-16,-1 13 2 0,1-6 2 0,0-7-5 15,5 8 2-15,0-1-1 0,0-4 0 0,1 1 2 16,2-2 0-16,2 1-4 0,2-1 1 0,0 1 0 15,0-3-2-15,5 0 3 0,2-3-7 0,-3 2 0 16,2-2 5-16,-4 1-3 0,3-1 2 0,-5 0 4 16,0-3-3-16,3-1-1 0,-3 3 0 0,0-3 0 15,-1 1-3-15,-3-1 6 0,2 2-1 0,-3 1 1 16,1-1 9-16,-2 2 11 0,-1-2 5 0,-5 5 0 0,8-7 4 16,-4 6-2-16,-4 1-7 0,0 0-3 15,6-5 0-15,-6 5-4 0,0 0-1 0,0 0-3 16,0 0 0-16,13 5-5 0,-13-5 0 0,4 7 0 0,-4-7 0 15,2 11 0-15,1-7-2 0,-2 7 0 0,2-5 1 16,-2 2-1-16,1 2 1 0,-1-2-1 0,-1-1 2 16,1 3 0-16,-2-2-19 0,1-8-17 0,0 13-22 15,-1-5-17-15,1-8-22 0,-3 10-21 0,0-5-14 16,3-5-22-16,0 0-22 0,-2 9-163 0,2-9-359 16,0 0 160-16</inkml:trace>
          <inkml:trace contextRef="#ctx0" brushRef="#br0" timeOffset="-12072">12073 5621 72 0,'0'0'229'0,"3"-5"-12"0,-3 5-17 16,0 0-18-16,5-5-18 0,-5 5-17 0,0 0-15 16,0 0-15-16,0 0-15 0,0 0-11 0,0 0-7 15,0 0-10-15,0 0-6 0,0 0-5 0,0 0-2 16,5 16-6-16,-5-16-5 0,3 9 0 0,-3-3-7 15,0-6-4-15,1 11-1 0,-1-5-2 0,0-6-2 16,4 11-3-16,-3-5-3 0,-1-6 3 0,4 9-3 16,0-5 0-16,-4-4-1 0,9 8-3 0,-4-6-2 15,0 3-3-15,0-3-1 0,2 1 0 0,2-1-1 16,-9-2 0-16,14 0-6 0,-5 0 5 0,0 0-5 16,1-2 0-16,1 0-2 0,-2-1-2 0,0-2 2 15,0 0-1-15,0 1-4 0,0-3 4 0,-1 1-5 16,-1-1 1-16,0 0 1 0,-2-2-2 0,1 3 0 0,-1-4 2 15,-1 5-3-15,0 0 2 0,-1-2-2 0,-3 7 2 16,5-10-3-16,-5 10-1 0,5-8-1 0,-5 8 3 16,2-6-4-16,-2 6 1 0,0 0-3 0,3-7-1 15,-3 7-2-15,0 0 1 0,0 0 6 0,0 0-4 16,0 0-4-16,0 0 6 0,0 0-5 0,0 0 6 16,-8 26-1-16,8-26 0 0,-1 12 0 0,1-6 2 15,0-6 0-15,0 11 3 0,4-3-3 0,-4-8 5 16,2 10 3-16,2-4-3 0,0 0 2 0,1-1 2 15,0-1 1-15,3 0 3 0,-2-1-1 0,2 0 2 16,1 0-2-16,3-2-4 0,0 0 1 0,1-1-3 16,1-1 1-16,-2 0 2 0,1 1-4 15,3-3 1-15,-4 0 0 0,2 1-3 0,2-4 0 0,-4 0-3 16,0 2-5-16,1-1-1 0,-4-2 0 0,1 1-3 16,1-1-3-16,0-1 8 0,-1-1-5 0,-1 2-2 15,-4 2 3-15,0 0 3 0,0 1-1 0,-5 4 2 16,8-7 0-16,-8 7 5 0,6-5 0 0,-6 5 0 15,4-6-3-15,-4 6-1 0,0 0-2 0,0 0 3 16,0 0-3-16,0 0 1 0,0 0-1 0,0 0 6 0,0 0 0 16,0 0-3-16,0 0 0 0,-4 22 1 15,4-22-2-15,-4 9 4 0,4-9 1 0,2 10-5 0,-2-10 11 16,6 9 7-16,-3-6 4 0,2 3 4 16,2-4 1-16,3 0 2 0,3 1-3 0,0-1-7 0,2-1 6 15,3-2-3-15,3 0 0 0,0 1-4 0,1-3-1 16,6-1-3-16,-7 0 2 0,5-4-3 0,-5 4 3 15,6-4-2-15,-8-1-2 0,-1 4 0 0,1-2-6 16,-1-1-7-16,-4-2-4 0,-3 3-2 0,-2 3 1 16,-4-1 2-16,-1 0-3 0,1 1 3 0,-5 4 2 15,0-13-4-15,0 13 1 0,-9-7-3 0,4 4 2 16,-5 1 3-16,-2 2-3 0,0-3 4 0,-4 6-5 16,3-1 3-16,0 1-1 0,-3 1 3 0,0 2-2 15,4 0-1-15,-1 2 6 0,3-1-3 0,1 0 1 0,3 1 1 16,-1 0-2-16,4-1 2 0,0 0 0 0,3 0 3 15,3 2-6-15,2 0 6 0,2-1 1 16,3-1-1-16,5 2 12 0,4-1 4 0,0-4 0 0,8 3 2 16,-6-3-2-16,8-1 3 0,0 0-4 0,-4 0 2 15,5-2-3-15,-9 2-1 0,0-3-4 0,-1 0 1 16,-3 1-20-16,1 0-25 0,-4-1-34 0,-3 0-38 16,1 2-42-16,2-4-60 0,-5 1-208 0,0 0-452 15,-9 1 200-15</inkml:trace>
        </inkml:traceGroup>
        <inkml:traceGroup>
          <inkml:annotationXML>
            <emma:emma xmlns:emma="http://www.w3.org/2003/04/emma" version="1.0">
              <emma:interpretation id="{DF6FED68-A2B1-4D71-8A53-1163EABBACD7}" emma:medium="tactile" emma:mode="ink">
                <msink:context xmlns:msink="http://schemas.microsoft.com/ink/2010/main" type="inkWord" rotatedBoundingBox="17987,10903 19474,10902 19475,11347 17988,11348"/>
              </emma:interpretation>
            </emma:emma>
          </inkml:annotationXML>
          <inkml:trace contextRef="#ctx0" brushRef="#br0" timeOffset="-11051.71">13612 5482 72 0,'6'-4'214'0,"-6"4"-11"0,7-2-8 15,-7 2-7-15,0 0-4 0,0 0-18 0,0 0-9 16,10 0-16-16,-10 0-13 0,0 0-15 0,0 0-10 0,13 2-8 16,-13-2-6-16,5 7-9 0,-1-2-7 15,1 2-6-15,-3 0-2 0,2 1-3 0,-1 2-1 16,-1 1-6-16,2-2-6 0,-1 0-5 0,-1 3-2 16,2-4-2-16,-1 2-7 0,-1 1-2 0,-2-4 1 15,2 4-10-15,0-2 3 0,-1-1-5 0,0-1 2 16,2 0-4-16,-3-7 0 0,2 11-1 0,-2-5-2 0,0-6-2 15,3 7 1-15,-3-7-1 0,0 7 1 0,0-7-1 16,0 0 13-16,0 0 10 0,0 0 7 0,3 5-4 16,-3-5-4-16,0 0-5 0,0 0 0 0,0 0-4 15,0 0-2-15,5-19-2 16,-2 12-3-16,-1-3-4 0,0 0 1 0,3-2 0 0,-1-5-2 0,3 0 1 16,-1-3-3-16,0 3-4 0,2-1 4 0,1 2-5 15,1-1 1-15,-1-2 1 0,2 4-3 0,0 0-3 16,0 2-2-16,-1 0 0 0,-1 3 4 0,-1 3-3 15,1-1-3-15,-1 2-5 0,-2 2-7 0,1 2-19 0,0-1-15 16,-7 3-16-16,13 0-17 0,-13 0-16 16,14 4-20-16,-10 0-10 0,0 2-13 0,-1-1-14 15,1 2-20-15,-2 0-3 0,-1 0-22 0,0 1-147 0,-1-8-373 16,3 9 165-16</inkml:trace>
          <inkml:trace contextRef="#ctx0" brushRef="#br0" timeOffset="-10546.01">13953 5522 144 0,'0'0'151'0,"2"7"-7"0,-2-7 5 0,7 5-7 16,-7-5-2-16,11 5-5 0,-6-2-8 0,6-1-4 16,0 1-8-16,-3-2-1 0,4 2-9 0,1 0-6 15,1-3-6-15,-2 1-6 0,2 0-10 0,3-1-5 16,-1 2-5-16,-5-2-6 0,3 0-5 0,-1-2-5 16,1 0-5-16,-1 1-3 0,-1-1-7 0,-1-1 0 15,3-1-2-15,-9 2 1 0,5-3-1 0,-3 0-6 16,0-1-2-16,2-1-1 0,-5 3-1 0,0-3-3 15,-1-2-4-15,0 0-1 0,-3 0-1 0,0 9-1 0,-5-16-4 16,3 10-1-16,-3-1-2 0,1 1 1 0,-1 2-2 16,-1-4 0-16,-2 3-5 0,-1-2 4 15,1 4-5-15,-2-1-2 0,-2 2 3 0,1 1 0 0,-1-1-1 16,-2 5 1-16,3-3 1 0,-1 4-3 0,-2 0 0 16,1 1-1-16,2 1 4 0,0 1-2 15,-1-3 0-15,2 5-1 0,1-2 0 0,1 0 1 0,-1 3 1 16,5-1 1-16,-3-2-1 0,5 1 2 0,-3-1-2 15,3 2 2-15,2-9-5 0,0 11 5 0,0-11-1 16,2 10 5-16,3-5-5 0,-1 0 3 0,3-4 1 16,2 4 0-16,2-3-6 0,2 1 5 0,-2-2-2 15,2-2-4-15,0-2 4 0,0 2 4 0,-2-2-3 16,3 0 0-16,3-3-1 0,-2-2 1 0,-1-1 1 16,-1 1-2-16,-5 0-6 0,3 1 5 0,-1-1-3 15,0 1 2-15,-1 0-2 0,-1 0 2 0,-4 3-4 16,2-1 3-16,-6 5-3 0,8-5-2 0,-8 5-2 0,7-5 1 15,-7 5 0-15,0 0-2 0,0 0 2 16,0 0 1-16,0 0 1 0,0 0-1 0,1 17 1 16,-1-17 1-16,-3 12-1 0,3-12 0 15,0 16 2-15,-4-7-1 0,4 2-1 0,-1-3 5 0,0 4-2 0,1-3 1 16,0-9 1-16,0 16 1 0,0-9-2 16,0 0-16-16,0-7-15 0,1 11-20 0,0-6-7 0,-1-5-18 15,4 9-13-15,-4-9-23 0,3 4-20 0,-3-4-13 16,0 0-18-16,11-2-151 0,-11 2-339 0,8-8 150 15</inkml:trace>
          <inkml:trace contextRef="#ctx0" brushRef="#br0" timeOffset="-9814.15">14447 5570 144 0,'0'0'165'0,"0"0"-16"0,11-7-4 0,-11 7-3 15,9-3-9-15,-9 3-3 0,14-2-7 0,-6-3-6 16,1 5-2-16,3-2-9 0,-3 2-5 0,5-3-6 16,-1 1-9-16,6-1-3 0,0 1-10 0,2 0-3 15,8-3-6-15,-2 3-6 0,2-5 0 0,-2 2-1 16,0 2-6-16,-4 1-3 0,4-5-5 0,-7 4 0 15,-1-2-7-15,-2-1-3 0,-3 2-1 0,1-1-2 16,-2 0-4-16,-3-2-2 0,-1 2-3 0,-1-3-5 16,-2 4 0-16,-2-3-3 0,1 2-1 0,-5 5-1 15,0-13-1-15,0 13-5 0,-5-10 0 0,1 6 0 0,-3-1 1 16,-2 1-4-16,0 1-5 0,-2 1 3 16,-1 2 1-16,-1-2-2 0,-1 2-1 0,-1 3 0 15,-3-2 1-15,4 4 1 0,3-2-3 0,0 2-1 0,-3 2 3 16,3-2-2-16,1 1 1 0,2 1 4 15,1-1-5-15,3 1 3 0,1 0-7 0,-1 1 6 0,4-1 5 16,0-7 1-16,7 17 8 0,0-7 2 0,6 0 1 16,2-1 1-16,4 0 0 0,-2-3 0 0,4 1-2 15,6-2 1-15,4 0-5 0,-4 3 3 0,1-4-2 16,-8-1-3-16,1-1-2 0,1 2-15 0,-4-1-25 16,-4-1-24-16,-1-2-33 0,1 0-48 0,-3 0-53 15,1-1-200-15,1-2-423 0,-4 1 187 0</inkml:trace>
          <inkml:trace contextRef="#ctx0" brushRef="#br0" timeOffset="-10258.63">14514 5232 37 0,'0'0'179'0,"0"0"-5"15,0 0-10-15,0 0-2 0,0 0-14 0,0 0-2 16,3 23-9-16,-4-14 2 0,-1 3-9 0,2 0-6 16,-1-2-5-16,0 2-6 0,-1 2-2 0,2 2-9 15,0 0-4-15,0 1-2 0,-2 0-6 0,4-2-3 16,-2 2-10-16,3 0-5 0,-2-4-5 0,-1 3-7 16,2-3-3-16,1 3-7 0,-1-4-4 0,0 4-2 15,-2-2-6-15,0-2-2 0,2-2 0 0,-2 4-7 16,2-3-4-16,-3 1-15 0,2-1-15 0,0-1-24 15,-1-1-21-15,-1-2-26 0,1-7-25 0,-1 13-22 16,0-8-25-16,1-5-26 0,-2 8-210 0,2-8-414 16,0 0 184-16</inkml:trace>
        </inkml:traceGroup>
        <inkml:traceGroup>
          <inkml:annotationXML>
            <emma:emma xmlns:emma="http://www.w3.org/2003/04/emma" version="1.0">
              <emma:interpretation id="{A89CB290-D2F3-47F4-A315-293A2CCF9B28}" emma:medium="tactile" emma:mode="ink">
                <msink:context xmlns:msink="http://schemas.microsoft.com/ink/2010/main" type="inkWord" rotatedBoundingBox="20173,10718 20892,10717 20893,11398 20174,11399"/>
              </emma:interpretation>
            </emma:emma>
          </inkml:annotationXML>
          <inkml:trace contextRef="#ctx0" brushRef="#br0" timeOffset="-9034.15">15852 5418 79 0,'0'0'230'0,"-8"0"-10"0,8 0-20 15,-10-1-23-15,10 1-11 0,0 0-14 0,-15 4-13 0,15-4-10 16,-7 5-14-16,2-1-12 0,5-4-8 15,-7 12-4-15,5-7-5 0,2 2-5 0,0-7-3 16,0 14-7-16,0-6-3 0,2 1-9 0,0-4 2 0,3 2-2 16,0 1 0-16,2-5 0 0,3 3-1 0,0-1-4 15,-1-4 0-15,4 1-4 0,1-2-3 16,-3 0-4-16,3 0-4 0,-1-2-5 0,-1 1-2 0,-1-2-5 16,3 1 1-16,-3-4-3 0,-1 0-3 0,0 1-1 15,-1-2-3-15,0 0-3 0,0 0-2 0,-2-3-10 16,-3 3-7-16,0-5-15 0,-6 4-7 0,0-2-11 15,-2 0-13-15,-1 1-4 0,1 3-10 0,-6-2 1 16,1 0-4-16,-1 3-3 0,-4 1-4 0,1 1-5 16,1-1-7-16,1 3-4 0,-3 1-14 0,3 0 0 15,1 0-16-15,2 1-6 0,8-1-6 0,-11 3-16 16,7-2-127-16,4-1-295 0,0 0 130 0</inkml:trace>
          <inkml:trace contextRef="#ctx0" brushRef="#br0" timeOffset="-8662.1">16254 5368 213 0,'27'-9'215'0,"-8"3"-7"16,9-3-8-16,-3-4-8 0,-7 4-7 0,1 0-13 15,-2-3-14-15,1 2-12 0,-4-5-11 0,3 1-13 16,-4 2-14-16,-1-2-8 0,-3-1-13 0,-1 0-7 16,-2 0-8-16,-1 0-8 0,-1 1-9 0,0-2-2 15,-6 0-6-15,0 4-3 0,-2 1-9 0,-1-1-3 16,1 3-2-16,-2-2-4 0,-4 4-7 0,3-1 0 15,-1 3-5-15,-2 1 1 0,3 1-4 0,-4 2-2 16,1 1 0-16,0 3 0 0,1 0-5 0,-2 2-1 16,2 1-1-16,-1 2-1 0,1 2 2 0,0 2-1 15,0 2 0-15,0 2-1 0,1-2 0 0,1 5-4 16,0-4 3-16,2 4-1 0,-1-3 2 0,4 3 2 16,-3 1-3-16,5-2 2 0,0 2 4 0,-2-3 5 15,2 1-2-15,-2-1 8 0,2 1-4 0,0 0 1 16,0-1-5-16,0 2 8 0,0-2 4 0,0 0 0 15,0 1 2-15,-2-1-1 0,1-2 0 0,1 1-2 16,0-2 0-16,0 1-3 0,0-4 0 0,-2 2 0 0,4-1-1 16,-1 0 1-16,-1 0-5 0,0-2 0 0,2-1 0 15,-2 3-1-15,2-2-5 0,0-3 7 0,0 2-5 16,1 2 2-16,-3-5-1 0,2 0 2 16,0 1 0-16,0 0-4 0,0-1-17 0,-2-6-14 0,5 9-20 15,-5-9-16-15,2 8-19 0,-2-8-28 0,2 9-11 16,-2-9-34-16,3 5-6 0,-3-5-26 15,0 0-220-15,0 0-436 0,0 0 193 0</inkml:trace>
          <inkml:trace contextRef="#ctx0" brushRef="#br0" timeOffset="-8437.71">16328 5525 182 0,'0'0'200'0,"9"-5"-18"15,-4 4-17-15,4 1-15 0,0 0-13 0,4 0-16 16,-1 0-10-16,-1 1-14 0,0-1-6 0,3 2-21 16,-3-2-5-16,0 3-43 0,-1-1-10 0,-2 3-27 0,2-3-31 15,0 1-27-15,-1-1-74 0,-1 1-74 16,1-1-240-16,-3 2 107 0</inkml:trace>
        </inkml:traceGroup>
        <inkml:traceGroup>
          <inkml:annotationXML>
            <emma:emma xmlns:emma="http://www.w3.org/2003/04/emma" version="1.0">
              <emma:interpretation id="{6ED63388-F8B5-48C2-9C73-1C0660783324}" emma:medium="tactile" emma:mode="ink">
                <msink:context xmlns:msink="http://schemas.microsoft.com/ink/2010/main" type="inkWord" rotatedBoundingBox="21513,10655 23750,10654 23751,12008 21514,12009"/>
              </emma:interpretation>
            </emma:emma>
          </inkml:annotationXML>
          <inkml:trace contextRef="#ctx0" brushRef="#br0" timeOffset="-7362.5">17138 5482 155 0,'2'-6'178'15,"-2"6"-9"-15,0 0-15 0,0 0-4 0,10-3-1 16,-10 3-9-16,5-4-5 0,-5 4-9 0,0 0-9 16,0 0-10-16,0 0-11 0,0 0-7 0,0 0 1 0,0 0-3 15,13 4-6-15,-13-4 3 0,4 5-1 0,-4-5-7 16,5 10-1-16,-5-3-9 0,0-7-1 15,2 13-4-15,-2-2-5 0,0-3-4 0,0 2-2 0,3 1-3 16,-2-1-5-16,0 0-7 0,-1 2 5 16,0-2-9-16,2-1 0 0,-2 2-5 0,1-2-2 15,0-1-1-15,-1 1-4 0,0-2-3 0,0-7 5 0,4 12-7 16,-4-12 0-16,0 10-2 0,0-10-1 0,0 6 4 16,0-6 0-16,0 0-2 0,0 0 3 0,4 9 2 15,-4-9 1-15,0 0-2 0,0 0-1 0,0 0 0 16,0 0-2-16,0 0 0 0,0 0-4 0,0 0-4 15,5-27 8-15,-4 17-8 0,4 1 1 0,0-2-2 16,-2 0-1-16,5-3-3 0,-2-2 2 0,3 2-3 16,-1-3-4-16,2 5 0 0,0-2-2 0,-1 1 1 15,1 3 2-15,-2-1-2 0,3 1-3 0,2-2 4 16,-7 3 4-16,3 1-4 0,0 0-1 0,0 2-2 0,0-1 4 16,1 1 0-16,-2 2 1 0,1-2-2 0,0 1-1 15,-4 3 3-15,3-2 1 0,-1 1-4 0,0-1 4 16,-7 4-2-16,9-4 1 0,-9 4-2 0,9-2 3 15,-9 2-2-15,8-2 0 0,-8 2-2 0,8-2 2 16,-8 2-1-16,0 0-3 0,0 0-1 0,12 4 1 16,-12-4 2-16,7 5-2 0,-5 0 2 15,1-1 5-15,-3-4-1 0,4 14 6 0,-2-7 4 0,-1 3 4 16,-1 0 2-16,1 0 4 0,-1 0 6 0,2 1 2 16,0 0-3-16,-1 1 7 0,1 0 0 0,-2 0 0 15,1-2 1-15,0 3-6 0,-1-4 0 0,1 0-4 16,-1 3 1-16,0-3 1 0,0 2-6 0,3-2 3 15,-3-1-5-15,0-2-2 0,0 2 2 0,0-8-5 16,-3 14-19-16,3-14-23 0,0 13-27 0,0-7-34 16,0-6-28-16,0 11-33 0,0-11-38 0,0 10-36 15,0-10-236-15,0 0-501 0,6 7 221 0</inkml:trace>
          <inkml:trace contextRef="#ctx0" brushRef="#br0" timeOffset="-7120.15">17631 5654 72 0,'10'-3'253'16,"-10"3"-22"-16,5-3-23 0,-5 3-23 0,0 0-19 16,0 0-19-16,7-5-18 0,-7 5-28 0,0 0-37 15,0 0-32-15,0 0-38 0,0 0-48 0,0 0-47 16,0 0-138-16,0 0-256 0,-12 17 113 0</inkml:trace>
          <inkml:trace contextRef="#ctx0" brushRef="#br0" timeOffset="-6326.06">18023 5661 204 0,'9'-2'217'0,"-1"-1"-11"0,-8 3-11 16,14-5-12-16,-5 2-6 0,1-2-10 0,1 0-7 16,-2 2-8-16,3-4-13 0,-2 2-6 0,2-2-5 15,0 0-10-15,3-3-5 0,1 0-9 0,-1-2-8 16,-1 0-5-16,1 1-9 0,1-4-8 0,-2 2-6 15,0-1-6-15,0-1-6 0,-1 0-8 0,1-1-1 16,-3 1-10-16,3-2 0 0,-1 1-7 0,1-6 1 16,-4 2-13-16,-1-2-4 0,0-2-5 0,-4 4-7 15,0 3-2-15,0-9-2 0,-3 9 0 0,-1-9-2 16,-2 1 0-16,-1 5 2 0,0 0-3 0,-1 2 2 16,-1-2 0-16,-1 3 0 0,1 0 0 0,-2 0 1 15,0 3-1-15,2 4 0 0,-2-1-2 0,0 2 4 16,-1 0-4-16,0 1-2 0,1 1 2 0,-2 1 1 15,0 2-3-15,1 2 1 0,1-3 3 0,6 5-4 16,-14-1 4-16,14 1-3 0,-14 4-2 0,3-1 2 0,2 2-1 16,0 3 1-16,1 0 1 0,-3 4-2 0,1 2 3 15,-1 3-1-15,2-2 2 0,-2 7 0 0,0 0 1 16,2 5 1-16,-1-4-1 0,1 3 3 0,1 0-2 16,2 0 0-16,-2 1 1 0,4 0-1 15,-1 0 1-15,0-1 2 0,1 1 0 0,2 0 1 0,-1-3-4 16,2 3 4-16,1-8 1 0,0 0 0 15,1-1 1-15,4 1 0 0,-1-4-2 0,0-3 2 0,0 0 4 16,8 1 2-16,-2-5 1 0,0 0 7 0,6-3-2 16,2 3-2-16,-1-4 3 0,2 1-3 0,3-5-3 15,-7 2 3-15,4-3-1 0,0 0 1 0,-2-2-6 16,1 1 3-16,1-3-5 0,-8-1 2 0,7 2-4 16,-5-1 1-16,1 0 2 0,-5 1 0 0,0 0-5 15,0 1 2-15,-3 0-1 0,1 0-2 0,-7 3-2 16,9-4 1-16,-9 4-5 0,0 0-1 0,8-3 1 15,-8 3 0-15,0 0 2 0,0 0-1 0,9 3 1 16,-9-3-2-16,6 5 1 0,-6-5 0 0,3 9 0 16,1-5 2-16,-4-4 0 0,3 9-1 0,-1-2 3 0,-2-7 5 15,8 5 0-15,-3-2-3 0,2 1 0 16,1-4 4-16,1 2-2 0,4 2 1 0,-1-4-2 16,3 1-1-16,-2 1 0 0,1-5 3 0,-3 3 2 0,2-1-3 15,1-2-2-15,-2-3 0 0,-1 1-1 0,-1-1 2 16,2-1 2-16,-3-3-4 0,-2 3 3 15,0-4 0-15,-1 1-4 0,-4-2-1 0,0 2 0 16,-4 0-5-16,1-2-3 0,0 4-4 0,-5-3-5 0,-1 3-5 16,1 2-6-16,-3-1-6 0,-2 2-8 0,-1 1-6 15,-1 2-7-15,0 2-14 0,1 0-13 0,-1 1-11 16,-1 2-11-16,2 2-28 0,-2 0-16 0,4-2-14 16,0 3-19-16,-1 0-176 0,3 1-386 0,4 0 170 15</inkml:trace>
          <inkml:trace contextRef="#ctx0" brushRef="#br0" timeOffset="-5455.13">18659 5665 92 0,'0'0'177'0,"9"7"-17"16,-4-2-9-16,0 0-16 0,2 1-9 0,-1 0-13 15,0 1-9-15,0 1-8 0,1-2-9 0,-3 5-13 16,1-2-6-16,-1 1-1 0,0-1 0 0,2 2-5 0,-3-2-5 15,0 4 3-15,1-2 2 0,-4-1-3 16,2 2-4-16,-2 2-7 0,2 0 3 0,-1 2-6 16,2-1-3-16,-3 2 0 0,0-1-4 0,2 0 1 15,-1 0-3-15,-1 1-3 0,0 1-2 0,0-1 1 0,0-1-2 16,0 1-1-16,-1 0 2 0,-1 0-6 0,4 0 1 16,-4 0 0-16,4 1-2 0,-2-1-3 0,-2 0-3 15,0 0 0-15,2 0-1 0,-2 0-1 0,0-1-5 16,1 2 9-16,0-1-9 0,0-1-2 0,-1-5 2 15,0 0-2-15,-2 1-1 0,0-4-2 0,1 1 2 16,-1-2 2-16,-2-2 5 0,0-1-2 0,-1 0 2 16,7-4 6-16,-17-3 2 0,5 2 7 0,-4-7 5 15,-1 0 4-15,3 2 3 0,-8-10 6 0,8 7-1 16,-2-5 1-16,0-1-3 0,0-2 3 0,1 2-4 16,-1-6 1-16,1 0-5 0,5 3-5 0,3 0-4 15,-2-5-4-15,5 4 1 0,1 0-4 0,3-1-1 16,3-5-7-16,1 7-8 0,5-1-10 0,0 2-11 15,5-7-3-15,0 9-13 0,4-5-4 0,3 2-6 16,-5 5-3-16,7-2 1 0,-6 4-2 0,7-1-2 16,-5 2-2-16,-1 3-4 0,-3-1-3 0,3 0-3 15,-1 1 1-15,1 2-6 0,-3-4-2 16,-5 4-1-16,2-2 0 0,0 0-7 0,-1-2 1 16,0 2 0-16,1-4 2 0,0 0 12 0,0 1-1 0,-1-3 0 15,2 2 2-15,-4 2 9 0,4-4 5 0,-3 0 1 0,3-1 9 16,-4 4 8-16,4-1 2 0,-2 2 11 15,-2 1-2-15,0 1 11 0,1 0 9 0,-1-2 4 0,2 3 8 16,0-1 2-16,-2 0 3 0,2 3 10 0,-2-4 3 16,0 3 6-16,1 1 7 0,-1-4 1 15,-1 6 4-15,-1-1 6 0,0 0 10 0,-7 3-8 0,7-5-5 16,-7 5-10-16,8-2-5 0,-8 2-8 0,0 0 1 16,0 0-10-16,0 0 2 0,12 5 0 0,-12-5-8 15,2 9-1-15,-2-3 1 0,0-6-3 0,-1 16 0 16,0-7-3-16,-2 3 0 0,2 0-3 0,-1-3 0 15,0-2-2-15,2 2-1 0,-1-2 0 0,1-7 2 16,-5 13 0-16,3-8-1 0,2-5-3 0,-1 10 2 16,1-10 1-16,-1 7 2 0,1-7 0 0,0 0 16 15,0 0 13-15,0 0 12 0,0 0-8 0,0 0-4 16,10 3-5-16,-10-3 3 0,0 0-10 0,20-15 0 16,-10 6-5-16,3 1-2 0,3-3-6 0,-2 2-2 15,1-3-7-15,-2 3 1 0,1-1-1 0,-3 5-1 0,1-2-4 16,-3 0 3-16,2 1-4 0,-1 2 1 15,-2 1-4-15,-1-1 1 0,0 3 4 0,-1-1-6 16,2 0 0-16,-8 2-2 0,15 4 1 0,-9 0-1 16,0 0 0-16,0 5 2 0,2-1-4 0,-3 1 6 0,0 2-1 15,2 3 3-15,-5 0 1 0,1 1-21 0,-3-4-33 16,-3 7-51-16,-1-1-52 0,-3 0-81 16,-5-2-233-16,1 2-509 0,0-3 225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21:55.5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53 4 0,'0'0'85'16,"0"0"-3"-16,0 0-5 0,0 0-2 0,0 0-7 0,0 0-6 16,0 0-2-16,0 0-2 0,0 0-9 0,0 0-2 15,0 0 1-15,0 0-7 0,0 0 2 0,0 0 3 16,0 0-13-16,0 0 1 0,0 0-4 0,0-10-5 15,0 10 0-15,0 0 3 0,8-1-4 0,-8 1-2 16,0 0-6-16,0 0 2 0,0 0 5 0,14 2-9 16,-14-2-3-16,0 0-2 0,13 1-3 0,-13-1-1 15,7 2 1-15,-7-2 8 0,7 2-1 0,-7-2-9 16,8 3 6-16,-8-3-2 0,10 1-4 0,-10-1-1 16,8 0 8-16,-8 0 1 0,11 3-4 0,-1-3 3 15,-10 0-1-15,13 1 0 0,-5-1 2 0,2 0 6 0,1-1-4 16,1 1-1-16,-12 0 5 0,15-2-5 15,-3 2-3-15,-5 0-1 0,-7 0 2 0,14 0-3 16,-14 0 4-16,9-1-2 0,-1 2-4 0,-8-1-5 0,10 0 3 16,-10 0 2-16,9 2-5 0,-9-2-1 0,8 3 6 15,-8-3-4-15,7 3 4 0,-7-3-3 0,9 2 0 16,-9-2 2-16,11 3-7 0,-7-1 1 0,-4-2 5 16,15 2-6-16,-9 1 3 0,1-1 2 0,0 0-6 15,-7-2 2-15,15 1 5 0,-8 1-3 0,1-2-2 16,-8 0-3-16,13 1 3 0,-7 1 5 0,0 0-4 15,-6-2 0-15,12 2 4 0,-12-2-7 0,11 1 0 0,-5 1 3 16,-6-2 2-16,13 1-1 0,-7-1-1 0,-6 0 1 16,12 2 3-16,-12-2-5 0,13-2 0 0,-5 2 3 15,0-1 2-15,3 2-4 0,-1 2 3 0,-1-3-1 16,1 1 3-16,2-1-13 0,-1 0 8 0,1 0 2 16,-1 0-3-16,0 0-3 0,1 0 5 0,-2-1 1 15,2 1-2-15,-1-3-2 0,3 3 4 0,-5 0-4 16,4-1-2-16,-1 1 5 0,-1-2-1 0,-1 2-2 15,0-1 5-15,-1 1-4 0,-1-1 2 0,-8 1-3 16,19 0-2-16,-7-1 1 0,-1 1 2 0,-2-2 3 16,2 2 2-16,0 0-8 0,1 0 0 0,-3-2-3 15,2 1 2-15,3 1-6 0,-3-2-3 0,-2 1 2 0,-9 1 0 16,18 0 1-16,-9 0-2 0,0 0 3 16,-9 0 3-16,16 0-9 0,-9-1 8 0,-7 1-4 0,15 1 2 15,-5-1 4-15,-10 0-3 0,17-1-1 0,-7 0-2 16,-10 1 3-16,13-2 2 0,-7 0 7 0,6 1-8 15,-12 1-3-15,13-1-6 0,-5 2 7 0,-8-1 1 16,13-1 2-16,-5 1 2 0,-8 0-2 0,14-1 5 16,-5 1-7-16,-1-2 5 0,-8 2 1 0,15 0-9 15,-9-1 9-15,-6 1 0 0,14-2 2 0,-7 2 0 0,5 0 0 16,-12 0 3-16,13 0 1 0,-7-2-7 16,-6 2 4-16,16-1 2 0,-16 1-7 0,11-1 3 0,-11 1 1 15,12 0 4-15,-12 0-7 0,11-1 6 0,-4 2-7 16,-7-1 4-16,12-1 4 0,-12 1-5 15,13 0 1-15,-6 1 4 0,-7-1-6 0,13 0 3 0,-13 0-1 16,14-1 2-16,-7-1-2 0,-7 2 1 0,13 0-2 16,-13 0 5-16,14 0-3 0,-5 0 0 0,-9 0 5 15,14-1-4-15,-8-1-4 0,-6 2 1 0,13 2-1 16,-3-2 7-16,-10 0-4 0,13 0 2 0,-5 0-3 16,-8 0 3-16,13 0-2 0,-7 1 6 0,-6-1-6 0,14 2 3 15,-7-1-6-15,-7-1 4 0,13 1-4 0,-6 0 4 16,-7-1-3-16,13 2 8 0,-6-2-9 0,2 0 5 15,-9 0-7-15,13 0 13 0,-6 0-8 0,2 0-4 16,-9 0 1-16,14 2 7 0,-7-2-11 0,-7 0 12 16,19 0-1-16,-9 0-5 0,-1 0 1 0,0-2-3 15,1 4 1-15,-10-2 2 0,17 0-1 0,-7-2 3 16,0 2 0-16,-1 2-4 0,-9-2-3 0,18 0 6 16,-11 0-4-16,2 0 10 0,-2 0-14 0,-7 0 11 15,19-2-5-15,-9 2 4 0,-3-2 2 0,-7 2-9 16,16-1 0-16,-9 2 3 0,-1-1 1 0,4-2 2 0,-10 2-1 15,15 0-1-15,-8-1-2 0,-7 1 3 16,14-2-4-16,-14 2 4 0,11 0 0 0,-11 0 0 16,12 0-3-16,-12 0 5 0,10-1 2 0,-10 1-7 0,12-2-2 15,-12 2 2-15,11 0 4 0,-11 0 0 0,13 0-1 16,-3-1-1-16,-10 1 1 0,13 0 2 16,-3 0-3-16,-2-1 2 0,-8 1 6 0,17 1-12 0,-7-1-2 15,-1 0 9-15,0 0-5 0,2 1 1 0,-2-1-2 16,1 0 8-16,1 0-4 0,-3 0 1 0,4 0 3 15,-12 0-9-15,14 0 3 0,-7-1-2 0,-7 1 1 16,15 0 7-16,-7-1-12 0,-8 1 8 0,15 1-6 16,-7-1 8-16,0 1-4 0,1 1 1 0,1-2 1 0,-10 0 3 15,17 0-5-15,-11 0 3 0,-6 0-5 16,17-2 1-16,-11 2-3 0,-6 0 7 0,18 2-4 0,-11-2 7 16,0 0-8-16,-7 0 0 0,16-2 2 0,-8 2 5 15,-8 0-7-15,17 0 4 0,-11 2-1 0,-6-2-1 16,19-2 4-16,-11 2-5 0,-1 0 7 0,1-1-8 15,-8 1 0-15,17 0 4 0,-11 1 0 0,-6-1-1 16,14-1 7-16,-7 0-7 0,-7 1-3 0,14 0 0 16,-7-2-1-16,-7 2 2 0,12 2 0 0,-12-2 0 15,14-2 1-15,-14 2-3 0,11-3 8 0,-4 3-7 16,-7 0 1-16,12-2 6 0,-6 0-3 0,-6 2-1 16,14-3-8-16,-7 3 5 0,-7 0 4 0,12-1-4 15,-6 0-3-15,-6 1 4 0,16-3-5 0,-10 3-4 16,4 0 1-16,-10 0 3 0,14-2-2 0,-2 1 0 0,-3 0-1 15,0 1-1-15,1-3-6 0,-4 2 10 16,-6 1-1-16,17 0 1 0,-11-1 8 0,-6 1-6 0,13-1-2 16,-13 1 0-16,14-2 7 0,-8 1-9 0,-6 1 5 15,15 0-2-15,-9-1 11 0,-6 1-6 0,11 0 1 16,-1-3-3-16,-10 3-2 0,13 0-2 0,-5 0 8 16,-8 0-1-16,16-2 1 0,-7 4-2 0,0-4 1 15,-9 2 1-15,16 0-4 0,-7 0 4 0,-9 0-6 16,19-1 3-16,-12 1 0 0,-7 0 3 0,15-1 0 15,-5 1-6-15,-2 0 4 0,-1-1 3 0,-7 1-3 16,13-2 2-16,-13 2-5 0,14-1 9 0,-14 1-1 16,11-1-2-16,-2 1-1 0,-9 0 2 0,12-3-4 0,-6 3 4 15,-6 0-7-15,0 0 5 0,14 0-3 0,-6-1 0 16,-8 1 6-16,10-1-4 0,-10 1-7 16,11 0 9-16,-11 0 1 0,13 0-5 0,-5-3-6 0,-8 3 10 15,13 0-7-15,-7 0 8 0,-6 0-8 0,17-1 5 16,-11 1-1-16,6 0-1 0,-12 0 5 0,17 1-2 15,-8-2 1-15,-9 1-4 0,14 0-1 0,-6 1 7 16,-8-1 0-16,15 0-5 0,-7 0 1 0,-2 0-3 16,-6 0 4-16,15 0-4 0,-4 0 0 0,-1 3 5 0,0-3 2 15,-3 0-5-15,5 0 4 0,-3 0-7 16,3 1 6-16,-6-1-6 0,3 1-5 0,2-1 5 16,-4 2-1-16,3-2 2 0,0 1-3 0,-3-1 3 0,4 1-8 15,-1 0 8-15,1-1-5 0,-2 2 3 0,-1-2 12 16,3-2-12-16,-1 5 1 0,0-3 2 0,0 1-4 15,2 2 9-15,-1-3-9 0,0 3 0 0,3-3 6 16,-4 1-2-16,4 0 8 0,-1 1-15 0,-1-2 7 16,1 1 1-16,1 1-4 0,-1 1 7 0,1-2-7 15,-1-1 1-15,1 1-5 0,-1 1 7 0,1-2-4 16,-3 3 0-16,1-3-1 0,2 0 4 0,-1 1-5 16,-2-1 5-16,0 0 2 0,2 0-4 0,-1 1 0 15,0 1-3-15,1-2 0 0,1 0 0 0,-2 1 1 16,-1 0-6-16,1-1-3 0,1 0 0 0,-1 1 6 15,1-1-4-15,0 0 4 0,-2 0-4 0,3 2 7 0,-3-5-2 16,-1 3-3-16,2 0 4 0,0 0 0 16,-1 0 0-16,0-1 4 0,-4 1 0 0,3-1-3 0,-1-1 4 15,3 2 6-15,-3 2 0 0,-9-2-2 0,14-2-1 16,-5 1 3-16,-9 1-5 0,14 0 8 0,-8-1-6 16,-6 1-1-16,16 0-2 0,-11-3 2 0,-5 3 0 15,14-2 3-15,-14 2-2 0,14 2 3 0,-8-2-4 16,-6 0 3-16,16-3-2 0,-9 3 2 0,-7 0-3 15,15 0 5-15,-8 0-4 0,1 1 0 0,3-2 2 16,-2 1-1-16,-9 0-3 0,20 0 5 0,-9 1-1 0,0-1-6 16,-3-1 30-16,1 0-15 0,-9 1 2 15,16 0-3-15,-8-1 7 0,-8 1-2 0,15 0 1 0,-7 0-5 16,0-3-2-16,-8 3-3 0,14-1 1 16,-7 0 4-16,-7 1-8 0,14 0-2 0,-5-2 3 15,-9 2-1-15,13-1-1 0,-4 1 5 0,-1-1-1 0,-8 1-8 16,17 0 2-16,-9-3 5 0,1 3-3 0,2 0-9 15,-2 0 11-15,-9 0-3 0,20 3-6 0,-14-6 11 16,4 3 0-16,0 0-5 0,-10 0 3 0,18 0-4 16,-9 0-4-16,-9 0 6 0,14 0 3 0,-5 3-8 15,-9-3 8-15,14-3-2 0,-6 3-4 0,-8 0 8 0,15 0 1 16,-8 0 2-16,-7 0 0 0,15 0-7 16,-9 0 5-16,-6 0-4 0,14 0 9 0,-5 0-6 15,-9 0 4-15,14 0-1 0,-5 0 2 0,-9 0-5 0,13-2 5 16,-13 2-1-16,11 0 5 0,-11 0-12 0,13 0 5 15,-8-1-1-15,-5 1-3 0,12 0 4 16,-12 0 2-16,10 0 6 0,-10 0-6 0,9-1-2 0,-9 1 3 16,0 0-8-16,10-3 5 0,-10 3 3 0,7-1-1 15,-7 1-4-15,0 0 11 0,12-1-4 16,-12 1-3-16,9 0-1 0,-9 0 0 0,0 0-1 0,9-1 7 16,-9 1-3-16,8-2-3 0,-8 2-15 0,0 0 13 15,13-1 9-15,-13 1-8 0,11 0-1 0,-11 0 0 16,12 0 12-16,-12 0-4 0,11 0 1 0,-11 0-2 15,10 1 6-15,-10-1 5 0,14-1-3 0,-14 1 0 16,11 0 0-16,-11 0-6 0,11 1 12 0,-11-1-5 16,8-1 6-16,-8 1-3 0,0 0 1 0,10 0-1 0,-10 0-3 15,0 0 2-15,10-1 2 0,-10 1-9 16,0 0 3-16,0 0-5 0,0 0-6 0,0 0-2 16,0 0-16-16,0 0-9 0,0 0-16 0,0 0-19 0,0 0-27 15,0 0-46-15,0 0-124 0,-33 2-269 0,22-2 120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22:00.81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90 61 0,'0'0'82'16,"0"0"-6"-16,0 0-6 0,0 0 1 0,0 0-5 15,0 0-13-15,0 0-8 0,0 0 1 0,0 0-3 16,0 0-3-16,0 0-3 0,0 0 1 0,0 0-3 0,0 0 1 16,0 0-9-16,0 0 5 0,0 0-13 15,0 0 2-15,0 0-9 0,0 0 6 0,0 0-3 16,0 0 2-16,0 0-9 0,0 0-2 0,0 0 2 0,0 0 4 16,0 0 2-16,0 0 2 0,20 0-8 0,-20 0 4 15,0 0-2-15,14-1 4 0,-14 1-1 0,9 0 5 16,-9 0-7-16,13-2 7 0,-13 2-4 15,16 0-1-15,-9 0 0 0,-7 0-2 0,16-1-2 0,-8 0 7 16,1 1-7-16,0-2 4 0,0 4-8 0,-9-2 6 16,16 0-6-16,-5 0 2 0,-11 0-7 0,15-2 7 15,-9 2-4-15,-6 0 3 0,13 0-4 0,-4 0 4 16,-9 0-3-16,13 2-4 0,-13-2 5 0,12 1-4 16,-5-1 0-16,-7 0 2 0,11 3-3 0,-2-2 7 15,-9-1-7-15,12 3 1 0,-6-3 2 0,2 1 4 16,-8-1-7-16,13 3 2 0,-5-2-4 0,0 2 16 15,1-2-11-15,1 0 5 0,0 0 3 0,1 1 7 16,-2-1-5-16,3-1 3 0,0 0 2 0,1 0-3 0,-1 0 5 16,0-1 0-16,-1 1-4 0,0 1-1 15,1-2 2-15,1 2-2 0,-1-2-8 0,-2 0 2 16,3 1-1-16,-3-2 4 0,1 1-4 0,1 0 1 0,-3 0 0 16,3-1-1-16,-4 2-2 0,3-1 0 0,-1 0-2 15,-3-1 3-15,5 2-4 0,-12 0 1 0,15-1-3 16,-7-2 4-16,0 3 0 0,-8 0 1 15,15 0-6-15,-6 3 4 0,0-3-3 0,-2 0 3 0,-7 0-2 16,16 0 5-16,-7 0-6 0,-1 1 0 0,0-1 2 16,-8 0-4-16,13 2 4 0,-4-2-1 0,-2 2-1 15,-7-2-3-15,16 2 0 0,-8-1 4 0,0-1 3 16,-8 0-2-16,17 1 3 0,-7-1-3 0,0 1-10 16,2 0 8-16,-1 0 0 0,-2-1 0 0,1 1 1 15,1-1-5-15,-1 0 5 0,2-1 1 0,-1 1-1 16,3 0 4-16,-5 0-7 0,0 1 1 0,2-1-3 15,-2 1 8-15,3 0-2 0,-1-1 1 0,-2 0-3 16,3-1 4-16,-12 1-3 0,15 0 0 0,-6 0 1 0,0 1-1 16,-9-1-5-16,16-1 2 0,-9 1 8 15,-7 0-7-15,15 0 2 0,-7-1 2 0,-8 1-3 16,17-1-1-16,-8 1-4 0,-2-1 5 0,-7 1-3 0,15 0 0 16,-7 0 2-16,-8 0 2 0,19 0-1 0,-9 0 0 15,-3-1-3-15,-7 1 3 0,16-1 4 0,-8 1-6 16,1-1 3-16,1 2-1 0,-1-1-1 0,-9 0 0 15,18 0 3-15,-12 0 4 0,5 0-6 0,-3 0 2 16,-8 0-4-16,15 0 3 0,-8-1-5 0,-7 1 4 16,20 1-4-16,-11-1 7 0,0 0-5 0,-2 0 5 15,-7 0-5-15,14 1 4 0,-7-1 0 0,4 1-3 16,0-1 6-16,-4 0-9 0,2 0-1 0,-9 0 5 16,16 0 0-16,-7 0-2 0,-1 0 1 0,2 0 1 15,-1 0-2-15,2 0 2 0,-2 0 2 0,0 0-2 16,3 1-2-16,-1-2 4 0,-3 1-7 0,2 0 6 15,1-1-1-15,1 1 2 0,-1 0 0 0,-3 0 1 16,2 1-5-16,-1-1 4 0,3-1-3 0,0 1 3 0,-1 0 3 16,-1 0-4-16,-1 0 1 0,2 0-2 0,2 0 1 15,-4 1-1-15,3-1 1 0,-1-1-2 0,0 2-5 16,1-1 7-16,1 0-3 0,-2 0 2 16,-1 0-2-16,3-1 8 0,-4 1-7 0,2-1-1 0,1 1 4 15,-2-1-7-15,2 1 4 0,-5 1 4 0,4-1-3 16,-1 0 0-16,0-1-2 0,-10 1 4 0,17-1-6 15,-9 1 5-15,-8 0-1 0,15-2-2 0,-7 2-1 16,-8 0 6-16,16 0-2 0,-7 2-3 0,-2-2 4 16,-7 0-1-16,17 0-3 0,-8 0 4 0,-9 0 0 15,14 1 2-15,-5-1-5 0,0 0 2 0,2 0-1 16,-2 0 0-16,1 0 0 0,-10 0-1 0,18-1 2 16,-7 2-2-16,0-1 1 0,-4 0 4 0,4 0-7 15,-1 0 4-15,-2 1-3 0,1-2 4 0,3 1-3 16,-12 0-2-16,13 0 0 0,-5-1 3 0,-8 1-2 15,17 0 4-15,-8 1-4 0,-2-1 3 0,1 1 0 16,-8-1 3-16,19-1-7 0,-11 1 3 0,-1-1 0 0,-7 1-1 16,14-2-1-16,-14 2 2 0,14 0 2 15,-8-1 3-15,-6 1-9 0,18-1 3 0,-11 2 1 16,-7-1 5-16,14-3-4 0,-5 3 0 0,-1-1-1 0,-8 1 1 16,16 0-2-16,-7-3 6 0,3 3 0 0,-3 0-8 15,-9 0 1-15,18-1 3 0,-9-1-2 0,-1 1 2 16,0 2 1-16,2-1 0 0,-10 0-2 0,17-2 0 15,-8 0 1-15,2 2 1 0,2-1-1 0,-4 1 1 16,-9 0-1-16,19-1-3 0,-9 0 1 0,-2 1 3 16,-1-1 1-16,-7 1-6 0,15 0 1 0,-4 0 4 15,-6-1-4-15,-5 1 8 0,18-2-3 0,-9 2 2 16,-1 0-3-16,-8 0-1 0,15 0 4 0,-7-1-5 16,-8 1 4-16,16-2 3 0,-8 1-2 0,0 0 1 15,-8 1 1-15,16-2 3 0,-7 1-4 0,-9 1 2 16,14-1-2-16,-6 1 0 0,-8 0-7 0,15-2 5 15,-9 2 1-15,-6 0 3 0,15 0-4 0,-8 0-2 16,1-1 1-16,-8 1 1 0,14 1-4 0,-3-1 9 0,-3 0-5 16,0 0-5-16,-8 0-2 0,16 0 4 0,-8 0 0 15,1 2-2-15,0-4 2 0,2 2-2 16,-11 0 1-16,14 0 3 0,-6 2 0 0,-1-2 0 0,-7 0-3 16,18-2-1-16,-11 2-2 0,-7 0 2 0,19 0-2 15,-11 0 2-15,0 0 3 0,0 2-2 0,-8-2-4 16,18 0 6-16,-13 0-6 0,4 0 9 0,-9 0-3 15,13-2 2-15,-13 2-6 0,10 2 3 0,-10-2 2 16,12-2-3-16,-12 2-4 0,12 2 4 16,-12-2 0-16,9-2 0 0,-9 2 2 0,12-1 0 0,-12 1-5 15,11 0 5-15,-11 0-6 0,12 0 4 0,-12 0 1 16,10 0 1-16,-10 0-2 0,12 0-2 0,-12 0 3 16,13 0 1-16,-6 0-2 0,-7 0 5 0,14 0-3 15,-8 1-3-15,-6-1-1 0,14 2 1 0,-8-1-2 0,-6-1 3 16,16 1-1-16,-8-1-1 0,1 2 2 15,-9-2-3-15,14 0 3 0,-9 0 1 0,-5 0-4 16,16 1 6-16,-8-1-1 0,-8 0 0 0,15 0-4 0,-8 1 2 16,-7-1-2-16,16 0 4 0,-10 0-4 15,2 2 4-15,-8-2-4 0,16-2 2 0,-16 2 1 16,11 0-1-16,-3 0-1 0,-8 0 1 0,14 0-3 0,-6 2 0 16,-8-2 1-16,15 1 2 0,-10-1 1 0,-5 0 0 15,16 0-1-15,-9 0-2 0,-7 0 4 0,14 0-3 16,-7 0 1-16,-7 0 0 0,13 0-2 0,-5 0 2 15,0 2 3-15,-8-2-5 0,14 1-1 0,-14-1 6 16,12 1-5-16,-12-1 5 0,12 0 0 0,-12 0-5 16,9 0 3-16,-9 0 1 0,13 0-6 0,-6 0 5 15,-7 0-1-15,14 0 0 0,-9 1-3 0,-5-1 4 16,12-1-2-16,-12 1 2 0,11 0-2 0,-11 0 5 16,13 0-5-16,-13 0 1 0,13 1-1 0,-8-1 2 0,-5 0 2 15,13 0-3-15,-13 0 1 0,14-1 3 0,-6 0-6 16,-8 1-2-16,12-1 2 0,-12 1 5 15,12 0-6-15,-4 0 5 0,-8 0-4 0,11 0 3 16,-11 0 0-16,13-2 0 0,-5 4 3 0,-8-2-3 0,11-2-3 16,-11 2 2-16,11-1 1 0,-11 1-1 0,13-2 1 15,-13 2-3-15,12-1 0 0,-12 1 3 0,12-3-1 16,-5 3 3-16,-7 0-2 0,14-1-3 0,-14 1-3 16,13-1 3-16,-7-1-1 0,-6 2 0 0,15 0 3 15,-15 0 4-15,13-1-7 0,-13 1 6 0,11 0-7 16,-11 0 5-16,12 1-2 0,-6-1 3 0,-6 0-2 15,13-1 5-15,-13 1-6 0,13 0 9 0,-13 0-8 16,11 0-3-16,-11 0 0 0,13-3 3 16,-13 3 1-16,9 0-5 0,-9 0 2 0,13-2 1 0,-13 2-1 15,10 0 2-15,-3 0 3 0,-7 0-3 0,14 0 3 16,-14 0 0-16,11-3-2 0,-11 3 4 0,13-2 1 16,-13 2-1-16,11 0-5 0,-11 0 8 0,10-1-2 15,-10 1 4-15,12-1-3 0,-12 1 1 0,10-1-2 16,-2 0-1-16,-8 1 1 0,10-1 2 0,-10 1 1 15,13 0-4-15,-13 0 1 0,11-2 0 0,-4 2 2 16,-7 0 2-16,11 0-3 0,-3-2-3 0,-8 2 2 0,10-1-4 16,-10 1 7-16,13-2-6 0,-13 2 2 15,10 0-1-15,-10 0 1 0,9 0 0 0,-9 0 5 0,11 0-3 16,-11 0 1-16,11-2 0 0,-11 2-1 0,12 0 4 16,-12 0-6-16,9 0 1 0,-9 0-3 0,8-1 3 15,-8 1-4-15,11 0 4 0,-11 0-1 0,11-1-2 16,-11 1 1-16,8-1-3 0,-8 1 2 0,0 0-2 15,11 0 2-15,-11 0-1 0,9 0-3 0,-9 0 3 16,10 1 0-16,-10-1 1 0,9-1-1 0,-9 1 1 16,0 0-3-16,10 0 3 0,-10 0-2 0,10 0-2 15,-10 0 0-15,11 0 2 0,-11 0 1 0,7 1-1 16,-7-1 0-16,12-1 2 0,-12 1-4 0,10 0 2 16,-10 0-3-16,13-2 0 0,-13 2 2 0,11-1 0 15,-11 1 2-15,13 0 1 0,-5 0-5 0,-8 0 3 16,12 0-5-16,-12 0 6 0,13 0-2 0,-5 0 0 15,0-2 0-15,-8 2-2 0,13 0 2 0,-4-1 1 0,-9 1 1 16,14-1 1-16,-6 1 0 0,-8 0 6 0,14 0-8 16,-6-2 4-16,-1 4-1 0,-7-2 1 15,12 0 0-15,-2-2-2 0,-10 2 1 0,12-1 0 0,-12 1-3 16,14 0 2-16,-8 0 5 0,-6 0-5 0,17 0 5 16,-12 0-4-16,-5 0-2 0,13 0 1 0,-13 0 0 15,11-2 0-15,-11 2 0 0,13 0-2 0,-13 0 3 16,10-1-6-16,-10 1 9 0,10-2-4 0,-2 4-2 15,-8-2 2-15,10-3-1 0,-10 3-2 0,13 0 5 16,-13 0-4-16,10-1-1 0,-10 1 2 0,10-3 1 16,-3 2-1-16,-7 1-3 0,13-2 1 0,-6 2 0 0,-7 0 0 15,13 0 0-15,-5 0-2 0,-8 0-2 16,15 0 7-16,-9 0-1 0,-6 0-1 0,13 0-2 16,-5 0 6-16,-8 0-4 0,13-1 3 0,-6 1-1 15,-7 0-4-15,14 0 3 0,-5 0-3 0,-1-3 2 0,-8 3 0 16,14 0 1-16,-5 0-1 0,-9 0-4 15,14 0 4-15,-8-1 1 0,3 2 1 0,-9-1-3 16,14-1 0-16,-4 1-2 0,-10 0 1 0,13 1 0 0,-6-1 1 16,-7 0 1-16,13 0-1 0,-13 0-3 0,12-1 2 15,-12 1-1-15,11 1 5 0,-11-1-5 0,8 0 3 16,-8 0-3-16,9-1-1 0,-9 1 3 0,10 0 5 16,-10 0 2-16,7 1 1 0,-7-1 0 0,0 0 6 15,10 0 3-15,-10 0-2 0,9 0 2 0,-9 0 8 16,7 3-6-16,-7-3 6 0,0 0 1 0,11-3 2 15,-11 3 0-15,0 0 0 0,10 0 2 0,-10 0-1 16,8-2 2-16,-8 2 1 0,0 0 0 0,10-1-3 16,-10 1-1-16,0 0-2 0,10-1-3 0,-10 1 3 15,8 0-8-15,-8 0-4 0,0 0-2 0,0 0 0 16,13 1 1-16,-13-1 1 0,0 0-3 0,8-1-2 16,-8 1 2-16,0 0-4 0,9-1 3 0,-9 1-1 15,0 0-4-15,0 0 1 0,13 0 1 0,-13 0 0 16,0 0-5-16,0 0 3 0,9 0-1 0,-9 0-2 15,0 0 1-15,0 0-5 0,10 1 6 0,-10-1-2 16,0 0 1-16,9 0-2 0,-9 0-2 0,0 0 4 16,0 0-4-16,9 1 0 0,-9-1 2 0,0 0-3 0,0 0 4 15,8 1-1-15,-8-1 3 0,0 0-5 0,9 1 3 16,-9-1-2-16,0 0 0 0,10 0 2 16,-10 0 1-16,5 1-1 0,-5-1 0 0,9 0-1 0,-9 0 0 15,9 3-2-15,-9-3 4 0,8 0 1 0,-8 0 2 16,0 0 2-16,10 0 0 0,-10 0 0 0,9 0-1 15,-9 0 1-15,9 0-1 0,-9 0-3 16,0 0 5-16,13 0-3 0,-13 0 1 0,10 0 1 0,-10 0-3 16,9 0-1-16,-9 0 1 0,8 1-2 0,-8-1 4 15,0 0-5-15,0 0 1 0,12-1 1 0,-12 1-4 16,0 0 2-16,8 0 2 0,-8 0-3 0,0 0 4 16,0 0 2-16,0 0 4 0,0 0 0 0,10 0 1 15,-10 0 2-15,0 0 2 0,0 0 0 0,0 0 0 16,0 0-3-16,0 0 4 0,0 0-2 0,0 0 2 15,0 0-3-15,0 0 2 0,0 0 0 0,0 0 2 16,0 0-6-16,0 0 2 0,0 0-3 0,0 0-1 16,0 0 2-16,0 0 1 0,7 1-5 0,-7-1 6 15,0 0-26-15,0 0-22 0,0 0-22 0,0 0-32 0,0 0-41 16,0 0-31-16,-32-4-60 0,21 3-233 16,0-3-490-16,-9-3 217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23:06.0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E7A8C6-323E-40FC-AA01-9CAA0B3BFB4E}" emma:medium="tactile" emma:mode="ink">
          <msink:context xmlns:msink="http://schemas.microsoft.com/ink/2010/main" type="writingRegion" rotatedBoundingBox="2407,5041 2784,8534 2649,8549 2272,5055"/>
        </emma:interpretation>
      </emma:emma>
    </inkml:annotationXML>
    <inkml:traceGroup>
      <inkml:annotationXML>
        <emma:emma xmlns:emma="http://www.w3.org/2003/04/emma" version="1.0">
          <emma:interpretation id="{4B3AF8C7-5CEA-4882-9660-BB5B13CA6303}" emma:medium="tactile" emma:mode="ink">
            <msink:context xmlns:msink="http://schemas.microsoft.com/ink/2010/main" type="paragraph" rotatedBoundingBox="2407,5041 2784,8534 2649,8549 2272,5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8D1C14-58F8-4477-B2B0-8832DAA138E6}" emma:medium="tactile" emma:mode="ink">
              <msink:context xmlns:msink="http://schemas.microsoft.com/ink/2010/main" type="line" rotatedBoundingBox="2407,5041 2784,8534 2649,8549 2272,5055"/>
            </emma:interpretation>
          </emma:emma>
        </inkml:annotationXML>
        <inkml:traceGroup>
          <inkml:annotationXML>
            <emma:emma xmlns:emma="http://www.w3.org/2003/04/emma" version="1.0">
              <emma:interpretation id="{B86EF500-D9DF-4122-949E-45037BAD057E}" emma:medium="tactile" emma:mode="ink">
                <msink:context xmlns:msink="http://schemas.microsoft.com/ink/2010/main" type="inkWord" rotatedBoundingBox="2364,5046 2371,5118 2302,5125 2294,5053"/>
              </emma:interpretation>
            </emma:emma>
          </inkml:annotationXML>
          <inkml:trace contextRef="#ctx0" brushRef="#br0">29 45 131 0,'0'0'142'15,"1"-9"-14"-15,-1 9 0 0,0 0-5 0,0 0-4 0,1-8-5 16,-1 8-9-16,0 0-6 0,0 0-9 0,0 0-5 16,0 0-3-16,0-9-9 0,0 9-2 0,0 0-8 15,0 0-7-15,0 0-7 0,0 0-5 0,0 0-7 16,0 0-1-16,0 0-4 0,0 0-6 0,0 0-3 16,0 0-2-16,0 0-2 0,0 0-3 0,0 0-1 15,0 0-3-15,-15 14-1 0,15-14 2 0,-5 3-2 16,5-3-4-16,0 0 0 0,-4 8 1 0,4-8-3 15,0 0 1-15,0 0-3 0,-1 8 0 0,1-8 0 16,0 0 1-16,0 0 0 0,0 0-1 0,0 0-2 16,0 0 5-16,7 6-3 0,-7-6 2 0,0 0-4 15,0 0 2-15,0 0 0 0,19-8 6 0,-19 8-9 16,8-2 6-16,-8 2-1 0,8-7 0 0,-8 7-1 16,6-5-3-16,-6 5 9 0,5-5 4 0,-5 5 4 15,4-6-1-15,-4 6-1 0,0 0-1 0,3-9 1 0,-3 9-2 16,0 0-6-16,0 0 2 0,0 0-5 0,-5-13 0 15,5 13-2-15,0 0 3 0,0 0-1 0,-6-4-2 16,6 4-1-16,0 0 0 0,0 0 1 0,-16 3-2 16,16-3 3-16,-8 5-4 0,8-5 3 0,-8 4-3 15,8-4 3-15,-7 5-4 0,7-5 0 0,-6 5 2 16,6-5-4-16,-4 7 4 0,4-7 1 0,-3 7-3 16,3-7 3-16,-2 7 2 0,2-7-1 0,0 0 0 15,0 11 5-15,0-11-5 0,0 0 1 0,0 9 0 0,0-9-1 16,2 7 3-16,-2-7 1 0,0 0 0 0,5 5 1 15,-5-5-1-15,0 0 7 0,9 1 0 16,-9-1 3-16,0 0 8 0,10 0-2 0,-10 0 1 0,0 0-1 16,12-5-3-16,-8 0-3 0,-4 5 1 0,5-7 6 15,-1 2 0-15,-4 5 3 0,5-8-5 0,-5 8 0 16,1-9-3-16,-1 9 5 0,3-8-5 0,-3 8 2 16,1-7-5-16,-1 7 1 0,0 0-3 0,-4-9-2 15,4 9-2-15,0 0 2 0,-3-6-4 0,3 6-2 16,0 0-3-16,0 0 2 0,0 0-5 0,0 0-14 15,0 0-19-15,0 0-16 0,0 0-22 0,-15 14-21 16,13-6-28-16,-1-1-44 0,0 2-217 0,1-1-413 16,1 2 182-16</inkml:trace>
        </inkml:traceGroup>
        <inkml:traceGroup>
          <inkml:annotationXML>
            <emma:emma xmlns:emma="http://www.w3.org/2003/04/emma" version="1.0">
              <emma:interpretation id="{CF9CDDF4-6D7D-4EEB-9FC4-D8F43D953A47}" emma:medium="tactile" emma:mode="ink">
                <msink:context xmlns:msink="http://schemas.microsoft.com/ink/2010/main" type="inkWord" rotatedBoundingBox="2589,6727 2599,6822 2470,6836 2459,6741"/>
              </emma:interpretation>
            </emma:emma>
          </inkml:annotationXML>
          <inkml:trace contextRef="#ctx0" brushRef="#br0" timeOffset="1325.87">183 1761 41 0,'0'0'170'15,"-7"4"-19"-15,7-4-8 0,0 0-10 0,-8 4-13 16,8-4-13-16,0 0-4 0,0 0-10 0,0 0-6 16,2 10-6-16,-2-10 0 0,0 0-1 0,0 0-4 15,12 5-6-15,-12-5-2 0,10 0-6 0,-10 0-5 16,13 0-1-16,-4 0-3 0,-9 0-1 0,16-5-3 16,-8 3 4-16,1 0 0 0,-4-3 0 0,2 0 0 15,-2 0-2-15,1 1-2 0,-1 0-2 0,-1-2-4 0,-4 6 3 16,6-9-1-16,-3 2-5 0,-1 3-2 15,-2 4 1-15,3-10-5 0,-3 10-4 0,-1-9-1 0,1 9-4 16,0 0-5-16,-5-13 4 0,1 10-9 0,4 3-1 16,-9-5-2-16,9 5-1 0,-10-3-2 0,10 3 1 15,-13 1-4-15,13-1 2 0,-14 3-4 0,6-1 0 16,2 1-1-16,-2 3 1 0,2 0-4 0,-1-1 0 16,2 2 3-16,0-1 0 0,2 1-2 0,-1 0 2 15,0-1-1-15,2 0 1 0,2-6 1 0,0 10-1 16,0-10-2-16,0 10 1 0,0-10 3 0,3 7-2 15,-3-7 1-15,7 4-1 0,-7-4-1 0,12 1 4 16,-12-1-1-16,10-3 1 0,-10 3 1 0,12-8-4 16,-8 2 1-16,1 1 1 0,0-3 0 0,0 4-5 15,-3-4 2-15,1 1 0 0,-1 1-2 0,1-1 2 16,-3 7 0-16,1-10-12 0,-1 10-8 0,2-9-16 16,-2 9-24-16,1-7-29 0,-1 7-23 0,0 0-10 0,0 0-16 15,0 0-23-15,0 0-202 0,0 0-391 0,0 0 173 16</inkml:trace>
        </inkml:traceGroup>
        <inkml:traceGroup>
          <inkml:annotationXML>
            <emma:emma xmlns:emma="http://www.w3.org/2003/04/emma" version="1.0">
              <emma:interpretation id="{7C8ACF37-A410-47A9-ACDE-E342B3A682FA}" emma:medium="tactile" emma:mode="ink">
                <msink:context xmlns:msink="http://schemas.microsoft.com/ink/2010/main" type="inkWord" rotatedBoundingBox="2769,8448 2778,8535 2649,8549 2640,8462"/>
              </emma:interpretation>
            </emma:emma>
          </inkml:annotationXML>
          <inkml:trace contextRef="#ctx0" brushRef="#br0" timeOffset="2559.66">370 3448 4 0,'0'0'219'0,"-2"-9"-5"0,2 9-8 0,0 0-19 15,0 0-11-15,-4-6-18 0,4 6-17 0,0 0-16 0,0 0-10 16,0 0-12-16,0 0-11 0,0 0-16 16,0 0-3-16,0 0-11 0,0 0-4 0,0 0-7 15,0 0-5-15,0 0-3 0,0 0-3 0,0 0-8 0,-6 18 0 16,6-18 0-16,0 8-5 0,0-8-2 0,0 0-8 15,1 14 3-15,-1-14-1 0,2 7-2 0,-2-7-3 16,2 7 1-16,-2-7 0 0,4 6 0 0,-4-6-1 16,0 0 0-16,5 4 4 0,-5-4 6 0,8 1 1 15,-8-1 4-15,0 0-3 0,0 0-3 0,16-6 0 16,-12 2 3-16,2 1 3 0,-6 3-6 0,8-9-1 16,-3 4-2-16,-2 1 1 0,1-3 0 0,-4 7 0 15,7-9 2-15,-4 6 8 0,-3 3-1 0,2-9 0 16,-2 9-2-16,4-7 1 0,-4 7-5 0,0 0-1 15,2-8-3-15,-2 8-7 0,0 0 2 0,0 0-1 16,0 0-3-16,-14-4-5 0,14 4-1 0,-12 1 3 16,12-1-2-16,-10 3-2 0,1 1-3 0,9-4 0 15,-12 5 4-15,7-2-4 0,0 2 1 0,-2-3-2 0,7-2-1 16,-8 10 6-16,4-7-6 0,4-3 2 16,-4 7 0-16,4-7 1 0,-6 7-3 0,6-7 2 0,-1 8 0 15,1-8 0-15,0 0 2 0,1 9 2 0,-1-9-3 16,7 3 2-16,-7-3-1 0,11 0 2 0,-11 0-2 15,17-3 3-15,-9-1-5 0,3 1 2 0,-1-2-1 16,-1 0 2-16,0-1-1 0,-1-1-2 0,0 0 1 16,-3-1 0-16,0 4 0 0,0-3 2 0,0 0-6 15,-5 7-9-15,4-9-12 0,-4 9-23 0,0-8-31 0,0 8-21 16,0 0-24-16,-11-5-26 0,11 5-30 16,-15 2-59-16,6 1-147 0,-2 0-415 0,2 1 184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51:33.8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0 39 0,'0'0'54'0,"0"0"4"16,0 0 3-16,0 0-1 0,0 0-8 0,0 0 6 15,0 0-7-15,0 0-4 0,0 0 0 0,0 0-6 16,0 0-1-16,0 0-4 0,0 0-2 0,0 0-4 16,0 0-1-16,0 0-1 0,0 0-1 0,0 0 0 15,0 0 3-15,0 0-5 0,0 0 4 0,0 0 1 0,0 0 3 16,0 0 6-16,0 0-11 0,0 0-2 15,0 0 7-15,0 0-1 0,0 0-3 0,0 0 4 16,0 0-1-16,0 0-2 0,0 0 3 0,0 0-8 16,0 0 3-16,-6 4-2 0,6-4-2 0,0 0-7 0,0 0 10 15,0 0-8-15,0 0 3 0,0 0-5 16,0 0 3-16,0 0-6 0,0 0 2 0,0 0 2 16,0 0-3-16,0 0 5 0,0 0-2 0,0 0-2 0,0 0 0 15,0 0-3-15,0 0-2 0,0 0 1 16,0 0-6-16,0 0 0 0,0 0 2 0,0 0-1 0,0 0 0 15,0 0-3-15,0 0-3 0,0 0 2 0,0 0 2 16,0 0-1-16,0 0 2 0,0 0-4 0,0 0 0 16,0 0 7-16,0 0-3 0,8 15 0 0,-8-15 4 15,4 5-5-15,-4-5 1 0,0 0-2 0,4 5 4 16,-4-5 0-16,4 5-1 0,-4-5-4 0,0 0 2 16,4 7-1-16,-4-7 0 0,1 7-1 0,-1-7 6 15,4 7 1-15,-4-7-4 0,4 6-2 0,-4-6 4 16,0 7-3-16,0-7 1 0,2 8 0 0,-2-8-1 15,2 7 0-15,-2-7 0 0,2 7 0 0,-2-7-1 16,4 5-2-16,-4-5 6 0,0 0-6 0,2 7 4 16,-2-7-4-16,0 0 6 0,0 0-4 0,7 7 5 15,-7-7-5-15,2 3 7 0,-2-3-7 0,0 0 5 0,0 0-7 16,4 4 5-16,-4-4-2 0,0 0 1 16,0 0 1-16,5 6-2 0,-5-6-1 0,0 0-1 15,0 0 1-15,9 1 3 0,-9-1-4 0,0 0 5 16,9 3-5-16,-9-3 0 0,0 0-1 0,8 0 3 15,-8 0-4-15,0 0 2 0,12 0 0 0,-12 0 2 16,7 0-4-16,-7 0 2 0,9-3-1 0,-9 3-2 0,11-2 3 16,-11 2 0-16,11-2-1 0,-6-1 5 0,-5 3-7 15,11-4 5-15,-4 3-2 0,-7 1-3 0,9-4 2 16,-9 4 4-16,12-2-7 0,-12 2 3 16,8-3-3-16,-8 3-1 0,7 0 4 0,-7 0 0 0,9-4-4 15,-9 4 0-15,7-1 2 0,-7 1-1 0,0 0-1 16,0 0 1-16,9-2 2 0,-9 2 0 0,0 0-2 15,0 0-1-15,11-1 3 0,-11 1-3 0,0 0 1 16,0 0 1-16,12 0 1 0,-12 0 2 0,0 0-2 16,11-1 1-16,-11 1-2 0,9 1 2 0,-9-1-4 15,11 0 5-15,-11 0-4 0,10 0 4 0,-10 0-1 0,11-1-1 16,-11 1 2-16,10-1-2 0,-10 1 1 16,10-2 0-16,-10 2-4 0,9 0 2 0,-9 0-3 15,12 0 0-15,-12 0 2 0,0 0 2 0,8-2-2 0,-8 2-1 16,0 0 1-16,11 0 2 0,-11 0-2 0,0 0 2 15,10 0 1-15,-10 0-3 0,0 0 3 16,11 0 3-16,-11 0-8 0,10 0 0 0,-10 0 4 16,10 0 0-16,-10 0-2 0,9 0 2 0,-9 0-3 0,9 0 4 15,-9 0-1-15,14-1 3 0,-14 1-4 0,11 0 6 16,-11 0 3-16,13-2 5 0,-13 2-3 0,12 0 3 16,-12 0-4-16,11 0-1 0,-11 0 0 0,9 0-1 15,-9 0 2-15,0 0-6 0,9-1 1 0,-9 1-1 16,0 0-3-16,0 0 1 0,10 1 2 0,-10-1-3 15,0 0-1-15,0 0 3 0,8 2-3 16,-8-2 3-16,0 0-3 0,0 0-1 0,0 0 6 0,4 3-5 16,-4-3 4-16,0 0-1 0,0 0-1 0,2 8 1 15,-2-8-3-15,0 0 0 0,3 4 3 0,-3-4 0 16,0 0-3-16,0 0 2 0,0 8-1 0,0-8-4 16,0 0 9-16,2 6-6 0,-2-6 1 0,0 0 0 15,0 0 0-15,2 8 1 0,-2-8 0 0,0 0 2 16,3 7-4-16,-3-7 1 0,0 0-2 0,0 0 3 15,0 0-4-15,0 0-1 0,0 8 4 0,0-8 3 0,0 0-3 16,0 0-1-16,0 0-3 0,0 0 3 16,0 0 2-16,0 0-1 0,0 0 2 0,0 0-3 15,0 0 1-15,0 0 3 0,0 0-1 0,0 0 1 0,0 0-1 16,0 0 1-16,0 0-3 0,0 0 1 0,0 0-2 16,0 0 3-16,11-3 5 0,-11 3-5 15,0 0-2-15,16-9-1 0,-9 5 1 0,0 0-5 0,-1 1 2 16,2-1 0-16,0 2 3 0,1-3-7 0,3-1 2 15,0 2 2-15,-2-1-3 0,2 2 0 0,-4 0 3 16,2-1 0-16,-1-1 1 0,1 1-3 0,-2 3 1 16,2-3 0-16,-3-1 3 0,3 3 0 0,-2-1 2 15,-3 0-4-15,3 0 1 0,0 1 2 0,-1-1-5 16,1 0 2-16,-8 3 1 0,12-1-3 0,-5-2 1 16,-1 1 3-16,-6 2-2 0,12 0 0 0,-12 0-3 15,13 0 4-15,-13 0-1 0,9 2 1 0,-9-2-3 16,11 3 1-16,-6-1 0 0,-5-2 1 0,8 6 1 15,-8-6 0-15,10 4 3 0,-6-2-1 0,-4-2 0 16,9 3-4-16,-9-3 6 0,9 3-3 0,-2 1 1 16,-2-2 1-16,-5-2-1 0,13 3 1 0,-5-3-2 15,0 1 0-15,1 1 0 0,2 0 0 0,-3-2 0 16,2 0 3-16,0 1-3 0,1-1-1 0,-1 0 2 0,2-1 2 16,-3 1-2-16,-9 0-1 0,14-2-1 15,-14 2 3-15,13 0-1 0,-8 0 1 0,-5 0-2 16,10-2 1-16,-10 2 1 0,0 0 2 0,10-1-3 0,-10 1 1 15,0 0 3-15,8-3 3 0,-8 3 3 0,0 0 3 16,0 0-1-16,10-4 2 0,-10 4-2 0,0 0 4 16,7-3 1-16,-7 3 1 0,0 0-4 0,5-3 2 15,-5 3-2-15,0 0 1 0,0 0-1 0,6-6 1 16,-6 6-1-16,0 0 0 0,0 0 2 0,0 0-6 16,5-5-2-16,-5 5 0 0,0 0 4 0,0 0-7 15,0 0 0-15,0 0-7 0,0 0-15 0,0 0-12 16,0 0-15-16,0 0-30 0,0 0-28 0,-20 11-38 15,11-7-39-15,-3 3-158 0,-1-2-363 0,-5 3 162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52:32.6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131 90 27 0,'0'0'113'0,"0"0"-15"0,0 0-8 0,0 0-2 0,0 0-9 15,0 0 2-15,0 0-11 0,0 0-16 0,0 0 3 16,0 0 2-16,0 0-8 0,0 0 4 0,0 0-10 15,0 0 1-15,0 0-3 0,0 0-1 0,0 0 3 16,0 0 1-16,0 0-7 0,0 0 4 0,0 0-9 16,0 0 9-16,-10-6-4 0,10 6 4 0,0 0-6 15,0 0-4-15,0 0 4 0,0 0-3 16,0 0 5-16,0 0-11 0,0 0 10 0,0 0-5 0,0 0 3 16,0 0 1-16,-4-7-4 0,4 7-3 0,0 0-3 15,0 0 1-15,0 0-8 0,0 0 5 0,-2-5-6 16,2 5-1-16,0 0-1 0,0 0-3 0,9-11-6 15,-7 8 0-15,-2 3 2 0,7-10-2 0,-1 6-1 16,-1 1 0-16,-1-1-3 0,4 1 0 0,-2-2-2 16,0 0 2-16,1 0 1 0,1 3 1 0,-2-1 0 15,1 0-4-15,-1 0 1 0,-6 3-3 0,12-5 0 0,-7 4 3 16,-5 1-3-16,10-2-2 0,-10 2 1 16,8 0-1-16,-8 0-1 0,0 0 0 0,11 2 6 0,-11-2-6 15,6 2 1-15,-6-2 2 0,7 8-4 0,-4-4 3 16,-3-4 1-16,4 8 0 0,-4-8 2 0,0 9-3 15,4-5 1-15,-3 2 3 0,-1-6-1 0,2 11-1 16,-2-11-2-16,-1 11 1 0,2-6 4 0,-1-5-2 16,-1 14 3-16,1-4 1 0,-1-3-11 0,0 1 11 15,-3 0 1-15,2 1-3 0,-2 1-1 0,1 0 3 0,-4-2 2 16,1 1-3-16,-3 1 1 0,1 0-2 16,-2 1 3-16,1 0-4 0,-3 1 3 0,-1-2 2 15,-1 2-2-15,5-4-3 0,-5 2 2 0,5-2 0 0,-1 1-2 16,-2-2-2-16,1 0 2 0,-1-1 2 0,1 1-3 15,2 1-3-15,0-2 1 0,0-1 1 0,0 1 1 16,3-2-7-16,-2 0 12 0,4 0-4 0,-1-2-3 16,5-2 2-16,-10 4-1 0,10-4 3 15,-8 5 0-15,8-5-4 0,0 0 0 0,-6 3 5 0,6-3-4 16,0 0 4-16,0 0-2 0,0 0 2 0,0 0 1 16,0 0-8-16,0 0 1 0,0 0 4 0,0 0-3 15,0 0 2-15,0 0 0 0,14-21 1 0,-8 16-1 16,1 0 0-16,-1 0-4 0,4 0 2 0,-1 0-3 15,1 0 4-15,0 0-4 0,1 2 0 0,0-2 0 16,1-1 5-16,-1 2-4 0,2 2 4 0,-4-3-4 16,5 3 5-16,-1-1-4 0,-4-1 2 0,3 2-7 15,-1-1 5-15,3 1 0 0,-5 0 4 0,3 1-4 0,-2-1 0 16,1 1 2-16,1 0 9 0,-1 0-1 0,1-1 6 16,-1 0 4-16,-1-1-2 0,0 3 0 0,1-4 3 15,1 3-1-15,-4-2 0 0,1 2 0 0,-1 0-6 16,0-1 6-16,-1 1-4 0,-7 1 1 0,14-1-4 15,-8-2-2-15,-6 3 0 0,9 0 0 0,-9 0-4 16,9-2-3-16,-9 2 6 0,0 0-6 0,0 0-9 16,10 0-7-16,-10 0-6 0,0 0-11 0,9 1-9 15,-9-1-15-15,0 0-9 0,0 0-35 0,0 0-14 16,0 8-33-16,0-8-182 0,0 0-352 0,0 0 156 16</inkml:trace>
  <inkml:trace contextRef="#ctx0" brushRef="#br0" timeOffset="540.91">570 59 64 0,'-2'4'120'0,"2"-4"-9"0,-4 12 6 0,1-5-9 16,1 0-11-16,-3 1-6 0,1 0 0 0,2-2-8 16,0 1-8-16,1 1-6 0,-3-2-2 0,2 1-5 15,2-7 2-15,-4 14-5 0,3-8-6 0,1-6-5 16,-2 11-3-16,-3-6-7 0,5-5-3 0,-2 9-6 16,2-9 0-16,-2 8-3 0,2-8-4 0,-1 5 4 15,1-5-5-15,0 0-6 0,0 0 0 0,-4 9 5 16,4-9 0-16,0 0-7 0,0 0-3 0,-4 5 3 15,4-5 6-15,0 0 2 0,0 0 6 0,0 0-5 16,0 0-1-16,0 0-4 0,0 0 1 0,0 0-2 16,0 0-2-16,0 0-2 0,18-19-5 0,-13 14-1 0,4-2 0 15,-1-1 3-15,6 0-1 0,-1-2-4 0,3-1-5 16,1 1 4-16,-2 3 0 0,1-4 1 0,1 2 0 16,0 0-1-16,1-1 5 0,-3 0 7 0,0 3-2 15,1 0 5-15,-5 2-2 0,-3 1 1 16,1-2 0-16,-2 4-3 0,-2-1-1 0,-5 3-2 0,11-2-3 15,-11 2 2-15,10 0-1 0,-10 0-1 0,0 0 3 16,6 5 13-16,-6-5 2 0,2 8-1 0,-2-8 3 16,2 9 2-16,-2-9 4 0,3 12-1 0,-3-5-2 15,0 3 0-15,0-4-1 0,0-6-3 0,0 16-3 16,-3-7-1-16,3-1-3 0,0 4-2 0,0-5-2 16,0 2 1-16,0-3 0 0,0 5-2 0,0-11-25 0,0 13-31 15,0-5-24-15,3-3-44 0,-3-5-39 16,2 13-233-16,1-9-412 0,-3-4 182 0</inkml:trace>
  <inkml:trace contextRef="#ctx0" brushRef="#br0" timeOffset="10289.06">20 644 62 0,'0'0'87'0,"0"0"-4"0,0 0-6 15,0 0-6-15,0 0-12 0,0 0-11 0,0 0 0 16,0 0-1-16,0 0 0 0,0 0-13 0,0 0-5 15,0 0 8-15,0 0-8 0,4 22-5 0,-4-22 2 16,0 0-4-16,0 0 0 0,0 0-7 0,0 0 0 16,0 0 0-16,0 0 2 0,0 0-3 0,0 0 4 0,0 0-6 15,0 0 7-15,0 0-1 0,0 0 9 16,0 0-5-16,0 0-2 0,0 0-5 0,0 0-2 16,0 0 8-16,0 0-7 0,0 0 4 0,0 0-1 0,0 0 1 15,0 0-7-15,0 0-2 0,0 0 7 16,0 0 4-16,0 0-8 0,3-22 2 0,-3 22-1 0,0 0-1 15,0 0-3-15,4-5-2 0,-4 5 12 0,0 0 1 16,2-8-5-16,-2 8 2 0,0 0-6 0,0 0 7 16,4-7 0-16,-4 7 5 0,0 0-5 0,0 0 0 15,0 0-3-15,1-5 6 0,-1 5-5 0,0 0 3 16,0 0-6-16,0 0 5 0,0 0 2 0,0 0-3 16,0 0-2-16,0 0 6 0,3-7-1 0,-3 7-3 15,0 0 2-15,0 0 2 0,0 0-2 0,0 0-5 16,0 0 6-16,0 0 0 0,0 0-4 0,0 0-2 15,0 0 0-15,0 0-4 0,0 0-4 0,0 0 3 16,0 0-2-16,0 0-4 0,0 0-6 0,0 0 12 0,0 0-4 16,0 0 1-16,0 0 0 0,0 0 1 0,0 0 4 15,2 19 4-15,-2-19 5 0,0 10-3 0,0-10 5 16,-5 13-3-16,2-9-2 0,3-4 0 0,-2 15 3 16,0-9-6-16,0 0 3 0,2-6 5 0,-4 14-3 15,1-6 6-15,1-3-7 0,0 2-1 0,2-7 3 16,-4 11-3-16,0-5-5 0,2 1 3 15,2-7-1-15,-4 12-3 0,4-4 0 0,0-8-3 0,-2 11 2 16,0-5-2-16,2-6-2 0,-2 12 0 0,2-12 0 16,-1 12-3-16,1-12 0 0,-2 9 2 0,2-9-1 15,0 8 0-15,0-8 3 0,0 9-1 0,0-9-2 16,-2 8-1-16,2-8 1 0,0 0 0 0,0 12-1 16,0-12-2-16,0 0-1 0,2 5 5 0,-2-5-2 0,0 0 0 15,0 0-4-15,0 9 4 0,0-9-2 16,0 0-3-16,0 0 6 0,0 0-1 0,0 0 1 15,-4 8-3-15,4-8-1 0,0 0-2 0,0 0 5 0,0 0-1 16,0 0-1-16,0 0-4 0,0 0 2 16,0 0 2-16,0 0 4 0,0 0-6 0,0 0 4 0,0 0-1 15,0 0 5-15,0 0-3 0,0 0-1 0,0 0 5 16,0 0-2-16,0 0 2 0,0 0 3 0,0 0-1 16,0 0-1-16,0 0-2 0,0 0-1 0,0 0-7 15,0 0 8-15,0 0-2 0,0 0-4 0,0 0 0 16,0 0 1-16,0 0 4 0,0 0-3 0,0 0 0 15,6-22-3-15,-6 22 5 0,3-10-5 0,1 3-2 16,-2 0 5-16,2 1-3 0,0-1-3 0,0 1-2 0,-2 0 4 16,5-1-5-16,-1-2 3 0,-2 3-2 15,2 0-2-15,-2 0 2 0,0-1 1 0,-1 0-2 16,3 2 0-16,-1-3-2 0,0 3-1 0,-1 0 2 16,0-3 1-16,1 4 0 0,-1-1 0 0,-1 0 4 0,1 1-3 15,1-1-5-15,-5 5 5 0,9-9 3 16,-5 6-2-16,-1-2 1 0,1 0 0 0,-4 5 1 15,7-7-1-15,-2 3 2 0,-5 4-2 0,8-8 2 0,-4 6-2 16,-4 2-1-16,8-7-1 0,-4 3 4 0,-4 4-3 16,9-5-9-16,-4 1 12 0,-5 4 2 0,9-7 3 15,-4 5-7-15,-5 2-4 0,8-6 3 0,-3 4 9 16,-5 2-2-16,9-5-3 0,-9 5 0 0,7-4 3 16,-7 4-7-16,6-4 7 0,-6 4-4 0,0 0 3 15,5-5-2-15,-5 5 2 0,0 0-6 0,0 0 7 16,0 0-4-16,6-2 1 0,-6 2-2 0,0 0 2 15,0 0 2-15,0 0-11 0,0 0 8 0,0 0-4 16,0 0 5-16,0 0-1 0,0 0 0 0,0 0 0 16,0 0-1-16,0 0 1 0,12 0 1 0,-12 0-2 15,0 0-1-15,0 0 3 0,0 0 1 0,5 7 1 16,-5-7-2-16,4 6-2 0,-4-6 0 0,0 0 3 0,0 8 1 16,0-8-1-16,0 0 2 0,-3 12 0 15,3-12 4-15,0 9 2 0,0-9-3 0,-2 11 5 16,2-11-4-16,-4 9 3 0,4-4-2 0,-4 2 1 0,4-7 0 15,-2 9-1-15,2-1-2 0,0-8 2 0,-3 9 0 16,0-4 3-16,3-5-3 0,-2 12 8 16,-2-9 4-16,4-3-1 0,-2 12 1 0,0-5-1 0,-1 0-4 15,3-7 1-15,-4 12-1 0,1-6-1 0,-1 0 0 16,4 0-2-16,0-6-2 0,-7 15 4 0,4-8-6 16,1 0 1-16,-2 0-4 0,2 0 1 0,0 0 0 15,2-7 2-15,-3 12-2 0,1-7 1 0,2-5-2 16,-5 12 0-16,5-12-2 0,0 8 3 0,0-8-3 15,0 0-1-15,0 10 2 0,0-10-1 0,0 0 1 0,5 9 2 16,-5-9-3-16,0 0 5 0,2 4-5 16,-2-4 3-16,0 0-3 0,0 0 0 0,5 4-2 15,-5-4 6-15,0 0-5 0,0 0 2 0,7 2 1 0,-7-2-4 16,0 0 4-16,0 0-1 0,0 0 0 0,0 0 2 16,15-5-15-16,-15 5-19 0,0 0-21 15,7-3-28-15,-7 3-24 0,0 0-42 0,3-10-64 0,-3 10-166 16,0-13-405-16,-1 6 179 0</inkml:trace>
  <inkml:trace contextRef="#ctx0" brushRef="#br0" timeOffset="11190.15">399 446 19 0,'0'0'155'0,"0"0"-16"0,-4 8-8 0,4-8-1 16,-5 7-6-16,4-2-8 0,1-5-6 0,-6 8-1 15,4-4-5-15,2-4-9 0,-3 15-13 0,0-10-5 16,2 3-6-16,-3-2-5 0,4 2 0 0,-5-1-3 15,5-7-9-15,-1 13-4 0,1-7-4 0,0-6-4 0,0 12-2 16,0-12-2-16,0 13 1 0,0-6-9 0,0-7 1 16,0 10-5-16,0-10 1 0,1 8-4 0,-1-8 0 15,3 8-4-15,-3-8 1 0,2 8 0 0,-2-8 0 16,5 6-1-16,-5-6-2 0,4 6-3 0,-4-6 2 16,4 3-3-16,-4-3-5 0,0 0 5 0,6 4 2 15,-6-4 1-15,0 0 0 0,13-2 0 0,-13 2 3 16,0 0-4-16,13-5-5 0,-9 2 0 0,4 0 0 15,-2-1-3-15,1-3 2 0,1 2-2 0,1-2 1 16,-2-2-5-16,0 2 6 0,3 0-8 0,-4-1 7 16,2-2-3-16,-3 2-2 0,1 2-6 0,0-2 9 15,0-1-5-15,-2 2 6 0,-3 3-4 0,-1 4-3 16,6-12 0-16,-2 6 5 0,-2 1-2 0,-2 5-2 0,2-12 3 16,-2 12-6-16,0-8 2 0,0 8 1 15,2-9 6-15,-2 9-4 0,-2-8-2 0,2 8 1 16,0 0-1-16,-2-8-2 0,2 8 4 0,0 0 0 0,-3-9-1 15,3 9-2-15,0 0-2 0,-9-5 4 0,9 5-1 16,-7-3 2-16,7 3-1 0,-8-3 1 0,8 3-3 16,-10-2 5-16,10 2-7 0,-11-1 1 0,11 1-1 15,-12 3 5-15,4-2-2 0,8-1-1 0,-13 3-1 16,5 1 1-16,2-4 2 0,-1 3-2 0,7-3 1 16,-12 7-2-16,6-4 1 0,-1 1 1 0,2 1-2 15,-1 0-10-15,6-5-7 0,-9 8-13 0,4-4-10 16,1 3-16-16,3-2-14 0,1-5-27 0,-4 7-14 15,4-7-20-15,-2 8-41 0,2-8-129 0,0 0-327 16,0 0 145-16</inkml:trace>
  <inkml:trace contextRef="#ctx0" brushRef="#br0" timeOffset="11755.92">660 525 28 0,'0'0'140'16,"0"0"-7"-16,0 0-12 0,0 0-9 0,0 0-2 0,0 0-3 16,-4 9-11-16,4-9-7 0,0 0-3 15,0 0-10-15,0 10-1 0,0-10-3 0,0 0-10 16,0 0 2-16,0 0-10 0,0 0 2 0,0 7-7 0,0-7 3 16,0 0-4-16,0 0-2 0,0 0 4 0,0 0-2 15,0 0-2-15,0 0-1 0,0 0-3 16,0 0-4-16,0 0-3 0,0 0-3 0,0 0-3 0,0 0 3 15,0 0-2-15,0 0-3 0,0 0-7 0,0 0 0 16,0 0 2-16,0 0 5 0,0 0 5 0,0 0 5 16,0 0-2-16,0 0 3 0,0 0 7 0,0 0-2 15,0 0 2-15,0 0-3 0,0 0 3 16,0 0-5-16,0 0-1 0,0 0-5 0,0 0-2 0,0 0-5 16,0 0 1-16,0 0-8 0,0 0 0 0,0 0-1 15,0 0-2-15,0 0-4 0,0 0 1 0,0 0-3 16,0 0 2-16,0 0-5 0,0 0 1 0,0 0-3 15,0 0 1-15,0 0-1 0,0 0-4 0,0 0-3 0,0 0-3 16,0 0-8-16,0 0-6 0,0 0-12 16,0 0-9-16,0 0-11 0,0 0-15 0,0 0-18 15,0 0-16-15,0 0-16 0,0 0-16 0,0 0-14 0,0 0-46 16,0 0-137-16,0 0-354 0,0 0 157 16</inkml:trace>
  <inkml:trace contextRef="#ctx0" brushRef="#br0" timeOffset="12779.84">837 417 18 0,'0'0'142'0,"-5"3"-13"15,5-3-4-15,-9 7-7 0,4-4-10 0,5-3-6 16,-8 5-2-16,3 2-5 0,0-2-8 0,0 0-6 15,1 0-11-15,0 1-6 0,0-2-1 0,4-4-8 16,-3 9-4-16,-2-4-4 0,5-5-2 0,-4 8-5 16,4-8-4-16,0 6-4 0,0-6 4 0,0 0-7 15,0 0 2-15,4 12-4 0,-4-12 2 0,8 4 2 16,-2-4-4-16,-6 0-1 0,15 1 0 0,-7-2-4 0,-1 2-3 16,1-1-5-16,-8 0 1 0,16 0 0 15,-9 0-1-15,4 0-4 0,-11 0-4 0,13 0 3 16,-6 0 1-16,-7 0-3 0,12 3-5 0,-5-3 6 15,-7 0-1-15,14 0-5 0,-14 0 0 0,10 0 2 0,-10 0-5 16,7 1 1-16,-7-1 2 0,9 4 0 0,-9-4 0 16,5 5-2-16,-5-5 3 0,6 4-5 0,-6-4 1 15,3 7 1-15,-3-7 2 0,2 8 0 0,-2-3-1 16,0-5 1-16,0 9-9 0,0-9 6 0,0 12 2 16,0-12-2-16,-2 11 5 0,1-6 1 0,1-5-5 15,-4 13 3-15,2-8-2 0,-2 1 1 0,4-6 4 16,-5 11-1-16,2-5-2 0,-1-1 2 0,4-5 4 15,-7 9 0-15,1-2 1 0,2-3-1 0,-1 0-3 16,0 1 2-16,5-5 1 0,-13 5-4 0,9-1 1 16,-2-1 0-16,6-3-2 0,-12 4-3 0,7-2-6 15,5-2-12-15,-12 4-9 0,12-4-20 0,-11 2-6 0,11-2-37 16,-6 0-14-16,6 0-47 0,0 0-128 0,0 0-302 16,0 0 134-16</inkml:trace>
  <inkml:trace contextRef="#ctx0" brushRef="#br0" timeOffset="12254.58">860 368 160 0,'0'0'161'0,"0"0"-9"0,0 0-17 0,10 8 9 0,-10-8-7 16,0 0-15-16,11 0-2 0,-11 0-10 15,0 0-4-15,12 0-5 0,-12 0-3 0,11 0-6 0,-11 0-10 16,12-3-4-16,-12 3-7 0,10-1-6 0,-10 1-9 16,12 0-4-16,-5-3-2 0,-7 3-5 0,9-1-5 15,-9 1-2-15,10-3-4 0,-10 3-2 0,11-4-10 16,-11 4 2-16,8-2-5 0,-8 2-1 0,7-4-1 15,-7 4-5-15,9 0 5 0,-9 0-4 0,7-3-1 16,-7 3-3-16,0 0-1 0,9-1-2 0,-9 1 0 16,0 0-7-16,7-3-3 0,-7 3-9 0,0 0-5 15,0 0-10-15,0 0-15 0,0 0-18 0,0 0-25 16,0 0-14-16,0 0-25 0,0 0-18 0,0 0-164 0,0 0-334 16,0 0 148-16</inkml:trace>
  <inkml:trace contextRef="#ctx0" brushRef="#br0" timeOffset="13502.89">1049 763 25 0,'0'0'180'0,"0"0"-17"0,0 0-5 0,0 0-14 15,0 0-7-15,0 0-10 0,0 0-8 0,0 0-9 16,0 0-9-16,0 0-11 0,0 0-11 16,0 0 1-16,0 0-5 0,11-3 1 0,-11 3-3 15,9-2-4-15,-9 2-7 0,13 0-5 0,-5-1-7 0,0 0-4 16,3 0-3-16,-1-1-6 0,3 1-1 0,-3-1-5 16,0 0-6-16,2 0 0 0,-3 1-4 15,-1 1 1-15,-8 0-4 0,16-4 2 0,-11 4-6 0,-5 0-2 16,14-2 1-16,-14 2-3 0,10 0 0 0,-10 0 1 15,7-1-4-15,-7 1-4 0,0 0 2 0,0 0 1 16,0 0-1-16,10 1-6 0,-10-1 0 0,0 0-7 16,0 0-3-16,5 4-5 0,-5-4-14 0,0 0-4 15,0 0-8-15,0 0-14 0,0 0-15 0,0 0-11 0,0 0-24 16,0 0-28-16,0 0-167 0,0 0-326 16,0 0 145-16</inkml:trace>
  <inkml:trace contextRef="#ctx0" brushRef="#br0" timeOffset="-19367.05">74-215 43 0,'-14'-6'106'0,"14"6"-5"0,0 0-7 16,0 0-5-16,0 0-7 0,0 0-7 0,0 0-4 15,0 0-6-15,0 0-4 0,0 0-9 0,0 0 10 0,0 0-9 16,0 0 2-16,0 0-8 0,0 0-2 15,5-12-7-15,-5 12-1 0,0 0 6 0,0 0-4 16,0 0-9-16,0 0 7 0,0-8-4 0,0 8 2 0,0 0-1 16,0 0 0-16,0 0-6 0,7-5-3 0,-7 5 6 15,0 0 3-15,0 0-6 0,0 0 3 0,0 0-3 16,0 0-8-16,0 0 3 0,0 0-6 0,0 0-8 16,0 0 4-16,0 0-4 0,0 0-11 0,0 0 13 15,0 0-2-15,0 0 3 0,0 0-3 0,0 0-7 16,0 0 6-16,0 0-1 0,0 0 3 0,0 0-9 15,0 0 5-15,0 0-6 0,11 13-7 0,-11-13 10 16,0 0 5-16,2 8-4 0,-2-8 1 0,0 0-1 16,2 5 3-16,-2-5-3 0,0 0 2 0,5 8-1 15,-5-8 1-15,5 3-3 0,-5-3 5 0,2 5 0 16,-2-5-2-16,5 4-5 0,-5-4 8 0,6 5-4 16,-6-5 2-16,5 5 5 0,-5-5-5 0,0 0 3 0,4 4-4 15,-4-4 0-15,0 0-4 0,2 6 1 0,-2-6 3 16,0 0-6-16,8 5 6 0,-8-5-5 15,0 0 0-15,0 0-10 0,4 2 14 0,-4-2-2 0,0 0 1 16,6 5-1-16,-6-5-1 0,0 0-2 0,4 6 0 16,-4-6 0-16,0 0 0 0,3 5 2 0,-3-5 3 15,5 4-3-15,-5-4-1 0,5 6-11 0,-5-6 13 16,0 0 0-16,4 6 0 0,-4-6-5 0,0 0 1 16,4 6 3-16,-4-6-3 0,4 4 2 0,-4-4 0 15,0 0-1-15,3 5-2 0,-3-5 7 0,0 0-6 16,0 0 5-16,4 6 0 0,-4-6-5 0,0 0 1 15,0 0 0-15,5 4 2 0,-5-4 0 0,0 0-3 16,0 0 0-16,0 0 4 0,5 4-1 0,-5-4 3 16,0 0 0-16,0 0-8 0,8 0 6 0,-8 0-3 15,0 0 2-15,0 0 3 0,12 0-3 0,-12 0 0 16,0 0 0-16,9-3-5 0,-9 3 5 0,9 0 2 0,-9 0-1 16,12-2 2-16,-12 2-2 0,8-3-2 0,-1 3 1 15,-1-4-3-15,-6 4 3 0,12-2-2 0,-12 2-11 16,11-3 12-16,-4 2 2 0,-7 1-8 0,9-3 5 15,-2 1-4-15,-7 2 1 0,12-4 0 0,-6 0 2 16,-6 4 4-16,9-4-6 0,-2 1 1 0,-7 3-2 16,9-3 9-16,-9 3-10 0,9-2 6 0,-3-1-2 15,-6 3-2-15,8-3 3 0,-8 3 1 0,7-3-1 16,-7 3-1-16,6-4 2 0,-6 4 0 0,0 0-3 16,11-3 0-16,-11 3 1 0,7-2 0 0,-7 2-1 15,9-2 2-15,-9 2 3 0,8-3-3 0,-8 3-3 16,10-2 2-16,-10 2 0 0,9-2 3 0,-9 2-6 15,8-3 4-15,-8 3-1 0,10-3-2 0,-10 3-5 0,5-2 7 16,-5 2 1-16,0 0 5 0,9-3-10 0,-9 3 4 16,0 0-1-16,8-2 5 0,-8 2-7 0,0 0 1 15,10 0 3-15,-10 0 2 0,0 0-1 0,0 0 0 16,10 2 0-16,-10-2-1 0,0 0-1 0,10 3-5 16,-10-3 4-16,5 2 5 0,-5-2-3 0,6 2 4 15,-6-2-7-15,7 3-2 0,-7-3 3 0,9 2 0 16,-9-2 0-16,5 3-2 0,-5-3 9 0,8 3-7 15,-8-3-1-15,0 0 3 0,7 3 1 0,-7-3 2 16,7 3-6-16,-7-3 8 0,0 0-6 0,0 0 4 16,5 6-8-16,-5-6 5 0,0 0 0 0,6 5 0 15,-6-5-3-15,4 4 2 0,-4-4-4 0,0 0 7 16,5 5-5-16,-5-5 2 0,0 0 3 0,4 6 0 16,-4-6-4-16,4 6 3 0,-4-6-4 0,0 0 3 15,4 6 2-15,-4-6 2 0,4 4-2 0,-4-4-2 16,0 0 0-16,0 0 3 0,0 0-4 0,2 9 4 0,-2-9-2 15,0 0 1-15,0 0-3 0,1 6 2 0,-1-6-1 16,0 0 0-16,4 4 0 0,-4-4 0 16,0 0 3-16,0 0-3 0,0 0-2 0,0 0 4 0,4 6-2 15,-4-6 4-15,0 0-8 0,0 0-3 0,0 0 11 16,0 0-4-16,0 0-1 0,0 0 3 0,0 0 0 16,0 0 0-16,0 0-1 0,0 0 1 0,0 0 4 15,0 0-2-15,0 0 1 0,0 0-5 0,0 0 8 16,0 0-5-16,0 0-1 0,0 0-1 0,0 0 5 15,0 0-4-15,0 0-2 0,0 0 0 0,0 0 0 16,0 0 3-16,17-10-4 0,-17 10 2 0,0 0-1 16,4-3-3-16,-4 3 3 0,0 0 2 0,9-3-4 15,-9 3 2-15,7-2 3 0,-7 2-3 0,8-4 0 0,-8 4 0 16,10-3 0-16,-3 1-2 0,-7 2 2 16,17-2 0-16,-10 0-2 0,1 0 0 0,2 0 2 15,-3 0 5-15,3 0-4 0,-2 0-4 0,-2-1 2 0,4 3 1 16,-10 0-3-16,15-3 2 0,-8 2-1 0,1-1 4 15,-8 2-2-15,14-1 5 0,-9 0-6 16,-5 1 0-16,18-1 3 0,-11-1-1 0,2 2-6 0,-9 0 7 16,14-1-5-16,-6 1 4 0,0 0 0 0,-8 0-1 15,15-4 1-15,-7 4 3 0,-8 0-4 0,13 0 2 16,-4 0-4-16,-9 0 1 0,15-1-3 0,-10 1 4 16,-5 0-1-16,18 0 4 0,-11 0-4 0,-7 0 1 15,16-1 1-15,-7 1-1 0,0 0-2 0,0 1 0 16,0-1 1-16,1 1-1 0,-1-1 3 0,1 0 3 0,-2 0-3 15,0 1-1-15,-8-1-2 0,16 0 4 16,-7 0-2-16,-9 0 0 0,14 0 0 0,-8 0-8 16,-6 0 13-16,14 0-4 0,-14 0 1 0,13-1 0 0,-8 0-4 15,-5 1 4-15,13-2-1 0,-13 2 1 0,13-3-3 16,-7 0 1-16,2 2 2 0,-8 1 0 0,14-3-2 16,-7 3 1-16,-7 0 1 0,12-5 0 0,-4 3 2 15,-8 2 1-15,11-4 5 0,-11 4 6 0,9-4 2 16,-5 2 14-16,-4 2 4 0,7-3 2 0,-7 3 4 15,8-5 0-15,-8 5 0 0,0 0 0 0,5-4-4 16,-5 4-2-16,0 0-7 0,0 0 2 0,3-7-3 16,-3 7-9-16,0 0 0 0,0 0-2 0,0 0-4 15,0 0-12-15,0 0-13 0,0 0-21 0,0 0-26 0,-27 7-24 16,21-3-34-16,-5 1-51 0,-5 0-188 16,3 0-383-16,-4 2 169 0</inkml:trace>
  <inkml:trace contextRef="#ctx0" brushRef="#br0" timeOffset="14482.88">1376 602 81 0,'-5'4'135'0,"5"-4"-4"0,-7 6-14 0,7-6-10 0,-4 7 0 16,4-7-14-16,-3 8 0 0,-1-4-8 0,4-4-7 16,-3 8 0-16,3-8-4 0,-6 7-9 15,6-7 0-15,-1 8-6 0,1-8-3 0,-2 7 2 0,2-7-8 16,-2 8-6-16,2-8 3 0,0 0-4 0,4 10-3 16,-4-10-6-16,6 6-1 0,-6-6 0 0,5 6-8 15,-5-6 3-15,6 5-6 0,-6-5 0 0,7 4 0 16,-7-4-4-16,10 4-2 0,-10-4-2 0,8 3-1 15,-8-3 0-15,7 2-2 0,-7-2 1 0,9 3-4 16,-2-1 3-16,-7-2-4 0,10 3-1 0,-10-3-2 16,9 2-14-16,-3-2 15 0,-6 0 3 0,10 3-3 15,-10-3-2-15,9 3 6 0,-9-3-7 0,12 3-2 16,-6-2 1-16,-6-1 2 0,9 2 2 0,-9-2-2 16,12 2 0-16,-5 1 1 0,-7-3 5 0,12 0 7 15,-3 0 6-15,-9 0-6 0,14 2-3 0,-6-1 1 16,-1 0-4-16,-7-1 1 15,13 1-3-15,-6 1 1 0,-7-2-1 0,11 4-1 0,-5-1 0 0,-6-3-3 0,7 3 0 16,-1 1 3-16,-6-4-3 0,5 9 5 0,-5-9 0 16,3 9 6-16,-3-4 0 0,0-5 2 0,-6 14 0 15,4-6-2-15,-4 1 2 0,-2-2-1 0,0 1-1 16,-1 0-4-16,0 1 0 0,-1-1-2 0,-3 3-14 16,-1-3-21-16,-1 3-21 0,5-3-30 0,1-1-37 15,-3 0-39-15,1-1-184 0,2-1-366 0,1 0 162 16</inkml:trace>
  <inkml:trace contextRef="#ctx0" brushRef="#br0" timeOffset="13894.76">1395 567 18 0,'13'-1'199'0,"-13"1"-14"0,11-2-16 0,-11 2-7 15,15-2-15-15,-4 1-11 0,-4 1-1 16,5-3-18-16,-1 1-6 0,-1-1-12 0,-2 0-9 15,1 1-8-15,1 2-11 0,1-2-3 0,-5 0-7 0,-6 2-5 16,14-4-10-16,-8 3-2 0,-6 1-5 0,13-5-7 16,-8 4 1-16,-5 1-8 0,8-1-2 15,-8 1-4-15,0 0-10 0,9-3-7 0,-9 3-21 0,0 0-4 16,0 0-13-16,0 0-18 0,8 0-9 16,-8 0-19-16,0 0-18 0,0 0-25 0,0 0-155 0,0 0-302 15,0 0 133-15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53:04.5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29 135 53 0,'0'0'114'0,"0"0"-8"0,0 0-10 0,0 0-6 16,0 0-5-16,0 0-10 0,0 0-10 0,0 0-1 0,0 0 3 15,0 0-14-15,0 0 2 0,0 0-1 0,0 0-4 16,-1-19 0-16,1 19 2 0,0 0-7 15,0 0-3-15,0 0-2 0,0 0-1 0,0 0-4 0,0 0-4 16,0 0-6-16,4-13 0 0,-4 13-3 0,4-7-3 16,-4 7-4-16,5-6 4 0,-5 6-19 15,6-8 14-15,0 3 3 0,0 1-9 0,0 0 5 0,-1-1 3 16,3-2-2-16,0 3 0 0,1-3-3 0,-3 2 7 16,2 2-5-16,0-3-7 0,-1 2 11 0,-1-1-3 15,2 3-5-15,-2-1-1 0,-1-1 3 0,1 1-3 16,-6 3 4-16,12-5-2 0,-7 3-7 0,-5 2 3 15,11-4-2-15,-11 4-2 0,6-1 0 0,-6 1-8 16,0 0 6-16,0 0 1 0,10 0-3 0,-10 0 1 0,0 0 4 16,0 0-3-16,8 4 0 0,-8-4-2 0,4 5 1 15,-4-5 3-15,3 8-4 0,-3-8 3 16,5 8 0-16,-3-3-1 0,-2-5 1 0,2 12 4 16,-1-4-5-16,-1-1 6 0,0-7 2 0,-1 14-1 15,1-6 1-15,-2 3 6 0,2-2-5 0,-2 1 0 0,-3-2 7 16,3 1 1-16,-1-2 2 0,-1 1-2 0,0 2-4 15,1-1 2-15,-3 0 0 0,1-1-2 0,1 1 0 16,-3-1 0-16,2 1 3 0,-1-3-6 0,-1 3 1 16,0-1-1-16,-2 1-1 0,0-2 3 0,2 2-6 15,0-2 4-15,-1 0-2 0,2 0-1 0,-4 0 0 16,3-2-3-16,1 1 1 0,-2 0 1 0,0-1-2 16,1-1 1-16,-1 1 0 0,2-2-2 0,6-3 3 0,-9 5-4 15,3-2 0-15,6-3 2 0,-8 3-1 16,8-3 3-16,-7 2 1 0,7-2 0 0,-6 4 2 15,6-4-6-15,0 0 2 0,0 0 6 0,0 0-4 16,0 0 1-16,0 0-1 0,0 0-4 0,-9-9 5 0,9 9-12 16,0 0 10-16,0 0-2 0,14-14-4 0,-10 11 3 15,2 0 1-15,2-1-1 0,-4-1 1 16,-4 5-7-16,13-6 6 0,-7 4 0 0,2-1-6 0,-8 3 3 16,11-4 0-16,-3 3-3 0,-8 1 2 0,13-1-1 15,-13 1 0-15,11 2 7 0,-4-2-7 0,-7 0-1 16,13 4 3-16,-7 1-3 0,2-2 1 0,-1 0 7 15,1 1-7-15,2-2 5 0,-1 2 0 0,-3-1-1 16,6-1 0-16,-3 1-2 0,2-3-1 0,-2 1 2 16,2-1 2-16,0 2 0 0,-1-4 0 0,-10 2 0 15,17-1 2-15,-7-1 3 0,-3 1 1 0,-1-1 1 16,-6 2 0-16,14-4 1 0,-7 1-1 0,-7 3-2 16,10-2 1-16,-2 0 0 0,-8 2-4 0,9-4 4 15,-9 4-1-15,8-3-4 0,-8 3 1 0,0 0 3 0,6-1-7 16,-6 1 3-16,0 0 1 0,0 0 0 15,8-5-3-15,-8 5-8 0,0 0-5 0,0 0-6 0,0 0-11 16,0 0-13-16,0 0-7 0,0 0-13 0,0 0-16 16,0 0-23-16,0 0-23 0,0 0-24 0,0 0-137 15,0 0-308-15,0 0 137 0</inkml:trace>
  <inkml:trace contextRef="#ctx0" brushRef="#br0" timeOffset="-8556.69">144-251 77 0,'0'0'94'0,"0"0"-8"0,0 0-10 0,0 0-5 0,0 0-8 15,0 0-3-15,0 0-7 0,0 0-8 0,0 0-14 16,0 0 7-16,0 0 0 0,0 0-2 0,0 0-8 16,0 0 4-16,0 0-2 0,0 0 1 0,0 0 5 15,0 0-6-15,0 0 7 0,-12-10 3 0,12 10 3 16,0 0-1-16,0 0-3 0,0 0 1 0,0 0-4 15,0 0 7-15,0 0-11 0,0 0-2 0,0 0-2 0,0 0 0 16,0 0-8-16,0 0 0 0,0 0 1 0,0 0-3 16,0 0-2-16,0 0 4 0,0 0 2 0,-8 17-3 15,8-17 2-15,-2 7 0 0,2-7-3 0,-2 7 3 16,2-7-4-16,0 10 1 0,0-10-3 0,0 8-1 16,0-8 0-16,0 0 5 0,0 11 2 0,0-11-12 15,0 8 7-15,0-8 0 0,4 5 1 0,-4-5-4 16,0 0 1-16,4 10 8 0,-4-10-5 0,5 2 8 15,-5-2 1-15,7 2-1 0,-7-2-2 0,9 0 2 16,-9 0-8-16,8 2 1 0,-8-2 1 0,0 0-14 16,12 0 12-16,-12 0 0 0,0 0-1 0,9 0-6 15,-9 0-1-15,0 0 1 0,9 0-5 0,-9 0 3 16,0 0 0-16,0 0-1 0,0 0-4 0,11-1 5 0,-11 1-4 16,0 0 1-16,0 0-1 0,9 0-3 0,-9 0-2 15,0 0 4-15,0 0 0 0,9-1 1 16,-9 1 1-16,0 0 4 0,8-2-6 0,-8 2-4 0,11 0 3 15,-11 0 3-15,11-2-5 0,-11 2 1 0,13-3-1 16,-6 0 3-16,0 1 1 0,-7 2-2 16,14-4-1-16,-6 1 1 0,0 1-1 0,0-1-2 0,1-1-1 15,0 1 2-15,0 0 0 0,2-1 4 0,-3 1-6 16,3-1 4-16,-5 1 0 0,2 1-3 0,2-3-1 16,-3 3 0-16,0-1-5 0,2 0 7 0,0 0 4 15,-3 2-2-15,-6 1-8 0,12-4 7 0,-7 1-1 16,-5 3 1-16,10-2-6 0,-10 2 7 0,10-2-2 0,-10 2-5 15,7-3 9-15,-7 3-5 0,0 0 0 0,10-2-2 16,-10 2 5-16,0 0-3 0,10 0 0 16,-10 0 5-16,0 0-4 0,0 0-2 0,11 2 0 0,-11-2 5 15,0 0 0-15,11-2-5 0,-11 2-1 0,9 2 0 16,-9-2 3-16,0 0-2 0,11 1 0 0,-11-1 2 16,7 0 2-16,-7 0-3 0,10 3 1 0,-10-3-2 15,6 3 0-15,-6-3 1 0,7 4 2 0,-7-4-3 16,4 5 1-16,-4-5 0 0,8 6 1 0,-8-6 0 15,4 4 0-15,-4-4-2 0,2 6 1 0,-2-6-1 16,5 8 4-16,-5-8 0 0,4 5-4 0,-2-1 5 16,-2-4-1-16,6 8-1 0,-2-5 1 0,-4-3 0 15,4 6-2-15,-4-6-4 0,6 5 3 0,-6-5-6 16,7 6 8-16,-5-2-1 0,-2-4 1 0,8 5 3 16,-8-5-5-16,6 5 3 0,-6-5-2 0,7 4 4 15,-7-4-4-15,10 4 1 0,-6-2 2 0,-4-2-7 0,9 5 4 16,-9-5 0-16,6 3-2 0,-6-3 1 15,8 4 3-15,-8-4 3 0,4 3-2 0,-4-3 1 0,8 1-1 16,-8-1 2-16,14-1 1 0,-14 1-5 0,12 0-2 16,-6-3 3-16,-6 3-1 0,17-4 3 0,-11 3-2 15,3-3 3-15,3 0-5 0,-6 2 0 16,3-1 1-16,3-1 0 0,-6 2-6 0,5-1 5 0,0-1 3 16,-1-1 0-16,-2 2-1 0,2 0-3 0,-1-1 3 15,1 2-1-15,0-1-2 0,-3 1 1 0,-1-3-3 0,6 3 4 16,-5-1-3-16,-1 1 4 0,2-1 0 15,0 1-3-15,-2-1 3 0,-6 3 0 0,13-1-4 16,-9 0 3-16,-4 1-4 0,11-2 1 0,-11 2-1 0,12-1 1 16,-12 1 1-16,9 0 1 0,-9 0-2 15,8-2 1-15,-8 2 4 0,10 0-5 0,-10 0 0 16,8 2 1-16,-8-2 1 0,0 0-1 0,11 1-1 16,-11-1 2-16,10 2 0 0,-10-2 0 0,9 2-2 0,-9-2-2 15,8 2 4-15,-3 1 3 0,-5-3-5 0,12 0 4 16,-6 0-1-16,2 2 0 0,-8-2 0 0,17-2-1 15,-6 2 3-15,-11 0-2 0,16-3 1 0,-9 1 6 16,2 1 6-16,-2-2 6 0,-7 3-3 0,11-5 4 16,-7 2-3-16,-4 3-3 0,10-3 3 0,-10 3-3 15,4-5-1-15,-4 5-3 0,4-6-1 0,-4 6 0 16,0 0-1-16,0 0-4 0,0 0-3 0,0 0-11 16,0 0-8-16,-13-7-16 0,13 7-6 0,0 0-8 15,-16 8-22-15,9-3-10 0,2-1-24 0,-4 3-15 16,1-2-26-16,-1 4-156 0,1-1-323 0,-2 1 144 15</inkml:trace>
  <inkml:trace contextRef="#ctx0" brushRef="#br0" timeOffset="585.91">505 108 11 0,'0'0'149'0,"0"0"-18"16,0 0-23-16,0 0 5 0,0 0-9 0,0 0-14 16,0 0-7-16,0 0-16 0,0 0 0 0,0 0 3 0,-13 24-1 15,10-19 3-15,-1 2-7 0,-1 0-4 0,1 0 2 16,2 1-6-16,-2 0 0 0,1-2-5 15,-1 0-1-15,1 1-10 0,0 0-3 0,2-1 1 0,-4 0-5 16,5-6-1-16,-2 11-3 0,0-6 0 16,2-5-8-16,-1 9-2 0,1-9 0 0,-3 8-6 15,3-8 4-15,0 0-2 0,-3 9 0 0,3-9-3 0,0 0-2 16,0 0 1-16,-2 7-1 0,2-7-3 0,0 0 0 16,0 0 8-16,0 0 1 0,0 0-6 0,0 0 1 15,0 0 2-15,0 0-6 0,0 0 0 0,0 0-1 16,0 0-1-16,13-17-7 0,-13 17 9 0,7-11 0 15,-2 5-4-15,-1-1 1 0,3-1-4 0,-3-1-1 16,5 1 6-16,-1-1-3 0,-2 1 0 0,4-1-2 16,0 1 1-16,-3-2-2 0,2 1 1 0,2 1-1 15,-2-1 0-15,0 4 1 0,1-2 6 0,-4 2-11 16,3 0 14-16,-5 0 1 0,2 1-8 0,-6 4 0 0,8-3 1 16,-3 1 2-16,-5 2-6 0,0 0 4 15,8-2-1-15,-8 2-5 0,0 0 1 0,0 0-4 16,12 4 4-16,-12-4 2 0,4 7 3 0,-4-7 1 0,4 9 7 15,-1-4 2-15,-3 1 2 0,4 1-1 16,-4-7 3-16,0 15-3 0,0-6-4 0,0-4 2 16,0-5 3-16,-2 18-8 0,2-10 7 0,-2 0 3 0,2-8-4 15,0 14 2-15,-3-8-4 0,3-6-1 0,0 12 3 16,0-12-11-16,-1 10 8 0,-2-3-3 0,3-7 3 16,0 9-4-16,0-9-1 0,-2 8 5 0,2-8-3 15,-2 8 1-15,2-8-12 0,-4 9-13 0,4-9-19 16,-1 5-18-16,1-5-26 0,0 0-19 0,0 0-15 15,-2 7-30-15,2-7-180 0,0 0-349 0,0 0 155 16</inkml:trace>
  <inkml:trace contextRef="#ctx0" brushRef="#br0" timeOffset="858.18">830 162 39 0,'0'0'162'16,"8"-3"-9"-16,-8 3-11 0,8-1-11 0,-8 1-10 16,9-1-5-16,-9 1-13 0,11-1-7 0,-4-1-1 15,-7 2-4-15,12 0-14 0,-12 0-1 0,14 0-2 16,-14 0-7-16,12 0-6 0,-5 0-7 0,-7 0-5 16,14 0-5-16,-8 0-2 0,-6 0-7 0,13 0-3 15,-13 0-3-15,13-2-1 0,-13 2-3 0,13 0-3 16,-6-1-4-16,-7 1-7 0,10 0-13 0,-10 0-6 15,9-1-7-15,-9 1-15 0,8-1-16 0,-8 1-10 0,0 0-21 16,9-3-25-16,-9 3-36 0,0 0-116 16,2-7-274-16,-2 7 122 0</inkml:trace>
  <inkml:trace contextRef="#ctx0" brushRef="#br0" timeOffset="1249.59">1013 43 128 0,'0'0'173'0,"0"0"-10"15,0 0-17-15,4-4-14 0,-4 4-17 0,0 0-13 0,0 0-1 16,0 0-6-16,0 0-2 0,0 0-8 0,0 0 1 16,-8 21 0-16,4-12-11 0,0-1 8 0,-2 2-4 15,2-1-5-15,-3 3-4 0,2-2-1 0,0 0-7 16,-1 2-4-16,-1 0 0 0,3-1-10 0,-2-2-3 15,0 3-2-15,3-2-5 0,-2-1-1 0,0 1-4 16,2-1-2-16,-2-1-5 0,1-1 0 0,0 0-2 0,2 0-1 16,-1-1 0-16,-1 0-2 0,4-6-5 15,-5 11-13-15,3-6-13 0,2-5-22 0,-9 9-18 16,9-4-19-16,0-5-22 0,-2 7-16 0,2-7-26 0,0 0-34 16,0 0-152-16,0 0-345 0,0 0 153 0</inkml:trace>
  <inkml:trace contextRef="#ctx0" brushRef="#br0" timeOffset="1477.98">1250 32 30 0,'0'0'165'0,"7"9"-9"0,-7-9-8 15,-1 9-3-15,1-9-1 0,-3 12-6 0,0-3-10 16,-2-1-6-16,5 3-7 0,-4-3-8 0,0 2-5 16,-1-1-6-16,2 2-7 0,1-2-9 0,-3 0-4 15,-1 1-8-15,4 0-7 0,-3-2-7 0,3 2-2 16,-1-3-8-16,-1 2-1 0,0-3-5 0,3 0 1 0,1-6-7 16,-5 11-4-16,4-6-16 0,1-5-21 0,-4 9-20 15,4-9-24-15,-3 9-31 0,3-9-12 0,0 0-22 16,0 0-25-16,0 0-154 0,0 0-322 0,0 0 143 15</inkml:trace>
  <inkml:trace contextRef="#ctx0" brushRef="#br0" timeOffset="1754.15">1365 137 133 0,'0'0'181'16,"9"5"-14"-16,-4-2-18 0,-5-3-18 0,6 6 2 15,-1-3-8-15,1 1-10 0,-3 1-6 0,1 0-9 16,4-1-9-16,-5 2-8 0,4-3-2 0,-2 1-8 16,1-1-2-16,1 0-5 0,1-1-8 0,-2-1-2 15,3 0-9-15,2-1-2 0,1-1-2 0,2 0 0 16,-2-3-9-16,4 1-4 0,-1 0-3 0,-1-2 0 0,-1-2-2 16,-2 2-2-16,1-3-4 0,-3 0 0 0,1 2-5 15,-2-4 0-15,-3 1-3 0,-1 1-1 16,0-1-11-16,-4 0-6 0,0 1-5 0,0 8 0 0,-7-10-7 15,2 6-4-15,-2 0-3 0,-3-1-3 0,-1 4-3 16,-1 1-6-16,-7 0-8 0,3 2-5 0,-1 2-11 16,-1 1-12-16,1 1-11 0,6 0-20 0,-3-1-23 15,4 3-140-15,-1 0-289 0,0-3 128 0</inkml:trace>
  <inkml:trace contextRef="#ctx0" brushRef="#br0" timeOffset="18518.8">-140 657 88 0,'9'-5'151'15,"4"1"-16"-15,1-1-8 0,-3 0-12 0,8-1-5 0,-2-1-6 16,1 2-8-16,-3 0-13 0,-2 0-1 0,1 1-11 16,-2 1-8-16,-3-1-5 0,-1 3-7 15,1 0-4-15,-9 1-8 0,14-3-5 0,-14 3-2 0,8-1-4 16,-8 1-2-16,0 0-4 0,9 0-5 0,-9 0-5 15,0 0-3-15,0 0-8 0,2 8-3 0,-2-8-11 16,0 0-2-16,0 0-7 0,0 0-4 0,-6 14-8 16,6-14-5-16,0 0-6 0,-5 5-6 0,5-5-8 15,0 0 1-15,0 0-4 0,0 0-7 0,-4 5-12 16,4-5-91-16,0 0-184 0,0 0 82 0</inkml:trace>
  <inkml:trace contextRef="#ctx0" brushRef="#br0" timeOffset="19096.14">-180 721 90 0,'-5'5'140'16,"-2"1"-7"-16,2-2-9 0,1 2-15 0,0-1-5 15,-1-2-17-15,5-3 1 0,-4 9-8 0,-1-4-5 16,5-5-16-16,-3 5 3 0,3-5-6 0,0 0-5 16,-2 10-6-16,2-10 1 0,0 0-7 0,0 7-2 15,0-7-5-15,0 0 3 0,5 6-10 0,-5-6 1 0,5 4-1 16,-5-4 0-16,11 2-2 0,-3-2-1 16,-8 0-2-16,14 0 1 0,-5 1-4 0,1-1 1 15,-1 0 8-15,2-1-3 0,2-1 1 0,-2 2-5 0,1-3-2 16,1 3-2-16,-1-2-3 0,-1 0 1 15,-2 0-5-15,0 2 1 0,0-1-1 0,-9 1-1 16,13 0-2-16,-5 1-2 0,-8-1 0 0,11 4 1 0,-7-2 3 16,-4-2 1-16,7 7 1 0,-7-2 3 0,0-5 1 15,3 8-1-15,-3-8-5 0,0 12 5 0,0-7-2 16,0-5 0-16,0 10 4 0,0-10-4 0,0 9-5 16,0-9 11-16,-3 15 0 0,0-9-1 0,1 0-1 15,2-6 3-15,-2 14 0 0,-2-7 5 0,-1-1-2 16,1 1 3-16,2-1-1 0,-3 0 1 0,0 1-3 15,1-2 2-15,-3 0-5 0,3-1 1 0,4-4-2 16,-10 8-1-16,4-4 2 0,6-4 3 0,-11 4 1 16,6-3 3-16,5-1 0 0,-14 3-4 0,14-3-1 15,-8-2-1-15,8 2-2 0,-12-2 1 0,7-2-1 0,5 4-5 16,-6-8 1-16,2 4-6 0,4 4 3 16,-7-7-1-16,7 7 0 0,-5-7-4 0,5 7-1 0,0 0-10 15,-5-7-14-15,5 7-21 0,0 0-11 0,0 0-5 16,0 0-4-16,0 0-18 0,0 0-7 0,0 0-5 15,0 0-23-15,0 0-13 0,0 0-16 0,0 0-146 16,0 0-313-16,0 0 138 0</inkml:trace>
  <inkml:trace contextRef="#ctx0" brushRef="#br0" timeOffset="19791.09">226 765 156 0,'0'0'146'0,"0"0"-17"16,0 0-11-16,0 0-6 0,0 0 0 0,0 0-3 0,0 0-4 15,0 0-10-15,0 0-9 0,0 0 7 0,-5 22-12 16,0-16-2-16,1 1-3 0,-1 2-6 0,3-3-3 16,-2 4-4-16,2-3-1 0,-3 3-7 0,0-1-4 15,3-3-7-15,0 2-1 0,1-2-3 0,-3 1-5 16,4-7-3-16,-2 15-2 0,0-10 1 0,0 1-4 16,2-6-8-16,-3 10-1 0,3-10 0 0,-2 7-4 15,2-7 5-15,-2 6-4 0,2-6-1 0,0 0-1 16,0 0 5-16,0 0 2 0,-2 7-6 0,2-7 1 15,0 0-1-15,0 0-2 0,0 0 1 0,0 0-5 16,0 0 0-16,0 0 2 0,9-20-7 0,-5 13 6 16,-2 2-3-16,3-4-3 0,-1 1 2 0,1-1 2 15,0 2-5-15,1-3-5 0,1 0 6 0,-3 1-1 16,6-1 1-16,-2 1 3 0,-1 1-6 0,1-2 3 0,0 0-3 16,1 3 1-16,2-3 0 0,-6 2-1 15,6 1 1-15,-1 0 0 0,-4 0 1 0,1 0 0 0,-1 2-4 16,1 2 4-16,-2 1-1 0,-5 2-5 0,8-5 4 15,-8 5 0-15,7-6-2 0,-7 6-1 0,0 0 1 16,12 0 1-16,-12 0-3 0,0 0 3 0,9 4-3 16,-9-4 4-16,4 7-4 0,-4-7 3 0,5 7 6 15,-2-1-1-15,-1 0 1 0,-2-6 3 0,2 12 4 16,-2-6 4-16,2 1 3 0,1 0 2 0,-2 1-1 16,0 1 2-16,1 0-1 0,0-2 1 0,-2-7 0 15,0 13 1-15,0-5-4 0,0-1 0 0,0-7-3 16,2 14 1-16,-2-9-2 0,0-5-3 0,2 10 2 15,-2-10 1-15,0 10-5 0,0-10 0 0,0 9 3 16,0-9-2-16,3 8-2 0,-3-8 0 0,1 6-2 16,-1-6-2-16,0 0 2 0,1 8-1 0,-1-8-1 15,0 0-1-15,0 8-11 0,0-8-15 0,0 0-18 16,0 0-16-16,0 0-20 0,3 7-15 0,-3-7-21 16,0 0-26-16,0 0-29 0,0 0-196 0,0 0-392 0,0 0 173 15</inkml:trace>
  <inkml:trace contextRef="#ctx0" brushRef="#br0" timeOffset="20468.28">562 608 28 0,'0'0'145'0,"0"0"-9"15,-16 12-5-15,16-12-6 0,-5 6-15 0,5-6 6 0,-2 10-10 16,2-10-9-16,0 10-5 0,0-10-1 0,0 11-6 16,0-11-4-16,0 10-8 0,0-10-7 0,0 9-6 15,4-4-3-15,-4-5 0 0,3 11-2 0,-3-11-1 16,4 6 2-16,-4-6 1 0,7 3-2 15,-7-3-1-15,6 3-1 0,-6-3-16 0,7 1 9 0,-7-1-5 16,10 0-6-16,-10 0-7 0,0 0 3 16,13-4-6-16,-13 4-3 0,12-3 1 0,-8 2 2 0,2-4-5 15,-1 0-1-15,-1-1-3 0,-4 6-2 0,8-9-1 16,-4 4 0-16,1 1-3 0,-5 4-4 16,4-10 3-16,-4 6-2 0,0 4-1 0,4-11 3 0,-4 5-4 15,0 6-2-15,3-11 0 0,-3 11 2 0,-1-8 0 16,1 8-3-16,-6-12 2 0,4 8-1 0,2 4-1 15,-5-8-3-15,5 8 1 0,-6-8-2 0,3 4 3 16,3 4 0-16,-7-5 1 0,7 5-1 0,-7-5-2 16,7 5 0-16,-8-3-1 0,8 3 1 0,-7-1-1 15,7 1 0-15,0 0 1 0,-13 0-4 0,13 0 5 0,0 0 3 16,-13 2-1-16,13-2-2 0,-8 3-2 16,8-3 2-16,-6 4-2 0,1-1 3 0,5-3-2 15,-6 6-1-15,6-6-5 0,-8 11-10 0,6-7-11 0,2-4-16 16,-5 10-9-16,1-6-12 0,4-4-13 0,0 8-18 15,0-8-17-15,-2 13-21 0,2-13-25 0,2 7-128 16,-2-7-310-16,7 4 137 0</inkml:trace>
  <inkml:trace contextRef="#ctx0" brushRef="#br0" timeOffset="20893.18">821 694 36 0,'0'0'149'0,"0"0"-6"0,2 4-13 16,-2-4-22-16,0 0 0 0,0 0-1 0,0 0 0 0,0 0 1 15,0 0 1-15,0 0 0 0,0 0-3 0,0 0-7 16,0 0-10-16,0 0 1 0,0 0-2 0,0 0 0 16,0 0-1-16,0 0-3 0,0 0-2 15,0 0-6-15,0 0-4 0,-20-11 1 0,20 11-2 0,0 0-9 16,-4-7-5-16,4 7-6 0,-2-5 2 16,2 5-5-16,-5-8-1 0,5 8 1 0,-2-5-3 0,2 5-6 15,0 0 0-15,-5-7-5 0,5 7-2 0,0 0-6 16,0 0 2-16,0 0-4 0,0-9-3 0,0 9-4 15,0 0-1-15,0 0-4 0,0 0-3 0,0 0-4 16,0 0 5-16,0 0-17 0,0 0-18 0,0 0-10 16,0 0-9-16,0 0-16 0,-18 11-18 0,18-11-15 15,-2 7-25-15,2-7-18 0,-2 6-26 0,2-6-38 16,-5 6-148-16,5-6-376 0,0 0 167 0</inkml:trace>
  <inkml:trace contextRef="#ctx0" brushRef="#br0" timeOffset="21701.96">1070 477 112 0,'6'-2'166'0,"-6"2"-11"0,0 0-18 0,10-3-14 0,-10 3-7 15,0 0-12-15,0 0-9 0,12 3-5 0,-12-3-6 16,5 5-6-16,-5-5-9 0,5 6-5 0,-5-6 4 16,3 9-13-16,-3-9 5 0,1 9-5 0,-1-9-6 15,-1 10-3-15,1-10-4 0,-2 12 5 0,-1-5 3 16,0-2-3-16,-1 3-3 0,0-2-5 0,-1 1 2 15,-1-1-6 1,0-1 0-16,-1 2-5 0,-1 0-2 0,0-2-4 0,0-1-2 0,-1 1 1 0,-1 0-2 16,2-1-3-16,1 0-6 0,0-1 2 0,0-1-4 15,1 0 4-15,6-2-2 0,-11 2 1 0,11-2-1 16,0 0-3-16,-12-2-1 0,12 2-3 0,-4-7-4 16,4 7-4-16,-1-10 0 0,1 10-7 0,3-12-2 15,-3 12 4-15,6-14 1 0,-2 6-2 0,0 1 1 16,2 2-2-16,-2 0 3 0,3-4-1 0,0 2 3 15,3 1-4-15,-2-1 6 0,1 3 0 0,0-4 1 16,0 4-5-16,0-2 7 0,-4 2-2 0,4 0-1 16,0 0-1-16,-5 1 2 0,4-1 4 0,-2 3-5 15,1-3 3-15,-7 4-3 0,9-4-2 0,-9 4 3 0,9 1 1 16,-9-1-2-16,10 3-1 0,-10-3 6 16,0 0-4-16,9 6 2 0,-9-6-1 0,6 7-2 15,-4-3 0-15,-2-4 1 0,4 11 1 0,-3-5 0 16,0-1 4-16,0 2 2 0,1 1-4 0,-1 1 15 15,-1 1 1-15,1 0-2 0,-1 1-2 0,2 0 1 0,-2 2 3 16,0 0 0-16,2-1 2 0,-4 3 4 0,2-3-2 16,0-2-2-16,0 2 1 0,0 1-2 0,0-2 0 15,-2-1-5-15,1 0 3 0,1 1 0 0,0-1-5 16,-1 1 3-16,1-3 0 0,-2 2-2 0,1-3 0 16,1-7-2-16,-4 17 2 0,2-10-5 0,0 0-11 15,-1 0-16-15,-1 0-14 0,-1 0-25 0,2 0-22 16,-3-3-23-16,4 3-33 0,2-7-45 0,-11 9-152 15,6-7-360-15,2 2 159 0</inkml:trace>
  <inkml:trace contextRef="#ctx0" brushRef="#br0" timeOffset="22444.2">1284 873 46 0,'0'0'173'0,"0"0"-11"0,0 0-9 0,0 0-10 15,0 0-10-15,0 0-7 0,0 0 0 0,27-9-6 16,-21 9-10-16,-6 0-2 0,18-5-7 0,-6 2-2 0,-2-1-2 15,3 1-5-15,0-2-8 0,-1 3-1 16,0-2-12-16,2 1-4 0,-1-1-10 0,0 3-7 16,4-6 1-16,-4 6-8 0,0-1-3 0,-1-1-6 15,-1 0-3-15,-2-1-3 0,1 3-1 0,0-3-4 0,-2 2-1 16,-1 0-2-16,-7 2-2 0,12-3-5 0,-12 3-11 16,8-2-8-16,-8 2-12 0,7-3-10 0,-7 3-15 15,0 0-19-15,8-1-17 0,-8 1-29 0,0 0-7 16,0 0-31-16,0 0-179 0,0 0-352 0,0 0 156 15</inkml:trace>
  <inkml:trace contextRef="#ctx0" brushRef="#br0" timeOffset="22853.49">1511 701 137 0,'0'0'163'0,"0"0"-13"16,0 0-1-16,0 0-13 0,0 0-6 0,0 0 1 16,0 24-12-16,-4-17-5 0,-1 3-5 0,2-1-6 15,-5 1-1-15,2 0-6 0,-1 3-2 0,2-1-11 16,-2-1-7-16,0 0 1 0,3 1-7 0,-1 0-5 16,0-2-6-16,-1-1-7 0,3 1-2 0,1-3-6 15,-1 2-3-15,0-3-5 0,1 1-1 0,-1-1-4 16,2 2-1-16,1-8-1 0,-3 11-6 0,2-3-18 15,1-8-14-15,0 10-26 0,0-10-23 0,-4 12-25 16,4-12-30-16,0 9-37 0,0-9-199 0,3 7-378 16,-3-7 168-16</inkml:trace>
  <inkml:trace contextRef="#ctx0" brushRef="#br0" timeOffset="23164.9">1829 702 137 0,'0'0'192'0,"0"0"-16"0,0 0-28 0,0 0-2 16,0 0-2-16,0 0-7 0,0 0-10 0,0 0-4 15,0 0-4-15,-15 16-6 0,15-16-9 0,-9 12-3 16,8-6-6-16,-3 1-5 0,-1 1-4 0,1 0-5 0,4 0-5 15,-4 1-2-15,2 0-6 0,-5-1-6 0,5 3-6 16,-2-2-5-16,0 0-6 0,2 1-3 16,-2 0-4-16,1 0-2 0,0-1-5 0,0 0-4 0,0 1-2 15,0-2-7-15,1-1-16 0,-2 0-16 0,2-2-27 16,0 3-29-16,2-8-22 0,-1 10-25 16,1-10-23-16,-1 8-33 0,1-8-182 0,0 0-382 15,0 0 169-15</inkml:trace>
  <inkml:trace contextRef="#ctx0" brushRef="#br0" timeOffset="23593.18">1922 801 53 0,'0'0'187'16,"6"-2"-16"-16,-6 2-20 0,0 0-19 0,0 0 4 15,0 0-4-15,0 0-8 0,0 0-9 0,0 0-7 16,0 0-5-16,-3 19-9 0,3-19-10 0,-5 9-3 0,4-2-5 15,1-7 0-15,-3 10-11 0,2-3-6 16,-2-1-5-16,3-6-4 0,-3 9-4 0,3-9-6 16,-1 10-1-16,1-10-1 0,0 0-4 0,1 10-5 0,-1-10 1 15,3 7-2-15,-3-7 1 0,7 2-4 0,-7-2-1 16,10 0-1-16,-10 0-2 0,15-2-3 0,-7-1-3 16,1 0-2-16,1-1 3 0,0 1-3 0,0-4 0 15,1 3-5-15,-1-1-1 0,0-2 0 0,-2 2-1 16,1 0 0-16,-3 0 2 0,-1 0-1 0,-1-2-2 15,0 2 0-15,-2-2 1 0,-2 7-4 0,4-12 3 16,-4 6-1-16,0 6-1 0,0 0 0 0,-6-14-4 16,2 10-1-16,-3 1 2 0,7 3 0 0,-16-7 0 15,7 5 0-15,-4 1 1 0,3 0-2 0,-1 2-2 16,0-1 1-16,1 1 1 0,-1 1-1 0,0 2-1 16,2-1-8-16,2-1 10 0,-1 3-2 0,3 0-3 15,0-3 4-15,-1 4-4 0,2-1-13 0,0 1-10 0,1-1-8 16,3-5-21-16,-2 12-16 0,2-5-12 0,0-7-22 15,3 13-16-15,2-9-29 0,2 1-163 16,-1-2-343-16,3-1 152 0</inkml:trace>
  <inkml:trace contextRef="#ctx0" brushRef="#br0" timeOffset="23907.14">2171 840 70 0,'0'0'204'0,"0"0"-16"0,0 0-23 15,0 0-14-15,0 0-16 0,0 0-18 0,0 0-10 16,0 0-8-16,0 0-8 0,0 0-8 0,12 7-7 16,-12-7 3-16,5 4-3 0,-1 0-3 0,-4-4 3 15,9 4-9-15,-3-2 5 0,0 1 5 0,2-2-8 0,2 0 3 16,2-1 0-16,1 0-2 0,-1 0 0 0,4-1-8 16,-1 0 0-16,3-2-9 0,4 1-5 15,-2-5-6-15,-1 2 0 0,-2 0-5 0,-1-2-1 0,-2 2-4 16,-3 1-1-16,-1-4-3 0,-1 3 0 0,0-3-5 15,-4 3-3-15,-3-2-2 0,2 1-2 16,-2 0-2-16,-2 6 2 0,-4-13-11 0,-2 6-6 0,-1 3-9 16,-2 0-1-16,-1 1-5 0,-2 2-9 0,-2-1-11 15,3 4-12-15,-3-2-12 0,1 2-15 0,-1 0-19 16,1 3-13-16,0 1-31 0,2-1-38 0,-4 3-187 16,4 0-392-16,1 0 173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59:13.2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18 12 0,'0'0'96'15,"0"0"-9"-15,0 0-8 0,0 0-10 0,0 0 4 16,0 0-2-16,0 0-8 0,0 0 4 0,0 0-12 15,0 0 2-15,0 0-2 0,0 0 2 0,0 0-4 16,4-6 1-16,-4 6-3 0,0 0 5 0,0 0 3 16,0 0-18-16,0 0 17 0,0 0-5 0,0 0-2 15,0 0 3-15,0 0-2 0,0 0-15 0,0 0 17 16,0 0-2-16,0 0-10 0,0 0 8 0,0 0-5 0,0 0-3 16,0 0-1-16,0 0-8 0,0 0 5 15,0 0-3-15,0 0-2 0,0 0 3 0,0 0-7 0,0 0 4 16,0 0-6-16,0 0 2 0,0 0-2 0,5-6-2 15,-5 6-2-15,0 0-5 0,0 0-3 0,0 0-1 16,0 0-2-16,0 0-1 0,0 0 1 0,0 0-2 16,9 0-1-16,-9 0-1 0,0 0-1 0,10 0 0 15,-10 0-1-15,12 0 0 0,-12 0 1 0,11-3-2 16,-11 3 2-16,14 3 1 0,-5-3-2 0,0 0-3 16,1 0 1-16,0-3 4 0,-1 6-3 0,1-6 1 15,2 3 4-15,-2 3-6 0,2-6 2 0,-2 3-1 0,2 0-4 16,-4 0 1-16,5 0-6 0,-4 0 6 0,1 0 6 15,-10 0-6-15,16-1 3 0,-9 1-1 0,-7 0 0 16,16 1-1-16,-5-1-1 0,-2 3-3 0,0-3 4 16,0 0-1-16,-9 0-1 0,14 0-4 0,-8 1 6 15,-6-1-1-15,13 0-1 0,-5 1-1 0,-8-1 0 16,11 0 0-16,-11 0 0 0,9 0 1 0,-9 0 1 16,0 0-3-16,13 0 4 0,-13 0 0 0,5 2-6 15,-5-2 3-15,0 0-2 0,0 0 2 0,11 1-3 16,-11-1 2-16,0 0 1 0,0 0 1 0,8 0 0 15,-8 0 3-15,0 0-4 0,0 0 0 0,8 1 1 0,-8-1 1 16,0 0 1-16,0 0-1 0,0 0 1 16,0 0 2-16,11 0 0 0,-11 0 7 0,0 0-3 15,0 0 3-15,0 0 2 0,9-2-1 0,-9 2-2 0,0 0 0 16,0 0-1-16,0 0-2 0,0 0 1 16,5-4-3-16,-5 4-1 0,0 0 2 0,0 0-5 15,0 0-8-15,0 0-18 0,0 0-20 0,0 0-26 0,0 0-12 16,0 0-17-16,0 0-12 0,0 0-19 0,0 0-25 15,0 0-153-15,0 0-332 0,0 0 147 0</inkml:trace>
  <inkml:trace contextRef="#ctx0" brushRef="#br0" timeOffset="1197.3">62 140 53 0,'0'0'128'16,"0"0"-14"-16,0 0-11 0,0 0-14 0,14 8-2 16,-14-8-7-16,0 0-8 0,0 0-7 0,0 0-6 15,0 0-9-15,0 0-4 0,11 0-7 0,-11 0 5 16,0 0-7-16,0 0-1 0,8 1-5 0,-8-1 4 15,0 0 1-15,0 0-5 0,11 0 2 0,-11 0-3 16,10 2 3-16,-10-2-5 0,7 0 2 0,-7 0-4 16,8 2 10-16,-8-2-7 0,7 1-2 0,-7-1 0 15,10 1-12-15,-10-1 0 0,0 0 3 0,13 2-1 16,-13-2 2-16,10 2-4 0,-10-2-4 0,11 0 5 0,-11 0-7 16,10 0 1-16,-10 0-7 0,10 1 8 0,-10-1 0 15,8 2-1-15,-8-2-8 0,14-2 7 0,-14 2-3 16,9 2 4-16,-9-2-1 0,11 0 0 0,-11 0-3 15,10 0 2-15,-10 0-5 0,8 0 3 0,-8 0-6 16,0 0 2-16,10-2 0 0,-10 2 2 0,0 0 2 16,13 2 1-16,-13-2-3 0,0 0-3 0,9 0-5 15,-9 0 4-15,0 0 2 0,12 1-9 0,-12-1 10 16,7 0 0-16,-7 0-5 0,10 2-2 0,-10-2 9 16,10 0 0-16,-10 0-4 0,11-2 1 0,-11 2-2 15,10 0 4-15,-10 0-2 0,11 0 0 0,-11 0-4 16,11 0 4-16,-11 0-5 0,11 0 0 0,-11 0 1 15,11-1 0-15,-11 1 0 0,11 1 2 0,-11-1 4 16,9 0-3-16,-9 0 0 0,0 0-1 0,12-1-2 16,-12 1 1-16,0 0 4 0,12 0-1 0,-12 0 2 15,0 0-1-15,10 0-3 0,-10 0 4 0,9-2 0 0,-9 2 5 16,9-1-2-16,-9 1-2 0,9 0-3 0,-9 0 4 16,9-1-8-16,-9 1 8 0,0 0-7 0,14-1 4 15,-14 1-2-15,9-2 2 0,-9 2 3 0,8 2-3 16,-8-2-1-16,0 0-3 0,12-2 7 0,-12 2-3 15,0 0 5-15,9-1 4 0,-9 1 7 0,0 0 4 16,0 0 1-16,0 0 2 0,0 0-3 0,8-1 4 16,-8 1-4-16,0 0 4 0,0 0-4 0,0 0 1 15,0 0 0-15,0 0-3 0,0 0-2 0,0 0-7 16,0 0 4-16,0 0-4 0,0 0 2 0,0 0-5 0,0 0 0 16,0 0-10-16,0 0-13 0,0 0-11 15,0 0-12-15,0 0-18 0,0 0-13 0,0 0-18 16,0 0-15-16,0 0-26 0,0 0-35 0,0 0-106 0,0 0-291 15,0 0 129-15</inkml:trace>
  <inkml:trace contextRef="#ctx0" brushRef="#br0" timeOffset="2110.96">51 311 14 0,'0'0'135'0,"-1"7"-16"0,1-7 7 16,0 0-10-16,0 0 0 0,0 0-9 0,0 0 0 16,0 0-8-16,0 0-5 0,0 0-10 0,0 0 3 15,0 0-11-15,0 0-4 0,0 0-3 0,14 4-7 16,-14-4-5-16,0 0-2 0,0 0-7 0,11 0 0 16,-11 0-2-16,7 1-1 0,-7-1-8 0,10 2-4 15,-10-2-10-15,12 0 5 0,-12 0 0 0,10 1-7 0,-10-1 4 16,11 0-3-16,-3 1 0 0,-8-1-6 0,13 2-2 15,-13-2 1-15,13 0 2 0,-7-2-1 0,6 4-1 16,-5-1 0-16,-7-1 4 0,18 0-4 0,-12 0 1 16,5-1 2-16,-11 1 1 0,17 0 0 0,-9 0-2 15,2-2-2-15,-1 2 1 0,-9 0-2 0,18 0 0 16,-9-1 0-16,0 1-1 0,-9 0 2 0,15-3-3 16,-4 3 0-16,-3 0 1 0,-8 0-3 0,17-1-3 15,-12 1 0-15,-5 0 0 0,18 0 0 0,-12 0-3 16,4-1-1-16,-10 1 1 0,13 0-2 0,-13 0 0 15,14-2 0-15,-9 4-2 0,-5-2 4 0,11 0-2 0,-11 0-5 16,10 0 7-16,-10 0-4 0,8 0-1 16,-8 0 1-16,0 0 3 0,11 0-6 0,-11 0 4 15,0 0 2-15,8 0-1 0,-8 0-1 0,0 0-1 0,0 0 3 16,10 0 3-16,-10 0-9 0,0 0 5 16,0 0 3-16,11-2-2 0,-11 2-2 0,0 0-1 15,12 0-1-15,-12 0 0 0,11 2-4 0,-5-2 8 0,-6 0 2 16,14 0-1-16,-7 0-3 0,1 0 0 0,-8 0-3 15,13 0 8-15,-13 0-6 0,13-2 4 0,-13 2-2 16,11-1 1-16,-11 1-12 0,0 0 11 0,11 0-1 16,-11 0 4-16,0 0-5 0,0 0 9 0,0 0-4 15,7 0 1-15,-7 0-2 0,0 0-2 0,0 0-1 0,0 0-2 16,0 0-7-16,0 0-3 0,0 0-13 16,-31 0-3-16,31 0-13 0,-12 1-6 0,12-1-12 15,-10 0-12-15,10 0-21 0,0 0-13 0,-14-1-26 16,14 1-33-16,-9 0-129 0,9 0-315 0,0 0 139 15</inkml:trace>
  <inkml:trace contextRef="#ctx0" brushRef="#br0" timeOffset="3315">1011-18 78 0,'0'0'153'0,"0"0"-6"16,0 0-17-16,0 0-10 0,0 0-6 0,0 0-10 0,0 0-2 16,0 0-8-16,0 0-6 0,-9 10-2 15,9-10-10-15,0 7-6 0,0-7 4 0,-2 8-10 16,2-8 1-16,-2 11-7 0,2-11-2 0,0 11-11 0,-2-4 4 15,0 0-1-15,-1-2-2 0,3-5-4 0,-2 14-4 16,2-7-3-16,0-7 0 0,3 16-2 16,-3-10-5-16,2 1 0 0,-2-7-2 0,2 15-4 0,0-7-6 15,-2-1 2-15,2-1 5 0,0 2-6 0,1 0 1 16,-1-1-3-16,0-1-5 0,3 1 6 0,0 2-1 16,-3-4-2-16,2 1 2 0,-4 3-3 0,4-3-1 15,1 0 1-15,-1-1-1 0,1 3 0 0,-4-2 0 16,3 0-2-16,0 0 0 0,0 0 1 0,1-1 1 15,-1 1 2-15,4-1 2 0,-2 1 0 0,-1-2-2 16,1 3-3-16,4-1 4 0,-4-2-3 0,1-2 0 16,0 2-2-16,0-1-2 0,0-1-3 0,-1 4 4 15,4-4-1-15,-6 1 0 0,3-1 0 0,-7-2 1 16,12 3-7-16,-4 0 3 0,-1-2-3 0,-7-1 2 16,11 3 2-16,-2-3-1 0,-9 0 0 0,11 0-2 15,-11 0 2-15,14-2 1 0,-10 0 1 0,5 0-5 16,-9 2 1-16,14-3-2 0,-5 0 3 0,-1-1-2 15,4-1 0-15,-5 2 1 0,4-1 1 0,-2-1-2 0,0-2 0 16,-2 1 1-16,2-1-2 0,-2 2 4 0,2-2-3 16,-3 0 1-16,0-1-2 0,0 0 1 0,-2 1 0 15,1-2 1-15,-1 2-3 0,-2 1 2 16,3-1-1-16,-2 2 1 0,-1-2 2 0,-2 0-3 0,0 7 2 16,6-13 5-16,-4 7 0 0,-2 6 3 0,3-12-2 15,-3 6-1-15,0-2-1 0,0 8-1 0,2-12 2 16,-2 12 3-16,0-14-1 0,0 14 1 0,0-12-3 15,0 7 1-15,0 5-1 0,0-13 0 0,-2 6-1 16,2 7 2-16,0-12-5 0,0 12 5 0,0-10-4 16,0 10 6-16,-2-12-4 0,-1 8 1 0,3 4-7 15,-8-13 1-15,5 7 3 0,-2 0 4 0,-1-2-5 16,1 3 2-16,-1-3 0 0,-2 1-4 0,0 0 2 16,1 0 3-16,1 0-3 0,-4 1-1 0,3 2 1 15,1 0-1-15,-4-2 1 0,4 2 0 0,1-1 1 0,5 5 0 16,-11-7-3-16,4 2 6 0,2 2-3 15,5 3 0-15,-10-6-1 0,5 4 1 0,-2-3-4 0,0 1 5 16,1 1 0-16,6 3-2 0,-11-4-3 0,5 1 7 16,6 3-2-16,-10-4-1 0,10 4-1 0,-9-5 1 15,1 4 0-15,8 1 1 0,-12-3-2 0,5 2 0 16,7 1-2-16,-16 1 3 0,7-1-5 0,-3 1 3 16,4-1-1-16,-3 2 0 0,-1-1 0 0,1 1 4 15,-1 2-3-15,-1-2 1 0,-1 3-3 0,1-2 4 16,-1 4-4-16,1-1 3 0,-1-2 0 0,-1 4 1 15,3-2-3-15,1-2 0 0,-1 1-1 0,1 0 3 16,2 0-4-16,0-1 4 0,2 0-5 0,-1 1 3 16,1 1-10-16,0-4-10 0,2 3-18 0,-3-1-19 15,5 1-14-15,3-5-26 0,-10 6-31 0,8-2-22 0,2-4-38 16,-6 7-190-16,6-7-408 0,0 0 181 16</inkml:trace>
  <inkml:trace contextRef="#ctx0" brushRef="#br0" timeOffset="4236.96">1690-160 107 0,'0'0'160'0,"0"0"-4"0,0 0-11 0,0 0-9 16,0-7-7-16,0 7-5 0,0 0-10 0,0 0-7 16,0 0-7-16,0 0-8 0,-2-7-10 0,2 7-8 15,0 0-11-15,0 0 0 0,0 0-5 0,0 0-3 16,-15 4-7-16,15-4-4 0,-8 4-2 0,8-4-4 16,-9 6-4-16,3-1 6 0,0-3-6 0,1 3-1 15,0-1 3-15,1 2-10 0,1-1 9 0,-1 2-6 16,-2 1-1-16,1-3 0 0,0 2-2 0,3-2-2 15,-5 2-5-15,5 3 2 0,-5-1 1 0,5-2-6 16,-3 1 0-16,1-3 4 0,1 2-6 0,-1 1-3 0,0 1 1 16,2-1-3-16,-1 1 1 0,1-2 1 0,2 2 3 15,-5-3-4-15,5 4 2 0,0-2-3 0,0-8 3 16,-2 14-4-16,2-6 3 0,2 2-2 0,1-3 5 16,-3-7-3-16,4 16-1 0,-1-8 0 0,-1-2 1 15,0 1-5-15,2 2 10 0,-2-2-2 0,1 0-1 16,1 0 0-16,1 2 3 0,-3-2-4 0,1-1 0 15,1 0-2-15,2 1 2 0,-3-1-4 0,1 0 2 16,3-1-3-16,-4-2 0 0,-1 4-3 0,-2-7 2 16,4 9-1-16,0-5 2 0,-4-4-3 0,3 6 0 15,-3-6 1-15,0 0 0 0,7 7-1 0,-7-7 1 16,0 0 0-16,2 5-4 0,-2-5 3 0,0 0 1 16,0 0 1-16,0 0-5 0,0 0-7 0,5 5-7 0,-5-5-23 15,0 0-28-15,0 0-22 0,0 0-45 16,0 0-38-16,11-14-224 0,-7 11-425 0,3-3 188 15</inkml:trace>
  <inkml:trace contextRef="#ctx0" brushRef="#br0" timeOffset="5027.55">1876 38 5 0,'0'0'214'0,"4"-6"-17"15,-4 6-14-15,0 0-17 0,5-6-11 0,-5 6-8 0,4-7-12 16,-4 7-12-16,3-4-10 0,-3 4-3 16,6-7-15-16,-6 7-6 0,2-7-7 0,-2 7-2 0,5-7 0 15,-5 7-3-15,2-8-2 0,-2 8-7 0,5-7-1 16,-5 7-8-16,4-7-3 0,-4 7-4 15,2-7 3-15,-2 7-7 0,1-8 0 0,-1 8 0 16,0 0-3-16,2-7-1 0,-2 7 1 0,0 0-3 0,0 0-1 16,0 0-2-16,0 0-3 0,0 0-2 0,0-10 0 15,0 10 0-15,0 0 4 0,0 0-3 0,0 0-2 16,0 0-4-16,0 0-3 0,0 0-4 0,0 0-2 16,0 0-4-16,0 0-2 0,0 0-5 0,0 0 0 15,0 0-6-15,0 0 1 0,0 0 0 0,0 0 4 16,0 0-7-16,0 0 3 0,0 0 0 0,0 0-2 15,0 0 1-15,-2 25 0 0,2-25-1 0,-3 9-1 16,1-2 0-16,2-7 1 0,-2 12 1 0,2-12 1 16,-3 9 0-16,1-3-1 0,2-6-1 0,0 12 4 15,-2-5-3-15,2 0 3 0,0-7-4 0,-3 13 1 0,1-5 0 16,0-2 4-16,2-6-5 0,0 13 5 16,0-6-2-16,0-7-2 0,0 14-2 0,0-14 5 15,0 13-8-15,2-6 4 0,-2-7 1 0,0 13-3 16,2-7 4-16,-2-6 0 0,1 12-3 0,1-7 3 0,-2-5-2 15,0 12 0-15,0-12 1 0,0 12-4 0,2-8 2 16,-2-4 0-16,0 10 0 0,0-10-1 0,0 10 2 16,0-10-1-16,0 8 1 0,0-8-1 0,2 7 2 15,-2-7-2-15,0 0 1 0,3 10-2 0,-3-10 2 16,2 6 1-16,-2-6-3 0,0 0 4 0,2 7-5 16,-2-7 2-16,0 0 2 0,2 8-3 0,-2-8 0 15,0 0 3-15,0 0-1 0,0 0 0 0,0 0 3 16,1 8-1-16,-1-8-1 0,0 0-3 0,0 0-8 15,0 0-8-15,0 0-20 0,0 0-20 0,0 0-17 16,0 0-29-16,0 0-46 0,0 0-51 0,0 0-81 16,0 0-143-16,0 0-458 0,0 0 204 0</inkml:trace>
  <inkml:trace contextRef="#ctx0" brushRef="#br0" timeOffset="6184.03">2050-278 138 0,'0'0'177'16,"0"0"-14"-16,0 0-15 0,0 0-11 0,0 0-11 15,0 0-16-15,0 0-5 0,0 0-8 0,0 0-4 16,0 0 0-16,0 0-11 0,0 0-1 0,0 0-4 15,0 0-5-15,0 0-4 0,13 16-6 0,-13-16-5 0,4 7-6 16,-4-7-6-16,5 5 0 0,-5-5-4 16,7 9-4-16,-5-4 1 0,0 0-6 0,-2-5 2 15,7 7-3-15,-3-1-1 0,1-1-1 0,-2 1 0 0,-3-6-4 16,6 8 1-16,-2-3-1 0,-1-1-5 0,-1 3-2 16,-2-7-4-16,7 10 3 0,-5-7-1 0,-2-3 0 15,7 12-1-15,-5-7-1 0,1 0 3 0,-1 2 2 16,-2-7 1-16,6 8-2 0,-2-1 1 0,-2-3 0 15,1 2-2-15,2 1 6 0,0 0 0 0,-1-1 0 16,0 0-2-16,1 0 1 0,-1 0-4 0,-1 1-1 16,2-1-3-16,-1-1 2 0,0 0-1 0,1 2-3 15,-1 0-3-15,1-1 1 0,-1-2-5 0,-1 3 4 16,-3-7-4-16,6 10-1 0,-2-6 1 0,1 1-5 16,-3 0 6-16,-2-5-2 0,7 10 2 0,-6-5-2 15,-1-5 1-15,2 8 1 0,0-3-5 0,-2-5 3 16,0 8-1-16,0-8 1 0,2 9 1 0,-2-9 0 0,2 10-2 15,-2-10 0-15,1 8 0 0,-1-8 3 16,1 9 1-16,1-4-2 0,-2-5 2 0,0 0 2 16,-3 14-1-16,3-14 3 0,-3 11-1 0,1-6-3 0,2-5-1 15,0 9 2-15,0-9 0 0,-4 9 4 0,4-9-5 16,-1 11 3-16,1-11-2 0,-4 10-1 16,4-5 0-16,0-5 2 0,0 11 1 0,0-11 1 15,-5 7 1-15,5-7 0 0,0 10-1 0,0-10-2 0,-4 8 1 16,1-2 5-16,3-6 4 0,-4 10-2 0,2-5 6 15,2-5-3-15,-3 11-1 0,1-6 0 16,2-5-1-16,-7 10 0 0,5-7 3 0,2-3-6 0,-6 10 4 16,6-10-1-16,-5 9 2 0,1-6 0 0,4-3-2 15,-7 8-1-15,4-4 5 0,3-4-1 0,-4 8 4 16,-1-3-1-16,5-5-1 0,-4 8 2 0,0-4-5 16,4-4-2-16,-5 6 10 0,5-6-11 0,-7 7 2 15,7-7-2-15,-3 6-3 0,3-6 3 0,-4 3-1 16,4-3-4-16,0 0 2 0,-4 5 1 0,4-5-5 15,0 0-2-15,0 0 2 0,0 0-2 0,0 0 1 16,0 0-1-16,0 0 5 0,-4 6-1 0,4-6-3 16,0 0-2-16,0 0 2 0,0 0-17 0,0 0-20 15,0 0-42-15,0 0-54 0,0 0-63 0,0 0-57 16,0 0-308-16,0 0-597 0,-3-25 264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5:45:00.7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155BC4-9F12-494A-A92F-71714C20C48B}" emma:medium="tactile" emma:mode="ink">
          <msink:context xmlns:msink="http://schemas.microsoft.com/ink/2010/main" type="writingRegion" rotatedBoundingBox="4081,8537 9145,8541 9144,9297 4080,9293"/>
        </emma:interpretation>
      </emma:emma>
    </inkml:annotationXML>
    <inkml:traceGroup>
      <inkml:annotationXML>
        <emma:emma xmlns:emma="http://www.w3.org/2003/04/emma" version="1.0">
          <emma:interpretation id="{43F3A263-4714-4A1A-861A-7CAF386142D2}" emma:medium="tactile" emma:mode="ink">
            <msink:context xmlns:msink="http://schemas.microsoft.com/ink/2010/main" type="paragraph" rotatedBoundingBox="4081,8537 9145,8541 9144,9297 4080,9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ABCBF-F60C-4AEC-B4C8-0C22C1724E5D}" emma:medium="tactile" emma:mode="ink">
              <msink:context xmlns:msink="http://schemas.microsoft.com/ink/2010/main" type="line" rotatedBoundingBox="4081,8537 9145,8541 9144,9297 4080,9293"/>
            </emma:interpretation>
          </emma:emma>
        </inkml:annotationXML>
        <inkml:traceGroup>
          <inkml:annotationXML>
            <emma:emma xmlns:emma="http://www.w3.org/2003/04/emma" version="1.0">
              <emma:interpretation id="{3382FBB3-607E-4792-8BC7-D0678C2FB0B9}" emma:medium="tactile" emma:mode="ink">
                <msink:context xmlns:msink="http://schemas.microsoft.com/ink/2010/main" type="inkWord" rotatedBoundingBox="4081,8537 6593,8539 6592,9138 4080,9136"/>
              </emma:interpretation>
            </emma:emma>
          </inkml:annotationXML>
          <inkml:trace contextRef="#ctx0" brushRef="#br0">597 9 86 0,'0'0'130'0,"0"0"2"15,0 0-5-15,0 0 3 0,0 0-13 16,0 0-4-16,-2-10-3 0,2 10-8 0,0 0-24 0,0 0 7 15,0 0-8-15,0 0-1 0,0 0-3 0,0 0 6 16,0 0-4-16,-24 10-7 0,24-10-3 0,-9 5 2 16,4-1 4-16,-4 0-6 0,-1 0-4 0,2 1 4 15,-3 2 3-15,1-2-4 0,-3 1-2 0,3 2 1 16,-2-3-7-16,-3 5-2 0,3-3 1 0,-1 1-4 16,-2 3 0-16,1-3-6 0,-2-1 0 0,2 1-1 15,-1 3-2-15,2-3-1 0,1 0 1 0,-1 4-5 16,1-5-1-16,0 0-2 0,2 0 1 0,0 2-2 15,0-1 2-15,-1 0-4 0,0 1 0 0,-1-4-3 0,1 4-1 16,1-2 0-16,2 1 2 0,-5 0-4 0,4 0 1 16,0-2-5-16,-1 2 3 0,1-1-5 15,-1 0 4-15,2 0-4 0,-1 0-2 0,4-2 5 16,-2 0-6-16,-1-2-1 0,1 2 1 0,0-1-2 0,0-1 3 16,7-3-3-16,-11 6 0 0,7-3-3 15,4-3-2-15,-10 4 1 0,10-4 4 0,-5 1-5 0,5-1-1 16,0 0-1-16,-13 3 6 0,13-3-2 0,0 0-5 15,-12-3-3-15,12 3-6 0,-8-2-11 0,8 2-7 16,-7-6-13-16,7 6-10 0,-6-4-17 0,6 4-20 16,-6-5-16-16,6 5-17 0,0 0-21 0,-7-4-20 15,7 4-20-15,0 0-16 0,0 0-45 0,0 0-141 16,0 0-409-16,0-10 182 0</inkml:trace>
          <inkml:trace contextRef="#ctx0" brushRef="#br0" timeOffset="-595.71">81 50 56 0,'0'0'81'0,"0"0"-3"16,0 0 1-16,0 0-13 0,3-6-1 0,-3 6-4 16,0 0 7-16,0 0-11 0,0 0-7 0,0 0-2 15,0 0-3-15,0 0 1 0,0 0-8 0,0 0 5 16,0 0-1-16,0 0-5 0,0 0 4 0,0 0 0 16,0 0-5-16,0 0 5 0,0 0-5 0,0 0 7 15,0 0-3-15,0 0 2 0,0 0 0 0,1-8 4 16,-1 8-4-16,0 0 3 0,0 0-3 0,0 0 2 15,0 0-3-15,0 0-4 0,0 0-1 0,0 0 6 16,0 0 1-16,0 0 2 0,0 0-5 0,0 0 1 0,-4-10 1 16,4 10 0-16,0 0-1 0,0 0 2 15,0 0-3-15,-2-7 3 0,2 7 0 0,0 0 1 16,0 0 3-16,0 0-1 0,0 0 5 0,0 0-2 0,0 0-1 16,0 0 1-16,0-10-1 0,0 10-6 0,0 0 3 15,0 0-2-15,0 0-4 0,0 0-7 0,0 0 1 16,0 0-8-16,0 0 3 0,0 0-5 0,0 0-1 15,0 0-2-15,0 0-3 0,0 0-6 0,0 0 3 16,0 0-3-16,0 0 2 0,0 0-2 0,0 0 2 16,0 0 0-16,0 0 2 0,0 0 2 0,19 14 2 15,-14-11-5-15,0 1 4 0,4 1 2 0,0 0 8 16,0-1-6-16,0 2 6 0,0 1-5 0,0-2-4 16,0 0-1-16,-2-1-4 0,0 1-2 0,0 0 1 0,3 0-1 15,-2 2-3-15,-3-4 1 0,4 2-4 0,0 0 3 16,-3 4 4-16,2-1-5 0,2-1-1 0,-6-2 1 15,3 0-3-15,-1 4 1 0,0-2 1 0,2 1-6 16,-2 0 5-16,0-1-1 0,0 0 1 16,1 0-5-16,0 1 4 0,-2-1-4 0,0 1 2 0,0 1-2 15,0-2 2-15,0-2 3 0,-1 2-3 0,-1-1-4 16,2 2 5-16,0-1-2 0,-1 0 2 0,0-2 2 16,0 0-3-16,-1 1 0 0,1-1 4 0,0 0-5 15,0-1-3-15,0 2 3 0,-4-6 1 0,6 7-2 16,-3-3 0-16,-3-4 2 0,6 10-5 0,-2-8 7 15,-4-2-1-15,4 6-2 0,1-2 3 0,-5-4-2 0,0 0 3 16,7 5-5-16,-7-5-2 0,4 5 3 0,-4-5-2 16,4 6 0-16,-4-6-6 0,3 4-14 15,-3-4-8-15,0 0-8 0,4 6-7 0,-4-6-14 0,0 0-14 16,0 11-27-16,0-11-24 0,-7 7-24 0,7-7-32 16,-6 5-23-16,2-1-46 0,4-4-125 15,-10 1-402-15,10-1 177 0</inkml:trace>
          <inkml:trace contextRef="#ctx0" brushRef="#br0" timeOffset="957.7">702-103 121 0,'0'0'199'16,"0"0"-18"-16,0 0-26 0,0 0-6 0,0 0-17 0,0 0-14 0,0 0-5 0,0 0-9 0,0 0-3 0,0 0-4 0,0 0-8 15,0 9 0-15,0-9-5 0,0 0-3 0,0 9-8 16,0-9-4-16,0 0-4 0,-1 11 0 0,1-11-7 16,0 0-5-16,-2 11-5 0,2-11 4 0,-3 6-6 15,3-6 1-15,-2 7-6 0,2-7 3 0,0 0-10 16,-3 10-2-16,3-10-2 0,0 0-1 0,-3 7-6 15,3-7-2-15,0 0-1 0,0 0-2 0,-1 8-4 16,1-8 1-16,0 0 0 0,0 0-2 0,0 0-1 16,-2 8-3-16,2-8 0 0,0 0-1 0,0 0 3 15,0 0-2-15,0 0-1 0,0 0 0 0,0 0-4 16,0 0 5-16,0 0 6 0,0 0 7 0,0 0 2 16,0 0 4-16,0 0-10 0,0 0 1 0,0 0-1 0,0 0-1 15,0 0-2-15,0 0-1 0,17-19-4 16,-15 13-3-16,6 0-7 0,-4 0 0 0,2-3 0 15,0 2-1-15,-2 0-5 0,3 0 5 0,-2 2-2 16,0-1-2-16,1-2 0 0,-2 3 1 0,1 0 2 0,0-2-1 16,0 2-1-16,1 1 1 0,-6 4-2 0,11-8 3 15,-7 4-1-15,1 0 1 0,-5 4 0 0,11-7 1 16,-6 5 0-16,-5 2 3 0,7-5-7 0,-7 5 2 16,9-4 0-16,-9 4 0 0,7-1-3 0,-7 1 3 15,0 0-3-15,8-2 1 0,-8 2 1 0,0 0 3 16,0 0-4-16,12 7 3 0,-12-7 1 0,3 7 3 15,1-2-1-15,-4-5 4 0,4 7 1 0,-4 1 6 0,3-1-1 16,-1-1 2-16,1 2-2 0,-2 1 9 16,-1 0 2-16,0 0 4 0,0 1 3 0,0-10-4 15,3 14 3-15,-3-6 3 0,0-1-5 0,0-7 5 0,-3 13-7 16,2-9 1-16,1-4-1 0,0 12 3 0,0-12 1 16,-3 10-2-16,2-4-4 0,1-6 2 15,-3 6-10-15,3-6 4 0,-1 11-4 0,1-11 1 0,0 6-2 16,0-6-3-16,0 0-25 0,-4 10-27 15,4-10-30-15,-4 5-33 0,4-5-39 0,0 0-39 0,0 0-61 16,0 0-208-16,0 0-490 0,8 6 216 0</inkml:trace>
          <inkml:trace contextRef="#ctx0" brushRef="#br0" timeOffset="2571.87">1387 148 22 0,'0'0'245'0,"0"0"-11"0,0 0-15 0,0 0-17 16,0 0-21-16,0 0-19 0,0 0-19 0,0 0-11 16,0 0-18-16,0 0-1 0,0 0 1 0,0 0 1 15,0 0-3-15,-19 11-5 0,13-4-1 0,-1 0-4 16,-1 1-5-16,-2 1 4 0,1 1-7 0,0-2-9 15,0 0 2-15,0 1 4 0,0 1-9 0,-2-1-2 16,2-3-6-16,0 2-5 0,-4 0-3 0,4 2-5 16,-1-3-11-16,1 0 1 0,-1 1-4 0,0-1-2 0,1 0-7 15,0 1 3-15,-3-1-11 0,2-2 0 0,0 4-4 16,1-5 1-16,0 2-4 0,3 0 1 16,-6-2-9-16,3 2-8 0,-1-1-8 0,4-2-13 0,0 0-15 15,-3 2-11-15,0-3-10 0,2 2-11 0,-2-3-8 16,3 3-9-16,6-4-15 0,-14 2-5 0,7-2-7 15,-1 1-2-15,8-1 0 0,0 0 7 0,-14-5 2 16,14 5 7-16,-8-3 11 0,3-1 6 0,5 4 8 16,-4-7 2-16,4 7 7 0,-5-8-2 0,5 8 21 15,-1-9 9-15,1 9 14 0,0-12 4 0,0 12 7 16,-2-9 10-16,2 9 7 0,2-13 5 0,-2 13 10 16,1-12 9-16,0 7-1 0,3-2 3 0,-4 7 2 15,2-8 8-15,-2 8-1 0,2-11 11 0,-2 11 1 16,2-8 0-16,-2 8 6 0,2-10-3 0,-2 10-9 15,6-6 3-15,-6 6-9 0,3-6-2 0,-3 6-3 16,0 0-4-16,5-5-8 0,-5 5 1 0,7-3-2 0,-7 3 6 16,14-2-1-16,-7 2 3 0,4 2 0 15,3 1 2-15,0-3-3 0,3 5 2 0,2-2-3 16,1 1 0-16,-3 0 4 0,4-1-4 0,-2 2-3 0,3-1-1 16,-3 1-12-16,0-2 8 0,-2-2-3 0,-4 2-12 15,1-1 8-15,-1 2-11 0,-1-1-22 0,0-1-30 16,-3-1-27-16,-4 1-38 0,4 1-42 0,-9-3-50 15,7 2-36-15,-7-2-267 0,6 4-544 0,-6-4 242 16</inkml:trace>
          <inkml:trace contextRef="#ctx0" brushRef="#br0" timeOffset="2110.43">1083 111 79 0,'0'0'158'15,"0"0"-9"-15,6-5-5 0,-6 5-2 0,0 0 2 16,4-6-8-16,-4 6-2 0,0 0-7 0,0 0-2 16,0 0-13-16,7-4-9 0,-7 4-14 0,0 0-3 15,0 0-4-15,0 0-3 0,0 0-2 0,0 0-1 16,9 8-1-16,-9-8 0 0,5 9-6 0,-3-4 4 15,1 3 4-15,1-2-2 0,1 4-8 0,-3 0-1 16,2 0 1-16,1 2-2 0,-1 3 2 0,3-4 3 16,-2 0-2-16,1 1-3 0,1-2 0 0,-1 1-1 0,2 0-2 15,-1-2 5-15,2 5-6 0,-1-6 1 0,-1 4-1 16,0-5 1-16,1 0-11 0,0 1-9 0,-1-1 1 16,-1 0 0-16,-1 0-8 0,1-3 1 0,0 1-6 15,0 2-2-15,-2-3-2 0,-1 0 0 0,3-1-10 16,-6-3 3-1,7 7-4-15,-7-7-1 0,7 4-13 0,-7-4-12 0,2 4-17 0,-2-4-15 0,0 0-22 16,6 7-16-16,-6-7-18 0,0 0-16 0,0 0-28 16,-2 9-27-16,2-9-21 0,0 0-22 0,0 0-19 15,0 0-195-15,0 0-462 0,0 0 204 0</inkml:trace>
          <inkml:trace contextRef="#ctx0" brushRef="#br0" timeOffset="3908.98">2178 55 140 0,'0'0'169'16,"-8"-3"1"-16,8 3-10 0,0 0 0 0,-18 9-3 16,9-3-10-16,-1 0 0 0,-3 4 0 0,0 0-7 0,-1 1-4 15,-4 2-2-15,0 5-1 0,2-4-7 16,1-1-7-16,-4 8-12 0,3-9-9 0,3 4 1 16,-1-2-8-16,1-1-2 0,-3 0-2 0,3 2-1 0,1-2-11 15,-1 1-2-15,-1-4 3 0,3-3-6 0,-3 5-1 16,5-3-6-16,-2-1-3 0,-1-2-4 0,2 2-5 15,-2 0-5-15,3-3-5 0,-2 1-4 0,0 0-1 16,2-1-3-16,-2-3-4 0,1 3-8 0,0 1 3 16,-1-2 4-16,1-1-13 0,1 1-1 0,-1 1-9 15,0-1-17-15,3-1-12 0,-1-2-22 0,2 1-13 16,-1 3-19-16,7-5-18 0,-10 3-13 0,10-3-14 16,-8 4-25-16,8-4-8 0,0 0-26 0,0 0-49 15,0 0-186-15,0 0-452 0,0 0 200 0</inkml:trace>
          <inkml:trace contextRef="#ctx0" brushRef="#br0" timeOffset="3622.76">1786 98 134 0,'0'-12'226'0,"0"12"-10"16,0 0-10-16,0-7-11 0,0 7-8 0,0 0-6 16,0 0-15-16,0 0-14 0,0 0-13 0,0 0-16 15,0-8-14-15,0 8-7 0,0 0-14 0,0 0-2 16,0 0-7-16,0 0-2 0,0 0-1 0,18 16 5 16,-13-10-2-16,2 2-4 0,-1 2-1 15,1-1 0-15,4 6 5 0,1-1-3 0,-1 2-6 0,0-2 1 16,0 2-7-16,3 1-6 15,-3 0 6-15,3-2-3 0,-3 2-4 0,3-2 0 0,-3-2-4 0,3 1-6 16,-5 1-1-16,-1-6-9 0,2 0 4 0,-4-1-6 16,3 1-8-16,-2-1 1 0,0-1 2 0,-3 0-3 0,1-3-6 15,-1 1 3-15,-2 0-4 0,-2-5-8 0,8 6 1 16,-6-1 0-16,-2-5-21 0,4 6-14 16,-4-6-15-16,0 0-16 0,5 6-23 0,-5-6-16 0,0 0-21 15,2 6-19-15,-2-6-21 0,0 0-29 0,0 0-24 16,0 0-44-16,0 0-206 0,0 0-493 0,0 0 218 15</inkml:trace>
          <inkml:trace contextRef="#ctx0" brushRef="#br0" timeOffset="4451.03">2282-67 69 0,'0'0'204'0,"0"0"-11"0,0 10-17 0,0-10-6 0,0 0-13 16,-2 11-2-16,0-7-10 0,2-4-13 15,-4 12-1-15,2-7-11 0,2-5-10 0,-4 11-7 0,2-5-6 16,2-6-4-16,-4 8-6 0,4-8-13 0,-2 9-6 16,2-9-8-16,-2 6-4 0,2-6-6 15,0 0 0-15,-3 7-5 0,3-7-1 0,0 0 2 0,0 0-2 16,0 0-1-16,0 0-4 0,0 0-7 0,0 0 0 16,0 0-5-16,25-12-4 0,-18 5-6 0,-1 0-6 15,4-1-9-15,-1-3-16 0,-1 2-2 0,2-1-4 16,3-1 2-16,-1 0 1 0,-3 1 2 0,-1 2 3 15,2-1-1-15,-3 2 6 0,-3-1-5 0,2 2 2 16,-1 2 5-16,4 0 1 0,-6 0-2 0,-3 4 6 0,8-8-1 16,-5 6 0-16,-3 2-5 0,9-1 4 15,-9 1 2-15,0 0 0 0,13 3 2 0,-13-3 10 16,7 8 4-16,0-4 1 0,-4 3 0 0,-1 0 3 16,2-2 2-16,0 5 2 0,-1-1-3 0,3-1-1 0,-1 1-3 15,0 0 0-15,-3 1-1 0,2 0-4 16,1-2 5-16,-3 3-6 0,0-2-25 0,-4-1-31 15,4 1-41-15,-4 3-51 0,0-6-71 0,-3 0-209 0,3 1-450 16,-6 1 199-16</inkml:trace>
        </inkml:traceGroup>
        <inkml:traceGroup>
          <inkml:annotationXML>
            <emma:emma xmlns:emma="http://www.w3.org/2003/04/emma" version="1.0">
              <emma:interpretation id="{706C88E0-ED8D-4E5B-B092-E43F5716ADCE}" emma:medium="tactile" emma:mode="ink">
                <msink:context xmlns:msink="http://schemas.microsoft.com/ink/2010/main" type="inkWord" rotatedBoundingBox="6952,8951 7450,8945 7452,9172 6955,9177"/>
              </emma:interpretation>
            </emma:emma>
          </inkml:annotationXML>
          <inkml:trace contextRef="#ctx0" brushRef="#br0" timeOffset="5408.91">2880 264 225 0,'0'0'245'0,"0"0"-14"0,-6-7-9 15,6 7-14-15,0 0-12 0,0 0-14 0,0 0-5 16,-4-6-14-16,4 6-9 0,0 0-13 0,0 0-13 15,0 0-13-15,0 0-5 0,0 0-15 0,0 0-8 16,0 0-10-16,13-4-4 0,-13 4-7 0,20 2-1 16,-7-1-7-16,1 1-4 0,4 0-6 0,0-1-2 15,3 1-5-15,-4 2 2 0,5-1-6 0,-3 0-2 16,2-1-3-16,-2 2-4 0,0 1 1 0,1-4-5 16,-1 1-1-16,-2 0 2 0,1 0-4 0,-3-1-3 15,-1 2 2-15,0-2-3 0,0 0-3 0,-2-1 0 0,-1 2 0 16,2-2-2-16,-4-2-7 0,2 2 3 15,0 0 3-15,-4-1-7 0,-7 1 3 0,14-1 1 16,-8 0-1-16,-6 1-3 0,12-3 5 0,-12 3 0 0,10-1-8 16,-10 1 0-16,7-2-6 0,-7 2-11 0,0 0-15 15,0 0-14-15,0 0-23 0,10-1-14 0,-10 1-27 16,0 0-31-16,0 0-18 0,0 0-3 0,0 0-8 16,0 0-7-16,0 0-20 0,-25 7-21 0,16-6-136 15,-1 1-381-15,0 0 168 0</inkml:trace>
          <inkml:trace contextRef="#ctx0" brushRef="#br0" timeOffset="5728.91">2887 427 76 0,'-4'5'185'16,"4"-5"-6"-16,0 0-13 0,0 0-9 0,0 0-20 15,0 0 3-15,0 0-5 0,0 0-1 0,0 0-6 16,0 0-5-16,20 4 0 0,-11-4-4 0,3 2-10 16,-1-1 1-16,7-2 0 0,-1 4-11 0,2-1-6 15,1 0-3-15,0 1-5 0,2 1-4 0,-1-3-2 16,-1 2-6-16,-2-3-3 0,3 2 4 0,-3 0-4 16,-3-1-5-16,-1 0 0 0,-3 0-9 0,3 1 2 15,-1-1-2-15,1-1-10 0,-5 0-1 0,0 0-7 16,0 0 1-16,-9 0-6 0,11 1-4 0,-11-1-2 15,10 0-4-15,-10 0-9 0,8 0-23 0,-8 0-13 16,0 0-30-16,0 0-28 0,7 2-35 0,-7-2-28 16,0 0-27-16,0 0-37 0,0 0-251 0,0 0-494 0,0 0 219 15</inkml:trace>
        </inkml:traceGroup>
        <inkml:traceGroup>
          <inkml:annotationXML>
            <emma:emma xmlns:emma="http://www.w3.org/2003/04/emma" version="1.0">
              <emma:interpretation id="{23C24D11-02AF-4D8C-84F9-1065FA3E93C3}" emma:medium="tactile" emma:mode="ink">
                <msink:context xmlns:msink="http://schemas.microsoft.com/ink/2010/main" type="inkWord" rotatedBoundingBox="7755,8617 9145,8618 9144,9297 7754,9295"/>
              </emma:interpretation>
            </emma:emma>
          </inkml:annotationXML>
          <inkml:trace contextRef="#ctx0" brushRef="#br0" timeOffset="9348">4238 127 18 0,'0'0'201'0,"0"0"-12"16,0 0-12-16,-25 8-13 0,20-4 0 0,-5 2-4 15,3 1-9-15,-2 1-7 0,-1 1-2 0,0-1-6 0,-2 3-5 16,-1-1-8-16,2 3-5 0,-3 0 1 16,-1 0-7-16,2 0-5 0,0 1-11 0,-2 0 0 15,1-1 2-15,-3 2-5 0,0-2-5 0,-2 5-3 0,4-5-7 16,-5 4-6-16,4-5-10 0,1-1-2 0,0 2-1 15,-2-2-7-15,6-1-4 0,-7 2-1 16,4 1 1-16,1-1-4 0,-1-3-2 0,1 1-5 0,4 0 1 16,-1-4-8-16,2 2 0 0,-1-1 4 0,1 0-6 15,0 0-9-15,-1 1 0 0,1-2-3 0,2 1 1 16,-1-3-5-16,1 1-1 0,2 0 6 0,-4 0-8 16,5-2 1-16,-2 2 4 0,5-5-2 0,-11 6 9 15,5-3-11-15,6-3-12 0,-5 5 7 0,5-5 0 16,0 0-15-16,-6 5 0 0,6-5-5 0,0 0-12 15,0 0-7-15,0 0-13 0,0 0-23 0,0 0-34 16,0 0-44-16,0 0-30 0,0 0-43 0,0 0-81 0,19-24-157 16,-8 11-497-16,3-1 221 0</inkml:trace>
          <inkml:trace contextRef="#ctx0" brushRef="#br0" timeOffset="8889.98">3749 161 25 0,'0'0'128'0,"6"-4"-6"0,-6 4-3 15,0 0 1-15,0 0 3 0,3-5-11 0,-3 5-2 16,0 0-3-16,0 0 5 0,0 0 1 0,4-5 0 0,-4 5 0 16,0 0-2-16,0 0 3 0,0 0-5 15,3-7-7-15,-3 7-5 0,0 0-9 0,0 0-9 16,0 0-7-16,0 0-10 0,0 0-6 0,0 0-5 15,0 0-1-15,0 0-1 0,0 0 0 0,11 15 1 0,-7-10-2 16,3 7-3-16,0-3 4 0,2 1-2 0,0 4 1 16,5 1-3-16,-3 1-1 0,3-2-6 0,-3 3 1 15,2-1-5-15,1-1 0 0,-2 2-4 0,1-3 1 16,-1 1-2-16,0-1-1 0,0 0 0 0,-2 1-4 16,-2 0-2-16,2-1-1 0,-1 0-1 0,-3-3-1 15,-2-3-4-15,3 1 1 0,-3 0-4 0,3-1 0 16,-3 1 2-16,-3-3-6 0,1-1 2 0,1 0 0 15,-3-5-3-15,4 9 0 0,-3-4 1 0,-1-5-5 0,3 7 5 16,-3-7 1-16,4 7-3 0,-4-7 2 0,0 0-8 16,2 7-8-16,-2-7-12 0,5 3-15 15,-5-3-17-15,3 5-22 0,-3-5-14 0,0 0-28 0,0 0-23 16,0 0-48-16,0 0-74 0,0 0-148 16,17-13-443-16,-13 8 196 0</inkml:trace>
          <inkml:trace contextRef="#ctx0" brushRef="#br0" timeOffset="10585.57">4462 31 36 0,'0'0'204'0,"0"0"-18"0,0-9-16 15,0 9-13-15,0 0-13 0,0 0-10 0,0 0-13 16,6-16-9-16,-6 16-5 0,7-5-3 0,-4 1-14 0,-3 4-11 15,9-9-9-15,-4 5-5 0,1 1-6 0,2-3 3 16,-1 2-3-16,-1 0-5 0,1 0-6 0,3-1-8 16,-3 1-4-16,2 0-3 0,1 1 7 0,-1-1-2 15,-1 0-6-15,2 2 2 0,-1-2-6 0,-1 1 0 16,1 1 7-16,-1 0 0 0,-8 2-5 0,10-3 1 16,-3 0-6-16,-7 3 2 0,9-2-7 0,-9 2 0 15,8-3-3-15,-8 3 0 0,6-1-3 0,-6 1-5 16,0 0 0-16,0 0-1 0,0 0-3 0,12 5-3 0,-12-5 5 15,2 4-2-15,-2-4 3 0,3 9 1 16,0-4-1-16,-3-5 6 0,-2 10 0 0,2-10 4 16,-2 14 4-16,-1-5 0 0,1-2 4 0,-4 1-3 15,1 1 2-15,0 0 4 0,0-1-2 0,-1 2 2 0,-3-1-2 16,1 1-2-16,1-2 3 0,-1 1-2 0,-2 0-1 16,2-1-5-16,0 0 0 0,-2-1-2 0,1 2-3 15,0-3 1-15,2 1-1 0,-1 0-1 0,2-3-1 16,-5 3-1-16,6-4 0 0,-1 2-1 0,-1-2 1 15,1 1-2-15,6-4-1 0,-11 5 1 0,6-2 0 16,5-3-4-16,-8 3 3 0,8-3-1 0,-8 4 1 16,8-4 1-16,0 0-2 0,-11 1 1 0,11-1 0 15,0 0-3-15,0 0 0 0,-7 1 1 0,7-1-1 16,0 0-1-16,0 0-3 0,0 0 5 0,0 0-3 16,0 0 0-16,0 0-2 0,0 0 2 0,0 0-3 15,-8 1 1-15,8-1-3 0,0 0-1 0,0 0 3 16,0 0 2-16,0 0-5 0,0 0-1 0,0 0 1 0,0 0 2 15,0 0-2-15,22 4 1 0,-16-1-1 16,1 0 0-16,0-2 2 0,-7-1 2 0,16 5-3 16,-7-2 1-16,0 2-2 0,2-3 5 0,-2 0-3 0,0 1 0 15,3-1 0-15,-3 1 1 0,-1-3-1 0,0 2 5 16,0-1-2 0,0 0 3-16,-2 0 1 0,-6-1 12 0,14 2 3 0,-14-2 5 0,10 0 5 0,-10 0 3 15,12-2-4-15,-12 2 4 0,6-3 5 0,-6 3-5 16,8-5-5-16,-8 5 5 0,6-2-8 0,-6 2 0 15,0 0-3-15,5-5 2 0,-5 5-12 0,0 0-4 16,0 0 0-16,0 0-4 0,0 0-11 0,0 0-15 16,0 0-6-16,0 0-8 0,0 0-14 0,0 0-22 15,0 0-18-15,0 0-21 0,0 0-18 0,0 0-18 0,-15 17-14 16,10-14-15-16,5-3-24 0,-5 4-13 0,5-4-208 16,-5 4-455-16,5-4 202 0</inkml:trace>
          <inkml:trace contextRef="#ctx0" brushRef="#br0" timeOffset="11162.32">4769 69 166 0,'0'0'167'0,"4"-5"-11"0,-4 5-13 15,0 0-1-15,0 0-17 0,0 0-10 0,0 0-7 16,0 0-8-16,0 0-5 0,0 0-4 0,0 0-4 16,0 0-3-16,0 0-1 0,12 10-3 0,-12-10 2 15,0 8-6-15,0-8-4 0,0 9 0 0,0-9-1 16,-2 10 1-16,2-10-3 0,-2 11-8 0,0-5 0 16,2-6-6-16,-3 12-2 0,3-12-5 0,0 10-2 15,0-10-2-15,-4 8-12 0,4-8 8 0,-3 7-8 16,3-7-1-16,-1 9-3 0,1-9-1 0,0 0-3 15,0 0-4-15,-2 8-1 0,2-8 2 0,0 0-3 16,0 0 2-16,0 0 3 0,0 0 10 0,0 0 3 0,0 0 5 16,0 0-5-16,0 0-2 0,0 0-11 15,0 0 4-15,0 0-4 0,0 0 0 0,0 0-4 0,13-23-5 16,-7 17-2-16,-3 0-5 0,1 1 0 0,2-2-1 16,-1 0-4-16,3 0 1 0,-1-1-8 15,1 3 2-15,-2-2 3 0,1 2-2 0,0 0-2 0,1-2 0 16,3 2 0-16,-5 1 1 0,1 0 1 0,2 0 2 15,-3 2-1-15,2-1-2 0,1-1 0 0,-2 1 0 16,0 1 0-16,1-1 2 0,-8 3-3 0,13-4 3 16,-5 1-3-16,-1 2 5 0,-7 1-2 0,12-2 0 15,-7-1 0-15,-5 3 1 0,12-1-1 0,-12 1-2 16,10-3 2-16,-10 3 4 0,8 0-5 0,-8 0 3 16,0 0 4-16,9 0-3 0,-9 0-3 0,0 0 2 15,0 0-3-15,10 3 5 0,-10-3 0 0,0 0 4 16,4 7 0-16,-4-7 3 0,2 10 5 0,0-5 1 15,-2-5 9-15,0 12 0 0,1-5-3 0,-1-7 5 0,0 12 4 16,-1-2-3-16,1-10 3 0,0 12-6 0,0-4 4 16,0-8-2-16,1 11-11 0,0-4 5 0,-1 1 3 15,0-8-1-15,1 13-1 0,1-7-4 0,-1 2-1 16,-1-8-1-16,3 14 1 0,-1-7-21 0,-1 0-29 16,3 1-34-16,-3 1-45 0,1-1-56 0,3-2-70 15,-5 1-285-15,4-3-568 0,-4-4 252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5:45:26.8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BF1BE3-0C7F-4C0A-A266-ABDF8365E6B8}" emma:medium="tactile" emma:mode="ink">
          <msink:context xmlns:msink="http://schemas.microsoft.com/ink/2010/main" type="writingRegion" rotatedBoundingBox="21595,3262 21618,3262 21618,3321 21595,3321"/>
        </emma:interpretation>
      </emma:emma>
    </inkml:annotationXML>
    <inkml:traceGroup>
      <inkml:annotationXML>
        <emma:emma xmlns:emma="http://www.w3.org/2003/04/emma" version="1.0">
          <emma:interpretation id="{C9D53B58-B832-4428-B1B0-1AFB96BAFCF9}" emma:medium="tactile" emma:mode="ink">
            <msink:context xmlns:msink="http://schemas.microsoft.com/ink/2010/main" type="paragraph" rotatedBoundingBox="21595,3262 21618,3262 21618,3321 21595,3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999DE-721A-4794-8146-2A3C1CF8E83D}" emma:medium="tactile" emma:mode="ink">
              <msink:context xmlns:msink="http://schemas.microsoft.com/ink/2010/main" type="line" rotatedBoundingBox="21595,3262 21618,3262 21618,3321 21595,3321"/>
            </emma:interpretation>
          </emma:emma>
        </inkml:annotationXML>
        <inkml:traceGroup>
          <inkml:annotationXML>
            <emma:emma xmlns:emma="http://www.w3.org/2003/04/emma" version="1.0">
              <emma:interpretation id="{A57246A4-7A77-4F80-9AEB-3A4BB5F7AB83}" emma:medium="tactile" emma:mode="ink">
                <msink:context xmlns:msink="http://schemas.microsoft.com/ink/2010/main" type="inkWord" rotatedBoundingBox="21595,3262 21618,3262 21618,3321 21595,3321"/>
              </emma:interpretation>
            </emma:emma>
          </inkml:annotationXML>
          <inkml:trace contextRef="#ctx0" brushRef="#br0">6 0 2 0,'-4'7'43'0,"3"-2"-1"0,1-5-6 0,0 12-7 16,0-12-5-16,1 13-1 0,2-9-12 16,3 0-30-16,-2 2-14 0,-4-6-34 0,9 8 16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00:21.7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98AE2-B38F-45E8-BAAB-2E9DEF2BB751}" emma:medium="tactile" emma:mode="ink">
          <msink:context xmlns:msink="http://schemas.microsoft.com/ink/2010/main" type="writingRegion" rotatedBoundingBox="14889,11316 23750,11981 23526,14967 14665,14302"/>
        </emma:interpretation>
      </emma:emma>
    </inkml:annotationXML>
    <inkml:traceGroup>
      <inkml:annotationXML>
        <emma:emma xmlns:emma="http://www.w3.org/2003/04/emma" version="1.0">
          <emma:interpretation id="{548921C4-2A42-4447-ADBE-B075683230F8}" emma:medium="tactile" emma:mode="ink">
            <msink:context xmlns:msink="http://schemas.microsoft.com/ink/2010/main" type="paragraph" rotatedBoundingBox="14810,11748 20066,11440 20129,12504 14872,12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91E3A-3C73-4EAC-8D86-2A89C4DA3E0A}" emma:medium="tactile" emma:mode="ink">
              <msink:context xmlns:msink="http://schemas.microsoft.com/ink/2010/main" type="line" rotatedBoundingBox="14810,11748 20066,11440 20129,12504 14872,12812"/>
            </emma:interpretation>
          </emma:emma>
        </inkml:annotationXML>
        <inkml:traceGroup>
          <inkml:annotationXML>
            <emma:emma xmlns:emma="http://www.w3.org/2003/04/emma" version="1.0">
              <emma:interpretation id="{6C7E879C-F472-4651-998B-805B7FBF57FB}" emma:medium="tactile" emma:mode="ink">
                <msink:context xmlns:msink="http://schemas.microsoft.com/ink/2010/main" type="inkWord" rotatedBoundingBox="14810,11748 17463,11592 17525,12656 14872,12812"/>
              </emma:interpretation>
            </emma:emma>
          </inkml:annotationXML>
          <inkml:trace contextRef="#ctx0" brushRef="#br0">2365 685 30 0,'0'0'98'0,"0"0"2"0,-4-7-12 15,4 7 5-15,0 0-13 0,0 0 5 0,0 0-6 16,0 0-4-16,0 0-2 0,0 0-2 0,0 0-1 16,0 0 1-16,0 0-4 0,0 0-4 0,0 0-2 15,0 0 1-15,-5-4-8 0,5 4-1 0,0 0-2 16,0 0 0-16,0 0-3 0,0 0-3 0,0 0 1 15,0 0-6-15,0 0-2 0,0 0 2 0,0 0-2 16,0 0-8-16,0 0-6 0,0 0 1 0,0 0-4 16,0 0 2-16,0 0 3 0,0 0 3 0,0 0-2 15,0 0-1-15,0 0 2 0,0 0-2 0,0 0-5 0,25 8-1 16,-18-8-2-16,-7 0-1 0,11 3-2 16,-5-3 1-16,1 2-4 0,1-1-1 0,0 0 2 15,-1 2-2-15,-7-3-4 0,16 2 6 0,-5 0-4 0,-4-1-3 16,3 1 2-16,1-2 0 0,-4 3-3 0,2-3 2 15,3 0-3-15,-4 0 1 0,3 0-5 16,0 0 5-16,-3 0-2 0,1 0-1 0,-9 0-1 0,14 0 1 16,-6 0 4-16,-8 0-4 0,10 1 2 0,-10-1 1 15,9 0-2-15,-9 0 3 0,10 0 3 0,-10 0 0 16,0 0-1-16,10 0 2 0,-10 0-2 0,0 0 3 16,11 0-4-16,-11 0 4 0,0 0-3 0,10 0-2 15,-10 0 0-15,0 0 2 0,6 1-5 0,-6-1 1 16,0 0 2-16,0 0 1 0,0 0-2 0,0 0 3 15,0 0-4-15,0 0 0 0,0 0 1 0,0 0 3 16,0 0-4-16,0 0-4 0,0 0-13 0,0 0-16 16,0 0-27-16,0 0-21 0,0 0-25 0,0 0-22 15,0 0-18-15,0 0-13 0,0 0-143 0,0 0-321 16,0 0 143-16</inkml:trace>
          <inkml:trace contextRef="#ctx0" brushRef="#br0" timeOffset="569.95">2377 844 61 0,'0'0'133'0,"0"0"-3"0,8 1-6 15,-8-1 2-15,0 0-13 0,8 0-1 0,-8 0-8 16,0 0-4-16,12 0-5 0,-12 0 0 0,11 0-13 16,-11 0 0-16,14 0-12 0,-14 0-3 0,13-1-8 15,-5 2 0-15,0-1-9 0,2 0-3 0,0 3-3 16,-2-3-7-16,-8 0-3 0,19 0 1 0,-11-3-8 0,0 3 0 16,2 3-5-16,-3-3-3 15,-7 0-2-15,13 1 4 16,-5-1-9-16,0 1 5 0,-8-1-6 0,11 3 1 0,-11-3-4 0,11 2 1 0,-5-1-4 0,-6-1 3 15,9 2 2-15,-9-2-2 0,10 2-1 0,-10-2 0 16,9 2 1-16,-9-2-2 0,9 3-1 0,-9-3 1 16,8 1 3-16,-8-1 0 0,8 4-3 15,-8-4 2-15,7 2 1 0,-7-2-3 0,0 0 4 0,7 2-2 16,-7-2-3-16,0 0 2 0,0 0 0 0,0 0-2 16,9 1 1-16,-9-1-5 0,0 0-10 0,0 0-18 15,0 0-23-15,0 0-30 0,0 0-19 0,0 0-19 16,0 0-25-16,0 0-141 0,0 0-307 0,0 0 136 15</inkml:trace>
          <inkml:trace contextRef="#ctx0" brushRef="#br0" timeOffset="-1195.55">1909 255 76 0,'0'0'121'0,"0"0"-3"15,-13 3-8-15,13-3-9 0,0 0-11 0,-10-3-5 16,10 3 0-16,-7 4-1 0,7-4 0 0,-10 1-8 15,10-1-7-15,-10 4 0 0,4-1-1 0,-2-1-1 16,0 4 2-16,-2-1-10 0,-1-1 4 0,0 2-3 16,0 1 1-16,0-1-4 0,-5 2-1 0,5 0-4 15,-1-1-1-15,1 2-2 0,-3-2-1 0,0 3-2 16,0 0 3-16,-2-2-2 0,6-1-4 0,-1 1 0 16,0-1 0-16,1 2 2 0,-1-4-5 0,2 2-2 15,-3 0-1-15,3 3 1 0,-1-5-4 0,3 2 1 16,-1-2-7-16,-1 0 0 0,1 0-2 0,3-2-5 15,1 2 4-15,4-5-5 0,-9 8-4 0,7-5 2 16,2-3-3-16,-8 5-2 0,8-5-3 0,0 0 0 16,-5 5-2-1,5-5 5-15,0 0-5 0,-5 4 1 0,5-4-2 0,0 0 3 0,0 0-5 0,-3 7-9 0,3-7-17 16,0 0-17-16,0 0-19 0,0 0-28 0,-1 8-31 16,1-8-38-16,0 0-49 0,0 0-144 0,0 0-375 15,0 0 166-15</inkml:trace>
          <inkml:trace contextRef="#ctx0" brushRef="#br0" timeOffset="-1853.81">1627 255 123 0,'0'0'141'0,"0"0"-8"16,0 0-7-16,-5-4-12 0,5 4-2 0,0 0-14 16,0 0-8-16,0 0-5 0,0 0-9 0,0 0-7 15,0 0-4-15,0 0 1 0,0 0-3 0,0 0-11 16,0 0-4-16,0 0 5 0,0 0-1 0,0 0 2 16,5 21-5-16,-5-21 1 0,4 9 0 0,1-6 1 15,-5-3-3-15,5 12 0 0,-1-7 4 0,2 1-2 0,-1 1 0 16,3 0-7-16,-2 1-1 0,1-1 1 15,0 0-3-15,2 2-1 0,-1-2-6 0,0 2-1 16,-1-2-5-16,-1 2 2 0,2 0-3 0,0-1 1 0,-1 1-1 16,1 0-3-16,-1-1-3 0,-1 0 1 15,2-1-2-15,-1-1-1 0,0 3-4 0,-1-2 0 16,2 0-3-16,-5-2 1 0,1 0-2 0,0 0 0 0,0-2 4 16,0 1-4-16,-4-4-2 0,9 9 1 0,-5-6-3 15,-4-3 2-15,5 5-1 0,-5-5 2 0,5 4-5 16,-5-4 2-16,9 5-2 0,-9-5 3 0,0 0 0 15,6 5-5-15,-6-5 1 0,4 6-1 0,-4-6 4 16,5 1-3-16,-5-1 1 0,5 4-3 0,-5-4 4 16,0 0-11-16,0 0-9 0,8 4-16 0,-8-4-13 15,0 0-15-15,0 0-13 0,0 0-15 0,0 0-25 16,0 0-15-16,0 0-26 0,0 0-13 0,0 0-151 16,0 0-344-16,0 0 153 0</inkml:trace>
          <inkml:trace contextRef="#ctx0" brushRef="#br0" timeOffset="-5392.03">8 668 100 0,'0'0'102'0,"0"0"-11"0,0 0 0 16,0 0-2-16,0 0-7 0,0 0-10 15,0 0 3-15,0 0-17 0,0 0-1 0,0 0-9 0,-10 5 5 16,10-5-9-16,0 0 2 0,0 0-7 0,0 0 3 16,0 0-1-16,0 0 5 0,0 0 0 15,0 0 4-15,0 0 3 0,0 0 0 0,0 0 1 0,0 0 6 16,0 0-1-16,0 0 2 0,0 0 2 0,0 0-4 16,0 0-5-16,0 0-4 0,0 0-3 0,0 0 2 15,22-13-4-15,-22 13-5 0,11-7-4 0,-6 3-3 16,0 1-1-16,2 0-3 0,0-2-3 0,2-3-3 15,0 2-2-15,3-3-2 0,-2-1-2 0,0-1-2 16,3 0-5-16,-1-2 1 0,0 2 1 0,1-4 1 16,0 1-4-16,0-2 0 0,-1 4-1 0,1-4-1 0,-2 1-3 15,1-2 1-15,-3 2-1 0,2-2-1 0,-2 1-1 16,-1-1 3-16,1 2-5 0,0-2 3 0,-3 1-1 16,0 0-2-16,0 0 0 0,-4 1 2 0,1 3-1 15,1-1 0-15,-3 2 0 0,3-5 1 0,-3 5-2 16,-1 1 0-16,3-2-1 0,-2 0 2 15,0 2 0-15,-1-2 1 0,0 2-2 0,0 0-3 0,4 1-1 16,-6-1 1-16,2 0-2 0,0 10 2 0,-2-17 0 16,2 9 1-16,-1 2-2 0,1 6 2 0,-4-15-1 15,3 9-1-15,-2 0 1 0,-1-1-1 0,4 7-1 16,-5-10 1-16,1 4 2 0,0 1-1 0,0 0 1 16,-1 1 0-16,-1-2-3 0,0 3 2 0,-1-1-1 15,0 0 1-15,7 4 0 0,-13-5 1 0,7 3 1 16,6 2-1-16,-13-3-1 0,13 3 0 0,-9-3 0 15,2 2 1-15,7 1-1 0,-12-3 1 0,12 3-2 16,0 0 0-16,-15 3 4 0,8-3-4 0,7 0 3 16,-10 3-3-16,4-1 2 0,-3 0 0 0,4 3-2 15,-2-3 0-15,2 3 0 0,-4 0 2 0,3 2-2 16,-1-2 1-16,1 0 2 0,-1 3-2 0,0-1 4 16,-1 0 1-16,2 2-1 0,-3-1 3 0,4 0-4 0,-1 1 3 15,-1 2 1-15,0-2 1 0,1 3 0 16,0-1-2-16,0 0 1 0,-2 3 4 0,4-2-4 15,0 1 0-15,1 3 1 0,-1-1-2 0,2 4 2 0,1-1 1 16,0-1-2-16,3 2 1 0,1 1-2 0,0-1 2 16,3 5 1-16,-2-6 0 0,1 0-4 0,4 2 1 15,-2 2 0-15,0-3 1 0,2-2 1 0,-2 1 1 16,1-1-2-16,1-1-1 0,-1-2-1 0,-1 1 5 16,1-1-2-16,0-2-2 0,-3-3-3 0,0 0 5 15,0-1-4-15,0-1 3 0,3 0-2 0,-3 0 2 16,0-5 3-16,1 2-5 0,1 0 5 0,0-2-1 15,0 0-2-15,3-1-1 0,3-1 1 0,-2-3-2 16,1 3-1-16,-1-2 2 0,1 0 4 0,-1-1-7 16,-2-1 2-16,0 3-2 0,1-1 1 0,-3 2 0 15,-7 0-2-15,15 0 1 0,-9-3-3 0,-6 3 0 16,9 3 1-16,-9-3 1 0,12 2 2 0,-7-2-4 16,-5 0 3-16,10 6 0 0,-4-3-3 0,-6-3 0 0,11 6 3 15,-9-2-1-15,3-3-1 0,1 3 1 0,-6-4 2 16,8 5 1-16,-1-2 0 0,-1 1 2 15,2-3-3-15,-2 1 1 0,-6-2 0 0,14 3 0 0,-6-3 0 16,3-1-2-16,0-3 3 0,0 4 0 0,-1-2-5 16,2-1 5-16,-2 0-1 0,0-2 2 0,2 1-5 15,-2 1 3-15,1 0-1 0,0-2 1 0,-2-2 1 16,1 3-3-16,-1-2 3 0,-3 0-2 0,1 0 1 16,0-3 1-16,1 4-3 0,-3-3 0 0,0 3 0 15,1-2 0-15,-3 1 2 0,1 1 1 0,-2-2-1 16,-2 7-1-16,4-10-1 0,-1 3 1 0,-3 7-3 15,-2-12 2-15,2 12 1 0,-2-10 2 0,-1 3-4 16,3 7 2-16,-5-11-2 0,1 6 2 0,-2 1-4 16,0 1 2-16,6 3 2 0,-12-7-5 0,3 1 4 0,2 4-2 15,0-2 2-15,-4-1-3 0,0 2 1 0,1 1 0 16,-2-1-2-16,1 0 7 0,0 2-6 16,2-2 2-16,-1 3 0 0,10 0 0 0,-17 0-4 0,9 0 5 15,8 0 0-15,-17 0-3 0,9 3 2 0,0-2-3 16,1 3 3-16,0-2 3 0,2 3-10 0,0 0-9 15,0 0-16-15,-1 2-6 0,2 2-15 0,1-2-14 16,0 3-25-16,2-2-10 0,0 2-28 0,2 0-9 16,-1-1-28-16,1 1-99 0,1-3-288 0,3 1 128 15</inkml:trace>
          <inkml:trace contextRef="#ctx0" brushRef="#br0" timeOffset="-4961.98">698 585 64 0,'0'0'85'0,"11"3"0"16,-11-3-4-16,4 5 4 0,-4-5-4 0,4 4 2 16,-4-4-6-16,0 0-3 0,6 6 1 0,-6-6 3 15,4 4 1-15,-4-4 4 0,6 1-8 0,-6-1 2 0,8 2-3 16,-8-2-1-16,9 2-5 0,-9-2 0 0,14-2-9 15,-6 2-9-15,-8 0-6 0,17-2-3 0,-9 1-3 16,4 1-3-16,-1-3-5 0,-1 1 0 16,2 0-4-16,-1-1-6 0,0 0 1 0,0 2-4 0,-2-2 1 15,-1 0-1-15,3-2-3 0,-6 1 0 0,3 3-6 16,-2-4 1-16,0 1 1 0,1 0 3 16,-3-1-4-16,-4 5-3 0,9-8 0 0,-4 3 1 0,-3 1-1 15,-2 4 1-15,5-12-2 0,-5 12 0 0,2-9 3 16,-2 9-2-16,0-11-1 0,0 11-2 0,-3-12 4 15,-1 7-3-15,4 5 2 0,-8-10-3 0,2 3 3 16,-3 2-6-16,2-1 2 0,-5 0-1 0,2 4 1 16,-3-1 1-16,3-2-3 0,-4 4 0 0,1 0 1 15,1 1-1-15,-3 0-3 0,3 0-6 0,-1 1-11 0,-1 3-14 16,2 0-14-16,1 0-14 0,-1 0-21 16,3 2-11-16,2 0-16 0,-2 1-18 0,3 0-122 15,-1 1-270-15,3-1 120 0</inkml:trace>
          <inkml:trace contextRef="#ctx0" brushRef="#br0" timeOffset="-3739.16">1137 750 153 0,'0'0'144'0,"0"0"-4"0,4-9-6 15,-4 9-2-15,0 0-12 0,0 0-1 0,0 0-7 16,0 0-7-16,3-8-11 0,-3 8-7 0,0 0-10 0,0 0-8 16,0 0-10-16,0 0-4 0,0 0-3 15,0 0 4-15,0 0 0 0,0 0 0 0,0 0 1 16,-6 24 2-16,6-24-5 0,-4 13-1 0,2-4 3 16,-2 1-1-16,0-2 0 0,0 1-4 0,0 1-3 15,-1-1-3-15,1 1-3 0,2-1-3 0,-1-3-1 16,1 6-6-16,-1-5-2 0,-1 1-2 0,2 0-4 15,-2-2-1-15,1-1-3 0,3-5-2 0,-2 12 4 0,1-6-7 16,1-6 1-16,-3 10-1 0,3-10 0 0,0 11-3 16,0-11-7-16,-3 10-18 0,2-5-16 15,1-5-22-15,-1 10-30 0,1-10-32 0,-3 7-30 0,3-7-29 16,0 0-186-16,-2 7-388 0,2-7 173 0</inkml:trace>
          <inkml:trace contextRef="#ctx0" brushRef="#br0" timeOffset="-3196.02">1310 848 56 0,'0'0'146'0,"0"0"-5"0,-5 14-4 0,5-14-4 0,-2 7-6 15,2-7-9-15,-4 8-10 0,4-8-7 0,-3 11-8 16,3-11-6-16,-2 10-5 0,2-10-6 16,-4 10-6-16,4-4-5 0,0-6-4 0,-1 7-7 0,1-7 0 15,0 0-6-15,2 10-4 0,-2-10-4 0,4 8-3 16,0-5-1-16,-4-3 3 0,12 5-7 15,-6-1-5-15,1-3 2 0,0 1-6 0,-7-2-1 0,19 0-4 16,-7 0 4-16,0 0-2 0,-4-2-7 0,4 1 2 16,0 0-2-16,1-4-1 0,-3 3-2 0,-1-1-3 15,1 0 4-15,-2-3-3 0,0 3-2 0,0-3 3 16,-1 2-3-16,-1-3-1 0,-1 4 2 0,-1-4-2 16,2 2-1-16,-3 0 1 0,1-1-1 0,-4 6-3 15,5-11 3-15,-4 4-4 0,-1 7 1 0,2-11 2 16,-2 11-2-16,0-11 1 0,0 11 3 0,-3-11-4 15,3 11-2-15,-4-11 2 0,4 11 1 0,-5-9-2 16,5 9 2-16,-10-5-1 0,6 1-1 0,4 4-2 16,-10-5 1-16,3 4 1 0,7 1-1 0,-12-2 0 0,12 2 0 15,-13 0-1-15,4 0 2 0,9 0-1 0,-15 0-2 16,4 3 3-16,4-3-3 0,7 0-8 16,-13 3-7-16,4-1-21 0,1-1-8 0,2 4-21 0,-4-2-16 15,2-1-20-15,2 0-19 0,-1 2-19 0,0-2-135 16,0 1-299-16,2 1 133 0</inkml:trace>
          <inkml:trace contextRef="#ctx0" brushRef="#br0" timeOffset="-4513.09">898 615 113 0,'0'0'129'0,"4"4"-14"0,-4-4 0 0,2 6-18 0,-2-6-6 16,3 8-6-16,-3-8-8 0,1 11-11 0,-1-11 3 15,1 12 2-15,-1-5-7 0,2 0-2 0,0 1-6 16,-2 2-7-16,0 0-1 0,2 1 0 0,-1-1-6 16,1 0-3-16,-2 1 7 0,2-1-8 0,-2 2 1 15,1-2-8-15,-1 3 1 0,0-3-2 0,0 2 1 16,-1 1-5-16,1-2-1 0,-3 0-4 0,2 0 7 16,-2 1-9-16,2 0-2 0,0-1 4 0,-1 1-2 15,-1-1 3-15,-1 0-3 0,1-2 0 0,0 2 5 16,0-1 2-16,2-2-2 0,-2-1-1 0,3-7 0 15,-5 16-1-15,2-8 3 0,1-5 3 0,-2 4 3 16,-2-5-3-16,1 4 0 0,-2-3 1 0,2 2-3 16,-3-2-2-16,-2 0 1 0,-1-1-5 0,1 0 0 15,-2-1 0-15,0 1-2 0,0-1 3 0,0-1 2 0,-1-3-1 16,2-2 2-16,-2 2 3 0,2 0-1 16,2-2-1-16,-3-2-6 0,3 4 3 0,2-4-2 15,-2 0-5-15,4 2-1 0,1-5-1 0,-1 1-2 0,2 2-4 16,2-5-12-16,-2 4-13 0,6-1-3 0,-1-2-9 15,1 1-8-15,2-1-10 0,2 1-9 0,-1-1-4 16,3 1-8-16,-3 2-17 0,1-1-10 0,-1 1-11 16,3 0-26-16,-3-1-23 0,-2 2-136 0,0 2-315 15,2-1 140-15</inkml:trace>
        </inkml:traceGroup>
        <inkml:traceGroup>
          <inkml:annotationXML>
            <emma:emma xmlns:emma="http://www.w3.org/2003/04/emma" version="1.0">
              <emma:interpretation id="{E554D143-3C21-44F9-8F00-8C130CCF6317}" emma:medium="tactile" emma:mode="ink">
                <msink:context xmlns:msink="http://schemas.microsoft.com/ink/2010/main" type="inkWord" rotatedBoundingBox="18037,11595 20068,11476 20121,12378 18090,12497">
                  <msink:destinationLink direction="with" ref="{4BCC940E-3D9D-4DC3-A9BA-B7B4E015312D}"/>
                </msink:context>
              </emma:interpretation>
            </emma:emma>
          </inkml:annotationXML>
          <inkml:trace contextRef="#ctx0" brushRef="#br0" timeOffset="2345.96">3220 430 88 0,'0'0'136'0,"0"0"-3"0,0 0 2 0,0 0-9 0,0 0-2 16,0 0-6-16,0 0-5 0,5-7 0 0,-5 7-8 16,0 0-10-16,4-5-5 0,-4 5-8 0,5-5-3 15,-5 5-10-15,7-5-1 0,0 0-3 0,-2 0-3 16,5 1-2-16,-1-2-6 0,0-1 3 0,3 1-1 15,0-1-10-15,3-4-1 0,-2 1-2 0,4 1-4 16,-3 0 0-16,0-2-6 0,4-3-3 0,-4 1-2 16,0 3-3-16,0-3-2 0,-1 0-2 0,1 1-4 15,-3 0-1-15,2-1 1 0,-1-1-5 16,-2 2 0-16,-3-3-4 0,2 2 0 0,0-1 3 0,-2-1-4 0,-2 3 1 16,0-3-3-16,-1 2 1 0,-2 1-2 0,2-1-1 15,-2 1 0-15,-2-1 3 0,2 0-7 16,-2 0 3-16,-2 1 0 0,0 1-1 0,2-2-3 0,0 2 3 15,-4 1 0-15,2-1-1 0,1 1-1 0,-2 1 3 16,0 0-2-16,0-1 0 0,0 4-3 0,0-3 2 16,0 2 3-16,-1-1 0 0,1 1-2 0,3 7-1 15,-6-9 1-15,4 4-2 0,2 5-1 0,-5-8 0 16,5 8 0-16,-3-7 1 0,3 7-2 0,0 0 0 16,-6-7-2-16,6 7 6 0,0 0-7 0,0 0 0 15,-16 6 4-15,16-6 0 0,-8 8 0 0,-1-4-3 16,4 1 1-16,-4 1 2 0,1 2-1 0,0 0 0 15,0 1-1-15,-1 1 0 0,2-1 2 0,-1 6 1 0,0-1 3 16,-2 0-2-16,4-2 0 0,-1 3-2 0,-3-1 5 16,6 1 3-16,-4-1-6 0,5 3 2 15,-3-2 5-15,3 1-3 0,-4-1 1 0,7 3 3 0,-2-3-3 16,2-3 0-16,2 4 2 0,2 1 0 16,0 0-1-16,2 0 3 0,-1-2-5 0,3-5 5 15,4 7-1-15,-2-1-3 0,5-3 0 0,-2-1 3 16,3 1-1-16,-1-3-2 0,2-2-1 0,1 2 4 0,-2-2 0 15,0-1-1-15,1-2-5 0,1-3 3 0,-5 3-6 16,6-4 7-16,-1 0 2 0,-5 0-3 16,1-1-1-16,-1 0 0 0,-1-1 0 0,1-1 3 0,-1 0-2 15,-3-1 0-15,2 2-1 0,-2-2-1 0,-3 1 1 16,3-1 0-16,-4 1 0 0,-5 2 1 0,11-4-3 16,-4 1-1-16,-7 3-2 0,7-3 0 0,-7 3-2 15,11-2 2-15,-11 2-1 0,7-1-2 0,-7 1-1 16,0 0 0-16,14 2 2 0,-14-2 0 0,8 4 4 15,-8-4-1-15,9 3 2 0,-4 0 1 0,3 0-2 16,-8-3 0-16,12 4 1 0,-3-1 0 0,-2-1 1 0,0 1-1 16,1-1 1-16,2 0-1 0,-1 1 0 15,0-1-2-15,0 1 4 0,0-2 0 0,0 0 2 0,-3-1-4 16,-6 0 1-16,13 0-1 0,-13 0 1 0,12-2 3 16,-4 2-7-16,-8 0 7 0,9-3-2 15,-3-2-1-15,-6 5 2 0,7-4-6 0,-2-1 10 0,-5 5-4 16,7-6 3-16,-7 6 0 0,4-8-3 0,-2 2 2 15,-2 6 0-15,4-10 1 0,-4 10-3 0,-2-12 1 16,2 12-1-16,-2-14-2 0,0 9 0 0,-1-3 3 16,-1 0-3-16,-2 0 0 0,0 3-1 0,-2 0 2 15,3 0-4-15,-3-2-4 0,-2 0 5 0,-1 2 1 16,-1 0-2-16,1 2 0 0,-3-1 2 0,2 2 0 16,-1 1-2-16,2-1 0 0,0 2 1 0,0 0 1 15,0 2-4-15,0-4 1 0,0 4 2 0,3-1-2 16,-3 3 1-16,4 0-20 0,1-1 0 0,-1 2-13 15,0 2-11-15,2-2-15 0,-1 3-29 0,1-1 0 16,3 3-21-16,0-3-17 0,2-7-38 0,0 17-161 16,3-13-352-16,-2 4 156 0</inkml:trace>
          <inkml:trace contextRef="#ctx0" brushRef="#br0" timeOffset="2731.91">4069 340 88 0,'9'-1'128'0,"-9"1"-4"0,11 1-10 16,-11-1-10-16,12 1-11 0,-6 0-7 0,-6-1-1 15,11 1-10-15,-11-1-1 0,12 2 2 0,-3-2-2 16,-9 0-4-16,11 1 0 0,-4-1-8 0,-7 0-5 0,16 1-1 16,-9-2-4-16,-7 1-3 0,15-3 0 0,-6 2-5 15,-2 0 1-15,4-2-9 0,-4 0 0 16,0 0 0-16,-1-1-3 0,4-1-5 0,-3 0 1 15,-1 1-1-15,-2-3-6 0,6 1-3 0,-4-1 1 16,-1 0 1-16,-1-1-3 0,1-2-6 0,0 1-1 16,-3 1-1-16,0 1 1 0,-2 7-6 0,2-14 3 0,-2 7-3 15,0 7-1-15,-6-12-2 0,1 6 1 0,0 2-6 16,-4-2 3-16,-1 0-1 0,0 3 6 0,-1 1-9 16,-1-3 4-16,-1 2 1 0,-1 1-2 0,1 2 1 15,-1-1 2-15,1 1-15 0,1 0 16 0,-1 0-3 16,-1 0 0-16,5 1 3 0,-2 4-4 0,2-1 4 15,0-1-7-15,0 0-3 0,-1 3-8 0,2 2-25 16,-1 0-6-16,5 0-12 0,-2 0-29 0,2 1-11 16,0 1-23-16,4-2-144 0,-3 2-288 0,3 0 128 15</inkml:trace>
          <inkml:trace contextRef="#ctx0" brushRef="#br0" timeOffset="3171.99">4265 370 30 0,'8'1'159'0,"-8"-1"-15"0,14 1-16 0,-14-1-15 15,12 3-15-15,-5-1-2 0,-2 2-18 0,-1 3 4 0,2-4-6 16,-3 2-5-16,1 0-5 0,1 0-8 0,0 2-6 16,-1-1-1-16,-2 2-5 0,-2-1 4 0,2 0-4 15,0-1-1-15,1 1 3 0,-1 0-6 0,0 3-5 16,1-3-4-16,-1 3-2 0,0-3-2 0,-1 3-3 15,1-2-1-15,-2-1-4 0,2 3 0 0,-2-2 0 16,0-2 0-16,-2 3-1 0,0-1-6 0,2 3 3 16,-1-2 4-16,1 0 5 0,-2 1-10 0,0-3 2 15,-1 1 0-15,1-1 5 0,0 0-2 0,-1 0 7 16,-1 3 0-16,2-3 7 0,-5-2-4 0,3 3 0 16,-4-4 0-16,2 2 14 0,-3-1-13 0,-2 1-2 15,1-4 3-15,0 4 3 0,-2-3 1 0,-1-2 0 16,-1 2-1-16,3-3 3 0,-3 1-2 0,3-1 1 15,-1-1-2-15,-1 1-2 0,-1-3 1 0,3 0-2 0,0-1 2 16,-1-1-2-16,1 0-4 0,5-1-2 16,-5-2-4-16,2 1-2 0,2 0 0 0,-3-1-2 15,2 0-1-15,3-3-1 0,-2 3-21 0,3-1-14 0,1 1-10 16,-1-1-14-16,1-2-22 0,1 2-11 0,2 1-23 16,0 8-11-16,0-13-5 0,0 5-19 0,0 8-12 15,2-14-26-15,-1 8-163 0,-1 6-361 0,2-10 159 16</inkml:trace>
          <inkml:trace contextRef="#ctx0" brushRef="#br0" timeOffset="4529.89">4538 388 80 0,'0'0'166'0,"0"0"-7"15,0 0-14-15,0 0-6 0,0 0-12 0,0 0-4 16,0 0-17-16,0 0-5 0,0 0-12 0,0 0-2 16,0 0-7-16,0 0-7 0,-5-9-7 0,5 9-5 15,0 0-4-15,0 0-5 0,9-7 0 0,-9 7-8 16,8-4-3-16,-8 4-7 0,9-6-2 0,-5 3-3 15,-4 3-4-15,10-7 2 0,-4 2-10 0,0 3 6 16,1-1-6-16,-2 0-3 0,-5 3 0 0,14-4-3 16,-8 0-3-16,1 1 3 0,-7 3-5 0,13-4 2 15,-6 2-1-15,-1 1 1 0,-6 1-5 0,12-6 3 0,-7 2-2 16,-5 4 3-16,8-4 1 0,-8 4-3 16,0 0 0-16,10 0-4 0,-10 0 0 0,0 0 1 15,0 0 2-15,13 1 0 0,-13-1-6 0,0 0 5 16,7 1-6-16,-7-1 3 0,0 0 3 0,11 4 0 0,-11-4-3 15,7 2 0-15,-7-2-3 0,4 3 3 16,-4-3-3-16,5 4 4 0,-5-4-3 0,4 4 1 0,-4-4 1 16,5 9 1-16,-5-3-4 0,0-6 2 0,0 11 4 15,0-11 0-15,-5 11 3 0,5-5 1 0,0-6 7 16,-4 12 0-16,-1-4 1 0,1-1 4 0,0 2-3 16,-1-4-1-16,0 3 2 0,-2 1 0 0,3-1 0 15,0-1 0-15,-3 0 4 0,0 1-4 0,-2-1 2 16,1 0-1-16,1-2-3 0,-1 4 1 0,0-1-1 15,-1-3-3-15,1 2-1 0,2 1 1 0,-3-4 1 16,3 1-2-16,-2 0-2 0,0 0 5 0,1-1-3 16,0 2-3-16,0-4-2 0,1 2 2 0,1-1 0 15,5-3-1-15,-9 2 2 0,9-2 1 0,-7 6-1 16,7-6-1-16,-7 2 2 0,7-2-2 0,0 0-1 16,0 0 2-16,-6 3 2 0,6-3 0 0,0 0 3 15,0 0 3-15,0 0 2 0,0 0 0 0,0 0-3 16,0 0-1-16,0 0 0 0,0 0-3 0,0 0-1 0,0 0-2 15,0 0-2-15,0 0 0 0,0 0 0 0,0 0-1 16,19-13-1-16,-13 11 1 0,-6 2-3 0,10-5 4 16,-5 3-3-16,2-1 0 0,-7 3-4 15,11-1 0-15,-11 1 3 0,13-3-4 0,-7 3 2 0,2-1-1 16,-8 1 0-16,9-2-1 0,-9 2-1 0,12-1 3 16,-12 1 0-16,0 0-3 0,9 0 2 0,-9 0-2 15,8 1 2-15,-8-1-1 0,8 4-1 0,-8-4 2 16,0 0-1-16,9 3-2 0,-9-3 1 0,6 5 1 15,-2-3 0-15,-4-2 3 0,14 3-5 0,-9 0 0 16,1 1 4-16,1-1 0 0,0-1 1 0,0 1-3 16,1-1 1-16,2 1 0 0,-3 0 1 0,1-2 5 15,6 2-4-15,-7-2-1 0,-1 0-2 0,3 1 1 16,-9-2 3-16,16 0-4 0,-9 0 9 0,-7 0-8 16,14 0 3-16,-14 0-1 0,11 0 5 0,-11 0 3 15,10-2 2-15,-10 2 5 0,8 0-4 0,-8 0 1 0,9 0 0 16,-9 0 0-16,0 0 2 0,7-5 1 15,-7 5-1-15,0 0-3 0,0 0 2 0,9 0-6 0,-9 0 2 16,0 0 1-16,0 0-1 0,0 0-3 16,0 0-2-16,0 0 1 0,0 0 0 0,0 0-4 0,0 0-3 15,0 0-11-15,0 0-11 0,0 0-13 0,0 0-12 16,0 0-18-16,0 0-26 0,0 0-38 0,0 0-38 16,0 0-36-16,0 0-197 0,0 0-434 0,-39-3 192 15</inkml:trace>
          <inkml:trace contextRef="#ctx0" brushRef="#br0" timeOffset="7357.84">5238 83 77 0,'0'0'126'0,"0"0"-3"15,0 0-1-15,-14 1-9 0,14-1-2 0,0 0-11 16,-14 4-5-16,14-4-2 0,-12 3 4 0,6 1 3 15,-1-2-7-15,-3 1-6 0,0 2 1 0,-1 2 1 16,-1-2-6-16,3 1-5 0,-4 1-7 0,2-1 1 16,-2 1-2-16,1 0-5 0,1-2 1 0,-1 2 0 15,-3 3-6-15,5-4-6 0,-1 3 2 16,3 0-3-16,-2-1-3 0,1 1-5 0,0-1-3 0,0-3-2 16,0 2-7-16,5-2-4 0,-3 2 0 0,3-2-3 15,-1-3-1-15,5-2-6 0,-7 8 0 0,7-8-1 0,-7 8-1 16,7-8 1-16,-2 7-3 0,2-7-2 0,-6 4-1 15,6-4-6-15,-3 5-17 0,3-5-12 0,0 0-21 16,-5 7-19-16,5-7-28 0,0 0-23 0,-2 7-32 16,2-7-46-16,0 0-155 0,0 0-376 0,-9 0 167 15</inkml:trace>
          <inkml:trace contextRef="#ctx0" brushRef="#br0" timeOffset="6980">4980 58 115 0,'-4'-7'163'0,"4"7"-6"0,0 0-4 0,-1-8-8 16,1 8-6-16,0 0-9 0,0 0-13 0,0 0-7 15,-2-9-4-15,2 9-10 0,0 0-1 16,0 0-9-16,0 0-9 0,0 0-12 0,0 0-7 0,0 0-3 16,0 0-3-16,0 0-6 0,0 0 0 15,0 0-1-15,0 0 1 0,23 9-7 0,-17-6 0 16,-1 3-2-16,2-1 0 0,0 1-2 0,-1-1-4 15,3 1-6-15,1 0 5 0,-2 2-7 0,1-1-2 0,1-1 2 16,-1 2-3-16,-1-1-3 0,0 2 0 0,0-1-3 16,1-1 1-16,-1 1-1 0,-2 1 0 0,1-2-2 15,-1-1 4-15,2 1-5 0,-2 2 1 0,-1-3-2 16,-1-1-3-16,2 2 1 0,0 0 1 0,-2-4-1 16,0 3 1-16,-1-2-2 0,1 0 3 0,-4-4-2 15,7 9-2-15,-4-8 1 0,1 4-7 0,-4-5 0 0,7 7 5 16,-7-7-2-16,4 5-10 0,-4-5-15 15,4 4-12-15,-4-4-13 0,0 0-6 0,3 8-13 16,-3-8-19-16,0 0-18 0,0 0-22 0,0 0-21 0,0 0-34 16,-20 0-126-16,20 0-331 0,0 0 147 15</inkml:trace>
        </inkml:traceGroup>
      </inkml:traceGroup>
    </inkml:traceGroup>
    <inkml:traceGroup>
      <inkml:annotationXML>
        <emma:emma xmlns:emma="http://www.w3.org/2003/04/emma" version="1.0">
          <emma:interpretation id="{B58E502B-8A5F-49AD-B83C-75334759C3DD}" emma:medium="tactile" emma:mode="ink">
            <msink:context xmlns:msink="http://schemas.microsoft.com/ink/2010/main" type="paragraph" rotatedBoundingBox="18263,12814 23650,13351 23543,14427 18156,13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96FFEE-F454-418B-8B11-4C19CEA603D8}" emma:medium="tactile" emma:mode="ink">
              <msink:context xmlns:msink="http://schemas.microsoft.com/ink/2010/main" type="line" rotatedBoundingBox="18263,12814 23650,13351 23543,14427 18156,13890"/>
            </emma:interpretation>
          </emma:emma>
        </inkml:annotationXML>
        <inkml:traceGroup>
          <inkml:annotationXML>
            <emma:emma xmlns:emma="http://www.w3.org/2003/04/emma" version="1.0">
              <emma:interpretation id="{70B2E590-02B7-4BE2-B7BD-715E1EE4BA0B}" emma:medium="tactile" emma:mode="ink">
                <msink:context xmlns:msink="http://schemas.microsoft.com/ink/2010/main" type="inkWord" rotatedBoundingBox="18255,12893 21118,13178 21018,14176 18156,13890"/>
              </emma:interpretation>
            </emma:emma>
          </inkml:annotationXML>
          <inkml:trace contextRef="#ctx0" brushRef="#br0" timeOffset="15922.98">4915 1385 90 0,'0'0'104'0,"6"-5"-15"16,-6 5 2-16,0 0-1 0,5-6-2 0,-5 6 2 16,0 0-9-16,3-7-3 0,-3 7 5 0,0 0 1 0,0 0-6 15,0 0 2-15,2-7-7 0,-2 7-4 16,0 0-8-16,0 0 5 0,0 0 0 0,0 0-7 15,0-10-2-15,0 10-7 0,0 0-5 0,0 0-11 16,0 0-6-16,0 0 2 0,0 0-1 0,0 0-2 16,0 0 3-16,0 0-5 0,0 0 6 0,0 0-10 0,-16 17 3 15,16-17-4-15,-4 8 4 0,3-2 1 16,1-6 0-16,-4 12 2 0,4-6-2 0,0-6-8 0,-4 14 3 16,4-9 4-16,0-5-2 0,0 14 2 0,0-8-4 15,0-6 0-15,2 14-1 0,-2-8-3 16,0-6-1-16,-2 11 2 0,4-4-6 0,-2-7 4 15,0 11-7-15,0-11-1 0,-2 8 0 0,2-8 2 0,4 10-4 16,-4-10 4-16,0 7-3 0,0-7 3 0,0 9-3 16,0-9 2-16,0 0-3 0,0 10 3 0,0-10-3 15,0 0 0-15,-2 9 2 0,2-9-2 0,-2 7-12 16,2-7-8-16,0 0-16 0,0 0-15 0,0 10-5 16,0-10-23-16,0 0-7 0,0 0-22 0,2 7-15 15,-2-7-18-15,0 0-16 0,0 0-120 0,0 0-295 16,0 0 130-16</inkml:trace>
          <inkml:trace contextRef="#ctx0" brushRef="#br0" timeOffset="16472.9">5057 1443 86 0,'0'0'125'0,"0"0"-9"16,0 0-3-16,0 0-4 0,0 0-4 0,0-9 2 16,0 9-5-16,0 0-1 0,0 0-15 0,0 0-8 15,0 0 1-15,0 0-8 0,0 0-6 0,0 0-11 0,0 0-4 16,0 0-1-16,0 0-7 0,0 0 0 0,0 0 2 16,-21 6-7-16,21-6-3 0,-6 8 0 0,3-4-4 15,3-4-4-15,-6 10-2 0,2-5-3 16,1 1 1-16,1 1-3 0,2-7 3 0,-5 9-5 15,5-9 15-15,0 12-2 0,0-12-1 0,3 10-3 0,-3-10 4 16,2 10-4-16,0-5-1 0,1 0 4 0,-3-5 0 16,6 8 3-16,-2-6-3 0,-4-2-3 0,9 8-2 15,-3-7 2-15,-6-1 2 0,12 5-8 0,-5-3 1 16,1 0-5-16,2 0 0 0,1-2-2 0,-1 0 0 16,1 0-2-16,3 0-2 0,-3-2 2 0,1 0 1 15,-1 1-4-15,1-3-3 0,0 2 3 0,-3-1-1 16,1-2 0-16,0 2-4 0,-1-1 3 0,-1 0-1 15,-2 0-2-15,-1-2 4 0,1 3-5 0,-2-3 2 16,-1 0-2-16,-3 6 0 0,7-11-4 0,-5 5 0 16,-2 6 4-16,-2-12-3 0,2 12-1 0,-7-12 3 15,5 5 1-15,-5 0-5 0,1-1 2 0,-1 2-1 16,0-2 0-16,-2 2-1 0,2 1-1 0,-2 0 1 16,0-2 1-16,2 3 2 0,-4-2-9 0,2 3 7 15,-2-1 2-15,1 3-1 0,4-1-11 0,6 2-8 0,-16-2-3 16,5 0-13-16,2 2-20 0,-1 2 0 15,10-2-3-15,-17 4-20 0,7-3-5 0,1 2-22 16,1 0-11-16,-2 2-13 0,1-1-18 0,1 1-126 16,-1 0-295-16,1-1 130 0</inkml:trace>
          <inkml:trace contextRef="#ctx0" brushRef="#br0" timeOffset="11696.64">3354 1713 71 0,'0'0'171'0,"0"0"-8"0,0 0-10 16,-5 4-5-16,5-4-1 0,0 0 2 0,0 0-3 16,0 0 0-16,0 0-9 0,0 0-9 0,0 0-12 0,0 0-12 15,0 0-9-15,0 0-13 0,0 0-8 16,0 0-5-16,15-17-6 0,-8 12-7 0,-1 0-7 16,1-2 1-16,1 2-11 0,1-3-2 0,1 0-5 0,0 1-11 15,2-4 4-15,1 0-7 0,3-1 0 0,-3-1-5 16,1 1 4-16,0 0-4 0,4-8-4 15,2 2-9-15,-7 4 0 0,1-1-11 0,0-7-7 16,-1 7-4-16,5-5-3 0,-8 3-2 0,2-8 0 0,-3 10 0 16,1-3 1-16,-3 0 4 0,-3 2 0 0,3-1 7 15,-2 2-5-15,-3-2 4 0,2 1 2 0,-4 5-2 16,1-1 2-16,-2-1 2 0,1 2 0 0,-2 0 1 16,0 4 4-16,-3 0-3 0,0-2 1 0,1 4 2 15,4 5-3-15,-9-10 5 0,3 7-5 0,-2-1 0 16,8 4 3-16,-11-4 3 0,3 4-1 0,8 0-5 15,-16 1 3-15,9-1 1 0,-1 4 7 0,0 3-5 16,-1-1-1-16,-1 2 2 0,2 1 2 0,1 5 0 16,-2 1-1-16,-1-2 10 0,2 3-1 0,0 1 1 15,-1 2 0-15,3 3 4 0,-2 3 1 0,1 0 0 0,1-6 1 16,3 6 0-16,2 1-2 0,-1-3 0 16,2 2 0-16,0-5 2 0,2 0-2 0,1-2-1 15,1 0 0-15,3 0 0 0,-1-2 3 0,2 1-1 16,4-5 0-16,-4-2-3 0,0 0 6 0,2-2-1 0,1 0 0 15,0 0-3-15,1-3 1 0,-2-1 1 0,3-1-3 16,-2 1 1-16,2-1-1 0,0-1-3 16,1-2-2-16,0-2 2 0,-3 1 1 0,2-3-3 15,0 1 0-15,1-1-4 0,-3-1 3 0,2 0 1 0,-1 0-2 16,0 0-2-16,-1-1 3 0,-5 3-7 0,4 0 4 16,-6 1-2-16,3-1 2 0,-7 3 1 0,12-4-2 15,-12 4-4-15,4-4 3 0,-4 4-6 16,0 0 4-16,9 0-4 0,-9 0-1 0,0 0 6 0,0 0-5 15,5 8 0-15,-5-8 3 0,1 7-2 0,-1-7 0 16,5 7 8-16,-5-7-3 0,5 9-2 0,-1-5 4 16,-1-1-1-16,-3-3 2 0,9 7 4 0,-3-3-5 15,4-1 4-15,1 0 1 0,1 1-3 0,-1-1 2 16,0-2-1-16,3 0-1 0,0-1-1 0,1 0 0 16,-2-1-1-16,5-3 3 0,-4 4-2 0,-1-4 3 15,1 1-1-15,-3-2 1 0,3 1-4 0,-5-1 2 16,-1-3-2-16,2 1 4 0,-3-1-6 0,-1-2 0 15,-4 2-2-15,1-2 2 0,-3 1-2 0,0-2 0 16,-3 2 0-16,-1-1-1 0,-3 1 2 0,-3 1-4 16,2-2-1-16,-3 3 3 0,-1 0-1 0,-1 2-1 15,-3-2 1-15,-2 1 1 0,3 2-2 0,0 2 6 16,2-1-4-16,-3 2 2 0,3 1-1 0,-1 1-1 16,-3-1-4-16,0 4-11 0,5-1-15 0,0-1-8 0,3 1-5 15,0 2-15-15,0 0-11 0,4 2-17 16,0-2-16-16,2 1-7 0,3-6-23 0,0 12-26 15,0-12-110-15,3 10-293 0,4-3 129 0</inkml:trace>
          <inkml:trace contextRef="#ctx0" brushRef="#br0" timeOffset="12359.99">4139 1665 17 0,'9'-1'145'0,"-9"1"-14"15,0 0-8-15,0 0-12 0,0 0-4 0,11 4-9 0,-11-4-3 16,7 1-3-16,-7-1-6 0,11 4-12 0,-4-3 2 16,-1 1-4-16,4-2-4 0,1 0-9 0,0 0-3 15,-1 0-6-15,0 0-4 0,4 0-4 0,-3 0-2 16,3-3-8-16,-1 0 1 0,-1 2-6 0,1 0 0 16,-1-2-1-16,-1-1 4 0,-1 1-14 0,1-1 0 15,1-3 0-15,-2 3 3 0,-1-4-6 0,-1 2 2 16,-3-2-6-16,2 0-9 0,-2-1 1 0,-1 1-3 15,-4 0-3-15,2 1 2 0,0-3-10 0,-2 10 1 16,-4-11 0-16,0 4 4 0,-3 1-3 0,-3 1-12 16,-3 2 6-16,-1-1 0 0,-3 4-5 15,3-2 2-15,-5 1 0 0,5 2 1 16,-3 1-4-16,4 1-6 0,1-1-5 0,-1 0-3 0,1 3-2 0,1 0-5 0,5 3-8 16,-4-4 3-16,4 3-2 0,1 3-12 15,1-5 8-15,2 3 3 0,2-1-3 0,0-7 2 16,0 14 4-16,4-3 1 0,-2-4 7 0,5 0 4 15,-3 0 3-15,4 1 5 0,-2-3 5 0,1 1 12 0,1 1 9 16,4-2 7-16,-3 0 23 0,3 0 9 16,-3-3 19-16,0 3 6 0,4-2 3 0,-4 1 4 0,0 1 3 15,-2-2 2-15,2 0-7 0,0 1-11 16,1 0-8-16,-2-1-4 0,-3 1 2 0,1 0-2 0,-1 2-6 16,2 1 1-16,-1 0-7 0,-2 1-5 0,1 1-1 15,0-1 4-15,-3 2-7 0,1 0 3 0,-1 0-2 16,0 0 3-16,0 0 1 0,0 1-2 31,-2-3 0-31,2 4-9 0,-2-2 11 0,1 0-3 0,-1 0-3 0,-3 1 4 0,1 0-2 0,0 1-4 0,0-2 1 16,-2 1 3-16,-1 0 3 0,-3-3-3 0,4 3 4 15,-6-2-2-15,0-2-2 0,-1-1 1 0,0-2 0 16,-3 2-2-16,-2-2-1 0,-2 0 1 0,2-3-3 16,1 1 3-16,-3-4-3 0,2-1-2 0,2 1 4 15,0-1-7-15,4 1 5 0,-2-5-4 0,-1 5 2 16,4-3-7-16,-1 0 3 0,1-1-2 0,0 2 0 15,5-1-2-15,-1 0-10 0,0 0-9 0,5 5-19 16,-6-12-18-16,4 7-26 0,2 5-21 0,-2-11-27 16,2 11-31-16,4-9-27 0,0 5-124 0,-4 4-328 15,7-9 147-15</inkml:trace>
          <inkml:trace contextRef="#ctx0" brushRef="#br0" timeOffset="13193.7">4525 1853 92 0,'0'0'148'16,"4"-7"-2"-16,-4 7-16 0,0 0-15 0,0 0-7 15,4-7-20-15,-4 7-9 0,7-6 10 0,-7 6-5 16,7-7-2-16,-2 5-13 0,-5 2-7 0,9-8-7 0,-3 2 0 16,0 3-5-16,2-2-7 0,-3 1-7 0,1 0-2 15,4 0-4-15,-2-1-1 0,-3 3-5 0,4-4 0 16,-2 5 1-16,2-2-7 0,-9 3 3 15,13-4 0-15,-4 3-1 0,0 0 5 0,0-1-3 0,0 0 1 16,-9 2-1-16,13-3-2 0,-13 3-6 0,10-2 5 16,-10 2-9-16,0 0 1 0,9 0-2 0,-9 0-5 15,0 0-1-15,6 2 0 0,-6-2 0 0,0 0 8 16,3 9-8-16,-3-9 7 0,-1 8 8 0,1-8-1 16,-4 11 0-16,0-6 0 0,0 2 5 0,1-2-2 15,-4 2-1-15,0 0-1 0,1-2 1 0,1 4-5 16,-6-3 2-16,4 1-3 0,-2 0-6 0,0 0 5 15,4 1-1-15,-3-1-2 0,1 0-3 0,-3 0 2 16,4 1-2-16,-1-3 1 0,1 0-4 0,-1 2 5 16,-2-2-5-16,4-1 4 0,-1-1 1 0,-2 3-1 15,4-2-2-15,-2 0-1 0,1 0 1 16,-1-1 2-16,6-3-7 0,-10 4 6 0,10-4-2 0,-7 4 0 16,7-4-1-16,-4 5 0 0,4-5 2 0,0 0 2 15,0 0 1-15,-7 2 5 0,7-2 4 0,0 0-3 16,0 0-2-16,0 0-1 0,0 0-2 0,0 0 1 15,0 0 2-15,0 0-6 0,0 0-3 0,18-15 2 16,-12 12-1-16,-6 3 0 0,15-3-1 0,-7 2 0 16,0 0-1-16,0-2 4 0,3 0-5 0,-3 3 2 15,2 0-1-15,1-1-1 0,-11 1-4 0,17 0 5 16,-7 1-3-16,-2-1 1 0,1 0-5 0,-3 3 3 16,-6-3 5-16,16 3-4 0,-11-2 3 0,3 2-2 15,-1-2-2-15,-7-1 3 0,10 4-6 0,-4-2 8 16,-6-2-6-16,11 3 4 0,-3-3-2 0,-8 0 6 15,10 1-2-15,-10-1 3 0,12 1-6 0,-5 1 0 16,-7-2 1-16,9 0 1 0,-9 0 1 0,14 0-3 0,-14 0-3 16,13 0 5-16,-7-2 0 0,-6 2-1 0,14 2 0 15,-5-2-5-15,-9 0 7 0,12 0-4 0,-12 0 3 16,9 0-2-16,-9 0-1 0,8 0-7 16,-8 0-10-16,0 0-13 0,10 1-9 0,-10-1-4 0,0 0-4 15,0 0-13-15,0 0-15 0,0 0-9 0,0 0-12 16,0 0-17-16,0 0-5 0,-27 4-21 0,27-4-133 15,0 0-294-15,-17-4 130 0</inkml:trace>
          <inkml:trace contextRef="#ctx0" brushRef="#br0" timeOffset="60128.91">5661 2044 65 0,'-9'3'140'0,"0"4"-2"0,-4 0-11 0,4-1-10 16,-5 2-7-16,-1 2-2 0,-1 3-4 0,0-3-3 15,-2 2-8-15,2 2-1 0,1-2-10 0,0 0-4 16,2 0-9-16,-3-2 1 0,3 2-6 0,-1 0-4 16,-1-1-7-16,3 1-1 0,-1-2-7 0,-1-1 5 15,1 0-13-15,1-1 7 0,1-1-9 0,0 1-8 16,-1-2 3-16,2 0-8 0,3 0 2 0,-5 0-5 15,3-1 1-15,-2-2 3 0,2 1-16 0,2 3-15 16,-2-4-12-16,2 1-19 0,1-1-22 0,1-1-18 16,5-2-11-16,-9 7-15 0,7-2-14 0,2-5-36 15,0 0-84-15,0 0-258 0,0 0 114 0</inkml:trace>
          <inkml:trace contextRef="#ctx0" brushRef="#br0" timeOffset="59775.74">5346 2078 5 0,'0'0'161'0,"0"0"-15"0,0 0-15 0,0 0-9 15,-2-11-6-15,2 11-14 0,0 0-4 0,0 0-9 16,0 0-12-16,0 0-6 0,11-1-7 0,-11 1-8 16,0 0-1-16,14 8-5 0,-10-4-2 15,4 0 1-15,-1 4-6 0,3-2 9 0,-1 3-5 0,1-2-2 16,2 2 6-16,-3-1-2 0,5 4-4 0,1-2-2 16,-1 1-1-16,-1 0 1 0,4 0 0 0,-2-2-1 15,1 2-3-15,0-3 0 0,-3 1-7 0,-1-2 2 16,-1-1-7-16,2 1 0 0,-3-3-9 0,0 3 7 15,0-1-3-15,-1-2-1 0,0 0-4 0,0 0 1 16,-2-1-2-16,-1 1-2 0,-1-2 3 0,-5-2-7 16,11 5 0-16,-8-2 1 0,-3-3-10 0,8 3-14 15,-8-3-15-15,5 4-20 0,-5-4 3 0,0 0-27 16,6 2-11-16,-6-2-24 0,0 0-22 0,0 0-18 16,0 0-139-16,0 0-308 0,0 0 136 0</inkml:trace>
          <inkml:trace contextRef="#ctx0" brushRef="#br0" timeOffset="61593.9">6127 2169 3 0,'0'0'168'15,"-12"0"-16"-15,12 0-10 0,0 0-12 0,0 0-13 0,-11 1-11 16,11-1-11-16,0 0-3 0,0 0-9 0,-6 2-11 16,6-2 0-16,0 0-10 0,0 0-1 0,-6 6 0 15,6-6-5-15,0 0 1 0,0 0-2 0,0 0 3 16,0 0-3-16,0 0-1 0,16 10-1 0,-16-10-10 16,11 2-4-16,-5-2 1 0,-6 0-4 0,14 0-10 15,-14 0 10-15,12-2-5 0,-12 2 2 16,12-3-3-16,-6 1-6 0,-6 2 7 0,9-5-4 0,-9 5 2 15,9-5-3-15,-6 2 2 0,-3 3-8 0,4-7-2 16,-4 7 0-16,2-5-3 0,-2 5-4 0,0 0 0 16,0 0-1-16,0 0-3 0,0 0-4 0,-9-12 0 15,9 12-2-15,-11 0 1 0,11 0 0 0,-9 0 1 0,9 0 0 16,-11 2-3-16,11-2 1 0,-8 3 0 16,8-3-4-16,-8 6 1 0,8-6 2 0,-7 5-2 15,7-5 1-15,-4 6 2 0,4-6 3 0,-5 5-3 16,5-5-1-16,-3 6 5 0,3-6-2 0,0 0-3 0,-2 11-22 15,2-11-21-15,-2 5-28 0,2-5-21 16,0 0-44-16,0 0-31 0,0 12-148 0,0-12-340 0,0 0 150 16</inkml:trace>
        </inkml:traceGroup>
        <inkml:traceGroup>
          <inkml:annotationXML>
            <emma:emma xmlns:emma="http://www.w3.org/2003/04/emma" version="1.0">
              <emma:interpretation id="{CBAC2D99-2D3C-407F-8BF0-DE49EBE4ABB1}" emma:medium="tactile" emma:mode="ink">
                <msink:context xmlns:msink="http://schemas.microsoft.com/ink/2010/main" type="inkWord" rotatedBoundingBox="21620,13149 23650,13351 23555,14308 21524,14105">
                  <msink:destinationLink direction="with" ref="{E60F182F-F5E3-443C-A66A-6253416E548C}"/>
                </msink:context>
              </emma:interpretation>
            </emma:emma>
          </inkml:annotationXML>
          <inkml:trace contextRef="#ctx0" brushRef="#br0" timeOffset="62540.01">6688 2227 102 0,'0'0'201'0,"0"0"-25"15,0 0-10-15,12-12-8 0,-8 9-15 0,4 0-11 16,1-2-8-16,-1-2-13 0,0 0-4 0,3 0-8 16,-3-1-8-16,3 1-8 0,3-4-8 0,-3 2-9 15,5 0-7-15,-3-3-4 0,1-2-5 0,2 1-7 16,-2 2-2-16,0-3-7 0,0 0 1 0,-1-2-6 15,4-5-2-15,-2 0 2 0,-1 0-6 0,-1-2-5 16,-3 4-1-16,3-3-1 0,-2-3-7 0,-1 1-7 16,-4 6-7-16,0-2-1 0,-1 0-2 0,0-5-5 15,-1-1 4-15,0 2-7 0,-3-2 5 0,-1 1 1 16,2 8 0-16,-4-9-2 0,2 6 3 0,-1 0 0 16,-1 3 0-16,0-4 1 0,0 4 3 0,-2 1 0 15,2 0 1-15,-2 4-4 0,2 1 0 0,-2 0 4 0,0 1-2 16,0 2 1-16,0-1-2 0,1 4 3 0,-4 0-7 15,2 0-1-15,-1 2 7 0,6 3-1 16,-15-4 0-16,7 4-2 0,8 0 0 0,-19 6 3 16,10-2-1-16,-2 1-1 0,0 4 1 0,-2 2 3 0,1 1-4 15,3 2-1-15,-3 1 3 0,2 2-1 0,-1-1 10 16,2 7-7-16,0 2 7 0,2-7 3 0,3 6-3 16,0 2-6-16,1 0 2 0,0-2 4 31,2 2 1-31,2 1 3 0,2 1-6 0,2 1 2 0,0-3 1 0,1 0 2 0,-1-1 0 0,7-1-2 0,-5-7 2 15,4 7 1-15,3-8 1 0,-1 0-2 0,3-2 0 16,3 4 1-16,-4-5-2 0,5-2 2 0,-3-2 1 16,0 1-4-16,2-1 1 0,-2-2 3 0,-3-1-4 15,4 1 1-15,-7-6 1 0,3 2-2 0,-3-2 2 16,-1 1-4-16,1-1 3 0,0 1-3 0,-5-1 1 16,-6-1-2-16,14-1-5 0,-8 1 8 0,-6 0-5 15,0 0 0-15,14-2 3 0,-14 2-1 0,0 0-2 16,9 2-2-16,-9-2 2 0,8 2 3 0,-8-2-4 15,10 5 1-15,-5-4 1 0,2 1 1 0,-1 1 0 16,3-2 2-16,-3 1 3 0,2-1 0 0,5 1 0 16,-3 1 5-16,2-3-14 0,0 2 12 0,1-2 0 15,2 0-2-15,-1 0 1 0,0-2 3 0,2 2-3 16,-4-3-1-16,0-1 7 0,1 1-7 0,0-2 0 16,-2-2 1-16,-1 0 1 0,2-1-5 0,-3 0 1 15,-2-3 2-15,2 4 0 0,-3-3-7 0,1 2 2 0,-3-3 5 16,0 2-11-16,-4-2 4 0,-2 3 2 15,1-2 1-15,-3 2-6 0,-2 1-1 0,-2-1 3 0,-5 2-6 16,2-1 1-16,-7 3 5 0,-1-1-2 0,0 2 4 16,0 3 1-16,-1-2-11 0,-1 1-4 0,2 4-2 15,1-3-16-15,3 3 0 0,2-1-17 16,2 3-1-16,-1-1-17 0,2 1-14 0,-2-1-7 0,8 2-6 16,0-1-28-16,2 1 4 0,2-6-9 0,0 11-133 15,0-11-278-15,8 11 124 0</inkml:trace>
          <inkml:trace contextRef="#ctx0" brushRef="#br0" timeOffset="71449.9">7635 1972 141 0,'0'0'157'0,"0"0"-13"0,-4-7-7 0,4 7-1 16,0 0-12-16,0 0-16 0,0 0 0 0,0 0-18 16,0 0-11-16,0 0-4 0,0 0-8 0,0 0-8 15,0 0-6-15,0 0-11 0,0 0-3 0,0 0-2 16,0 0-3-16,0 0-2 0,-10 11-2 0,10-11-4 15,-1 7-4-15,1-7 0 0,0 10-4 0,0-10 0 16,0 0-1-16,2 11-3 0,-2-11 1 16,5 8-1-16,-5-8 2 0,4 8-3 0,0-5 4 0,-4-3 0 15,9 6-1-15,-4-6-5 0,-5 0 2 0,13 4-3 16,-6-1 1-16,0-2 0 0,4 1-2 0,-2-1-2 16,2-1 8-16,0 0-7 0,0-1-1 0,1-1 3 15,-2 0-8-15,1 0 5 0,0 1-2 0,-2-4 0 16,1 2-1-16,-3-1 3 0,0 2-6 0,-2-4 3 15,1 2 2-15,-1-1-5 0,-2-1-3 0,1 0 0 16,-2 1-3-16,-2 5-1 0,2-13 2 0,-2 13-2 16,-4-13 1-16,1 6-6 0,-1 3 10 0,0-6-4 15,-3 3 1-15,-1-1-2 0,1 2 2 0,-4-2 4 0,1 4-9 16,1-4 2-16,-2 3 4 0,1 1-1 16,-3-1 1-16,1 1 6 0,2 1-9 0,-1 2 0 15,0-1 1-15,5 0-1 0,6 2 5 0,-17 2-11 0,11-2 7 16,6 0 1-16,-13 5-4 0,7-3-4 15,2 3-6-15,-1 2-3 0,1-2-4 0,3 3-4 16,-2-2-5-16,3-6-6 0,3 16-6 0,-1-6 0 0,2 1-13 16,1-1 2-16,2 0-4 0,1-1 2 15,2 2-14-15,1-2 13 0,3 3-4 0,-1-3 13 0,-2-1 3 16,2 1 8-16,0-1 2 0,-2-3 6 16,0 2 14-16,0 0 9 0,1-3 17 0,-1 0 7 15,-3 0 11-15,1-1 14 0,-2 2-5 0,0-3 0 0,-2 2 0 16,0 0-8-16,-5-4 2 0,9 7-1 0,-5-1-4 15,-2 0-4-15,1 0 4 0,-1 3-2 0,0 0 2 16,-1 1-1-16,-2 0 3 0,1-1-3 0,1 4-3 16,-1-1 2-16,-1-1 1 0,1 4 0 0,0-2-4 15,-2 2 6-15,1-1-5 0,0-2-4 0,-2 4 0 16,4 0 0-16,-1-4-6 0,0 0-2 0,-1 1 4 16,0 0-4-16,-2-2 4 0,2 2-2 0,0-2 0 15,-4 0-1-15,1-1 2 0,0 0 1 0,1-2 1 16,-2 1 0-16,1-2 1 0,-3 1 1 0,2-4-1 15,-3 2 3-15,-1-2-2 0,-2-1 4 0,2 1-2 16,-4-3-1-16,-1 1 2 0,0-2-2 16,-3-2-2-16,-3 0 0 0,1-1-2 0,1-4 0 0,0 2-4 15,-1 0 6-15,2-2-9 0,-1-1 7 0,2 1-2 16,4 0-3-16,-3-1 0 0,5 0 1 0,2 2 1 16,-2-3-8-16,4 3 9 0,0-3-4 0,1 1-5 15,1-1-5-15,4 1-12 0,0 8-12 0,0-12-15 16,0 12-12-16,7-10-21 0,-1 6-15 0,0 1-18 15,5-2-29-15,-1 0-122 0,3 2-281 0,7-1 125 16</inkml:trace>
          <inkml:trace contextRef="#ctx0" brushRef="#br0" timeOffset="72349.98">8011 2246 154 0,'0'0'158'0,"0"0"-10"0,-7-5-1 0,7 5 1 0,-4-4-8 16,4 4-8-16,0 0-8 0,-5-4-7 16,5 4-6-16,0 0-8 0,0 0-9 0,-3-9-13 15,3 9-6-15,0 0-5 0,0 0-8 0,0 0-9 16,8-10-1-16,-8 10-8 0,11-5-5 0,-6 3-1 16,3-1-7-16,3 0-1 0,0-1-4 0,0-1-1 15,2 3-6-15,0-1 1 0,-1 0-5 0,1 1 1 16,0-2-2-16,-1 1-2 0,-1 1-2 0,1 0 0 15,-5 1-1-15,-7 1-2 0,13-2-3 0,-13 2 0 16,10 0-3-16,-10 0-1 0,8-3-2 0,-8 3-2 0,0 0 2 16,11 4-1-16,-11-4 5 0,4 3-5 0,-4-3 0 15,1 8-1-15,-1-8-3 0,2 8 5 16,-2-8-2-16,0 0-1 0,-7 13 5 0,6-7 0 16,-2 0-3-16,0 0 2 0,0 2-1 0,-2-2-1 0,0-1 0 15,0 5 4-15,0-3-2 0,-1 2 2 0,0 0-2 16,0-3 1-16,-1 2 0 0,4-1 0 0,-6 2 2 15,4-3 1-15,-1 1 0 0,1-2-2 0,0 0 2 16,0 1-1-16,0 0 4 0,0-3-3 0,5-3-3 16,-7 11-2-16,4-8 3 0,-1 2-4 0,4-5 7 15,-6 7-2-15,6-7 1 0,-6 5-2 0,6-5 3 16,0 0-3-16,-3 7 2 0,3-7 3 0,0 0-3 16,0 0 0-16,-6 5 4 0,6-5-1 0,0 0 0 15,0 0 3-15,0 0 0 0,0 0-5 0,0 0 10 16,0 0-1-16,0 0-2 0,11 5-1 0,-11-5-2 15,15 1 4-15,-5 1-3 0,2 0 0 0,-1-2-4 16,2 2 2-16,5-2 0 0,1 0 1 0,-1 3-1 16,2-3-4-16,-1 0-1 0,2 2 15 0,-3 0 1 15,0-2 5-15,-1 1 2 0,-4 0-2 0,0-1 3 16,-3 0-4-16,-1 0-3 0,0 0 1 0,-9 0-2 16,9 0 4-16,-3 1-2 0,-6-1-1 15,0 0 2-15,0 0-2 0,13-1-5 0,-13 1 2 0,0 0 0 16,0 0-3-16,5-3-5 0,-5 3-16 0,0 0-16 15,0 0-17-15,0 0-18 0,0 0-26 0,0 0-23 16,0 0-42-16,0 0-28 0,-10-18-44 0,10 18-114 16,-2-9-363-16,2 9 160 0</inkml:trace>
          <inkml:trace contextRef="#ctx0" brushRef="#br0" timeOffset="64729.85">8346 1624 39 0,'0'0'177'0,"0"0"-26"0,0 0-8 16,0-10-23-16,0 10-11 0,0 0-10 0,0 0-5 0,0 0-13 15,0 0-6-15,0 0 0 0,0 0-3 0,0 0-8 16,-4 24 3-16,4-24-3 0,-1 13 2 0,-1-7-2 16,1 5-8-16,-2-4-3 0,2 1 4 15,0 2-4-15,-1-3-7 0,-1 2 0 0,0 0-3 0,2-1-3 16,0 1-7-16,0-2 1 0,-2-1-3 0,3-6-3 16,-1 12-3-16,1-3-2 0,0-9-3 0,-3 11 1 15,3-11-1-15,1 9-2 0,-1-9-1 16,0 11 0-16,0-11-1 0,0 9-3 0,0-9-1 0,2 13-5 15,-2-13-7-15,1 9-23 0,0-4-18 0,-1-5-14 16,3 9-21-16,-1-4-22 0,-2-5-28 0,8 5-24 16,-2-3-137-16,-6-2-311 0,13-2 138 0</inkml:trace>
          <inkml:trace contextRef="#ctx0" brushRef="#br0" timeOffset="65172.77">8549 1697 5 0,'2'-8'164'0,"-2"8"-29"16,0 0-15-16,0 0-12 0,0 0-9 0,0 0-4 16,0 0-13-16,0 0-6 0,0 0-5 0,0 0-7 15,-10 23-4-15,10-23 6 0,-3 11-12 0,3-6-1 16,0-5 1-16,-2 12-10 0,2-12 6 0,1 12-3 15,0-7 0-15,-1-5-2 0,3 13 1 0,0-6-9 16,-3-7 5-16,7 7 2 0,0-2 1 0,-2 0 1 16,4 0 4-16,-1-2-8 0,3-2-2 0,-1 2 1 15,3-1-9-15,0-1 1 0,1-1-3 0,-3 0-3 16,4-1-3-16,-3-4 3 0,1 4-7 0,1-2 0 16,-3-2-1-16,1-3-2 0,0 3-2 0,-1-4-1 15,-4 1 0-15,3 1 0 0,-3-3-3 0,-2 1-1 16,0-1-1-16,-2 1-4 0,-3-1 0 0,0 2-1 15,0 8-1-15,-7-14 0 0,1 7-4 0,-4-1 2 0,-2 1 0 16,1 4 0-16,-3-2-2 0,-4 2-1 16,0 0-8-16,3 3-11 0,-2 0-8 0,2 2-8 15,2 0-14-15,-1 0-14 0,-5 1-8 0,6 0-15 16,-4 3-24-16,1 1-23 0,0 0-23 0,-1-1-100 0,6-1-280 16,1 3 124-16</inkml:trace>
        </inkml:traceGroup>
      </inkml:traceGroup>
    </inkml:traceGroup>
    <inkml:traceGroup>
      <inkml:annotationXML>
        <emma:emma xmlns:emma="http://www.w3.org/2003/04/emma" version="1.0">
          <emma:interpretation id="{4B49E6E5-A6C1-4051-BEE3-0FE48A71AA4B}" emma:medium="tactile" emma:mode="ink">
            <msink:context xmlns:msink="http://schemas.microsoft.com/ink/2010/main" type="paragraph" rotatedBoundingBox="14739,13321 20132,13725 20058,14707 14665,14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A87D7E-07C9-4E66-B0B3-96B3ACA8FE30}" emma:medium="tactile" emma:mode="ink">
              <msink:context xmlns:msink="http://schemas.microsoft.com/ink/2010/main" type="line" rotatedBoundingBox="14739,13321 20132,13725 20058,14707 14665,14302"/>
            </emma:interpretation>
          </emma:emma>
        </inkml:annotationXML>
        <inkml:traceGroup>
          <inkml:annotationXML>
            <emma:emma xmlns:emma="http://www.w3.org/2003/04/emma" version="1.0">
              <emma:interpretation id="{CFE5C025-F123-4DB9-A03B-3BFA7B7939BB}" emma:medium="tactile" emma:mode="ink">
                <msink:context xmlns:msink="http://schemas.microsoft.com/ink/2010/main" type="inkWord" rotatedBoundingBox="14739,13321 17843,13554 17769,14535 14665,14302"/>
              </emma:interpretation>
            </emma:emma>
          </inkml:annotationXML>
          <inkml:trace contextRef="#ctx0" brushRef="#br0" timeOffset="49067">2051 1980 27 0,'0'0'118'16,"-21"6"2"-16,17 1-5 0,-3-2-3 0,-2 4-2 15,0 2-10-15,1-3 3 0,-3 6 0 0,-1-1-9 16,0 0-5-16,0-1-9 0,0 5-8 0,1-5 2 15,-1 0-7-15,0 4-5 0,0-3-5 0,0 0-5 16,0-1-3-16,0 2-6 0,0-2-5 0,3-2-3 16,0 0-4-16,-1 2 3 0,1-2-8 0,0-3 1 15,0 3-13-15,1-2-18 0,2-1-20 0,-1 1-27 16,2 0-25-16,3-2-12 0,-1-1-26 0,3-5-136 0,-1 9-269 16,1-9 119-16</inkml:trace>
          <inkml:trace contextRef="#ctx0" brushRef="#br0" timeOffset="48642.01">1766 2078 2 0,'0'0'174'0,"0"0"-12"0,0 0-11 16,0 0-12-16,24 20-8 0,-14-15-12 0,-1 4-4 0,3-2-3 15,-1 1-15-15,3 5-2 0,0-3-15 0,-2 1-2 16,1 0-7-16,-3-3-6 0,-1 2-8 15,1-1-4-15,-1-1-9 0,-1-1-1 0,0 0-1 16,-1 1-6-16,1-2-3 0,-4-3-3 0,2 3 1 0,-2-1-6 16,1-1-3-16,-5-4-13 0,7 6-15 0,-3-1-14 15,-4-5-6-15,0 0-21 0,9 2-22 0,-9-2-28 16,0 0-26-16,0 0-18 0,9-11-108 16,-5 2-268-16,-1 0 120 0</inkml:trace>
          <inkml:trace contextRef="#ctx0" brushRef="#br0" timeOffset="45349">2192 2486 61 0,'0'0'79'31,"0"0"-1"-31,0 0-16 0,0 0 11 0,0 0-13 0,0 0-9 0,0 0 1 0,0 0-7 0,0 0 6 0,0 0-10 16,0 0-5-16,0 0 1 0,0 0-6 0,-6-6 3 16,6 6-12-16,0 0 2 0,0 0-8 0,0 0-7 15,0 0 6-15,0 0-7 0,0 0-1 0,0 0-10 16,0 0 1-16,0 0 3 0,0 0-4 0,0 0-8 15,0 0 7-15,0 0-2 0,0 0-5 0,0 0 3 16,0 0 3-16,0 0 1 0,0 0 8 0,0 0 2 16,0 0 6-16,0 0 0 0,0 0 5 0,0 0-8 15,0 0 7-15,0 0 1 0,0 0-4 0,0 0 3 0,0 0-12 16,0 0 12-16,0 0-1 0,0 0-9 0,0 0 0 16,0 0 4-16,0 0-1 0,0 0-6 15,0 0 3-15,0 0-3 0,0 0 3 0,0 0 1 16,0 0-20-16,0 0 24 0,0 0-3 0,0 0-7 0,0 0-18 15,0 0-3-15,0 0-10 0,0 0-4 0,0 0 4 16,0 0-20-16,0 0-16 0,0 0-70 0,0 0-145 16,0 0 65-16</inkml:trace>
          <inkml:trace contextRef="#ctx0" brushRef="#br0" timeOffset="44849">2268 2505 26 0,'-2'-8'61'0,"2"8"-8"0,0 0-6 0,0 0-4 0,0 0-6 15,0 0-6-15,0 0-10 0,0 0-5 0,0 0-6 16,0 0 2-16,0 0-6 0,0 0-2 0,0 0 3 15,0 0-2-15,0 0-7 0,0 0 5 0,0 0-1 16,0 0 4-16,0 0-5 0,0 0 2 0,0 0-5 16,0 0 1-16,0 0 12 0,0 0-8 0,0 0 11 15,0 0-7-15,0 0 8 0,0 0-6 0,0 0 4 16,0 0 2-16,0 0 7 0,0 0-5 0,0 0 0 0,0 0 2 16,0 0-1-16,0 0-5 0,0 0-4 15,0 0-4-15,0 0-7 0,0 0 13 0,0 0-5 16,0 0-1-16,0 0-5 0,0 0 3 0,0 0-8 15,0 0-5-15,0 0-3 0,0 0 1 0,0 0-5 16,0 0-7-16,0 0-3 0,-5 12-14 0,5-12-38 16,0 0-85-16,0 0 38 0</inkml:trace>
          <inkml:trace contextRef="#ctx0" brushRef="#br0" timeOffset="46862">-177 2453 42 0,'0'0'144'0,"0"0"-10"16,0 0-7-16,0 0-9 0,0 0 1 15,0 0-12-15,0 0-15 0,0 0-7 0,0 0-6 0,14-7-4 16,-7 3-9-16,-1 1-6 0,4-1-6 0,0-2-2 16,1 1-9-16,5-5-1 0,-4 5-5 0,6-4-3 15,-2 1-2-15,3-1-8 0,-1-4 3 0,-1 4-7 16,7-6 6-16,-6 3-2 0,-2 1-4 0,5-4 0 16,-4 2-5-16,-1-2-1 0,1-4-1 0,-3 4-3 15,2-6-1-15,-2-1-4 0,1-1 5 0,-4 0-1 16,-1-2 1-16,1-1-12 0,-1-3 2 0,-3 1 3 15,-2 3-2-15,2-2-2 0,-4-2-5 0,1 0 4 16,-4 4-8-16,2-1 0 0,-2 3-4 0,-2 2 15 16,1 1-14-16,1 1-2 0,-3 0 2 0,1 2 1 15,-3 0 3-15,2 1 2 0,0 4-1 0,-1 1 7 0,1-2-5 16,-2 2-4-16,1 0-4 0,-1-1 2 16,1 2 5-16,-1 2 2 0,0-1 3 0,0 2-1 15,-3 0 0-15,3 1 1 0,-1 2-1 0,-1 1 2 16,1-2-4-16,6 5 2 0,-18-3 3 0,9 2 3 15,0 1 3-15,9 0 1 0,-18 1-1 16,10 0-2-16,-1 1 12 0,-1 1-1 0,-1 0-4 0,1 2-3 16,0 0 4-16,2 2-2 0,-1-1-1 0,-1 2 6 0,2 2-1 15,1-2 3-15,-1 4-8 0,-1 2 4 0,1 0 1 16,-1 5 2-16,2-1 1 0,-1 4 1 16,2 4 2-16,-1-1-1 0,1 1 0 0,1-2-1 15,1 2 2-15,0 0-1 0,3 0 0 0,-2-1-4 0,3 0 2 16,0-4 0-16,4 2 0 0,1 1-3 0,-1-5 1 15,5 5-2-15,0 0-4 0,0 0 4 0,1-7 3 16,0 0-4-16,-1-1 0 0,3-1-1 0,-1-2 2 16,3 0-3-16,-2 0 0 0,-3-6 0 0,5 4 1 15,1-2-2-15,0-1-2 0,-2-5 2 0,5 3-1 16,-1-1-1-16,-1-4-5 0,-1 1 7 0,-2-2-1 16,1 2-7-16,-1-4 5 0,2 1 1 0,1 0 2 15,-4 0-1-15,0-3-2 0,1 2-1 0,-3-1-2 16,-3 0 1-16,-7 3-3 0,12-2 0 0,-12 2-3 15,10 0 1-15,-10 0-2 0,0 0 2 0,12 0-1 16,-12 0-3-16,5 3 4 0,-5-3-1 0,4 9-4 16,-4-9 4-16,5 9-2 0,-4-3 2 0,2-1 1 15,0 2-4-15,1 0 2 0,1 0 2 0,-1 0 0 16,1-3 6-16,4 3-3 0,-1-3 0 0,1 1 0 16,2-3 0-16,1 1-2 0,-2-1 3 0,4-1 1 15,-1-1 5-15,1-1-7 0,-1 0 0 0,2 0-2 16,3-2 3-16,-3-1 0 0,-1 1-1 0,-1 1 1 15,1-3 2-15,-2 1-5 0,-2-2 5 0,0 1 1 0,-1-2-5 16,-1 2 1-16,-1-4 0 0,-2 2 0 0,-1 1 1 16,-1-1-3-16,-1-4 1 0,-2 3-3 0,0 8 1 15,-6-15-1-15,2 6 0 0,-1-2 1 16,-3 2 1-16,1 1-5 0,-2 2 3 0,-1-3 2 0,1 3 0 16,-2 0-4-16,1-1 2 0,0 0 2 0,0 5 2 15,0-3-3-15,0 3-3 0,-1 0 4 0,11 2-2 16,-14-3 3-16,6 3-4 0,8 0 1 15,-11 4 1-15,11-4-4 0,-10 6-5 0,7-3-15 0,3-3-15 16,-4 9-9-16,4-9-20 0,4 12-18 0,2-4-35 16,1 1-7-16,2-1-23 0,-2-1-121 0,5-2-294 15,1 2 130-15</inkml:trace>
          <inkml:trace contextRef="#ctx0" brushRef="#br0" timeOffset="47550.3">833 2308 98 0,'0'0'131'0,"14"2"-13"0,-4 0-12 15,-1-2-8-15,5 0-5 0,-2 1-13 0,2-1-2 16,-3 0-12-16,4 0 12 0,-2 0-20 0,1-1-4 0,-1-1-6 16,2 0-3-16,2-1-7 0,-4 1-2 15,0-1-4-15,-1-1 0 0,0-1-2 0,0 0-8 16,-1-1 3-16,-2 0-5 0,1-2 1 0,-1 0-7 0,-1 0 6 15,-1-1-6-15,-2 0 0 0,0 0 0 16,-1-2-5-16,-3 1-1 0,-1-1-2 0,0 0-11 16,-2 0 10-16,-3 1-2 0,1-2-12 0,-3 5 9 15,-1-4 3-15,-1 4 4 0,-2 3-2 0,0-3 3 0,-1 4-22 16,0 1 12-16,-1 0 4 0,-2 2-3 16,2 2 0-16,-1 0 0 0,1 1 0 0,0 1 1 0,3 2-1 15,2-2-14-15,0 4 3 0,0-1-5 0,4-2-4 16,0 4 6-16,3-1-4 0,1 1-7 0,0-9 12 15,5 17-1-15,0-7-8 0,3-2-12 0,3 4 13 16,-2-3-2-16,0 1-1 0,3-2 5 0,-2 0 9 16,1-1-11-16,0 2 3 0,0-2 9 0,-2 0 0 15,-1 0 7-15,-1 1-6 0,1-1-6 0,-3 0 1 16,-1-2 10-16,0 3-1 0,-2-2 10 0,1-3 1 16,-2 5 3-16,-1-8 4 0,1 12 2 0,-1-3 6 15,0-9 8-15,2 12-4 0,-1-3 0 0,1 2 6 16,1-2-2-16,1 1 1 0,0 0-4 0,-1 0 5 15,4 2-9-15,-1 1 3 0,2 1 1 0,0 2-6 16,-1-1 5-16,2 0-10 16,-1-1 2-16,-4-4-5 0,1 2 1 0,0 5 5 0,0-3-6 15,-4-3 2-15,2 1-3 0,-3-3 5 0,0 0 8 0,0-9 9 16,-4 13 7-16,0-6-1 0,-2-3 2 0,-2 0 7 16,-2-1-3-16,-2 1-3 0,1-2-1 0,-3-4 3 0,-3-1-1 15,3 2 0-15,-3-4-3 0,1-1 7 16,0-3-4-16,-1 3 0 0,2-5 2 0,2 1-4 0,-1 0-4 15,2-2-4-15,3 2 1 0,2-1-2 16,3 1-5-16,-1-5-7 0,3 2 2 0,4 2-2 0,0-1-2 16,2-4-15-16,3 0-8 0,1 1-6 0,3 2-16 15,-1 0-7-15,4 3-12 0,-5 0-8 16,2 3-8-16,-2 0-10 0,3 3-10 0,-1-2-10 16,1 3-5-16,-1-1-22 0,-2 3-15 0,1-2-5 0,-1 3-134 15,-9 0-295-15,13 0 131 0</inkml:trace>
          <inkml:trace contextRef="#ctx0" brushRef="#br0" timeOffset="56173.75">1241 2362 108 0,'0'0'102'0,"18"-12"4"15,-18 12-3-15,0 0-7 0,0 0-3 0,8-2-4 0,-8 2-14 16,0 0-6-16,0 0 2 16,0 0-4-16,0 0-10 0,0 0 4 0,0 0-4 0,5-5-4 15,-5 5 0-15,0 0-5 0,0 0 0 0,0 0 0 16,0 0-8-16,0 0-5 0,0 0 2 0,0 0-2 0,0 0-1 16,0 0-7-16,1-7 2 0,-1 7-5 0,0 0-1 15,8-6-5-15,-8 6 2 0,0 0-5 0,5-6 0 16,-5 6-6-16,10-5 5 0,-5 2-4 0,3-1 3 15,1 1-7-15,0 1 3 0,-2-2-2 0,1 0 4 16,0 1-8-16,-2 1-1 0,2-1 1 0,-2 1 3 16,1 0-3-16,-1-1 0 0,-6 3 0 0,11-3 2 15,-11 3 0-15,8-3-2 0,-8 3 1 0,8-3 1 16,-8 3-7-16,0 0 3 0,7 0 1 0,-7 0 0 16,0 0-4-16,11-2-1 0,-11 2 5 0,0 0-2 15,0 0-4-15,0 0 4 0,10 2-3 0,-10-2 2 16,7 2 1-16,-7-2-1 0,0 0 2 0,7 4-4 15,-7-4 2-15,4 6-3 0,-4-6 5 0,4 4-1 16,-4-4-1-16,0 0 4 0,2 9-4 0,-2-9-4 0,3 7 9 16,-3-7-6-16,1 7 8 0,-1-7 0 15,0 10 3-15,0-10-1 0,-1 8 2 0,1-8-4 16,-3 11-8-16,1-4 7 0,-1-2 5 0,3-5 3 16,-4 13-2-16,0-4 0 0,0-2 1 0,2-1 2 15,0 0-2-15,2-6-4 0,-4 13-3 0,1-6 8 0,2 0-3 16,1-7 1-16,-4 11-1 0,3-4-1 15,-1-1 0-15,2-6 0 0,-3 13-5 0,0-6 3 16,0-2-3-16,0 2 6 0,3-7-5 0,-2 10 0 0,0-6 2 16,2-4 1-16,-4 11-6 0,1-6 3 0,3-5 2 15,-5 11-1-15,4-6 0 0,1-5 0 0,-6 9 3 16,1-4-2-16,0 0-3 0,2 0 1 0,-2 0 5 16,-2 0-5-16,2 2 0 0,-1-2 0 0,1 0 1 15,-2-2-1-15,4 2 0 0,-3-1-2 0,6-4 3 16,-7 5-5-16,3-2 4 0,4-3-5 15,0 0 0-15,-8 8 5 0,8-8-1 0,-5 4-4 0,5-4 4 16,0 0 2-16,0 0-3 0,0 0-5 0,-5 4 4 16,5-4 0-16,0 0-1 0,0 0-1 0,0 0 3 15,0 0 1-15,0 0-5 0,0 0 2 0,0 0 0 16,0 0 0-16,0 0 0 0,0 0-3 0,0 0 8 16,0 0-1-16,0 0-2 0,0 0 0 0,23-2-2 15,-23 2 0-15,18-5 0 0,-8 4 0 0,3-2 2 16,-3 2 1-16,-1-1-3 0,1 2 2 0,1-2-5 15,-3 2 5-15,-8 0 1 0,16 0-4 0,-10 0-2 16,-6 0 1-16,13 0-2 0,-13 0 1 0,13 0 1 16,-13 0-1-16,11 0 2 0,-6 0-3 0,-5 0 0 15,9 5 1-15,-9-5-1 0,12 2 3 0,-7 0-3 16,-5-2 2-16,8 3 1 0,-3 1 3 0,-5-4-4 16,10 3 3-16,-5 0 0 0,1 1-3 0,-6-4-1 15,12 3 0-15,-6-3 2 0,1 4 3 0,-1-3-8 16,3 3 9-16,-2-3-2 0,1 0-9 0,2-1 16 0,-1 2-4 15,-9-2 3-15,19 1 5 0,-12-2-2 16,-7 1 9-16,10 0 4 0,-10 0-1 0,13-3 2 16,-9 0-1-16,-4 3-3 0,6-5-1 0,-6 5-6 0,6-2 5 15,-6 2-4-15,0 0-1 0,6-4 0 0,-6 4-5 16,0 0-2-16,0 0-10 0,0 0-16 16,0 0-15-16,0 0-16 0,0 0-16 0,0 0-28 15,0 0-18-15,0 0-25 0,0 0-22 0,0 0-159 0,0 0-344 16,0 0 153-16</inkml:trace>
          <inkml:trace contextRef="#ctx0" brushRef="#br0" timeOffset="49387">2630 2476 102 0,'0'0'176'16,"0"0"-14"-16,0 0-12 0,9-12-22 0,-9 12-2 15,15-4 1-15,-4 1-11 0,0 0-6 0,1-1-7 16,0 1-12-16,1 1-4 0,0 0-11 0,0 1-9 0,-2 0-3 16,-1-2-4-16,2 3-10 0,-1-1-6 15,-3 1-3-15,1-2-3 0,-9 2-5 0,15 0-2 16,-15 0-1-16,12 0 2 0,-4 0-10 0,-8 0-2 15,11-1 0-15,-11 1-4 0,9 0-1 0,-9 0-2 0,10-1 0 16,-10 1 0-16,12-1-4 0,-12 1-4 16,7-3-10-16,-7 3-21 0,10 3-8 0,-10-3-18 15,0 0-20-15,12 1-18 0,-12-1-17 0,5 0-24 16,-5 0-8-16,0 0-117 0,0 0-277 0,0 0 123 16</inkml:trace>
          <inkml:trace contextRef="#ctx0" brushRef="#br0" timeOffset="49650.9">2684 2571 134 0,'12'1'147'0,"3"-1"-7"0,1 0-15 16,-3 2-10-16,6-2-12 0,-6 0-6 0,1 0-10 15,-1 0-14-15,-1 2-7 0,1-4-5 0,-1 2-10 16,-3 2-3-16,-2-2-7 0,5 0 2 0,-12 0-8 16,13 0 1-16,-13 0-2 0,11 0-9 0,-5 0-9 15,-6 0 1-15,9 3-13 0,-9-3-11 0,7 0-17 16,-7 0-18-16,10 1-11 0,-10-1-19 0,8 3-29 16,-8-3-100-16,7 0-216 0,-7 0 97 0</inkml:trace>
        </inkml:traceGroup>
        <inkml:traceGroup>
          <inkml:annotationXML>
            <emma:emma xmlns:emma="http://www.w3.org/2003/04/emma" version="1.0">
              <emma:interpretation id="{89B840D9-2FC9-4392-9E9F-5D9BEFB677E6}" emma:medium="tactile" emma:mode="ink">
                <msink:context xmlns:msink="http://schemas.microsoft.com/ink/2010/main" type="inkWord" rotatedBoundingBox="18251,13651 20127,13792 20066,14603 18190,14463"/>
              </emma:interpretation>
            </emma:emma>
          </inkml:annotationXML>
          <inkml:trace contextRef="#ctx0" brushRef="#br0" timeOffset="50576.78">3356 2508 111 0,'13'-8'193'0,"2"1"-18"16,2-1-15-16,3-1-12 0,-2 2-13 0,3-2-9 15,4-1-9-15,-5 1-10 0,4-3-13 0,-5 4-7 0,1 0-6 16,-4-2-9-16,2 1-6 0,-3-1-14 16,0-2 2-16,-1 0-7 0,0-1-3 0,-4-1-7 15,3 0 0-15,0-1-4 0,-3-2-2 0,-2 0-6 0,-3-2 1 16,1-1-7-16,2-4-14 0,-4-1 3 0,-4 6 0 16,0-1-7-16,0 1-9 0,-4 0 0 0,2 0 3 15,-4 1-1-15,0 2-2 0,1-1 4 0,-1 2-2 16,-1 3 4-16,2 2-5 0,-4-2 2 15,3 2 3-15,-3 3-3 0,2-1 3 0,0 0-3 0,-2 4 3 16,2-3-1-16,1 4 1 0,-3-1-1 0,0 1-5 16,9 3 3-16,-14-2-2 0,5 2-2 0,9 0 4 15,-18 2-9-15,10 3 11 0,0 0-3 0,1 0 3 16,0 1-2-16,-4 5 7 0,5-2 1 0,-3 4-1 16,2 4-3-16,-2-1 0 0,-2 7 6 0,4 2 0 15,-5 3 0-15,6-1 0 0,-3 2 5 0,0 3-2 16,1 0-1-16,0 2-2 0,0-2 0 0,3-1 2 15,-1 0 1-15,4-4-4 0,2-1 4 0,2-6-1 16,1-3-5-16,1 3 3 0,6-6 0 0,-2-2-3 16,5 2 7-16,0-6 1 0,2 1-8 0,3-1-2 15,-1-3 6-15,2 2 0 0,3-5 4 0,5 0-4 16,-5-2-1-16,7-4-1 0,-9 4 3 0,7-5-1 16,-4 0-3-16,-2 3 4 0,-2-3-4 0,2 0-2 15,-3-2 5-15,-1 2-2 0,-3 2-3 0,-3 1 4 16,3-1 0-16,-9 1-6 0,3 0 4 0,-8 2-3 0,11-5 1 15,-11 5-4-15,10 0 4 0,-10 0-6 16,0 0 0-16,9 3 5 0,-9-3-7 0,6 3 6 0,-6-3-3 16,4 6-1-16,-4-6 1 0,2 8-1 0,-2-8 3 15,4 9 3-15,2-4 4 16,-3-1-2-16,3-1 1 0,1 2 6 0,0-2 0 0,-1-1-7 0,4 2 5 16,1-2 0-16,2-1-2 0,-1-1 3 0,-1 0 0 15,3 0 0-15,-1 0 0 0,1-1 0 0,-1-1 1 16,3 0-2-16,-3 0-2 0,1-1-1 0,-3-3 4 15,3 2-6-15,-3-3 4 0,-2 1 0 0,0-1-5 16,0 1-5-16,-4-3-2 0,1-1 1 0,-2 2 0 16,-3-1 2-16,-1-1-3 0,-2-1 3 0,-3 0-5 15,1 1 7-15,-3-1-10 0,-2 1 8 0,-3 2-3 16,0-1-3-16,-4 1 1 0,4 1 4 0,-1 2-3 16,0 2-2-16,0-1 4 0,0 2 3 0,-1 1-1 15,3 1-2-15,-1 1-2 0,0 0-14 0,1 2-18 16,-1 2-18-16,3-1-17 0,2 2-15 0,0-1-28 15,1 1-21-15,3 0-140 0,3-6-301 0,0 10 133 16</inkml:trace>
          <inkml:trace contextRef="#ctx0" brushRef="#br0" timeOffset="50936.98">4227 2472 59 0,'6'2'104'0,"-6"-2"1"16,9 1 1-16,-1 0-4 0,-2-1-16 0,3 3-2 0,-1-3-4 15,4 0-7-15,0 0 3 0,1 0-5 16,-2 0-3-16,5 0-2 0,0-3-3 0,6 1-2 16,-3-5-2-16,8 4-15 0,-7-2 10 0,2-1-3 15,-3-1-2-15,7-2 4 0,-5 1-13 0,-5 0 5 0,4 0-3 16,-6-1-5-16,1 1-4 0,-3-1-11 0,-3 2 7 15,-3-3-4-15,2 0 0 0,-2 0-6 0,-3-1-1 16,-1 2-6-16,-4 0 1 0,-1-1-7 0,-1 3 4 16,-4-1 0-16,0 1-1 0,-5 2-3 0,1-1 1 15,-6 1 3-15,2 2-5 0,-2 1-4 0,0 1 7 16,0 2-6-16,4-1-5 0,1 2 1 0,-5 1 1 16,5-1-10-16,3 2-12 0,-3 1-8 0,4 0-8 15,-3 0-18-15,2 1-5 0,5 2-24 0,-5 0-9 16,4 0-18-16,0 0-125 0,3-2-258 0,1 2 115 15</inkml:trace>
          <inkml:trace contextRef="#ctx0" brushRef="#br0" timeOffset="52260.59">4648 2503 33 0,'0'0'44'0,"0"0"4"0,0 0-1 16,0 0 4-16,0 0-10 0,0 0 4 0,0 0-2 16,0 0-10-16,0 0 3 0,0 0-3 0,0 0-3 15,0 0 3-15,0 0-7 0,0 0-4 0,0 0 0 16,0 0-6-16,0 0 0 0,0 0 2 0,0 0-5 15,0 0-2-15,0 0 1 0,0 0-5 0,0 0 2 16,0 0-5-16,0 0 6 0,0 0-3 0,0 0-4 16,0 0 2-16,0 0-1 0,0 0 6 0,0 0-7 15,0 0 6-15,0 0-2 0,0 0 1 0,0 0 1 16,0 0 9-16,0 0-7 0,0 0 11 0,0 0-5 16,0 0 0-16,0 0 0 0,0 0-4 0,0 0 5 0,0 0-13 15,0 0 2-15,0 0 5 0,0 0-5 16,0 0-4-16,0 0 6 0,0 0 1 0,0 0-4 15,0 0-4-15,0 0 3 0,0 0-7 0,0 0 1 16,0 0 2-16,0 0 6 0,0 0-10 0,0 0 8 16,0 0-8-16,0 0 5 0,0 0-5 0,0 0 1 15,0 0 0-15,0 0 3 0,0 0 3 0,0 0-3 16,0 0-6-16,0 0 4 0,0 0-7 0,0 0 12 16,0 0-3-16,0 0-10 0,0 0 12 0,0 0-3 0,0 0 0 15,0 0 3-15,0 0 2 0,0 0-10 0,0 0 0 16,0 0 11-16,0 0-3 0,0 0-2 15,0 0-2-15,0 0 2 0,0 0 3 0,0 0-1 16,0 0-6-16,0 0 5 0,0 0-3 0,0 0 8 0,0 0 0 16,0 0-1-16,0 0-2 0,0 0 0 0,0 0 0 15,0 0-6-15,0 0 4 0,0 0 1 0,0 0 4 16,0 0-4-16,0 0 4 0,0 0-10 0,0 0 6 16,0 0-6-16,0 0 2 0,0 0 5 0,0 0-7 15,0 0 2-15,0 0 4 0,0 0 0 0,0 0-5 16,0 0 10-16,0 0-10 0,0 0 1 0,0 0-4 15,0 0 2-15,0 0 6 0,0 0-6 0,0 0 2 16,0 0-6-16,0 0-3 0,0 0-6 0,0 0 1 16,0 0-6-16,0 0 1 0,0 0-9 0,0 0-2 15,0 0-7-15,0 0-2 0,0 0-2 0,0 0-12 16,0 0-63-16,0 0-125 0,0 0 57 0</inkml:trace>
          <inkml:trace contextRef="#ctx0" brushRef="#br0" timeOffset="58155.64">4547 2354 118 0,'0'0'125'0,"0"0"-3"0,0 0 2 0,0 0-8 15,0 0-10-15,0 0-2 0,0 0-7 0,-5-4-10 16,5 4-13-16,0 0-4 0,0 0-4 0,0 0-2 15,0 0-1-15,0 0-16 0,0 0 1 0,0 0 0 16,0 0-4-16,0 0-12 0,0 0-5 16,0 0 4-16,0 0-6 0,0 0-6 0,0 0 0 15,0 0-4-15,0 0-4 0,0 0 1 0,0 0 0 0,0 0 3 16,0 0-5-16,0 0-4 0,0 0 2 0,0 0-1 16,16 12-3-16,-16-12 4 0,5 8 0 0,-5-8-2 15,4 10 0-15,-2-6 3 0,1 1 0 0,0 2-10 16,-3-7 10-16,6 9-1 0,-4-1 1 0,3-1 4 15,-1 1-2-15,-2-2-3 0,1 3 2 0,2 1-2 16,-1 1-1-16,0-3 0 0,-2 2-1 0,1 0 1 16,-3-1-4-16,2 6 3 0,0-3 0 0,-2-1-3 15,0 5 1-15,0-4 1 0,2 0 3 0,-2 2-2 16,0-2-4-16,2 0 0 0,-2 0 2 0,0-2-1 16,1 3 3-16,0-1-4 0,-1-2-1 0,0 1 4 15,4-1-5-15,-4 0 3 0,0-3 3 0,0 3 1 16,0 0-6-16,0-10 2 0,0 12-3 0,0-5 0 15,0-7 10-15,-4 12-6 0,3-7-4 0,1-5 1 16,-1 12 3-16,1-12 5 0,-4 9 0 0,2-4-2 16,2-5 1-16,-7 8-2 0,3-6 2 0,-5 3 3 15,2-3-1-15,0 1 3 0,-5-1-2 0,1-2-1 16,-1 0 1-16,0 0 3 0,-2-2 2 0,-4 0-1 16,2-1 5-16,-1-2 5 0,0 3-6 0,-1-5-1 15,3 2 5-15,-4 0-7 0,7-2 1 0,0 1-2 0,1-1-1 16,-4-2-3-16,5 1 4 0,1 2-3 15,-1-2 0-15,6 4 0 0,-4-4-6 0,3 3 7 16,1-3-2-16,-1 4-2 0,2-2-3 0,1-2-1 0,2 8 1 16,-4-9-1-16,4 9-5 0,-1-11-5 0,1 11-9 15,0 0-9-15,1-10-10 0,-1 10-14 16,8-7-14-16,-5 4-9 0,-3 3-23 0,11-4-25 0,-6 1-19 16,3 1-31-16,0-1-117 0,5-1-309 15,1 1 137-15</inkml:trace>
          <inkml:trace contextRef="#ctx0" brushRef="#br0" timeOffset="58683.64">4877 2542 172 0,'0'0'165'0,"0"0"-13"0,0 0-11 16,0 0-16-16,0 0-8 0,0 0-10 0,0 0-2 15,0 0 2-15,0 0-3 0,0 0-13 0,0 0-2 16,-8 13-3-16,8-13-6 0,6 8-6 0,-2-4-3 15,-4-4-8-15,4 12-10 0,-2-5 4 0,1-2-6 0,-1 2-4 16,0 0-4-16,0-2-5 0,0 3-6 16,-2-8 2-16,6 11-2 0,-6-6-7 0,4 0 3 15,-4-5-4-15,0 12-3 0,0-7 0 0,0-5 0 16,0 10-9-16,0-10-7 0,0 12-16 0,0-12-13 0,-4 10-15 16,4-4-21-16,0-6-14 0,-4 9-12 15,4-9-14-15,-2 9-10 0,2-9-20 0,-2 7-11 16,2-7-8-16,0 0-97 0,0 0-265 0,0 0 119 15</inkml:trace>
          <inkml:trace contextRef="#ctx0" brushRef="#br0" timeOffset="59060.98">5012 2600 42 0,'0'0'123'0,"0"0"-7"15,0 0-15-15,0 0-26 0,5-4 5 0,-5 4-7 16,0 0-6-16,0 0 4 0,0 0-3 0,0 0-11 15,4 17 4-15,-4-17-2 0,2 9-11 0,-2-9 3 16,0 10 3-16,2-4-4 0,-2-6-8 0,2 9 5 16,1-3-6-16,-1 0-2 0,-2-6 9 0,9 9-3 15,-4-6-4-15,-1 0 1 0,3 0-4 0,2 1-3 16,-2-3-2-16,1 0-5 0,1 0-2 0,5-2-5 16,-3 0-1-16,3 0 1 0,-1-2-2 0,1-1 1 15,-5 1-4-15,5 0 3 0,-5-2-4 0,1 1-1 16,0-3-5-16,-3-2 2 0,-1 2-2 0,2 0-3 15,-6-2-4-15,-2 1 8 0,4-1-5 0,-4 2 0 16,0 7-5-16,-6-17 1 0,1 9 2 0,-2 2-6 16,-2-1 7-16,-3 1-5 0,1 1-3 0,-3 2 0 15,1-2 5-15,-3 3-7 0,3 0 3 0,-1 1 0 16,3 1 3-16,-3 0 0 0,1 0 1 0,4 1-1 16,-4 1 1-16,4 0-14 0,-1 1-15 0,1 0-11 15,3-1-10-15,-1 1-26 0,0 1-12 0,7-4-17 16,-7 8-9-16,7-8-121 0,-4 3-253 0,4-3 112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06:00:31.2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CC940E-3D9D-4DC3-A9BA-B7B4E015312D}" emma:medium="tactile" emma:mode="ink">
          <msink:context xmlns:msink="http://schemas.microsoft.com/ink/2010/main" type="inkDrawing" rotatedBoundingBox="18013,12619 20337,12657 20336,12711 18012,12673" semanticType="underline" shapeName="Other">
            <msink:sourceLink direction="with" ref="{E554D143-3C21-44F9-8F00-8C130CCF6317}"/>
          </msink:context>
        </emma:interpretation>
      </emma:emma>
    </inkml:annotationXML>
    <inkml:trace contextRef="#ctx0" brushRef="#br0">3162 896 50 0,'0'0'131'0,"0"0"-4"16,0 0-13-16,0 0-12 0,0 0-1 0,0 0-11 15,31-3-7-15,-31 3-3 0,0 0-23 0,10 1 3 16,-10-1 0-16,11-1-6 0,-11 1-4 0,7 1-2 15,-7-1-3-15,9 2-7 0,-9-2 2 0,10 0-5 16,-10 0 1-16,12 2 2 0,-12-2 1 0,11 1-2 16,-3-1-4-16,0 2-5 0,1-2 3 0,-9 0-1 15,19-1 5-15,-8 1-4 0,2 0-2 0,-2 0 2 16,3 0-2-16,-1 1 0 0,6-2 2 0,-5 1-10 16,3-1 1-16,-3 1 0 0,-1 0-2 0,1-1 1 15,-1 1-6-15,-1 0-3 0,1 1 2 0,-6-2-3 16,4 1 1-16,0 0 0 0,-11 0-2 0,14 1-2 15,-5-1 0-15,0 0-1 0,-1 1-1 0,-8-1-1 16,15 1-1-16,-7-1 0 0,0 2-1 0,1-1-7 16,-9-1 8-16,17 3-1 0,-9-2-1 0,2-1 1 0,2 0-3 15,-2 2 4-15,0-1-3 0,2-1 4 0,-1 0-4 16,2 0-1-16,-2 3 6 0,1-2-5 16,-1 0-2-16,3 0 0 0,-3-1 3 0,0 1-3 0,2 1 7 15,-3-2-8-15,3 0 3 0,-2 1 2 0,1 0-1 16,-1-1-1-16,-2 0 1 0,-1 2-5 0,0-2 6 15,3 4-2-15,-2-4 0 0,2 0-1 16,-4 1-1-16,2 0 1 0,1-2 1 0,0 2 4 0,0 2-2 16,-2-1 2-16,3-2 4 0,1 2 5 0,-3-1 3 15,5 0 0-15,-5-1 0 0,3 1-3 0,2-1 0 0,-3 0-3 16,3 0 5-16,-1 0-6 0,1 2 3 16,-3-2-1-16,3 1-2 0,-1-2 0 0,0 2-3 15,-2 1 2-15,2-2-5 0,-2 0 1 0,-2 0-2 0,3 2 8 16,-1 0-4-16,0-2-8 0,-1 0 6 15,0 0-2-15,-2 0 0 0,1 0 3 0,1 0-4 16,0 0 4-16,1 1-3 0,-2 0-1 0,2-2 1 0,-11 1 0 16,18 1-1-16,-11 0 1 0,2-1 0 0,-2 2 0 15,-7-2-6-15,16 0 5 0,-8-2 0 0,-1 4-1 16,-7-2 0-16,16 3 1 0,-7-6 2 0,-9 3-2 16,14 0 2-16,-6 0-1 0,-8 0 1 0,15 0-3 15,-7 0 1-15,-8 0 2 0,16 0 2 0,-11 3-5 16,-5-3 2-16,13-3 6 0,-5 6-7 0,-2-3 4 15,-6 0 4-15,13 0-1 0,-6 0 2 0,-7 0 0 16,16 0-5-16,-10 0-1 0,-6 0 1 0,14-3 2 16,-7 6-2-16,-7-3-7 0,16 0 3 0,-10 0 2 0,-6 0-4 15,13 0 5-15,-5 0 1 0,-8 0-3 16,15 0-4-16,-7 0 2 0,-8 0 1 0,15 2 2 16,-11-2 1-16,-4 0-1 0,14 0-2 0,-14 0 2 15,13 0-2-15,-8-2-3 0,-5 2 3 0,16 2 1 0,-9-2 1 16,-7 0-2-16,16 0-2 0,-10 0 6 0,-6 0-5 15,14 0 0-15,-5 0 1 0,-9 0-6 0,15 0 4 16,-7-2 2-16,2 4-1 0,-1-2 0 0,1 0 2 16,-10 0-3-16,15 0 1 0,-5 0 0 0,-4 0-3 15,-6 0 1-15,16 0 1 0,-9 0 1 16,0 0 1-16,-7 0-2 0,14 0 0 0,-6 0 4 0,-8 0-3 16,9 0 1-16,-9 0-3 0,12-2 3 0,-12 2-6 15,11 0 5-15,-5-3 0 0,-6 3-2 0,14 0 3 16,-14 0-2-16,11-3-2 0,-11 3-1 0,12-1 6 15,-12 1-2-15,13 0-2 0,-8-1 2 0,-5 1-2 16,14 0 0-16,-14 0 2 0,13-2 0 0,-6 4 0 16,-7-2 0-16,13 0-1 0,-6 0-1 0,-7 0 0 15,14-2 3-15,-6 2-2 0,-8 0-3 0,11-2 0 0,-3 2 4 16,-8 0-1-16,11-2 2 0,-11 2-2 16,14 0-2-16,-14 0 2 0,10-3 0 0,-3 3 2 0,-7 0-1 15,12 0-4-15,-12 0 2 0,13 0-1 0,-13 0 2 16,10-1 0-16,-2 0 1 0,-8 1-1 0,13-1-3 15,-7 1 5-15,-6 0-3 0,13-2 1 0,-13 2 3 16,11 0-3-16,-11 0 0 0,14-2 1 0,-14 2 3 16,11-2-8-16,-11 2-1 0,11-1 6 0,-11 1-1 15,11-2-2-15,-11 2 2 0,10 0 0 0,-10 0-2 16,9 0 1-16,-9 0 3 0,10 0-2 0,-10 0-2 16,0 0 5-16,12-3-3 0,-12 3 0 0,0 0-3 15,11-1 3-15,-11 1 0 0,9 0-1 0,-9 0 0 16,12-1 1-16,-12 1-3 0,11 0 14 0,-11 0-13 15,11-1-2-15,-11 1 3 0,11-1-1 0,-11 1-2 16,12-1 3-16,-12 1 4 0,9 1-2 0,-9-1-1 16,9-1 0-16,-9 1 0 0,0 0 1 0,11 1-1 15,-11-1 1-15,0 0 0 0,9-1-4 0,-9 1 6 16,0 0 1-16,7 1-1 0,-7-1-1 0,0 0 1 16,0 0 2-16,0 0 0 0,12-1 1 0,-12 1-1 0,0 0 2 15,10 3 7-15,-10-3-4 0,7-1 0 0,-7 1 3 16,0 0 1-16,12-1 1 0,-12 1-1 15,8-1 3-15,-8 1-1 0,0 0-4 0,9 1 4 0,-9-1-3 16,0 0-1-16,10 0 1 0,-10 0 1 0,0 0 3 16,0 0 0-16,0 0 8 0,0 0 2 0,9 0-1 15,-9 0 1-15,0 0 6 0,0 0-6 0,0 0-1 16,0 0 3-16,0 0-4 0,0 0 3 0,0 0-3 16,0 0 2-16,0 0-3 0,0 0 0 0,0 0-5 15,0 0-3-15,0 0 0 0,0 0-1 0,0 0-6 16,0 0-3-16,0 0 2 0,0 0-8 0,0 0-6 15,0 0-15-15,0 0-18 0,0 0-16 0,0 0-18 16,0 0-22-16,-32 1-18 0,25 0-21 0,-4 0-18 16,0-1-27-16,-1 1-25 0,-1 2-175 0,1-7-412 0,1 3 183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0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36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236521C-E90C-4484-B793-CB7690E78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135F64-B2B9-4FE6-9457-C1EA5CC7E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8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3852623-0EA3-4E1E-ABB1-BE26836AC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3531640-F481-4BAA-A0C9-4471B6588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73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04BCF32-834C-4BCA-ABF2-95A6F8202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2FE41D-DA41-4942-A945-1103834C0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17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B03552B-2726-411B-B857-0737F080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101CC78-D1C8-4E55-B19A-72162B228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7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701BEA-C4F9-427A-8462-8027F6BD0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76FEAC-55B7-4274-9BEE-FB1E7229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4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65B6-1A45-4108-849E-4D7E974F8F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Comp 122</a:t>
            </a:r>
          </a:p>
        </p:txBody>
      </p:sp>
    </p:spTree>
    <p:extLst>
      <p:ext uri="{BB962C8B-B14F-4D97-AF65-F5344CB8AC3E}">
        <p14:creationId xmlns:p14="http://schemas.microsoft.com/office/powerpoint/2010/main" val="210602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681BCE-F3FC-4701-B303-6B1FEB0A67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Comp 122</a:t>
            </a:r>
          </a:p>
        </p:txBody>
      </p:sp>
    </p:spTree>
    <p:extLst>
      <p:ext uri="{BB962C8B-B14F-4D97-AF65-F5344CB8AC3E}">
        <p14:creationId xmlns:p14="http://schemas.microsoft.com/office/powerpoint/2010/main" val="5659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emf"/><Relationship Id="rId5" Type="http://schemas.openxmlformats.org/officeDocument/2006/relationships/customXml" Target="../ink/ink7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emf"/><Relationship Id="rId5" Type="http://schemas.openxmlformats.org/officeDocument/2006/relationships/customXml" Target="../ink/ink9.x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emf"/><Relationship Id="rId5" Type="http://schemas.openxmlformats.org/officeDocument/2006/relationships/customXml" Target="../ink/ink13.x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7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5.xml"/><Relationship Id="rId5" Type="http://schemas.openxmlformats.org/officeDocument/2006/relationships/image" Target="../media/image46.emf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customXml" Target="../ink/ink16.xml"/><Relationship Id="rId2" Type="http://schemas.openxmlformats.org/officeDocument/2006/relationships/oleObject" Target="../embeddings/oleObject3.bin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customXml" Target="../ink/ink17.xml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1.wmf"/><Relationship Id="rId1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emf"/><Relationship Id="rId5" Type="http://schemas.openxmlformats.org/officeDocument/2006/relationships/customXml" Target="../ink/ink18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11384" y="1635909"/>
            <a:ext cx="5381896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CMPE371</a:t>
            </a:r>
            <a:br>
              <a:rPr lang="tr-TR" dirty="0"/>
            </a:br>
            <a:r>
              <a:rPr lang="tr-TR" sz="2000" dirty="0"/>
              <a:t>Analysis of Algorithms</a:t>
            </a:r>
            <a:br>
              <a:rPr lang="tr-TR" sz="2000" dirty="0"/>
            </a:br>
            <a:r>
              <a:rPr lang="en-GB" sz="2000" dirty="0"/>
              <a:t>FALL</a:t>
            </a:r>
            <a:r>
              <a:rPr lang="tr-TR" sz="2000" dirty="0"/>
              <a:t> 202</a:t>
            </a:r>
            <a:r>
              <a:rPr lang="en-US" sz="2000" dirty="0"/>
              <a:t>3</a:t>
            </a:r>
            <a:r>
              <a:rPr lang="tr-TR" sz="2000" dirty="0"/>
              <a:t>-202</a:t>
            </a:r>
            <a:r>
              <a:rPr lang="en-US" sz="2000" dirty="0"/>
              <a:t>4</a:t>
            </a:r>
            <a:br>
              <a:rPr lang="tr-TR" sz="2000" dirty="0"/>
            </a:br>
            <a:r>
              <a:rPr lang="tr-TR" sz="2000" dirty="0"/>
              <a:t>Lecture 4</a:t>
            </a:r>
            <a:br>
              <a:rPr lang="tr-TR" sz="2000" dirty="0"/>
            </a:br>
            <a:br>
              <a:rPr lang="tr-TR" sz="2000" dirty="0"/>
            </a:br>
            <a:br>
              <a:rPr lang="tr-TR" sz="2000" dirty="0"/>
            </a:b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E783137E-D292-43BC-8783-A28A226C5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D9E963-3781-4168-8DAC-E078E782F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82" y="88791"/>
            <a:ext cx="8520600" cy="626100"/>
          </a:xfrm>
        </p:spPr>
        <p:txBody>
          <a:bodyPr/>
          <a:lstStyle/>
          <a:p>
            <a:r>
              <a:rPr lang="en-US" altLang="en-US" dirty="0"/>
              <a:t>Relations Between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, </a:t>
            </a:r>
            <a:r>
              <a:rPr lang="en-US" altLang="en-US" i="1" dirty="0"/>
              <a:t>O,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endParaRPr lang="en-US" altLang="en-US" dirty="0"/>
          </a:p>
        </p:txBody>
      </p:sp>
      <p:pic>
        <p:nvPicPr>
          <p:cNvPr id="14340" name="Picture 3" descr="graph_thet">
            <a:extLst>
              <a:ext uri="{FF2B5EF4-FFF2-40B4-BE49-F238E27FC236}">
                <a16:creationId xmlns:a16="http://schemas.microsoft.com/office/drawing/2014/main" id="{AFE975F1-7C56-4BDA-9383-DACBD8F9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6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graph_O">
            <a:extLst>
              <a:ext uri="{FF2B5EF4-FFF2-40B4-BE49-F238E27FC236}">
                <a16:creationId xmlns:a16="http://schemas.microsoft.com/office/drawing/2014/main" id="{DB02384F-7331-4E13-8167-47DF8470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9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raph_Omega">
            <a:extLst>
              <a:ext uri="{FF2B5EF4-FFF2-40B4-BE49-F238E27FC236}">
                <a16:creationId xmlns:a16="http://schemas.microsoft.com/office/drawing/2014/main" id="{A83D832F-972C-4DEB-BE61-032383AE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35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53E65-FCE0-ECBC-4A30-622AAA174A5A}"/>
              </a:ext>
            </a:extLst>
          </p:cNvPr>
          <p:cNvSpPr txBox="1"/>
          <p:nvPr/>
        </p:nvSpPr>
        <p:spPr>
          <a:xfrm>
            <a:off x="3067471" y="4034951"/>
            <a:ext cx="6002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limn→∞ f(n)/g(n)</a:t>
            </a:r>
            <a:r>
              <a:rPr lang="tr-TR" dirty="0"/>
              <a:t> = c; =c &gt;0 and c&lt;</a:t>
            </a:r>
            <a:r>
              <a:rPr lang="en-GB" dirty="0"/>
              <a:t> ∞</a:t>
            </a:r>
            <a:r>
              <a:rPr lang="tr-TR" dirty="0"/>
              <a:t> </a:t>
            </a:r>
            <a:r>
              <a:rPr lang="en-GB" dirty="0"/>
              <a:t> ⇒ f = </a:t>
            </a:r>
            <a:r>
              <a:rPr lang="el-GR" dirty="0"/>
              <a:t>Θ(</a:t>
            </a:r>
            <a:r>
              <a:rPr lang="en-GB" dirty="0"/>
              <a:t>g) </a:t>
            </a:r>
          </a:p>
          <a:p>
            <a:r>
              <a:rPr lang="en-GB" dirty="0"/>
              <a:t>limn→∞ f(n)/g(n) </a:t>
            </a:r>
            <a:r>
              <a:rPr lang="tr-TR" dirty="0"/>
              <a:t>= c; c &lt; </a:t>
            </a:r>
            <a:r>
              <a:rPr lang="en-GB" dirty="0"/>
              <a:t>∞ ⇒ f = O(g) </a:t>
            </a:r>
          </a:p>
          <a:p>
            <a:r>
              <a:rPr lang="en-GB" dirty="0"/>
              <a:t>limn→∞ f(n)/g(n) </a:t>
            </a:r>
            <a:r>
              <a:rPr lang="tr-TR" dirty="0"/>
              <a:t>=c; c &gt; </a:t>
            </a:r>
            <a:r>
              <a:rPr lang="en-GB" dirty="0"/>
              <a:t> 0 ⇒ f = </a:t>
            </a:r>
            <a:r>
              <a:rPr lang="el-GR" dirty="0"/>
              <a:t>Ω(</a:t>
            </a:r>
            <a:r>
              <a:rPr lang="en-GB" dirty="0"/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81751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934066D0-6CCC-4863-BB24-52A21205D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9E5C7D2-D825-4AC1-A774-20B608B02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2" y="122803"/>
            <a:ext cx="8520600" cy="626100"/>
          </a:xfrm>
        </p:spPr>
        <p:txBody>
          <a:bodyPr/>
          <a:lstStyle/>
          <a:p>
            <a:r>
              <a:rPr lang="en-US" altLang="en-US" i="1" dirty="0">
                <a:sym typeface="Symbol" panose="05050102010706020507" pitchFamily="18" charset="2"/>
              </a:rPr>
              <a:t>o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  <a:endParaRPr lang="en-US" altLang="en-US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F7A7E61-DEF2-4442-B49D-47715FCAD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59" y="2159794"/>
            <a:ext cx="7806017" cy="269319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 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becomes insignificant relative to </a:t>
            </a: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as </a:t>
            </a:r>
            <a:r>
              <a:rPr lang="en-US" altLang="en-US" sz="2100" i="1" dirty="0"/>
              <a:t>n </a:t>
            </a:r>
            <a:r>
              <a:rPr lang="en-US" altLang="en-US" sz="2100" dirty="0"/>
              <a:t>approaches infinity: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325" i="1" dirty="0">
                <a:solidFill>
                  <a:srgbClr val="FF3300"/>
                </a:solidFill>
              </a:rPr>
              <a:t>		       </a:t>
            </a:r>
            <a:r>
              <a:rPr lang="en-US" altLang="en-US" sz="2325" i="1" dirty="0" err="1">
                <a:solidFill>
                  <a:srgbClr val="FF3300"/>
                </a:solidFill>
              </a:rPr>
              <a:t>lim</a:t>
            </a:r>
            <a:r>
              <a:rPr lang="en-US" altLang="en-US" sz="2325" i="1" dirty="0">
                <a:solidFill>
                  <a:srgbClr val="FF3300"/>
                </a:solidFill>
              </a:rPr>
              <a:t> </a:t>
            </a:r>
            <a:r>
              <a:rPr lang="en-US" altLang="en-US" sz="2325" dirty="0">
                <a:solidFill>
                  <a:srgbClr val="FF3300"/>
                </a:solidFill>
                <a:sym typeface="Symbol" panose="05050102010706020507" pitchFamily="18" charset="2"/>
              </a:rPr>
              <a:t>[</a:t>
            </a:r>
            <a:r>
              <a:rPr lang="en-US" altLang="en-US" sz="2325" i="1" dirty="0">
                <a:solidFill>
                  <a:srgbClr val="FF3300"/>
                </a:solidFill>
              </a:rPr>
              <a:t>f</a:t>
            </a:r>
            <a:r>
              <a:rPr lang="en-US" altLang="en-US" sz="2325" dirty="0">
                <a:solidFill>
                  <a:srgbClr val="FF3300"/>
                </a:solidFill>
              </a:rPr>
              <a:t>(</a:t>
            </a:r>
            <a:r>
              <a:rPr lang="en-US" altLang="en-US" sz="2325" i="1" dirty="0">
                <a:solidFill>
                  <a:srgbClr val="FF3300"/>
                </a:solidFill>
              </a:rPr>
              <a:t>n</a:t>
            </a:r>
            <a:r>
              <a:rPr lang="en-US" altLang="en-US" sz="2325" dirty="0">
                <a:solidFill>
                  <a:srgbClr val="FF3300"/>
                </a:solidFill>
              </a:rPr>
              <a:t>) / </a:t>
            </a:r>
            <a:r>
              <a:rPr lang="en-US" altLang="en-US" sz="2325" i="1" dirty="0">
                <a:solidFill>
                  <a:srgbClr val="FF3300"/>
                </a:solidFill>
              </a:rPr>
              <a:t>g</a:t>
            </a:r>
            <a:r>
              <a:rPr lang="en-US" altLang="en-US" sz="2325" dirty="0">
                <a:solidFill>
                  <a:srgbClr val="FF3300"/>
                </a:solidFill>
              </a:rPr>
              <a:t>(</a:t>
            </a:r>
            <a:r>
              <a:rPr lang="en-US" altLang="en-US" sz="2325" i="1" dirty="0">
                <a:solidFill>
                  <a:srgbClr val="FF3300"/>
                </a:solidFill>
              </a:rPr>
              <a:t>n</a:t>
            </a:r>
            <a:r>
              <a:rPr lang="en-US" altLang="en-US" sz="2325" dirty="0">
                <a:solidFill>
                  <a:srgbClr val="FF3300"/>
                </a:solidFill>
              </a:rPr>
              <a:t>)] = 0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325" dirty="0">
                <a:solidFill>
                  <a:srgbClr val="3DDE2C"/>
                </a:solidFill>
              </a:rPr>
              <a:t>                     </a:t>
            </a:r>
            <a:r>
              <a:rPr lang="en-US" altLang="en-US" sz="2325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2325" i="1" baseline="60000" dirty="0">
                <a:solidFill>
                  <a:srgbClr val="FF3300"/>
                </a:solidFill>
                <a:sym typeface="Symbol" panose="05050102010706020507" pitchFamily="18" charset="2"/>
              </a:rPr>
              <a:t></a:t>
            </a:r>
            <a:r>
              <a:rPr lang="en-US" altLang="en-US" sz="2325" i="1" dirty="0">
                <a:solidFill>
                  <a:srgbClr val="FF3300"/>
                </a:solidFill>
              </a:rPr>
              <a:t> </a:t>
            </a:r>
            <a:endParaRPr lang="en-US" altLang="en-US" sz="2325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is an</a:t>
            </a:r>
            <a:r>
              <a:rPr lang="en-US" altLang="en-US" sz="2100" i="1" dirty="0">
                <a:solidFill>
                  <a:srgbClr val="3DDE2C"/>
                </a:solidFill>
              </a:rPr>
              <a:t> </a:t>
            </a:r>
            <a:r>
              <a:rPr lang="en-US" altLang="en-US" sz="2100" b="1" i="1" dirty="0">
                <a:solidFill>
                  <a:srgbClr val="CC0000"/>
                </a:solidFill>
              </a:rPr>
              <a:t>upper bound</a:t>
            </a:r>
            <a:r>
              <a:rPr lang="en-US" altLang="en-US" sz="2100" dirty="0"/>
              <a:t> for </a:t>
            </a: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that is not asymptotically tight.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dirty="0"/>
              <a:t>Observe the difference in this definition from previous ones. </a:t>
            </a:r>
            <a:endParaRPr lang="en-US" altLang="en-US" sz="2100" b="1" u="sng" dirty="0">
              <a:solidFill>
                <a:srgbClr val="CC0000"/>
              </a:solidFill>
            </a:endParaRPr>
          </a:p>
        </p:txBody>
      </p:sp>
      <p:sp>
        <p:nvSpPr>
          <p:cNvPr id="19461" name="Text Box 22">
            <a:extLst>
              <a:ext uri="{FF2B5EF4-FFF2-40B4-BE49-F238E27FC236}">
                <a16:creationId xmlns:a16="http://schemas.microsoft.com/office/drawing/2014/main" id="{AC5D3191-8D40-42D1-B8B6-428334D2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636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23">
            <a:extLst>
              <a:ext uri="{FF2B5EF4-FFF2-40B4-BE49-F238E27FC236}">
                <a16:creationId xmlns:a16="http://schemas.microsoft.com/office/drawing/2014/main" id="{3CD8A90D-99F2-40D2-88AD-4836ACF6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53" y="1219200"/>
            <a:ext cx="6820251" cy="71558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250" b="1" i="1" dirty="0">
                <a:solidFill>
                  <a:schemeClr val="accent1"/>
                </a:solidFill>
                <a:sym typeface="Symbol" panose="05050102010706020507" pitchFamily="18" charset="2"/>
              </a:rPr>
              <a:t>o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g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n</a:t>
            </a:r>
            <a:r>
              <a:rPr lang="en-US" altLang="en-US" sz="2250" b="1" dirty="0">
                <a:solidFill>
                  <a:schemeClr val="accent1"/>
                </a:solidFill>
              </a:rPr>
              <a:t>))</a:t>
            </a:r>
            <a:r>
              <a:rPr lang="en-US" altLang="en-US" sz="2250" dirty="0">
                <a:solidFill>
                  <a:schemeClr val="hlink"/>
                </a:solidFill>
              </a:rPr>
              <a:t> = {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):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c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,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n</a:t>
            </a:r>
            <a:r>
              <a:rPr lang="en-US" altLang="en-US" sz="2250" b="1" baseline="-25000" dirty="0">
                <a:solidFill>
                  <a:srgbClr val="CC0000"/>
                </a:solidFill>
              </a:rPr>
              <a:t>0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 such that </a:t>
            </a:r>
            <a:br>
              <a:rPr lang="en-US" altLang="en-US" sz="2250" dirty="0">
                <a:solidFill>
                  <a:schemeClr val="hlink"/>
                </a:solidFill>
              </a:rPr>
            </a:br>
            <a:r>
              <a:rPr lang="en-US" altLang="en-US" sz="2250" dirty="0">
                <a:solidFill>
                  <a:schemeClr val="hlink"/>
                </a:solidFill>
              </a:rPr>
              <a:t>		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n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 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baseline="-25000" dirty="0">
                <a:solidFill>
                  <a:schemeClr val="hlink"/>
                </a:solidFill>
              </a:rPr>
              <a:t>0</a:t>
            </a:r>
            <a:r>
              <a:rPr lang="en-US" altLang="en-US" sz="2250" i="1" dirty="0">
                <a:solidFill>
                  <a:schemeClr val="hlink"/>
                </a:solidFill>
              </a:rPr>
              <a:t>, </a:t>
            </a:r>
            <a:r>
              <a:rPr lang="en-US" altLang="en-US" sz="1950" dirty="0">
                <a:solidFill>
                  <a:schemeClr val="hlink"/>
                </a:solidFill>
              </a:rPr>
              <a:t>we have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</a:t>
            </a:r>
            <a:r>
              <a:rPr lang="en-US" altLang="en-US" sz="2250" dirty="0">
                <a:solidFill>
                  <a:schemeClr val="hlink"/>
                </a:solidFill>
              </a:rPr>
              <a:t>0 </a:t>
            </a:r>
            <a:r>
              <a:rPr lang="tr-TR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lang="en-US" altLang="en-US" sz="2250" dirty="0">
                <a:solidFill>
                  <a:schemeClr val="hlink"/>
                </a:solidFill>
              </a:rPr>
              <a:t>  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</a:t>
            </a:r>
            <a:r>
              <a:rPr lang="en-US" altLang="en-US" sz="2250" i="1" dirty="0">
                <a:solidFill>
                  <a:schemeClr val="hlink"/>
                </a:solidFill>
              </a:rPr>
              <a:t>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cg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19463" name="Text Box 24">
            <a:extLst>
              <a:ext uri="{FF2B5EF4-FFF2-40B4-BE49-F238E27FC236}">
                <a16:creationId xmlns:a16="http://schemas.microsoft.com/office/drawing/2014/main" id="{A0EAB027-36F0-48E8-A296-5822C476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98" y="651273"/>
            <a:ext cx="5203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For a given function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), the set little-</a:t>
            </a:r>
            <a:r>
              <a:rPr lang="en-US" altLang="en-US" i="1" dirty="0"/>
              <a:t>o</a:t>
            </a:r>
            <a:r>
              <a:rPr lang="en-US" alt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143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8A4342DB-2682-4DE6-B838-528E9BA22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20483" name="Text Box 1031">
            <a:extLst>
              <a:ext uri="{FF2B5EF4-FFF2-40B4-BE49-F238E27FC236}">
                <a16:creationId xmlns:a16="http://schemas.microsoft.com/office/drawing/2014/main" id="{28B531C9-A6B7-440D-8A8E-B899BE6C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29" y="1219200"/>
            <a:ext cx="6484075" cy="86100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3300" i="1" dirty="0">
                <a:solidFill>
                  <a:schemeClr val="accent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g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n</a:t>
            </a:r>
            <a:r>
              <a:rPr lang="en-US" altLang="en-US" sz="2250" b="1" dirty="0">
                <a:solidFill>
                  <a:schemeClr val="accent1"/>
                </a:solidFill>
              </a:rPr>
              <a:t>))</a:t>
            </a:r>
            <a:r>
              <a:rPr lang="en-US" altLang="en-US" sz="2250" dirty="0">
                <a:solidFill>
                  <a:schemeClr val="hlink"/>
                </a:solidFill>
              </a:rPr>
              <a:t> = {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):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c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,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n</a:t>
            </a:r>
            <a:r>
              <a:rPr lang="en-US" altLang="en-US" sz="2250" b="1" baseline="-25000" dirty="0">
                <a:solidFill>
                  <a:srgbClr val="CC0000"/>
                </a:solidFill>
              </a:rPr>
              <a:t>0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 such that </a:t>
            </a:r>
            <a:br>
              <a:rPr lang="en-US" altLang="en-US" sz="2250" dirty="0">
                <a:solidFill>
                  <a:schemeClr val="hlink"/>
                </a:solidFill>
              </a:rPr>
            </a:br>
            <a:r>
              <a:rPr lang="en-US" altLang="en-US" sz="2250" dirty="0">
                <a:solidFill>
                  <a:schemeClr val="hlink"/>
                </a:solidFill>
              </a:rPr>
              <a:t>		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n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 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baseline="-25000" dirty="0">
                <a:solidFill>
                  <a:schemeClr val="hlink"/>
                </a:solidFill>
              </a:rPr>
              <a:t>0</a:t>
            </a:r>
            <a:r>
              <a:rPr lang="en-US" altLang="en-US" sz="2250" i="1" dirty="0">
                <a:solidFill>
                  <a:schemeClr val="hlink"/>
                </a:solidFill>
              </a:rPr>
              <a:t>, </a:t>
            </a:r>
            <a:r>
              <a:rPr lang="en-US" altLang="en-US" sz="1950" dirty="0">
                <a:solidFill>
                  <a:schemeClr val="hlink"/>
                </a:solidFill>
              </a:rPr>
              <a:t>we have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</a:t>
            </a:r>
            <a:r>
              <a:rPr lang="en-US" altLang="en-US" sz="2250" dirty="0">
                <a:solidFill>
                  <a:schemeClr val="hlink"/>
                </a:solidFill>
              </a:rPr>
              <a:t>0 </a:t>
            </a:r>
            <a:r>
              <a:rPr lang="tr-TR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cg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&lt; 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20484" name="Rectangle 1026">
            <a:extLst>
              <a:ext uri="{FF2B5EF4-FFF2-40B4-BE49-F238E27FC236}">
                <a16:creationId xmlns:a16="http://schemas.microsoft.com/office/drawing/2014/main" id="{B4AF03CB-30C7-4FB7-9AAB-AC04C02D0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930" y="25173"/>
            <a:ext cx="8520600" cy="626100"/>
          </a:xfrm>
        </p:spPr>
        <p:txBody>
          <a:bodyPr/>
          <a:lstStyle/>
          <a:p>
            <a:r>
              <a:rPr lang="en-US" altLang="en-US" i="1" dirty="0"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</a:p>
        </p:txBody>
      </p:sp>
      <p:sp>
        <p:nvSpPr>
          <p:cNvPr id="20485" name="Rectangle 1027">
            <a:extLst>
              <a:ext uri="{FF2B5EF4-FFF2-40B4-BE49-F238E27FC236}">
                <a16:creationId xmlns:a16="http://schemas.microsoft.com/office/drawing/2014/main" id="{F2C5FB44-054E-49F8-847E-4C3FF991B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1841" y="2159794"/>
            <a:ext cx="7191689" cy="24812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becomes arbitrarily large  relative to </a:t>
            </a: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as </a:t>
            </a:r>
            <a:r>
              <a:rPr lang="en-US" altLang="en-US" sz="2100" i="1" dirty="0"/>
              <a:t>n </a:t>
            </a:r>
            <a:r>
              <a:rPr lang="en-US" altLang="en-US" sz="2100" dirty="0"/>
              <a:t>approaches infinity: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50" i="1" dirty="0">
                <a:solidFill>
                  <a:srgbClr val="FF3300"/>
                </a:solidFill>
              </a:rPr>
              <a:t>			</a:t>
            </a:r>
            <a:r>
              <a:rPr lang="en-US" altLang="en-US" sz="2550" i="1" dirty="0" err="1">
                <a:solidFill>
                  <a:srgbClr val="FF3300"/>
                </a:solidFill>
              </a:rPr>
              <a:t>lim</a:t>
            </a:r>
            <a:r>
              <a:rPr lang="en-US" altLang="en-US" sz="2550" i="1" dirty="0">
                <a:solidFill>
                  <a:srgbClr val="FF3300"/>
                </a:solidFill>
              </a:rPr>
              <a:t> </a:t>
            </a:r>
            <a:r>
              <a:rPr lang="en-US" altLang="en-US" sz="2550" dirty="0">
                <a:solidFill>
                  <a:srgbClr val="FF3300"/>
                </a:solidFill>
                <a:sym typeface="Symbol" panose="05050102010706020507" pitchFamily="18" charset="2"/>
              </a:rPr>
              <a:t>[</a:t>
            </a:r>
            <a:r>
              <a:rPr lang="en-US" altLang="en-US" sz="2550" i="1" dirty="0">
                <a:solidFill>
                  <a:srgbClr val="FF3300"/>
                </a:solidFill>
              </a:rPr>
              <a:t>f</a:t>
            </a:r>
            <a:r>
              <a:rPr lang="en-US" altLang="en-US" sz="2550" dirty="0">
                <a:solidFill>
                  <a:srgbClr val="FF3300"/>
                </a:solidFill>
              </a:rPr>
              <a:t>(</a:t>
            </a:r>
            <a:r>
              <a:rPr lang="en-US" altLang="en-US" sz="2550" i="1" dirty="0">
                <a:solidFill>
                  <a:srgbClr val="FF3300"/>
                </a:solidFill>
              </a:rPr>
              <a:t>n</a:t>
            </a:r>
            <a:r>
              <a:rPr lang="en-US" altLang="en-US" sz="2550" dirty="0">
                <a:solidFill>
                  <a:srgbClr val="FF3300"/>
                </a:solidFill>
              </a:rPr>
              <a:t>) / </a:t>
            </a:r>
            <a:r>
              <a:rPr lang="en-US" altLang="en-US" sz="2550" i="1" dirty="0">
                <a:solidFill>
                  <a:srgbClr val="FF3300"/>
                </a:solidFill>
              </a:rPr>
              <a:t>g</a:t>
            </a:r>
            <a:r>
              <a:rPr lang="en-US" altLang="en-US" sz="2550" dirty="0">
                <a:solidFill>
                  <a:srgbClr val="FF3300"/>
                </a:solidFill>
              </a:rPr>
              <a:t>(</a:t>
            </a:r>
            <a:r>
              <a:rPr lang="en-US" altLang="en-US" sz="2550" i="1" dirty="0">
                <a:solidFill>
                  <a:srgbClr val="FF3300"/>
                </a:solidFill>
              </a:rPr>
              <a:t>n</a:t>
            </a:r>
            <a:r>
              <a:rPr lang="en-US" altLang="en-US" sz="2550" dirty="0">
                <a:solidFill>
                  <a:srgbClr val="FF3300"/>
                </a:solidFill>
              </a:rPr>
              <a:t>)] = </a:t>
            </a:r>
            <a:r>
              <a:rPr lang="en-US" altLang="en-US" sz="2550" dirty="0">
                <a:solidFill>
                  <a:srgbClr val="FF3300"/>
                </a:solidFill>
                <a:sym typeface="Symbol" panose="05050102010706020507" pitchFamily="18" charset="2"/>
              </a:rPr>
              <a:t>.</a:t>
            </a:r>
            <a:endParaRPr lang="en-US" altLang="en-US" sz="255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550" dirty="0">
                <a:solidFill>
                  <a:srgbClr val="3DDE2C"/>
                </a:solidFill>
              </a:rPr>
              <a:t>                           </a:t>
            </a:r>
            <a:r>
              <a:rPr lang="en-US" altLang="en-US" sz="2550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2550" i="1" baseline="60000" dirty="0">
                <a:solidFill>
                  <a:srgbClr val="FF3300"/>
                </a:solidFill>
                <a:sym typeface="Symbol" panose="05050102010706020507" pitchFamily="18" charset="2"/>
              </a:rPr>
              <a:t></a:t>
            </a:r>
            <a:r>
              <a:rPr lang="en-US" altLang="en-US" sz="2550" i="1" dirty="0">
                <a:solidFill>
                  <a:srgbClr val="FF3300"/>
                </a:solidFill>
              </a:rPr>
              <a:t> </a:t>
            </a:r>
            <a:endParaRPr lang="en-US" altLang="en-US" sz="255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is a</a:t>
            </a:r>
            <a:r>
              <a:rPr lang="en-US" altLang="en-US" sz="2100" i="1" dirty="0">
                <a:solidFill>
                  <a:srgbClr val="3DDE2C"/>
                </a:solidFill>
              </a:rPr>
              <a:t> </a:t>
            </a:r>
            <a:r>
              <a:rPr lang="en-US" altLang="en-US" sz="2100" b="1" i="1" dirty="0">
                <a:solidFill>
                  <a:srgbClr val="CC0000"/>
                </a:solidFill>
              </a:rPr>
              <a:t>lower bound</a:t>
            </a:r>
            <a:r>
              <a:rPr lang="en-US" altLang="en-US" sz="2100" dirty="0"/>
              <a:t> for </a:t>
            </a: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that is not asymptotically tight.</a:t>
            </a:r>
          </a:p>
        </p:txBody>
      </p:sp>
      <p:sp>
        <p:nvSpPr>
          <p:cNvPr id="20486" name="Text Box 1028">
            <a:extLst>
              <a:ext uri="{FF2B5EF4-FFF2-40B4-BE49-F238E27FC236}">
                <a16:creationId xmlns:a16="http://schemas.microsoft.com/office/drawing/2014/main" id="{79A869FE-5E9C-4DFA-B552-4FE19C8E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636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20487" name="Text Box 1030">
            <a:extLst>
              <a:ext uri="{FF2B5EF4-FFF2-40B4-BE49-F238E27FC236}">
                <a16:creationId xmlns:a16="http://schemas.microsoft.com/office/drawing/2014/main" id="{C48249A0-A0DB-4CDA-94A1-E4027E5ED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97" y="651273"/>
            <a:ext cx="5868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a given function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), the set little-omega:</a:t>
            </a:r>
          </a:p>
        </p:txBody>
      </p:sp>
    </p:spTree>
    <p:extLst>
      <p:ext uri="{BB962C8B-B14F-4D97-AF65-F5344CB8AC3E}">
        <p14:creationId xmlns:p14="http://schemas.microsoft.com/office/powerpoint/2010/main" val="90633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BCB8678-A71B-427B-8744-920BB422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0" y="936171"/>
            <a:ext cx="7895093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FDA83A2-86A6-4D3C-81D4-AA996F5B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6" y="786653"/>
            <a:ext cx="7902848" cy="35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7CD574-BA84-4129-BCBA-FE307C94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5" y="89689"/>
            <a:ext cx="7293428" cy="4769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78416" y="1215635"/>
              <a:ext cx="546480" cy="35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016" y="1210595"/>
                <a:ext cx="5572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2491736" y="1146515"/>
              <a:ext cx="394560" cy="50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056" y="1142195"/>
                <a:ext cx="405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2504696" y="2391035"/>
              <a:ext cx="581760" cy="419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576" y="2385995"/>
                <a:ext cx="5936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/>
              <p14:cNvContentPartPr/>
              <p14:nvPr/>
            </p14:nvContentPartPr>
            <p14:xfrm>
              <a:off x="2402816" y="3706115"/>
              <a:ext cx="972360" cy="443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8496" y="3701795"/>
                <a:ext cx="98352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08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4E925F-31FC-4733-A914-3B929B92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71" y="76024"/>
            <a:ext cx="6887029" cy="45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09F3FF-2E29-49A7-9B56-C5626844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20193"/>
            <a:ext cx="7329715" cy="47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29EAA48-1A59-4A00-9395-DFCB53B2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3" y="11208"/>
            <a:ext cx="7785847" cy="51210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87536" y="1488155"/>
              <a:ext cx="812520" cy="217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3576" y="1483506"/>
                <a:ext cx="823320" cy="2303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26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" y="1541929"/>
            <a:ext cx="7306235" cy="1629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741" y="466165"/>
            <a:ext cx="723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STANDART NOTATIONS AND COMMON FUNTIONS</a:t>
            </a:r>
          </a:p>
        </p:txBody>
      </p:sp>
    </p:spTree>
    <p:extLst>
      <p:ext uri="{BB962C8B-B14F-4D97-AF65-F5344CB8AC3E}">
        <p14:creationId xmlns:p14="http://schemas.microsoft.com/office/powerpoint/2010/main" val="2527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B7F30E-080D-48C1-8379-1A68E262039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41438"/>
            <a:ext cx="7772400" cy="123031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en-US" dirty="0"/>
              <a:t>Asymptotic Notation</a:t>
            </a:r>
            <a:r>
              <a:rPr lang="tr-TR" altLang="en-US" dirty="0"/>
              <a:t>s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30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661CF7C-95C3-4367-9E1F-E293D262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75052"/>
            <a:ext cx="8644270" cy="479339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78BAB0-E264-40F2-AE75-456E4C1F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34" y="2179718"/>
            <a:ext cx="3795089" cy="14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770965"/>
            <a:ext cx="6732495" cy="305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494" y="4177553"/>
            <a:ext cx="671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Floor and ceiling functions are monotonically increasing functions.</a:t>
            </a:r>
          </a:p>
        </p:txBody>
      </p:sp>
    </p:spTree>
    <p:extLst>
      <p:ext uri="{BB962C8B-B14F-4D97-AF65-F5344CB8AC3E}">
        <p14:creationId xmlns:p14="http://schemas.microsoft.com/office/powerpoint/2010/main" val="127641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3" y="600634"/>
            <a:ext cx="8346559" cy="4542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482" y="98612"/>
            <a:ext cx="328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EXPONENTIALS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1470056" y="3074315"/>
              <a:ext cx="1821960" cy="272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576" y="3067835"/>
                <a:ext cx="18338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7774016" y="1174595"/>
              <a:ext cx="9000" cy="21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1496" y="1172435"/>
                <a:ext cx="1368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55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E1FAE1-3861-4A4F-B938-0850F4F0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39"/>
            <a:ext cx="8995144" cy="48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2" y="275993"/>
            <a:ext cx="7783567" cy="1158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2" y="1577788"/>
            <a:ext cx="3964603" cy="130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2" y="3295673"/>
            <a:ext cx="7783567" cy="6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2" y="328915"/>
            <a:ext cx="8237411" cy="59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8" y="1126792"/>
            <a:ext cx="3590474" cy="107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82" y="2205318"/>
            <a:ext cx="8237411" cy="61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08" y="3353937"/>
            <a:ext cx="1770639" cy="5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05979"/>
            <a:ext cx="6172200" cy="638175"/>
          </a:xfrm>
        </p:spPr>
        <p:txBody>
          <a:bodyPr/>
          <a:lstStyle/>
          <a:p>
            <a:r>
              <a:rPr lang="en-US" altLang="tr-TR" b="1" dirty="0">
                <a:latin typeface="Tahoma" panose="020B0604030504040204" pitchFamily="34" charset="0"/>
              </a:rPr>
              <a:t>Logarithm</a:t>
            </a:r>
            <a:r>
              <a:rPr lang="tr-TR" altLang="tr-TR" b="1" dirty="0">
                <a:latin typeface="Tahoma" panose="020B0604030504040204" pitchFamily="34" charset="0"/>
              </a:rPr>
              <a:t>s</a:t>
            </a:r>
            <a:endParaRPr lang="en-US" altLang="tr-TR" dirty="0"/>
          </a:p>
        </p:txBody>
      </p:sp>
      <p:graphicFrame>
        <p:nvGraphicFramePr>
          <p:cNvPr id="71683" name="Content Placeholder 3"/>
          <p:cNvGraphicFramePr>
            <a:graphicFrameLocks noGrp="1" noChangeAspect="1"/>
          </p:cNvGraphicFramePr>
          <p:nvPr>
            <p:ph idx="4294967295"/>
          </p:nvPr>
        </p:nvGraphicFramePr>
        <p:xfrm>
          <a:off x="2195513" y="1277542"/>
          <a:ext cx="2526506" cy="42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28600" progId="Equation.3">
                  <p:embed/>
                </p:oleObj>
              </mc:Choice>
              <mc:Fallback>
                <p:oleObj name="Equation" r:id="rId2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277542"/>
                        <a:ext cx="2526506" cy="429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Content Placeholder 3"/>
          <p:cNvGraphicFramePr>
            <a:graphicFrameLocks noChangeAspect="1"/>
          </p:cNvGraphicFramePr>
          <p:nvPr/>
        </p:nvGraphicFramePr>
        <p:xfrm>
          <a:off x="2195513" y="2220516"/>
          <a:ext cx="3400425" cy="266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1422360" progId="Equation.3">
                  <p:embed/>
                </p:oleObj>
              </mc:Choice>
              <mc:Fallback>
                <p:oleObj name="Equation" r:id="rId4" imgW="18158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20516"/>
                        <a:ext cx="3400425" cy="2663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01391" y="917972"/>
            <a:ext cx="146706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250"/>
              <a:t>Definition: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601391" y="1835944"/>
            <a:ext cx="157927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250" dirty="0"/>
              <a:t>Properties: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905" y="1661564"/>
            <a:ext cx="2733333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-23488"/>
            <a:ext cx="8697431" cy="5190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/>
              <p14:cNvContentPartPr/>
              <p14:nvPr/>
            </p14:nvContentPartPr>
            <p14:xfrm>
              <a:off x="5282816" y="4169435"/>
              <a:ext cx="3228120" cy="107021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9216" y="4163315"/>
                <a:ext cx="3237480" cy="108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" name="Ink 78"/>
              <p14:cNvContentPartPr/>
              <p14:nvPr/>
            </p14:nvContentPartPr>
            <p14:xfrm>
              <a:off x="6484856" y="4547075"/>
              <a:ext cx="836640" cy="2405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1616" y="4543126"/>
                <a:ext cx="847080" cy="3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" name="Ink 79"/>
              <p14:cNvContentPartPr/>
              <p14:nvPr/>
            </p14:nvContentPartPr>
            <p14:xfrm>
              <a:off x="7723616" y="4629085"/>
              <a:ext cx="950040" cy="4881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1456" y="4625485"/>
                <a:ext cx="95652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56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2400" u="sng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highlight>
                  <a:srgbClr val="00FF00"/>
                </a:highlight>
                <a:latin typeface="+mn-lt"/>
                <a:ea typeface="Times New Roman" panose="02020603050405020304" pitchFamily="18" charset="0"/>
              </a:rPr>
              <a:t>Order of growth of a function</a:t>
            </a:r>
            <a:endParaRPr lang="en-US" sz="2400" u="sng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50451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b="1" u="sng" dirty="0">
              <a:solidFill>
                <a:schemeClr val="dk1"/>
              </a:solidFill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Playfair Display"/>
              <a:sym typeface="Playfair Display"/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5D6B07-BE11-4AE2-A9E2-7197F17C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25" y="1108771"/>
            <a:ext cx="5883150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8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0" y="1309845"/>
            <a:ext cx="7623544" cy="3017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5544176" y="3524315"/>
              <a:ext cx="2885400" cy="950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9856" y="3519635"/>
                <a:ext cx="2896200" cy="9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5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AE7AE1-0725-46D5-B0C8-A8E4642A4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" y="47065"/>
            <a:ext cx="9142413" cy="578224"/>
          </a:xfrm>
        </p:spPr>
        <p:txBody>
          <a:bodyPr/>
          <a:lstStyle/>
          <a:p>
            <a:r>
              <a:rPr lang="en-US" altLang="en-US"/>
              <a:t>Asymptotic Complexity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A62BF4-A333-4193-8CDC-7132F1059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564" y="1008528"/>
            <a:ext cx="8458200" cy="3581401"/>
          </a:xfrm>
        </p:spPr>
        <p:txBody>
          <a:bodyPr/>
          <a:lstStyle/>
          <a:p>
            <a:r>
              <a:rPr lang="en-US" altLang="en-US" dirty="0"/>
              <a:t>Running time of an algorithm as a function of </a:t>
            </a:r>
            <a:r>
              <a:rPr lang="en-US" altLang="en-US" dirty="0">
                <a:solidFill>
                  <a:schemeClr val="tx1"/>
                </a:solidFill>
              </a:rPr>
              <a:t>input size 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="1" dirty="0">
                <a:solidFill>
                  <a:srgbClr val="CC0000"/>
                </a:solidFill>
              </a:rPr>
              <a:t> for large </a:t>
            </a:r>
            <a:r>
              <a:rPr lang="en-US" altLang="en-US" b="1" i="1" dirty="0">
                <a:solidFill>
                  <a:srgbClr val="CC0000"/>
                </a:solidFill>
              </a:rPr>
              <a:t>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Expressed using only the </a:t>
            </a:r>
            <a:r>
              <a:rPr lang="en-US" altLang="en-US" b="1" dirty="0">
                <a:solidFill>
                  <a:srgbClr val="CC0000"/>
                </a:solidFill>
              </a:rPr>
              <a:t>highest-order term</a:t>
            </a:r>
            <a:r>
              <a:rPr lang="en-US" altLang="en-US" dirty="0"/>
              <a:t> in the expression for the exact running time.</a:t>
            </a:r>
          </a:p>
          <a:p>
            <a:pPr lvl="1"/>
            <a:r>
              <a:rPr lang="en-US" altLang="en-US" sz="3000" dirty="0"/>
              <a:t>Instead of exact running time.</a:t>
            </a:r>
            <a:endParaRPr lang="tr-TR" altLang="en-US" sz="3000" dirty="0"/>
          </a:p>
          <a:p>
            <a:pPr lvl="1"/>
            <a:endParaRPr lang="en-US" altLang="en-US" dirty="0"/>
          </a:p>
          <a:p>
            <a:r>
              <a:rPr lang="en-US" altLang="en-US" sz="2800" dirty="0">
                <a:solidFill>
                  <a:schemeClr val="tx1"/>
                </a:solidFill>
              </a:rPr>
              <a:t>Describes behavior of function in the limit.</a:t>
            </a:r>
          </a:p>
          <a:p>
            <a:r>
              <a:rPr lang="en-US" altLang="en-US" dirty="0"/>
              <a:t>Written using </a:t>
            </a:r>
            <a:r>
              <a:rPr lang="en-US" altLang="en-US" b="1" i="1" dirty="0">
                <a:solidFill>
                  <a:srgbClr val="CC0000"/>
                </a:solidFill>
              </a:rPr>
              <a:t>Asymptotic Notation</a:t>
            </a:r>
            <a:r>
              <a:rPr lang="en-US" altLang="en-US" i="1" dirty="0">
                <a:solidFill>
                  <a:srgbClr val="CC0000"/>
                </a:solidFill>
              </a:rPr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82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376" y="184924"/>
            <a:ext cx="8023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31F20"/>
                </a:solidFill>
                <a:latin typeface="Times-Roman"/>
              </a:rPr>
              <a:t>C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hanging the base of a logarithm from one constant to another changes the value of the logarithm by only a constant factor, and so we shall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often use the notation “</a:t>
            </a:r>
            <a:r>
              <a:rPr lang="en-US" dirty="0" err="1">
                <a:solidFill>
                  <a:srgbClr val="231F20"/>
                </a:solidFill>
                <a:latin typeface="Times-Roman"/>
              </a:rPr>
              <a:t>lg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MT2MIT"/>
              </a:rPr>
              <a:t>n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” when we don’t care about constant factors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.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 </a:t>
            </a:r>
            <a:br>
              <a:rPr lang="en-US" dirty="0"/>
            </a:b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1328025"/>
            <a:ext cx="8023412" cy="29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61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7" y="367553"/>
            <a:ext cx="7207623" cy="43747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2348456" y="2978915"/>
              <a:ext cx="4998600" cy="1269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776" y="2970995"/>
                <a:ext cx="501228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" name="Ink 70"/>
              <p14:cNvContentPartPr/>
              <p14:nvPr/>
            </p14:nvContentPartPr>
            <p14:xfrm>
              <a:off x="3427736" y="4135235"/>
              <a:ext cx="1185120" cy="7704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2696" y="4130195"/>
                <a:ext cx="1198800" cy="7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620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3" y="145647"/>
            <a:ext cx="6690260" cy="314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40" y="3514166"/>
            <a:ext cx="3053778" cy="1434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492" y="3439469"/>
            <a:ext cx="223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Also note that: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75536" y="1498955"/>
              <a:ext cx="6432120" cy="64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656" y="1492475"/>
                <a:ext cx="644040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/>
              <p14:cNvContentPartPr/>
              <p14:nvPr/>
            </p14:nvContentPartPr>
            <p14:xfrm>
              <a:off x="4231976" y="3490475"/>
              <a:ext cx="4318560" cy="832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6936" y="3483995"/>
                <a:ext cx="4331160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588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D26364C-4530-4B9B-8A9F-8754179E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9" y="186168"/>
            <a:ext cx="7530504" cy="169178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E38900C-E783-42D9-8769-30E2E667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8" y="1924310"/>
            <a:ext cx="6447079" cy="3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D1958CE-FEB1-44A1-A4C0-7C745B91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138222"/>
            <a:ext cx="8686800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2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FCF82DF-1103-4C15-84CA-240C8159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9572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97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E197FC3-2A5F-47B4-B5B5-94FBFE5D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88" y="376354"/>
            <a:ext cx="4598894" cy="47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7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 idx="4294967295"/>
          </p:nvPr>
        </p:nvSpPr>
        <p:spPr>
          <a:xfrm>
            <a:off x="1656160" y="108347"/>
            <a:ext cx="5829300" cy="627459"/>
          </a:xfrm>
        </p:spPr>
        <p:txBody>
          <a:bodyPr/>
          <a:lstStyle/>
          <a:p>
            <a:r>
              <a:rPr lang="en-US" altLang="tr-TR" b="1">
                <a:latin typeface="Tahoma" panose="020B0604030504040204" pitchFamily="34" charset="0"/>
              </a:rPr>
              <a:t>Summations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980010" y="897732"/>
          <a:ext cx="2105025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2" imgW="1409400" imgH="431640" progId="Equation.3">
                  <p:embed/>
                </p:oleObj>
              </mc:Choice>
              <mc:Fallback>
                <p:oleObj name="Kaava" r:id="rId2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897732"/>
                        <a:ext cx="2105025" cy="645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980010" y="1656160"/>
          <a:ext cx="2863453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4" imgW="1917360" imgH="431640" progId="Equation.3">
                  <p:embed/>
                </p:oleObj>
              </mc:Choice>
              <mc:Fallback>
                <p:oleObj name="Kaava" r:id="rId4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1656160"/>
                        <a:ext cx="2863453" cy="645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033587" y="2447925"/>
          <a:ext cx="2958704" cy="66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6" imgW="1981080" imgH="444240" progId="Equation.3">
                  <p:embed/>
                </p:oleObj>
              </mc:Choice>
              <mc:Fallback>
                <p:oleObj name="Kaava" r:id="rId6" imgW="1981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7" y="2447925"/>
                        <a:ext cx="2958704" cy="664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034778" y="3276600"/>
          <a:ext cx="1365647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8" imgW="914400" imgH="431640" progId="Equation.3">
                  <p:embed/>
                </p:oleObj>
              </mc:Choice>
              <mc:Fallback>
                <p:oleObj name="Kaava" r:id="rId8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778" y="3276600"/>
                        <a:ext cx="1365647" cy="645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034778" y="4030266"/>
          <a:ext cx="1422797" cy="66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10" imgW="952200" imgH="444240" progId="Equation.3">
                  <p:embed/>
                </p:oleObj>
              </mc:Choice>
              <mc:Fallback>
                <p:oleObj name="Kaava" r:id="rId10" imgW="952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778" y="4030266"/>
                        <a:ext cx="1422797" cy="664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020136" y="3999515"/>
              <a:ext cx="1671840" cy="3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6536" y="3995915"/>
                <a:ext cx="1680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1962176" y="4785035"/>
              <a:ext cx="1878480" cy="3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8576" y="4781075"/>
                <a:ext cx="188928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57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38224"/>
            <a:ext cx="6932428" cy="328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69" y="3423684"/>
            <a:ext cx="4316819" cy="1562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171" y="3274828"/>
            <a:ext cx="2690038" cy="8187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828176" y="1817555"/>
              <a:ext cx="169200" cy="1259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416" y="1812155"/>
                <a:ext cx="182160" cy="12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391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58214F-574F-4959-BA62-0F6397B6A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32012"/>
          </a:xfrm>
        </p:spPr>
        <p:txBody>
          <a:bodyPr/>
          <a:lstStyle/>
          <a:p>
            <a:r>
              <a:rPr lang="en-US" altLang="en-US" dirty="0"/>
              <a:t>Order of growth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B174190-5133-449E-822A-70A24055F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64" y="632012"/>
            <a:ext cx="8458200" cy="3213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Principal interest is to determine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how running time grows with input size – </a:t>
            </a:r>
            <a:r>
              <a:rPr lang="en-US" altLang="en-US" sz="1600" b="1" u="sng" dirty="0">
                <a:solidFill>
                  <a:srgbClr val="CC0000"/>
                </a:solidFill>
              </a:rPr>
              <a:t>Order of growth</a:t>
            </a:r>
            <a:r>
              <a:rPr lang="en-US" altLang="en-US" sz="16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 running time for large inputs – </a:t>
            </a:r>
            <a:r>
              <a:rPr lang="en-US" altLang="en-US" sz="1600" b="1" u="sng" dirty="0">
                <a:solidFill>
                  <a:srgbClr val="CC0000"/>
                </a:solidFill>
              </a:rPr>
              <a:t>Asymptotic complexity</a:t>
            </a:r>
            <a:r>
              <a:rPr lang="en-US" altLang="en-US" sz="16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In determining the above,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solidFill>
                  <a:schemeClr val="hlink"/>
                </a:solidFill>
              </a:rPr>
              <a:t>Lower-order terms and coefficient of the highest-order term are insignificant.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u="sng" dirty="0">
                <a:solidFill>
                  <a:srgbClr val="CC0000"/>
                </a:solidFill>
              </a:rPr>
              <a:t>Ex:</a:t>
            </a:r>
            <a:r>
              <a:rPr lang="en-US" altLang="en-US" sz="1600" b="1" dirty="0">
                <a:solidFill>
                  <a:srgbClr val="CC0000"/>
                </a:solidFill>
              </a:rPr>
              <a:t> In 7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baseline="30000" dirty="0">
                <a:solidFill>
                  <a:srgbClr val="CC0000"/>
                </a:solidFill>
              </a:rPr>
              <a:t>5</a:t>
            </a:r>
            <a:r>
              <a:rPr lang="en-US" altLang="en-US" sz="1600" b="1" dirty="0">
                <a:solidFill>
                  <a:srgbClr val="CC0000"/>
                </a:solidFill>
              </a:rPr>
              <a:t>+6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baseline="30000" dirty="0">
                <a:solidFill>
                  <a:srgbClr val="CC0000"/>
                </a:solidFill>
              </a:rPr>
              <a:t>3</a:t>
            </a:r>
            <a:r>
              <a:rPr lang="en-US" altLang="en-US" sz="1600" b="1" dirty="0">
                <a:solidFill>
                  <a:srgbClr val="CC0000"/>
                </a:solidFill>
              </a:rPr>
              <a:t>+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dirty="0">
                <a:solidFill>
                  <a:srgbClr val="CC0000"/>
                </a:solidFill>
              </a:rPr>
              <a:t>+10, which term dominates the running time for very large 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dirty="0">
                <a:solidFill>
                  <a:srgbClr val="CC0000"/>
                </a:solidFill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Complexity of an algorithm is denoted by the highest-order term in the expression for running time.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Constant complexity when running time is independent of the input size – denoted.</a:t>
            </a:r>
          </a:p>
        </p:txBody>
      </p:sp>
    </p:spTree>
    <p:extLst>
      <p:ext uri="{BB962C8B-B14F-4D97-AF65-F5344CB8AC3E}">
        <p14:creationId xmlns:p14="http://schemas.microsoft.com/office/powerpoint/2010/main" val="108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AB2B1EF-E3FA-4E4B-BA6D-E9E4D4FA1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11841"/>
          </a:xfrm>
        </p:spPr>
        <p:txBody>
          <a:bodyPr/>
          <a:lstStyle/>
          <a:p>
            <a:r>
              <a:rPr lang="en-US" altLang="en-US" dirty="0"/>
              <a:t>Asymptotic Notation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EAF1C3-5329-4914-83F9-510FCC0BD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379" y="716523"/>
            <a:ext cx="8259763" cy="4326124"/>
          </a:xfrm>
        </p:spPr>
        <p:txBody>
          <a:bodyPr/>
          <a:lstStyle/>
          <a:p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i="1" dirty="0">
                <a:solidFill>
                  <a:srgbClr val="CC0000"/>
                </a:solidFill>
              </a:rPr>
              <a:t>O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i="1" dirty="0">
                <a:solidFill>
                  <a:srgbClr val="CC0000"/>
                </a:solidFill>
              </a:rPr>
              <a:t>o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w</a:t>
            </a:r>
            <a:endParaRPr lang="en-US" altLang="en-US" sz="1600" b="1" dirty="0">
              <a:solidFill>
                <a:srgbClr val="CC0000"/>
              </a:solidFill>
            </a:endParaRPr>
          </a:p>
          <a:p>
            <a:r>
              <a:rPr lang="en-US" altLang="en-US" sz="1600" dirty="0"/>
              <a:t>Defined for functions over the natural numbers.</a:t>
            </a:r>
          </a:p>
          <a:p>
            <a:pPr lvl="1"/>
            <a:r>
              <a:rPr lang="en-US" altLang="en-US" sz="1600" b="1" u="sng" dirty="0">
                <a:solidFill>
                  <a:schemeClr val="hlink"/>
                </a:solidFill>
              </a:rPr>
              <a:t>Ex:</a:t>
            </a:r>
            <a:r>
              <a:rPr lang="en-US" altLang="en-US" sz="1600" dirty="0"/>
              <a:t> </a:t>
            </a:r>
            <a:r>
              <a:rPr lang="en-US" altLang="en-US" sz="1600" i="1" dirty="0"/>
              <a:t>f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)  =  </a:t>
            </a:r>
            <a:r>
              <a:rPr lang="en-US" altLang="en-US" sz="1600" dirty="0">
                <a:latin typeface="Symbol" panose="05050102010706020507" pitchFamily="18" charset="2"/>
              </a:rPr>
              <a:t>Q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).</a:t>
            </a:r>
          </a:p>
          <a:p>
            <a:pPr lvl="1"/>
            <a:r>
              <a:rPr lang="en-US" altLang="en-US" sz="1600" dirty="0"/>
              <a:t>Describes how </a:t>
            </a:r>
            <a:r>
              <a:rPr lang="en-US" altLang="en-US" sz="1600" i="1" dirty="0"/>
              <a:t>f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) grows in comparison to </a:t>
            </a:r>
            <a:r>
              <a:rPr lang="en-US" altLang="en-US" sz="1600" i="1" dirty="0"/>
              <a:t>n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.</a:t>
            </a:r>
            <a:endParaRPr lang="tr-TR" altLang="en-US" sz="1600" dirty="0"/>
          </a:p>
          <a:p>
            <a:pPr lvl="1"/>
            <a:endParaRPr lang="en-US" altLang="en-US" sz="1600" dirty="0"/>
          </a:p>
          <a:p>
            <a:r>
              <a:rPr lang="en-US" altLang="en-US" sz="1600" dirty="0"/>
              <a:t>Define a </a:t>
            </a:r>
            <a:r>
              <a:rPr lang="en-US" altLang="en-US" sz="1600" b="1" i="1" dirty="0">
                <a:solidFill>
                  <a:srgbClr val="CC0000"/>
                </a:solidFill>
              </a:rPr>
              <a:t>set</a:t>
            </a:r>
            <a:r>
              <a:rPr lang="en-US" altLang="en-US" sz="1600" dirty="0"/>
              <a:t> of functions; in practice used to compare two function sizes.</a:t>
            </a:r>
            <a:endParaRPr lang="tr-TR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The notations describe different rate-of-growth relations between the defining function and the defined set of functions.</a:t>
            </a:r>
          </a:p>
        </p:txBody>
      </p:sp>
    </p:spTree>
    <p:extLst>
      <p:ext uri="{BB962C8B-B14F-4D97-AF65-F5344CB8AC3E}">
        <p14:creationId xmlns:p14="http://schemas.microsoft.com/office/powerpoint/2010/main" val="382656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732F864-00B2-4B88-A0F6-E102DCBD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8" y="191386"/>
            <a:ext cx="8559208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B8D2AEB-03F4-4FBA-A3B1-75D3F443E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469137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-notation</a:t>
            </a:r>
          </a:p>
        </p:txBody>
      </p:sp>
      <p:pic>
        <p:nvPicPr>
          <p:cNvPr id="5" name="Picture 21" descr="graph_thet">
            <a:extLst>
              <a:ext uri="{FF2B5EF4-FFF2-40B4-BE49-F238E27FC236}">
                <a16:creationId xmlns:a16="http://schemas.microsoft.com/office/drawing/2014/main" id="{48EE3B14-AF13-4B07-BFA5-BBD8D117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1" y="607836"/>
            <a:ext cx="4036891" cy="41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3245DA53-4D4B-47E6-9DA9-A22428CB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25" y="1245839"/>
            <a:ext cx="4877976" cy="237490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600" b="1" dirty="0">
                <a:solidFill>
                  <a:schemeClr val="accent1"/>
                </a:solidFill>
                <a:sym typeface="Symbol" panose="05050102010706020507" pitchFamily="18" charset="2"/>
              </a:rPr>
              <a:t>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300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 : </a:t>
            </a:r>
            <a:br>
              <a:rPr kumimoji="1" lang="en-US" altLang="en-US" sz="2600" b="1" dirty="0">
                <a:solidFill>
                  <a:schemeClr val="hlink"/>
                </a:solidFill>
              </a:rPr>
            </a:br>
            <a:r>
              <a:rPr kumimoji="1" lang="en-US" altLang="en-US" sz="260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1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,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2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, and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0,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dirty="0">
                <a:solidFill>
                  <a:srgbClr val="CC0000"/>
                </a:solidFill>
              </a:rPr>
              <a:t>,</a:t>
            </a:r>
            <a:endParaRPr kumimoji="1" lang="en-US" altLang="en-US" sz="2600" b="1" dirty="0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200" b="1" dirty="0">
                <a:solidFill>
                  <a:schemeClr val="hlink"/>
                </a:solidFill>
              </a:rPr>
              <a:t>we have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0 </a:t>
            </a:r>
            <a:r>
              <a:rPr kumimoji="1" lang="tr-TR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chemeClr val="hlink"/>
                </a:solidFill>
              </a:rPr>
              <a:t>1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 </a:t>
            </a:r>
            <a:r>
              <a:rPr kumimoji="1" lang="en-US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c</a:t>
            </a:r>
            <a:r>
              <a:rPr kumimoji="1" lang="en-US" altLang="en-US" sz="2600" b="1" baseline="-25000" dirty="0">
                <a:solidFill>
                  <a:schemeClr val="hlink"/>
                </a:solidFill>
              </a:rPr>
              <a:t>2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3000" b="1" dirty="0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0789CF1-A320-4846-A6A1-A59B818A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954" y="-71614"/>
            <a:ext cx="520550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600" dirty="0"/>
              <a:t>For function </a:t>
            </a:r>
            <a:r>
              <a:rPr kumimoji="1" lang="en-US" altLang="en-US" sz="2600" i="1" dirty="0"/>
              <a:t>g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), we define </a:t>
            </a:r>
            <a:r>
              <a:rPr kumimoji="1" lang="en-US" altLang="en-US" sz="2600" dirty="0">
                <a:sym typeface="Symbol" panose="05050102010706020507" pitchFamily="18" charset="2"/>
              </a:rPr>
              <a:t>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g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)), big-Theta of 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, as the set: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06B7625-0234-4EE6-B118-36BB2062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9109"/>
            <a:ext cx="63598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2600" b="1" i="1" dirty="0"/>
              <a:t>g</a:t>
            </a:r>
            <a:r>
              <a:rPr kumimoji="1" lang="en-US" altLang="en-US" sz="2600" b="1" dirty="0"/>
              <a:t>(</a:t>
            </a:r>
            <a:r>
              <a:rPr kumimoji="1" lang="en-US" altLang="en-US" sz="2600" b="1" i="1" dirty="0"/>
              <a:t>n</a:t>
            </a:r>
            <a:r>
              <a:rPr kumimoji="1" lang="en-US" altLang="en-US" sz="2600" b="1" dirty="0"/>
              <a:t>) is an </a:t>
            </a:r>
            <a:r>
              <a:rPr kumimoji="1" lang="en-US" altLang="en-US" sz="2600" b="1" i="1" dirty="0">
                <a:solidFill>
                  <a:srgbClr val="CC0000"/>
                </a:solidFill>
              </a:rPr>
              <a:t>asymptotically tight bound</a:t>
            </a:r>
            <a:r>
              <a:rPr kumimoji="1" lang="en-US" altLang="en-US" sz="2600" b="1" dirty="0"/>
              <a:t> for </a:t>
            </a:r>
            <a:r>
              <a:rPr kumimoji="1" lang="en-US" altLang="en-US" sz="2600" b="1" i="1" dirty="0"/>
              <a:t>f</a:t>
            </a:r>
            <a:r>
              <a:rPr kumimoji="1" lang="en-US" altLang="en-US" sz="2600" b="1" dirty="0"/>
              <a:t>(</a:t>
            </a:r>
            <a:r>
              <a:rPr kumimoji="1" lang="en-US" altLang="en-US" sz="2600" b="1" i="1" dirty="0"/>
              <a:t>n</a:t>
            </a:r>
            <a:r>
              <a:rPr kumimoji="1" lang="en-US" altLang="en-US" sz="2600" b="1" dirty="0"/>
              <a:t>).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42398350-C8C5-477D-9AE9-7682A7FB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29" y="3686601"/>
            <a:ext cx="47253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 dirty="0"/>
              <a:t>Intuitively</a:t>
            </a:r>
            <a:r>
              <a:rPr lang="en-US" altLang="en-US" dirty="0"/>
              <a:t>: Set of all functions that</a:t>
            </a:r>
          </a:p>
          <a:p>
            <a:r>
              <a:rPr lang="en-US" altLang="en-US" dirty="0"/>
              <a:t>have the same </a:t>
            </a:r>
            <a:r>
              <a:rPr lang="en-US" altLang="en-US" i="1" dirty="0"/>
              <a:t>rate of growth</a:t>
            </a:r>
            <a:r>
              <a:rPr lang="en-US" altLang="en-US" dirty="0"/>
              <a:t> as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65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83B9DB43-F4A4-40E1-8A57-203E93BFA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874A93B-83A3-4168-AC87-29A36B7C8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47" y="107531"/>
            <a:ext cx="8520600" cy="626100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A8E36402-CFF3-4C79-A62B-C3CDD1BDE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638" y="1851423"/>
            <a:ext cx="5992416" cy="29075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10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i="1" dirty="0"/>
              <a:t> </a:t>
            </a:r>
            <a:r>
              <a:rPr lang="en-US" altLang="en-US" dirty="0"/>
              <a:t>-</a:t>
            </a:r>
            <a:r>
              <a:rPr lang="en-US" altLang="en-US" i="1" dirty="0"/>
              <a:t> </a:t>
            </a:r>
            <a:r>
              <a:rPr lang="en-US" altLang="en-US" dirty="0"/>
              <a:t>3</a:t>
            </a:r>
            <a:r>
              <a:rPr lang="en-US" altLang="en-US" i="1" dirty="0"/>
              <a:t>n =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What constants for </a:t>
            </a:r>
            <a:r>
              <a:rPr lang="en-US" altLang="en-US" i="1" dirty="0"/>
              <a:t>n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will work?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Make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a little smaller than the leading coefficient,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a little bigger.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rgbClr val="CC0000"/>
                </a:solidFill>
              </a:rPr>
              <a:t>To compare orders of growth, look at the leading term.</a:t>
            </a:r>
            <a:endParaRPr lang="tr-TR" altLang="en-US" b="1" i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i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u="sng" dirty="0">
                <a:solidFill>
                  <a:schemeClr val="hlink"/>
                </a:solidFill>
              </a:rPr>
              <a:t>Exercise:</a:t>
            </a:r>
            <a:r>
              <a:rPr lang="en-US" altLang="en-US" dirty="0">
                <a:solidFill>
                  <a:schemeClr val="tx1"/>
                </a:solidFill>
              </a:rPr>
              <a:t> Prove that </a:t>
            </a:r>
            <a:r>
              <a:rPr lang="tr-TR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/2</a:t>
            </a:r>
            <a:r>
              <a:rPr lang="tr-TR" altLang="en-US" dirty="0">
                <a:solidFill>
                  <a:schemeClr val="tx1"/>
                </a:solidFill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-3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=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CC0000"/>
              </a:solidFill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466C28E9-8827-4F3E-9CB0-6A8653F7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422" y="900112"/>
            <a:ext cx="5675709" cy="78483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 dirty="0">
                <a:solidFill>
                  <a:schemeClr val="accent1"/>
                </a:solidFill>
                <a:sym typeface="Symbol" panose="05050102010706020507" pitchFamily="18" charset="2"/>
              </a:rPr>
              <a:t>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: </a:t>
            </a:r>
            <a:r>
              <a:rPr kumimoji="1" lang="en-US" altLang="en-US" sz="195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1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,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2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, and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0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,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sz="1950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950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sz="1950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950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sz="1950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sz="1950" dirty="0">
                <a:solidFill>
                  <a:srgbClr val="CC0000"/>
                </a:solidFill>
              </a:rPr>
              <a:t>,    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0 </a:t>
            </a:r>
            <a:r>
              <a:rPr kumimoji="1" lang="tr-TR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c</a:t>
            </a:r>
            <a:r>
              <a:rPr kumimoji="1" lang="en-US" altLang="en-US" sz="1950" b="1" baseline="-25000" dirty="0">
                <a:solidFill>
                  <a:schemeClr val="hlink"/>
                </a:solidFill>
              </a:rPr>
              <a:t>1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c</a:t>
            </a:r>
            <a:r>
              <a:rPr kumimoji="1" lang="en-US" altLang="en-US" sz="1950" b="1" baseline="-25000" dirty="0">
                <a:solidFill>
                  <a:schemeClr val="hlink"/>
                </a:solidFill>
              </a:rPr>
              <a:t>2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78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6EAD9A67-162A-45ED-AE3A-90DE235D7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0AD872-29D4-402C-B84F-9E540444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888" y="145832"/>
            <a:ext cx="8520600" cy="626100"/>
          </a:xfrm>
        </p:spPr>
        <p:txBody>
          <a:bodyPr/>
          <a:lstStyle/>
          <a:p>
            <a:r>
              <a:rPr lang="en-US" altLang="en-US" i="1" dirty="0">
                <a:sym typeface="Symbol" panose="05050102010706020507" pitchFamily="18" charset="2"/>
              </a:rPr>
              <a:t>O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082A26F-A7A8-479A-B37B-4B38D929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88" y="1465660"/>
            <a:ext cx="5665518" cy="1144929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 b="1" i="1" dirty="0">
                <a:solidFill>
                  <a:schemeClr val="accent1"/>
                </a:solidFill>
                <a:sym typeface="Symbol" panose="05050102010706020507" pitchFamily="18" charset="2"/>
              </a:rPr>
              <a:t>O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: </a:t>
            </a:r>
            <a:br>
              <a:rPr kumimoji="1" lang="en-US" altLang="en-US" sz="1950" b="1" dirty="0">
                <a:solidFill>
                  <a:schemeClr val="hlink"/>
                </a:solidFill>
              </a:rPr>
            </a:br>
            <a:r>
              <a:rPr kumimoji="1" lang="en-US" altLang="en-US" sz="195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 and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0,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sz="1800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sz="1800" dirty="0">
                <a:solidFill>
                  <a:srgbClr val="CC0000"/>
                </a:solidFill>
              </a:rPr>
              <a:t>,</a:t>
            </a:r>
            <a:endParaRPr kumimoji="1" lang="en-US" altLang="en-US" sz="1950" b="1" dirty="0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650" b="1" dirty="0">
                <a:solidFill>
                  <a:schemeClr val="hlink"/>
                </a:solidFill>
              </a:rPr>
              <a:t>we have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0 </a:t>
            </a:r>
            <a:r>
              <a:rPr kumimoji="1" lang="tr-TR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 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c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85A304-096B-4989-A063-E1473338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4" y="801291"/>
            <a:ext cx="38981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/>
              <a:t>For function 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), we define </a:t>
            </a:r>
            <a:r>
              <a:rPr kumimoji="1" lang="en-US" altLang="en-US" sz="1950" i="1">
                <a:sym typeface="Symbol" panose="05050102010706020507" pitchFamily="18" charset="2"/>
              </a:rPr>
              <a:t>O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)), big-O of 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, as the set:</a:t>
            </a:r>
          </a:p>
        </p:txBody>
      </p:sp>
      <p:pic>
        <p:nvPicPr>
          <p:cNvPr id="10246" name="Picture 8" descr="graph_O">
            <a:extLst>
              <a:ext uri="{FF2B5EF4-FFF2-40B4-BE49-F238E27FC236}">
                <a16:creationId xmlns:a16="http://schemas.microsoft.com/office/drawing/2014/main" id="{9FE1BB57-8610-4D73-911C-30100EB16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3404" y="1131689"/>
            <a:ext cx="2864644" cy="2880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10">
            <a:extLst>
              <a:ext uri="{FF2B5EF4-FFF2-40B4-BE49-F238E27FC236}">
                <a16:creationId xmlns:a16="http://schemas.microsoft.com/office/drawing/2014/main" id="{18A0EF8D-7CC0-4814-9286-EDCD6BBE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7" y="3870723"/>
            <a:ext cx="460254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 i="1" dirty="0"/>
              <a:t>g</a:t>
            </a:r>
            <a:r>
              <a:rPr kumimoji="1" lang="en-US" altLang="en-US" sz="1950" b="1" dirty="0"/>
              <a:t>(</a:t>
            </a:r>
            <a:r>
              <a:rPr kumimoji="1" lang="en-US" altLang="en-US" sz="1950" b="1" i="1" dirty="0"/>
              <a:t>n</a:t>
            </a:r>
            <a:r>
              <a:rPr kumimoji="1" lang="en-US" altLang="en-US" sz="1950" b="1" dirty="0"/>
              <a:t>) is an </a:t>
            </a:r>
            <a:r>
              <a:rPr kumimoji="1" lang="en-US" altLang="en-US" sz="1950" b="1" i="1" dirty="0">
                <a:solidFill>
                  <a:srgbClr val="CC0000"/>
                </a:solidFill>
              </a:rPr>
              <a:t>asymptotic upper bound</a:t>
            </a:r>
            <a:r>
              <a:rPr kumimoji="1" lang="en-US" altLang="en-US" sz="1950" b="1" dirty="0"/>
              <a:t> for </a:t>
            </a:r>
            <a:r>
              <a:rPr kumimoji="1" lang="en-US" altLang="en-US" sz="1950" b="1" i="1" dirty="0"/>
              <a:t>f</a:t>
            </a:r>
            <a:r>
              <a:rPr kumimoji="1" lang="en-US" altLang="en-US" sz="1950" b="1" dirty="0"/>
              <a:t>(</a:t>
            </a:r>
            <a:r>
              <a:rPr kumimoji="1" lang="en-US" altLang="en-US" sz="1950" b="1" i="1" dirty="0"/>
              <a:t>n</a:t>
            </a:r>
            <a:r>
              <a:rPr kumimoji="1" lang="en-US" altLang="en-US" sz="1950" b="1" dirty="0"/>
              <a:t>).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FF35D4B9-60CB-49BA-964B-8649C0D5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8" y="2928937"/>
            <a:ext cx="558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 dirty="0"/>
              <a:t>Intuitively</a:t>
            </a:r>
            <a:r>
              <a:rPr lang="en-US" altLang="en-US" sz="1800" dirty="0"/>
              <a:t>: Set of all functions whose </a:t>
            </a:r>
            <a:r>
              <a:rPr lang="en-US" altLang="en-US" sz="1800" i="1" dirty="0"/>
              <a:t>rate of growth</a:t>
            </a:r>
            <a:r>
              <a:rPr lang="en-US" altLang="en-US" sz="1800" dirty="0"/>
              <a:t> is the same as or lower than that of </a:t>
            </a:r>
            <a:r>
              <a:rPr lang="en-US" altLang="en-US" sz="1800" i="1" dirty="0"/>
              <a:t>g</a:t>
            </a:r>
            <a:r>
              <a:rPr lang="en-US" altLang="en-US" sz="1800" dirty="0"/>
              <a:t>(</a:t>
            </a:r>
            <a:r>
              <a:rPr lang="en-US" altLang="en-US" sz="1800" i="1" dirty="0"/>
              <a:t>n</a:t>
            </a:r>
            <a:r>
              <a:rPr lang="en-US" altLang="en-US" sz="1800" dirty="0"/>
              <a:t>).</a:t>
            </a:r>
          </a:p>
        </p:txBody>
      </p:sp>
      <p:sp>
        <p:nvSpPr>
          <p:cNvPr id="10249" name="Text Box 12">
            <a:extLst>
              <a:ext uri="{FF2B5EF4-FFF2-40B4-BE49-F238E27FC236}">
                <a16:creationId xmlns:a16="http://schemas.microsoft.com/office/drawing/2014/main" id="{6F489403-8012-47FA-93A2-FEA39065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644" y="4237435"/>
            <a:ext cx="3412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 </a:t>
            </a:r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  <a:p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  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162838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>
            <a:extLst>
              <a:ext uri="{FF2B5EF4-FFF2-40B4-BE49-F238E27FC236}">
                <a16:creationId xmlns:a16="http://schemas.microsoft.com/office/drawing/2014/main" id="{C30075AA-1636-4805-8A38-6A0EAA9A3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442A6F9-65A6-47F1-A3DA-770C927A9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53" y="66725"/>
            <a:ext cx="8520600" cy="6261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 -notation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01AF37B4-2D7B-49FC-BA13-CD7CD04D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4" y="3830242"/>
            <a:ext cx="457368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 i="1"/>
              <a:t>g</a:t>
            </a:r>
            <a:r>
              <a:rPr kumimoji="1" lang="en-US" altLang="en-US" sz="1950" b="1"/>
              <a:t>(</a:t>
            </a:r>
            <a:r>
              <a:rPr kumimoji="1" lang="en-US" altLang="en-US" sz="1950" b="1" i="1"/>
              <a:t>n</a:t>
            </a:r>
            <a:r>
              <a:rPr kumimoji="1" lang="en-US" altLang="en-US" sz="1950" b="1"/>
              <a:t>) is an </a:t>
            </a:r>
            <a:r>
              <a:rPr kumimoji="1" lang="en-US" altLang="en-US" sz="1950" b="1" i="1">
                <a:solidFill>
                  <a:srgbClr val="CC0000"/>
                </a:solidFill>
              </a:rPr>
              <a:t>asymptotic lower bound</a:t>
            </a:r>
            <a:r>
              <a:rPr kumimoji="1" lang="en-US" altLang="en-US" sz="1950" b="1"/>
              <a:t> for </a:t>
            </a:r>
            <a:r>
              <a:rPr kumimoji="1" lang="en-US" altLang="en-US" sz="1950" b="1" i="1"/>
              <a:t>f</a:t>
            </a:r>
            <a:r>
              <a:rPr kumimoji="1" lang="en-US" altLang="en-US" sz="1950" b="1"/>
              <a:t>(</a:t>
            </a:r>
            <a:r>
              <a:rPr kumimoji="1" lang="en-US" altLang="en-US" sz="1950" b="1" i="1"/>
              <a:t>n</a:t>
            </a:r>
            <a:r>
              <a:rPr kumimoji="1" lang="en-US" altLang="en-US" sz="1950" b="1"/>
              <a:t>).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17651387-B5E9-48E2-81F3-E84E6C2F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889647"/>
            <a:ext cx="3295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/>
              <a:t>Intuitively</a:t>
            </a:r>
            <a:r>
              <a:rPr lang="en-US" altLang="en-US" sz="1800"/>
              <a:t>: Set of all functions whose </a:t>
            </a:r>
            <a:r>
              <a:rPr lang="en-US" altLang="en-US" sz="1800" i="1"/>
              <a:t>rate of growth</a:t>
            </a:r>
            <a:r>
              <a:rPr lang="en-US" altLang="en-US" sz="1800"/>
              <a:t> is the same as or higher than that of </a:t>
            </a:r>
            <a:r>
              <a:rPr lang="en-US" altLang="en-US" sz="1800" i="1"/>
              <a:t>g</a:t>
            </a:r>
            <a:r>
              <a:rPr lang="en-US" altLang="en-US" sz="1800"/>
              <a:t>(</a:t>
            </a:r>
            <a:r>
              <a:rPr lang="en-US" altLang="en-US" sz="1800" i="1"/>
              <a:t>n</a:t>
            </a:r>
            <a:r>
              <a:rPr lang="en-US" altLang="en-US" sz="1800"/>
              <a:t>).</a:t>
            </a:r>
          </a:p>
        </p:txBody>
      </p:sp>
      <p:pic>
        <p:nvPicPr>
          <p:cNvPr id="12294" name="Picture 10" descr="graph_Omega">
            <a:extLst>
              <a:ext uri="{FF2B5EF4-FFF2-40B4-BE49-F238E27FC236}">
                <a16:creationId xmlns:a16="http://schemas.microsoft.com/office/drawing/2014/main" id="{ADF481E3-E1C9-4F7E-8817-EA620EBC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20" y="800700"/>
            <a:ext cx="2850356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>
            <a:extLst>
              <a:ext uri="{FF2B5EF4-FFF2-40B4-BE49-F238E27FC236}">
                <a16:creationId xmlns:a16="http://schemas.microsoft.com/office/drawing/2014/main" id="{0D546BB0-9F47-48E1-A954-CC0D7A84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48" y="4196954"/>
            <a:ext cx="3412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 </a:t>
            </a:r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(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  <a:p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  (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9271B23B-1B41-4430-B9B4-B230AFE2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3" y="1465660"/>
            <a:ext cx="5349512" cy="1144929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 b="1" dirty="0">
                <a:solidFill>
                  <a:schemeClr val="accent1"/>
                </a:solidFill>
                <a:sym typeface="Symbol" panose="05050102010706020507" pitchFamily="18" charset="2"/>
              </a:rPr>
              <a:t>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: </a:t>
            </a:r>
            <a:br>
              <a:rPr kumimoji="1" lang="en-US" altLang="en-US" sz="1950" b="1" dirty="0">
                <a:solidFill>
                  <a:schemeClr val="hlink"/>
                </a:solidFill>
              </a:rPr>
            </a:br>
            <a:r>
              <a:rPr kumimoji="1" lang="en-US" altLang="en-US" sz="195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 and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0,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sz="1800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sz="1800" dirty="0">
                <a:solidFill>
                  <a:srgbClr val="CC0000"/>
                </a:solidFill>
              </a:rPr>
              <a:t>,</a:t>
            </a:r>
            <a:endParaRPr kumimoji="1" lang="en-US" altLang="en-US" sz="1950" b="1" dirty="0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650" b="1" dirty="0">
                <a:solidFill>
                  <a:schemeClr val="hlink"/>
                </a:solidFill>
              </a:rPr>
              <a:t>we have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0 </a:t>
            </a:r>
            <a:r>
              <a:rPr kumimoji="1" lang="tr-TR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c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1800" dirty="0"/>
              <a:t>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12297" name="Rectangle 13">
            <a:extLst>
              <a:ext uri="{FF2B5EF4-FFF2-40B4-BE49-F238E27FC236}">
                <a16:creationId xmlns:a16="http://schemas.microsoft.com/office/drawing/2014/main" id="{966D8D24-1FFC-4DC5-871F-FDD05384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5" y="801291"/>
            <a:ext cx="505721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/>
              <a:t>For function 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), we define </a:t>
            </a:r>
            <a:r>
              <a:rPr lang="en-US" altLang="en-US" sz="1800">
                <a:sym typeface="Symbol" panose="05050102010706020507" pitchFamily="18" charset="2"/>
              </a:rPr>
              <a:t>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)), big-Omega of 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, as the set:</a:t>
            </a:r>
          </a:p>
        </p:txBody>
      </p:sp>
    </p:spTree>
    <p:extLst>
      <p:ext uri="{BB962C8B-B14F-4D97-AF65-F5344CB8AC3E}">
        <p14:creationId xmlns:p14="http://schemas.microsoft.com/office/powerpoint/2010/main" val="3694217434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56D42-DA30-4257-9DAC-A76041BA4563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8951FD-51F1-487F-8A9D-44FAA240A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C144DE-4CC4-410B-AFB0-D16245B8AD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1135</Words>
  <Application>Microsoft Office PowerPoint</Application>
  <PresentationFormat>On-screen Show (16:9)</PresentationFormat>
  <Paragraphs>98</Paragraphs>
  <Slides>39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Wingdings</vt:lpstr>
      <vt:lpstr>Times New Roman</vt:lpstr>
      <vt:lpstr>Lato</vt:lpstr>
      <vt:lpstr>MT2MIT</vt:lpstr>
      <vt:lpstr>Times-Roman</vt:lpstr>
      <vt:lpstr>Tahoma</vt:lpstr>
      <vt:lpstr>Arial</vt:lpstr>
      <vt:lpstr>Symbol</vt:lpstr>
      <vt:lpstr>Playfair Display</vt:lpstr>
      <vt:lpstr>Coral</vt:lpstr>
      <vt:lpstr>Equation</vt:lpstr>
      <vt:lpstr>Kaava</vt:lpstr>
      <vt:lpstr>CMPE371 Analysis of Algorithms FALL 2023-2024 Lecture 4   </vt:lpstr>
      <vt:lpstr>PowerPoint Presentation</vt:lpstr>
      <vt:lpstr>Asymptotic Complexity</vt:lpstr>
      <vt:lpstr>Asymptotic Notation</vt:lpstr>
      <vt:lpstr>PowerPoint Presentation</vt:lpstr>
      <vt:lpstr>-notation</vt:lpstr>
      <vt:lpstr>Example</vt:lpstr>
      <vt:lpstr>O-notation</vt:lpstr>
      <vt:lpstr> -notation</vt:lpstr>
      <vt:lpstr>Relations Between Q, O, W</vt:lpstr>
      <vt:lpstr>o-notation</vt:lpstr>
      <vt:lpstr>w -notation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PowerPoint Presentation</vt:lpstr>
      <vt:lpstr>Order of growth of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Summations</vt:lpstr>
      <vt:lpstr>PowerPoint Presentation</vt:lpstr>
      <vt:lpstr>Order of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</dc:title>
  <dc:creator>Asst.Prof.Dr. Ahmet Unveren</dc:creator>
  <cp:lastModifiedBy>Ahmet UNVEREN</cp:lastModifiedBy>
  <cp:revision>84</cp:revision>
  <dcterms:modified xsi:type="dcterms:W3CDTF">2023-10-08T16:26:49Z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