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45" r:id="rId3"/>
    <p:sldId id="346" r:id="rId4"/>
    <p:sldId id="343" r:id="rId5"/>
    <p:sldId id="257" r:id="rId6"/>
    <p:sldId id="321" r:id="rId7"/>
    <p:sldId id="349" r:id="rId8"/>
    <p:sldId id="260" r:id="rId9"/>
    <p:sldId id="259" r:id="rId10"/>
    <p:sldId id="332" r:id="rId11"/>
    <p:sldId id="270" r:id="rId12"/>
    <p:sldId id="262" r:id="rId13"/>
    <p:sldId id="263" r:id="rId14"/>
    <p:sldId id="269" r:id="rId15"/>
    <p:sldId id="264" r:id="rId16"/>
    <p:sldId id="271" r:id="rId17"/>
    <p:sldId id="278" r:id="rId18"/>
    <p:sldId id="279" r:id="rId19"/>
    <p:sldId id="326" r:id="rId20"/>
    <p:sldId id="281" r:id="rId21"/>
    <p:sldId id="282" r:id="rId22"/>
    <p:sldId id="325" r:id="rId23"/>
    <p:sldId id="283" r:id="rId24"/>
    <p:sldId id="348" r:id="rId25"/>
    <p:sldId id="327" r:id="rId26"/>
    <p:sldId id="284" r:id="rId27"/>
    <p:sldId id="286" r:id="rId28"/>
    <p:sldId id="287" r:id="rId29"/>
    <p:sldId id="288" r:id="rId30"/>
    <p:sldId id="289" r:id="rId31"/>
    <p:sldId id="297" r:id="rId32"/>
    <p:sldId id="328" r:id="rId33"/>
    <p:sldId id="329" r:id="rId34"/>
    <p:sldId id="330" r:id="rId35"/>
    <p:sldId id="304" r:id="rId36"/>
    <p:sldId id="331" r:id="rId37"/>
    <p:sldId id="306" r:id="rId38"/>
    <p:sldId id="317" r:id="rId39"/>
    <p:sldId id="299" r:id="rId40"/>
    <p:sldId id="318" r:id="rId41"/>
    <p:sldId id="333" r:id="rId42"/>
    <p:sldId id="300" r:id="rId43"/>
    <p:sldId id="342" r:id="rId44"/>
    <p:sldId id="334" r:id="rId45"/>
    <p:sldId id="335" r:id="rId46"/>
    <p:sldId id="339" r:id="rId47"/>
    <p:sldId id="338" r:id="rId48"/>
    <p:sldId id="340" r:id="rId49"/>
    <p:sldId id="31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0" autoAdjust="0"/>
    <p:restoredTop sz="93959" autoAdjust="0"/>
  </p:normalViewPr>
  <p:slideViewPr>
    <p:cSldViewPr snapToGrid="0">
      <p:cViewPr>
        <p:scale>
          <a:sx n="81" d="100"/>
          <a:sy n="81" d="100"/>
        </p:scale>
        <p:origin x="-40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4AFE3-36C9-4906-A710-A430CE1D5A36}" type="doc">
      <dgm:prSet loTypeId="urn:microsoft.com/office/officeart/2005/8/layout/process3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53B3DF5-EC87-4D80-A432-BECA01F3B407}">
      <dgm:prSet phldrT="[Text]" custT="1"/>
      <dgm:spPr/>
      <dgm:t>
        <a:bodyPr/>
        <a:lstStyle/>
        <a:p>
          <a:r>
            <a:rPr lang="en-US" sz="1700" b="1" dirty="0"/>
            <a:t>Basic</a:t>
          </a:r>
        </a:p>
      </dgm:t>
    </dgm:pt>
    <dgm:pt modelId="{F8E1CDFF-D311-4AA0-9F08-B8650CFDDF94}" type="parTrans" cxnId="{EE0A4E28-B994-4064-8612-8B5295306930}">
      <dgm:prSet/>
      <dgm:spPr/>
      <dgm:t>
        <a:bodyPr/>
        <a:lstStyle/>
        <a:p>
          <a:endParaRPr lang="en-US" sz="1700" b="1"/>
        </a:p>
      </dgm:t>
    </dgm:pt>
    <dgm:pt modelId="{3BAB76CB-34ED-418B-B5CC-366E4905B47C}" type="sibTrans" cxnId="{EE0A4E28-B994-4064-8612-8B5295306930}">
      <dgm:prSet/>
      <dgm:spPr/>
      <dgm:t>
        <a:bodyPr/>
        <a:lstStyle/>
        <a:p>
          <a:endParaRPr lang="en-US" sz="1700" b="1"/>
        </a:p>
      </dgm:t>
    </dgm:pt>
    <dgm:pt modelId="{0552BA7A-AA57-435C-8F2A-1C9B15522460}">
      <dgm:prSet phldrT="[Text]" custT="1"/>
      <dgm:spPr/>
      <dgm:t>
        <a:bodyPr/>
        <a:lstStyle/>
        <a:p>
          <a:r>
            <a:rPr lang="en-US" sz="1700" b="1" dirty="0"/>
            <a:t>Organic</a:t>
          </a:r>
        </a:p>
      </dgm:t>
    </dgm:pt>
    <dgm:pt modelId="{B1BE514F-EF40-40DE-B715-175179579C8F}" type="parTrans" cxnId="{08AFE865-9069-4DA4-8755-9108B35348C3}">
      <dgm:prSet/>
      <dgm:spPr/>
      <dgm:t>
        <a:bodyPr/>
        <a:lstStyle/>
        <a:p>
          <a:endParaRPr lang="en-US" sz="1700" b="1"/>
        </a:p>
      </dgm:t>
    </dgm:pt>
    <dgm:pt modelId="{F98947B5-72FE-4C70-AFEA-C605FE573968}" type="sibTrans" cxnId="{08AFE865-9069-4DA4-8755-9108B35348C3}">
      <dgm:prSet/>
      <dgm:spPr/>
      <dgm:t>
        <a:bodyPr/>
        <a:lstStyle/>
        <a:p>
          <a:endParaRPr lang="en-US" sz="1700" b="1"/>
        </a:p>
      </dgm:t>
    </dgm:pt>
    <dgm:pt modelId="{2A73B51F-E067-487E-9D17-83DC9AD298EE}">
      <dgm:prSet phldrT="[Text]" custT="1"/>
      <dgm:spPr/>
      <dgm:t>
        <a:bodyPr/>
        <a:lstStyle/>
        <a:p>
          <a:r>
            <a:rPr lang="en-US" sz="1700" b="1" dirty="0"/>
            <a:t>Embedded</a:t>
          </a:r>
        </a:p>
      </dgm:t>
    </dgm:pt>
    <dgm:pt modelId="{CDD0DB8B-3633-4A31-A080-387294213801}" type="parTrans" cxnId="{05897268-D57B-428F-8FF4-30138151A3A1}">
      <dgm:prSet/>
      <dgm:spPr/>
      <dgm:t>
        <a:bodyPr/>
        <a:lstStyle/>
        <a:p>
          <a:endParaRPr lang="en-US" sz="1700" b="1"/>
        </a:p>
      </dgm:t>
    </dgm:pt>
    <dgm:pt modelId="{FA2FC491-54C4-4D94-8439-B081B45EF17B}" type="sibTrans" cxnId="{05897268-D57B-428F-8FF4-30138151A3A1}">
      <dgm:prSet/>
      <dgm:spPr/>
      <dgm:t>
        <a:bodyPr/>
        <a:lstStyle/>
        <a:p>
          <a:endParaRPr lang="en-US" sz="1700" b="1"/>
        </a:p>
      </dgm:t>
    </dgm:pt>
    <dgm:pt modelId="{483C3190-30E9-4FFA-B931-A2B247CFB97B}">
      <dgm:prSet phldrT="[Text]" custT="1"/>
      <dgm:spPr/>
      <dgm:t>
        <a:bodyPr/>
        <a:lstStyle/>
        <a:p>
          <a:r>
            <a:rPr lang="en-US" sz="1700" b="1"/>
            <a:t>Intermediate</a:t>
          </a:r>
        </a:p>
      </dgm:t>
    </dgm:pt>
    <dgm:pt modelId="{72B76A5B-CBFB-4993-8445-AFA47B26EBA3}" type="parTrans" cxnId="{33D04046-35CE-4253-8662-35F1582E6558}">
      <dgm:prSet/>
      <dgm:spPr/>
      <dgm:t>
        <a:bodyPr/>
        <a:lstStyle/>
        <a:p>
          <a:endParaRPr lang="en-US" sz="1700" b="1"/>
        </a:p>
      </dgm:t>
    </dgm:pt>
    <dgm:pt modelId="{A64A3537-317D-4F3F-9E5F-20317173A68E}" type="sibTrans" cxnId="{33D04046-35CE-4253-8662-35F1582E6558}">
      <dgm:prSet/>
      <dgm:spPr/>
      <dgm:t>
        <a:bodyPr/>
        <a:lstStyle/>
        <a:p>
          <a:endParaRPr lang="en-US" sz="1700" b="1"/>
        </a:p>
      </dgm:t>
    </dgm:pt>
    <dgm:pt modelId="{F2E54BB6-BA25-4D03-AFF9-3F09FE2DA3CE}">
      <dgm:prSet phldrT="[Text]" custT="1"/>
      <dgm:spPr/>
      <dgm:t>
        <a:bodyPr/>
        <a:lstStyle/>
        <a:p>
          <a:r>
            <a:rPr lang="en-US" sz="1700" b="1" dirty="0"/>
            <a:t>Embedded</a:t>
          </a:r>
        </a:p>
      </dgm:t>
    </dgm:pt>
    <dgm:pt modelId="{CECAB42E-F5C4-478D-9173-EA3471C530EF}" type="parTrans" cxnId="{9F3EA885-0B5A-43CD-9501-3874A877F0FB}">
      <dgm:prSet/>
      <dgm:spPr/>
      <dgm:t>
        <a:bodyPr/>
        <a:lstStyle/>
        <a:p>
          <a:endParaRPr lang="en-US" sz="1700" b="1"/>
        </a:p>
      </dgm:t>
    </dgm:pt>
    <dgm:pt modelId="{5E502D8B-6530-45CD-85B3-B0F6E421B9BD}" type="sibTrans" cxnId="{9F3EA885-0B5A-43CD-9501-3874A877F0FB}">
      <dgm:prSet/>
      <dgm:spPr/>
      <dgm:t>
        <a:bodyPr/>
        <a:lstStyle/>
        <a:p>
          <a:endParaRPr lang="en-US" sz="1700" b="1"/>
        </a:p>
      </dgm:t>
    </dgm:pt>
    <dgm:pt modelId="{61F218C7-3A59-4476-93C7-F8902CEFE3EC}">
      <dgm:prSet phldrT="[Text]" custT="1"/>
      <dgm:spPr/>
      <dgm:t>
        <a:bodyPr/>
        <a:lstStyle/>
        <a:p>
          <a:r>
            <a:rPr lang="en-US" sz="1700" b="1" dirty="0"/>
            <a:t>Detailed</a:t>
          </a:r>
        </a:p>
      </dgm:t>
    </dgm:pt>
    <dgm:pt modelId="{07E5CD5E-D57F-4BA5-9F5B-382D92C4FCED}" type="parTrans" cxnId="{87C5A6C8-CDF1-454D-A6CF-AA3CACF7A33F}">
      <dgm:prSet/>
      <dgm:spPr/>
      <dgm:t>
        <a:bodyPr/>
        <a:lstStyle/>
        <a:p>
          <a:endParaRPr lang="en-US" sz="1700" b="1"/>
        </a:p>
      </dgm:t>
    </dgm:pt>
    <dgm:pt modelId="{07E4B5F2-96D6-4BAF-A51F-CA2D6300BB92}" type="sibTrans" cxnId="{87C5A6C8-CDF1-454D-A6CF-AA3CACF7A33F}">
      <dgm:prSet/>
      <dgm:spPr/>
      <dgm:t>
        <a:bodyPr/>
        <a:lstStyle/>
        <a:p>
          <a:endParaRPr lang="en-US" sz="1700" b="1"/>
        </a:p>
      </dgm:t>
    </dgm:pt>
    <dgm:pt modelId="{811486E5-BE03-4114-BBF5-BEFBAC330A04}">
      <dgm:prSet phldrT="[Text]" custT="1"/>
      <dgm:spPr/>
      <dgm:t>
        <a:bodyPr/>
        <a:lstStyle/>
        <a:p>
          <a:r>
            <a:rPr lang="en-US" sz="1700" b="1" dirty="0"/>
            <a:t>Semidetached</a:t>
          </a:r>
        </a:p>
      </dgm:t>
    </dgm:pt>
    <dgm:pt modelId="{B3E3515F-20EE-443F-8A64-6F18E7D6CFAA}" type="parTrans" cxnId="{07135447-55DD-49FE-BF4E-7A7E2F733D05}">
      <dgm:prSet/>
      <dgm:spPr/>
      <dgm:t>
        <a:bodyPr/>
        <a:lstStyle/>
        <a:p>
          <a:endParaRPr lang="en-US" sz="1700" b="1"/>
        </a:p>
      </dgm:t>
    </dgm:pt>
    <dgm:pt modelId="{37E91361-FE71-4426-B641-066EA7DA5A28}" type="sibTrans" cxnId="{07135447-55DD-49FE-BF4E-7A7E2F733D05}">
      <dgm:prSet/>
      <dgm:spPr/>
      <dgm:t>
        <a:bodyPr/>
        <a:lstStyle/>
        <a:p>
          <a:endParaRPr lang="en-US" sz="1700" b="1"/>
        </a:p>
      </dgm:t>
    </dgm:pt>
    <dgm:pt modelId="{8644FE81-1626-41C5-B396-0759980F324F}">
      <dgm:prSet custT="1"/>
      <dgm:spPr/>
      <dgm:t>
        <a:bodyPr/>
        <a:lstStyle/>
        <a:p>
          <a:r>
            <a:rPr lang="en-US" sz="1700" b="1"/>
            <a:t>Semidetached</a:t>
          </a:r>
        </a:p>
      </dgm:t>
    </dgm:pt>
    <dgm:pt modelId="{B5724B11-1E25-4363-B0E5-2A5EADF58F0F}" type="parTrans" cxnId="{503FB326-98D9-46AF-AEF2-9C11DAEDCA74}">
      <dgm:prSet/>
      <dgm:spPr/>
      <dgm:t>
        <a:bodyPr/>
        <a:lstStyle/>
        <a:p>
          <a:endParaRPr lang="en-US" sz="1700" b="1"/>
        </a:p>
      </dgm:t>
    </dgm:pt>
    <dgm:pt modelId="{C5231909-A3F0-4F4D-BF5B-D905AFCDE19C}" type="sibTrans" cxnId="{503FB326-98D9-46AF-AEF2-9C11DAEDCA74}">
      <dgm:prSet/>
      <dgm:spPr/>
      <dgm:t>
        <a:bodyPr/>
        <a:lstStyle/>
        <a:p>
          <a:endParaRPr lang="en-US" sz="1700" b="1"/>
        </a:p>
      </dgm:t>
    </dgm:pt>
    <dgm:pt modelId="{E971DF4F-7A3D-426B-83CF-21D383873B92}">
      <dgm:prSet custT="1"/>
      <dgm:spPr/>
      <dgm:t>
        <a:bodyPr/>
        <a:lstStyle/>
        <a:p>
          <a:r>
            <a:rPr lang="en-US" sz="1700" b="1"/>
            <a:t>Organic</a:t>
          </a:r>
        </a:p>
      </dgm:t>
    </dgm:pt>
    <dgm:pt modelId="{05B4E58F-6B9E-49C2-ACF7-F2A1AC9FBB07}" type="parTrans" cxnId="{3601613E-BE10-4B9F-8EA7-641F1FD900FA}">
      <dgm:prSet/>
      <dgm:spPr/>
      <dgm:t>
        <a:bodyPr/>
        <a:lstStyle/>
        <a:p>
          <a:endParaRPr lang="en-US" sz="1700" b="1"/>
        </a:p>
      </dgm:t>
    </dgm:pt>
    <dgm:pt modelId="{4528D200-AB42-4A70-AE04-ADB5330B0658}" type="sibTrans" cxnId="{3601613E-BE10-4B9F-8EA7-641F1FD900FA}">
      <dgm:prSet/>
      <dgm:spPr/>
      <dgm:t>
        <a:bodyPr/>
        <a:lstStyle/>
        <a:p>
          <a:endParaRPr lang="en-US" sz="1700" b="1"/>
        </a:p>
      </dgm:t>
    </dgm:pt>
    <dgm:pt modelId="{B7E380AE-7A0B-4781-A5ED-7B82F3B27C0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Semidetached</a:t>
          </a:r>
        </a:p>
      </dgm:t>
    </dgm:pt>
    <dgm:pt modelId="{9C16AEF4-B20E-4B12-98A5-B7418512FA01}" type="parTrans" cxnId="{A992A4F9-56B4-499E-AC48-FE466257D36B}">
      <dgm:prSet/>
      <dgm:spPr/>
      <dgm:t>
        <a:bodyPr/>
        <a:lstStyle/>
        <a:p>
          <a:endParaRPr lang="en-US" sz="1700" b="1"/>
        </a:p>
      </dgm:t>
    </dgm:pt>
    <dgm:pt modelId="{3E60CE61-8565-4434-8191-A9BE5B7D7F2E}" type="sibTrans" cxnId="{A992A4F9-56B4-499E-AC48-FE466257D36B}">
      <dgm:prSet/>
      <dgm:spPr/>
      <dgm:t>
        <a:bodyPr/>
        <a:lstStyle/>
        <a:p>
          <a:endParaRPr lang="en-US" sz="1700" b="1"/>
        </a:p>
      </dgm:t>
    </dgm:pt>
    <dgm:pt modelId="{2468F6B3-BC4B-46E5-8D5A-AEFEB8AD5E0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Organic</a:t>
          </a:r>
        </a:p>
      </dgm:t>
    </dgm:pt>
    <dgm:pt modelId="{ACD93CCD-D7A3-48C7-8A4A-62807E16A7D5}" type="parTrans" cxnId="{664D38F7-B36E-4C1C-9249-DA9B583D84FB}">
      <dgm:prSet/>
      <dgm:spPr/>
      <dgm:t>
        <a:bodyPr/>
        <a:lstStyle/>
        <a:p>
          <a:endParaRPr lang="en-US" sz="1700" b="1"/>
        </a:p>
      </dgm:t>
    </dgm:pt>
    <dgm:pt modelId="{58DC4FF7-208E-42F9-9F31-320B2034B144}" type="sibTrans" cxnId="{664D38F7-B36E-4C1C-9249-DA9B583D84FB}">
      <dgm:prSet/>
      <dgm:spPr/>
      <dgm:t>
        <a:bodyPr/>
        <a:lstStyle/>
        <a:p>
          <a:endParaRPr lang="en-US" sz="1700" b="1"/>
        </a:p>
      </dgm:t>
    </dgm:pt>
    <dgm:pt modelId="{56048A10-090A-4B1B-9450-10759B7D7CA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Embedded</a:t>
          </a:r>
        </a:p>
      </dgm:t>
    </dgm:pt>
    <dgm:pt modelId="{560ECB4C-9CD1-4622-A39B-78DE68D6CF62}" type="parTrans" cxnId="{2FEDC8F7-7208-434D-9D1D-E1EDF27D58EA}">
      <dgm:prSet/>
      <dgm:spPr/>
      <dgm:t>
        <a:bodyPr/>
        <a:lstStyle/>
        <a:p>
          <a:endParaRPr lang="en-US" sz="1700" b="1"/>
        </a:p>
      </dgm:t>
    </dgm:pt>
    <dgm:pt modelId="{2197893C-7076-4CA2-AF3F-6CF9E59453AB}" type="sibTrans" cxnId="{2FEDC8F7-7208-434D-9D1D-E1EDF27D58EA}">
      <dgm:prSet/>
      <dgm:spPr/>
      <dgm:t>
        <a:bodyPr/>
        <a:lstStyle/>
        <a:p>
          <a:endParaRPr lang="en-US" sz="1700" b="1"/>
        </a:p>
      </dgm:t>
    </dgm:pt>
    <dgm:pt modelId="{B67720AD-D0B0-40A7-8C6F-F95DCA425FB2}" type="pres">
      <dgm:prSet presAssocID="{5934AFE3-36C9-4906-A710-A430CE1D5A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4F170-5C89-4265-8E42-0525C9171AC5}" type="pres">
      <dgm:prSet presAssocID="{F53B3DF5-EC87-4D80-A432-BECA01F3B407}" presName="composite" presStyleCnt="0"/>
      <dgm:spPr/>
    </dgm:pt>
    <dgm:pt modelId="{D2CFBE94-7DF1-483B-8D90-29D5C0EA8E8C}" type="pres">
      <dgm:prSet presAssocID="{F53B3DF5-EC87-4D80-A432-BECA01F3B40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ECBCD-2CBC-46E9-B72F-EAF95A456DE8}" type="pres">
      <dgm:prSet presAssocID="{F53B3DF5-EC87-4D80-A432-BECA01F3B407}" presName="parSh" presStyleLbl="node1" presStyleIdx="0" presStyleCnt="3"/>
      <dgm:spPr/>
      <dgm:t>
        <a:bodyPr/>
        <a:lstStyle/>
        <a:p>
          <a:endParaRPr lang="en-US"/>
        </a:p>
      </dgm:t>
    </dgm:pt>
    <dgm:pt modelId="{C50BA156-4EC3-497E-B723-D9A7C90E1432}" type="pres">
      <dgm:prSet presAssocID="{F53B3DF5-EC87-4D80-A432-BECA01F3B40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4807-ED3D-4433-A158-A4923DAFA0C5}" type="pres">
      <dgm:prSet presAssocID="{3BAB76CB-34ED-418B-B5CC-366E4905B47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E8C6A42-A539-47FE-8162-FD14DF613653}" type="pres">
      <dgm:prSet presAssocID="{3BAB76CB-34ED-418B-B5CC-366E4905B47C}" presName="connTx" presStyleLbl="sibTrans2D1" presStyleIdx="0" presStyleCnt="2"/>
      <dgm:spPr/>
      <dgm:t>
        <a:bodyPr/>
        <a:lstStyle/>
        <a:p>
          <a:endParaRPr lang="en-US"/>
        </a:p>
      </dgm:t>
    </dgm:pt>
    <dgm:pt modelId="{6455A83E-0ECE-4A38-8B09-C04376767987}" type="pres">
      <dgm:prSet presAssocID="{483C3190-30E9-4FFA-B931-A2B247CFB97B}" presName="composite" presStyleCnt="0"/>
      <dgm:spPr/>
    </dgm:pt>
    <dgm:pt modelId="{086A20D6-923E-4AB7-9C0D-4072DBDF4E07}" type="pres">
      <dgm:prSet presAssocID="{483C3190-30E9-4FFA-B931-A2B247CFB97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FB1A7-8523-4BAD-A3AB-88449FB24056}" type="pres">
      <dgm:prSet presAssocID="{483C3190-30E9-4FFA-B931-A2B247CFB97B}" presName="parSh" presStyleLbl="node1" presStyleIdx="1" presStyleCnt="3"/>
      <dgm:spPr/>
      <dgm:t>
        <a:bodyPr/>
        <a:lstStyle/>
        <a:p>
          <a:endParaRPr lang="en-US"/>
        </a:p>
      </dgm:t>
    </dgm:pt>
    <dgm:pt modelId="{8E899864-A147-45D4-B963-E84F2AB23C79}" type="pres">
      <dgm:prSet presAssocID="{483C3190-30E9-4FFA-B931-A2B247CFB97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7AB8A-E0FC-4109-A44B-A603E23C5386}" type="pres">
      <dgm:prSet presAssocID="{A64A3537-317D-4F3F-9E5F-20317173A68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A7335A-1369-4670-8032-303112E24DDB}" type="pres">
      <dgm:prSet presAssocID="{A64A3537-317D-4F3F-9E5F-20317173A68E}" presName="connTx" presStyleLbl="sibTrans2D1" presStyleIdx="1" presStyleCnt="2"/>
      <dgm:spPr/>
      <dgm:t>
        <a:bodyPr/>
        <a:lstStyle/>
        <a:p>
          <a:endParaRPr lang="en-US"/>
        </a:p>
      </dgm:t>
    </dgm:pt>
    <dgm:pt modelId="{6582B850-675B-4AA4-B3BC-10CDB76860C6}" type="pres">
      <dgm:prSet presAssocID="{61F218C7-3A59-4476-93C7-F8902CEFE3EC}" presName="composite" presStyleCnt="0"/>
      <dgm:spPr/>
    </dgm:pt>
    <dgm:pt modelId="{9F331822-4364-463C-B04A-1BCC5569D8BB}" type="pres">
      <dgm:prSet presAssocID="{61F218C7-3A59-4476-93C7-F8902CEFE3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70602-E957-4A69-B267-ABCB9AF7E85D}" type="pres">
      <dgm:prSet presAssocID="{61F218C7-3A59-4476-93C7-F8902CEFE3EC}" presName="parSh" presStyleLbl="node1" presStyleIdx="2" presStyleCnt="3"/>
      <dgm:spPr/>
      <dgm:t>
        <a:bodyPr/>
        <a:lstStyle/>
        <a:p>
          <a:endParaRPr lang="en-US"/>
        </a:p>
      </dgm:t>
    </dgm:pt>
    <dgm:pt modelId="{9214A612-DF61-441E-94B7-A528EAC44D66}" type="pres">
      <dgm:prSet presAssocID="{61F218C7-3A59-4476-93C7-F8902CEFE3E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DC8F7-7208-434D-9D1D-E1EDF27D58EA}" srcId="{61F218C7-3A59-4476-93C7-F8902CEFE3EC}" destId="{56048A10-090A-4B1B-9450-10759B7D7CAD}" srcOrd="2" destOrd="0" parTransId="{560ECB4C-9CD1-4622-A39B-78DE68D6CF62}" sibTransId="{2197893C-7076-4CA2-AF3F-6CF9E59453AB}"/>
    <dgm:cxn modelId="{A992A4F9-56B4-499E-AC48-FE466257D36B}" srcId="{61F218C7-3A59-4476-93C7-F8902CEFE3EC}" destId="{B7E380AE-7A0B-4781-A5ED-7B82F3B27C0B}" srcOrd="1" destOrd="0" parTransId="{9C16AEF4-B20E-4B12-98A5-B7418512FA01}" sibTransId="{3E60CE61-8565-4434-8191-A9BE5B7D7F2E}"/>
    <dgm:cxn modelId="{07C81AE1-0E18-44FE-8A35-F6B32FCB5FE0}" type="presOf" srcId="{811486E5-BE03-4114-BBF5-BEFBAC330A04}" destId="{C50BA156-4EC3-497E-B723-D9A7C90E1432}" srcOrd="0" destOrd="1" presId="urn:microsoft.com/office/officeart/2005/8/layout/process3"/>
    <dgm:cxn modelId="{30F10B05-85D1-4F02-8412-AB0927404209}" type="presOf" srcId="{E971DF4F-7A3D-426B-83CF-21D383873B92}" destId="{8E899864-A147-45D4-B963-E84F2AB23C79}" srcOrd="0" destOrd="0" presId="urn:microsoft.com/office/officeart/2005/8/layout/process3"/>
    <dgm:cxn modelId="{9F3EA885-0B5A-43CD-9501-3874A877F0FB}" srcId="{483C3190-30E9-4FFA-B931-A2B247CFB97B}" destId="{F2E54BB6-BA25-4D03-AFF9-3F09FE2DA3CE}" srcOrd="2" destOrd="0" parTransId="{CECAB42E-F5C4-478D-9173-EA3471C530EF}" sibTransId="{5E502D8B-6530-45CD-85B3-B0F6E421B9BD}"/>
    <dgm:cxn modelId="{78726ADF-CD74-41C3-BD30-BDEC99C5A6B3}" type="presOf" srcId="{61F218C7-3A59-4476-93C7-F8902CEFE3EC}" destId="{69B70602-E957-4A69-B267-ABCB9AF7E85D}" srcOrd="1" destOrd="0" presId="urn:microsoft.com/office/officeart/2005/8/layout/process3"/>
    <dgm:cxn modelId="{33D04046-35CE-4253-8662-35F1582E6558}" srcId="{5934AFE3-36C9-4906-A710-A430CE1D5A36}" destId="{483C3190-30E9-4FFA-B931-A2B247CFB97B}" srcOrd="1" destOrd="0" parTransId="{72B76A5B-CBFB-4993-8445-AFA47B26EBA3}" sibTransId="{A64A3537-317D-4F3F-9E5F-20317173A68E}"/>
    <dgm:cxn modelId="{348DC4DB-E626-4884-8698-E99CFBC1A56A}" type="presOf" srcId="{0552BA7A-AA57-435C-8F2A-1C9B15522460}" destId="{C50BA156-4EC3-497E-B723-D9A7C90E1432}" srcOrd="0" destOrd="0" presId="urn:microsoft.com/office/officeart/2005/8/layout/process3"/>
    <dgm:cxn modelId="{9F0F39E8-551E-4C4A-BB36-85FAEA19EB4A}" type="presOf" srcId="{A64A3537-317D-4F3F-9E5F-20317173A68E}" destId="{20A7335A-1369-4670-8032-303112E24DDB}" srcOrd="1" destOrd="0" presId="urn:microsoft.com/office/officeart/2005/8/layout/process3"/>
    <dgm:cxn modelId="{E9A0642F-1119-40C8-87AE-15FD0678E9C9}" type="presOf" srcId="{F53B3DF5-EC87-4D80-A432-BECA01F3B407}" destId="{D2CFBE94-7DF1-483B-8D90-29D5C0EA8E8C}" srcOrd="0" destOrd="0" presId="urn:microsoft.com/office/officeart/2005/8/layout/process3"/>
    <dgm:cxn modelId="{05897268-D57B-428F-8FF4-30138151A3A1}" srcId="{F53B3DF5-EC87-4D80-A432-BECA01F3B407}" destId="{2A73B51F-E067-487E-9D17-83DC9AD298EE}" srcOrd="2" destOrd="0" parTransId="{CDD0DB8B-3633-4A31-A080-387294213801}" sibTransId="{FA2FC491-54C4-4D94-8439-B081B45EF17B}"/>
    <dgm:cxn modelId="{07135447-55DD-49FE-BF4E-7A7E2F733D05}" srcId="{F53B3DF5-EC87-4D80-A432-BECA01F3B407}" destId="{811486E5-BE03-4114-BBF5-BEFBAC330A04}" srcOrd="1" destOrd="0" parTransId="{B3E3515F-20EE-443F-8A64-6F18E7D6CFAA}" sibTransId="{37E91361-FE71-4426-B641-066EA7DA5A28}"/>
    <dgm:cxn modelId="{4C8FF806-D1A1-4ACD-A43A-B44A0F211EF6}" type="presOf" srcId="{8644FE81-1626-41C5-B396-0759980F324F}" destId="{8E899864-A147-45D4-B963-E84F2AB23C79}" srcOrd="0" destOrd="1" presId="urn:microsoft.com/office/officeart/2005/8/layout/process3"/>
    <dgm:cxn modelId="{E2871407-3AF5-4D61-AD9B-E5DA56F87DBC}" type="presOf" srcId="{5934AFE3-36C9-4906-A710-A430CE1D5A36}" destId="{B67720AD-D0B0-40A7-8C6F-F95DCA425FB2}" srcOrd="0" destOrd="0" presId="urn:microsoft.com/office/officeart/2005/8/layout/process3"/>
    <dgm:cxn modelId="{307F728C-3095-4CD1-8793-D904ADBAA7DE}" type="presOf" srcId="{56048A10-090A-4B1B-9450-10759B7D7CAD}" destId="{9214A612-DF61-441E-94B7-A528EAC44D66}" srcOrd="0" destOrd="2" presId="urn:microsoft.com/office/officeart/2005/8/layout/process3"/>
    <dgm:cxn modelId="{717D3045-DF12-4687-8A5E-B57FDDF84CC7}" type="presOf" srcId="{483C3190-30E9-4FFA-B931-A2B247CFB97B}" destId="{086A20D6-923E-4AB7-9C0D-4072DBDF4E07}" srcOrd="0" destOrd="0" presId="urn:microsoft.com/office/officeart/2005/8/layout/process3"/>
    <dgm:cxn modelId="{EE0A4E28-B994-4064-8612-8B5295306930}" srcId="{5934AFE3-36C9-4906-A710-A430CE1D5A36}" destId="{F53B3DF5-EC87-4D80-A432-BECA01F3B407}" srcOrd="0" destOrd="0" parTransId="{F8E1CDFF-D311-4AA0-9F08-B8650CFDDF94}" sibTransId="{3BAB76CB-34ED-418B-B5CC-366E4905B47C}"/>
    <dgm:cxn modelId="{6AFB3DFD-BCB8-4C17-902C-3A5B1847591E}" type="presOf" srcId="{F53B3DF5-EC87-4D80-A432-BECA01F3B407}" destId="{892ECBCD-2CBC-46E9-B72F-EAF95A456DE8}" srcOrd="1" destOrd="0" presId="urn:microsoft.com/office/officeart/2005/8/layout/process3"/>
    <dgm:cxn modelId="{3E360271-43A9-4CC7-9D97-B8F89D515AD4}" type="presOf" srcId="{3BAB76CB-34ED-418B-B5CC-366E4905B47C}" destId="{31FE4807-ED3D-4433-A158-A4923DAFA0C5}" srcOrd="0" destOrd="0" presId="urn:microsoft.com/office/officeart/2005/8/layout/process3"/>
    <dgm:cxn modelId="{8520B00D-D4D8-4743-B34F-80E0E1AA86DF}" type="presOf" srcId="{2468F6B3-BC4B-46E5-8D5A-AEFEB8AD5E0F}" destId="{9214A612-DF61-441E-94B7-A528EAC44D66}" srcOrd="0" destOrd="0" presId="urn:microsoft.com/office/officeart/2005/8/layout/process3"/>
    <dgm:cxn modelId="{3601613E-BE10-4B9F-8EA7-641F1FD900FA}" srcId="{483C3190-30E9-4FFA-B931-A2B247CFB97B}" destId="{E971DF4F-7A3D-426B-83CF-21D383873B92}" srcOrd="0" destOrd="0" parTransId="{05B4E58F-6B9E-49C2-ACF7-F2A1AC9FBB07}" sibTransId="{4528D200-AB42-4A70-AE04-ADB5330B0658}"/>
    <dgm:cxn modelId="{DCE1F9C4-E84B-4117-A2F3-B7B7E9B84C28}" type="presOf" srcId="{B7E380AE-7A0B-4781-A5ED-7B82F3B27C0B}" destId="{9214A612-DF61-441E-94B7-A528EAC44D66}" srcOrd="0" destOrd="1" presId="urn:microsoft.com/office/officeart/2005/8/layout/process3"/>
    <dgm:cxn modelId="{20039C05-7218-42A1-9FB2-77439BAB846C}" type="presOf" srcId="{A64A3537-317D-4F3F-9E5F-20317173A68E}" destId="{1817AB8A-E0FC-4109-A44B-A603E23C5386}" srcOrd="0" destOrd="0" presId="urn:microsoft.com/office/officeart/2005/8/layout/process3"/>
    <dgm:cxn modelId="{95963BD8-D856-4E9F-9CB0-211F0A2C397B}" type="presOf" srcId="{F2E54BB6-BA25-4D03-AFF9-3F09FE2DA3CE}" destId="{8E899864-A147-45D4-B963-E84F2AB23C79}" srcOrd="0" destOrd="2" presId="urn:microsoft.com/office/officeart/2005/8/layout/process3"/>
    <dgm:cxn modelId="{21104E8B-5065-44A7-9B23-CEB21F87CDB3}" type="presOf" srcId="{483C3190-30E9-4FFA-B931-A2B247CFB97B}" destId="{B5CFB1A7-8523-4BAD-A3AB-88449FB24056}" srcOrd="1" destOrd="0" presId="urn:microsoft.com/office/officeart/2005/8/layout/process3"/>
    <dgm:cxn modelId="{08AFE865-9069-4DA4-8755-9108B35348C3}" srcId="{F53B3DF5-EC87-4D80-A432-BECA01F3B407}" destId="{0552BA7A-AA57-435C-8F2A-1C9B15522460}" srcOrd="0" destOrd="0" parTransId="{B1BE514F-EF40-40DE-B715-175179579C8F}" sibTransId="{F98947B5-72FE-4C70-AFEA-C605FE573968}"/>
    <dgm:cxn modelId="{7AECDC46-1830-48B8-91C6-58354499A061}" type="presOf" srcId="{3BAB76CB-34ED-418B-B5CC-366E4905B47C}" destId="{FE8C6A42-A539-47FE-8162-FD14DF613653}" srcOrd="1" destOrd="0" presId="urn:microsoft.com/office/officeart/2005/8/layout/process3"/>
    <dgm:cxn modelId="{C6613B19-4657-479F-B74E-4054FF524AB4}" type="presOf" srcId="{2A73B51F-E067-487E-9D17-83DC9AD298EE}" destId="{C50BA156-4EC3-497E-B723-D9A7C90E1432}" srcOrd="0" destOrd="2" presId="urn:microsoft.com/office/officeart/2005/8/layout/process3"/>
    <dgm:cxn modelId="{B7AACDDD-8374-4183-BE4C-CEA45C8198F9}" type="presOf" srcId="{61F218C7-3A59-4476-93C7-F8902CEFE3EC}" destId="{9F331822-4364-463C-B04A-1BCC5569D8BB}" srcOrd="0" destOrd="0" presId="urn:microsoft.com/office/officeart/2005/8/layout/process3"/>
    <dgm:cxn modelId="{87C5A6C8-CDF1-454D-A6CF-AA3CACF7A33F}" srcId="{5934AFE3-36C9-4906-A710-A430CE1D5A36}" destId="{61F218C7-3A59-4476-93C7-F8902CEFE3EC}" srcOrd="2" destOrd="0" parTransId="{07E5CD5E-D57F-4BA5-9F5B-382D92C4FCED}" sibTransId="{07E4B5F2-96D6-4BAF-A51F-CA2D6300BB92}"/>
    <dgm:cxn modelId="{503FB326-98D9-46AF-AEF2-9C11DAEDCA74}" srcId="{483C3190-30E9-4FFA-B931-A2B247CFB97B}" destId="{8644FE81-1626-41C5-B396-0759980F324F}" srcOrd="1" destOrd="0" parTransId="{B5724B11-1E25-4363-B0E5-2A5EADF58F0F}" sibTransId="{C5231909-A3F0-4F4D-BF5B-D905AFCDE19C}"/>
    <dgm:cxn modelId="{664D38F7-B36E-4C1C-9249-DA9B583D84FB}" srcId="{61F218C7-3A59-4476-93C7-F8902CEFE3EC}" destId="{2468F6B3-BC4B-46E5-8D5A-AEFEB8AD5E0F}" srcOrd="0" destOrd="0" parTransId="{ACD93CCD-D7A3-48C7-8A4A-62807E16A7D5}" sibTransId="{58DC4FF7-208E-42F9-9F31-320B2034B144}"/>
    <dgm:cxn modelId="{8A40D69D-9F35-4D51-9220-52945F88A515}" type="presParOf" srcId="{B67720AD-D0B0-40A7-8C6F-F95DCA425FB2}" destId="{42F4F170-5C89-4265-8E42-0525C9171AC5}" srcOrd="0" destOrd="0" presId="urn:microsoft.com/office/officeart/2005/8/layout/process3"/>
    <dgm:cxn modelId="{1922D152-B67F-424D-BC49-D8245D757BF0}" type="presParOf" srcId="{42F4F170-5C89-4265-8E42-0525C9171AC5}" destId="{D2CFBE94-7DF1-483B-8D90-29D5C0EA8E8C}" srcOrd="0" destOrd="0" presId="urn:microsoft.com/office/officeart/2005/8/layout/process3"/>
    <dgm:cxn modelId="{AA6F2723-F357-474E-9582-FE01F1C55284}" type="presParOf" srcId="{42F4F170-5C89-4265-8E42-0525C9171AC5}" destId="{892ECBCD-2CBC-46E9-B72F-EAF95A456DE8}" srcOrd="1" destOrd="0" presId="urn:microsoft.com/office/officeart/2005/8/layout/process3"/>
    <dgm:cxn modelId="{0A64568A-27EA-4F07-A34E-4E1D2C4EC1B9}" type="presParOf" srcId="{42F4F170-5C89-4265-8E42-0525C9171AC5}" destId="{C50BA156-4EC3-497E-B723-D9A7C90E1432}" srcOrd="2" destOrd="0" presId="urn:microsoft.com/office/officeart/2005/8/layout/process3"/>
    <dgm:cxn modelId="{470DE434-78CF-47B2-81BC-1055691184D0}" type="presParOf" srcId="{B67720AD-D0B0-40A7-8C6F-F95DCA425FB2}" destId="{31FE4807-ED3D-4433-A158-A4923DAFA0C5}" srcOrd="1" destOrd="0" presId="urn:microsoft.com/office/officeart/2005/8/layout/process3"/>
    <dgm:cxn modelId="{4CC3FDA3-24A8-4AA7-B9B0-4BD576D3775A}" type="presParOf" srcId="{31FE4807-ED3D-4433-A158-A4923DAFA0C5}" destId="{FE8C6A42-A539-47FE-8162-FD14DF613653}" srcOrd="0" destOrd="0" presId="urn:microsoft.com/office/officeart/2005/8/layout/process3"/>
    <dgm:cxn modelId="{1B8E7A0C-1713-40E4-8134-079382AE58FA}" type="presParOf" srcId="{B67720AD-D0B0-40A7-8C6F-F95DCA425FB2}" destId="{6455A83E-0ECE-4A38-8B09-C04376767987}" srcOrd="2" destOrd="0" presId="urn:microsoft.com/office/officeart/2005/8/layout/process3"/>
    <dgm:cxn modelId="{B1B55AE8-3F6E-497E-BD07-4C99916C6144}" type="presParOf" srcId="{6455A83E-0ECE-4A38-8B09-C04376767987}" destId="{086A20D6-923E-4AB7-9C0D-4072DBDF4E07}" srcOrd="0" destOrd="0" presId="urn:microsoft.com/office/officeart/2005/8/layout/process3"/>
    <dgm:cxn modelId="{0F775BC8-F032-40D4-99D5-46E93936FDB3}" type="presParOf" srcId="{6455A83E-0ECE-4A38-8B09-C04376767987}" destId="{B5CFB1A7-8523-4BAD-A3AB-88449FB24056}" srcOrd="1" destOrd="0" presId="urn:microsoft.com/office/officeart/2005/8/layout/process3"/>
    <dgm:cxn modelId="{5EBEB77D-18A3-446B-B690-DE8558130E76}" type="presParOf" srcId="{6455A83E-0ECE-4A38-8B09-C04376767987}" destId="{8E899864-A147-45D4-B963-E84F2AB23C79}" srcOrd="2" destOrd="0" presId="urn:microsoft.com/office/officeart/2005/8/layout/process3"/>
    <dgm:cxn modelId="{B532EF02-FE92-4D4E-B5F8-C2319E3CA8FA}" type="presParOf" srcId="{B67720AD-D0B0-40A7-8C6F-F95DCA425FB2}" destId="{1817AB8A-E0FC-4109-A44B-A603E23C5386}" srcOrd="3" destOrd="0" presId="urn:microsoft.com/office/officeart/2005/8/layout/process3"/>
    <dgm:cxn modelId="{2A0F9750-9067-427E-840B-C86CD3DC0A84}" type="presParOf" srcId="{1817AB8A-E0FC-4109-A44B-A603E23C5386}" destId="{20A7335A-1369-4670-8032-303112E24DDB}" srcOrd="0" destOrd="0" presId="urn:microsoft.com/office/officeart/2005/8/layout/process3"/>
    <dgm:cxn modelId="{A947BF66-E2B8-48E9-9866-355857A79E40}" type="presParOf" srcId="{B67720AD-D0B0-40A7-8C6F-F95DCA425FB2}" destId="{6582B850-675B-4AA4-B3BC-10CDB76860C6}" srcOrd="4" destOrd="0" presId="urn:microsoft.com/office/officeart/2005/8/layout/process3"/>
    <dgm:cxn modelId="{13D95F55-9DD0-4040-8583-AAE6314591F1}" type="presParOf" srcId="{6582B850-675B-4AA4-B3BC-10CDB76860C6}" destId="{9F331822-4364-463C-B04A-1BCC5569D8BB}" srcOrd="0" destOrd="0" presId="urn:microsoft.com/office/officeart/2005/8/layout/process3"/>
    <dgm:cxn modelId="{135D6ECF-345D-42F9-9B43-D629EAB48996}" type="presParOf" srcId="{6582B850-675B-4AA4-B3BC-10CDB76860C6}" destId="{69B70602-E957-4A69-B267-ABCB9AF7E85D}" srcOrd="1" destOrd="0" presId="urn:microsoft.com/office/officeart/2005/8/layout/process3"/>
    <dgm:cxn modelId="{6D5F4316-5835-444B-8BA5-7B2870EDEE23}" type="presParOf" srcId="{6582B850-675B-4AA4-B3BC-10CDB76860C6}" destId="{9214A612-DF61-441E-94B7-A528EAC44D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3940D-D7E7-459E-A10D-661F4CB65F3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F994E-763A-4851-B281-862084B52FBB}">
      <dgm:prSet phldrT="[Text]" custT="1"/>
      <dgm:spPr/>
      <dgm:t>
        <a:bodyPr/>
        <a:lstStyle/>
        <a:p>
          <a:r>
            <a:rPr lang="en-US" sz="4000" b="1" dirty="0">
              <a:solidFill>
                <a:srgbClr val="FF0000"/>
              </a:solidFill>
            </a:rPr>
            <a:t>FP</a:t>
          </a:r>
          <a:endParaRPr lang="en-US" sz="1500" b="1" dirty="0">
            <a:solidFill>
              <a:srgbClr val="FF0000"/>
            </a:solidFill>
          </a:endParaRPr>
        </a:p>
      </dgm:t>
    </dgm:pt>
    <dgm:pt modelId="{DD40AC78-C626-48A1-B135-B739AC9E42E2}" type="parTrans" cxnId="{22697F35-80A3-43BB-AC3D-93F4D3A61020}">
      <dgm:prSet/>
      <dgm:spPr/>
      <dgm:t>
        <a:bodyPr/>
        <a:lstStyle/>
        <a:p>
          <a:endParaRPr lang="en-US"/>
        </a:p>
      </dgm:t>
    </dgm:pt>
    <dgm:pt modelId="{07BC31B6-A0DE-4164-99F6-F7EA2D373D93}" type="sibTrans" cxnId="{22697F35-80A3-43BB-AC3D-93F4D3A61020}">
      <dgm:prSet/>
      <dgm:spPr/>
      <dgm:t>
        <a:bodyPr/>
        <a:lstStyle/>
        <a:p>
          <a:endParaRPr lang="en-US"/>
        </a:p>
      </dgm:t>
    </dgm:pt>
    <dgm:pt modelId="{31D99A05-578D-4F48-9A38-24301C3CA89B}">
      <dgm:prSet phldrT="[Text]" custT="1"/>
      <dgm:spPr/>
      <dgm:t>
        <a:bodyPr/>
        <a:lstStyle/>
        <a:p>
          <a:r>
            <a:rPr lang="en-US" sz="40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KLOC</a:t>
          </a:r>
        </a:p>
      </dgm:t>
    </dgm:pt>
    <dgm:pt modelId="{0FF369D0-3E02-4646-9F51-350AA4D3C6D8}" type="parTrans" cxnId="{3C55592C-DE5D-43E7-B14C-CC7BFA79F2D3}">
      <dgm:prSet/>
      <dgm:spPr/>
      <dgm:t>
        <a:bodyPr/>
        <a:lstStyle/>
        <a:p>
          <a:endParaRPr lang="en-US"/>
        </a:p>
      </dgm:t>
    </dgm:pt>
    <dgm:pt modelId="{FFA335E9-DEE2-4F96-9729-2DF4202E8DDB}" type="sibTrans" cxnId="{3C55592C-DE5D-43E7-B14C-CC7BFA79F2D3}">
      <dgm:prSet/>
      <dgm:spPr/>
      <dgm:t>
        <a:bodyPr/>
        <a:lstStyle/>
        <a:p>
          <a:endParaRPr lang="en-US"/>
        </a:p>
      </dgm:t>
    </dgm:pt>
    <dgm:pt modelId="{A21EA05D-9DB0-42A8-9632-65D402D2E8DD}">
      <dgm:prSet phldrT="[Text]" custT="1"/>
      <dgm:spPr/>
      <dgm:t>
        <a:bodyPr/>
        <a:lstStyle/>
        <a:p>
          <a:r>
            <a:rPr lang="en-US" sz="24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E, D, #of People</a:t>
          </a:r>
        </a:p>
      </dgm:t>
    </dgm:pt>
    <dgm:pt modelId="{48EC7734-1D01-45FE-92C0-09CBAEDDC758}" type="parTrans" cxnId="{70739DF4-C4A8-4813-8253-A45A13B131BD}">
      <dgm:prSet/>
      <dgm:spPr/>
      <dgm:t>
        <a:bodyPr/>
        <a:lstStyle/>
        <a:p>
          <a:endParaRPr lang="en-US"/>
        </a:p>
      </dgm:t>
    </dgm:pt>
    <dgm:pt modelId="{FD9EE77C-B0F4-41AC-9382-B440CEAFEE43}" type="sibTrans" cxnId="{70739DF4-C4A8-4813-8253-A45A13B131BD}">
      <dgm:prSet/>
      <dgm:spPr/>
      <dgm:t>
        <a:bodyPr/>
        <a:lstStyle/>
        <a:p>
          <a:endParaRPr lang="en-US"/>
        </a:p>
      </dgm:t>
    </dgm:pt>
    <dgm:pt modelId="{7429C1F9-7B6E-45C1-AE60-1928307CC931}" type="pres">
      <dgm:prSet presAssocID="{57F3940D-D7E7-459E-A10D-661F4CB65F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F2B39F-AB8D-43D3-B498-6AD4C9A3E5A7}" type="pres">
      <dgm:prSet presAssocID="{F87F994E-763A-4851-B281-862084B52FBB}" presName="Accent1" presStyleCnt="0"/>
      <dgm:spPr/>
    </dgm:pt>
    <dgm:pt modelId="{3836216D-ADED-4603-B948-11D8340283C3}" type="pres">
      <dgm:prSet presAssocID="{F87F994E-763A-4851-B281-862084B52FBB}" presName="Accent" presStyleLbl="node1" presStyleIdx="0" presStyleCnt="3"/>
      <dgm:spPr/>
    </dgm:pt>
    <dgm:pt modelId="{19683B89-F48B-4613-AF7C-B1DAE82A7DBF}" type="pres">
      <dgm:prSet presAssocID="{F87F994E-763A-4851-B281-862084B52FB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3B72A-4B9D-40D3-B689-FE2A5800C201}" type="pres">
      <dgm:prSet presAssocID="{31D99A05-578D-4F48-9A38-24301C3CA89B}" presName="Accent2" presStyleCnt="0"/>
      <dgm:spPr/>
    </dgm:pt>
    <dgm:pt modelId="{088C4C36-B8CC-46F7-B9E0-086D978A157D}" type="pres">
      <dgm:prSet presAssocID="{31D99A05-578D-4F48-9A38-24301C3CA89B}" presName="Accent" presStyleLbl="node1" presStyleIdx="1" presStyleCnt="3"/>
      <dgm:spPr/>
    </dgm:pt>
    <dgm:pt modelId="{98C2BB81-4D64-40A4-86CF-18B1AB23181D}" type="pres">
      <dgm:prSet presAssocID="{31D99A05-578D-4F48-9A38-24301C3CA89B}" presName="Parent2" presStyleLbl="revTx" presStyleIdx="1" presStyleCnt="3" custScaleX="1412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8910E-E4D7-45C1-8B29-9DA25D9A93FB}" type="pres">
      <dgm:prSet presAssocID="{A21EA05D-9DB0-42A8-9632-65D402D2E8DD}" presName="Accent3" presStyleCnt="0"/>
      <dgm:spPr/>
    </dgm:pt>
    <dgm:pt modelId="{10DAF978-A513-47DC-B3A1-1D4C5DA517AC}" type="pres">
      <dgm:prSet presAssocID="{A21EA05D-9DB0-42A8-9632-65D402D2E8DD}" presName="Accent" presStyleLbl="node1" presStyleIdx="2" presStyleCnt="3"/>
      <dgm:spPr/>
    </dgm:pt>
    <dgm:pt modelId="{4160043C-A752-4708-A722-31F145E01A2A}" type="pres">
      <dgm:prSet presAssocID="{A21EA05D-9DB0-42A8-9632-65D402D2E8D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39DF4-C4A8-4813-8253-A45A13B131BD}" srcId="{57F3940D-D7E7-459E-A10D-661F4CB65F35}" destId="{A21EA05D-9DB0-42A8-9632-65D402D2E8DD}" srcOrd="2" destOrd="0" parTransId="{48EC7734-1D01-45FE-92C0-09CBAEDDC758}" sibTransId="{FD9EE77C-B0F4-41AC-9382-B440CEAFEE43}"/>
    <dgm:cxn modelId="{1A462F4E-111D-4CCD-8017-D1D4142EFBB8}" type="presOf" srcId="{31D99A05-578D-4F48-9A38-24301C3CA89B}" destId="{98C2BB81-4D64-40A4-86CF-18B1AB23181D}" srcOrd="0" destOrd="0" presId="urn:microsoft.com/office/officeart/2009/layout/CircleArrowProcess"/>
    <dgm:cxn modelId="{566CAD71-C2CF-48D3-B10A-C815BBEC679E}" type="presOf" srcId="{F87F994E-763A-4851-B281-862084B52FBB}" destId="{19683B89-F48B-4613-AF7C-B1DAE82A7DBF}" srcOrd="0" destOrd="0" presId="urn:microsoft.com/office/officeart/2009/layout/CircleArrowProcess"/>
    <dgm:cxn modelId="{3C55592C-DE5D-43E7-B14C-CC7BFA79F2D3}" srcId="{57F3940D-D7E7-459E-A10D-661F4CB65F35}" destId="{31D99A05-578D-4F48-9A38-24301C3CA89B}" srcOrd="1" destOrd="0" parTransId="{0FF369D0-3E02-4646-9F51-350AA4D3C6D8}" sibTransId="{FFA335E9-DEE2-4F96-9729-2DF4202E8DDB}"/>
    <dgm:cxn modelId="{3353A155-558E-4116-89DE-AE9E6B265D12}" type="presOf" srcId="{A21EA05D-9DB0-42A8-9632-65D402D2E8DD}" destId="{4160043C-A752-4708-A722-31F145E01A2A}" srcOrd="0" destOrd="0" presId="urn:microsoft.com/office/officeart/2009/layout/CircleArrowProcess"/>
    <dgm:cxn modelId="{22697F35-80A3-43BB-AC3D-93F4D3A61020}" srcId="{57F3940D-D7E7-459E-A10D-661F4CB65F35}" destId="{F87F994E-763A-4851-B281-862084B52FBB}" srcOrd="0" destOrd="0" parTransId="{DD40AC78-C626-48A1-B135-B739AC9E42E2}" sibTransId="{07BC31B6-A0DE-4164-99F6-F7EA2D373D93}"/>
    <dgm:cxn modelId="{153FD901-8E08-44DE-B00F-B7CB7FAEE585}" type="presOf" srcId="{57F3940D-D7E7-459E-A10D-661F4CB65F35}" destId="{7429C1F9-7B6E-45C1-AE60-1928307CC931}" srcOrd="0" destOrd="0" presId="urn:microsoft.com/office/officeart/2009/layout/CircleArrowProcess"/>
    <dgm:cxn modelId="{241AB71B-D485-4994-9463-1709CE718708}" type="presParOf" srcId="{7429C1F9-7B6E-45C1-AE60-1928307CC931}" destId="{03F2B39F-AB8D-43D3-B498-6AD4C9A3E5A7}" srcOrd="0" destOrd="0" presId="urn:microsoft.com/office/officeart/2009/layout/CircleArrowProcess"/>
    <dgm:cxn modelId="{BBDE037F-D6A6-40DF-8C37-99C8BA1E49A4}" type="presParOf" srcId="{03F2B39F-AB8D-43D3-B498-6AD4C9A3E5A7}" destId="{3836216D-ADED-4603-B948-11D8340283C3}" srcOrd="0" destOrd="0" presId="urn:microsoft.com/office/officeart/2009/layout/CircleArrowProcess"/>
    <dgm:cxn modelId="{38063DBC-4E32-4BE2-A38E-0F287C9354F1}" type="presParOf" srcId="{7429C1F9-7B6E-45C1-AE60-1928307CC931}" destId="{19683B89-F48B-4613-AF7C-B1DAE82A7DBF}" srcOrd="1" destOrd="0" presId="urn:microsoft.com/office/officeart/2009/layout/CircleArrowProcess"/>
    <dgm:cxn modelId="{6CE733AE-B02B-47F2-9813-A6287978A046}" type="presParOf" srcId="{7429C1F9-7B6E-45C1-AE60-1928307CC931}" destId="{0D83B72A-4B9D-40D3-B689-FE2A5800C201}" srcOrd="2" destOrd="0" presId="urn:microsoft.com/office/officeart/2009/layout/CircleArrowProcess"/>
    <dgm:cxn modelId="{799B1F57-F946-4A67-861E-9CFD6FC2A634}" type="presParOf" srcId="{0D83B72A-4B9D-40D3-B689-FE2A5800C201}" destId="{088C4C36-B8CC-46F7-B9E0-086D978A157D}" srcOrd="0" destOrd="0" presId="urn:microsoft.com/office/officeart/2009/layout/CircleArrowProcess"/>
    <dgm:cxn modelId="{9F98E633-EC79-4B7D-B58F-F13FB273EBD5}" type="presParOf" srcId="{7429C1F9-7B6E-45C1-AE60-1928307CC931}" destId="{98C2BB81-4D64-40A4-86CF-18B1AB23181D}" srcOrd="3" destOrd="0" presId="urn:microsoft.com/office/officeart/2009/layout/CircleArrowProcess"/>
    <dgm:cxn modelId="{29625B74-3CE3-4A7F-8DDD-A964FD992696}" type="presParOf" srcId="{7429C1F9-7B6E-45C1-AE60-1928307CC931}" destId="{B2A8910E-E4D7-45C1-8B29-9DA25D9A93FB}" srcOrd="4" destOrd="0" presId="urn:microsoft.com/office/officeart/2009/layout/CircleArrowProcess"/>
    <dgm:cxn modelId="{387AFD5E-850F-4B5A-B2F0-17813F9D9011}" type="presParOf" srcId="{B2A8910E-E4D7-45C1-8B29-9DA25D9A93FB}" destId="{10DAF978-A513-47DC-B3A1-1D4C5DA517AC}" srcOrd="0" destOrd="0" presId="urn:microsoft.com/office/officeart/2009/layout/CircleArrowProcess"/>
    <dgm:cxn modelId="{2CAD8F51-7645-4CEA-ADF9-077A400CEED2}" type="presParOf" srcId="{7429C1F9-7B6E-45C1-AE60-1928307CC931}" destId="{4160043C-A752-4708-A722-31F145E01A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4AFE3-36C9-4906-A710-A430CE1D5A36}" type="doc">
      <dgm:prSet loTypeId="urn:microsoft.com/office/officeart/2005/8/layout/process3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53B3DF5-EC87-4D80-A432-BECA01F3B407}">
      <dgm:prSet phldrT="[Text]" custT="1"/>
      <dgm:spPr/>
      <dgm:t>
        <a:bodyPr/>
        <a:lstStyle/>
        <a:p>
          <a:r>
            <a:rPr lang="en-US" sz="1700" b="1" dirty="0"/>
            <a:t>Basic</a:t>
          </a:r>
        </a:p>
      </dgm:t>
    </dgm:pt>
    <dgm:pt modelId="{F8E1CDFF-D311-4AA0-9F08-B8650CFDDF94}" type="parTrans" cxnId="{EE0A4E28-B994-4064-8612-8B5295306930}">
      <dgm:prSet/>
      <dgm:spPr/>
      <dgm:t>
        <a:bodyPr/>
        <a:lstStyle/>
        <a:p>
          <a:endParaRPr lang="en-US" sz="1700" b="1"/>
        </a:p>
      </dgm:t>
    </dgm:pt>
    <dgm:pt modelId="{3BAB76CB-34ED-418B-B5CC-366E4905B47C}" type="sibTrans" cxnId="{EE0A4E28-B994-4064-8612-8B5295306930}">
      <dgm:prSet/>
      <dgm:spPr/>
      <dgm:t>
        <a:bodyPr/>
        <a:lstStyle/>
        <a:p>
          <a:endParaRPr lang="en-US" sz="1700" b="1"/>
        </a:p>
      </dgm:t>
    </dgm:pt>
    <dgm:pt modelId="{0552BA7A-AA57-435C-8F2A-1C9B15522460}">
      <dgm:prSet phldrT="[Text]" custT="1"/>
      <dgm:spPr/>
      <dgm:t>
        <a:bodyPr/>
        <a:lstStyle/>
        <a:p>
          <a:r>
            <a:rPr lang="en-US" sz="1700" b="1" dirty="0"/>
            <a:t>Organic</a:t>
          </a:r>
        </a:p>
      </dgm:t>
    </dgm:pt>
    <dgm:pt modelId="{B1BE514F-EF40-40DE-B715-175179579C8F}" type="parTrans" cxnId="{08AFE865-9069-4DA4-8755-9108B35348C3}">
      <dgm:prSet/>
      <dgm:spPr/>
      <dgm:t>
        <a:bodyPr/>
        <a:lstStyle/>
        <a:p>
          <a:endParaRPr lang="en-US" sz="1700" b="1"/>
        </a:p>
      </dgm:t>
    </dgm:pt>
    <dgm:pt modelId="{F98947B5-72FE-4C70-AFEA-C605FE573968}" type="sibTrans" cxnId="{08AFE865-9069-4DA4-8755-9108B35348C3}">
      <dgm:prSet/>
      <dgm:spPr/>
      <dgm:t>
        <a:bodyPr/>
        <a:lstStyle/>
        <a:p>
          <a:endParaRPr lang="en-US" sz="1700" b="1"/>
        </a:p>
      </dgm:t>
    </dgm:pt>
    <dgm:pt modelId="{2A73B51F-E067-487E-9D17-83DC9AD298EE}">
      <dgm:prSet phldrT="[Text]" custT="1"/>
      <dgm:spPr/>
      <dgm:t>
        <a:bodyPr/>
        <a:lstStyle/>
        <a:p>
          <a:r>
            <a:rPr lang="en-US" sz="1700" b="1" dirty="0"/>
            <a:t>Embedded</a:t>
          </a:r>
        </a:p>
      </dgm:t>
    </dgm:pt>
    <dgm:pt modelId="{CDD0DB8B-3633-4A31-A080-387294213801}" type="parTrans" cxnId="{05897268-D57B-428F-8FF4-30138151A3A1}">
      <dgm:prSet/>
      <dgm:spPr/>
      <dgm:t>
        <a:bodyPr/>
        <a:lstStyle/>
        <a:p>
          <a:endParaRPr lang="en-US" sz="1700" b="1"/>
        </a:p>
      </dgm:t>
    </dgm:pt>
    <dgm:pt modelId="{FA2FC491-54C4-4D94-8439-B081B45EF17B}" type="sibTrans" cxnId="{05897268-D57B-428F-8FF4-30138151A3A1}">
      <dgm:prSet/>
      <dgm:spPr/>
      <dgm:t>
        <a:bodyPr/>
        <a:lstStyle/>
        <a:p>
          <a:endParaRPr lang="en-US" sz="1700" b="1"/>
        </a:p>
      </dgm:t>
    </dgm:pt>
    <dgm:pt modelId="{483C3190-30E9-4FFA-B931-A2B247CFB97B}">
      <dgm:prSet phldrT="[Text]" custT="1"/>
      <dgm:spPr/>
      <dgm:t>
        <a:bodyPr/>
        <a:lstStyle/>
        <a:p>
          <a:r>
            <a:rPr lang="en-US" sz="1700" b="1"/>
            <a:t>Intermediate</a:t>
          </a:r>
        </a:p>
      </dgm:t>
    </dgm:pt>
    <dgm:pt modelId="{72B76A5B-CBFB-4993-8445-AFA47B26EBA3}" type="parTrans" cxnId="{33D04046-35CE-4253-8662-35F1582E6558}">
      <dgm:prSet/>
      <dgm:spPr/>
      <dgm:t>
        <a:bodyPr/>
        <a:lstStyle/>
        <a:p>
          <a:endParaRPr lang="en-US" sz="1700" b="1"/>
        </a:p>
      </dgm:t>
    </dgm:pt>
    <dgm:pt modelId="{A64A3537-317D-4F3F-9E5F-20317173A68E}" type="sibTrans" cxnId="{33D04046-35CE-4253-8662-35F1582E6558}">
      <dgm:prSet/>
      <dgm:spPr/>
      <dgm:t>
        <a:bodyPr/>
        <a:lstStyle/>
        <a:p>
          <a:endParaRPr lang="en-US" sz="1700" b="1"/>
        </a:p>
      </dgm:t>
    </dgm:pt>
    <dgm:pt modelId="{F2E54BB6-BA25-4D03-AFF9-3F09FE2DA3CE}">
      <dgm:prSet phldrT="[Text]" custT="1"/>
      <dgm:spPr/>
      <dgm:t>
        <a:bodyPr/>
        <a:lstStyle/>
        <a:p>
          <a:r>
            <a:rPr lang="en-US" sz="1700" b="1" dirty="0"/>
            <a:t>Embedded</a:t>
          </a:r>
        </a:p>
      </dgm:t>
    </dgm:pt>
    <dgm:pt modelId="{CECAB42E-F5C4-478D-9173-EA3471C530EF}" type="parTrans" cxnId="{9F3EA885-0B5A-43CD-9501-3874A877F0FB}">
      <dgm:prSet/>
      <dgm:spPr/>
      <dgm:t>
        <a:bodyPr/>
        <a:lstStyle/>
        <a:p>
          <a:endParaRPr lang="en-US" sz="1700" b="1"/>
        </a:p>
      </dgm:t>
    </dgm:pt>
    <dgm:pt modelId="{5E502D8B-6530-45CD-85B3-B0F6E421B9BD}" type="sibTrans" cxnId="{9F3EA885-0B5A-43CD-9501-3874A877F0FB}">
      <dgm:prSet/>
      <dgm:spPr/>
      <dgm:t>
        <a:bodyPr/>
        <a:lstStyle/>
        <a:p>
          <a:endParaRPr lang="en-US" sz="1700" b="1"/>
        </a:p>
      </dgm:t>
    </dgm:pt>
    <dgm:pt modelId="{61F218C7-3A59-4476-93C7-F8902CEFE3EC}">
      <dgm:prSet phldrT="[Text]" custT="1"/>
      <dgm:spPr/>
      <dgm:t>
        <a:bodyPr/>
        <a:lstStyle/>
        <a:p>
          <a:r>
            <a:rPr lang="en-US" sz="1700" b="1" dirty="0"/>
            <a:t>Detailed</a:t>
          </a:r>
        </a:p>
      </dgm:t>
    </dgm:pt>
    <dgm:pt modelId="{07E5CD5E-D57F-4BA5-9F5B-382D92C4FCED}" type="parTrans" cxnId="{87C5A6C8-CDF1-454D-A6CF-AA3CACF7A33F}">
      <dgm:prSet/>
      <dgm:spPr/>
      <dgm:t>
        <a:bodyPr/>
        <a:lstStyle/>
        <a:p>
          <a:endParaRPr lang="en-US" sz="1700" b="1"/>
        </a:p>
      </dgm:t>
    </dgm:pt>
    <dgm:pt modelId="{07E4B5F2-96D6-4BAF-A51F-CA2D6300BB92}" type="sibTrans" cxnId="{87C5A6C8-CDF1-454D-A6CF-AA3CACF7A33F}">
      <dgm:prSet/>
      <dgm:spPr/>
      <dgm:t>
        <a:bodyPr/>
        <a:lstStyle/>
        <a:p>
          <a:endParaRPr lang="en-US" sz="1700" b="1"/>
        </a:p>
      </dgm:t>
    </dgm:pt>
    <dgm:pt modelId="{811486E5-BE03-4114-BBF5-BEFBAC330A04}">
      <dgm:prSet phldrT="[Text]" custT="1"/>
      <dgm:spPr/>
      <dgm:t>
        <a:bodyPr/>
        <a:lstStyle/>
        <a:p>
          <a:r>
            <a:rPr lang="en-US" sz="1700" b="1" dirty="0"/>
            <a:t>Semidetached</a:t>
          </a:r>
        </a:p>
      </dgm:t>
    </dgm:pt>
    <dgm:pt modelId="{B3E3515F-20EE-443F-8A64-6F18E7D6CFAA}" type="parTrans" cxnId="{07135447-55DD-49FE-BF4E-7A7E2F733D05}">
      <dgm:prSet/>
      <dgm:spPr/>
      <dgm:t>
        <a:bodyPr/>
        <a:lstStyle/>
        <a:p>
          <a:endParaRPr lang="en-US" sz="1700" b="1"/>
        </a:p>
      </dgm:t>
    </dgm:pt>
    <dgm:pt modelId="{37E91361-FE71-4426-B641-066EA7DA5A28}" type="sibTrans" cxnId="{07135447-55DD-49FE-BF4E-7A7E2F733D05}">
      <dgm:prSet/>
      <dgm:spPr/>
      <dgm:t>
        <a:bodyPr/>
        <a:lstStyle/>
        <a:p>
          <a:endParaRPr lang="en-US" sz="1700" b="1"/>
        </a:p>
      </dgm:t>
    </dgm:pt>
    <dgm:pt modelId="{8644FE81-1626-41C5-B396-0759980F324F}">
      <dgm:prSet custT="1"/>
      <dgm:spPr/>
      <dgm:t>
        <a:bodyPr/>
        <a:lstStyle/>
        <a:p>
          <a:r>
            <a:rPr lang="en-US" sz="1700" b="1"/>
            <a:t>Semidetached</a:t>
          </a:r>
        </a:p>
      </dgm:t>
    </dgm:pt>
    <dgm:pt modelId="{B5724B11-1E25-4363-B0E5-2A5EADF58F0F}" type="parTrans" cxnId="{503FB326-98D9-46AF-AEF2-9C11DAEDCA74}">
      <dgm:prSet/>
      <dgm:spPr/>
      <dgm:t>
        <a:bodyPr/>
        <a:lstStyle/>
        <a:p>
          <a:endParaRPr lang="en-US" sz="1700" b="1"/>
        </a:p>
      </dgm:t>
    </dgm:pt>
    <dgm:pt modelId="{C5231909-A3F0-4F4D-BF5B-D905AFCDE19C}" type="sibTrans" cxnId="{503FB326-98D9-46AF-AEF2-9C11DAEDCA74}">
      <dgm:prSet/>
      <dgm:spPr/>
      <dgm:t>
        <a:bodyPr/>
        <a:lstStyle/>
        <a:p>
          <a:endParaRPr lang="en-US" sz="1700" b="1"/>
        </a:p>
      </dgm:t>
    </dgm:pt>
    <dgm:pt modelId="{E971DF4F-7A3D-426B-83CF-21D383873B92}">
      <dgm:prSet custT="1"/>
      <dgm:spPr/>
      <dgm:t>
        <a:bodyPr/>
        <a:lstStyle/>
        <a:p>
          <a:r>
            <a:rPr lang="en-US" sz="1700" b="1"/>
            <a:t>Organic</a:t>
          </a:r>
        </a:p>
      </dgm:t>
    </dgm:pt>
    <dgm:pt modelId="{05B4E58F-6B9E-49C2-ACF7-F2A1AC9FBB07}" type="parTrans" cxnId="{3601613E-BE10-4B9F-8EA7-641F1FD900FA}">
      <dgm:prSet/>
      <dgm:spPr/>
      <dgm:t>
        <a:bodyPr/>
        <a:lstStyle/>
        <a:p>
          <a:endParaRPr lang="en-US" sz="1700" b="1"/>
        </a:p>
      </dgm:t>
    </dgm:pt>
    <dgm:pt modelId="{4528D200-AB42-4A70-AE04-ADB5330B0658}" type="sibTrans" cxnId="{3601613E-BE10-4B9F-8EA7-641F1FD900FA}">
      <dgm:prSet/>
      <dgm:spPr/>
      <dgm:t>
        <a:bodyPr/>
        <a:lstStyle/>
        <a:p>
          <a:endParaRPr lang="en-US" sz="1700" b="1"/>
        </a:p>
      </dgm:t>
    </dgm:pt>
    <dgm:pt modelId="{B7E380AE-7A0B-4781-A5ED-7B82F3B27C0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Semidetached</a:t>
          </a:r>
        </a:p>
      </dgm:t>
    </dgm:pt>
    <dgm:pt modelId="{9C16AEF4-B20E-4B12-98A5-B7418512FA01}" type="parTrans" cxnId="{A992A4F9-56B4-499E-AC48-FE466257D36B}">
      <dgm:prSet/>
      <dgm:spPr/>
      <dgm:t>
        <a:bodyPr/>
        <a:lstStyle/>
        <a:p>
          <a:endParaRPr lang="en-US" sz="1700" b="1"/>
        </a:p>
      </dgm:t>
    </dgm:pt>
    <dgm:pt modelId="{3E60CE61-8565-4434-8191-A9BE5B7D7F2E}" type="sibTrans" cxnId="{A992A4F9-56B4-499E-AC48-FE466257D36B}">
      <dgm:prSet/>
      <dgm:spPr/>
      <dgm:t>
        <a:bodyPr/>
        <a:lstStyle/>
        <a:p>
          <a:endParaRPr lang="en-US" sz="1700" b="1"/>
        </a:p>
      </dgm:t>
    </dgm:pt>
    <dgm:pt modelId="{2468F6B3-BC4B-46E5-8D5A-AEFEB8AD5E0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Organic</a:t>
          </a:r>
        </a:p>
      </dgm:t>
    </dgm:pt>
    <dgm:pt modelId="{ACD93CCD-D7A3-48C7-8A4A-62807E16A7D5}" type="parTrans" cxnId="{664D38F7-B36E-4C1C-9249-DA9B583D84FB}">
      <dgm:prSet/>
      <dgm:spPr/>
      <dgm:t>
        <a:bodyPr/>
        <a:lstStyle/>
        <a:p>
          <a:endParaRPr lang="en-US" sz="1700" b="1"/>
        </a:p>
      </dgm:t>
    </dgm:pt>
    <dgm:pt modelId="{58DC4FF7-208E-42F9-9F31-320B2034B144}" type="sibTrans" cxnId="{664D38F7-B36E-4C1C-9249-DA9B583D84FB}">
      <dgm:prSet/>
      <dgm:spPr/>
      <dgm:t>
        <a:bodyPr/>
        <a:lstStyle/>
        <a:p>
          <a:endParaRPr lang="en-US" sz="1700" b="1"/>
        </a:p>
      </dgm:t>
    </dgm:pt>
    <dgm:pt modelId="{56048A10-090A-4B1B-9450-10759B7D7CA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700" b="1" dirty="0"/>
            <a:t>Embedded</a:t>
          </a:r>
        </a:p>
      </dgm:t>
    </dgm:pt>
    <dgm:pt modelId="{560ECB4C-9CD1-4622-A39B-78DE68D6CF62}" type="parTrans" cxnId="{2FEDC8F7-7208-434D-9D1D-E1EDF27D58EA}">
      <dgm:prSet/>
      <dgm:spPr/>
      <dgm:t>
        <a:bodyPr/>
        <a:lstStyle/>
        <a:p>
          <a:endParaRPr lang="en-US" sz="1700" b="1"/>
        </a:p>
      </dgm:t>
    </dgm:pt>
    <dgm:pt modelId="{2197893C-7076-4CA2-AF3F-6CF9E59453AB}" type="sibTrans" cxnId="{2FEDC8F7-7208-434D-9D1D-E1EDF27D58EA}">
      <dgm:prSet/>
      <dgm:spPr/>
      <dgm:t>
        <a:bodyPr/>
        <a:lstStyle/>
        <a:p>
          <a:endParaRPr lang="en-US" sz="1700" b="1"/>
        </a:p>
      </dgm:t>
    </dgm:pt>
    <dgm:pt modelId="{B67720AD-D0B0-40A7-8C6F-F95DCA425FB2}" type="pres">
      <dgm:prSet presAssocID="{5934AFE3-36C9-4906-A710-A430CE1D5A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4F170-5C89-4265-8E42-0525C9171AC5}" type="pres">
      <dgm:prSet presAssocID="{F53B3DF5-EC87-4D80-A432-BECA01F3B407}" presName="composite" presStyleCnt="0"/>
      <dgm:spPr/>
    </dgm:pt>
    <dgm:pt modelId="{D2CFBE94-7DF1-483B-8D90-29D5C0EA8E8C}" type="pres">
      <dgm:prSet presAssocID="{F53B3DF5-EC87-4D80-A432-BECA01F3B40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ECBCD-2CBC-46E9-B72F-EAF95A456DE8}" type="pres">
      <dgm:prSet presAssocID="{F53B3DF5-EC87-4D80-A432-BECA01F3B407}" presName="parSh" presStyleLbl="node1" presStyleIdx="0" presStyleCnt="3"/>
      <dgm:spPr/>
      <dgm:t>
        <a:bodyPr/>
        <a:lstStyle/>
        <a:p>
          <a:endParaRPr lang="en-US"/>
        </a:p>
      </dgm:t>
    </dgm:pt>
    <dgm:pt modelId="{C50BA156-4EC3-497E-B723-D9A7C90E1432}" type="pres">
      <dgm:prSet presAssocID="{F53B3DF5-EC87-4D80-A432-BECA01F3B40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4807-ED3D-4433-A158-A4923DAFA0C5}" type="pres">
      <dgm:prSet presAssocID="{3BAB76CB-34ED-418B-B5CC-366E4905B47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E8C6A42-A539-47FE-8162-FD14DF613653}" type="pres">
      <dgm:prSet presAssocID="{3BAB76CB-34ED-418B-B5CC-366E4905B47C}" presName="connTx" presStyleLbl="sibTrans2D1" presStyleIdx="0" presStyleCnt="2"/>
      <dgm:spPr/>
      <dgm:t>
        <a:bodyPr/>
        <a:lstStyle/>
        <a:p>
          <a:endParaRPr lang="en-US"/>
        </a:p>
      </dgm:t>
    </dgm:pt>
    <dgm:pt modelId="{6455A83E-0ECE-4A38-8B09-C04376767987}" type="pres">
      <dgm:prSet presAssocID="{483C3190-30E9-4FFA-B931-A2B247CFB97B}" presName="composite" presStyleCnt="0"/>
      <dgm:spPr/>
    </dgm:pt>
    <dgm:pt modelId="{086A20D6-923E-4AB7-9C0D-4072DBDF4E07}" type="pres">
      <dgm:prSet presAssocID="{483C3190-30E9-4FFA-B931-A2B247CFB97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FB1A7-8523-4BAD-A3AB-88449FB24056}" type="pres">
      <dgm:prSet presAssocID="{483C3190-30E9-4FFA-B931-A2B247CFB97B}" presName="parSh" presStyleLbl="node1" presStyleIdx="1" presStyleCnt="3"/>
      <dgm:spPr/>
      <dgm:t>
        <a:bodyPr/>
        <a:lstStyle/>
        <a:p>
          <a:endParaRPr lang="en-US"/>
        </a:p>
      </dgm:t>
    </dgm:pt>
    <dgm:pt modelId="{8E899864-A147-45D4-B963-E84F2AB23C79}" type="pres">
      <dgm:prSet presAssocID="{483C3190-30E9-4FFA-B931-A2B247CFB97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7AB8A-E0FC-4109-A44B-A603E23C5386}" type="pres">
      <dgm:prSet presAssocID="{A64A3537-317D-4F3F-9E5F-20317173A68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0A7335A-1369-4670-8032-303112E24DDB}" type="pres">
      <dgm:prSet presAssocID="{A64A3537-317D-4F3F-9E5F-20317173A68E}" presName="connTx" presStyleLbl="sibTrans2D1" presStyleIdx="1" presStyleCnt="2"/>
      <dgm:spPr/>
      <dgm:t>
        <a:bodyPr/>
        <a:lstStyle/>
        <a:p>
          <a:endParaRPr lang="en-US"/>
        </a:p>
      </dgm:t>
    </dgm:pt>
    <dgm:pt modelId="{6582B850-675B-4AA4-B3BC-10CDB76860C6}" type="pres">
      <dgm:prSet presAssocID="{61F218C7-3A59-4476-93C7-F8902CEFE3EC}" presName="composite" presStyleCnt="0"/>
      <dgm:spPr/>
    </dgm:pt>
    <dgm:pt modelId="{9F331822-4364-463C-B04A-1BCC5569D8BB}" type="pres">
      <dgm:prSet presAssocID="{61F218C7-3A59-4476-93C7-F8902CEFE3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70602-E957-4A69-B267-ABCB9AF7E85D}" type="pres">
      <dgm:prSet presAssocID="{61F218C7-3A59-4476-93C7-F8902CEFE3EC}" presName="parSh" presStyleLbl="node1" presStyleIdx="2" presStyleCnt="3"/>
      <dgm:spPr/>
      <dgm:t>
        <a:bodyPr/>
        <a:lstStyle/>
        <a:p>
          <a:endParaRPr lang="en-US"/>
        </a:p>
      </dgm:t>
    </dgm:pt>
    <dgm:pt modelId="{9214A612-DF61-441E-94B7-A528EAC44D66}" type="pres">
      <dgm:prSet presAssocID="{61F218C7-3A59-4476-93C7-F8902CEFE3E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DC8F7-7208-434D-9D1D-E1EDF27D58EA}" srcId="{61F218C7-3A59-4476-93C7-F8902CEFE3EC}" destId="{56048A10-090A-4B1B-9450-10759B7D7CAD}" srcOrd="2" destOrd="0" parTransId="{560ECB4C-9CD1-4622-A39B-78DE68D6CF62}" sibTransId="{2197893C-7076-4CA2-AF3F-6CF9E59453AB}"/>
    <dgm:cxn modelId="{A992A4F9-56B4-499E-AC48-FE466257D36B}" srcId="{61F218C7-3A59-4476-93C7-F8902CEFE3EC}" destId="{B7E380AE-7A0B-4781-A5ED-7B82F3B27C0B}" srcOrd="1" destOrd="0" parTransId="{9C16AEF4-B20E-4B12-98A5-B7418512FA01}" sibTransId="{3E60CE61-8565-4434-8191-A9BE5B7D7F2E}"/>
    <dgm:cxn modelId="{07C81AE1-0E18-44FE-8A35-F6B32FCB5FE0}" type="presOf" srcId="{811486E5-BE03-4114-BBF5-BEFBAC330A04}" destId="{C50BA156-4EC3-497E-B723-D9A7C90E1432}" srcOrd="0" destOrd="1" presId="urn:microsoft.com/office/officeart/2005/8/layout/process3"/>
    <dgm:cxn modelId="{30F10B05-85D1-4F02-8412-AB0927404209}" type="presOf" srcId="{E971DF4F-7A3D-426B-83CF-21D383873B92}" destId="{8E899864-A147-45D4-B963-E84F2AB23C79}" srcOrd="0" destOrd="0" presId="urn:microsoft.com/office/officeart/2005/8/layout/process3"/>
    <dgm:cxn modelId="{9F3EA885-0B5A-43CD-9501-3874A877F0FB}" srcId="{483C3190-30E9-4FFA-B931-A2B247CFB97B}" destId="{F2E54BB6-BA25-4D03-AFF9-3F09FE2DA3CE}" srcOrd="2" destOrd="0" parTransId="{CECAB42E-F5C4-478D-9173-EA3471C530EF}" sibTransId="{5E502D8B-6530-45CD-85B3-B0F6E421B9BD}"/>
    <dgm:cxn modelId="{78726ADF-CD74-41C3-BD30-BDEC99C5A6B3}" type="presOf" srcId="{61F218C7-3A59-4476-93C7-F8902CEFE3EC}" destId="{69B70602-E957-4A69-B267-ABCB9AF7E85D}" srcOrd="1" destOrd="0" presId="urn:microsoft.com/office/officeart/2005/8/layout/process3"/>
    <dgm:cxn modelId="{33D04046-35CE-4253-8662-35F1582E6558}" srcId="{5934AFE3-36C9-4906-A710-A430CE1D5A36}" destId="{483C3190-30E9-4FFA-B931-A2B247CFB97B}" srcOrd="1" destOrd="0" parTransId="{72B76A5B-CBFB-4993-8445-AFA47B26EBA3}" sibTransId="{A64A3537-317D-4F3F-9E5F-20317173A68E}"/>
    <dgm:cxn modelId="{348DC4DB-E626-4884-8698-E99CFBC1A56A}" type="presOf" srcId="{0552BA7A-AA57-435C-8F2A-1C9B15522460}" destId="{C50BA156-4EC3-497E-B723-D9A7C90E1432}" srcOrd="0" destOrd="0" presId="urn:microsoft.com/office/officeart/2005/8/layout/process3"/>
    <dgm:cxn modelId="{9F0F39E8-551E-4C4A-BB36-85FAEA19EB4A}" type="presOf" srcId="{A64A3537-317D-4F3F-9E5F-20317173A68E}" destId="{20A7335A-1369-4670-8032-303112E24DDB}" srcOrd="1" destOrd="0" presId="urn:microsoft.com/office/officeart/2005/8/layout/process3"/>
    <dgm:cxn modelId="{E9A0642F-1119-40C8-87AE-15FD0678E9C9}" type="presOf" srcId="{F53B3DF5-EC87-4D80-A432-BECA01F3B407}" destId="{D2CFBE94-7DF1-483B-8D90-29D5C0EA8E8C}" srcOrd="0" destOrd="0" presId="urn:microsoft.com/office/officeart/2005/8/layout/process3"/>
    <dgm:cxn modelId="{05897268-D57B-428F-8FF4-30138151A3A1}" srcId="{F53B3DF5-EC87-4D80-A432-BECA01F3B407}" destId="{2A73B51F-E067-487E-9D17-83DC9AD298EE}" srcOrd="2" destOrd="0" parTransId="{CDD0DB8B-3633-4A31-A080-387294213801}" sibTransId="{FA2FC491-54C4-4D94-8439-B081B45EF17B}"/>
    <dgm:cxn modelId="{07135447-55DD-49FE-BF4E-7A7E2F733D05}" srcId="{F53B3DF5-EC87-4D80-A432-BECA01F3B407}" destId="{811486E5-BE03-4114-BBF5-BEFBAC330A04}" srcOrd="1" destOrd="0" parTransId="{B3E3515F-20EE-443F-8A64-6F18E7D6CFAA}" sibTransId="{37E91361-FE71-4426-B641-066EA7DA5A28}"/>
    <dgm:cxn modelId="{4C8FF806-D1A1-4ACD-A43A-B44A0F211EF6}" type="presOf" srcId="{8644FE81-1626-41C5-B396-0759980F324F}" destId="{8E899864-A147-45D4-B963-E84F2AB23C79}" srcOrd="0" destOrd="1" presId="urn:microsoft.com/office/officeart/2005/8/layout/process3"/>
    <dgm:cxn modelId="{E2871407-3AF5-4D61-AD9B-E5DA56F87DBC}" type="presOf" srcId="{5934AFE3-36C9-4906-A710-A430CE1D5A36}" destId="{B67720AD-D0B0-40A7-8C6F-F95DCA425FB2}" srcOrd="0" destOrd="0" presId="urn:microsoft.com/office/officeart/2005/8/layout/process3"/>
    <dgm:cxn modelId="{307F728C-3095-4CD1-8793-D904ADBAA7DE}" type="presOf" srcId="{56048A10-090A-4B1B-9450-10759B7D7CAD}" destId="{9214A612-DF61-441E-94B7-A528EAC44D66}" srcOrd="0" destOrd="2" presId="urn:microsoft.com/office/officeart/2005/8/layout/process3"/>
    <dgm:cxn modelId="{717D3045-DF12-4687-8A5E-B57FDDF84CC7}" type="presOf" srcId="{483C3190-30E9-4FFA-B931-A2B247CFB97B}" destId="{086A20D6-923E-4AB7-9C0D-4072DBDF4E07}" srcOrd="0" destOrd="0" presId="urn:microsoft.com/office/officeart/2005/8/layout/process3"/>
    <dgm:cxn modelId="{EE0A4E28-B994-4064-8612-8B5295306930}" srcId="{5934AFE3-36C9-4906-A710-A430CE1D5A36}" destId="{F53B3DF5-EC87-4D80-A432-BECA01F3B407}" srcOrd="0" destOrd="0" parTransId="{F8E1CDFF-D311-4AA0-9F08-B8650CFDDF94}" sibTransId="{3BAB76CB-34ED-418B-B5CC-366E4905B47C}"/>
    <dgm:cxn modelId="{6AFB3DFD-BCB8-4C17-902C-3A5B1847591E}" type="presOf" srcId="{F53B3DF5-EC87-4D80-A432-BECA01F3B407}" destId="{892ECBCD-2CBC-46E9-B72F-EAF95A456DE8}" srcOrd="1" destOrd="0" presId="urn:microsoft.com/office/officeart/2005/8/layout/process3"/>
    <dgm:cxn modelId="{3E360271-43A9-4CC7-9D97-B8F89D515AD4}" type="presOf" srcId="{3BAB76CB-34ED-418B-B5CC-366E4905B47C}" destId="{31FE4807-ED3D-4433-A158-A4923DAFA0C5}" srcOrd="0" destOrd="0" presId="urn:microsoft.com/office/officeart/2005/8/layout/process3"/>
    <dgm:cxn modelId="{8520B00D-D4D8-4743-B34F-80E0E1AA86DF}" type="presOf" srcId="{2468F6B3-BC4B-46E5-8D5A-AEFEB8AD5E0F}" destId="{9214A612-DF61-441E-94B7-A528EAC44D66}" srcOrd="0" destOrd="0" presId="urn:microsoft.com/office/officeart/2005/8/layout/process3"/>
    <dgm:cxn modelId="{3601613E-BE10-4B9F-8EA7-641F1FD900FA}" srcId="{483C3190-30E9-4FFA-B931-A2B247CFB97B}" destId="{E971DF4F-7A3D-426B-83CF-21D383873B92}" srcOrd="0" destOrd="0" parTransId="{05B4E58F-6B9E-49C2-ACF7-F2A1AC9FBB07}" sibTransId="{4528D200-AB42-4A70-AE04-ADB5330B0658}"/>
    <dgm:cxn modelId="{DCE1F9C4-E84B-4117-A2F3-B7B7E9B84C28}" type="presOf" srcId="{B7E380AE-7A0B-4781-A5ED-7B82F3B27C0B}" destId="{9214A612-DF61-441E-94B7-A528EAC44D66}" srcOrd="0" destOrd="1" presId="urn:microsoft.com/office/officeart/2005/8/layout/process3"/>
    <dgm:cxn modelId="{20039C05-7218-42A1-9FB2-77439BAB846C}" type="presOf" srcId="{A64A3537-317D-4F3F-9E5F-20317173A68E}" destId="{1817AB8A-E0FC-4109-A44B-A603E23C5386}" srcOrd="0" destOrd="0" presId="urn:microsoft.com/office/officeart/2005/8/layout/process3"/>
    <dgm:cxn modelId="{95963BD8-D856-4E9F-9CB0-211F0A2C397B}" type="presOf" srcId="{F2E54BB6-BA25-4D03-AFF9-3F09FE2DA3CE}" destId="{8E899864-A147-45D4-B963-E84F2AB23C79}" srcOrd="0" destOrd="2" presId="urn:microsoft.com/office/officeart/2005/8/layout/process3"/>
    <dgm:cxn modelId="{21104E8B-5065-44A7-9B23-CEB21F87CDB3}" type="presOf" srcId="{483C3190-30E9-4FFA-B931-A2B247CFB97B}" destId="{B5CFB1A7-8523-4BAD-A3AB-88449FB24056}" srcOrd="1" destOrd="0" presId="urn:microsoft.com/office/officeart/2005/8/layout/process3"/>
    <dgm:cxn modelId="{08AFE865-9069-4DA4-8755-9108B35348C3}" srcId="{F53B3DF5-EC87-4D80-A432-BECA01F3B407}" destId="{0552BA7A-AA57-435C-8F2A-1C9B15522460}" srcOrd="0" destOrd="0" parTransId="{B1BE514F-EF40-40DE-B715-175179579C8F}" sibTransId="{F98947B5-72FE-4C70-AFEA-C605FE573968}"/>
    <dgm:cxn modelId="{7AECDC46-1830-48B8-91C6-58354499A061}" type="presOf" srcId="{3BAB76CB-34ED-418B-B5CC-366E4905B47C}" destId="{FE8C6A42-A539-47FE-8162-FD14DF613653}" srcOrd="1" destOrd="0" presId="urn:microsoft.com/office/officeart/2005/8/layout/process3"/>
    <dgm:cxn modelId="{C6613B19-4657-479F-B74E-4054FF524AB4}" type="presOf" srcId="{2A73B51F-E067-487E-9D17-83DC9AD298EE}" destId="{C50BA156-4EC3-497E-B723-D9A7C90E1432}" srcOrd="0" destOrd="2" presId="urn:microsoft.com/office/officeart/2005/8/layout/process3"/>
    <dgm:cxn modelId="{B7AACDDD-8374-4183-BE4C-CEA45C8198F9}" type="presOf" srcId="{61F218C7-3A59-4476-93C7-F8902CEFE3EC}" destId="{9F331822-4364-463C-B04A-1BCC5569D8BB}" srcOrd="0" destOrd="0" presId="urn:microsoft.com/office/officeart/2005/8/layout/process3"/>
    <dgm:cxn modelId="{87C5A6C8-CDF1-454D-A6CF-AA3CACF7A33F}" srcId="{5934AFE3-36C9-4906-A710-A430CE1D5A36}" destId="{61F218C7-3A59-4476-93C7-F8902CEFE3EC}" srcOrd="2" destOrd="0" parTransId="{07E5CD5E-D57F-4BA5-9F5B-382D92C4FCED}" sibTransId="{07E4B5F2-96D6-4BAF-A51F-CA2D6300BB92}"/>
    <dgm:cxn modelId="{503FB326-98D9-46AF-AEF2-9C11DAEDCA74}" srcId="{483C3190-30E9-4FFA-B931-A2B247CFB97B}" destId="{8644FE81-1626-41C5-B396-0759980F324F}" srcOrd="1" destOrd="0" parTransId="{B5724B11-1E25-4363-B0E5-2A5EADF58F0F}" sibTransId="{C5231909-A3F0-4F4D-BF5B-D905AFCDE19C}"/>
    <dgm:cxn modelId="{664D38F7-B36E-4C1C-9249-DA9B583D84FB}" srcId="{61F218C7-3A59-4476-93C7-F8902CEFE3EC}" destId="{2468F6B3-BC4B-46E5-8D5A-AEFEB8AD5E0F}" srcOrd="0" destOrd="0" parTransId="{ACD93CCD-D7A3-48C7-8A4A-62807E16A7D5}" sibTransId="{58DC4FF7-208E-42F9-9F31-320B2034B144}"/>
    <dgm:cxn modelId="{8A40D69D-9F35-4D51-9220-52945F88A515}" type="presParOf" srcId="{B67720AD-D0B0-40A7-8C6F-F95DCA425FB2}" destId="{42F4F170-5C89-4265-8E42-0525C9171AC5}" srcOrd="0" destOrd="0" presId="urn:microsoft.com/office/officeart/2005/8/layout/process3"/>
    <dgm:cxn modelId="{1922D152-B67F-424D-BC49-D8245D757BF0}" type="presParOf" srcId="{42F4F170-5C89-4265-8E42-0525C9171AC5}" destId="{D2CFBE94-7DF1-483B-8D90-29D5C0EA8E8C}" srcOrd="0" destOrd="0" presId="urn:microsoft.com/office/officeart/2005/8/layout/process3"/>
    <dgm:cxn modelId="{AA6F2723-F357-474E-9582-FE01F1C55284}" type="presParOf" srcId="{42F4F170-5C89-4265-8E42-0525C9171AC5}" destId="{892ECBCD-2CBC-46E9-B72F-EAF95A456DE8}" srcOrd="1" destOrd="0" presId="urn:microsoft.com/office/officeart/2005/8/layout/process3"/>
    <dgm:cxn modelId="{0A64568A-27EA-4F07-A34E-4E1D2C4EC1B9}" type="presParOf" srcId="{42F4F170-5C89-4265-8E42-0525C9171AC5}" destId="{C50BA156-4EC3-497E-B723-D9A7C90E1432}" srcOrd="2" destOrd="0" presId="urn:microsoft.com/office/officeart/2005/8/layout/process3"/>
    <dgm:cxn modelId="{470DE434-78CF-47B2-81BC-1055691184D0}" type="presParOf" srcId="{B67720AD-D0B0-40A7-8C6F-F95DCA425FB2}" destId="{31FE4807-ED3D-4433-A158-A4923DAFA0C5}" srcOrd="1" destOrd="0" presId="urn:microsoft.com/office/officeart/2005/8/layout/process3"/>
    <dgm:cxn modelId="{4CC3FDA3-24A8-4AA7-B9B0-4BD576D3775A}" type="presParOf" srcId="{31FE4807-ED3D-4433-A158-A4923DAFA0C5}" destId="{FE8C6A42-A539-47FE-8162-FD14DF613653}" srcOrd="0" destOrd="0" presId="urn:microsoft.com/office/officeart/2005/8/layout/process3"/>
    <dgm:cxn modelId="{1B8E7A0C-1713-40E4-8134-079382AE58FA}" type="presParOf" srcId="{B67720AD-D0B0-40A7-8C6F-F95DCA425FB2}" destId="{6455A83E-0ECE-4A38-8B09-C04376767987}" srcOrd="2" destOrd="0" presId="urn:microsoft.com/office/officeart/2005/8/layout/process3"/>
    <dgm:cxn modelId="{B1B55AE8-3F6E-497E-BD07-4C99916C6144}" type="presParOf" srcId="{6455A83E-0ECE-4A38-8B09-C04376767987}" destId="{086A20D6-923E-4AB7-9C0D-4072DBDF4E07}" srcOrd="0" destOrd="0" presId="urn:microsoft.com/office/officeart/2005/8/layout/process3"/>
    <dgm:cxn modelId="{0F775BC8-F032-40D4-99D5-46E93936FDB3}" type="presParOf" srcId="{6455A83E-0ECE-4A38-8B09-C04376767987}" destId="{B5CFB1A7-8523-4BAD-A3AB-88449FB24056}" srcOrd="1" destOrd="0" presId="urn:microsoft.com/office/officeart/2005/8/layout/process3"/>
    <dgm:cxn modelId="{5EBEB77D-18A3-446B-B690-DE8558130E76}" type="presParOf" srcId="{6455A83E-0ECE-4A38-8B09-C04376767987}" destId="{8E899864-A147-45D4-B963-E84F2AB23C79}" srcOrd="2" destOrd="0" presId="urn:microsoft.com/office/officeart/2005/8/layout/process3"/>
    <dgm:cxn modelId="{B532EF02-FE92-4D4E-B5F8-C2319E3CA8FA}" type="presParOf" srcId="{B67720AD-D0B0-40A7-8C6F-F95DCA425FB2}" destId="{1817AB8A-E0FC-4109-A44B-A603E23C5386}" srcOrd="3" destOrd="0" presId="urn:microsoft.com/office/officeart/2005/8/layout/process3"/>
    <dgm:cxn modelId="{2A0F9750-9067-427E-840B-C86CD3DC0A84}" type="presParOf" srcId="{1817AB8A-E0FC-4109-A44B-A603E23C5386}" destId="{20A7335A-1369-4670-8032-303112E24DDB}" srcOrd="0" destOrd="0" presId="urn:microsoft.com/office/officeart/2005/8/layout/process3"/>
    <dgm:cxn modelId="{A947BF66-E2B8-48E9-9866-355857A79E40}" type="presParOf" srcId="{B67720AD-D0B0-40A7-8C6F-F95DCA425FB2}" destId="{6582B850-675B-4AA4-B3BC-10CDB76860C6}" srcOrd="4" destOrd="0" presId="urn:microsoft.com/office/officeart/2005/8/layout/process3"/>
    <dgm:cxn modelId="{13D95F55-9DD0-4040-8583-AAE6314591F1}" type="presParOf" srcId="{6582B850-675B-4AA4-B3BC-10CDB76860C6}" destId="{9F331822-4364-463C-B04A-1BCC5569D8BB}" srcOrd="0" destOrd="0" presId="urn:microsoft.com/office/officeart/2005/8/layout/process3"/>
    <dgm:cxn modelId="{135D6ECF-345D-42F9-9B43-D629EAB48996}" type="presParOf" srcId="{6582B850-675B-4AA4-B3BC-10CDB76860C6}" destId="{69B70602-E957-4A69-B267-ABCB9AF7E85D}" srcOrd="1" destOrd="0" presId="urn:microsoft.com/office/officeart/2005/8/layout/process3"/>
    <dgm:cxn modelId="{6D5F4316-5835-444B-8BA5-7B2870EDEE23}" type="presParOf" srcId="{6582B850-675B-4AA4-B3BC-10CDB76860C6}" destId="{9214A612-DF61-441E-94B7-A528EAC44D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CBCD-2CBC-46E9-B72F-EAF95A456DE8}">
      <dsp:nvSpPr>
        <dsp:cNvPr id="0" name=""/>
        <dsp:cNvSpPr/>
      </dsp:nvSpPr>
      <dsp:spPr>
        <a:xfrm>
          <a:off x="5516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Basic</a:t>
          </a:r>
        </a:p>
      </dsp:txBody>
      <dsp:txXfrm>
        <a:off x="5516" y="39593"/>
        <a:ext cx="2508145" cy="576000"/>
      </dsp:txXfrm>
    </dsp:sp>
    <dsp:sp modelId="{C50BA156-4EC3-497E-B723-D9A7C90E1432}">
      <dsp:nvSpPr>
        <dsp:cNvPr id="0" name=""/>
        <dsp:cNvSpPr/>
      </dsp:nvSpPr>
      <dsp:spPr>
        <a:xfrm>
          <a:off x="519232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Embedded</a:t>
          </a:r>
        </a:p>
      </dsp:txBody>
      <dsp:txXfrm>
        <a:off x="552973" y="649334"/>
        <a:ext cx="2440663" cy="1084518"/>
      </dsp:txXfrm>
    </dsp:sp>
    <dsp:sp modelId="{31FE4807-ED3D-4433-A158-A4923DAFA0C5}">
      <dsp:nvSpPr>
        <dsp:cNvPr id="0" name=""/>
        <dsp:cNvSpPr/>
      </dsp:nvSpPr>
      <dsp:spPr>
        <a:xfrm>
          <a:off x="2893887" y="15365"/>
          <a:ext cx="806078" cy="62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2893887" y="140256"/>
        <a:ext cx="618742" cy="374673"/>
      </dsp:txXfrm>
    </dsp:sp>
    <dsp:sp modelId="{B5CFB1A7-8523-4BAD-A3AB-88449FB24056}">
      <dsp:nvSpPr>
        <dsp:cNvPr id="0" name=""/>
        <dsp:cNvSpPr/>
      </dsp:nvSpPr>
      <dsp:spPr>
        <a:xfrm>
          <a:off x="4034564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Intermediate</a:t>
          </a:r>
        </a:p>
      </dsp:txBody>
      <dsp:txXfrm>
        <a:off x="4034564" y="39593"/>
        <a:ext cx="2508145" cy="576000"/>
      </dsp:txXfrm>
    </dsp:sp>
    <dsp:sp modelId="{8E899864-A147-45D4-B963-E84F2AB23C79}">
      <dsp:nvSpPr>
        <dsp:cNvPr id="0" name=""/>
        <dsp:cNvSpPr/>
      </dsp:nvSpPr>
      <dsp:spPr>
        <a:xfrm>
          <a:off x="4548280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Embedded</a:t>
          </a:r>
        </a:p>
      </dsp:txBody>
      <dsp:txXfrm>
        <a:off x="4582021" y="649334"/>
        <a:ext cx="2440663" cy="1084518"/>
      </dsp:txXfrm>
    </dsp:sp>
    <dsp:sp modelId="{1817AB8A-E0FC-4109-A44B-A603E23C5386}">
      <dsp:nvSpPr>
        <dsp:cNvPr id="0" name=""/>
        <dsp:cNvSpPr/>
      </dsp:nvSpPr>
      <dsp:spPr>
        <a:xfrm>
          <a:off x="6922935" y="15365"/>
          <a:ext cx="806078" cy="62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6922935" y="140256"/>
        <a:ext cx="618742" cy="374673"/>
      </dsp:txXfrm>
    </dsp:sp>
    <dsp:sp modelId="{69B70602-E957-4A69-B267-ABCB9AF7E85D}">
      <dsp:nvSpPr>
        <dsp:cNvPr id="0" name=""/>
        <dsp:cNvSpPr/>
      </dsp:nvSpPr>
      <dsp:spPr>
        <a:xfrm>
          <a:off x="8063612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Detailed</a:t>
          </a:r>
        </a:p>
      </dsp:txBody>
      <dsp:txXfrm>
        <a:off x="8063612" y="39593"/>
        <a:ext cx="2508145" cy="576000"/>
      </dsp:txXfrm>
    </dsp:sp>
    <dsp:sp modelId="{9214A612-DF61-441E-94B7-A528EAC44D66}">
      <dsp:nvSpPr>
        <dsp:cNvPr id="0" name=""/>
        <dsp:cNvSpPr/>
      </dsp:nvSpPr>
      <dsp:spPr>
        <a:xfrm>
          <a:off x="8577328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Embedded</a:t>
          </a:r>
        </a:p>
      </dsp:txBody>
      <dsp:txXfrm>
        <a:off x="8611069" y="649334"/>
        <a:ext cx="2440663" cy="108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216D-ADED-4603-B948-11D8340283C3}">
      <dsp:nvSpPr>
        <dsp:cNvPr id="0" name=""/>
        <dsp:cNvSpPr/>
      </dsp:nvSpPr>
      <dsp:spPr>
        <a:xfrm>
          <a:off x="1167904" y="609768"/>
          <a:ext cx="2021153" cy="20214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3B89-F48B-4613-AF7C-B1DAE82A7DBF}">
      <dsp:nvSpPr>
        <dsp:cNvPr id="0" name=""/>
        <dsp:cNvSpPr/>
      </dsp:nvSpPr>
      <dsp:spPr>
        <a:xfrm>
          <a:off x="1614645" y="1339577"/>
          <a:ext cx="1123116" cy="56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rgbClr val="FF0000"/>
              </a:solidFill>
            </a:rPr>
            <a:t>FP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1614645" y="1339577"/>
        <a:ext cx="1123116" cy="561423"/>
      </dsp:txXfrm>
    </dsp:sp>
    <dsp:sp modelId="{088C4C36-B8CC-46F7-B9E0-086D978A157D}">
      <dsp:nvSpPr>
        <dsp:cNvPr id="0" name=""/>
        <dsp:cNvSpPr/>
      </dsp:nvSpPr>
      <dsp:spPr>
        <a:xfrm>
          <a:off x="606535" y="1771247"/>
          <a:ext cx="2021153" cy="20214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BB81-4D64-40A4-86CF-18B1AB23181D}">
      <dsp:nvSpPr>
        <dsp:cNvPr id="0" name=""/>
        <dsp:cNvSpPr/>
      </dsp:nvSpPr>
      <dsp:spPr>
        <a:xfrm>
          <a:off x="823878" y="2507775"/>
          <a:ext cx="1586469" cy="56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KLOC</a:t>
          </a:r>
        </a:p>
      </dsp:txBody>
      <dsp:txXfrm>
        <a:off x="823878" y="2507775"/>
        <a:ext cx="1586469" cy="561423"/>
      </dsp:txXfrm>
    </dsp:sp>
    <dsp:sp modelId="{10DAF978-A513-47DC-B3A1-1D4C5DA517AC}">
      <dsp:nvSpPr>
        <dsp:cNvPr id="0" name=""/>
        <dsp:cNvSpPr/>
      </dsp:nvSpPr>
      <dsp:spPr>
        <a:xfrm>
          <a:off x="1311757" y="3071718"/>
          <a:ext cx="1736484" cy="17371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0043C-A752-4708-A722-31F145E01A2A}">
      <dsp:nvSpPr>
        <dsp:cNvPr id="0" name=""/>
        <dsp:cNvSpPr/>
      </dsp:nvSpPr>
      <dsp:spPr>
        <a:xfrm>
          <a:off x="1617302" y="3677652"/>
          <a:ext cx="1123116" cy="56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E, D, #of People</a:t>
          </a:r>
        </a:p>
      </dsp:txBody>
      <dsp:txXfrm>
        <a:off x="1617302" y="3677652"/>
        <a:ext cx="1123116" cy="561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CBCD-2CBC-46E9-B72F-EAF95A456DE8}">
      <dsp:nvSpPr>
        <dsp:cNvPr id="0" name=""/>
        <dsp:cNvSpPr/>
      </dsp:nvSpPr>
      <dsp:spPr>
        <a:xfrm>
          <a:off x="5516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Basic</a:t>
          </a:r>
        </a:p>
      </dsp:txBody>
      <dsp:txXfrm>
        <a:off x="5516" y="39593"/>
        <a:ext cx="2508145" cy="576000"/>
      </dsp:txXfrm>
    </dsp:sp>
    <dsp:sp modelId="{C50BA156-4EC3-497E-B723-D9A7C90E1432}">
      <dsp:nvSpPr>
        <dsp:cNvPr id="0" name=""/>
        <dsp:cNvSpPr/>
      </dsp:nvSpPr>
      <dsp:spPr>
        <a:xfrm>
          <a:off x="519232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Embedded</a:t>
          </a:r>
        </a:p>
      </dsp:txBody>
      <dsp:txXfrm>
        <a:off x="552973" y="649334"/>
        <a:ext cx="2440663" cy="1084518"/>
      </dsp:txXfrm>
    </dsp:sp>
    <dsp:sp modelId="{31FE4807-ED3D-4433-A158-A4923DAFA0C5}">
      <dsp:nvSpPr>
        <dsp:cNvPr id="0" name=""/>
        <dsp:cNvSpPr/>
      </dsp:nvSpPr>
      <dsp:spPr>
        <a:xfrm>
          <a:off x="2893887" y="15365"/>
          <a:ext cx="806078" cy="62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2893887" y="140256"/>
        <a:ext cx="618742" cy="374673"/>
      </dsp:txXfrm>
    </dsp:sp>
    <dsp:sp modelId="{B5CFB1A7-8523-4BAD-A3AB-88449FB24056}">
      <dsp:nvSpPr>
        <dsp:cNvPr id="0" name=""/>
        <dsp:cNvSpPr/>
      </dsp:nvSpPr>
      <dsp:spPr>
        <a:xfrm>
          <a:off x="4034564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/>
            <a:t>Intermediate</a:t>
          </a:r>
        </a:p>
      </dsp:txBody>
      <dsp:txXfrm>
        <a:off x="4034564" y="39593"/>
        <a:ext cx="2508145" cy="576000"/>
      </dsp:txXfrm>
    </dsp:sp>
    <dsp:sp modelId="{8E899864-A147-45D4-B963-E84F2AB23C79}">
      <dsp:nvSpPr>
        <dsp:cNvPr id="0" name=""/>
        <dsp:cNvSpPr/>
      </dsp:nvSpPr>
      <dsp:spPr>
        <a:xfrm>
          <a:off x="4548280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Embedded</a:t>
          </a:r>
        </a:p>
      </dsp:txBody>
      <dsp:txXfrm>
        <a:off x="4582021" y="649334"/>
        <a:ext cx="2440663" cy="1084518"/>
      </dsp:txXfrm>
    </dsp:sp>
    <dsp:sp modelId="{1817AB8A-E0FC-4109-A44B-A603E23C5386}">
      <dsp:nvSpPr>
        <dsp:cNvPr id="0" name=""/>
        <dsp:cNvSpPr/>
      </dsp:nvSpPr>
      <dsp:spPr>
        <a:xfrm>
          <a:off x="6922935" y="15365"/>
          <a:ext cx="806078" cy="62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6922935" y="140256"/>
        <a:ext cx="618742" cy="374673"/>
      </dsp:txXfrm>
    </dsp:sp>
    <dsp:sp modelId="{69B70602-E957-4A69-B267-ABCB9AF7E85D}">
      <dsp:nvSpPr>
        <dsp:cNvPr id="0" name=""/>
        <dsp:cNvSpPr/>
      </dsp:nvSpPr>
      <dsp:spPr>
        <a:xfrm>
          <a:off x="8063612" y="39593"/>
          <a:ext cx="2508145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Detailed</a:t>
          </a:r>
        </a:p>
      </dsp:txBody>
      <dsp:txXfrm>
        <a:off x="8063612" y="39593"/>
        <a:ext cx="2508145" cy="576000"/>
      </dsp:txXfrm>
    </dsp:sp>
    <dsp:sp modelId="{9214A612-DF61-441E-94B7-A528EAC44D66}">
      <dsp:nvSpPr>
        <dsp:cNvPr id="0" name=""/>
        <dsp:cNvSpPr/>
      </dsp:nvSpPr>
      <dsp:spPr>
        <a:xfrm>
          <a:off x="8577328" y="615593"/>
          <a:ext cx="2508145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Semidetached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700" b="1" kern="1200" dirty="0"/>
            <a:t>Embedded</a:t>
          </a:r>
        </a:p>
      </dsp:txBody>
      <dsp:txXfrm>
        <a:off x="8611069" y="649334"/>
        <a:ext cx="2440663" cy="108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5462-82B7-4DED-8DBD-191515F1F38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0C16-F356-4428-998A-CBA0C9DCE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Each cost driver is rated for a given project environment.</a:t>
            </a:r>
          </a:p>
          <a:p>
            <a:pPr algn="just"/>
            <a:r>
              <a:rPr lang="en-US" dirty="0"/>
              <a:t>The rating uses a scale;</a:t>
            </a:r>
            <a:r>
              <a:rPr lang="en-US" b="1" i="1" dirty="0"/>
              <a:t> very low, low, nominal, high, very high, extra high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which describes to what extent the cost driver applies to the project being estimated.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0C16-F356-4428-998A-CBA0C9DCE9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Each cost driver is rated for a given project environment.</a:t>
            </a:r>
          </a:p>
          <a:p>
            <a:pPr algn="just"/>
            <a:r>
              <a:rPr lang="en-US" dirty="0"/>
              <a:t>The rating uses a scale;</a:t>
            </a:r>
            <a:r>
              <a:rPr lang="en-US" b="1" i="1" dirty="0"/>
              <a:t> very low, low, nominal, high, very high, extra high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which describes to what extent the cost driver applies to the project being estimated.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0C16-F356-4428-998A-CBA0C9DCE9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xmlns="" id="{186897B6-3577-4BC3-A340-45B8F6E15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xmlns="" id="{09EA1B8F-3CA3-48BE-9EF6-803B4C920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Dağıtımlı Sistem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Yanıt/Çıktı Performansı Odaklı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Kullanıcı Verimliliği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Karmaşık Dahili İşlem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Yeniden Kullanılabilir Kod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Kurulumu Kolay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Kullanımı Kolay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Taşınabilir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Değiştirilmesi Kolay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Koşut Zamanlı (Concurrent)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Güvenlik İçeren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Diğer Sistemler için Ulaşılabilir</a:t>
            </a:r>
          </a:p>
          <a:p>
            <a:pPr marL="228600" indent="-228600">
              <a:buFont typeface="Calibri Light" panose="020F0302020204030204" pitchFamily="34" charset="0"/>
              <a:buAutoNum type="arabicPeriod"/>
            </a:pPr>
            <a:r>
              <a:rPr lang="tr-TR" altLang="tr-TR"/>
              <a:t>Kullanıcı Eğitimi Gerekliliği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xmlns="" id="{9658395C-15D5-41A3-92FE-D7ECDEE5B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7620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7620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7620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762000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F93AC6B-D80E-454A-ACF4-D15413ECFC77}" type="slidenum">
              <a:rPr lang="en-US" altLang="tr-TR" sz="1000" smtClean="0">
                <a:latin typeface="Times New Roman" panose="02020603050405020304" pitchFamily="18" charset="0"/>
              </a:rPr>
              <a:pPr/>
              <a:t>35</a:t>
            </a:fld>
            <a:endParaRPr lang="en-US" altLang="tr-TR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9B90D-F7E7-4315-B06D-CC3EFF090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92A7E6-8CA5-4D59-A241-81B9A1ED1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2AD4B-BD64-4F39-A126-F5E56A05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DAE6D1-EB6B-4B34-8986-B06B1E91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1D6B1F-27A3-470E-B76E-98191BB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C75CA-4B2E-4C87-AD5B-95CE2053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283C5F-22AF-425D-9C89-17395BFB9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3032-BA8B-4972-9892-17D4A0BD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7DC51-BCFD-4696-9CC1-8338EB05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A6779-F197-4134-8706-76FD7443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E61F46-6238-418F-BD33-406023AF7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EE5DED-6D32-4D92-93E0-4D6BDBE69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7EE343-27AD-438B-8224-AA67EF68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92D18-5AA6-47D1-B606-EB889432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41129-5333-4A41-8AB4-2CCF08BF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7A6B5-1E96-4680-8676-50A536BA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3EF0C-728A-4E77-BFD0-A7B69EB2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21A2B-CA3E-4747-9956-0565CC29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04583-57C0-42EF-BCEF-0D6118A7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F3D74-25CE-494A-86EC-70FD1A2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8A615-1ED2-4001-8D52-CD6BC625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AC0F7-96C0-40AF-A2A3-B886DF38F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DF0DA-F798-4881-849F-BC5792CD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8A4A71-BDE4-479C-8250-CE8A6E85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37965-E981-49F7-A1E0-CEBFED1D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02F29-B085-405F-81A2-F05E4341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19DD7D-8D4F-438A-A3E6-99A0AF3C0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05BD32-E074-4961-B903-60DE1A40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E8A13F-FC04-445D-B2CC-671F850B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761732-BBD2-4A36-9826-D55C5CA1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B36CFA-566B-4E3F-BA8E-4A83B678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E747A-BE8F-43D8-A7BA-B9445B3C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D6753D-A9F1-40CF-AA89-B0763132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DB52E-3E67-4901-A7BE-5E74AB518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381A98-D2AB-468C-8250-20D13D635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78C7BB-4C47-4FEC-AF33-E2F98CCEC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79A202-26B9-4E3F-81B8-791CC397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680B56-1657-430F-9B54-515F9B6B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06FB9A-F12F-45D9-A513-8DAECF0A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4CB0D-ACBF-44CD-A157-78484A11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34FF54-2B42-4D54-928D-91F7C6C1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B9C222-B43B-406D-AEEB-D60BB007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63C154-81D6-4F5E-9619-BE69F94E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BAD159-0A03-4EDD-91CB-C66BAE1C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868454-A166-404A-8951-82727C20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9A048E-9455-401E-B7A5-12F490A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62A16-EBDE-4B0D-A281-1BD6705D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FEF78-3B0F-4A6F-A588-62DA527C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DF9452-32E8-443E-BDED-B957CCFAE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F1E72E-3036-4B50-93AF-F04B6A4C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1E2FAC-1285-46A5-8977-D5A79EA0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A5A77D-EF1C-493F-88E7-0E0411D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BB0B4-7DCA-42B6-80C8-6BF70A4F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29E2A9-FD41-43B3-8F99-0CF170F0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CE7920-D584-41B4-B6B3-8E1E5E4AC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1068AE-CDBC-4A87-9FC8-9EEF4AF2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CE42E7-D863-4B65-A3FC-7A884DB7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A997B3-F269-40ED-BDB5-0CE92503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7C5636-2F93-4E9B-8724-AF6B90DC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7D1D8E-B671-406C-87F7-9667BEAD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9C3A6-7564-40CF-BF99-D54906BF6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97B2-9379-423F-ABED-A0C72241DB9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77AB0F-5A81-4E3F-8106-5DE72FD6F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E53842-9E68-4F3B-AF40-E8E7CBCAB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D38B-3ED5-44E5-9067-E2F08EA9B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4C522-B392-4531-90BB-3F4CB42EE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COST ESTIMATION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9A6418-B1CB-44E8-BFF7-D13E96778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Assoc.Prof.Dr.Duygu</a:t>
            </a:r>
            <a:r>
              <a:rPr lang="en-US" dirty="0"/>
              <a:t> </a:t>
            </a:r>
            <a:r>
              <a:rPr lang="en-US" dirty="0" err="1"/>
              <a:t>Çelik</a:t>
            </a:r>
            <a:r>
              <a:rPr lang="en-US" dirty="0"/>
              <a:t> </a:t>
            </a:r>
            <a:r>
              <a:rPr lang="en-US" dirty="0" err="1"/>
              <a:t>Ertuğrul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27">
            <a:extLst>
              <a:ext uri="{FF2B5EF4-FFF2-40B4-BE49-F238E27FC236}">
                <a16:creationId xmlns:a16="http://schemas.microsoft.com/office/drawing/2014/main" xmlns="" id="{1D32A692-C3B4-452A-8392-08C1F4128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31">
            <a:extLst>
              <a:ext uri="{FF2B5EF4-FFF2-40B4-BE49-F238E27FC236}">
                <a16:creationId xmlns:a16="http://schemas.microsoft.com/office/drawing/2014/main" xmlns="" id="{19FCBDAB-F9FD-4259-888E-522F2DA90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xmlns="" id="{798C1392-953D-4D32-805A-9D569728D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2CCA0F5-CE3D-4454-BF93-C77E634AE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5351"/>
          <a:stretch/>
        </p:blipFill>
        <p:spPr>
          <a:xfrm>
            <a:off x="-542" y="3574692"/>
            <a:ext cx="4028501" cy="2793031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xmlns="" id="{CF151A99-DF37-4343-8BA7-BD440D11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59" y="3574692"/>
            <a:ext cx="3995183" cy="290649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855F32C2-C3FD-4A2B-BA18-A4E21307E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615265"/>
              </p:ext>
            </p:extLst>
          </p:nvPr>
        </p:nvGraphicFramePr>
        <p:xfrm>
          <a:off x="418280" y="904251"/>
          <a:ext cx="11090990" cy="18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DEDA1C-5242-45FA-B1A8-BB8A7A5E66DC}"/>
              </a:ext>
            </a:extLst>
          </p:cNvPr>
          <p:cNvSpPr txBox="1"/>
          <p:nvPr/>
        </p:nvSpPr>
        <p:spPr>
          <a:xfrm>
            <a:off x="3844301" y="29420"/>
            <a:ext cx="3574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COCOMO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96E048F0-D5A4-45ED-BA93-92D8C903FB10}"/>
              </a:ext>
            </a:extLst>
          </p:cNvPr>
          <p:cNvSpPr/>
          <p:nvPr/>
        </p:nvSpPr>
        <p:spPr>
          <a:xfrm rot="10800000">
            <a:off x="1579647" y="2677781"/>
            <a:ext cx="609037" cy="6625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55E10E62-404F-41C9-A626-4B188691D58A}"/>
              </a:ext>
            </a:extLst>
          </p:cNvPr>
          <p:cNvSpPr/>
          <p:nvPr/>
        </p:nvSpPr>
        <p:spPr>
          <a:xfrm rot="10800000">
            <a:off x="5689902" y="2679256"/>
            <a:ext cx="609037" cy="66258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6821F-84A2-4347-B971-779B4AB6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COCOMO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A5BFD76-65C5-453C-BF17-A94AB9D2C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032735"/>
            <a:ext cx="6553545" cy="48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9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08F34-BE85-4656-987D-FD75D88E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b="1">
                <a:solidFill>
                  <a:schemeClr val="bg1"/>
                </a:solidFill>
              </a:rPr>
              <a:t>Example </a:t>
            </a:r>
            <a:endParaRPr lang="en-US" sz="30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1F547-153A-4461-B3CC-094584BB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Suppose that a SW project was estimated to be </a:t>
            </a:r>
            <a:r>
              <a:rPr lang="en-US" sz="2200" b="1" dirty="0">
                <a:solidFill>
                  <a:schemeClr val="bg1"/>
                </a:solidFill>
              </a:rPr>
              <a:t>400 KLOC</a:t>
            </a:r>
            <a:r>
              <a:rPr lang="en-US" sz="2200" dirty="0">
                <a:solidFill>
                  <a:schemeClr val="bg1"/>
                </a:solidFill>
              </a:rPr>
              <a:t>. Calculate the effort and development time for each of the three modes i.e. organic, semidetached and embedded.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866ACBD-4365-4BD2-BB2D-23EA5B2D7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3" y="2810630"/>
            <a:ext cx="5992255" cy="3466407"/>
          </a:xfrm>
          <a:prstGeom prst="rect">
            <a:avLst/>
          </a:prstGeom>
        </p:spPr>
      </p:pic>
      <p:pic>
        <p:nvPicPr>
          <p:cNvPr id="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777D94F-93B7-4E22-9C96-CBCF3E751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351"/>
          <a:stretch/>
        </p:blipFill>
        <p:spPr>
          <a:xfrm>
            <a:off x="6321518" y="2527997"/>
            <a:ext cx="540739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B4216-0C71-469D-8A03-1F89FF90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Intermediate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9447A-A2F7-4044-B2D3-8E9B2B53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221"/>
            <a:ext cx="10515600" cy="5062940"/>
          </a:xfrm>
        </p:spPr>
        <p:txBody>
          <a:bodyPr/>
          <a:lstStyle/>
          <a:p>
            <a:pPr algn="just"/>
            <a:r>
              <a:rPr lang="en-US" dirty="0"/>
              <a:t>In this model, Boehm introduced an additional set of </a:t>
            </a:r>
            <a:r>
              <a:rPr lang="en-US" b="1" u="sng" dirty="0">
                <a:solidFill>
                  <a:srgbClr val="FF0000"/>
                </a:solidFill>
              </a:rPr>
              <a:t>15 predictors called cost drivers.</a:t>
            </a:r>
          </a:p>
          <a:p>
            <a:pPr algn="just"/>
            <a:r>
              <a:rPr lang="en-US" dirty="0"/>
              <a:t>The model considers the </a:t>
            </a:r>
            <a:r>
              <a:rPr lang="en-US" b="1" u="sng" dirty="0">
                <a:solidFill>
                  <a:srgbClr val="FF0000"/>
                </a:solidFill>
              </a:rPr>
              <a:t>software development environment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Cost drivers are </a:t>
            </a:r>
            <a:r>
              <a:rPr lang="en-US" b="1" u="sng" dirty="0">
                <a:solidFill>
                  <a:srgbClr val="0070C0"/>
                </a:solidFill>
                <a:highlight>
                  <a:srgbClr val="FFFF00"/>
                </a:highlight>
              </a:rPr>
              <a:t>used to adjust the cost</a:t>
            </a:r>
            <a:r>
              <a:rPr lang="tr-TR" b="1" u="sng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b="1" u="sng" dirty="0">
                <a:solidFill>
                  <a:srgbClr val="0070C0"/>
                </a:solidFill>
                <a:highlight>
                  <a:srgbClr val="FFFF00"/>
                </a:highlight>
              </a:rPr>
              <a:t>estimated</a:t>
            </a:r>
            <a:r>
              <a:rPr lang="en-US" dirty="0"/>
              <a:t> </a:t>
            </a:r>
            <a:r>
              <a:rPr lang="tr-TR" dirty="0" err="1"/>
              <a:t>for</a:t>
            </a:r>
            <a:r>
              <a:rPr lang="en-US" dirty="0"/>
              <a:t> a project according to the actual project environment which increase the accuracy of the estimate.</a:t>
            </a:r>
          </a:p>
        </p:txBody>
      </p:sp>
    </p:spTree>
    <p:extLst>
      <p:ext uri="{BB962C8B-B14F-4D97-AF65-F5344CB8AC3E}">
        <p14:creationId xmlns:p14="http://schemas.microsoft.com/office/powerpoint/2010/main" val="398400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E32C86-EA92-464B-882B-4056F12D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Intermediate Model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A87B3B-A4F0-4D80-84CA-B5F2EC63C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73" y="1049118"/>
            <a:ext cx="7207877" cy="52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6ECA6DCB-B7E1-40A9-9524-540C6DA4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8689C-CFDC-4622-BBFF-0FFD45C6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02" y="4061"/>
            <a:ext cx="5637150" cy="1128068"/>
          </a:xfrm>
        </p:spPr>
        <p:txBody>
          <a:bodyPr anchor="ctr">
            <a:no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  <a:latin typeface="Abadi" panose="020B0604020104020204" pitchFamily="34" charset="0"/>
              </a:rPr>
              <a:t>The </a:t>
            </a:r>
            <a:r>
              <a:rPr lang="en-US" sz="2000" b="1" u="sng" dirty="0">
                <a:solidFill>
                  <a:schemeClr val="accent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COST DRIVERS</a:t>
            </a:r>
            <a:r>
              <a:rPr lang="en-US" sz="2000" b="1" dirty="0">
                <a:solidFill>
                  <a:schemeClr val="accent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2000" b="1" dirty="0">
                <a:highlight>
                  <a:srgbClr val="FFFF00"/>
                </a:highlight>
                <a:latin typeface="Abadi" panose="020B0604020104020204" pitchFamily="34" charset="0"/>
              </a:rPr>
              <a:t>are grouped into 4 categories:</a:t>
            </a:r>
            <a:br>
              <a:rPr lang="en-US" sz="2000" b="1" dirty="0">
                <a:highlight>
                  <a:srgbClr val="FFFF00"/>
                </a:highlight>
                <a:latin typeface="Abadi" panose="020B0604020104020204" pitchFamily="34" charset="0"/>
              </a:rPr>
            </a:br>
            <a:r>
              <a:rPr lang="en-US" sz="2000" b="1" dirty="0">
                <a:highlight>
                  <a:srgbClr val="FFFF00"/>
                </a:highlight>
                <a:latin typeface="Abadi" panose="020B0604020104020204" pitchFamily="34" charset="0"/>
              </a:rPr>
              <a:t>The rating uses a scale;</a:t>
            </a:r>
            <a:r>
              <a:rPr lang="en-US" sz="2000" b="1" i="1" dirty="0"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very low, low, nominal, high, very high, extra high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80655E-C6E4-4A2A-B16C-3196D13C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14" y="1083484"/>
            <a:ext cx="5278066" cy="57252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1.	Product attributes</a:t>
            </a:r>
          </a:p>
          <a:p>
            <a:pPr marL="457200" lvl="1" indent="0">
              <a:buNone/>
            </a:pPr>
            <a:r>
              <a:rPr lang="en-US" sz="1600" dirty="0"/>
              <a:t>a.	Required software reliability (RELY)</a:t>
            </a:r>
          </a:p>
          <a:p>
            <a:pPr marL="457200" lvl="1" indent="0">
              <a:buNone/>
            </a:pPr>
            <a:r>
              <a:rPr lang="en-US" sz="1600" dirty="0"/>
              <a:t>b.	Database size (DATA)</a:t>
            </a:r>
          </a:p>
          <a:p>
            <a:pPr marL="914400" lvl="1" indent="-457200">
              <a:buAutoNum type="alphaLcPeriod" startAt="3"/>
            </a:pPr>
            <a:r>
              <a:rPr lang="en-US" sz="1600" dirty="0"/>
              <a:t>Product complexity (CPLX)</a:t>
            </a:r>
          </a:p>
          <a:p>
            <a:pPr marL="0" indent="0">
              <a:buNone/>
            </a:pPr>
            <a:r>
              <a:rPr lang="en-US" sz="1600" b="1" dirty="0"/>
              <a:t>2.	Computer attributes</a:t>
            </a:r>
          </a:p>
          <a:p>
            <a:pPr marL="457200" lvl="1" indent="0">
              <a:buNone/>
            </a:pPr>
            <a:r>
              <a:rPr lang="en-US" sz="1600" dirty="0"/>
              <a:t>a.	Execution time constraint (TIME)</a:t>
            </a:r>
          </a:p>
          <a:p>
            <a:pPr marL="457200" lvl="1" indent="0">
              <a:buNone/>
            </a:pPr>
            <a:r>
              <a:rPr lang="en-US" sz="1600" dirty="0"/>
              <a:t>b.	Main store constraint (STOR)</a:t>
            </a:r>
          </a:p>
          <a:p>
            <a:pPr marL="457200" lvl="1" indent="0">
              <a:buNone/>
            </a:pPr>
            <a:r>
              <a:rPr lang="en-US" sz="1600" dirty="0"/>
              <a:t>c.	Virtual machine volatility (VIRT)</a:t>
            </a:r>
          </a:p>
          <a:p>
            <a:pPr marL="457200" lvl="1" indent="0">
              <a:buNone/>
            </a:pPr>
            <a:r>
              <a:rPr lang="en-US" sz="1600" dirty="0"/>
              <a:t>d.	Computer turnaround time (TURN)</a:t>
            </a:r>
          </a:p>
          <a:p>
            <a:pPr marL="0" indent="0">
              <a:buNone/>
            </a:pPr>
            <a:r>
              <a:rPr lang="en-US" sz="1600" b="1" dirty="0"/>
              <a:t>3.	Personnel attributes</a:t>
            </a:r>
          </a:p>
          <a:p>
            <a:pPr marL="457200" lvl="1" indent="0">
              <a:buNone/>
            </a:pPr>
            <a:r>
              <a:rPr lang="en-US" sz="1600" dirty="0"/>
              <a:t>a.	System Analyst capability (ACAP)</a:t>
            </a:r>
          </a:p>
          <a:p>
            <a:pPr marL="457200" lvl="1" indent="0">
              <a:buNone/>
            </a:pPr>
            <a:r>
              <a:rPr lang="en-US" sz="1600" dirty="0"/>
              <a:t>b.	Application experience (AEXP)</a:t>
            </a:r>
          </a:p>
          <a:p>
            <a:pPr marL="457200" lvl="1" indent="0">
              <a:buNone/>
            </a:pPr>
            <a:r>
              <a:rPr lang="en-US" sz="1600" dirty="0"/>
              <a:t>c.	Programmer capability (PCAP)</a:t>
            </a:r>
          </a:p>
          <a:p>
            <a:pPr marL="457200" lvl="1" indent="0">
              <a:buNone/>
            </a:pPr>
            <a:r>
              <a:rPr lang="en-US" sz="1600" dirty="0"/>
              <a:t>d.	Virtual machine experience (VEXP)</a:t>
            </a:r>
          </a:p>
          <a:p>
            <a:pPr marL="457200" lvl="1" indent="0">
              <a:buNone/>
            </a:pPr>
            <a:r>
              <a:rPr lang="en-US" sz="1600" dirty="0"/>
              <a:t>e.	Programming Language experience (LEXP)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4.	Project attributes</a:t>
            </a:r>
          </a:p>
          <a:p>
            <a:pPr marL="457200" lvl="1" indent="0">
              <a:buNone/>
            </a:pPr>
            <a:r>
              <a:rPr lang="en-US" sz="1600" dirty="0"/>
              <a:t>a.	Modern programming practices (MODP)</a:t>
            </a:r>
          </a:p>
          <a:p>
            <a:pPr marL="457200" lvl="1" indent="0">
              <a:buNone/>
            </a:pPr>
            <a:r>
              <a:rPr lang="en-US" sz="1600" dirty="0"/>
              <a:t>b.	Use of software tool (TOOL)</a:t>
            </a:r>
          </a:p>
          <a:p>
            <a:pPr marL="457200" lvl="1" indent="0">
              <a:buNone/>
            </a:pPr>
            <a:r>
              <a:rPr lang="en-US" sz="1600" dirty="0"/>
              <a:t>c.	Required development schedule (SCED)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CB5D2D7-DF65-4E86-BFBA-FFB9B5ACE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758A3DB-400F-469D-8893-17A8D5694CE2}"/>
              </a:ext>
            </a:extLst>
          </p:cNvPr>
          <p:cNvSpPr txBox="1">
            <a:spLocks/>
          </p:cNvSpPr>
          <p:nvPr/>
        </p:nvSpPr>
        <p:spPr>
          <a:xfrm>
            <a:off x="765412" y="27627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6386" name="Picture 2" descr="COCOMO Model By Dr. B. J. Mohite">
            <a:extLst>
              <a:ext uri="{FF2B5EF4-FFF2-40B4-BE49-F238E27FC236}">
                <a16:creationId xmlns:a16="http://schemas.microsoft.com/office/drawing/2014/main" xmlns="" id="{4D05548B-649C-4CD4-9230-95164979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55" y="568095"/>
            <a:ext cx="5872447" cy="60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5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013A5-5361-4F51-8695-98F19BB9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300" y="149326"/>
            <a:ext cx="7711868" cy="58663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C49DA8BE-F117-4CF9-8EB5-68A2AE3B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2" y="57955"/>
            <a:ext cx="2668778" cy="3451539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/>
              <a:t>Example</a:t>
            </a:r>
            <a:br>
              <a:rPr lang="en-US" sz="3600" b="1" dirty="0"/>
            </a:br>
            <a:r>
              <a:rPr lang="en-US" sz="3600" b="1" dirty="0"/>
              <a:t>of Intermediate</a:t>
            </a:r>
            <a:br>
              <a:rPr lang="en-US" sz="3600" b="1" dirty="0"/>
            </a:br>
            <a:r>
              <a:rPr lang="en-US" sz="3600" b="1" dirty="0"/>
              <a:t>Model</a:t>
            </a:r>
            <a:br>
              <a:rPr lang="en-US" sz="3600" b="1" dirty="0"/>
            </a:br>
            <a:r>
              <a:rPr lang="en-US" sz="3600" b="1" dirty="0"/>
              <a:t>COCOMO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E301872-0840-4717-9A0B-CD20FFA54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5" t="41662" r="16391" b="24154"/>
          <a:stretch/>
        </p:blipFill>
        <p:spPr>
          <a:xfrm>
            <a:off x="0" y="5566160"/>
            <a:ext cx="4368300" cy="129184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7911C233-8C78-4717-917F-24786DB6EDE2}"/>
              </a:ext>
            </a:extLst>
          </p:cNvPr>
          <p:cNvCxnSpPr/>
          <p:nvPr/>
        </p:nvCxnSpPr>
        <p:spPr>
          <a:xfrm flipH="1">
            <a:off x="2575775" y="3161763"/>
            <a:ext cx="4082602" cy="2511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3584977-2056-4905-B462-5EA08118DD7B}"/>
              </a:ext>
            </a:extLst>
          </p:cNvPr>
          <p:cNvSpPr/>
          <p:nvPr/>
        </p:nvSpPr>
        <p:spPr>
          <a:xfrm>
            <a:off x="30053" y="6039258"/>
            <a:ext cx="4368300" cy="2511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8776E25-7482-432A-B3F3-65C14019842D}"/>
              </a:ext>
            </a:extLst>
          </p:cNvPr>
          <p:cNvSpPr/>
          <p:nvPr/>
        </p:nvSpPr>
        <p:spPr>
          <a:xfrm>
            <a:off x="30053" y="6630468"/>
            <a:ext cx="4368300" cy="2511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967DFC0-E356-47A9-87FD-1850EFA4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3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BE751-C2F4-4B5F-AEED-FC769231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7921FA-7A55-4DAD-9037-389AB841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2" y="1594480"/>
            <a:ext cx="9871656" cy="5133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D9D020-E314-4377-B94E-F5BC56A1F62B}"/>
              </a:ext>
            </a:extLst>
          </p:cNvPr>
          <p:cNvSpPr txBox="1"/>
          <p:nvPr/>
        </p:nvSpPr>
        <p:spPr>
          <a:xfrm>
            <a:off x="8323886" y="6273715"/>
            <a:ext cx="18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DURATION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72EADF-D27A-4E9B-B01C-35B20DC8E303}"/>
              </a:ext>
            </a:extLst>
          </p:cNvPr>
          <p:cNvSpPr txBox="1"/>
          <p:nvPr/>
        </p:nvSpPr>
        <p:spPr>
          <a:xfrm>
            <a:off x="9190518" y="5461674"/>
            <a:ext cx="154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EFFORT</a:t>
            </a:r>
          </a:p>
        </p:txBody>
      </p:sp>
    </p:spTree>
    <p:extLst>
      <p:ext uri="{BB962C8B-B14F-4D97-AF65-F5344CB8AC3E}">
        <p14:creationId xmlns:p14="http://schemas.microsoft.com/office/powerpoint/2010/main" val="74817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COMO Model By Dr. B. J. Mohite">
            <a:extLst>
              <a:ext uri="{FF2B5EF4-FFF2-40B4-BE49-F238E27FC236}">
                <a16:creationId xmlns:a16="http://schemas.microsoft.com/office/drawing/2014/main" xmlns="" id="{3EC42A9A-23D8-4645-AFE0-E1EBE409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84" y="631524"/>
            <a:ext cx="5872447" cy="60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8689C-CFDC-4622-BBFF-0FFD45C6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02" y="4061"/>
            <a:ext cx="5278066" cy="1128068"/>
          </a:xfrm>
        </p:spPr>
        <p:txBody>
          <a:bodyPr anchor="ctr">
            <a:normAutofit/>
          </a:bodyPr>
          <a:lstStyle/>
          <a:p>
            <a:pPr algn="just"/>
            <a:r>
              <a:rPr lang="en-US" sz="1900" b="1" dirty="0">
                <a:highlight>
                  <a:srgbClr val="FFFF00"/>
                </a:highlight>
                <a:latin typeface="Abadi" panose="020B0604020104020204" pitchFamily="34" charset="0"/>
              </a:rPr>
              <a:t>The </a:t>
            </a:r>
            <a:r>
              <a:rPr lang="en-US" sz="1900" b="1" u="sng" dirty="0">
                <a:solidFill>
                  <a:schemeClr val="accent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COST DRIVERS</a:t>
            </a:r>
            <a:r>
              <a:rPr lang="en-US" sz="1900" b="1" dirty="0">
                <a:solidFill>
                  <a:schemeClr val="accent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1900" b="1" dirty="0">
                <a:highlight>
                  <a:srgbClr val="FFFF00"/>
                </a:highlight>
                <a:latin typeface="Abadi" panose="020B0604020104020204" pitchFamily="34" charset="0"/>
              </a:rPr>
              <a:t>are grouped into 4 categories:</a:t>
            </a:r>
            <a:br>
              <a:rPr lang="en-US" sz="1900" b="1" dirty="0">
                <a:highlight>
                  <a:srgbClr val="FFFF00"/>
                </a:highlight>
                <a:latin typeface="Abadi" panose="020B0604020104020204" pitchFamily="34" charset="0"/>
              </a:rPr>
            </a:br>
            <a:r>
              <a:rPr lang="en-US" sz="1900" b="1" dirty="0">
                <a:highlight>
                  <a:srgbClr val="FFFF00"/>
                </a:highlight>
                <a:latin typeface="Abadi" panose="020B0604020104020204" pitchFamily="34" charset="0"/>
              </a:rPr>
              <a:t>The rating uses a scale;</a:t>
            </a:r>
            <a:r>
              <a:rPr lang="en-US" sz="1900" b="1" i="1" dirty="0"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1900" b="1" i="1" dirty="0">
                <a:solidFill>
                  <a:schemeClr val="accent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very low, low, nominal, high, very high, extra high</a:t>
            </a:r>
            <a:endParaRPr lang="en-US" sz="1900" b="1" dirty="0">
              <a:solidFill>
                <a:schemeClr val="accent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80655E-C6E4-4A2A-B16C-3196D13C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88" y="1132129"/>
            <a:ext cx="5278066" cy="57252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1.	Product attributes</a:t>
            </a:r>
          </a:p>
          <a:p>
            <a:pPr marL="457200" lvl="1" indent="0">
              <a:buNone/>
            </a:pPr>
            <a:r>
              <a:rPr lang="en-US" sz="1600" dirty="0"/>
              <a:t>a.	</a:t>
            </a:r>
            <a:r>
              <a:rPr lang="en-US" sz="1600" dirty="0">
                <a:highlight>
                  <a:srgbClr val="00FFFF"/>
                </a:highlight>
              </a:rPr>
              <a:t>Required software reliability (RELY)</a:t>
            </a:r>
          </a:p>
          <a:p>
            <a:pPr marL="457200" lvl="1" indent="0">
              <a:buNone/>
            </a:pPr>
            <a:r>
              <a:rPr lang="en-US" sz="1600" dirty="0"/>
              <a:t>b.	Database size (DATA)</a:t>
            </a:r>
          </a:p>
          <a:p>
            <a:pPr marL="914400" lvl="1" indent="-457200">
              <a:buAutoNum type="alphaLcPeriod" startAt="3"/>
            </a:pPr>
            <a:r>
              <a:rPr lang="en-US" sz="1600" dirty="0">
                <a:highlight>
                  <a:srgbClr val="00FFFF"/>
                </a:highlight>
              </a:rPr>
              <a:t>Product complexity (CPLX)</a:t>
            </a:r>
          </a:p>
          <a:p>
            <a:pPr marL="0" indent="0">
              <a:buNone/>
            </a:pPr>
            <a:r>
              <a:rPr lang="en-US" sz="1600" b="1" dirty="0"/>
              <a:t>2.	Computer attributes</a:t>
            </a:r>
          </a:p>
          <a:p>
            <a:pPr marL="457200" lvl="1" indent="0">
              <a:buNone/>
            </a:pPr>
            <a:r>
              <a:rPr lang="en-US" sz="1600" dirty="0"/>
              <a:t>a.	Execution time constraint (TIME)</a:t>
            </a:r>
          </a:p>
          <a:p>
            <a:pPr marL="457200" lvl="1" indent="0">
              <a:buNone/>
            </a:pPr>
            <a:r>
              <a:rPr lang="en-US" sz="1600" dirty="0"/>
              <a:t>b.	Main store constraint (STOR)</a:t>
            </a:r>
          </a:p>
          <a:p>
            <a:pPr marL="457200" lvl="1" indent="0">
              <a:buNone/>
            </a:pPr>
            <a:r>
              <a:rPr lang="en-US" sz="1600" dirty="0"/>
              <a:t>c.	Virtual machine volatility (VIRT)</a:t>
            </a:r>
          </a:p>
          <a:p>
            <a:pPr marL="457200" lvl="1" indent="0">
              <a:buNone/>
            </a:pPr>
            <a:r>
              <a:rPr lang="en-US" sz="1600" dirty="0"/>
              <a:t>d.	Computer turnaround time (TURN)</a:t>
            </a:r>
          </a:p>
          <a:p>
            <a:pPr marL="0" indent="0">
              <a:buNone/>
            </a:pPr>
            <a:r>
              <a:rPr lang="en-US" sz="1600" b="1" dirty="0"/>
              <a:t>3.	Personnel attributes</a:t>
            </a:r>
          </a:p>
          <a:p>
            <a:pPr marL="457200" lvl="1" indent="0">
              <a:buNone/>
            </a:pPr>
            <a:r>
              <a:rPr lang="en-US" sz="1600" dirty="0"/>
              <a:t>a.	</a:t>
            </a:r>
            <a:r>
              <a:rPr lang="en-US" sz="1600" dirty="0">
                <a:highlight>
                  <a:srgbClr val="00FFFF"/>
                </a:highlight>
              </a:rPr>
              <a:t>System Analyst capability (ACAP)</a:t>
            </a:r>
          </a:p>
          <a:p>
            <a:pPr marL="457200" lvl="1" indent="0">
              <a:buNone/>
            </a:pPr>
            <a:r>
              <a:rPr lang="en-US" sz="1600" dirty="0"/>
              <a:t>b.	Application experience (AEXP)</a:t>
            </a:r>
          </a:p>
          <a:p>
            <a:pPr marL="457200" lvl="1" indent="0">
              <a:buNone/>
            </a:pPr>
            <a:r>
              <a:rPr lang="en-US" sz="1600" dirty="0"/>
              <a:t>c.	Programmer capability (PCAP)</a:t>
            </a:r>
          </a:p>
          <a:p>
            <a:pPr marL="457200" lvl="1" indent="0">
              <a:buNone/>
            </a:pPr>
            <a:r>
              <a:rPr lang="en-US" sz="1600" dirty="0"/>
              <a:t>d.	Virtual machine experience (VEXP)</a:t>
            </a:r>
          </a:p>
          <a:p>
            <a:pPr marL="457200" lvl="1" indent="0">
              <a:buNone/>
            </a:pPr>
            <a:r>
              <a:rPr lang="en-US" sz="1600" dirty="0"/>
              <a:t>e.	Programming Language experience (LEXP)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4.	Project attributes</a:t>
            </a:r>
          </a:p>
          <a:p>
            <a:pPr marL="457200" lvl="1" indent="0">
              <a:buNone/>
            </a:pPr>
            <a:r>
              <a:rPr lang="en-US" sz="1600" dirty="0"/>
              <a:t>a.	</a:t>
            </a:r>
            <a:r>
              <a:rPr lang="en-US" sz="1600" dirty="0" err="1"/>
              <a:t>Morden</a:t>
            </a:r>
            <a:r>
              <a:rPr lang="en-US" sz="1600" dirty="0"/>
              <a:t> programming practices (MODP)</a:t>
            </a:r>
          </a:p>
          <a:p>
            <a:pPr marL="457200" lvl="1" indent="0">
              <a:buNone/>
            </a:pPr>
            <a:r>
              <a:rPr lang="en-US" sz="1600" dirty="0"/>
              <a:t>b.	Use of software tool (TOOL)</a:t>
            </a:r>
          </a:p>
          <a:p>
            <a:pPr marL="457200" lvl="1" indent="0">
              <a:buNone/>
            </a:pPr>
            <a:r>
              <a:rPr lang="en-US" sz="1600" dirty="0"/>
              <a:t>c.	Required development schedule (SCED)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758A3DB-400F-469D-8893-17A8D5694CE2}"/>
              </a:ext>
            </a:extLst>
          </p:cNvPr>
          <p:cNvSpPr txBox="1">
            <a:spLocks/>
          </p:cNvSpPr>
          <p:nvPr/>
        </p:nvSpPr>
        <p:spPr>
          <a:xfrm>
            <a:off x="765412" y="27627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8792380-4C2A-4C3F-A193-050F803FBD89}"/>
              </a:ext>
            </a:extLst>
          </p:cNvPr>
          <p:cNvSpPr/>
          <p:nvPr/>
        </p:nvSpPr>
        <p:spPr>
          <a:xfrm>
            <a:off x="9614848" y="2345668"/>
            <a:ext cx="450376" cy="3418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A719428-5E70-4428-9FF3-AD679F7D6AF4}"/>
              </a:ext>
            </a:extLst>
          </p:cNvPr>
          <p:cNvSpPr/>
          <p:nvPr/>
        </p:nvSpPr>
        <p:spPr>
          <a:xfrm>
            <a:off x="9609162" y="1898967"/>
            <a:ext cx="439004" cy="3230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1B75CFB-FB38-40AF-AB9B-452AF4F3BE56}"/>
              </a:ext>
            </a:extLst>
          </p:cNvPr>
          <p:cNvSpPr/>
          <p:nvPr/>
        </p:nvSpPr>
        <p:spPr>
          <a:xfrm>
            <a:off x="9575042" y="3994747"/>
            <a:ext cx="450376" cy="3418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0CEE52-423A-473D-B37B-A4EFCB0E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378377"/>
            <a:ext cx="1137036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various steps of </a:t>
            </a:r>
            <a:r>
              <a:rPr lang="tr-T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 software </a:t>
            </a:r>
            <a:r>
              <a:rPr lang="tr-TR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project</a:t>
            </a:r>
            <a:r>
              <a:rPr lang="tr-T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planning activities are illustrated shown below :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E300805-B680-49F2-822F-AE461EF4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83" y="1889470"/>
            <a:ext cx="6872067" cy="47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CAB9D-3ACD-4007-B52B-43D1528E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10" y="256741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you don’t know KLOC?</a:t>
            </a:r>
          </a:p>
        </p:txBody>
      </p:sp>
    </p:spTree>
    <p:extLst>
      <p:ext uri="{BB962C8B-B14F-4D97-AF65-F5344CB8AC3E}">
        <p14:creationId xmlns:p14="http://schemas.microsoft.com/office/powerpoint/2010/main" val="259954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AF9AAF6-2C31-4A25-97A6-65BE19867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8763" y="53876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tr-TR"/>
              <a:t>Cost Estimation Process based on Functional Point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24E291B1-BE3F-4D23-BEED-2422E0D9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963" y="68005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CA" altLang="tr-TR" sz="12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en-CA" altLang="tr-TR" sz="120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CA" altLang="tr-TR" sz="2400">
              <a:latin typeface="Times New Roman" panose="02020603050405020304" pitchFamily="18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D89DF27C-2792-4B5A-B6CD-044664976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963" y="68005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57200" algn="r"/>
                <a:tab pos="2743200" algn="ctr"/>
                <a:tab pos="5486400" algn="r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CA" altLang="tr-TR" sz="12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en-CA" altLang="tr-TR" sz="120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CA" altLang="tr-TR" sz="2400">
              <a:latin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xmlns="" id="{25557709-9EB6-4A05-AFD3-69DDF0C98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026" y="4477354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Errors</a:t>
            </a:r>
            <a:endParaRPr lang="en-US" altLang="zh-CN" sz="1600" b="1">
              <a:latin typeface="Verdana" panose="020B0604030504040204" pitchFamily="34" charset="0"/>
              <a:ea typeface="BatangChe" panose="02030609000101010101" pitchFamily="49" charset="-127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2F80225F-EBC5-4B3A-8EEE-19DEC40C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838" y="2800954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latin typeface="Verdana" panose="020B0604030504040204" pitchFamily="34" charset="0"/>
                <a:ea typeface="BatangChe" panose="02030609000101010101" pitchFamily="49" charset="-127"/>
              </a:rPr>
              <a:t>Effort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A53CA6BD-EC1A-4869-9891-9875FD31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838" y="3334354"/>
            <a:ext cx="2743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Development Time</a:t>
            </a:r>
            <a:r>
              <a:rPr lang="en-US" altLang="zh-CN" sz="1600" b="1">
                <a:latin typeface="Verdana" panose="020B0604030504040204" pitchFamily="34" charset="0"/>
                <a:ea typeface="BatangChe" panose="02030609000101010101" pitchFamily="49" charset="-127"/>
              </a:rPr>
              <a:t> 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58685171-F14F-4DC5-B05E-B0BA2E68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588" y="2953354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Size Table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CN" sz="1600" b="1">
              <a:solidFill>
                <a:srgbClr val="000000"/>
              </a:solidFill>
              <a:latin typeface="Verdana" panose="020B0604030504040204" pitchFamily="34" charset="0"/>
              <a:ea typeface="BatangChe" panose="02030609000101010101" pitchFamily="49" charset="-127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Lines of Code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CN" sz="1600" b="1">
              <a:solidFill>
                <a:srgbClr val="000000"/>
              </a:solidFill>
              <a:latin typeface="Verdana" panose="020B0604030504040204" pitchFamily="34" charset="0"/>
              <a:ea typeface="BatangChe" panose="02030609000101010101" pitchFamily="49" charset="-127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Number of Use Case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CN" sz="1600" b="1">
              <a:solidFill>
                <a:srgbClr val="000000"/>
              </a:solidFill>
              <a:latin typeface="Verdana" panose="020B0604030504040204" pitchFamily="34" charset="0"/>
              <a:ea typeface="BatangChe" panose="02030609000101010101" pitchFamily="49" charset="-127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  <a:latin typeface="Verdana" panose="020B0604030504040204" pitchFamily="34" charset="0"/>
                <a:ea typeface="BatangChe" panose="02030609000101010101" pitchFamily="49" charset="-127"/>
              </a:rPr>
              <a:t>Function Point</a:t>
            </a:r>
            <a:endParaRPr lang="en-US" altLang="zh-CN" sz="1600" b="1">
              <a:latin typeface="Verdana" panose="020B0604030504040204" pitchFamily="34" charset="0"/>
              <a:ea typeface="BatangChe" panose="02030609000101010101" pitchFamily="49" charset="-127"/>
            </a:endParaRPr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xmlns="" id="{25DDD910-2E46-430B-9FD9-429DE9C1E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038" y="3791554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73376045-035C-4CE5-BB3D-29BF10AF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038" y="3105754"/>
            <a:ext cx="2514600" cy="1371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tr-TR" altLang="tr-TR" sz="1600"/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273D5F8B-2AEB-4DD1-994E-6CCD9870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38" y="3639154"/>
            <a:ext cx="2514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 sz="1600" b="1">
                <a:latin typeface="Verdana" panose="020B0604030504040204" pitchFamily="34" charset="0"/>
                <a:ea typeface="BatangChe" panose="02030609000101010101" pitchFamily="49" charset="-127"/>
              </a:rPr>
              <a:t>Estimation Process</a:t>
            </a: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xmlns="" id="{DBDF9550-A5FD-44A7-B7D3-93E7CAEC9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2238" y="2953354"/>
            <a:ext cx="609600" cy="498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xmlns="" id="{6FCBBF93-BF8E-48F1-A8A8-3DBFDED76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238" y="4172554"/>
            <a:ext cx="6096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xmlns="" id="{9643951B-A0E7-4129-8B1D-FECE42391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4638" y="3486754"/>
            <a:ext cx="533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B8BA9301-1297-4D93-9892-494072C0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838" y="3912204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kumimoji="1" lang="en-US" altLang="zh-CN" sz="1600" b="1">
                <a:latin typeface="Verdana" panose="020B0604030504040204" pitchFamily="34" charset="0"/>
                <a:ea typeface="BatangChe" panose="02030609000101010101" pitchFamily="49" charset="-127"/>
              </a:rPr>
              <a:t>Number of Personnel</a:t>
            </a: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xmlns="" id="{C12FC86D-58F5-4AF3-A7D2-05F193122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4638" y="3867754"/>
            <a:ext cx="533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xmlns="" id="{3023ED23-345F-4C4F-96A1-3FA049CEB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763" y="4248754"/>
            <a:ext cx="2843213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103818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r>
              <a:rPr lang="en-US" dirty="0"/>
              <a:t>COCOMO estimation models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7" descr="23.10 COCOMO model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9" y="1474193"/>
            <a:ext cx="8542912" cy="501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3D127B-E5B7-4415-8701-DF7BEE5AE268}"/>
              </a:ext>
            </a:extLst>
          </p:cNvPr>
          <p:cNvSpPr txBox="1"/>
          <p:nvPr/>
        </p:nvSpPr>
        <p:spPr>
          <a:xfrm>
            <a:off x="791712" y="1474193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2054E4-2583-47FC-9033-43871EC9B557}"/>
              </a:ext>
            </a:extLst>
          </p:cNvPr>
          <p:cNvSpPr txBox="1"/>
          <p:nvPr/>
        </p:nvSpPr>
        <p:spPr>
          <a:xfrm>
            <a:off x="567292" y="4167732"/>
            <a:ext cx="86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B3B410-6FA2-498F-ABC5-932A9C709CF1}"/>
              </a:ext>
            </a:extLst>
          </p:cNvPr>
          <p:cNvSpPr txBox="1"/>
          <p:nvPr/>
        </p:nvSpPr>
        <p:spPr>
          <a:xfrm>
            <a:off x="567292" y="5479576"/>
            <a:ext cx="776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B81AA-837D-40F3-A7DC-8CF282584193}"/>
              </a:ext>
            </a:extLst>
          </p:cNvPr>
          <p:cNvSpPr txBox="1"/>
          <p:nvPr/>
        </p:nvSpPr>
        <p:spPr>
          <a:xfrm>
            <a:off x="697137" y="2841646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8A74E9-E87A-41EC-B231-E22B3D7F7ACF}"/>
              </a:ext>
            </a:extLst>
          </p:cNvPr>
          <p:cNvSpPr/>
          <p:nvPr/>
        </p:nvSpPr>
        <p:spPr>
          <a:xfrm>
            <a:off x="395786" y="2511327"/>
            <a:ext cx="10672549" cy="1519828"/>
          </a:xfrm>
          <a:custGeom>
            <a:avLst/>
            <a:gdLst>
              <a:gd name="connsiteX0" fmla="*/ 0 w 10672549"/>
              <a:gd name="connsiteY0" fmla="*/ 253310 h 1519828"/>
              <a:gd name="connsiteX1" fmla="*/ 253310 w 10672549"/>
              <a:gd name="connsiteY1" fmla="*/ 0 h 1519828"/>
              <a:gd name="connsiteX2" fmla="*/ 749647 w 10672549"/>
              <a:gd name="connsiteY2" fmla="*/ 0 h 1519828"/>
              <a:gd name="connsiteX3" fmla="*/ 1245983 w 10672549"/>
              <a:gd name="connsiteY3" fmla="*/ 0 h 1519828"/>
              <a:gd name="connsiteX4" fmla="*/ 2047297 w 10672549"/>
              <a:gd name="connsiteY4" fmla="*/ 0 h 1519828"/>
              <a:gd name="connsiteX5" fmla="*/ 2848612 w 10672549"/>
              <a:gd name="connsiteY5" fmla="*/ 0 h 1519828"/>
              <a:gd name="connsiteX6" fmla="*/ 3344948 w 10672549"/>
              <a:gd name="connsiteY6" fmla="*/ 0 h 1519828"/>
              <a:gd name="connsiteX7" fmla="*/ 4146263 w 10672549"/>
              <a:gd name="connsiteY7" fmla="*/ 0 h 1519828"/>
              <a:gd name="connsiteX8" fmla="*/ 4642599 w 10672549"/>
              <a:gd name="connsiteY8" fmla="*/ 0 h 1519828"/>
              <a:gd name="connsiteX9" fmla="*/ 5037277 w 10672549"/>
              <a:gd name="connsiteY9" fmla="*/ 0 h 1519828"/>
              <a:gd name="connsiteX10" fmla="*/ 5431954 w 10672549"/>
              <a:gd name="connsiteY10" fmla="*/ 0 h 1519828"/>
              <a:gd name="connsiteX11" fmla="*/ 6233268 w 10672549"/>
              <a:gd name="connsiteY11" fmla="*/ 0 h 1519828"/>
              <a:gd name="connsiteX12" fmla="*/ 6729605 w 10672549"/>
              <a:gd name="connsiteY12" fmla="*/ 0 h 1519828"/>
              <a:gd name="connsiteX13" fmla="*/ 7225941 w 10672549"/>
              <a:gd name="connsiteY13" fmla="*/ 0 h 1519828"/>
              <a:gd name="connsiteX14" fmla="*/ 7620619 w 10672549"/>
              <a:gd name="connsiteY14" fmla="*/ 0 h 1519828"/>
              <a:gd name="connsiteX15" fmla="*/ 8015296 w 10672549"/>
              <a:gd name="connsiteY15" fmla="*/ 0 h 1519828"/>
              <a:gd name="connsiteX16" fmla="*/ 8816610 w 10672549"/>
              <a:gd name="connsiteY16" fmla="*/ 0 h 1519828"/>
              <a:gd name="connsiteX17" fmla="*/ 9312947 w 10672549"/>
              <a:gd name="connsiteY17" fmla="*/ 0 h 1519828"/>
              <a:gd name="connsiteX18" fmla="*/ 9707624 w 10672549"/>
              <a:gd name="connsiteY18" fmla="*/ 0 h 1519828"/>
              <a:gd name="connsiteX19" fmla="*/ 10419239 w 10672549"/>
              <a:gd name="connsiteY19" fmla="*/ 0 h 1519828"/>
              <a:gd name="connsiteX20" fmla="*/ 10672549 w 10672549"/>
              <a:gd name="connsiteY20" fmla="*/ 253310 h 1519828"/>
              <a:gd name="connsiteX21" fmla="*/ 10672549 w 10672549"/>
              <a:gd name="connsiteY21" fmla="*/ 739650 h 1519828"/>
              <a:gd name="connsiteX22" fmla="*/ 10672549 w 10672549"/>
              <a:gd name="connsiteY22" fmla="*/ 1266518 h 1519828"/>
              <a:gd name="connsiteX23" fmla="*/ 10419239 w 10672549"/>
              <a:gd name="connsiteY23" fmla="*/ 1519828 h 1519828"/>
              <a:gd name="connsiteX24" fmla="*/ 9719584 w 10672549"/>
              <a:gd name="connsiteY24" fmla="*/ 1519828 h 1519828"/>
              <a:gd name="connsiteX25" fmla="*/ 8918269 w 10672549"/>
              <a:gd name="connsiteY25" fmla="*/ 1519828 h 1519828"/>
              <a:gd name="connsiteX26" fmla="*/ 8421933 w 10672549"/>
              <a:gd name="connsiteY26" fmla="*/ 1519828 h 1519828"/>
              <a:gd name="connsiteX27" fmla="*/ 7620619 w 10672549"/>
              <a:gd name="connsiteY27" fmla="*/ 1519828 h 1519828"/>
              <a:gd name="connsiteX28" fmla="*/ 7327601 w 10672549"/>
              <a:gd name="connsiteY28" fmla="*/ 1519828 h 1519828"/>
              <a:gd name="connsiteX29" fmla="*/ 7034583 w 10672549"/>
              <a:gd name="connsiteY29" fmla="*/ 1519828 h 1519828"/>
              <a:gd name="connsiteX30" fmla="*/ 6334928 w 10672549"/>
              <a:gd name="connsiteY30" fmla="*/ 1519828 h 1519828"/>
              <a:gd name="connsiteX31" fmla="*/ 5635272 w 10672549"/>
              <a:gd name="connsiteY31" fmla="*/ 1519828 h 1519828"/>
              <a:gd name="connsiteX32" fmla="*/ 5138936 w 10672549"/>
              <a:gd name="connsiteY32" fmla="*/ 1519828 h 1519828"/>
              <a:gd name="connsiteX33" fmla="*/ 4744259 w 10672549"/>
              <a:gd name="connsiteY33" fmla="*/ 1519828 h 1519828"/>
              <a:gd name="connsiteX34" fmla="*/ 4247922 w 10672549"/>
              <a:gd name="connsiteY34" fmla="*/ 1519828 h 1519828"/>
              <a:gd name="connsiteX35" fmla="*/ 3649926 w 10672549"/>
              <a:gd name="connsiteY35" fmla="*/ 1519828 h 1519828"/>
              <a:gd name="connsiteX36" fmla="*/ 3051930 w 10672549"/>
              <a:gd name="connsiteY36" fmla="*/ 1519828 h 1519828"/>
              <a:gd name="connsiteX37" fmla="*/ 2453935 w 10672549"/>
              <a:gd name="connsiteY37" fmla="*/ 1519828 h 1519828"/>
              <a:gd name="connsiteX38" fmla="*/ 2160917 w 10672549"/>
              <a:gd name="connsiteY38" fmla="*/ 1519828 h 1519828"/>
              <a:gd name="connsiteX39" fmla="*/ 1562921 w 10672549"/>
              <a:gd name="connsiteY39" fmla="*/ 1519828 h 1519828"/>
              <a:gd name="connsiteX40" fmla="*/ 253310 w 10672549"/>
              <a:gd name="connsiteY40" fmla="*/ 1519828 h 1519828"/>
              <a:gd name="connsiteX41" fmla="*/ 0 w 10672549"/>
              <a:gd name="connsiteY41" fmla="*/ 1266518 h 1519828"/>
              <a:gd name="connsiteX42" fmla="*/ 0 w 10672549"/>
              <a:gd name="connsiteY42" fmla="*/ 739650 h 1519828"/>
              <a:gd name="connsiteX43" fmla="*/ 0 w 10672549"/>
              <a:gd name="connsiteY43" fmla="*/ 253310 h 151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672549" h="1519828" extrusionOk="0">
                <a:moveTo>
                  <a:pt x="0" y="253310"/>
                </a:moveTo>
                <a:cubicBezTo>
                  <a:pt x="-22976" y="115017"/>
                  <a:pt x="124659" y="14376"/>
                  <a:pt x="253310" y="0"/>
                </a:cubicBezTo>
                <a:cubicBezTo>
                  <a:pt x="499807" y="-57916"/>
                  <a:pt x="540720" y="47685"/>
                  <a:pt x="749647" y="0"/>
                </a:cubicBezTo>
                <a:cubicBezTo>
                  <a:pt x="958574" y="-47685"/>
                  <a:pt x="1121155" y="8547"/>
                  <a:pt x="1245983" y="0"/>
                </a:cubicBezTo>
                <a:cubicBezTo>
                  <a:pt x="1370811" y="-8547"/>
                  <a:pt x="1716504" y="49170"/>
                  <a:pt x="2047297" y="0"/>
                </a:cubicBezTo>
                <a:cubicBezTo>
                  <a:pt x="2378090" y="-49170"/>
                  <a:pt x="2470015" y="87519"/>
                  <a:pt x="2848612" y="0"/>
                </a:cubicBezTo>
                <a:cubicBezTo>
                  <a:pt x="3227209" y="-87519"/>
                  <a:pt x="3137115" y="11789"/>
                  <a:pt x="3344948" y="0"/>
                </a:cubicBezTo>
                <a:cubicBezTo>
                  <a:pt x="3552781" y="-11789"/>
                  <a:pt x="3755873" y="33950"/>
                  <a:pt x="4146263" y="0"/>
                </a:cubicBezTo>
                <a:cubicBezTo>
                  <a:pt x="4536654" y="-33950"/>
                  <a:pt x="4416776" y="58121"/>
                  <a:pt x="4642599" y="0"/>
                </a:cubicBezTo>
                <a:cubicBezTo>
                  <a:pt x="4868422" y="-58121"/>
                  <a:pt x="4857488" y="36122"/>
                  <a:pt x="5037277" y="0"/>
                </a:cubicBezTo>
                <a:cubicBezTo>
                  <a:pt x="5217066" y="-36122"/>
                  <a:pt x="5241690" y="2246"/>
                  <a:pt x="5431954" y="0"/>
                </a:cubicBezTo>
                <a:cubicBezTo>
                  <a:pt x="5622218" y="-2246"/>
                  <a:pt x="5933462" y="77512"/>
                  <a:pt x="6233268" y="0"/>
                </a:cubicBezTo>
                <a:cubicBezTo>
                  <a:pt x="6533074" y="-77512"/>
                  <a:pt x="6615131" y="19300"/>
                  <a:pt x="6729605" y="0"/>
                </a:cubicBezTo>
                <a:cubicBezTo>
                  <a:pt x="6844079" y="-19300"/>
                  <a:pt x="7121520" y="14372"/>
                  <a:pt x="7225941" y="0"/>
                </a:cubicBezTo>
                <a:cubicBezTo>
                  <a:pt x="7330362" y="-14372"/>
                  <a:pt x="7439883" y="35609"/>
                  <a:pt x="7620619" y="0"/>
                </a:cubicBezTo>
                <a:cubicBezTo>
                  <a:pt x="7801355" y="-35609"/>
                  <a:pt x="7823750" y="29277"/>
                  <a:pt x="8015296" y="0"/>
                </a:cubicBezTo>
                <a:cubicBezTo>
                  <a:pt x="8206842" y="-29277"/>
                  <a:pt x="8568126" y="70361"/>
                  <a:pt x="8816610" y="0"/>
                </a:cubicBezTo>
                <a:cubicBezTo>
                  <a:pt x="9065094" y="-70361"/>
                  <a:pt x="9142266" y="47560"/>
                  <a:pt x="9312947" y="0"/>
                </a:cubicBezTo>
                <a:cubicBezTo>
                  <a:pt x="9483628" y="-47560"/>
                  <a:pt x="9519889" y="33749"/>
                  <a:pt x="9707624" y="0"/>
                </a:cubicBezTo>
                <a:cubicBezTo>
                  <a:pt x="9895359" y="-33749"/>
                  <a:pt x="10196368" y="75855"/>
                  <a:pt x="10419239" y="0"/>
                </a:cubicBezTo>
                <a:cubicBezTo>
                  <a:pt x="10544413" y="28749"/>
                  <a:pt x="10688497" y="119063"/>
                  <a:pt x="10672549" y="253310"/>
                </a:cubicBezTo>
                <a:cubicBezTo>
                  <a:pt x="10707976" y="451365"/>
                  <a:pt x="10637353" y="638209"/>
                  <a:pt x="10672549" y="739650"/>
                </a:cubicBezTo>
                <a:cubicBezTo>
                  <a:pt x="10707745" y="841091"/>
                  <a:pt x="10620275" y="1056598"/>
                  <a:pt x="10672549" y="1266518"/>
                </a:cubicBezTo>
                <a:cubicBezTo>
                  <a:pt x="10669061" y="1405709"/>
                  <a:pt x="10551922" y="1527684"/>
                  <a:pt x="10419239" y="1519828"/>
                </a:cubicBezTo>
                <a:cubicBezTo>
                  <a:pt x="10262615" y="1565139"/>
                  <a:pt x="10020790" y="1451434"/>
                  <a:pt x="9719584" y="1519828"/>
                </a:cubicBezTo>
                <a:cubicBezTo>
                  <a:pt x="9418378" y="1588222"/>
                  <a:pt x="9275884" y="1463796"/>
                  <a:pt x="8918269" y="1519828"/>
                </a:cubicBezTo>
                <a:cubicBezTo>
                  <a:pt x="8560655" y="1575860"/>
                  <a:pt x="8620740" y="1463754"/>
                  <a:pt x="8421933" y="1519828"/>
                </a:cubicBezTo>
                <a:cubicBezTo>
                  <a:pt x="8223126" y="1575902"/>
                  <a:pt x="7964313" y="1469694"/>
                  <a:pt x="7620619" y="1519828"/>
                </a:cubicBezTo>
                <a:cubicBezTo>
                  <a:pt x="7276925" y="1569962"/>
                  <a:pt x="7436545" y="1504058"/>
                  <a:pt x="7327601" y="1519828"/>
                </a:cubicBezTo>
                <a:cubicBezTo>
                  <a:pt x="7218657" y="1535598"/>
                  <a:pt x="7143024" y="1518319"/>
                  <a:pt x="7034583" y="1519828"/>
                </a:cubicBezTo>
                <a:cubicBezTo>
                  <a:pt x="6926142" y="1521337"/>
                  <a:pt x="6648280" y="1487640"/>
                  <a:pt x="6334928" y="1519828"/>
                </a:cubicBezTo>
                <a:cubicBezTo>
                  <a:pt x="6021576" y="1552016"/>
                  <a:pt x="5841440" y="1459268"/>
                  <a:pt x="5635272" y="1519828"/>
                </a:cubicBezTo>
                <a:cubicBezTo>
                  <a:pt x="5429104" y="1580388"/>
                  <a:pt x="5291904" y="1512885"/>
                  <a:pt x="5138936" y="1519828"/>
                </a:cubicBezTo>
                <a:cubicBezTo>
                  <a:pt x="4985968" y="1526771"/>
                  <a:pt x="4825490" y="1503857"/>
                  <a:pt x="4744259" y="1519828"/>
                </a:cubicBezTo>
                <a:cubicBezTo>
                  <a:pt x="4663028" y="1535799"/>
                  <a:pt x="4490156" y="1504439"/>
                  <a:pt x="4247922" y="1519828"/>
                </a:cubicBezTo>
                <a:cubicBezTo>
                  <a:pt x="4005688" y="1535217"/>
                  <a:pt x="3865979" y="1470676"/>
                  <a:pt x="3649926" y="1519828"/>
                </a:cubicBezTo>
                <a:cubicBezTo>
                  <a:pt x="3433873" y="1568980"/>
                  <a:pt x="3286188" y="1448914"/>
                  <a:pt x="3051930" y="1519828"/>
                </a:cubicBezTo>
                <a:cubicBezTo>
                  <a:pt x="2817672" y="1590742"/>
                  <a:pt x="2728891" y="1511128"/>
                  <a:pt x="2453935" y="1519828"/>
                </a:cubicBezTo>
                <a:cubicBezTo>
                  <a:pt x="2178979" y="1528528"/>
                  <a:pt x="2246740" y="1499960"/>
                  <a:pt x="2160917" y="1519828"/>
                </a:cubicBezTo>
                <a:cubicBezTo>
                  <a:pt x="2075094" y="1539696"/>
                  <a:pt x="1716637" y="1452792"/>
                  <a:pt x="1562921" y="1519828"/>
                </a:cubicBezTo>
                <a:cubicBezTo>
                  <a:pt x="1409205" y="1586864"/>
                  <a:pt x="815366" y="1428367"/>
                  <a:pt x="253310" y="1519828"/>
                </a:cubicBezTo>
                <a:cubicBezTo>
                  <a:pt x="106033" y="1519226"/>
                  <a:pt x="2690" y="1408799"/>
                  <a:pt x="0" y="1266518"/>
                </a:cubicBezTo>
                <a:cubicBezTo>
                  <a:pt x="-40979" y="1152728"/>
                  <a:pt x="59701" y="851241"/>
                  <a:pt x="0" y="739650"/>
                </a:cubicBezTo>
                <a:cubicBezTo>
                  <a:pt x="-59701" y="628059"/>
                  <a:pt x="15689" y="492079"/>
                  <a:pt x="0" y="2533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400375886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24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44495-521D-42A5-ABF1-90E1B3A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altLang="tr-TR" dirty="0"/>
              <a:t>FUNCTION </a:t>
            </a:r>
            <a:r>
              <a:rPr lang="tr-TR" altLang="tr-TR" dirty="0"/>
              <a:t>PO</a:t>
            </a:r>
            <a:r>
              <a:rPr lang="en-US" altLang="tr-TR" dirty="0"/>
              <a:t>I</a:t>
            </a:r>
            <a:r>
              <a:rPr lang="tr-TR" altLang="tr-TR" dirty="0"/>
              <a:t>NTS (FP)</a:t>
            </a:r>
            <a:r>
              <a:rPr lang="en-US" dirty="0"/>
              <a:t> Estimation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9265AD-073C-4525-85CA-09531D279694}"/>
              </a:ext>
            </a:extLst>
          </p:cNvPr>
          <p:cNvSpPr/>
          <p:nvPr/>
        </p:nvSpPr>
        <p:spPr>
          <a:xfrm>
            <a:off x="766294" y="1796603"/>
            <a:ext cx="46450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tr-TR" sz="2400" dirty="0"/>
              <a:t>If </a:t>
            </a:r>
            <a:r>
              <a:rPr lang="tr-TR" altLang="tr-TR" sz="2400" dirty="0" err="1"/>
              <a:t>you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estimate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some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features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about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your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project</a:t>
            </a:r>
            <a:r>
              <a:rPr lang="en-US" altLang="tr-TR" sz="2400" dirty="0"/>
              <a:t> at the beginning such as input / output, </a:t>
            </a:r>
            <a:r>
              <a:rPr lang="tr-TR" altLang="tr-TR" sz="2400" dirty="0" err="1"/>
              <a:t>then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you</a:t>
            </a:r>
            <a:r>
              <a:rPr lang="tr-TR" altLang="tr-TR" sz="2400" dirty="0"/>
              <a:t> can define </a:t>
            </a:r>
            <a:r>
              <a:rPr lang="en-US" altLang="tr-TR" sz="2400" dirty="0"/>
              <a:t>a function </a:t>
            </a:r>
            <a:r>
              <a:rPr lang="tr-TR" altLang="tr-TR" sz="2400" dirty="0" err="1"/>
              <a:t>points</a:t>
            </a:r>
            <a:r>
              <a:rPr lang="tr-TR" altLang="tr-TR" sz="2400" dirty="0"/>
              <a:t> (FP) </a:t>
            </a:r>
            <a:r>
              <a:rPr lang="tr-TR" altLang="tr-TR" sz="2400" dirty="0" err="1"/>
              <a:t>number</a:t>
            </a:r>
            <a:r>
              <a:rPr lang="tr-TR" altLang="tr-TR" sz="2400" dirty="0"/>
              <a:t> </a:t>
            </a:r>
            <a:r>
              <a:rPr lang="en-US" altLang="tr-TR" sz="2400" dirty="0"/>
              <a:t>for the system to be developed</a:t>
            </a:r>
            <a:r>
              <a:rPr lang="tr-TR" altLang="tr-TR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sz="2400" dirty="0" err="1"/>
              <a:t>After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that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you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convert</a:t>
            </a:r>
            <a:r>
              <a:rPr lang="tr-TR" altLang="tr-TR" sz="2400" dirty="0"/>
              <a:t> it </a:t>
            </a:r>
            <a:r>
              <a:rPr lang="tr-TR" altLang="tr-TR" sz="2400" dirty="0" err="1"/>
              <a:t>to</a:t>
            </a:r>
            <a:r>
              <a:rPr lang="tr-TR" altLang="tr-TR" sz="2400" dirty="0"/>
              <a:t> </a:t>
            </a:r>
            <a:r>
              <a:rPr lang="en-US" altLang="tr-TR" sz="2400" dirty="0"/>
              <a:t>K</a:t>
            </a:r>
            <a:r>
              <a:rPr lang="tr-TR" altLang="tr-TR" sz="2400" dirty="0"/>
              <a:t>LOC.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sz="2400" dirty="0" err="1"/>
              <a:t>After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defining</a:t>
            </a:r>
            <a:r>
              <a:rPr lang="tr-TR" altLang="tr-TR" sz="2400" dirty="0"/>
              <a:t> </a:t>
            </a:r>
            <a:r>
              <a:rPr lang="en-US" altLang="tr-TR" sz="2400" dirty="0"/>
              <a:t>K</a:t>
            </a:r>
            <a:r>
              <a:rPr lang="tr-TR" altLang="tr-TR" sz="2400" dirty="0"/>
              <a:t>LOC</a:t>
            </a:r>
            <a:r>
              <a:rPr lang="tr-TR" altLang="tr-TR" sz="2400" dirty="0">
                <a:sym typeface="Wingdings" panose="05000000000000000000" pitchFamily="2" charset="2"/>
              </a:rPr>
              <a:t> </a:t>
            </a:r>
            <a:r>
              <a:rPr lang="tr-TR" altLang="tr-TR" sz="2400" dirty="0" err="1">
                <a:sym typeface="Wingdings" panose="05000000000000000000" pitchFamily="2" charset="2"/>
              </a:rPr>
              <a:t>Effort</a:t>
            </a:r>
            <a:r>
              <a:rPr lang="tr-TR" altLang="tr-TR" sz="2400" dirty="0">
                <a:sym typeface="Wingdings" panose="05000000000000000000" pitchFamily="2" charset="2"/>
              </a:rPr>
              <a:t>, </a:t>
            </a:r>
            <a:r>
              <a:rPr lang="tr-TR" altLang="tr-TR" sz="2400" dirty="0" err="1">
                <a:sym typeface="Wingdings" panose="05000000000000000000" pitchFamily="2" charset="2"/>
              </a:rPr>
              <a:t>Duration</a:t>
            </a:r>
            <a:r>
              <a:rPr lang="tr-TR" altLang="tr-TR" sz="2400" dirty="0">
                <a:sym typeface="Wingdings" panose="05000000000000000000" pitchFamily="2" charset="2"/>
              </a:rPr>
              <a:t>, </a:t>
            </a:r>
            <a:r>
              <a:rPr lang="tr-TR" altLang="tr-TR" sz="2400" dirty="0" err="1">
                <a:sym typeface="Wingdings" panose="05000000000000000000" pitchFamily="2" charset="2"/>
              </a:rPr>
              <a:t>Person</a:t>
            </a:r>
            <a:r>
              <a:rPr lang="en-US" altLang="tr-TR" sz="2400" dirty="0">
                <a:sym typeface="Wingdings" panose="05000000000000000000" pitchFamily="2" charset="2"/>
              </a:rPr>
              <a:t>,</a:t>
            </a:r>
            <a:r>
              <a:rPr lang="en-US" altLang="tr-TR" sz="2400" dirty="0" err="1">
                <a:sym typeface="Wingdings" panose="05000000000000000000" pitchFamily="2" charset="2"/>
              </a:rPr>
              <a:t>Productivty</a:t>
            </a:r>
            <a:r>
              <a:rPr lang="en-US" altLang="tr-TR" sz="2400" dirty="0">
                <a:sym typeface="Wingdings" panose="05000000000000000000" pitchFamily="2" charset="2"/>
              </a:rPr>
              <a:t> </a:t>
            </a:r>
            <a:endParaRPr lang="tr-TR" altLang="tr-TR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55E8580-04BD-4664-81BB-CE179B594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840926"/>
              </p:ext>
            </p:extLst>
          </p:nvPr>
        </p:nvGraphicFramePr>
        <p:xfrm>
          <a:off x="7456985" y="1142447"/>
          <a:ext cx="37955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45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1B6A1B-1299-4E31-8E16-8528539F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Functional Point Analysis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E202674A-D2EE-4511-863D-6BB554D9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925260"/>
            <a:ext cx="5455917" cy="300075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0648147-13F2-4FD7-8EA3-8C2CFA49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66178"/>
            <a:ext cx="5455917" cy="29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55DAB-0DE2-4207-919A-67E7475B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471" y="518257"/>
            <a:ext cx="5581934" cy="85635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altLang="tr-TR" b="1" dirty="0"/>
              <a:t>FP=UFP*</a:t>
            </a:r>
            <a:r>
              <a:rPr lang="tr-TR" altLang="tr-TR" b="1" dirty="0"/>
              <a:t>[</a:t>
            </a:r>
            <a:r>
              <a:rPr lang="en-US" altLang="tr-TR" b="1" dirty="0"/>
              <a:t>0.65+0.01*DI</a:t>
            </a:r>
            <a:r>
              <a:rPr lang="tr-TR" altLang="tr-TR" b="1" dirty="0"/>
              <a:t>]</a:t>
            </a:r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58577294-4031-4DF1-806B-AF8FE5C90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858848"/>
              </p:ext>
            </p:extLst>
          </p:nvPr>
        </p:nvGraphicFramePr>
        <p:xfrm>
          <a:off x="535446" y="2669682"/>
          <a:ext cx="5031849" cy="220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Bitmap Image" r:id="rId3" imgW="4315427" imgH="1895238" progId="Paint.Picture">
                  <p:embed/>
                </p:oleObj>
              </mc:Choice>
              <mc:Fallback>
                <p:oleObj name="Bitmap Image" r:id="rId3" imgW="4315427" imgH="1895238" progId="Paint.Picture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xmlns="" id="{E724675C-A042-4434-8ADD-25EE0F1FE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46" y="2669682"/>
                        <a:ext cx="5031849" cy="2209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C9828E-3774-4A91-B847-F0E2D9D2F1FB}"/>
              </a:ext>
            </a:extLst>
          </p:cNvPr>
          <p:cNvSpPr/>
          <p:nvPr/>
        </p:nvSpPr>
        <p:spPr>
          <a:xfrm>
            <a:off x="307394" y="1883907"/>
            <a:ext cx="5259901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tr-TR" sz="2800" b="1" dirty="0"/>
              <a:t>Unadjusted Function Points </a:t>
            </a:r>
            <a:r>
              <a:rPr lang="tr-TR" altLang="tr-TR" sz="2800" b="1" dirty="0"/>
              <a:t>(</a:t>
            </a:r>
            <a:r>
              <a:rPr lang="en-US" altLang="tr-TR" sz="2800" b="1" dirty="0"/>
              <a:t>UFP</a:t>
            </a:r>
            <a:r>
              <a:rPr lang="tr-TR" altLang="tr-TR" sz="2800" b="1" dirty="0"/>
              <a:t>)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5F7FF8-DF55-49B7-8545-6A8827C00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346" y="2407128"/>
            <a:ext cx="6125570" cy="39326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995805-9918-4D50-8BE2-9917A6511532}"/>
              </a:ext>
            </a:extLst>
          </p:cNvPr>
          <p:cNvSpPr/>
          <p:nvPr/>
        </p:nvSpPr>
        <p:spPr>
          <a:xfrm>
            <a:off x="6096000" y="1883907"/>
            <a:ext cx="512814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tr-TR" sz="2800" b="1" dirty="0"/>
              <a:t>DI</a:t>
            </a:r>
            <a:r>
              <a:rPr lang="en-US" altLang="tr-TR" sz="2800" dirty="0"/>
              <a:t> (degree of influence)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8E938CA-0428-454D-AB13-2E945597982B}"/>
              </a:ext>
            </a:extLst>
          </p:cNvPr>
          <p:cNvSpPr/>
          <p:nvPr/>
        </p:nvSpPr>
        <p:spPr>
          <a:xfrm>
            <a:off x="2824184" y="646181"/>
            <a:ext cx="540224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29551FC-9A4F-4910-80F5-BA38AD52CE4E}"/>
              </a:ext>
            </a:extLst>
          </p:cNvPr>
          <p:cNvSpPr/>
          <p:nvPr/>
        </p:nvSpPr>
        <p:spPr>
          <a:xfrm>
            <a:off x="100084" y="2576127"/>
            <a:ext cx="540224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E1E912D-937B-4C64-8E02-9494C909A2F0}"/>
              </a:ext>
            </a:extLst>
          </p:cNvPr>
          <p:cNvSpPr/>
          <p:nvPr/>
        </p:nvSpPr>
        <p:spPr>
          <a:xfrm>
            <a:off x="9771798" y="1806625"/>
            <a:ext cx="540224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AA3486-E6D4-429D-8D7C-492A57C42E34}"/>
              </a:ext>
            </a:extLst>
          </p:cNvPr>
          <p:cNvSpPr txBox="1"/>
          <p:nvPr/>
        </p:nvSpPr>
        <p:spPr>
          <a:xfrm>
            <a:off x="100084" y="60165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altLang="tr-TR" sz="3600" b="1" i="1" dirty="0">
                <a:solidFill>
                  <a:srgbClr val="FF0000"/>
                </a:solidFill>
              </a:rPr>
              <a:t>FP=UFP*</a:t>
            </a:r>
            <a:r>
              <a:rPr lang="tr-TR" altLang="tr-TR" sz="3600" b="1" i="1" dirty="0">
                <a:solidFill>
                  <a:srgbClr val="FF0000"/>
                </a:solidFill>
              </a:rPr>
              <a:t>[</a:t>
            </a:r>
            <a:r>
              <a:rPr lang="en-US" altLang="tr-TR" sz="3600" b="1" i="1" dirty="0">
                <a:solidFill>
                  <a:srgbClr val="FF0000"/>
                </a:solidFill>
              </a:rPr>
              <a:t>0.65+0.01*DI</a:t>
            </a:r>
            <a:r>
              <a:rPr lang="tr-TR" altLang="tr-TR" sz="3600" b="1" i="1" dirty="0">
                <a:solidFill>
                  <a:srgbClr val="FF0000"/>
                </a:solidFill>
              </a:rPr>
              <a:t>]</a:t>
            </a:r>
            <a:endParaRPr lang="en-US" altLang="tr-TR" sz="3600" b="1" i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20E6E9C-061D-4183-9E0A-0EAAC932BB17}"/>
              </a:ext>
            </a:extLst>
          </p:cNvPr>
          <p:cNvSpPr/>
          <p:nvPr/>
        </p:nvSpPr>
        <p:spPr>
          <a:xfrm>
            <a:off x="1740980" y="5416074"/>
            <a:ext cx="540224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F478E164-F814-4212-BE1B-60468DE9D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658813"/>
          </a:xfrm>
        </p:spPr>
        <p:txBody>
          <a:bodyPr>
            <a:normAutofit fontScale="90000"/>
          </a:bodyPr>
          <a:lstStyle/>
          <a:p>
            <a:r>
              <a:rPr lang="en-US" altLang="tr-TR"/>
              <a:t>Function Points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C7F5D006-D752-4138-80DC-60CB7C075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526" y="1440170"/>
            <a:ext cx="11176948" cy="4895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tr-TR" b="1" u="sng" dirty="0"/>
              <a:t>STEP 1</a:t>
            </a:r>
            <a:r>
              <a:rPr lang="en-US" altLang="tr-TR" b="1" dirty="0"/>
              <a:t>: </a:t>
            </a:r>
            <a:r>
              <a:rPr lang="en-US" altLang="tr-TR" dirty="0"/>
              <a:t>measure size in terms of the amount of functionality in a system.</a:t>
            </a:r>
          </a:p>
          <a:p>
            <a:pPr algn="just"/>
            <a:r>
              <a:rPr lang="en-US" altLang="tr-TR" dirty="0"/>
              <a:t>FPs are computed by first calculating an </a:t>
            </a:r>
            <a:r>
              <a:rPr lang="en-US" altLang="tr-TR" b="1" i="1" dirty="0">
                <a:solidFill>
                  <a:srgbClr val="FF0000"/>
                </a:solidFill>
              </a:rPr>
              <a:t>Unadjusted Function Point (UF</a:t>
            </a:r>
            <a:r>
              <a:rPr lang="tr-TR" altLang="tr-TR" b="1" i="1" dirty="0">
                <a:solidFill>
                  <a:srgbClr val="FF0000"/>
                </a:solidFill>
              </a:rPr>
              <a:t>P</a:t>
            </a:r>
            <a:r>
              <a:rPr lang="en-US" altLang="tr-TR" b="1" i="1" dirty="0">
                <a:solidFill>
                  <a:srgbClr val="FF0000"/>
                </a:solidFill>
              </a:rPr>
              <a:t>).</a:t>
            </a:r>
          </a:p>
          <a:p>
            <a:pPr algn="just"/>
            <a:r>
              <a:rPr lang="en-US" altLang="tr-TR" sz="2600" b="1" dirty="0">
                <a:solidFill>
                  <a:srgbClr val="FF0000"/>
                </a:solidFill>
              </a:rPr>
              <a:t>UFP</a:t>
            </a:r>
            <a:r>
              <a:rPr lang="en-US" altLang="tr-TR" sz="2400" dirty="0"/>
              <a:t> is calculated  from the following categories: </a:t>
            </a:r>
          </a:p>
          <a:p>
            <a:pPr marL="457200" lvl="1" indent="0" algn="just">
              <a:buNone/>
            </a:pPr>
            <a:r>
              <a:rPr lang="tr-TR" altLang="tr-TR" b="1" i="1" dirty="0">
                <a:cs typeface="Times New Roman" panose="02020603050405020304" pitchFamily="18" charset="0"/>
              </a:rPr>
              <a:t>1-</a:t>
            </a:r>
            <a:r>
              <a:rPr lang="en-US" altLang="tr-TR" b="1" i="1" dirty="0"/>
              <a:t>External user inputs</a:t>
            </a:r>
            <a:r>
              <a:rPr lang="en-US" altLang="tr-TR" b="1" dirty="0"/>
              <a:t> – </a:t>
            </a:r>
            <a:r>
              <a:rPr lang="en-US" altLang="tr-TR" dirty="0">
                <a:solidFill>
                  <a:schemeClr val="tx2"/>
                </a:solidFill>
              </a:rPr>
              <a:t>those items provided by the user </a:t>
            </a:r>
            <a:r>
              <a:rPr lang="en-US" altLang="tr-TR" dirty="0"/>
              <a:t>that describe distinct application-oriented data </a:t>
            </a:r>
            <a:r>
              <a:rPr lang="en-US" altLang="tr-TR" dirty="0">
                <a:solidFill>
                  <a:schemeClr val="accent2"/>
                </a:solidFill>
              </a:rPr>
              <a:t>(such as file names and menu selections</a:t>
            </a:r>
            <a:r>
              <a:rPr lang="tr-TR" altLang="tr-TR" dirty="0">
                <a:solidFill>
                  <a:schemeClr val="accent2"/>
                </a:solidFill>
              </a:rPr>
              <a:t>, </a:t>
            </a:r>
            <a:r>
              <a:rPr lang="tr-TR" altLang="tr-TR" dirty="0" err="1">
                <a:solidFill>
                  <a:schemeClr val="accent2"/>
                </a:solidFill>
              </a:rPr>
              <a:t>any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input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required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function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from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user</a:t>
            </a:r>
            <a:r>
              <a:rPr lang="en-US" altLang="tr-TR" dirty="0">
                <a:solidFill>
                  <a:schemeClr val="accent2"/>
                </a:solidFill>
              </a:rPr>
              <a:t>) </a:t>
            </a:r>
          </a:p>
          <a:p>
            <a:pPr marL="457200" lvl="1" indent="0" algn="just">
              <a:buNone/>
            </a:pPr>
            <a:r>
              <a:rPr lang="tr-TR" altLang="tr-TR" b="1" i="1" dirty="0">
                <a:cs typeface="Times New Roman" panose="02020603050405020304" pitchFamily="18" charset="0"/>
              </a:rPr>
              <a:t>2-</a:t>
            </a:r>
            <a:r>
              <a:rPr lang="en-US" altLang="tr-TR" b="1" i="1" dirty="0"/>
              <a:t>External user outputs</a:t>
            </a:r>
            <a:r>
              <a:rPr lang="en-US" altLang="tr-TR" b="1" dirty="0"/>
              <a:t> – </a:t>
            </a:r>
            <a:r>
              <a:rPr lang="en-US" altLang="tr-TR" dirty="0">
                <a:solidFill>
                  <a:schemeClr val="tx2"/>
                </a:solidFill>
              </a:rPr>
              <a:t>those items provided to the user </a:t>
            </a:r>
            <a:r>
              <a:rPr lang="en-US" altLang="tr-TR" dirty="0"/>
              <a:t>that generate distinct application-oriented data </a:t>
            </a:r>
            <a:r>
              <a:rPr lang="en-US" altLang="tr-TR" dirty="0">
                <a:solidFill>
                  <a:schemeClr val="accent2"/>
                </a:solidFill>
              </a:rPr>
              <a:t>(such as </a:t>
            </a:r>
            <a:r>
              <a:rPr lang="tr-TR" altLang="tr-TR" dirty="0" err="1">
                <a:solidFill>
                  <a:schemeClr val="accent2"/>
                </a:solidFill>
              </a:rPr>
              <a:t>any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produced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en-US" altLang="tr-TR" dirty="0">
                <a:solidFill>
                  <a:schemeClr val="accent2"/>
                </a:solidFill>
              </a:rPr>
              <a:t>reports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en-US" altLang="tr-TR" dirty="0">
                <a:solidFill>
                  <a:schemeClr val="accent2"/>
                </a:solidFill>
              </a:rPr>
              <a:t>and messages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to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users</a:t>
            </a:r>
            <a:r>
              <a:rPr lang="en-US" altLang="tr-TR" dirty="0">
                <a:solidFill>
                  <a:schemeClr val="accent2"/>
                </a:solidFill>
              </a:rPr>
              <a:t> ,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any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screen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outputs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for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users</a:t>
            </a:r>
            <a:r>
              <a:rPr lang="en-US" altLang="tr-TR" dirty="0">
                <a:solidFill>
                  <a:schemeClr val="accent2"/>
                </a:solidFill>
              </a:rPr>
              <a:t>) </a:t>
            </a:r>
          </a:p>
          <a:p>
            <a:pPr marL="457200" lvl="1" indent="0" algn="just">
              <a:buNone/>
            </a:pPr>
            <a:r>
              <a:rPr lang="tr-TR" altLang="tr-TR" b="1" i="1" dirty="0"/>
              <a:t>3- </a:t>
            </a:r>
            <a:r>
              <a:rPr lang="en-US" altLang="tr-TR" b="1" i="1" dirty="0"/>
              <a:t>External user inquiries (user requests)</a:t>
            </a:r>
            <a:r>
              <a:rPr lang="en-US" altLang="tr-TR" b="1" dirty="0"/>
              <a:t> </a:t>
            </a:r>
            <a:r>
              <a:rPr lang="en-US" altLang="tr-TR" dirty="0"/>
              <a:t>– interactive inputs requiring a response 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chemeClr val="accent2"/>
                </a:solidFill>
              </a:rPr>
              <a:t>(SELECT* </a:t>
            </a:r>
            <a:r>
              <a:rPr lang="tr-TR" altLang="tr-TR" dirty="0" err="1">
                <a:solidFill>
                  <a:schemeClr val="accent2"/>
                </a:solidFill>
              </a:rPr>
              <a:t>queries</a:t>
            </a:r>
            <a:r>
              <a:rPr lang="tr-TR" altLang="tr-TR" dirty="0">
                <a:solidFill>
                  <a:schemeClr val="accent2"/>
                </a:solidFill>
              </a:rPr>
              <a:t>, </a:t>
            </a:r>
            <a:r>
              <a:rPr lang="tr-TR" altLang="tr-TR" b="1" dirty="0" err="1">
                <a:solidFill>
                  <a:schemeClr val="accent2"/>
                </a:solidFill>
              </a:rPr>
              <a:t>just</a:t>
            </a:r>
            <a:r>
              <a:rPr lang="tr-TR" altLang="tr-TR" b="1" dirty="0">
                <a:solidFill>
                  <a:schemeClr val="accent2"/>
                </a:solidFill>
              </a:rPr>
              <a:t> </a:t>
            </a:r>
            <a:r>
              <a:rPr lang="tr-TR" altLang="tr-TR" b="1" dirty="0" err="1">
                <a:solidFill>
                  <a:schemeClr val="accent2"/>
                </a:solidFill>
              </a:rPr>
              <a:t>reading</a:t>
            </a:r>
            <a:r>
              <a:rPr lang="tr-TR" altLang="tr-TR" b="1" dirty="0">
                <a:solidFill>
                  <a:schemeClr val="accent2"/>
                </a:solidFill>
              </a:rPr>
              <a:t> data </a:t>
            </a:r>
            <a:r>
              <a:rPr lang="tr-TR" altLang="tr-TR" b="1" dirty="0" err="1">
                <a:solidFill>
                  <a:schemeClr val="accent2"/>
                </a:solidFill>
              </a:rPr>
              <a:t>from</a:t>
            </a:r>
            <a:r>
              <a:rPr lang="tr-TR" altLang="tr-TR" b="1" dirty="0">
                <a:solidFill>
                  <a:schemeClr val="accent2"/>
                </a:solidFill>
              </a:rPr>
              <a:t> DB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no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change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like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insert,delete</a:t>
            </a:r>
            <a:r>
              <a:rPr lang="tr-TR" altLang="tr-TR" dirty="0">
                <a:solidFill>
                  <a:schemeClr val="accent2"/>
                </a:solidFill>
              </a:rPr>
              <a:t>, </a:t>
            </a:r>
            <a:r>
              <a:rPr lang="tr-TR" altLang="tr-TR" dirty="0" err="1">
                <a:solidFill>
                  <a:schemeClr val="accent2"/>
                </a:solidFill>
              </a:rPr>
              <a:t>update</a:t>
            </a:r>
            <a:r>
              <a:rPr lang="tr-TR" altLang="tr-TR" dirty="0">
                <a:solidFill>
                  <a:schemeClr val="accent2"/>
                </a:solidFill>
              </a:rPr>
              <a:t>.)</a:t>
            </a:r>
            <a:endParaRPr lang="en-US" altLang="tr-TR" dirty="0">
              <a:solidFill>
                <a:schemeClr val="accent2"/>
              </a:solidFill>
            </a:endParaRPr>
          </a:p>
          <a:p>
            <a:pPr marL="457200" lvl="1" indent="0" algn="just">
              <a:buNone/>
            </a:pPr>
            <a:r>
              <a:rPr lang="tr-TR" altLang="tr-TR" b="1" i="1" dirty="0"/>
              <a:t>4- </a:t>
            </a:r>
            <a:r>
              <a:rPr lang="en-US" altLang="tr-TR" b="1" i="1" dirty="0"/>
              <a:t>External files</a:t>
            </a:r>
            <a:r>
              <a:rPr lang="en-US" altLang="tr-TR" b="1" dirty="0"/>
              <a:t> </a:t>
            </a:r>
            <a:r>
              <a:rPr lang="en-US" altLang="tr-TR" dirty="0"/>
              <a:t>– machine-readable interfaces to other systems</a:t>
            </a:r>
            <a:r>
              <a:rPr lang="tr-TR" altLang="tr-TR" dirty="0">
                <a:solidFill>
                  <a:schemeClr val="accent2"/>
                </a:solidFill>
              </a:rPr>
              <a:t>. </a:t>
            </a:r>
            <a:r>
              <a:rPr lang="tr-TR" altLang="tr-TR" dirty="0" err="1">
                <a:solidFill>
                  <a:schemeClr val="accent2"/>
                </a:solidFill>
              </a:rPr>
              <a:t>It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refers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to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sharing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with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another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application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system</a:t>
            </a:r>
            <a:r>
              <a:rPr lang="tr-TR" altLang="tr-TR" dirty="0">
                <a:solidFill>
                  <a:schemeClr val="accent2"/>
                </a:solidFill>
              </a:rPr>
              <a:t>.</a:t>
            </a:r>
            <a:endParaRPr lang="en-US" altLang="tr-TR" dirty="0">
              <a:solidFill>
                <a:schemeClr val="accent2"/>
              </a:solidFill>
            </a:endParaRPr>
          </a:p>
          <a:p>
            <a:pPr marL="457200" lvl="1" indent="0" algn="just">
              <a:buNone/>
            </a:pPr>
            <a:r>
              <a:rPr lang="tr-TR" altLang="tr-TR" b="1" i="1" dirty="0"/>
              <a:t>5- </a:t>
            </a:r>
            <a:r>
              <a:rPr lang="en-US" altLang="tr-TR" b="1" i="1" dirty="0"/>
              <a:t>Internal files</a:t>
            </a:r>
            <a:r>
              <a:rPr lang="en-US" altLang="tr-TR" b="1" dirty="0"/>
              <a:t> </a:t>
            </a:r>
            <a:r>
              <a:rPr lang="en-US" altLang="tr-TR" dirty="0"/>
              <a:t>– logical master files in the system 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chemeClr val="accent2"/>
                </a:solidFill>
              </a:rPr>
              <a:t>(</a:t>
            </a:r>
            <a:r>
              <a:rPr lang="tr-TR" altLang="tr-TR" dirty="0" err="1">
                <a:solidFill>
                  <a:schemeClr val="accent2"/>
                </a:solidFill>
              </a:rPr>
              <a:t>user</a:t>
            </a:r>
            <a:r>
              <a:rPr lang="tr-TR" altLang="tr-TR" dirty="0">
                <a:solidFill>
                  <a:schemeClr val="accent2"/>
                </a:solidFill>
              </a:rPr>
              <a:t> data, </a:t>
            </a:r>
            <a:r>
              <a:rPr lang="tr-TR" altLang="tr-TR" dirty="0" err="1">
                <a:solidFill>
                  <a:schemeClr val="accent2"/>
                </a:solidFill>
              </a:rPr>
              <a:t>stored</a:t>
            </a:r>
            <a:r>
              <a:rPr lang="tr-TR" altLang="tr-TR" dirty="0">
                <a:solidFill>
                  <a:schemeClr val="accent2"/>
                </a:solidFill>
              </a:rPr>
              <a:t> </a:t>
            </a:r>
            <a:r>
              <a:rPr lang="tr-TR" altLang="tr-TR" dirty="0" err="1">
                <a:solidFill>
                  <a:schemeClr val="accent2"/>
                </a:solidFill>
              </a:rPr>
              <a:t>any</a:t>
            </a:r>
            <a:r>
              <a:rPr lang="tr-TR" altLang="tr-TR" dirty="0">
                <a:solidFill>
                  <a:schemeClr val="accent2"/>
                </a:solidFill>
              </a:rPr>
              <a:t> data, </a:t>
            </a:r>
            <a:r>
              <a:rPr lang="tr-TR" altLang="tr-TR" dirty="0" err="1">
                <a:solidFill>
                  <a:schemeClr val="accent2"/>
                </a:solidFill>
              </a:rPr>
              <a:t>tables</a:t>
            </a:r>
            <a:r>
              <a:rPr lang="tr-TR" altLang="tr-TR" dirty="0">
                <a:solidFill>
                  <a:schemeClr val="accent2"/>
                </a:solidFill>
              </a:rPr>
              <a:t>..)</a:t>
            </a:r>
            <a:endParaRPr lang="en-US" altLang="tr-T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E8A288E1-A4F0-4D7D-8088-7BE03510F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/>
              <a:t>Unadjusted Function Point (UF</a:t>
            </a:r>
            <a:r>
              <a:rPr lang="tr-TR" altLang="tr-TR" b="1" dirty="0"/>
              <a:t>P</a:t>
            </a:r>
            <a:r>
              <a:rPr lang="en-US" altLang="tr-TR" b="1" dirty="0"/>
              <a:t>)</a:t>
            </a:r>
            <a:endParaRPr lang="en-US" altLang="tr-TR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1F6C55F1-ED4C-4D8E-8C21-421CAE40B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020" y="1835150"/>
            <a:ext cx="11101588" cy="4114800"/>
          </a:xfrm>
        </p:spPr>
        <p:txBody>
          <a:bodyPr/>
          <a:lstStyle/>
          <a:p>
            <a:pPr algn="just"/>
            <a:r>
              <a:rPr lang="en-US" altLang="tr-TR" sz="2400" b="1" u="sng" dirty="0"/>
              <a:t>STEP 2</a:t>
            </a:r>
            <a:r>
              <a:rPr lang="en-US" altLang="tr-TR" sz="2400" b="1" dirty="0"/>
              <a:t>: </a:t>
            </a:r>
            <a:r>
              <a:rPr lang="en-US" altLang="tr-TR" sz="2400" dirty="0"/>
              <a:t>Multiply each number by a weight factor, according to complexity (</a:t>
            </a:r>
            <a:r>
              <a:rPr lang="en-US" altLang="tr-TR" sz="2400" b="1" dirty="0"/>
              <a:t>simple</a:t>
            </a:r>
            <a:r>
              <a:rPr lang="en-US" altLang="tr-TR" sz="2400" dirty="0"/>
              <a:t>, </a:t>
            </a:r>
            <a:r>
              <a:rPr lang="en-US" altLang="tr-TR" sz="2400" b="1" dirty="0"/>
              <a:t>average</a:t>
            </a:r>
            <a:r>
              <a:rPr lang="en-US" altLang="tr-TR" sz="2400" dirty="0"/>
              <a:t> or </a:t>
            </a:r>
            <a:r>
              <a:rPr lang="en-US" altLang="tr-TR" sz="2400" b="1" dirty="0"/>
              <a:t>complex</a:t>
            </a:r>
            <a:r>
              <a:rPr lang="en-US" altLang="tr-TR" sz="2400" dirty="0"/>
              <a:t>) of the parameter, associated with that number. The value is given by a table:</a:t>
            </a:r>
          </a:p>
        </p:txBody>
      </p:sp>
      <p:graphicFrame>
        <p:nvGraphicFramePr>
          <p:cNvPr id="53252" name="Object 4">
            <a:extLst>
              <a:ext uri="{FF2B5EF4-FFF2-40B4-BE49-F238E27FC236}">
                <a16:creationId xmlns:a16="http://schemas.microsoft.com/office/drawing/2014/main" xmlns="" id="{E724675C-A042-4434-8ADD-25EE0F1FE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30949"/>
              </p:ext>
            </p:extLst>
          </p:nvPr>
        </p:nvGraphicFramePr>
        <p:xfrm>
          <a:off x="2971800" y="2913064"/>
          <a:ext cx="6019800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Bitmap Image" r:id="rId3" imgW="4315427" imgH="1895238" progId="Paint.Picture">
                  <p:embed/>
                </p:oleObj>
              </mc:Choice>
              <mc:Fallback>
                <p:oleObj name="Bitmap Image" r:id="rId3" imgW="4315427" imgH="1895238" progId="Paint.Picture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xmlns="" id="{E724675C-A042-4434-8ADD-25EE0F1FE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13064"/>
                        <a:ext cx="6019800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Box 1">
            <a:extLst>
              <a:ext uri="{FF2B5EF4-FFF2-40B4-BE49-F238E27FC236}">
                <a16:creationId xmlns:a16="http://schemas.microsoft.com/office/drawing/2014/main" xmlns="" id="{04320E88-C79F-4A5F-8E02-D4EF580E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69655"/>
            <a:ext cx="1038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 err="1">
                <a:solidFill>
                  <a:schemeClr val="accent2"/>
                </a:solidFill>
              </a:rPr>
              <a:t>This</a:t>
            </a:r>
            <a:r>
              <a:rPr lang="tr-TR" altLang="tr-TR" sz="2800" b="1" dirty="0">
                <a:solidFill>
                  <a:schemeClr val="accent2"/>
                </a:solidFill>
              </a:rPr>
              <a:t> </a:t>
            </a:r>
            <a:r>
              <a:rPr lang="tr-TR" altLang="tr-TR" sz="2800" b="1" dirty="0" err="1">
                <a:solidFill>
                  <a:schemeClr val="accent2"/>
                </a:solidFill>
              </a:rPr>
              <a:t>table</a:t>
            </a:r>
            <a:r>
              <a:rPr lang="tr-TR" altLang="tr-TR" sz="2800" b="1" dirty="0">
                <a:solidFill>
                  <a:schemeClr val="accent2"/>
                </a:solidFill>
              </a:rPr>
              <a:t> </a:t>
            </a:r>
            <a:r>
              <a:rPr lang="tr-TR" altLang="tr-TR" sz="2800" b="1" dirty="0" err="1">
                <a:solidFill>
                  <a:schemeClr val="accent2"/>
                </a:solidFill>
              </a:rPr>
              <a:t>will</a:t>
            </a:r>
            <a:r>
              <a:rPr lang="tr-TR" altLang="tr-TR" sz="2800" b="1" dirty="0">
                <a:solidFill>
                  <a:schemeClr val="accent2"/>
                </a:solidFill>
              </a:rPr>
              <a:t> </a:t>
            </a:r>
            <a:r>
              <a:rPr lang="tr-TR" altLang="tr-TR" sz="2800" b="1" dirty="0" err="1">
                <a:solidFill>
                  <a:schemeClr val="accent2"/>
                </a:solidFill>
              </a:rPr>
              <a:t>give</a:t>
            </a:r>
            <a:r>
              <a:rPr lang="tr-TR" altLang="tr-TR" sz="2800" b="1" dirty="0">
                <a:solidFill>
                  <a:schemeClr val="accent2"/>
                </a:solidFill>
              </a:rPr>
              <a:t> </a:t>
            </a:r>
            <a:r>
              <a:rPr lang="tr-TR" altLang="tr-TR" sz="2800" b="1" dirty="0" err="1">
                <a:solidFill>
                  <a:schemeClr val="accent2"/>
                </a:solidFill>
              </a:rPr>
              <a:t>you</a:t>
            </a:r>
            <a:r>
              <a:rPr lang="tr-TR" altLang="tr-TR" sz="2800" b="1" dirty="0">
                <a:solidFill>
                  <a:schemeClr val="accent2"/>
                </a:solidFill>
              </a:rPr>
              <a:t> a total </a:t>
            </a:r>
            <a:r>
              <a:rPr lang="en-US" altLang="tr-TR" sz="2800" b="1" dirty="0">
                <a:solidFill>
                  <a:srgbClr val="FF0000"/>
                </a:solidFill>
              </a:rPr>
              <a:t>Unadjusted Function Points </a:t>
            </a:r>
            <a:r>
              <a:rPr lang="tr-TR" altLang="tr-TR" sz="2800" b="1" dirty="0">
                <a:solidFill>
                  <a:srgbClr val="FF0000"/>
                </a:solidFill>
              </a:rPr>
              <a:t>(</a:t>
            </a:r>
            <a:r>
              <a:rPr lang="en-US" altLang="tr-TR" sz="2800" b="1" dirty="0">
                <a:solidFill>
                  <a:srgbClr val="FF0000"/>
                </a:solidFill>
              </a:rPr>
              <a:t>UFP</a:t>
            </a:r>
            <a:r>
              <a:rPr lang="tr-TR" altLang="tr-TR" sz="2800" b="1" dirty="0">
                <a:solidFill>
                  <a:srgbClr val="FF0000"/>
                </a:solidFill>
              </a:rPr>
              <a:t>)</a:t>
            </a:r>
            <a:r>
              <a:rPr lang="tr-TR" altLang="tr-TR" sz="2800" b="1" dirty="0">
                <a:solidFill>
                  <a:schemeClr val="accent2"/>
                </a:solidFill>
              </a:rPr>
              <a:t> </a:t>
            </a:r>
            <a:r>
              <a:rPr lang="tr-TR" altLang="tr-TR" sz="2800" b="1" dirty="0" err="1">
                <a:solidFill>
                  <a:schemeClr val="accent2"/>
                </a:solidFill>
              </a:rPr>
              <a:t>value</a:t>
            </a:r>
            <a:r>
              <a:rPr lang="en-US" altLang="tr-TR" sz="2800" b="1" dirty="0">
                <a:solidFill>
                  <a:schemeClr val="accent2"/>
                </a:solidFill>
              </a:rPr>
              <a:t>!!</a:t>
            </a:r>
            <a:endParaRPr lang="tr-TR" altLang="tr-TR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D8E1BF45-9625-410E-9399-9B471CFB1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/>
              <a:t>Unadjusted Function Point (UF</a:t>
            </a:r>
            <a:r>
              <a:rPr lang="tr-TR" altLang="tr-TR" b="1" dirty="0"/>
              <a:t>P</a:t>
            </a:r>
            <a:r>
              <a:rPr lang="en-US" altLang="tr-TR" b="1" dirty="0"/>
              <a:t>)</a:t>
            </a:r>
            <a:endParaRPr lang="en-US" altLang="tr-TR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66704A79-FE34-4314-8E77-D331B0B6F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612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tr-TR" sz="3200" b="1" u="sng" dirty="0"/>
              <a:t>STEP 3</a:t>
            </a:r>
            <a:r>
              <a:rPr lang="en-US" altLang="tr-TR" sz="3200" b="1" dirty="0"/>
              <a:t>: </a:t>
            </a:r>
            <a:r>
              <a:rPr lang="en-US" altLang="tr-TR" sz="3200" dirty="0"/>
              <a:t>Calculate the total </a:t>
            </a:r>
            <a:r>
              <a:rPr lang="en-US" altLang="tr-TR" sz="3200" b="1" dirty="0"/>
              <a:t>UFP</a:t>
            </a:r>
            <a:r>
              <a:rPr lang="en-US" altLang="tr-TR" sz="3200" dirty="0"/>
              <a:t> (Unadjusted Function Points)</a:t>
            </a:r>
          </a:p>
          <a:p>
            <a:r>
              <a:rPr lang="en-US" altLang="tr-TR" sz="3200" b="1" u="sng" dirty="0"/>
              <a:t>STEP 4</a:t>
            </a:r>
            <a:r>
              <a:rPr lang="en-US" altLang="tr-TR" sz="3200" b="1" dirty="0"/>
              <a:t>: </a:t>
            </a:r>
            <a:r>
              <a:rPr lang="en-US" altLang="tr-TR" sz="3200" dirty="0"/>
              <a:t>Calculate the total </a:t>
            </a:r>
            <a:r>
              <a:rPr lang="en-US" altLang="tr-TR" sz="3200" b="1" dirty="0"/>
              <a:t>TCF</a:t>
            </a:r>
            <a:r>
              <a:rPr lang="en-US" altLang="tr-TR" sz="3200" dirty="0"/>
              <a:t> (Technical Complexity Factor)</a:t>
            </a:r>
          </a:p>
          <a:p>
            <a:endParaRPr lang="en-US" altLang="tr-TR" sz="3200" dirty="0"/>
          </a:p>
          <a:p>
            <a:pPr marL="0" indent="0" algn="ctr">
              <a:buNone/>
            </a:pPr>
            <a:r>
              <a:rPr lang="en-US" altLang="tr-TR" sz="4400" b="1" i="1" dirty="0">
                <a:solidFill>
                  <a:srgbClr val="FF0000"/>
                </a:solidFill>
              </a:rPr>
              <a:t>TCF=0.65+0.01*DI</a:t>
            </a:r>
          </a:p>
          <a:p>
            <a:endParaRPr lang="en-US" altLang="tr-TR" sz="3200" dirty="0"/>
          </a:p>
          <a:p>
            <a:pPr algn="just"/>
            <a:r>
              <a:rPr lang="en-US" altLang="tr-TR" sz="3200" dirty="0"/>
              <a:t>To calculate TCF, you have to calculate DI first from the following points given.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xmlns="" id="{EBBC3EA2-B1C6-4B51-A604-19925053B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68414"/>
            <a:ext cx="9144000" cy="5589587"/>
          </a:xfrm>
        </p:spPr>
        <p:txBody>
          <a:bodyPr/>
          <a:lstStyle/>
          <a:p>
            <a:pPr marL="914400" lvl="2" indent="0">
              <a:buNone/>
            </a:pPr>
            <a:r>
              <a:rPr lang="en-US" altLang="tr-TR" sz="2800" b="1" u="sng" dirty="0">
                <a:latin typeface="Arial" panose="020B0604020202020204" pitchFamily="34" charset="0"/>
              </a:rPr>
              <a:t>Technical Complexity Factors:</a:t>
            </a:r>
            <a:endParaRPr lang="en-US" altLang="tr-TR" sz="4400" b="1" u="sng" dirty="0">
              <a:latin typeface="Arial" panose="020B0604020202020204" pitchFamily="34" charset="0"/>
            </a:endParaRP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1.		</a:t>
            </a:r>
            <a:r>
              <a:rPr lang="en-US" altLang="tr-TR" b="1" dirty="0"/>
              <a:t>Data Communication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2.		</a:t>
            </a:r>
            <a:r>
              <a:rPr lang="en-US" altLang="tr-TR" b="1" dirty="0"/>
              <a:t>Distributed Data Processing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3.		</a:t>
            </a:r>
            <a:r>
              <a:rPr lang="en-US" altLang="tr-TR" b="1" dirty="0"/>
              <a:t>Performance Criteria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4.		</a:t>
            </a:r>
            <a:r>
              <a:rPr lang="en-US" altLang="tr-TR" b="1" dirty="0"/>
              <a:t>Heavily Utilized Hardware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5.		</a:t>
            </a:r>
            <a:r>
              <a:rPr lang="en-US" altLang="tr-TR" b="1" dirty="0"/>
              <a:t>High Transaction Rates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6.		</a:t>
            </a:r>
            <a:r>
              <a:rPr lang="en-US" altLang="tr-TR" b="1" dirty="0"/>
              <a:t>Online Data Entry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7.		</a:t>
            </a:r>
            <a:r>
              <a:rPr lang="en-US" altLang="tr-TR" b="1" dirty="0"/>
              <a:t>Online Updating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8.		</a:t>
            </a:r>
            <a:r>
              <a:rPr lang="en-US" altLang="tr-TR" b="1" dirty="0"/>
              <a:t>End-user Efficiency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9.		</a:t>
            </a:r>
            <a:r>
              <a:rPr lang="en-US" altLang="tr-TR" b="1" dirty="0"/>
              <a:t>Complex Computations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10.	</a:t>
            </a:r>
            <a:r>
              <a:rPr lang="en-US" altLang="tr-TR" b="1" dirty="0"/>
              <a:t>Reusability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11.	</a:t>
            </a:r>
            <a:r>
              <a:rPr lang="en-US" altLang="tr-TR" b="1" dirty="0"/>
              <a:t>Ease of Installation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12.	</a:t>
            </a:r>
            <a:r>
              <a:rPr lang="en-US" altLang="tr-TR" b="1" dirty="0"/>
              <a:t>Ease of Operation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13.	</a:t>
            </a:r>
            <a:r>
              <a:rPr lang="en-US" altLang="tr-TR" b="1" dirty="0"/>
              <a:t>Portability</a:t>
            </a:r>
          </a:p>
          <a:p>
            <a:pPr lvl="3"/>
            <a:r>
              <a:rPr lang="en-US" altLang="tr-TR" b="1" dirty="0">
                <a:cs typeface="Times New Roman" panose="02020603050405020304" pitchFamily="18" charset="0"/>
              </a:rPr>
              <a:t>14.	</a:t>
            </a:r>
            <a:r>
              <a:rPr lang="en-US" altLang="tr-TR" b="1" dirty="0"/>
              <a:t>Maintainability</a:t>
            </a:r>
          </a:p>
          <a:p>
            <a:endParaRPr lang="en-US" altLang="tr-TR" sz="3200" dirty="0"/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xmlns="" id="{49000614-F4AE-4CD3-984F-9CC2AAD8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249" y="2093178"/>
            <a:ext cx="21387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tr-TR" altLang="tr-TR" sz="2400" b="1" dirty="0" err="1">
                <a:solidFill>
                  <a:schemeClr val="accent2"/>
                </a:solidFill>
              </a:rPr>
              <a:t>Each</a:t>
            </a:r>
            <a:r>
              <a:rPr lang="tr-TR" altLang="tr-TR" sz="2400" b="1" dirty="0">
                <a:solidFill>
                  <a:schemeClr val="accent2"/>
                </a:solidFill>
              </a:rPr>
              <a:t> is </a:t>
            </a:r>
            <a:r>
              <a:rPr lang="en-US" altLang="tr-TR" sz="2400" b="1" dirty="0">
                <a:solidFill>
                  <a:schemeClr val="accent2"/>
                </a:solidFill>
              </a:rPr>
              <a:t>a value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tr-TR" sz="2400" b="1" dirty="0">
                <a:solidFill>
                  <a:schemeClr val="accent2"/>
                </a:solidFill>
              </a:rPr>
              <a:t>between 0 and 5</a:t>
            </a:r>
            <a:endParaRPr lang="tr-TR" altLang="tr-TR" sz="2400" b="1" dirty="0">
              <a:solidFill>
                <a:schemeClr val="accent2"/>
              </a:solidFill>
            </a:endParaRPr>
          </a:p>
        </p:txBody>
      </p:sp>
      <p:cxnSp>
        <p:nvCxnSpPr>
          <p:cNvPr id="55300" name="Straight Connector 6">
            <a:extLst>
              <a:ext uri="{FF2B5EF4-FFF2-40B4-BE49-F238E27FC236}">
                <a16:creationId xmlns:a16="http://schemas.microsoft.com/office/drawing/2014/main" xmlns="" id="{496600CA-F8C6-478F-B3F8-E24015435A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2175" y="6308725"/>
            <a:ext cx="36718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80CE06-7EBF-44EE-A3FD-669658C737A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8989" y="6331390"/>
            <a:ext cx="5273211" cy="414665"/>
          </a:xfrm>
          <a:prstGeom prst="rect">
            <a:avLst/>
          </a:prstGeom>
          <a:blipFill>
            <a:blip r:embed="rId2"/>
            <a:stretch>
              <a:fillRect l="-6358" t="-98529" b="-163235"/>
            </a:stretch>
          </a:blipFill>
        </p:spPr>
        <p:txBody>
          <a:bodyPr/>
          <a:lstStyle/>
          <a:p>
            <a:pPr>
              <a:defRPr/>
            </a:pPr>
            <a:r>
              <a:rPr lang="tr-TR" dirty="0">
                <a:noFill/>
              </a:rPr>
              <a:t> </a:t>
            </a:r>
          </a:p>
        </p:txBody>
      </p:sp>
      <p:sp>
        <p:nvSpPr>
          <p:cNvPr id="55302" name="Rectangle 8">
            <a:extLst>
              <a:ext uri="{FF2B5EF4-FFF2-40B4-BE49-F238E27FC236}">
                <a16:creationId xmlns:a16="http://schemas.microsoft.com/office/drawing/2014/main" xmlns="" id="{44A40E13-365B-41C0-97F7-61391442B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1" y="2924175"/>
            <a:ext cx="2339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0: No </a:t>
            </a:r>
            <a:r>
              <a:rPr lang="tr-TR" altLang="tr-TR" sz="2000" b="1" dirty="0" err="1">
                <a:solidFill>
                  <a:schemeClr val="tx2"/>
                </a:solidFill>
              </a:rPr>
              <a:t>influence</a:t>
            </a:r>
            <a:endParaRPr lang="tr-TR" altLang="tr-TR" sz="20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1: </a:t>
            </a:r>
            <a:r>
              <a:rPr lang="tr-TR" altLang="tr-TR" sz="2000" b="1" dirty="0" err="1">
                <a:solidFill>
                  <a:schemeClr val="tx2"/>
                </a:solidFill>
              </a:rPr>
              <a:t>Incidental</a:t>
            </a:r>
            <a:endParaRPr lang="tr-TR" altLang="tr-TR" sz="20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2: </a:t>
            </a:r>
            <a:r>
              <a:rPr lang="tr-TR" altLang="tr-TR" sz="2000" b="1" dirty="0" err="1">
                <a:solidFill>
                  <a:schemeClr val="tx2"/>
                </a:solidFill>
              </a:rPr>
              <a:t>Moderate</a:t>
            </a:r>
            <a:endParaRPr lang="tr-TR" altLang="tr-TR" sz="20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3: </a:t>
            </a:r>
            <a:r>
              <a:rPr lang="tr-TR" altLang="tr-TR" sz="2000" b="1" dirty="0" err="1">
                <a:solidFill>
                  <a:schemeClr val="tx2"/>
                </a:solidFill>
              </a:rPr>
              <a:t>Average</a:t>
            </a:r>
            <a:endParaRPr lang="tr-TR" altLang="tr-TR" sz="20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4: </a:t>
            </a:r>
            <a:r>
              <a:rPr lang="tr-TR" altLang="tr-TR" sz="2000" b="1" dirty="0" err="1">
                <a:solidFill>
                  <a:schemeClr val="tx2"/>
                </a:solidFill>
              </a:rPr>
              <a:t>Significant</a:t>
            </a:r>
            <a:endParaRPr lang="tr-TR" altLang="tr-TR" sz="20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000" b="1" dirty="0">
                <a:solidFill>
                  <a:schemeClr val="tx2"/>
                </a:solidFill>
              </a:rPr>
              <a:t>5. </a:t>
            </a:r>
            <a:r>
              <a:rPr lang="tr-TR" altLang="tr-TR" sz="2000" b="1" dirty="0" err="1">
                <a:solidFill>
                  <a:schemeClr val="tx2"/>
                </a:solidFill>
              </a:rPr>
              <a:t>Essential</a:t>
            </a:r>
            <a:endParaRPr lang="tr-TR" altLang="tr-TR" sz="2000" b="1" dirty="0">
              <a:solidFill>
                <a:schemeClr val="tx2"/>
              </a:solidFill>
            </a:endParaRPr>
          </a:p>
        </p:txBody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xmlns="" id="{4EC3FC06-62DD-4AB8-BB7A-1C4F11C3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96" y="265526"/>
            <a:ext cx="108762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tr-TR" sz="2400" dirty="0">
                <a:solidFill>
                  <a:schemeClr val="accent2"/>
                </a:solidFill>
              </a:rPr>
              <a:t>Summarizes the complexity characteristics of the software system – assign grades (0 to 5) to the 14 subjects that significantly affect the effort:</a:t>
            </a:r>
            <a:endParaRPr lang="tr-TR" altLang="tr-TR" sz="24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4FFA7E-82A8-43B8-9A45-D6E5393623FC}"/>
              </a:ext>
            </a:extLst>
          </p:cNvPr>
          <p:cNvSpPr txBox="1"/>
          <p:nvPr/>
        </p:nvSpPr>
        <p:spPr>
          <a:xfrm rot="5400000">
            <a:off x="8672941" y="3659078"/>
            <a:ext cx="439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Importance of Factors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7A3DE437-168C-455C-83DD-90458E35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" r="-1" b="937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1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BA4B9F59-66B3-4F76-9638-F42522352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Function Points(.....)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977441F4-C21B-44F5-BC0E-031388B08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48729"/>
            <a:ext cx="10868696" cy="4351338"/>
          </a:xfrm>
        </p:spPr>
        <p:txBody>
          <a:bodyPr>
            <a:normAutofit/>
          </a:bodyPr>
          <a:lstStyle/>
          <a:p>
            <a:r>
              <a:rPr lang="en-US" altLang="tr-TR" b="1" u="sng" dirty="0"/>
              <a:t>STEP 5</a:t>
            </a:r>
            <a:r>
              <a:rPr lang="en-US" altLang="tr-TR" b="1" dirty="0"/>
              <a:t>: </a:t>
            </a:r>
            <a:r>
              <a:rPr lang="en-US" altLang="tr-TR" dirty="0"/>
              <a:t>Sum the resulting numbers to obtain </a:t>
            </a:r>
            <a:r>
              <a:rPr lang="en-US" altLang="tr-TR" b="1" dirty="0"/>
              <a:t>DI</a:t>
            </a:r>
            <a:r>
              <a:rPr lang="en-US" altLang="tr-TR" dirty="0"/>
              <a:t> (degree of influence)</a:t>
            </a:r>
          </a:p>
          <a:p>
            <a:r>
              <a:rPr lang="en-US" altLang="tr-TR" b="1" u="sng" dirty="0"/>
              <a:t>STEP 6</a:t>
            </a:r>
            <a:r>
              <a:rPr lang="en-US" altLang="tr-TR" b="1" dirty="0"/>
              <a:t>: TCF</a:t>
            </a:r>
            <a:r>
              <a:rPr lang="en-US" altLang="tr-TR" dirty="0"/>
              <a:t> (Technical Complexity Factor) by given by  the formula</a:t>
            </a:r>
          </a:p>
          <a:p>
            <a:pPr marL="457200" lvl="1" indent="0" algn="ctr">
              <a:buNone/>
            </a:pPr>
            <a:r>
              <a:rPr lang="en-US" altLang="tr-TR" sz="3600" b="1" dirty="0">
                <a:solidFill>
                  <a:srgbClr val="FF0000"/>
                </a:solidFill>
              </a:rPr>
              <a:t>TCF=0.65+0.01*DI</a:t>
            </a:r>
          </a:p>
          <a:p>
            <a:r>
              <a:rPr lang="en-US" altLang="tr-TR" b="1" u="sng" dirty="0"/>
              <a:t>STEP </a:t>
            </a:r>
            <a:r>
              <a:rPr lang="tr-TR" altLang="tr-TR" b="1" u="sng" dirty="0"/>
              <a:t>7</a:t>
            </a:r>
            <a:r>
              <a:rPr lang="en-US" altLang="tr-TR" b="1" dirty="0"/>
              <a:t>: </a:t>
            </a:r>
            <a:r>
              <a:rPr lang="en-US" altLang="tr-TR" dirty="0"/>
              <a:t>Function Points are by given by  the formula</a:t>
            </a:r>
          </a:p>
          <a:p>
            <a:pPr marL="457200" lvl="1" indent="0" algn="ctr">
              <a:buNone/>
            </a:pPr>
            <a:r>
              <a:rPr lang="en-US" altLang="tr-TR" sz="4000" b="1" i="1" dirty="0">
                <a:solidFill>
                  <a:srgbClr val="FF0000"/>
                </a:solidFill>
              </a:rPr>
              <a:t>FP=UFP*TCF</a:t>
            </a:r>
          </a:p>
          <a:p>
            <a:pPr marL="457200" lvl="1" indent="0" algn="ctr">
              <a:buNone/>
            </a:pPr>
            <a:r>
              <a:rPr lang="tr-TR" altLang="tr-TR" sz="4000" b="1" i="1" dirty="0" err="1">
                <a:solidFill>
                  <a:srgbClr val="FF0000"/>
                </a:solidFill>
              </a:rPr>
              <a:t>or</a:t>
            </a:r>
            <a:r>
              <a:rPr lang="tr-TR" altLang="tr-TR" sz="4000" b="1" i="1" dirty="0">
                <a:solidFill>
                  <a:srgbClr val="FF0000"/>
                </a:solidFill>
              </a:rPr>
              <a:t>,</a:t>
            </a:r>
          </a:p>
          <a:p>
            <a:pPr marL="457200" lvl="1" indent="0" algn="ctr">
              <a:buNone/>
            </a:pPr>
            <a:r>
              <a:rPr lang="en-US" altLang="tr-TR" sz="4000" b="1" i="1" dirty="0">
                <a:solidFill>
                  <a:srgbClr val="FF0000"/>
                </a:solidFill>
              </a:rPr>
              <a:t>FP=UFP*</a:t>
            </a:r>
            <a:r>
              <a:rPr lang="tr-TR" altLang="tr-TR" sz="4000" b="1" i="1" dirty="0">
                <a:solidFill>
                  <a:srgbClr val="FF0000"/>
                </a:solidFill>
              </a:rPr>
              <a:t>[</a:t>
            </a:r>
            <a:r>
              <a:rPr lang="en-US" altLang="tr-TR" sz="4000" b="1" i="1" dirty="0">
                <a:solidFill>
                  <a:srgbClr val="FF0000"/>
                </a:solidFill>
              </a:rPr>
              <a:t>0.65+0.01*DI</a:t>
            </a:r>
            <a:r>
              <a:rPr lang="tr-TR" altLang="tr-TR" sz="4000" b="1" i="1" dirty="0">
                <a:solidFill>
                  <a:srgbClr val="FF0000"/>
                </a:solidFill>
              </a:rPr>
              <a:t>]</a:t>
            </a:r>
            <a:endParaRPr lang="en-US" altLang="tr-TR" sz="4000" b="1" i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endParaRPr lang="en-US" altLang="tr-TR" sz="2800" dirty="0">
              <a:solidFill>
                <a:schemeClr val="accent2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EA8386C7-E7F0-4B40-A400-179F98927010}"/>
              </a:ext>
            </a:extLst>
          </p:cNvPr>
          <p:cNvSpPr/>
          <p:nvPr/>
        </p:nvSpPr>
        <p:spPr>
          <a:xfrm rot="5400000">
            <a:off x="7324724" y="4086225"/>
            <a:ext cx="231775" cy="2949575"/>
          </a:xfrm>
          <a:prstGeom prst="rightBrace">
            <a:avLst>
              <a:gd name="adj1" fmla="val 27398"/>
              <a:gd name="adj2" fmla="val 5172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7CA291-817E-4F82-9145-C8BC4F41AFF1}"/>
              </a:ext>
            </a:extLst>
          </p:cNvPr>
          <p:cNvSpPr/>
          <p:nvPr/>
        </p:nvSpPr>
        <p:spPr>
          <a:xfrm>
            <a:off x="6933997" y="5750041"/>
            <a:ext cx="708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2800" b="1" i="1" dirty="0">
                <a:solidFill>
                  <a:srgbClr val="FF0000"/>
                </a:solidFill>
              </a:rPr>
              <a:t>TCF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F1B2F336-7D24-45B3-BFC5-D71CD5104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891" y="3002902"/>
            <a:ext cx="11248533" cy="995362"/>
          </a:xfrm>
        </p:spPr>
        <p:txBody>
          <a:bodyPr/>
          <a:lstStyle/>
          <a:p>
            <a:pPr algn="ctr"/>
            <a:r>
              <a:rPr lang="tr-TR" altLang="tr-TR" dirty="0">
                <a:solidFill>
                  <a:srgbClr val="FF0000"/>
                </a:solidFill>
              </a:rPr>
              <a:t>COCOMO EXAMPLE</a:t>
            </a:r>
            <a:endParaRPr lang="tr-TR" alt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5" name="Rectangle 76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A5C64-10B9-44B9-BD32-70BB2F7D2271}"/>
              </a:ext>
            </a:extLst>
          </p:cNvPr>
          <p:cNvSpPr/>
          <p:nvPr/>
        </p:nvSpPr>
        <p:spPr>
          <a:xfrm>
            <a:off x="838200" y="562271"/>
            <a:ext cx="105156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EXAMPLE: Compute the UFP for the SW project with the following information domain characteristics?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8373" name="Rectangle 1">
            <a:extLst>
              <a:ext uri="{FF2B5EF4-FFF2-40B4-BE49-F238E27FC236}">
                <a16:creationId xmlns:a16="http://schemas.microsoft.com/office/drawing/2014/main" xmlns="" id="{1BFB724D-39EE-4968-96B5-F741A9B9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-21929"/>
            <a:ext cx="428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tr-TR" sz="3200" b="1" dirty="0">
                <a:solidFill>
                  <a:srgbClr val="FF0000"/>
                </a:solidFill>
              </a:rPr>
              <a:t>FP=UFP*</a:t>
            </a:r>
            <a:r>
              <a:rPr lang="tr-TR" altLang="tr-TR" sz="3200" b="1" dirty="0">
                <a:solidFill>
                  <a:srgbClr val="FF0000"/>
                </a:solidFill>
              </a:rPr>
              <a:t>[</a:t>
            </a:r>
            <a:r>
              <a:rPr lang="en-US" altLang="tr-TR" sz="3200" b="1" dirty="0">
                <a:solidFill>
                  <a:srgbClr val="FF0000"/>
                </a:solidFill>
              </a:rPr>
              <a:t>0.65+0.01*DI</a:t>
            </a:r>
            <a:r>
              <a:rPr lang="tr-TR" altLang="tr-TR" sz="3200" b="1" dirty="0">
                <a:solidFill>
                  <a:srgbClr val="FF0000"/>
                </a:solidFill>
              </a:rPr>
              <a:t>]</a:t>
            </a:r>
            <a:endParaRPr lang="en-US" altLang="tr-TR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2C4540-9A86-44DC-99E4-0EE76B24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70" y="1712617"/>
            <a:ext cx="10514701" cy="45831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E08D176-61C0-46EA-AF8D-993BE3C55C26}"/>
              </a:ext>
            </a:extLst>
          </p:cNvPr>
          <p:cNvSpPr/>
          <p:nvPr/>
        </p:nvSpPr>
        <p:spPr>
          <a:xfrm>
            <a:off x="3156409" y="1612403"/>
            <a:ext cx="7117307" cy="4783540"/>
          </a:xfrm>
          <a:custGeom>
            <a:avLst/>
            <a:gdLst>
              <a:gd name="connsiteX0" fmla="*/ 0 w 7117307"/>
              <a:gd name="connsiteY0" fmla="*/ 305955 h 4783540"/>
              <a:gd name="connsiteX1" fmla="*/ 305955 w 7117307"/>
              <a:gd name="connsiteY1" fmla="*/ 0 h 4783540"/>
              <a:gd name="connsiteX2" fmla="*/ 962409 w 7117307"/>
              <a:gd name="connsiteY2" fmla="*/ 0 h 4783540"/>
              <a:gd name="connsiteX3" fmla="*/ 1488754 w 7117307"/>
              <a:gd name="connsiteY3" fmla="*/ 0 h 4783540"/>
              <a:gd name="connsiteX4" fmla="*/ 2210262 w 7117307"/>
              <a:gd name="connsiteY4" fmla="*/ 0 h 4783540"/>
              <a:gd name="connsiteX5" fmla="*/ 2931770 w 7117307"/>
              <a:gd name="connsiteY5" fmla="*/ 0 h 4783540"/>
              <a:gd name="connsiteX6" fmla="*/ 3653277 w 7117307"/>
              <a:gd name="connsiteY6" fmla="*/ 0 h 4783540"/>
              <a:gd name="connsiteX7" fmla="*/ 4049515 w 7117307"/>
              <a:gd name="connsiteY7" fmla="*/ 0 h 4783540"/>
              <a:gd name="connsiteX8" fmla="*/ 4445753 w 7117307"/>
              <a:gd name="connsiteY8" fmla="*/ 0 h 4783540"/>
              <a:gd name="connsiteX9" fmla="*/ 4841991 w 7117307"/>
              <a:gd name="connsiteY9" fmla="*/ 0 h 4783540"/>
              <a:gd name="connsiteX10" fmla="*/ 5498445 w 7117307"/>
              <a:gd name="connsiteY10" fmla="*/ 0 h 4783540"/>
              <a:gd name="connsiteX11" fmla="*/ 6154898 w 7117307"/>
              <a:gd name="connsiteY11" fmla="*/ 0 h 4783540"/>
              <a:gd name="connsiteX12" fmla="*/ 6811352 w 7117307"/>
              <a:gd name="connsiteY12" fmla="*/ 0 h 4783540"/>
              <a:gd name="connsiteX13" fmla="*/ 7117307 w 7117307"/>
              <a:gd name="connsiteY13" fmla="*/ 305955 h 4783540"/>
              <a:gd name="connsiteX14" fmla="*/ 7117307 w 7117307"/>
              <a:gd name="connsiteY14" fmla="*/ 776753 h 4783540"/>
              <a:gd name="connsiteX15" fmla="*/ 7117307 w 7117307"/>
              <a:gd name="connsiteY15" fmla="*/ 1372700 h 4783540"/>
              <a:gd name="connsiteX16" fmla="*/ 7117307 w 7117307"/>
              <a:gd name="connsiteY16" fmla="*/ 1843499 h 4783540"/>
              <a:gd name="connsiteX17" fmla="*/ 7117307 w 7117307"/>
              <a:gd name="connsiteY17" fmla="*/ 2356013 h 4783540"/>
              <a:gd name="connsiteX18" fmla="*/ 7117307 w 7117307"/>
              <a:gd name="connsiteY18" fmla="*/ 2993677 h 4783540"/>
              <a:gd name="connsiteX19" fmla="*/ 7117307 w 7117307"/>
              <a:gd name="connsiteY19" fmla="*/ 3673056 h 4783540"/>
              <a:gd name="connsiteX20" fmla="*/ 7117307 w 7117307"/>
              <a:gd name="connsiteY20" fmla="*/ 4477585 h 4783540"/>
              <a:gd name="connsiteX21" fmla="*/ 6811352 w 7117307"/>
              <a:gd name="connsiteY21" fmla="*/ 4783540 h 4783540"/>
              <a:gd name="connsiteX22" fmla="*/ 6219952 w 7117307"/>
              <a:gd name="connsiteY22" fmla="*/ 4783540 h 4783540"/>
              <a:gd name="connsiteX23" fmla="*/ 5498445 w 7117307"/>
              <a:gd name="connsiteY23" fmla="*/ 4783540 h 4783540"/>
              <a:gd name="connsiteX24" fmla="*/ 4972099 w 7117307"/>
              <a:gd name="connsiteY24" fmla="*/ 4783540 h 4783540"/>
              <a:gd name="connsiteX25" fmla="*/ 4445753 w 7117307"/>
              <a:gd name="connsiteY25" fmla="*/ 4783540 h 4783540"/>
              <a:gd name="connsiteX26" fmla="*/ 3854353 w 7117307"/>
              <a:gd name="connsiteY26" fmla="*/ 4783540 h 4783540"/>
              <a:gd name="connsiteX27" fmla="*/ 3393062 w 7117307"/>
              <a:gd name="connsiteY27" fmla="*/ 4783540 h 4783540"/>
              <a:gd name="connsiteX28" fmla="*/ 2996824 w 7117307"/>
              <a:gd name="connsiteY28" fmla="*/ 4783540 h 4783540"/>
              <a:gd name="connsiteX29" fmla="*/ 2535532 w 7117307"/>
              <a:gd name="connsiteY29" fmla="*/ 4783540 h 4783540"/>
              <a:gd name="connsiteX30" fmla="*/ 1944132 w 7117307"/>
              <a:gd name="connsiteY30" fmla="*/ 4783540 h 4783540"/>
              <a:gd name="connsiteX31" fmla="*/ 1417786 w 7117307"/>
              <a:gd name="connsiteY31" fmla="*/ 4783540 h 4783540"/>
              <a:gd name="connsiteX32" fmla="*/ 891441 w 7117307"/>
              <a:gd name="connsiteY32" fmla="*/ 4783540 h 4783540"/>
              <a:gd name="connsiteX33" fmla="*/ 305955 w 7117307"/>
              <a:gd name="connsiteY33" fmla="*/ 4783540 h 4783540"/>
              <a:gd name="connsiteX34" fmla="*/ 0 w 7117307"/>
              <a:gd name="connsiteY34" fmla="*/ 4477585 h 4783540"/>
              <a:gd name="connsiteX35" fmla="*/ 0 w 7117307"/>
              <a:gd name="connsiteY35" fmla="*/ 3798205 h 4783540"/>
              <a:gd name="connsiteX36" fmla="*/ 0 w 7117307"/>
              <a:gd name="connsiteY36" fmla="*/ 3160542 h 4783540"/>
              <a:gd name="connsiteX37" fmla="*/ 0 w 7117307"/>
              <a:gd name="connsiteY37" fmla="*/ 2648027 h 4783540"/>
              <a:gd name="connsiteX38" fmla="*/ 0 w 7117307"/>
              <a:gd name="connsiteY38" fmla="*/ 2010364 h 4783540"/>
              <a:gd name="connsiteX39" fmla="*/ 0 w 7117307"/>
              <a:gd name="connsiteY39" fmla="*/ 1456133 h 4783540"/>
              <a:gd name="connsiteX40" fmla="*/ 0 w 7117307"/>
              <a:gd name="connsiteY40" fmla="*/ 818470 h 4783540"/>
              <a:gd name="connsiteX41" fmla="*/ 0 w 7117307"/>
              <a:gd name="connsiteY41" fmla="*/ 305955 h 478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17307" h="4783540" extrusionOk="0">
                <a:moveTo>
                  <a:pt x="0" y="305955"/>
                </a:moveTo>
                <a:cubicBezTo>
                  <a:pt x="37716" y="113477"/>
                  <a:pt x="138251" y="-5240"/>
                  <a:pt x="305955" y="0"/>
                </a:cubicBezTo>
                <a:cubicBezTo>
                  <a:pt x="618413" y="-10098"/>
                  <a:pt x="805474" y="63626"/>
                  <a:pt x="962409" y="0"/>
                </a:cubicBezTo>
                <a:cubicBezTo>
                  <a:pt x="1119344" y="-63626"/>
                  <a:pt x="1330896" y="20127"/>
                  <a:pt x="1488754" y="0"/>
                </a:cubicBezTo>
                <a:cubicBezTo>
                  <a:pt x="1646612" y="-20127"/>
                  <a:pt x="1972921" y="24631"/>
                  <a:pt x="2210262" y="0"/>
                </a:cubicBezTo>
                <a:cubicBezTo>
                  <a:pt x="2447603" y="-24631"/>
                  <a:pt x="2665538" y="41614"/>
                  <a:pt x="2931770" y="0"/>
                </a:cubicBezTo>
                <a:cubicBezTo>
                  <a:pt x="3198002" y="-41614"/>
                  <a:pt x="3467743" y="75519"/>
                  <a:pt x="3653277" y="0"/>
                </a:cubicBezTo>
                <a:cubicBezTo>
                  <a:pt x="3838811" y="-75519"/>
                  <a:pt x="3932092" y="41990"/>
                  <a:pt x="4049515" y="0"/>
                </a:cubicBezTo>
                <a:cubicBezTo>
                  <a:pt x="4166938" y="-41990"/>
                  <a:pt x="4303878" y="12127"/>
                  <a:pt x="4445753" y="0"/>
                </a:cubicBezTo>
                <a:cubicBezTo>
                  <a:pt x="4587628" y="-12127"/>
                  <a:pt x="4738223" y="4833"/>
                  <a:pt x="4841991" y="0"/>
                </a:cubicBezTo>
                <a:cubicBezTo>
                  <a:pt x="4945759" y="-4833"/>
                  <a:pt x="5305810" y="60966"/>
                  <a:pt x="5498445" y="0"/>
                </a:cubicBezTo>
                <a:cubicBezTo>
                  <a:pt x="5691080" y="-60966"/>
                  <a:pt x="5906109" y="71651"/>
                  <a:pt x="6154898" y="0"/>
                </a:cubicBezTo>
                <a:cubicBezTo>
                  <a:pt x="6403687" y="-71651"/>
                  <a:pt x="6595634" y="26974"/>
                  <a:pt x="6811352" y="0"/>
                </a:cubicBezTo>
                <a:cubicBezTo>
                  <a:pt x="6993714" y="42552"/>
                  <a:pt x="7120168" y="107696"/>
                  <a:pt x="7117307" y="305955"/>
                </a:cubicBezTo>
                <a:cubicBezTo>
                  <a:pt x="7155780" y="470184"/>
                  <a:pt x="7082098" y="656461"/>
                  <a:pt x="7117307" y="776753"/>
                </a:cubicBezTo>
                <a:cubicBezTo>
                  <a:pt x="7152516" y="897045"/>
                  <a:pt x="7085231" y="1144264"/>
                  <a:pt x="7117307" y="1372700"/>
                </a:cubicBezTo>
                <a:cubicBezTo>
                  <a:pt x="7149383" y="1601136"/>
                  <a:pt x="7079710" y="1630171"/>
                  <a:pt x="7117307" y="1843499"/>
                </a:cubicBezTo>
                <a:cubicBezTo>
                  <a:pt x="7154904" y="2056827"/>
                  <a:pt x="7060280" y="2133161"/>
                  <a:pt x="7117307" y="2356013"/>
                </a:cubicBezTo>
                <a:cubicBezTo>
                  <a:pt x="7174334" y="2578865"/>
                  <a:pt x="7058192" y="2851508"/>
                  <a:pt x="7117307" y="2993677"/>
                </a:cubicBezTo>
                <a:cubicBezTo>
                  <a:pt x="7176422" y="3135846"/>
                  <a:pt x="7099650" y="3450058"/>
                  <a:pt x="7117307" y="3673056"/>
                </a:cubicBezTo>
                <a:cubicBezTo>
                  <a:pt x="7134964" y="3896054"/>
                  <a:pt x="7107237" y="4083587"/>
                  <a:pt x="7117307" y="4477585"/>
                </a:cubicBezTo>
                <a:cubicBezTo>
                  <a:pt x="7110207" y="4668493"/>
                  <a:pt x="6983612" y="4774450"/>
                  <a:pt x="6811352" y="4783540"/>
                </a:cubicBezTo>
                <a:cubicBezTo>
                  <a:pt x="6659282" y="4792202"/>
                  <a:pt x="6423091" y="4774639"/>
                  <a:pt x="6219952" y="4783540"/>
                </a:cubicBezTo>
                <a:cubicBezTo>
                  <a:pt x="6016813" y="4792441"/>
                  <a:pt x="5751834" y="4764186"/>
                  <a:pt x="5498445" y="4783540"/>
                </a:cubicBezTo>
                <a:cubicBezTo>
                  <a:pt x="5245056" y="4802894"/>
                  <a:pt x="5199654" y="4745431"/>
                  <a:pt x="4972099" y="4783540"/>
                </a:cubicBezTo>
                <a:cubicBezTo>
                  <a:pt x="4744544" y="4821649"/>
                  <a:pt x="4623991" y="4739700"/>
                  <a:pt x="4445753" y="4783540"/>
                </a:cubicBezTo>
                <a:cubicBezTo>
                  <a:pt x="4267515" y="4827380"/>
                  <a:pt x="3978195" y="4734895"/>
                  <a:pt x="3854353" y="4783540"/>
                </a:cubicBezTo>
                <a:cubicBezTo>
                  <a:pt x="3730511" y="4832185"/>
                  <a:pt x="3594517" y="4734183"/>
                  <a:pt x="3393062" y="4783540"/>
                </a:cubicBezTo>
                <a:cubicBezTo>
                  <a:pt x="3191607" y="4832897"/>
                  <a:pt x="3179531" y="4759674"/>
                  <a:pt x="2996824" y="4783540"/>
                </a:cubicBezTo>
                <a:cubicBezTo>
                  <a:pt x="2814117" y="4807406"/>
                  <a:pt x="2670976" y="4732306"/>
                  <a:pt x="2535532" y="4783540"/>
                </a:cubicBezTo>
                <a:cubicBezTo>
                  <a:pt x="2400088" y="4834774"/>
                  <a:pt x="2116617" y="4718026"/>
                  <a:pt x="1944132" y="4783540"/>
                </a:cubicBezTo>
                <a:cubicBezTo>
                  <a:pt x="1771647" y="4849054"/>
                  <a:pt x="1553692" y="4721884"/>
                  <a:pt x="1417786" y="4783540"/>
                </a:cubicBezTo>
                <a:cubicBezTo>
                  <a:pt x="1281880" y="4845196"/>
                  <a:pt x="1041738" y="4753271"/>
                  <a:pt x="891441" y="4783540"/>
                </a:cubicBezTo>
                <a:cubicBezTo>
                  <a:pt x="741145" y="4813809"/>
                  <a:pt x="571146" y="4740667"/>
                  <a:pt x="305955" y="4783540"/>
                </a:cubicBezTo>
                <a:cubicBezTo>
                  <a:pt x="93466" y="4782516"/>
                  <a:pt x="4591" y="4640251"/>
                  <a:pt x="0" y="4477585"/>
                </a:cubicBezTo>
                <a:cubicBezTo>
                  <a:pt x="-3839" y="4200832"/>
                  <a:pt x="70152" y="4101438"/>
                  <a:pt x="0" y="3798205"/>
                </a:cubicBezTo>
                <a:cubicBezTo>
                  <a:pt x="-70152" y="3494972"/>
                  <a:pt x="24633" y="3293857"/>
                  <a:pt x="0" y="3160542"/>
                </a:cubicBezTo>
                <a:cubicBezTo>
                  <a:pt x="-24633" y="3027227"/>
                  <a:pt x="23528" y="2822833"/>
                  <a:pt x="0" y="2648027"/>
                </a:cubicBezTo>
                <a:cubicBezTo>
                  <a:pt x="-23528" y="2473221"/>
                  <a:pt x="3868" y="2228443"/>
                  <a:pt x="0" y="2010364"/>
                </a:cubicBezTo>
                <a:cubicBezTo>
                  <a:pt x="-3868" y="1792285"/>
                  <a:pt x="23031" y="1707728"/>
                  <a:pt x="0" y="1456133"/>
                </a:cubicBezTo>
                <a:cubicBezTo>
                  <a:pt x="-23031" y="1204538"/>
                  <a:pt x="8489" y="949617"/>
                  <a:pt x="0" y="818470"/>
                </a:cubicBezTo>
                <a:cubicBezTo>
                  <a:pt x="-8489" y="687323"/>
                  <a:pt x="25644" y="426579"/>
                  <a:pt x="0" y="30595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63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6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A5C64-10B9-44B9-BD32-70BB2F7D2271}"/>
              </a:ext>
            </a:extLst>
          </p:cNvPr>
          <p:cNvSpPr/>
          <p:nvPr/>
        </p:nvSpPr>
        <p:spPr>
          <a:xfrm>
            <a:off x="838200" y="562271"/>
            <a:ext cx="10515600" cy="112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42900" algn="l"/>
              </a:tabLst>
              <a:defRPr/>
            </a:pPr>
            <a:r>
              <a:rPr lang="en-US" sz="3600" b="1">
                <a:latin typeface="+mj-lt"/>
                <a:ea typeface="+mj-ea"/>
                <a:cs typeface="+mj-cs"/>
              </a:rPr>
              <a:t>EXAMPLE: Compute the UFP for the SW project with the following information domain characteristics? </a:t>
            </a:r>
            <a:endParaRPr lang="en-US" sz="3600">
              <a:latin typeface="+mj-lt"/>
              <a:ea typeface="+mj-ea"/>
              <a:cs typeface="+mj-cs"/>
            </a:endParaRPr>
          </a:p>
        </p:txBody>
      </p:sp>
      <p:sp>
        <p:nvSpPr>
          <p:cNvPr id="58373" name="Rectangle 1">
            <a:extLst>
              <a:ext uri="{FF2B5EF4-FFF2-40B4-BE49-F238E27FC236}">
                <a16:creationId xmlns:a16="http://schemas.microsoft.com/office/drawing/2014/main" xmlns="" id="{1BFB724D-39EE-4968-96B5-F741A9B9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316" y="6059069"/>
            <a:ext cx="428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tr-TR" sz="3200" b="1" dirty="0">
                <a:solidFill>
                  <a:srgbClr val="FF0000"/>
                </a:solidFill>
              </a:rPr>
              <a:t>FP=UFP*</a:t>
            </a:r>
            <a:r>
              <a:rPr lang="tr-TR" altLang="tr-TR" sz="3200" b="1" dirty="0">
                <a:solidFill>
                  <a:srgbClr val="FF0000"/>
                </a:solidFill>
              </a:rPr>
              <a:t>[</a:t>
            </a:r>
            <a:r>
              <a:rPr lang="en-US" altLang="tr-TR" sz="3200" b="1" dirty="0">
                <a:solidFill>
                  <a:srgbClr val="FF0000"/>
                </a:solidFill>
              </a:rPr>
              <a:t>0.65+0.01*DI</a:t>
            </a:r>
            <a:r>
              <a:rPr lang="tr-TR" altLang="tr-TR" sz="3200" b="1" dirty="0">
                <a:solidFill>
                  <a:srgbClr val="FF0000"/>
                </a:solidFill>
              </a:rPr>
              <a:t>]</a:t>
            </a:r>
            <a:endParaRPr lang="en-US" altLang="tr-TR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682B8-7CA1-41B1-A45C-BAFC4EAB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2" y="1690688"/>
            <a:ext cx="10219878" cy="43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994284-6889-49ED-A2F2-AE909B7D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697" y="292596"/>
            <a:ext cx="8950960" cy="6259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E0ED74-8BBD-41A8-A348-A41CDABF6A83}"/>
              </a:ext>
            </a:extLst>
          </p:cNvPr>
          <p:cNvSpPr/>
          <p:nvPr/>
        </p:nvSpPr>
        <p:spPr>
          <a:xfrm rot="16200000">
            <a:off x="253148" y="477278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u="sng" dirty="0">
                <a:latin typeface="Arial" panose="020B0604020202020204" pitchFamily="34" charset="0"/>
              </a:rPr>
              <a:t>Complexity Factors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083669-5130-425E-B2C5-301308BAB1B2}"/>
              </a:ext>
            </a:extLst>
          </p:cNvPr>
          <p:cNvSpPr/>
          <p:nvPr/>
        </p:nvSpPr>
        <p:spPr>
          <a:xfrm rot="16200000">
            <a:off x="327494" y="171588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u="sng" dirty="0">
                <a:latin typeface="Arial" panose="020B0604020202020204" pitchFamily="34" charset="0"/>
              </a:rPr>
              <a:t>Degree of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9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143AC587-EB4D-4419-AE0E-A6597A7A8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081" y="80963"/>
            <a:ext cx="11358552" cy="6588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tr-TR" dirty="0">
                <a:latin typeface="Arial" panose="020B0604020202020204" pitchFamily="34" charset="0"/>
              </a:rPr>
              <a:t>Complexity Factors</a:t>
            </a:r>
            <a:endParaRPr lang="en-US" altLang="tr-TR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4A9B4AB6-F10B-48F3-8A61-FADE11D0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548" y="1258263"/>
            <a:ext cx="9274488" cy="4524890"/>
          </a:xfrm>
        </p:spPr>
        <p:txBody>
          <a:bodyPr>
            <a:normAutofit/>
          </a:bodyPr>
          <a:lstStyle/>
          <a:p>
            <a:pPr lvl="2"/>
            <a:r>
              <a:rPr lang="en-US" altLang="tr-TR" sz="2800" b="1" u="sng" dirty="0">
                <a:latin typeface="Arial" panose="020B0604020202020204" pitchFamily="34" charset="0"/>
              </a:rPr>
              <a:t>Technical Complexity Factors:</a:t>
            </a:r>
            <a:endParaRPr lang="en-US" altLang="tr-TR" sz="4000" b="1" u="sng" dirty="0">
              <a:latin typeface="Arial" panose="020B0604020202020204" pitchFamily="34" charset="0"/>
            </a:endParaRP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1.		</a:t>
            </a:r>
            <a:r>
              <a:rPr lang="en-US" altLang="tr-TR" sz="1600" b="1" dirty="0"/>
              <a:t>Data Communication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2.		</a:t>
            </a:r>
            <a:r>
              <a:rPr lang="en-US" altLang="tr-TR" sz="1600" b="1" dirty="0"/>
              <a:t>Distributed Data Processing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3.		</a:t>
            </a:r>
            <a:r>
              <a:rPr lang="en-US" altLang="tr-TR" sz="1600" b="1" dirty="0"/>
              <a:t>Performance Criteria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4.		</a:t>
            </a:r>
            <a:r>
              <a:rPr lang="en-US" altLang="tr-TR" sz="1600" b="1" dirty="0"/>
              <a:t>Heavily Utilized Hardware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5.		</a:t>
            </a:r>
            <a:r>
              <a:rPr lang="en-US" altLang="tr-TR" sz="1600" b="1" dirty="0"/>
              <a:t>High Transaction Rates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6.		</a:t>
            </a:r>
            <a:r>
              <a:rPr lang="en-US" altLang="tr-TR" sz="1600" b="1" dirty="0"/>
              <a:t>Online Data Entry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7.		</a:t>
            </a:r>
            <a:r>
              <a:rPr lang="en-US" altLang="tr-TR" sz="1600" b="1" dirty="0"/>
              <a:t>Online Updating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8.		</a:t>
            </a:r>
            <a:r>
              <a:rPr lang="en-US" altLang="tr-TR" sz="1600" b="1" dirty="0"/>
              <a:t>End-user Efficiency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9.		</a:t>
            </a:r>
            <a:r>
              <a:rPr lang="en-US" altLang="tr-TR" sz="1600" b="1" dirty="0"/>
              <a:t>Complex Computations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10.	</a:t>
            </a:r>
            <a:r>
              <a:rPr lang="en-US" altLang="tr-TR" sz="1600" b="1" dirty="0"/>
              <a:t>Reusability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11.	</a:t>
            </a:r>
            <a:r>
              <a:rPr lang="en-US" altLang="tr-TR" sz="1600" b="1" dirty="0"/>
              <a:t>Ease of Installation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12.	</a:t>
            </a:r>
            <a:r>
              <a:rPr lang="en-US" altLang="tr-TR" sz="1600" b="1" dirty="0"/>
              <a:t>Ease of Operation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13.	</a:t>
            </a:r>
            <a:r>
              <a:rPr lang="en-US" altLang="tr-TR" sz="1600" b="1" dirty="0"/>
              <a:t>Portability</a:t>
            </a:r>
          </a:p>
          <a:p>
            <a:pPr lvl="3"/>
            <a:r>
              <a:rPr lang="en-US" altLang="tr-TR" sz="1600" b="1" dirty="0">
                <a:cs typeface="Times New Roman" panose="02020603050405020304" pitchFamily="18" charset="0"/>
              </a:rPr>
              <a:t>14.	</a:t>
            </a:r>
            <a:r>
              <a:rPr lang="en-US" altLang="tr-TR" sz="1600" b="1" dirty="0"/>
              <a:t>Maintainability</a:t>
            </a:r>
          </a:p>
        </p:txBody>
      </p:sp>
      <p:sp>
        <p:nvSpPr>
          <p:cNvPr id="59396" name="Rectangle 1">
            <a:extLst>
              <a:ext uri="{FF2B5EF4-FFF2-40B4-BE49-F238E27FC236}">
                <a16:creationId xmlns:a16="http://schemas.microsoft.com/office/drawing/2014/main" xmlns="" id="{219EE2D2-5D6F-4363-BC86-22CD31C4A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503" y="2587009"/>
            <a:ext cx="4025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tr-TR" sz="2400" b="1" dirty="0" err="1">
                <a:solidFill>
                  <a:schemeClr val="accent2"/>
                </a:solidFill>
              </a:rPr>
              <a:t>Each</a:t>
            </a:r>
            <a:r>
              <a:rPr lang="tr-TR" altLang="tr-TR" sz="2400" b="1" dirty="0">
                <a:solidFill>
                  <a:schemeClr val="accent2"/>
                </a:solidFill>
              </a:rPr>
              <a:t> is </a:t>
            </a:r>
            <a:r>
              <a:rPr lang="en-US" altLang="tr-TR" sz="2400" b="1" dirty="0">
                <a:solidFill>
                  <a:schemeClr val="accent2"/>
                </a:solidFill>
              </a:rPr>
              <a:t>a value between 0 and 5</a:t>
            </a:r>
            <a:endParaRPr lang="tr-TR" altLang="tr-TR" sz="2400" b="1" dirty="0">
              <a:solidFill>
                <a:schemeClr val="accent2"/>
              </a:solidFill>
            </a:endParaRPr>
          </a:p>
        </p:txBody>
      </p:sp>
      <p:sp>
        <p:nvSpPr>
          <p:cNvPr id="59398" name="Rectangle 8">
            <a:extLst>
              <a:ext uri="{FF2B5EF4-FFF2-40B4-BE49-F238E27FC236}">
                <a16:creationId xmlns:a16="http://schemas.microsoft.com/office/drawing/2014/main" xmlns="" id="{6CBB0039-4FB9-43C6-8477-E9D75331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947" y="3105497"/>
            <a:ext cx="38546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0: No </a:t>
            </a:r>
            <a:r>
              <a:rPr lang="tr-TR" altLang="tr-TR" sz="2800" b="1" dirty="0" err="1">
                <a:solidFill>
                  <a:schemeClr val="tx2"/>
                </a:solidFill>
              </a:rPr>
              <a:t>influence</a:t>
            </a:r>
            <a:endParaRPr lang="tr-TR" altLang="tr-TR" sz="28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1: </a:t>
            </a:r>
            <a:r>
              <a:rPr lang="tr-TR" altLang="tr-TR" sz="2800" b="1" dirty="0" err="1">
                <a:solidFill>
                  <a:schemeClr val="tx2"/>
                </a:solidFill>
              </a:rPr>
              <a:t>Incidental</a:t>
            </a:r>
            <a:endParaRPr lang="tr-TR" altLang="tr-TR" sz="28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2: </a:t>
            </a:r>
            <a:r>
              <a:rPr lang="tr-TR" altLang="tr-TR" sz="2800" b="1" dirty="0" err="1">
                <a:solidFill>
                  <a:schemeClr val="tx2"/>
                </a:solidFill>
              </a:rPr>
              <a:t>Moderate</a:t>
            </a:r>
            <a:endParaRPr lang="tr-TR" altLang="tr-TR" sz="28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3: </a:t>
            </a:r>
            <a:r>
              <a:rPr lang="tr-TR" altLang="tr-TR" sz="2800" b="1" dirty="0" err="1">
                <a:solidFill>
                  <a:schemeClr val="tx2"/>
                </a:solidFill>
              </a:rPr>
              <a:t>Average</a:t>
            </a:r>
            <a:endParaRPr lang="tr-TR" altLang="tr-TR" sz="28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4: </a:t>
            </a:r>
            <a:r>
              <a:rPr lang="tr-TR" altLang="tr-TR" sz="2800" b="1" dirty="0" err="1">
                <a:solidFill>
                  <a:schemeClr val="tx2"/>
                </a:solidFill>
              </a:rPr>
              <a:t>Significant</a:t>
            </a:r>
            <a:endParaRPr lang="tr-TR" altLang="tr-TR" sz="28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5. </a:t>
            </a:r>
            <a:r>
              <a:rPr lang="tr-TR" altLang="tr-TR" sz="2800" b="1" dirty="0" err="1">
                <a:solidFill>
                  <a:schemeClr val="tx2"/>
                </a:solidFill>
              </a:rPr>
              <a:t>Essential</a:t>
            </a:r>
            <a:endParaRPr lang="tr-TR" altLang="tr-T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E0ED74-8BBD-41A8-A348-A41CDABF6A83}"/>
              </a:ext>
            </a:extLst>
          </p:cNvPr>
          <p:cNvSpPr/>
          <p:nvPr/>
        </p:nvSpPr>
        <p:spPr>
          <a:xfrm rot="16200000">
            <a:off x="253148" y="477278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u="sng" dirty="0">
                <a:latin typeface="Arial" panose="020B0604020202020204" pitchFamily="34" charset="0"/>
              </a:rPr>
              <a:t>Complexity Factors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083669-5130-425E-B2C5-301308BAB1B2}"/>
              </a:ext>
            </a:extLst>
          </p:cNvPr>
          <p:cNvSpPr/>
          <p:nvPr/>
        </p:nvSpPr>
        <p:spPr>
          <a:xfrm rot="16200000">
            <a:off x="327494" y="171588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u="sng" dirty="0">
                <a:latin typeface="Arial" panose="020B0604020202020204" pitchFamily="34" charset="0"/>
              </a:rPr>
              <a:t>Degree of Influence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5D6C97-19C0-4F97-9E1F-869326E0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03" y="342718"/>
            <a:ext cx="8122561" cy="6103247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xmlns="" id="{802B9E72-6E06-4C22-9AAD-A745AA3644F0}"/>
              </a:ext>
            </a:extLst>
          </p:cNvPr>
          <p:cNvSpPr/>
          <p:nvPr/>
        </p:nvSpPr>
        <p:spPr>
          <a:xfrm>
            <a:off x="8428383" y="5380383"/>
            <a:ext cx="2762781" cy="901147"/>
          </a:xfrm>
          <a:custGeom>
            <a:avLst/>
            <a:gdLst>
              <a:gd name="connsiteX0" fmla="*/ 0 w 2762781"/>
              <a:gd name="connsiteY0" fmla="*/ 150194 h 901147"/>
              <a:gd name="connsiteX1" fmla="*/ 150194 w 2762781"/>
              <a:gd name="connsiteY1" fmla="*/ 0 h 901147"/>
              <a:gd name="connsiteX2" fmla="*/ 618049 w 2762781"/>
              <a:gd name="connsiteY2" fmla="*/ 0 h 901147"/>
              <a:gd name="connsiteX3" fmla="*/ 1135151 w 2762781"/>
              <a:gd name="connsiteY3" fmla="*/ 0 h 901147"/>
              <a:gd name="connsiteX4" fmla="*/ 1553758 w 2762781"/>
              <a:gd name="connsiteY4" fmla="*/ 0 h 901147"/>
              <a:gd name="connsiteX5" fmla="*/ 2095484 w 2762781"/>
              <a:gd name="connsiteY5" fmla="*/ 0 h 901147"/>
              <a:gd name="connsiteX6" fmla="*/ 2612587 w 2762781"/>
              <a:gd name="connsiteY6" fmla="*/ 0 h 901147"/>
              <a:gd name="connsiteX7" fmla="*/ 2762781 w 2762781"/>
              <a:gd name="connsiteY7" fmla="*/ 150194 h 901147"/>
              <a:gd name="connsiteX8" fmla="*/ 2762781 w 2762781"/>
              <a:gd name="connsiteY8" fmla="*/ 456581 h 901147"/>
              <a:gd name="connsiteX9" fmla="*/ 2762781 w 2762781"/>
              <a:gd name="connsiteY9" fmla="*/ 750953 h 901147"/>
              <a:gd name="connsiteX10" fmla="*/ 2612587 w 2762781"/>
              <a:gd name="connsiteY10" fmla="*/ 901147 h 901147"/>
              <a:gd name="connsiteX11" fmla="*/ 2120108 w 2762781"/>
              <a:gd name="connsiteY11" fmla="*/ 901147 h 901147"/>
              <a:gd name="connsiteX12" fmla="*/ 1701502 w 2762781"/>
              <a:gd name="connsiteY12" fmla="*/ 901147 h 901147"/>
              <a:gd name="connsiteX13" fmla="*/ 1184399 w 2762781"/>
              <a:gd name="connsiteY13" fmla="*/ 901147 h 901147"/>
              <a:gd name="connsiteX14" fmla="*/ 667297 w 2762781"/>
              <a:gd name="connsiteY14" fmla="*/ 901147 h 901147"/>
              <a:gd name="connsiteX15" fmla="*/ 150194 w 2762781"/>
              <a:gd name="connsiteY15" fmla="*/ 901147 h 901147"/>
              <a:gd name="connsiteX16" fmla="*/ 0 w 2762781"/>
              <a:gd name="connsiteY16" fmla="*/ 750953 h 901147"/>
              <a:gd name="connsiteX17" fmla="*/ 0 w 2762781"/>
              <a:gd name="connsiteY17" fmla="*/ 462589 h 901147"/>
              <a:gd name="connsiteX18" fmla="*/ 0 w 2762781"/>
              <a:gd name="connsiteY18" fmla="*/ 150194 h 9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62781" h="901147" extrusionOk="0">
                <a:moveTo>
                  <a:pt x="0" y="150194"/>
                </a:moveTo>
                <a:cubicBezTo>
                  <a:pt x="5212" y="65613"/>
                  <a:pt x="60979" y="-5302"/>
                  <a:pt x="150194" y="0"/>
                </a:cubicBezTo>
                <a:cubicBezTo>
                  <a:pt x="297453" y="-10179"/>
                  <a:pt x="467008" y="8075"/>
                  <a:pt x="618049" y="0"/>
                </a:cubicBezTo>
                <a:cubicBezTo>
                  <a:pt x="769090" y="-8075"/>
                  <a:pt x="968289" y="28088"/>
                  <a:pt x="1135151" y="0"/>
                </a:cubicBezTo>
                <a:cubicBezTo>
                  <a:pt x="1302013" y="-28088"/>
                  <a:pt x="1346731" y="46681"/>
                  <a:pt x="1553758" y="0"/>
                </a:cubicBezTo>
                <a:cubicBezTo>
                  <a:pt x="1760785" y="-46681"/>
                  <a:pt x="1955282" y="23539"/>
                  <a:pt x="2095484" y="0"/>
                </a:cubicBezTo>
                <a:cubicBezTo>
                  <a:pt x="2235686" y="-23539"/>
                  <a:pt x="2466818" y="33955"/>
                  <a:pt x="2612587" y="0"/>
                </a:cubicBezTo>
                <a:cubicBezTo>
                  <a:pt x="2686350" y="-12976"/>
                  <a:pt x="2773390" y="53886"/>
                  <a:pt x="2762781" y="150194"/>
                </a:cubicBezTo>
                <a:cubicBezTo>
                  <a:pt x="2774670" y="218108"/>
                  <a:pt x="2732077" y="392898"/>
                  <a:pt x="2762781" y="456581"/>
                </a:cubicBezTo>
                <a:cubicBezTo>
                  <a:pt x="2793485" y="520264"/>
                  <a:pt x="2750765" y="641822"/>
                  <a:pt x="2762781" y="750953"/>
                </a:cubicBezTo>
                <a:cubicBezTo>
                  <a:pt x="2760525" y="842789"/>
                  <a:pt x="2717500" y="892473"/>
                  <a:pt x="2612587" y="901147"/>
                </a:cubicBezTo>
                <a:cubicBezTo>
                  <a:pt x="2411236" y="920368"/>
                  <a:pt x="2241212" y="855595"/>
                  <a:pt x="2120108" y="901147"/>
                </a:cubicBezTo>
                <a:cubicBezTo>
                  <a:pt x="1999004" y="946699"/>
                  <a:pt x="1863746" y="896914"/>
                  <a:pt x="1701502" y="901147"/>
                </a:cubicBezTo>
                <a:cubicBezTo>
                  <a:pt x="1539258" y="905380"/>
                  <a:pt x="1346391" y="890759"/>
                  <a:pt x="1184399" y="901147"/>
                </a:cubicBezTo>
                <a:cubicBezTo>
                  <a:pt x="1022407" y="911535"/>
                  <a:pt x="879035" y="876126"/>
                  <a:pt x="667297" y="901147"/>
                </a:cubicBezTo>
                <a:cubicBezTo>
                  <a:pt x="455559" y="926168"/>
                  <a:pt x="375710" y="851903"/>
                  <a:pt x="150194" y="901147"/>
                </a:cubicBezTo>
                <a:cubicBezTo>
                  <a:pt x="66973" y="906142"/>
                  <a:pt x="-9102" y="847118"/>
                  <a:pt x="0" y="750953"/>
                </a:cubicBezTo>
                <a:cubicBezTo>
                  <a:pt x="-6815" y="629079"/>
                  <a:pt x="9676" y="586845"/>
                  <a:pt x="0" y="462589"/>
                </a:cubicBezTo>
                <a:cubicBezTo>
                  <a:pt x="-9676" y="338333"/>
                  <a:pt x="20100" y="251952"/>
                  <a:pt x="0" y="15019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3007993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54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xmlns="" id="{9DD0CF5C-AABE-4893-A176-B2BD742BF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9241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dirty="0">
                <a:solidFill>
                  <a:srgbClr val="FF0000"/>
                </a:solidFill>
              </a:rPr>
              <a:t>AFTER FINDING FP</a:t>
            </a:r>
            <a:br>
              <a:rPr lang="tr-TR" altLang="tr-TR" dirty="0">
                <a:solidFill>
                  <a:srgbClr val="FF0000"/>
                </a:solidFill>
              </a:rPr>
            </a:br>
            <a:r>
              <a:rPr lang="tr-TR" altLang="tr-TR" dirty="0">
                <a:solidFill>
                  <a:srgbClr val="FF0000"/>
                </a:solidFill>
              </a:rPr>
              <a:t>YOU NEED TO CONVERT IT TO KLOC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8C5B8E82-50C1-48B7-AC79-413774882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563" y="242552"/>
            <a:ext cx="11198181" cy="515938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>
                <a:solidFill>
                  <a:schemeClr val="accent1"/>
                </a:solidFill>
              </a:rPr>
              <a:t>Conversion FP &lt;-&gt; KLOC</a:t>
            </a:r>
          </a:p>
        </p:txBody>
      </p:sp>
      <p:pic>
        <p:nvPicPr>
          <p:cNvPr id="63491" name="Resim 2">
            <a:extLst>
              <a:ext uri="{FF2B5EF4-FFF2-40B4-BE49-F238E27FC236}">
                <a16:creationId xmlns:a16="http://schemas.microsoft.com/office/drawing/2014/main" xmlns="" id="{AA46C96D-12B4-4997-A57A-99522D85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13" y="832513"/>
            <a:ext cx="6046785" cy="5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">
            <a:extLst>
              <a:ext uri="{FF2B5EF4-FFF2-40B4-BE49-F238E27FC236}">
                <a16:creationId xmlns:a16="http://schemas.microsoft.com/office/drawing/2014/main" xmlns="" id="{5CD3BA82-0EDE-4C0B-B52F-FD03041E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33" y="2309553"/>
            <a:ext cx="4656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tr-TR" sz="3200" b="1" dirty="0">
                <a:solidFill>
                  <a:srgbClr val="FF0000"/>
                </a:solidFill>
              </a:rPr>
              <a:t>KLOC=FP x Language </a:t>
            </a:r>
            <a:r>
              <a:rPr lang="tr-TR" altLang="tr-TR" sz="3200" b="1" dirty="0" err="1">
                <a:solidFill>
                  <a:srgbClr val="FF0000"/>
                </a:solidFill>
              </a:rPr>
              <a:t>Ratio</a:t>
            </a:r>
            <a:endParaRPr lang="tr-TR" alt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7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1" name="Rectangle 7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542" name="Straight Connector 7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FD1FC7-E8C6-47FB-8A4C-86146EF4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34" y="1143000"/>
            <a:ext cx="5871945" cy="1666064"/>
          </a:xfrm>
          <a:prstGeom prst="rect">
            <a:avLst/>
          </a:prstGeom>
        </p:spPr>
      </p:pic>
      <p:pic>
        <p:nvPicPr>
          <p:cNvPr id="15" name="Resim 2" descr="Table&#10;&#10;Description automatically generated">
            <a:extLst>
              <a:ext uri="{FF2B5EF4-FFF2-40B4-BE49-F238E27FC236}">
                <a16:creationId xmlns:a16="http://schemas.microsoft.com/office/drawing/2014/main" xmlns="" id="{033C682B-0770-496B-B447-E7253ABC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733" y="1241461"/>
            <a:ext cx="5294715" cy="30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D763449-AECB-4A0B-8222-43EEFAC3886E}"/>
              </a:ext>
            </a:extLst>
          </p:cNvPr>
          <p:cNvSpPr/>
          <p:nvPr/>
        </p:nvSpPr>
        <p:spPr>
          <a:xfrm>
            <a:off x="6707875" y="4048937"/>
            <a:ext cx="2313295" cy="263458"/>
          </a:xfrm>
          <a:custGeom>
            <a:avLst/>
            <a:gdLst>
              <a:gd name="connsiteX0" fmla="*/ 0 w 2313295"/>
              <a:gd name="connsiteY0" fmla="*/ 16851 h 263458"/>
              <a:gd name="connsiteX1" fmla="*/ 16851 w 2313295"/>
              <a:gd name="connsiteY1" fmla="*/ 0 h 263458"/>
              <a:gd name="connsiteX2" fmla="*/ 609545 w 2313295"/>
              <a:gd name="connsiteY2" fmla="*/ 0 h 263458"/>
              <a:gd name="connsiteX3" fmla="*/ 1156648 w 2313295"/>
              <a:gd name="connsiteY3" fmla="*/ 0 h 263458"/>
              <a:gd name="connsiteX4" fmla="*/ 1772138 w 2313295"/>
              <a:gd name="connsiteY4" fmla="*/ 0 h 263458"/>
              <a:gd name="connsiteX5" fmla="*/ 2296444 w 2313295"/>
              <a:gd name="connsiteY5" fmla="*/ 0 h 263458"/>
              <a:gd name="connsiteX6" fmla="*/ 2313295 w 2313295"/>
              <a:gd name="connsiteY6" fmla="*/ 16851 h 263458"/>
              <a:gd name="connsiteX7" fmla="*/ 2313295 w 2313295"/>
              <a:gd name="connsiteY7" fmla="*/ 246607 h 263458"/>
              <a:gd name="connsiteX8" fmla="*/ 2296444 w 2313295"/>
              <a:gd name="connsiteY8" fmla="*/ 263458 h 263458"/>
              <a:gd name="connsiteX9" fmla="*/ 1680954 w 2313295"/>
              <a:gd name="connsiteY9" fmla="*/ 263458 h 263458"/>
              <a:gd name="connsiteX10" fmla="*/ 1156648 w 2313295"/>
              <a:gd name="connsiteY10" fmla="*/ 263458 h 263458"/>
              <a:gd name="connsiteX11" fmla="*/ 632341 w 2313295"/>
              <a:gd name="connsiteY11" fmla="*/ 263458 h 263458"/>
              <a:gd name="connsiteX12" fmla="*/ 16851 w 2313295"/>
              <a:gd name="connsiteY12" fmla="*/ 263458 h 263458"/>
              <a:gd name="connsiteX13" fmla="*/ 0 w 2313295"/>
              <a:gd name="connsiteY13" fmla="*/ 246607 h 263458"/>
              <a:gd name="connsiteX14" fmla="*/ 0 w 2313295"/>
              <a:gd name="connsiteY14" fmla="*/ 16851 h 2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3295" h="263458" extrusionOk="0">
                <a:moveTo>
                  <a:pt x="0" y="16851"/>
                </a:moveTo>
                <a:cubicBezTo>
                  <a:pt x="1205" y="6793"/>
                  <a:pt x="7608" y="-262"/>
                  <a:pt x="16851" y="0"/>
                </a:cubicBezTo>
                <a:cubicBezTo>
                  <a:pt x="178271" y="-56091"/>
                  <a:pt x="408380" y="41651"/>
                  <a:pt x="609545" y="0"/>
                </a:cubicBezTo>
                <a:cubicBezTo>
                  <a:pt x="810710" y="-41651"/>
                  <a:pt x="1024825" y="3590"/>
                  <a:pt x="1156648" y="0"/>
                </a:cubicBezTo>
                <a:cubicBezTo>
                  <a:pt x="1288471" y="-3590"/>
                  <a:pt x="1499500" y="52579"/>
                  <a:pt x="1772138" y="0"/>
                </a:cubicBezTo>
                <a:cubicBezTo>
                  <a:pt x="2044776" y="-52579"/>
                  <a:pt x="2122776" y="30415"/>
                  <a:pt x="2296444" y="0"/>
                </a:cubicBezTo>
                <a:cubicBezTo>
                  <a:pt x="2304644" y="183"/>
                  <a:pt x="2314712" y="8157"/>
                  <a:pt x="2313295" y="16851"/>
                </a:cubicBezTo>
                <a:cubicBezTo>
                  <a:pt x="2323546" y="127903"/>
                  <a:pt x="2294779" y="151653"/>
                  <a:pt x="2313295" y="246607"/>
                </a:cubicBezTo>
                <a:cubicBezTo>
                  <a:pt x="2312235" y="257765"/>
                  <a:pt x="2304536" y="264042"/>
                  <a:pt x="2296444" y="263458"/>
                </a:cubicBezTo>
                <a:cubicBezTo>
                  <a:pt x="2160294" y="299209"/>
                  <a:pt x="1851427" y="231262"/>
                  <a:pt x="1680954" y="263458"/>
                </a:cubicBezTo>
                <a:cubicBezTo>
                  <a:pt x="1510481" y="295654"/>
                  <a:pt x="1361627" y="260188"/>
                  <a:pt x="1156648" y="263458"/>
                </a:cubicBezTo>
                <a:cubicBezTo>
                  <a:pt x="951669" y="266728"/>
                  <a:pt x="822982" y="251376"/>
                  <a:pt x="632341" y="263458"/>
                </a:cubicBezTo>
                <a:cubicBezTo>
                  <a:pt x="441700" y="275540"/>
                  <a:pt x="309644" y="199398"/>
                  <a:pt x="16851" y="263458"/>
                </a:cubicBezTo>
                <a:cubicBezTo>
                  <a:pt x="8910" y="264561"/>
                  <a:pt x="2074" y="255597"/>
                  <a:pt x="0" y="246607"/>
                </a:cubicBezTo>
                <a:cubicBezTo>
                  <a:pt x="-22484" y="182239"/>
                  <a:pt x="9325" y="120048"/>
                  <a:pt x="0" y="1685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63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6CCBA76-50FA-41BF-A46E-89930436A147}"/>
              </a:ext>
            </a:extLst>
          </p:cNvPr>
          <p:cNvSpPr/>
          <p:nvPr/>
        </p:nvSpPr>
        <p:spPr>
          <a:xfrm>
            <a:off x="522785" y="873192"/>
            <a:ext cx="5665537" cy="1903736"/>
          </a:xfrm>
          <a:custGeom>
            <a:avLst/>
            <a:gdLst>
              <a:gd name="connsiteX0" fmla="*/ 0 w 5665537"/>
              <a:gd name="connsiteY0" fmla="*/ 0 h 1903736"/>
              <a:gd name="connsiteX1" fmla="*/ 0 w 5665537"/>
              <a:gd name="connsiteY1" fmla="*/ 0 h 1903736"/>
              <a:gd name="connsiteX2" fmla="*/ 623209 w 5665537"/>
              <a:gd name="connsiteY2" fmla="*/ 0 h 1903736"/>
              <a:gd name="connsiteX3" fmla="*/ 1303074 w 5665537"/>
              <a:gd name="connsiteY3" fmla="*/ 0 h 1903736"/>
              <a:gd name="connsiteX4" fmla="*/ 1756316 w 5665537"/>
              <a:gd name="connsiteY4" fmla="*/ 0 h 1903736"/>
              <a:gd name="connsiteX5" fmla="*/ 2152904 w 5665537"/>
              <a:gd name="connsiteY5" fmla="*/ 0 h 1903736"/>
              <a:gd name="connsiteX6" fmla="*/ 2549492 w 5665537"/>
              <a:gd name="connsiteY6" fmla="*/ 0 h 1903736"/>
              <a:gd name="connsiteX7" fmla="*/ 3059390 w 5665537"/>
              <a:gd name="connsiteY7" fmla="*/ 0 h 1903736"/>
              <a:gd name="connsiteX8" fmla="*/ 3625944 w 5665537"/>
              <a:gd name="connsiteY8" fmla="*/ 0 h 1903736"/>
              <a:gd name="connsiteX9" fmla="*/ 4135842 w 5665537"/>
              <a:gd name="connsiteY9" fmla="*/ 0 h 1903736"/>
              <a:gd name="connsiteX10" fmla="*/ 4645740 w 5665537"/>
              <a:gd name="connsiteY10" fmla="*/ 0 h 1903736"/>
              <a:gd name="connsiteX11" fmla="*/ 5665537 w 5665537"/>
              <a:gd name="connsiteY11" fmla="*/ 0 h 1903736"/>
              <a:gd name="connsiteX12" fmla="*/ 5665537 w 5665537"/>
              <a:gd name="connsiteY12" fmla="*/ 0 h 1903736"/>
              <a:gd name="connsiteX13" fmla="*/ 5665537 w 5665537"/>
              <a:gd name="connsiteY13" fmla="*/ 494971 h 1903736"/>
              <a:gd name="connsiteX14" fmla="*/ 5665537 w 5665537"/>
              <a:gd name="connsiteY14" fmla="*/ 970905 h 1903736"/>
              <a:gd name="connsiteX15" fmla="*/ 5665537 w 5665537"/>
              <a:gd name="connsiteY15" fmla="*/ 1465877 h 1903736"/>
              <a:gd name="connsiteX16" fmla="*/ 5665537 w 5665537"/>
              <a:gd name="connsiteY16" fmla="*/ 1903736 h 1903736"/>
              <a:gd name="connsiteX17" fmla="*/ 5665537 w 5665537"/>
              <a:gd name="connsiteY17" fmla="*/ 1903736 h 1903736"/>
              <a:gd name="connsiteX18" fmla="*/ 4985673 w 5665537"/>
              <a:gd name="connsiteY18" fmla="*/ 1903736 h 1903736"/>
              <a:gd name="connsiteX19" fmla="*/ 4589085 w 5665537"/>
              <a:gd name="connsiteY19" fmla="*/ 1903736 h 1903736"/>
              <a:gd name="connsiteX20" fmla="*/ 4135842 w 5665537"/>
              <a:gd name="connsiteY20" fmla="*/ 1903736 h 1903736"/>
              <a:gd name="connsiteX21" fmla="*/ 3512633 w 5665537"/>
              <a:gd name="connsiteY21" fmla="*/ 1903736 h 1903736"/>
              <a:gd name="connsiteX22" fmla="*/ 2832769 w 5665537"/>
              <a:gd name="connsiteY22" fmla="*/ 1903736 h 1903736"/>
              <a:gd name="connsiteX23" fmla="*/ 2379526 w 5665537"/>
              <a:gd name="connsiteY23" fmla="*/ 1903736 h 1903736"/>
              <a:gd name="connsiteX24" fmla="*/ 1869627 w 5665537"/>
              <a:gd name="connsiteY24" fmla="*/ 1903736 h 1903736"/>
              <a:gd name="connsiteX25" fmla="*/ 1359729 w 5665537"/>
              <a:gd name="connsiteY25" fmla="*/ 1903736 h 1903736"/>
              <a:gd name="connsiteX26" fmla="*/ 849831 w 5665537"/>
              <a:gd name="connsiteY26" fmla="*/ 1903736 h 1903736"/>
              <a:gd name="connsiteX27" fmla="*/ 0 w 5665537"/>
              <a:gd name="connsiteY27" fmla="*/ 1903736 h 1903736"/>
              <a:gd name="connsiteX28" fmla="*/ 0 w 5665537"/>
              <a:gd name="connsiteY28" fmla="*/ 1903736 h 1903736"/>
              <a:gd name="connsiteX29" fmla="*/ 0 w 5665537"/>
              <a:gd name="connsiteY29" fmla="*/ 1446839 h 1903736"/>
              <a:gd name="connsiteX30" fmla="*/ 0 w 5665537"/>
              <a:gd name="connsiteY30" fmla="*/ 1028017 h 1903736"/>
              <a:gd name="connsiteX31" fmla="*/ 0 w 5665537"/>
              <a:gd name="connsiteY31" fmla="*/ 552083 h 1903736"/>
              <a:gd name="connsiteX32" fmla="*/ 0 w 5665537"/>
              <a:gd name="connsiteY32" fmla="*/ 0 h 19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65537" h="1903736" extrusionOk="0">
                <a:moveTo>
                  <a:pt x="0" y="0"/>
                </a:moveTo>
                <a:lnTo>
                  <a:pt x="0" y="0"/>
                </a:lnTo>
                <a:cubicBezTo>
                  <a:pt x="270739" y="-17292"/>
                  <a:pt x="453029" y="51519"/>
                  <a:pt x="623209" y="0"/>
                </a:cubicBezTo>
                <a:cubicBezTo>
                  <a:pt x="793389" y="-51519"/>
                  <a:pt x="1118128" y="24841"/>
                  <a:pt x="1303074" y="0"/>
                </a:cubicBezTo>
                <a:cubicBezTo>
                  <a:pt x="1488021" y="-24841"/>
                  <a:pt x="1606379" y="19617"/>
                  <a:pt x="1756316" y="0"/>
                </a:cubicBezTo>
                <a:cubicBezTo>
                  <a:pt x="1906253" y="-19617"/>
                  <a:pt x="2057108" y="33647"/>
                  <a:pt x="2152904" y="0"/>
                </a:cubicBezTo>
                <a:cubicBezTo>
                  <a:pt x="2248700" y="-33647"/>
                  <a:pt x="2414583" y="5325"/>
                  <a:pt x="2549492" y="0"/>
                </a:cubicBezTo>
                <a:cubicBezTo>
                  <a:pt x="2684401" y="-5325"/>
                  <a:pt x="2931942" y="9196"/>
                  <a:pt x="3059390" y="0"/>
                </a:cubicBezTo>
                <a:cubicBezTo>
                  <a:pt x="3186838" y="-9196"/>
                  <a:pt x="3393458" y="46876"/>
                  <a:pt x="3625944" y="0"/>
                </a:cubicBezTo>
                <a:cubicBezTo>
                  <a:pt x="3858430" y="-46876"/>
                  <a:pt x="3915514" y="45225"/>
                  <a:pt x="4135842" y="0"/>
                </a:cubicBezTo>
                <a:cubicBezTo>
                  <a:pt x="4356170" y="-45225"/>
                  <a:pt x="4396361" y="40309"/>
                  <a:pt x="4645740" y="0"/>
                </a:cubicBezTo>
                <a:cubicBezTo>
                  <a:pt x="4895119" y="-40309"/>
                  <a:pt x="5442647" y="102213"/>
                  <a:pt x="5665537" y="0"/>
                </a:cubicBezTo>
                <a:lnTo>
                  <a:pt x="5665537" y="0"/>
                </a:lnTo>
                <a:cubicBezTo>
                  <a:pt x="5698537" y="130618"/>
                  <a:pt x="5659718" y="343744"/>
                  <a:pt x="5665537" y="494971"/>
                </a:cubicBezTo>
                <a:cubicBezTo>
                  <a:pt x="5671356" y="646198"/>
                  <a:pt x="5626080" y="870325"/>
                  <a:pt x="5665537" y="970905"/>
                </a:cubicBezTo>
                <a:cubicBezTo>
                  <a:pt x="5704994" y="1071485"/>
                  <a:pt x="5613431" y="1249666"/>
                  <a:pt x="5665537" y="1465877"/>
                </a:cubicBezTo>
                <a:cubicBezTo>
                  <a:pt x="5717643" y="1682088"/>
                  <a:pt x="5613219" y="1691151"/>
                  <a:pt x="5665537" y="1903736"/>
                </a:cubicBezTo>
                <a:lnTo>
                  <a:pt x="5665537" y="1903736"/>
                </a:lnTo>
                <a:cubicBezTo>
                  <a:pt x="5481759" y="1925682"/>
                  <a:pt x="5244038" y="1829875"/>
                  <a:pt x="4985673" y="1903736"/>
                </a:cubicBezTo>
                <a:cubicBezTo>
                  <a:pt x="4727308" y="1977597"/>
                  <a:pt x="4690242" y="1889841"/>
                  <a:pt x="4589085" y="1903736"/>
                </a:cubicBezTo>
                <a:cubicBezTo>
                  <a:pt x="4487928" y="1917631"/>
                  <a:pt x="4257089" y="1889312"/>
                  <a:pt x="4135842" y="1903736"/>
                </a:cubicBezTo>
                <a:cubicBezTo>
                  <a:pt x="4014595" y="1918160"/>
                  <a:pt x="3745007" y="1893928"/>
                  <a:pt x="3512633" y="1903736"/>
                </a:cubicBezTo>
                <a:cubicBezTo>
                  <a:pt x="3280259" y="1913544"/>
                  <a:pt x="3140915" y="1825169"/>
                  <a:pt x="2832769" y="1903736"/>
                </a:cubicBezTo>
                <a:cubicBezTo>
                  <a:pt x="2524623" y="1982303"/>
                  <a:pt x="2532814" y="1879770"/>
                  <a:pt x="2379526" y="1903736"/>
                </a:cubicBezTo>
                <a:cubicBezTo>
                  <a:pt x="2226238" y="1927702"/>
                  <a:pt x="2109531" y="1882913"/>
                  <a:pt x="1869627" y="1903736"/>
                </a:cubicBezTo>
                <a:cubicBezTo>
                  <a:pt x="1629723" y="1924559"/>
                  <a:pt x="1483406" y="1851989"/>
                  <a:pt x="1359729" y="1903736"/>
                </a:cubicBezTo>
                <a:cubicBezTo>
                  <a:pt x="1236052" y="1955483"/>
                  <a:pt x="1008044" y="1890578"/>
                  <a:pt x="849831" y="1903736"/>
                </a:cubicBezTo>
                <a:cubicBezTo>
                  <a:pt x="691618" y="1916894"/>
                  <a:pt x="297791" y="1874573"/>
                  <a:pt x="0" y="1903736"/>
                </a:cubicBezTo>
                <a:lnTo>
                  <a:pt x="0" y="1903736"/>
                </a:lnTo>
                <a:cubicBezTo>
                  <a:pt x="-11143" y="1721448"/>
                  <a:pt x="1709" y="1639184"/>
                  <a:pt x="0" y="1446839"/>
                </a:cubicBezTo>
                <a:cubicBezTo>
                  <a:pt x="-1709" y="1254494"/>
                  <a:pt x="7905" y="1235419"/>
                  <a:pt x="0" y="1028017"/>
                </a:cubicBezTo>
                <a:cubicBezTo>
                  <a:pt x="-7905" y="820615"/>
                  <a:pt x="46587" y="758799"/>
                  <a:pt x="0" y="552083"/>
                </a:cubicBezTo>
                <a:cubicBezTo>
                  <a:pt x="-46587" y="345367"/>
                  <a:pt x="17246" y="1579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Project Cost Management – JustAcademy">
            <a:extLst>
              <a:ext uri="{FF2B5EF4-FFF2-40B4-BE49-F238E27FC236}">
                <a16:creationId xmlns:a16="http://schemas.microsoft.com/office/drawing/2014/main" xmlns="" id="{D46E46C7-85AB-40A0-BB8D-3619B1A9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11643"/>
            <a:ext cx="10905066" cy="40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84E8F4-3A78-4631-B9E0-8D29062E27DA}"/>
              </a:ext>
            </a:extLst>
          </p:cNvPr>
          <p:cNvSpPr/>
          <p:nvPr/>
        </p:nvSpPr>
        <p:spPr>
          <a:xfrm>
            <a:off x="7585100" y="315311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PERT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1531ED1-3275-415B-ACF8-DB4061CC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r>
              <a:rPr lang="en-US" dirty="0"/>
              <a:t>Project Cost Estimation Models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8C2995-01AC-42D7-8717-2634B203EF7C}"/>
              </a:ext>
            </a:extLst>
          </p:cNvPr>
          <p:cNvSpPr/>
          <p:nvPr/>
        </p:nvSpPr>
        <p:spPr>
          <a:xfrm>
            <a:off x="393511" y="5698910"/>
            <a:ext cx="1122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5F6368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Vendor Bid Analysis</a:t>
            </a:r>
            <a:r>
              <a:rPr lang="en-US" dirty="0">
                <a:solidFill>
                  <a:srgbClr val="4D5156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(</a:t>
            </a:r>
            <a:r>
              <a:rPr lang="en-US" b="1" dirty="0">
                <a:solidFill>
                  <a:srgbClr val="5F6368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Vendor analysis</a:t>
            </a:r>
            <a:r>
              <a:rPr lang="en-US" dirty="0">
                <a:solidFill>
                  <a:srgbClr val="4D5156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 is a technique used to figure out the cost of a project by </a:t>
            </a:r>
            <a:r>
              <a:rPr lang="en-US" b="1" i="1" dirty="0">
                <a:solidFill>
                  <a:srgbClr val="4D5156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comparing the </a:t>
            </a:r>
            <a:r>
              <a:rPr lang="en-US" b="1" i="1" dirty="0">
                <a:solidFill>
                  <a:srgbClr val="5F6368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bids</a:t>
            </a:r>
            <a:r>
              <a:rPr lang="en-US" b="1" i="1" dirty="0">
                <a:solidFill>
                  <a:srgbClr val="4D5156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submitted by many suppliers.</a:t>
            </a:r>
            <a:endParaRPr lang="en-US" b="1" i="1" dirty="0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BF0D71B-2925-4BC8-BB0B-2EB4C68F8D2F}"/>
              </a:ext>
            </a:extLst>
          </p:cNvPr>
          <p:cNvSpPr/>
          <p:nvPr/>
        </p:nvSpPr>
        <p:spPr>
          <a:xfrm>
            <a:off x="7453955" y="2248811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Similar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prj</a:t>
            </a:r>
            <a:endParaRPr lang="en-US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4A88BF2-75BD-4FA0-B13F-96FCA3CA33CE}"/>
              </a:ext>
            </a:extLst>
          </p:cNvPr>
          <p:cNvSpPr/>
          <p:nvPr/>
        </p:nvSpPr>
        <p:spPr>
          <a:xfrm>
            <a:off x="7453955" y="2559755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COCOMO</a:t>
            </a:r>
          </a:p>
        </p:txBody>
      </p:sp>
    </p:spTree>
    <p:extLst>
      <p:ext uri="{BB962C8B-B14F-4D97-AF65-F5344CB8AC3E}">
        <p14:creationId xmlns:p14="http://schemas.microsoft.com/office/powerpoint/2010/main" val="235227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xmlns="" id="{8452164A-6F12-455D-84B3-599F3D8C1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2764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Assume that INTERMEDIATE COCOMO </a:t>
            </a:r>
            <a:r>
              <a:rPr lang="tr-TR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 ORGANIC mode is using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tr-TR" alt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84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27">
            <a:extLst>
              <a:ext uri="{FF2B5EF4-FFF2-40B4-BE49-F238E27FC236}">
                <a16:creationId xmlns:a16="http://schemas.microsoft.com/office/drawing/2014/main" xmlns="" id="{1D32A692-C3B4-452A-8392-08C1F4128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31">
            <a:extLst>
              <a:ext uri="{FF2B5EF4-FFF2-40B4-BE49-F238E27FC236}">
                <a16:creationId xmlns:a16="http://schemas.microsoft.com/office/drawing/2014/main" xmlns="" id="{19FCBDAB-F9FD-4259-888E-522F2DA90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xmlns="" id="{798C1392-953D-4D32-805A-9D569728D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2CCA0F5-CE3D-4454-BF93-C77E634AE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5351"/>
          <a:stretch/>
        </p:blipFill>
        <p:spPr>
          <a:xfrm>
            <a:off x="-542" y="3574692"/>
            <a:ext cx="4028501" cy="2793031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xmlns="" id="{CF151A99-DF37-4343-8BA7-BD440D11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59" y="3574692"/>
            <a:ext cx="3995183" cy="290649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855F32C2-C3FD-4A2B-BA18-A4E21307EDD6}"/>
              </a:ext>
            </a:extLst>
          </p:cNvPr>
          <p:cNvGraphicFramePr/>
          <p:nvPr/>
        </p:nvGraphicFramePr>
        <p:xfrm>
          <a:off x="418280" y="904251"/>
          <a:ext cx="11090990" cy="18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DEDA1C-5242-45FA-B1A8-BB8A7A5E66DC}"/>
              </a:ext>
            </a:extLst>
          </p:cNvPr>
          <p:cNvSpPr txBox="1"/>
          <p:nvPr/>
        </p:nvSpPr>
        <p:spPr>
          <a:xfrm>
            <a:off x="3844301" y="29420"/>
            <a:ext cx="3574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COCOMO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96E048F0-D5A4-45ED-BA93-92D8C903FB10}"/>
              </a:ext>
            </a:extLst>
          </p:cNvPr>
          <p:cNvSpPr/>
          <p:nvPr/>
        </p:nvSpPr>
        <p:spPr>
          <a:xfrm rot="10800000">
            <a:off x="1579647" y="2677781"/>
            <a:ext cx="609037" cy="66258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55E10E62-404F-41C9-A626-4B188691D58A}"/>
              </a:ext>
            </a:extLst>
          </p:cNvPr>
          <p:cNvSpPr/>
          <p:nvPr/>
        </p:nvSpPr>
        <p:spPr>
          <a:xfrm rot="10800000">
            <a:off x="5689902" y="2679256"/>
            <a:ext cx="609037" cy="66258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xmlns="" id="{077B827F-ADA3-4A14-A00B-6D92BBDF7FB8}"/>
              </a:ext>
            </a:extLst>
          </p:cNvPr>
          <p:cNvSpPr/>
          <p:nvPr/>
        </p:nvSpPr>
        <p:spPr>
          <a:xfrm rot="10800000">
            <a:off x="9493171" y="2679257"/>
            <a:ext cx="609037" cy="6698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5C6D646-4F7F-4FF8-8D00-2F7871CDEA5D}"/>
              </a:ext>
            </a:extLst>
          </p:cNvPr>
          <p:cNvSpPr/>
          <p:nvPr/>
        </p:nvSpPr>
        <p:spPr>
          <a:xfrm>
            <a:off x="4230881" y="5021267"/>
            <a:ext cx="3582462" cy="668741"/>
          </a:xfrm>
          <a:custGeom>
            <a:avLst/>
            <a:gdLst>
              <a:gd name="connsiteX0" fmla="*/ 0 w 3582462"/>
              <a:gd name="connsiteY0" fmla="*/ 42773 h 668741"/>
              <a:gd name="connsiteX1" fmla="*/ 42773 w 3582462"/>
              <a:gd name="connsiteY1" fmla="*/ 0 h 668741"/>
              <a:gd name="connsiteX2" fmla="*/ 660561 w 3582462"/>
              <a:gd name="connsiteY2" fmla="*/ 0 h 668741"/>
              <a:gd name="connsiteX3" fmla="*/ 1208412 w 3582462"/>
              <a:gd name="connsiteY3" fmla="*/ 0 h 668741"/>
              <a:gd name="connsiteX4" fmla="*/ 1861169 w 3582462"/>
              <a:gd name="connsiteY4" fmla="*/ 0 h 668741"/>
              <a:gd name="connsiteX5" fmla="*/ 2513927 w 3582462"/>
              <a:gd name="connsiteY5" fmla="*/ 0 h 668741"/>
              <a:gd name="connsiteX6" fmla="*/ 3539689 w 3582462"/>
              <a:gd name="connsiteY6" fmla="*/ 0 h 668741"/>
              <a:gd name="connsiteX7" fmla="*/ 3582462 w 3582462"/>
              <a:gd name="connsiteY7" fmla="*/ 42773 h 668741"/>
              <a:gd name="connsiteX8" fmla="*/ 3582462 w 3582462"/>
              <a:gd name="connsiteY8" fmla="*/ 625968 h 668741"/>
              <a:gd name="connsiteX9" fmla="*/ 3539689 w 3582462"/>
              <a:gd name="connsiteY9" fmla="*/ 668741 h 668741"/>
              <a:gd name="connsiteX10" fmla="*/ 2921901 w 3582462"/>
              <a:gd name="connsiteY10" fmla="*/ 668741 h 668741"/>
              <a:gd name="connsiteX11" fmla="*/ 2409019 w 3582462"/>
              <a:gd name="connsiteY11" fmla="*/ 668741 h 668741"/>
              <a:gd name="connsiteX12" fmla="*/ 1861169 w 3582462"/>
              <a:gd name="connsiteY12" fmla="*/ 668741 h 668741"/>
              <a:gd name="connsiteX13" fmla="*/ 1313319 w 3582462"/>
              <a:gd name="connsiteY13" fmla="*/ 668741 h 668741"/>
              <a:gd name="connsiteX14" fmla="*/ 730500 w 3582462"/>
              <a:gd name="connsiteY14" fmla="*/ 668741 h 668741"/>
              <a:gd name="connsiteX15" fmla="*/ 42773 w 3582462"/>
              <a:gd name="connsiteY15" fmla="*/ 668741 h 668741"/>
              <a:gd name="connsiteX16" fmla="*/ 0 w 3582462"/>
              <a:gd name="connsiteY16" fmla="*/ 625968 h 668741"/>
              <a:gd name="connsiteX17" fmla="*/ 0 w 3582462"/>
              <a:gd name="connsiteY17" fmla="*/ 42773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2462" h="668741" extrusionOk="0">
                <a:moveTo>
                  <a:pt x="0" y="42773"/>
                </a:moveTo>
                <a:cubicBezTo>
                  <a:pt x="4166" y="16554"/>
                  <a:pt x="20671" y="-6277"/>
                  <a:pt x="42773" y="0"/>
                </a:cubicBezTo>
                <a:cubicBezTo>
                  <a:pt x="195018" y="-66034"/>
                  <a:pt x="405392" y="27386"/>
                  <a:pt x="660561" y="0"/>
                </a:cubicBezTo>
                <a:cubicBezTo>
                  <a:pt x="915730" y="-27386"/>
                  <a:pt x="949826" y="21500"/>
                  <a:pt x="1208412" y="0"/>
                </a:cubicBezTo>
                <a:cubicBezTo>
                  <a:pt x="1466998" y="-21500"/>
                  <a:pt x="1688936" y="4737"/>
                  <a:pt x="1861169" y="0"/>
                </a:cubicBezTo>
                <a:cubicBezTo>
                  <a:pt x="2033402" y="-4737"/>
                  <a:pt x="2353286" y="70272"/>
                  <a:pt x="2513927" y="0"/>
                </a:cubicBezTo>
                <a:cubicBezTo>
                  <a:pt x="2674568" y="-70272"/>
                  <a:pt x="3186144" y="32085"/>
                  <a:pt x="3539689" y="0"/>
                </a:cubicBezTo>
                <a:cubicBezTo>
                  <a:pt x="3558765" y="2021"/>
                  <a:pt x="3577399" y="21613"/>
                  <a:pt x="3582462" y="42773"/>
                </a:cubicBezTo>
                <a:cubicBezTo>
                  <a:pt x="3633927" y="255132"/>
                  <a:pt x="3544323" y="389473"/>
                  <a:pt x="3582462" y="625968"/>
                </a:cubicBezTo>
                <a:cubicBezTo>
                  <a:pt x="3583569" y="652384"/>
                  <a:pt x="3562828" y="668939"/>
                  <a:pt x="3539689" y="668741"/>
                </a:cubicBezTo>
                <a:cubicBezTo>
                  <a:pt x="3393874" y="698191"/>
                  <a:pt x="3167186" y="628343"/>
                  <a:pt x="2921901" y="668741"/>
                </a:cubicBezTo>
                <a:cubicBezTo>
                  <a:pt x="2676616" y="709139"/>
                  <a:pt x="2543078" y="615637"/>
                  <a:pt x="2409019" y="668741"/>
                </a:cubicBezTo>
                <a:cubicBezTo>
                  <a:pt x="2274960" y="721845"/>
                  <a:pt x="2082586" y="635247"/>
                  <a:pt x="1861169" y="668741"/>
                </a:cubicBezTo>
                <a:cubicBezTo>
                  <a:pt x="1639752" y="702235"/>
                  <a:pt x="1521007" y="645111"/>
                  <a:pt x="1313319" y="668741"/>
                </a:cubicBezTo>
                <a:cubicBezTo>
                  <a:pt x="1105631" y="692371"/>
                  <a:pt x="931792" y="612303"/>
                  <a:pt x="730500" y="668741"/>
                </a:cubicBezTo>
                <a:cubicBezTo>
                  <a:pt x="529208" y="725179"/>
                  <a:pt x="305533" y="638789"/>
                  <a:pt x="42773" y="668741"/>
                </a:cubicBezTo>
                <a:cubicBezTo>
                  <a:pt x="15389" y="668934"/>
                  <a:pt x="1550" y="651449"/>
                  <a:pt x="0" y="625968"/>
                </a:cubicBezTo>
                <a:cubicBezTo>
                  <a:pt x="-46039" y="366269"/>
                  <a:pt x="1905" y="301648"/>
                  <a:pt x="0" y="42773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63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4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3E1F66A-E937-40B1-995B-ED0AB1CBE738}"/>
              </a:ext>
            </a:extLst>
          </p:cNvPr>
          <p:cNvSpPr/>
          <p:nvPr/>
        </p:nvSpPr>
        <p:spPr>
          <a:xfrm>
            <a:off x="1542957" y="484298"/>
            <a:ext cx="2330210" cy="107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EAF=?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32F003-FCA6-4CFB-A2EA-308F3AA25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8853DD-6D66-4BD7-914A-DAB157340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96"/>
          <a:stretch/>
        </p:blipFill>
        <p:spPr>
          <a:xfrm>
            <a:off x="1155559" y="2265037"/>
            <a:ext cx="10182876" cy="406653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74E32E-907C-4D1D-B9F6-C4FF958A9A5D}"/>
              </a:ext>
            </a:extLst>
          </p:cNvPr>
          <p:cNvSpPr/>
          <p:nvPr/>
        </p:nvSpPr>
        <p:spPr>
          <a:xfrm>
            <a:off x="6829286" y="640800"/>
            <a:ext cx="4824482" cy="100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E, D, # of People=?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3DF16CB2-8502-410D-98D7-616773E3C442}"/>
              </a:ext>
            </a:extLst>
          </p:cNvPr>
          <p:cNvSpPr/>
          <p:nvPr/>
        </p:nvSpPr>
        <p:spPr>
          <a:xfrm>
            <a:off x="4625824" y="572049"/>
            <a:ext cx="1838348" cy="922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xmlns="" id="{C38779D0-592D-42D1-85D2-79693FDF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56" y="192088"/>
            <a:ext cx="11610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342900" algn="l"/>
              </a:tabLst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tr-TR" sz="2400" b="1" u="sng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en-US" altLang="tr-TR" sz="24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EAF </a:t>
            </a:r>
            <a:r>
              <a:rPr lang="tr-TR" altLang="tr-TR" sz="24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tr-TR" altLang="tr-TR" sz="24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</a:t>
            </a:r>
            <a:r>
              <a:rPr lang="en-US" altLang="tr-TR" sz="2400" b="1" u="sng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cost-drivers</a:t>
            </a:r>
            <a:r>
              <a:rPr lang="tr-TR" altLang="tr-TR" sz="24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E2C080B-4DDF-4CC2-B59D-0037722B19F2}"/>
              </a:ext>
            </a:extLst>
          </p:cNvPr>
          <p:cNvGraphicFramePr>
            <a:graphicFrameLocks noGrp="1"/>
          </p:cNvGraphicFramePr>
          <p:nvPr/>
        </p:nvGraphicFramePr>
        <p:xfrm>
          <a:off x="3252822" y="824149"/>
          <a:ext cx="4954508" cy="2137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7254">
                  <a:extLst>
                    <a:ext uri="{9D8B030D-6E8A-4147-A177-3AD203B41FA5}">
                      <a16:colId xmlns:a16="http://schemas.microsoft.com/office/drawing/2014/main" xmlns="" val="1696635842"/>
                    </a:ext>
                  </a:extLst>
                </a:gridCol>
                <a:gridCol w="2477254">
                  <a:extLst>
                    <a:ext uri="{9D8B030D-6E8A-4147-A177-3AD203B41FA5}">
                      <a16:colId xmlns:a16="http://schemas.microsoft.com/office/drawing/2014/main" xmlns="" val="260132678"/>
                    </a:ext>
                  </a:extLst>
                </a:gridCol>
              </a:tblGrid>
              <a:tr h="4915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ATTRIBUTE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RATING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extLst>
                  <a:ext uri="{0D108BD9-81ED-4DB2-BD59-A6C34878D82A}">
                    <a16:rowId xmlns:a16="http://schemas.microsoft.com/office/drawing/2014/main" xmlns="" val="408954748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Realiability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high (1.40)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3" marR="51423" marT="0" marB="0"/>
                </a:tc>
                <a:extLst>
                  <a:ext uri="{0D108BD9-81ED-4DB2-BD59-A6C34878D82A}">
                    <a16:rowId xmlns:a16="http://schemas.microsoft.com/office/drawing/2014/main" xmlns="" val="231172598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Complexity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(</a:t>
                      </a:r>
                      <a:r>
                        <a:rPr lang="en-CA" alt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1.15)</a:t>
                      </a:r>
                    </a:p>
                  </a:txBody>
                  <a:tcPr marL="51423" marR="51423" marT="0" marB="0"/>
                </a:tc>
                <a:extLst>
                  <a:ext uri="{0D108BD9-81ED-4DB2-BD59-A6C34878D82A}">
                    <a16:rowId xmlns:a16="http://schemas.microsoft.com/office/drawing/2014/main" xmlns="" val="4197523114"/>
                  </a:ext>
                </a:extLst>
              </a:tr>
              <a:tr h="539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App Exp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Low(1.13)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23" marR="51423" marT="0" marB="0"/>
                </a:tc>
                <a:extLst>
                  <a:ext uri="{0D108BD9-81ED-4DB2-BD59-A6C34878D82A}">
                    <a16:rowId xmlns:a16="http://schemas.microsoft.com/office/drawing/2014/main" xmlns="" val="1260541354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Prog Lang Exp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High (0.95)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3" marR="51423" marT="0" marB="0"/>
                </a:tc>
                <a:extLst>
                  <a:ext uri="{0D108BD9-81ED-4DB2-BD59-A6C34878D82A}">
                    <a16:rowId xmlns:a16="http://schemas.microsoft.com/office/drawing/2014/main" xmlns="" val="3437308068"/>
                  </a:ext>
                </a:extLst>
              </a:tr>
            </a:tbl>
          </a:graphicData>
        </a:graphic>
      </p:graphicFrame>
      <p:grpSp>
        <p:nvGrpSpPr>
          <p:cNvPr id="67611" name="Group 5">
            <a:extLst>
              <a:ext uri="{FF2B5EF4-FFF2-40B4-BE49-F238E27FC236}">
                <a16:creationId xmlns:a16="http://schemas.microsoft.com/office/drawing/2014/main" xmlns="" id="{E30E306D-87FE-4659-AF60-BCED8A95B1BB}"/>
              </a:ext>
            </a:extLst>
          </p:cNvPr>
          <p:cNvGrpSpPr>
            <a:grpSpLocks/>
          </p:cNvGrpSpPr>
          <p:nvPr/>
        </p:nvGrpSpPr>
        <p:grpSpPr bwMode="auto">
          <a:xfrm>
            <a:off x="753245" y="2916216"/>
            <a:ext cx="9953662" cy="3749502"/>
            <a:chOff x="-2" y="-2"/>
            <a:chExt cx="4117" cy="6567"/>
          </a:xfrm>
        </p:grpSpPr>
        <p:grpSp>
          <p:nvGrpSpPr>
            <p:cNvPr id="67613" name="Group 8">
              <a:extLst>
                <a:ext uri="{FF2B5EF4-FFF2-40B4-BE49-F238E27FC236}">
                  <a16:creationId xmlns:a16="http://schemas.microsoft.com/office/drawing/2014/main" xmlns="" id="{4B9E6344-64CA-44ED-8501-CF12ED6FF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13" cy="6563"/>
              <a:chOff x="0" y="0"/>
              <a:chExt cx="4113" cy="6563"/>
            </a:xfrm>
          </p:grpSpPr>
          <p:grpSp>
            <p:nvGrpSpPr>
              <p:cNvPr id="67615" name="Group 10">
                <a:extLst>
                  <a:ext uri="{FF2B5EF4-FFF2-40B4-BE49-F238E27FC236}">
                    <a16:creationId xmlns:a16="http://schemas.microsoft.com/office/drawing/2014/main" xmlns="" id="{7573ECD1-22B5-4DD0-8582-DB494A37B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455" cy="518"/>
                <a:chOff x="0" y="0"/>
                <a:chExt cx="1455" cy="518"/>
              </a:xfrm>
            </p:grpSpPr>
            <p:sp>
              <p:nvSpPr>
                <p:cNvPr id="67949" name="Rectangle 344">
                  <a:extLst>
                    <a:ext uri="{FF2B5EF4-FFF2-40B4-BE49-F238E27FC236}">
                      <a16:creationId xmlns:a16="http://schemas.microsoft.com/office/drawing/2014/main" xmlns="" id="{802E8A32-B528-4B33-810F-87B9BE0ED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36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US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Cost Driver</a:t>
                  </a: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50" name="Rectangle 345">
                  <a:extLst>
                    <a:ext uri="{FF2B5EF4-FFF2-40B4-BE49-F238E27FC236}">
                      <a16:creationId xmlns:a16="http://schemas.microsoft.com/office/drawing/2014/main" xmlns="" id="{5BA845F7-13D9-4C0E-9946-80AC9F26C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5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16" name="Group 11">
                <a:extLst>
                  <a:ext uri="{FF2B5EF4-FFF2-40B4-BE49-F238E27FC236}">
                    <a16:creationId xmlns:a16="http://schemas.microsoft.com/office/drawing/2014/main" xmlns="" id="{4BC2410E-AB50-40F4-8249-5CDB52E18F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0"/>
                <a:ext cx="409" cy="518"/>
                <a:chOff x="1455" y="0"/>
                <a:chExt cx="409" cy="518"/>
              </a:xfrm>
            </p:grpSpPr>
            <p:sp>
              <p:nvSpPr>
                <p:cNvPr id="67947" name="Rectangle 342">
                  <a:extLst>
                    <a:ext uri="{FF2B5EF4-FFF2-40B4-BE49-F238E27FC236}">
                      <a16:creationId xmlns:a16="http://schemas.microsoft.com/office/drawing/2014/main" xmlns="" id="{150B3FC3-2F3C-4A38-8752-B8F7E1C13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0"/>
                  <a:ext cx="32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Very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Low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48" name="Rectangle 343">
                  <a:extLst>
                    <a:ext uri="{FF2B5EF4-FFF2-40B4-BE49-F238E27FC236}">
                      <a16:creationId xmlns:a16="http://schemas.microsoft.com/office/drawing/2014/main" xmlns="" id="{3C14C444-EA63-4BD0-B6ED-95509D058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0"/>
                  <a:ext cx="40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17" name="Group 12">
                <a:extLst>
                  <a:ext uri="{FF2B5EF4-FFF2-40B4-BE49-F238E27FC236}">
                    <a16:creationId xmlns:a16="http://schemas.microsoft.com/office/drawing/2014/main" xmlns="" id="{DD558623-500A-40A9-9DB5-1229A920B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0"/>
                <a:ext cx="395" cy="518"/>
                <a:chOff x="1864" y="0"/>
                <a:chExt cx="395" cy="518"/>
              </a:xfrm>
            </p:grpSpPr>
            <p:sp>
              <p:nvSpPr>
                <p:cNvPr id="67945" name="Rectangle 340">
                  <a:extLst>
                    <a:ext uri="{FF2B5EF4-FFF2-40B4-BE49-F238E27FC236}">
                      <a16:creationId xmlns:a16="http://schemas.microsoft.com/office/drawing/2014/main" xmlns="" id="{942F87A8-7064-48FB-A14F-F481303B4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0"/>
                  <a:ext cx="30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Low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46" name="Rectangle 341">
                  <a:extLst>
                    <a:ext uri="{FF2B5EF4-FFF2-40B4-BE49-F238E27FC236}">
                      <a16:creationId xmlns:a16="http://schemas.microsoft.com/office/drawing/2014/main" xmlns="" id="{02E89152-E0CF-47EE-B692-1D34902A4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0"/>
                  <a:ext cx="39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18" name="Group 13">
                <a:extLst>
                  <a:ext uri="{FF2B5EF4-FFF2-40B4-BE49-F238E27FC236}">
                    <a16:creationId xmlns:a16="http://schemas.microsoft.com/office/drawing/2014/main" xmlns="" id="{CF4D3B73-1FED-4A91-817C-9B657CAB72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0"/>
                <a:ext cx="581" cy="518"/>
                <a:chOff x="2259" y="0"/>
                <a:chExt cx="581" cy="518"/>
              </a:xfrm>
            </p:grpSpPr>
            <p:sp>
              <p:nvSpPr>
                <p:cNvPr id="67943" name="Rectangle 338">
                  <a:extLst>
                    <a:ext uri="{FF2B5EF4-FFF2-40B4-BE49-F238E27FC236}">
                      <a16:creationId xmlns:a16="http://schemas.microsoft.com/office/drawing/2014/main" xmlns="" id="{2D95B6B6-5AA7-4A19-9D27-D132CBD94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0"/>
                  <a:ext cx="49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Nominal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44" name="Rectangle 339">
                  <a:extLst>
                    <a:ext uri="{FF2B5EF4-FFF2-40B4-BE49-F238E27FC236}">
                      <a16:creationId xmlns:a16="http://schemas.microsoft.com/office/drawing/2014/main" xmlns="" id="{9FBDF1F5-011D-4993-BAF7-6FAF31EF3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0"/>
                  <a:ext cx="58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19" name="Group 14">
                <a:extLst>
                  <a:ext uri="{FF2B5EF4-FFF2-40B4-BE49-F238E27FC236}">
                    <a16:creationId xmlns:a16="http://schemas.microsoft.com/office/drawing/2014/main" xmlns="" id="{66FB1DDB-D275-434C-99EF-636B926C73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0"/>
                <a:ext cx="416" cy="518"/>
                <a:chOff x="2840" y="0"/>
                <a:chExt cx="416" cy="518"/>
              </a:xfrm>
            </p:grpSpPr>
            <p:sp>
              <p:nvSpPr>
                <p:cNvPr id="67941" name="Rectangle 336">
                  <a:extLst>
                    <a:ext uri="{FF2B5EF4-FFF2-40B4-BE49-F238E27FC236}">
                      <a16:creationId xmlns:a16="http://schemas.microsoft.com/office/drawing/2014/main" xmlns="" id="{D56EEE53-CF8D-4795-88BA-090B72961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0"/>
                  <a:ext cx="33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High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42" name="Rectangle 337">
                  <a:extLst>
                    <a:ext uri="{FF2B5EF4-FFF2-40B4-BE49-F238E27FC236}">
                      <a16:creationId xmlns:a16="http://schemas.microsoft.com/office/drawing/2014/main" xmlns="" id="{C127CEA3-0DBA-4E2B-9198-507465D29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0"/>
                  <a:ext cx="41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0" name="Group 15">
                <a:extLst>
                  <a:ext uri="{FF2B5EF4-FFF2-40B4-BE49-F238E27FC236}">
                    <a16:creationId xmlns:a16="http://schemas.microsoft.com/office/drawing/2014/main" xmlns="" id="{C0BB4077-594D-4CCD-9F74-E24FB6439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0"/>
                <a:ext cx="416" cy="518"/>
                <a:chOff x="3256" y="0"/>
                <a:chExt cx="416" cy="518"/>
              </a:xfrm>
            </p:grpSpPr>
            <p:sp>
              <p:nvSpPr>
                <p:cNvPr id="67939" name="Rectangle 334">
                  <a:extLst>
                    <a:ext uri="{FF2B5EF4-FFF2-40B4-BE49-F238E27FC236}">
                      <a16:creationId xmlns:a16="http://schemas.microsoft.com/office/drawing/2014/main" xmlns="" id="{17FEE2D4-CFB4-4DBE-BBF0-5EF94AB28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0"/>
                  <a:ext cx="33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Very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40" name="Rectangle 335">
                  <a:extLst>
                    <a:ext uri="{FF2B5EF4-FFF2-40B4-BE49-F238E27FC236}">
                      <a16:creationId xmlns:a16="http://schemas.microsoft.com/office/drawing/2014/main" xmlns="" id="{91D05D74-744B-459E-864D-D5F7558D1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0"/>
                  <a:ext cx="41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1" name="Group 16">
                <a:extLst>
                  <a:ext uri="{FF2B5EF4-FFF2-40B4-BE49-F238E27FC236}">
                    <a16:creationId xmlns:a16="http://schemas.microsoft.com/office/drawing/2014/main" xmlns="" id="{F1CEC673-93B6-4DDF-8447-15F203E88F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0"/>
                <a:ext cx="441" cy="518"/>
                <a:chOff x="3672" y="0"/>
                <a:chExt cx="441" cy="518"/>
              </a:xfrm>
            </p:grpSpPr>
            <p:sp>
              <p:nvSpPr>
                <p:cNvPr id="67937" name="Rectangle 332">
                  <a:extLst>
                    <a:ext uri="{FF2B5EF4-FFF2-40B4-BE49-F238E27FC236}">
                      <a16:creationId xmlns:a16="http://schemas.microsoft.com/office/drawing/2014/main" xmlns="" id="{93AC6288-64F3-4C6A-913C-7416978C0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0"/>
                  <a:ext cx="35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Extra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High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38" name="Rectangle 333">
                  <a:extLst>
                    <a:ext uri="{FF2B5EF4-FFF2-40B4-BE49-F238E27FC236}">
                      <a16:creationId xmlns:a16="http://schemas.microsoft.com/office/drawing/2014/main" xmlns="" id="{7A8B5391-60AB-4A20-8069-65889016F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0"/>
                  <a:ext cx="44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2" name="Group 17">
                <a:extLst>
                  <a:ext uri="{FF2B5EF4-FFF2-40B4-BE49-F238E27FC236}">
                    <a16:creationId xmlns:a16="http://schemas.microsoft.com/office/drawing/2014/main" xmlns="" id="{D3ABF275-EF26-4638-B81F-E1FE9AA69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18"/>
                <a:ext cx="1455" cy="403"/>
                <a:chOff x="0" y="518"/>
                <a:chExt cx="1455" cy="403"/>
              </a:xfrm>
            </p:grpSpPr>
            <p:sp>
              <p:nvSpPr>
                <p:cNvPr id="67935" name="Rectangle 330">
                  <a:extLst>
                    <a:ext uri="{FF2B5EF4-FFF2-40B4-BE49-F238E27FC236}">
                      <a16:creationId xmlns:a16="http://schemas.microsoft.com/office/drawing/2014/main" xmlns="" id="{B1C20E75-6AE2-4A70-9683-D26CB45E4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Required Reliability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36" name="Rectangle 331">
                  <a:extLst>
                    <a:ext uri="{FF2B5EF4-FFF2-40B4-BE49-F238E27FC236}">
                      <a16:creationId xmlns:a16="http://schemas.microsoft.com/office/drawing/2014/main" xmlns="" id="{F257CED0-C42C-4E95-9717-AA000F924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3" name="Group 18">
                <a:extLst>
                  <a:ext uri="{FF2B5EF4-FFF2-40B4-BE49-F238E27FC236}">
                    <a16:creationId xmlns:a16="http://schemas.microsoft.com/office/drawing/2014/main" xmlns="" id="{12FF6795-A223-438A-A60A-9BA1D2D9C5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518"/>
                <a:ext cx="409" cy="403"/>
                <a:chOff x="1455" y="518"/>
                <a:chExt cx="409" cy="403"/>
              </a:xfrm>
            </p:grpSpPr>
            <p:sp>
              <p:nvSpPr>
                <p:cNvPr id="67933" name="Rectangle 328">
                  <a:extLst>
                    <a:ext uri="{FF2B5EF4-FFF2-40B4-BE49-F238E27FC236}">
                      <a16:creationId xmlns:a16="http://schemas.microsoft.com/office/drawing/2014/main" xmlns="" id="{C9E2D114-BA42-47F6-B51A-264DB78C4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518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34" name="Rectangle 329">
                  <a:extLst>
                    <a:ext uri="{FF2B5EF4-FFF2-40B4-BE49-F238E27FC236}">
                      <a16:creationId xmlns:a16="http://schemas.microsoft.com/office/drawing/2014/main" xmlns="" id="{EA092061-C342-47B2-B184-FA74DB21C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518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4" name="Group 19">
                <a:extLst>
                  <a:ext uri="{FF2B5EF4-FFF2-40B4-BE49-F238E27FC236}">
                    <a16:creationId xmlns:a16="http://schemas.microsoft.com/office/drawing/2014/main" xmlns="" id="{DD7A9FDB-BE13-45C6-AF28-93EC970AC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518"/>
                <a:ext cx="395" cy="403"/>
                <a:chOff x="1864" y="518"/>
                <a:chExt cx="395" cy="403"/>
              </a:xfrm>
            </p:grpSpPr>
            <p:sp>
              <p:nvSpPr>
                <p:cNvPr id="67931" name="Rectangle 326">
                  <a:extLst>
                    <a:ext uri="{FF2B5EF4-FFF2-40B4-BE49-F238E27FC236}">
                      <a16:creationId xmlns:a16="http://schemas.microsoft.com/office/drawing/2014/main" xmlns="" id="{A5EC6F89-511A-45F6-9EE6-6DD888E95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518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.88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32" name="Rectangle 327">
                  <a:extLst>
                    <a:ext uri="{FF2B5EF4-FFF2-40B4-BE49-F238E27FC236}">
                      <a16:creationId xmlns:a16="http://schemas.microsoft.com/office/drawing/2014/main" xmlns="" id="{9BD3CC65-CA15-4E8A-9204-27C20F422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518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5" name="Group 20">
                <a:extLst>
                  <a:ext uri="{FF2B5EF4-FFF2-40B4-BE49-F238E27FC236}">
                    <a16:creationId xmlns:a16="http://schemas.microsoft.com/office/drawing/2014/main" xmlns="" id="{FEB2C3D8-4A03-47E2-8F61-ACFFB60A9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518"/>
                <a:ext cx="581" cy="403"/>
                <a:chOff x="2259" y="518"/>
                <a:chExt cx="581" cy="403"/>
              </a:xfrm>
            </p:grpSpPr>
            <p:sp>
              <p:nvSpPr>
                <p:cNvPr id="67929" name="Rectangle 324">
                  <a:extLst>
                    <a:ext uri="{FF2B5EF4-FFF2-40B4-BE49-F238E27FC236}">
                      <a16:creationId xmlns:a16="http://schemas.microsoft.com/office/drawing/2014/main" xmlns="" id="{E6E95BF0-06E6-45FA-B007-CEA91EC50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518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30" name="Rectangle 325">
                  <a:extLst>
                    <a:ext uri="{FF2B5EF4-FFF2-40B4-BE49-F238E27FC236}">
                      <a16:creationId xmlns:a16="http://schemas.microsoft.com/office/drawing/2014/main" xmlns="" id="{D12E4328-2E27-4BB8-88CD-C9211EED6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518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6" name="Group 21">
                <a:extLst>
                  <a:ext uri="{FF2B5EF4-FFF2-40B4-BE49-F238E27FC236}">
                    <a16:creationId xmlns:a16="http://schemas.microsoft.com/office/drawing/2014/main" xmlns="" id="{BC99B273-AE74-4354-8FA4-E3841D003D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518"/>
                <a:ext cx="416" cy="403"/>
                <a:chOff x="2840" y="518"/>
                <a:chExt cx="416" cy="403"/>
              </a:xfrm>
            </p:grpSpPr>
            <p:sp>
              <p:nvSpPr>
                <p:cNvPr id="67927" name="Rectangle 322">
                  <a:extLst>
                    <a:ext uri="{FF2B5EF4-FFF2-40B4-BE49-F238E27FC236}">
                      <a16:creationId xmlns:a16="http://schemas.microsoft.com/office/drawing/2014/main" xmlns="" id="{EEDE24FE-4D5A-4713-9083-0890ED922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518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28" name="Rectangle 323">
                  <a:extLst>
                    <a:ext uri="{FF2B5EF4-FFF2-40B4-BE49-F238E27FC236}">
                      <a16:creationId xmlns:a16="http://schemas.microsoft.com/office/drawing/2014/main" xmlns="" id="{DC345EEE-4D92-4983-89B8-A037A621E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518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7" name="Group 22">
                <a:extLst>
                  <a:ext uri="{FF2B5EF4-FFF2-40B4-BE49-F238E27FC236}">
                    <a16:creationId xmlns:a16="http://schemas.microsoft.com/office/drawing/2014/main" xmlns="" id="{C277D364-550C-4D95-9FC6-0C2E567AFB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18"/>
                <a:ext cx="416" cy="403"/>
                <a:chOff x="3256" y="518"/>
                <a:chExt cx="416" cy="403"/>
              </a:xfrm>
            </p:grpSpPr>
            <p:sp>
              <p:nvSpPr>
                <p:cNvPr id="67925" name="Rectangle 320">
                  <a:extLst>
                    <a:ext uri="{FF2B5EF4-FFF2-40B4-BE49-F238E27FC236}">
                      <a16:creationId xmlns:a16="http://schemas.microsoft.com/office/drawing/2014/main" xmlns="" id="{FDD895ED-FE59-4AF5-AFC9-54E6CE289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518"/>
                  <a:ext cx="330" cy="3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1050" b="1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1.40</a:t>
                  </a:r>
                  <a:endParaRPr lang="en-CA" altLang="tr-TR" sz="10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26" name="Rectangle 321">
                  <a:extLst>
                    <a:ext uri="{FF2B5EF4-FFF2-40B4-BE49-F238E27FC236}">
                      <a16:creationId xmlns:a16="http://schemas.microsoft.com/office/drawing/2014/main" xmlns="" id="{81178968-EB3C-4D55-B53C-E9C22166E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518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8" name="Group 23">
                <a:extLst>
                  <a:ext uri="{FF2B5EF4-FFF2-40B4-BE49-F238E27FC236}">
                    <a16:creationId xmlns:a16="http://schemas.microsoft.com/office/drawing/2014/main" xmlns="" id="{FFFFB603-8723-4B31-BC62-549C2FF89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518"/>
                <a:ext cx="441" cy="403"/>
                <a:chOff x="3672" y="518"/>
                <a:chExt cx="441" cy="403"/>
              </a:xfrm>
            </p:grpSpPr>
            <p:sp>
              <p:nvSpPr>
                <p:cNvPr id="67923" name="Rectangle 318">
                  <a:extLst>
                    <a:ext uri="{FF2B5EF4-FFF2-40B4-BE49-F238E27FC236}">
                      <a16:creationId xmlns:a16="http://schemas.microsoft.com/office/drawing/2014/main" xmlns="" id="{13B67554-ACA4-4A07-BCFD-628BE1EBA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518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1.40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24" name="Rectangle 319">
                  <a:extLst>
                    <a:ext uri="{FF2B5EF4-FFF2-40B4-BE49-F238E27FC236}">
                      <a16:creationId xmlns:a16="http://schemas.microsoft.com/office/drawing/2014/main" xmlns="" id="{AC2D5C19-125D-47FC-BA71-7EDA3A62B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518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29" name="Group 24">
                <a:extLst>
                  <a:ext uri="{FF2B5EF4-FFF2-40B4-BE49-F238E27FC236}">
                    <a16:creationId xmlns:a16="http://schemas.microsoft.com/office/drawing/2014/main" xmlns="" id="{6CC8464F-067C-4DC0-AC8A-5F5A31D1B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1"/>
                <a:ext cx="1455" cy="403"/>
                <a:chOff x="0" y="921"/>
                <a:chExt cx="1455" cy="403"/>
              </a:xfrm>
            </p:grpSpPr>
            <p:sp>
              <p:nvSpPr>
                <p:cNvPr id="67921" name="Rectangle 316">
                  <a:extLst>
                    <a:ext uri="{FF2B5EF4-FFF2-40B4-BE49-F238E27FC236}">
                      <a16:creationId xmlns:a16="http://schemas.microsoft.com/office/drawing/2014/main" xmlns="" id="{59E175AD-7594-44CA-9DDC-8E74EF2ED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Database Size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22" name="Rectangle 317">
                  <a:extLst>
                    <a:ext uri="{FF2B5EF4-FFF2-40B4-BE49-F238E27FC236}">
                      <a16:creationId xmlns:a16="http://schemas.microsoft.com/office/drawing/2014/main" xmlns="" id="{907259EE-4224-4EEE-974E-EB9926B0D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0" name="Group 25">
                <a:extLst>
                  <a:ext uri="{FF2B5EF4-FFF2-40B4-BE49-F238E27FC236}">
                    <a16:creationId xmlns:a16="http://schemas.microsoft.com/office/drawing/2014/main" xmlns="" id="{96B863CA-9A4D-48D7-AEF2-50F57871F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921"/>
                <a:ext cx="409" cy="403"/>
                <a:chOff x="1455" y="921"/>
                <a:chExt cx="409" cy="403"/>
              </a:xfrm>
            </p:grpSpPr>
            <p:sp>
              <p:nvSpPr>
                <p:cNvPr id="67919" name="Rectangle 314">
                  <a:extLst>
                    <a:ext uri="{FF2B5EF4-FFF2-40B4-BE49-F238E27FC236}">
                      <a16:creationId xmlns:a16="http://schemas.microsoft.com/office/drawing/2014/main" xmlns="" id="{5E024A55-28CF-4811-B1FE-7A183A8E6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921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20" name="Rectangle 315">
                  <a:extLst>
                    <a:ext uri="{FF2B5EF4-FFF2-40B4-BE49-F238E27FC236}">
                      <a16:creationId xmlns:a16="http://schemas.microsoft.com/office/drawing/2014/main" xmlns="" id="{1FF61598-70BE-43C8-BFCE-D30B7CF8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921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1" name="Group 26">
                <a:extLst>
                  <a:ext uri="{FF2B5EF4-FFF2-40B4-BE49-F238E27FC236}">
                    <a16:creationId xmlns:a16="http://schemas.microsoft.com/office/drawing/2014/main" xmlns="" id="{B89262EF-1FCD-4A92-ABDF-91D40EF50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921"/>
                <a:ext cx="395" cy="403"/>
                <a:chOff x="1864" y="921"/>
                <a:chExt cx="395" cy="403"/>
              </a:xfrm>
            </p:grpSpPr>
            <p:sp>
              <p:nvSpPr>
                <p:cNvPr id="67917" name="Rectangle 312">
                  <a:extLst>
                    <a:ext uri="{FF2B5EF4-FFF2-40B4-BE49-F238E27FC236}">
                      <a16:creationId xmlns:a16="http://schemas.microsoft.com/office/drawing/2014/main" xmlns="" id="{1EA8484D-7049-436A-84AD-CD629401F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921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18" name="Rectangle 313">
                  <a:extLst>
                    <a:ext uri="{FF2B5EF4-FFF2-40B4-BE49-F238E27FC236}">
                      <a16:creationId xmlns:a16="http://schemas.microsoft.com/office/drawing/2014/main" xmlns="" id="{000DD997-7D0F-4B49-98BD-770B9FD3E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921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2" name="Group 27">
                <a:extLst>
                  <a:ext uri="{FF2B5EF4-FFF2-40B4-BE49-F238E27FC236}">
                    <a16:creationId xmlns:a16="http://schemas.microsoft.com/office/drawing/2014/main" xmlns="" id="{0143AA29-8E1B-436C-B0C5-511E53A4E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921"/>
                <a:ext cx="581" cy="403"/>
                <a:chOff x="2259" y="921"/>
                <a:chExt cx="581" cy="403"/>
              </a:xfrm>
            </p:grpSpPr>
            <p:sp>
              <p:nvSpPr>
                <p:cNvPr id="67915" name="Rectangle 310">
                  <a:extLst>
                    <a:ext uri="{FF2B5EF4-FFF2-40B4-BE49-F238E27FC236}">
                      <a16:creationId xmlns:a16="http://schemas.microsoft.com/office/drawing/2014/main" xmlns="" id="{F5DD62C3-C218-4A28-B5B2-1E4293D73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921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16" name="Rectangle 311">
                  <a:extLst>
                    <a:ext uri="{FF2B5EF4-FFF2-40B4-BE49-F238E27FC236}">
                      <a16:creationId xmlns:a16="http://schemas.microsoft.com/office/drawing/2014/main" xmlns="" id="{68169EDA-FE3B-4873-9B74-FA90D1861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921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3" name="Group 28">
                <a:extLst>
                  <a:ext uri="{FF2B5EF4-FFF2-40B4-BE49-F238E27FC236}">
                    <a16:creationId xmlns:a16="http://schemas.microsoft.com/office/drawing/2014/main" xmlns="" id="{00DDF702-6FED-4BD2-AFD7-365407C8B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921"/>
                <a:ext cx="416" cy="403"/>
                <a:chOff x="2840" y="921"/>
                <a:chExt cx="416" cy="403"/>
              </a:xfrm>
            </p:grpSpPr>
            <p:sp>
              <p:nvSpPr>
                <p:cNvPr id="67913" name="Rectangle 308">
                  <a:extLst>
                    <a:ext uri="{FF2B5EF4-FFF2-40B4-BE49-F238E27FC236}">
                      <a16:creationId xmlns:a16="http://schemas.microsoft.com/office/drawing/2014/main" xmlns="" id="{7A3A5BD1-E13A-4D3F-9101-7B92CC255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921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1.08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14" name="Rectangle 309">
                  <a:extLst>
                    <a:ext uri="{FF2B5EF4-FFF2-40B4-BE49-F238E27FC236}">
                      <a16:creationId xmlns:a16="http://schemas.microsoft.com/office/drawing/2014/main" xmlns="" id="{316BEF12-3D93-477D-A395-0F8663A31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921"/>
                  <a:ext cx="416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tr-TR" altLang="tr-TR" sz="1050" b="1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634" name="Group 29">
                <a:extLst>
                  <a:ext uri="{FF2B5EF4-FFF2-40B4-BE49-F238E27FC236}">
                    <a16:creationId xmlns:a16="http://schemas.microsoft.com/office/drawing/2014/main" xmlns="" id="{5F9C6555-102E-43FE-9523-205919914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921"/>
                <a:ext cx="416" cy="403"/>
                <a:chOff x="3256" y="921"/>
                <a:chExt cx="416" cy="403"/>
              </a:xfrm>
            </p:grpSpPr>
            <p:sp>
              <p:nvSpPr>
                <p:cNvPr id="67911" name="Rectangle 306">
                  <a:extLst>
                    <a:ext uri="{FF2B5EF4-FFF2-40B4-BE49-F238E27FC236}">
                      <a16:creationId xmlns:a16="http://schemas.microsoft.com/office/drawing/2014/main" xmlns="" id="{01C6411F-78A4-412A-AB69-0FF274364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921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1.16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12" name="Rectangle 307">
                  <a:extLst>
                    <a:ext uri="{FF2B5EF4-FFF2-40B4-BE49-F238E27FC236}">
                      <a16:creationId xmlns:a16="http://schemas.microsoft.com/office/drawing/2014/main" xmlns="" id="{0B9A385E-5888-4FBB-9E8E-8531B32BA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921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5" name="Group 30">
                <a:extLst>
                  <a:ext uri="{FF2B5EF4-FFF2-40B4-BE49-F238E27FC236}">
                    <a16:creationId xmlns:a16="http://schemas.microsoft.com/office/drawing/2014/main" xmlns="" id="{CB43765D-E495-4C92-91D3-777CF47F5A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921"/>
                <a:ext cx="441" cy="403"/>
                <a:chOff x="3672" y="921"/>
                <a:chExt cx="441" cy="403"/>
              </a:xfrm>
            </p:grpSpPr>
            <p:sp>
              <p:nvSpPr>
                <p:cNvPr id="67909" name="Rectangle 304">
                  <a:extLst>
                    <a:ext uri="{FF2B5EF4-FFF2-40B4-BE49-F238E27FC236}">
                      <a16:creationId xmlns:a16="http://schemas.microsoft.com/office/drawing/2014/main" xmlns="" id="{77CB5F48-0700-4254-AE3A-3AAABE565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921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10" name="Rectangle 305">
                  <a:extLst>
                    <a:ext uri="{FF2B5EF4-FFF2-40B4-BE49-F238E27FC236}">
                      <a16:creationId xmlns:a16="http://schemas.microsoft.com/office/drawing/2014/main" xmlns="" id="{173117BD-971E-4CBA-A4CA-D12ED4AE4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921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6" name="Group 31">
                <a:extLst>
                  <a:ext uri="{FF2B5EF4-FFF2-40B4-BE49-F238E27FC236}">
                    <a16:creationId xmlns:a16="http://schemas.microsoft.com/office/drawing/2014/main" xmlns="" id="{C4CCAD0D-BC7C-438E-A6BB-BC244A08A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24"/>
                <a:ext cx="1455" cy="403"/>
                <a:chOff x="0" y="1324"/>
                <a:chExt cx="1455" cy="403"/>
              </a:xfrm>
            </p:grpSpPr>
            <p:sp>
              <p:nvSpPr>
                <p:cNvPr id="67907" name="Rectangle 302">
                  <a:extLst>
                    <a:ext uri="{FF2B5EF4-FFF2-40B4-BE49-F238E27FC236}">
                      <a16:creationId xmlns:a16="http://schemas.microsoft.com/office/drawing/2014/main" xmlns="" id="{8B0EAD6E-A831-441B-88E7-29DA6D4C1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Product Complexity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08" name="Rectangle 303">
                  <a:extLst>
                    <a:ext uri="{FF2B5EF4-FFF2-40B4-BE49-F238E27FC236}">
                      <a16:creationId xmlns:a16="http://schemas.microsoft.com/office/drawing/2014/main" xmlns="" id="{BF2EC4A6-D82C-485A-A467-A65FA2F47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7" name="Group 32">
                <a:extLst>
                  <a:ext uri="{FF2B5EF4-FFF2-40B4-BE49-F238E27FC236}">
                    <a16:creationId xmlns:a16="http://schemas.microsoft.com/office/drawing/2014/main" xmlns="" id="{A15CA167-DE04-4577-9211-CA9B66DB2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1324"/>
                <a:ext cx="409" cy="403"/>
                <a:chOff x="1455" y="1324"/>
                <a:chExt cx="409" cy="403"/>
              </a:xfrm>
            </p:grpSpPr>
            <p:sp>
              <p:nvSpPr>
                <p:cNvPr id="67905" name="Rectangle 300">
                  <a:extLst>
                    <a:ext uri="{FF2B5EF4-FFF2-40B4-BE49-F238E27FC236}">
                      <a16:creationId xmlns:a16="http://schemas.microsoft.com/office/drawing/2014/main" xmlns="" id="{28566A3E-C64D-4791-B333-F2C5C54C0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1324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06" name="Rectangle 301">
                  <a:extLst>
                    <a:ext uri="{FF2B5EF4-FFF2-40B4-BE49-F238E27FC236}">
                      <a16:creationId xmlns:a16="http://schemas.microsoft.com/office/drawing/2014/main" xmlns="" id="{9696C8B1-D30E-4ABF-8060-BC35F2E6C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1324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8" name="Group 33">
                <a:extLst>
                  <a:ext uri="{FF2B5EF4-FFF2-40B4-BE49-F238E27FC236}">
                    <a16:creationId xmlns:a16="http://schemas.microsoft.com/office/drawing/2014/main" xmlns="" id="{84D689C2-3240-46FB-B52A-9F3700161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1324"/>
                <a:ext cx="395" cy="403"/>
                <a:chOff x="1864" y="1324"/>
                <a:chExt cx="395" cy="403"/>
              </a:xfrm>
            </p:grpSpPr>
            <p:sp>
              <p:nvSpPr>
                <p:cNvPr id="67903" name="Rectangle 298">
                  <a:extLst>
                    <a:ext uri="{FF2B5EF4-FFF2-40B4-BE49-F238E27FC236}">
                      <a16:creationId xmlns:a16="http://schemas.microsoft.com/office/drawing/2014/main" xmlns="" id="{C12D69AB-4E3F-4BAF-A013-0DB94889B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324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04" name="Rectangle 299">
                  <a:extLst>
                    <a:ext uri="{FF2B5EF4-FFF2-40B4-BE49-F238E27FC236}">
                      <a16:creationId xmlns:a16="http://schemas.microsoft.com/office/drawing/2014/main" xmlns="" id="{0D63587E-0BB5-4813-86E2-15F83CCF1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1324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39" name="Group 34">
                <a:extLst>
                  <a:ext uri="{FF2B5EF4-FFF2-40B4-BE49-F238E27FC236}">
                    <a16:creationId xmlns:a16="http://schemas.microsoft.com/office/drawing/2014/main" xmlns="" id="{7D9EDEA8-F754-4DC9-BF41-05496C1853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1324"/>
                <a:ext cx="581" cy="403"/>
                <a:chOff x="2259" y="1324"/>
                <a:chExt cx="581" cy="403"/>
              </a:xfrm>
            </p:grpSpPr>
            <p:sp>
              <p:nvSpPr>
                <p:cNvPr id="67901" name="Rectangle 296">
                  <a:extLst>
                    <a:ext uri="{FF2B5EF4-FFF2-40B4-BE49-F238E27FC236}">
                      <a16:creationId xmlns:a16="http://schemas.microsoft.com/office/drawing/2014/main" xmlns="" id="{10753BF1-844F-455C-927E-6DA30756A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1324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02" name="Rectangle 297">
                  <a:extLst>
                    <a:ext uri="{FF2B5EF4-FFF2-40B4-BE49-F238E27FC236}">
                      <a16:creationId xmlns:a16="http://schemas.microsoft.com/office/drawing/2014/main" xmlns="" id="{CF28EEB7-9100-48BC-94D0-1AB60BC9B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1324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0" name="Group 35">
                <a:extLst>
                  <a:ext uri="{FF2B5EF4-FFF2-40B4-BE49-F238E27FC236}">
                    <a16:creationId xmlns:a16="http://schemas.microsoft.com/office/drawing/2014/main" xmlns="" id="{C7061A0E-35A7-43BC-B644-904CD1B95E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1324"/>
                <a:ext cx="416" cy="403"/>
                <a:chOff x="2840" y="1324"/>
                <a:chExt cx="416" cy="403"/>
              </a:xfrm>
            </p:grpSpPr>
            <p:sp>
              <p:nvSpPr>
                <p:cNvPr id="67899" name="Rectangle 294">
                  <a:extLst>
                    <a:ext uri="{FF2B5EF4-FFF2-40B4-BE49-F238E27FC236}">
                      <a16:creationId xmlns:a16="http://schemas.microsoft.com/office/drawing/2014/main" xmlns="" id="{92F317CC-DEC1-4BC1-832B-F7106A8C1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1324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1100" b="1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1.15</a:t>
                  </a:r>
                  <a:endParaRPr lang="en-CA" altLang="tr-TR" sz="8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900" name="Rectangle 295">
                  <a:extLst>
                    <a:ext uri="{FF2B5EF4-FFF2-40B4-BE49-F238E27FC236}">
                      <a16:creationId xmlns:a16="http://schemas.microsoft.com/office/drawing/2014/main" xmlns="" id="{CCBD6C38-DDF7-4E75-A0AB-BB4D73D64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1324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1" name="Group 36">
                <a:extLst>
                  <a:ext uri="{FF2B5EF4-FFF2-40B4-BE49-F238E27FC236}">
                    <a16:creationId xmlns:a16="http://schemas.microsoft.com/office/drawing/2014/main" xmlns="" id="{DEF78AA9-2019-4880-92D7-D93D524BA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1324"/>
                <a:ext cx="416" cy="403"/>
                <a:chOff x="3256" y="1324"/>
                <a:chExt cx="416" cy="403"/>
              </a:xfrm>
            </p:grpSpPr>
            <p:sp>
              <p:nvSpPr>
                <p:cNvPr id="67897" name="Rectangle 292">
                  <a:extLst>
                    <a:ext uri="{FF2B5EF4-FFF2-40B4-BE49-F238E27FC236}">
                      <a16:creationId xmlns:a16="http://schemas.microsoft.com/office/drawing/2014/main" xmlns="" id="{3A8358BC-D6C0-4244-B9AD-282122C27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1324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1.30</a:t>
                  </a: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98" name="Rectangle 293">
                  <a:extLst>
                    <a:ext uri="{FF2B5EF4-FFF2-40B4-BE49-F238E27FC236}">
                      <a16:creationId xmlns:a16="http://schemas.microsoft.com/office/drawing/2014/main" xmlns="" id="{AA3A845D-033E-4F6B-8EA9-AC3112C39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1324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2" name="Group 37">
                <a:extLst>
                  <a:ext uri="{FF2B5EF4-FFF2-40B4-BE49-F238E27FC236}">
                    <a16:creationId xmlns:a16="http://schemas.microsoft.com/office/drawing/2014/main" xmlns="" id="{3BA8301B-DD47-4574-822E-1A2A2438F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1324"/>
                <a:ext cx="441" cy="403"/>
                <a:chOff x="3672" y="1324"/>
                <a:chExt cx="441" cy="403"/>
              </a:xfrm>
            </p:grpSpPr>
            <p:sp>
              <p:nvSpPr>
                <p:cNvPr id="67895" name="Rectangle 290">
                  <a:extLst>
                    <a:ext uri="{FF2B5EF4-FFF2-40B4-BE49-F238E27FC236}">
                      <a16:creationId xmlns:a16="http://schemas.microsoft.com/office/drawing/2014/main" xmlns="" id="{433A46B2-7080-46A4-B5E8-EFD2DC9C1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1324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1.65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96" name="Rectangle 291">
                  <a:extLst>
                    <a:ext uri="{FF2B5EF4-FFF2-40B4-BE49-F238E27FC236}">
                      <a16:creationId xmlns:a16="http://schemas.microsoft.com/office/drawing/2014/main" xmlns="" id="{04A0D09A-1F7E-4F70-BD14-C3F1C97C1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1324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3" name="Group 38">
                <a:extLst>
                  <a:ext uri="{FF2B5EF4-FFF2-40B4-BE49-F238E27FC236}">
                    <a16:creationId xmlns:a16="http://schemas.microsoft.com/office/drawing/2014/main" xmlns="" id="{B8783F4A-E576-4B5D-A039-440A099B97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727"/>
                <a:ext cx="1455" cy="403"/>
                <a:chOff x="0" y="1727"/>
                <a:chExt cx="1455" cy="403"/>
              </a:xfrm>
            </p:grpSpPr>
            <p:sp>
              <p:nvSpPr>
                <p:cNvPr id="67893" name="Rectangle 288">
                  <a:extLst>
                    <a:ext uri="{FF2B5EF4-FFF2-40B4-BE49-F238E27FC236}">
                      <a16:creationId xmlns:a16="http://schemas.microsoft.com/office/drawing/2014/main" xmlns="" id="{0A95DF8C-B052-49DA-8C39-D6BFE5E8F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Execution Time Constraint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94" name="Rectangle 289">
                  <a:extLst>
                    <a:ext uri="{FF2B5EF4-FFF2-40B4-BE49-F238E27FC236}">
                      <a16:creationId xmlns:a16="http://schemas.microsoft.com/office/drawing/2014/main" xmlns="" id="{52A85AFA-0C4B-465C-A1A7-3154D3980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4" name="Group 39">
                <a:extLst>
                  <a:ext uri="{FF2B5EF4-FFF2-40B4-BE49-F238E27FC236}">
                    <a16:creationId xmlns:a16="http://schemas.microsoft.com/office/drawing/2014/main" xmlns="" id="{4ACA1ED0-6A43-422E-A62B-92B1EF813F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1727"/>
                <a:ext cx="409" cy="403"/>
                <a:chOff x="1455" y="1727"/>
                <a:chExt cx="409" cy="403"/>
              </a:xfrm>
            </p:grpSpPr>
            <p:sp>
              <p:nvSpPr>
                <p:cNvPr id="67891" name="Rectangle 286">
                  <a:extLst>
                    <a:ext uri="{FF2B5EF4-FFF2-40B4-BE49-F238E27FC236}">
                      <a16:creationId xmlns:a16="http://schemas.microsoft.com/office/drawing/2014/main" xmlns="" id="{8C3A1DA2-0EB2-468B-B6B0-23E2D4974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1727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92" name="Rectangle 287">
                  <a:extLst>
                    <a:ext uri="{FF2B5EF4-FFF2-40B4-BE49-F238E27FC236}">
                      <a16:creationId xmlns:a16="http://schemas.microsoft.com/office/drawing/2014/main" xmlns="" id="{25889286-3B1D-4D3B-BBCC-0C9E12BB7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1727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5" name="Group 40">
                <a:extLst>
                  <a:ext uri="{FF2B5EF4-FFF2-40B4-BE49-F238E27FC236}">
                    <a16:creationId xmlns:a16="http://schemas.microsoft.com/office/drawing/2014/main" xmlns="" id="{79C4C0AB-1382-45AF-A02F-EC7313377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1727"/>
                <a:ext cx="395" cy="403"/>
                <a:chOff x="1864" y="1727"/>
                <a:chExt cx="395" cy="403"/>
              </a:xfrm>
            </p:grpSpPr>
            <p:sp>
              <p:nvSpPr>
                <p:cNvPr id="67889" name="Rectangle 284">
                  <a:extLst>
                    <a:ext uri="{FF2B5EF4-FFF2-40B4-BE49-F238E27FC236}">
                      <a16:creationId xmlns:a16="http://schemas.microsoft.com/office/drawing/2014/main" xmlns="" id="{90097B41-7B7B-43D2-BA2E-1675C4CF5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727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90" name="Rectangle 285">
                  <a:extLst>
                    <a:ext uri="{FF2B5EF4-FFF2-40B4-BE49-F238E27FC236}">
                      <a16:creationId xmlns:a16="http://schemas.microsoft.com/office/drawing/2014/main" xmlns="" id="{99F34212-D36B-44D8-99BB-0266EA227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1727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6" name="Group 41">
                <a:extLst>
                  <a:ext uri="{FF2B5EF4-FFF2-40B4-BE49-F238E27FC236}">
                    <a16:creationId xmlns:a16="http://schemas.microsoft.com/office/drawing/2014/main" xmlns="" id="{94A939DD-60CE-488C-AFA2-481892FF9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1727"/>
                <a:ext cx="581" cy="403"/>
                <a:chOff x="2259" y="1727"/>
                <a:chExt cx="581" cy="403"/>
              </a:xfrm>
            </p:grpSpPr>
            <p:sp>
              <p:nvSpPr>
                <p:cNvPr id="67887" name="Rectangle 282">
                  <a:extLst>
                    <a:ext uri="{FF2B5EF4-FFF2-40B4-BE49-F238E27FC236}">
                      <a16:creationId xmlns:a16="http://schemas.microsoft.com/office/drawing/2014/main" xmlns="" id="{2B72E457-DC39-4055-9A54-AE376D8B4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1727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88" name="Rectangle 283">
                  <a:extLst>
                    <a:ext uri="{FF2B5EF4-FFF2-40B4-BE49-F238E27FC236}">
                      <a16:creationId xmlns:a16="http://schemas.microsoft.com/office/drawing/2014/main" xmlns="" id="{B5A05305-7417-41A1-91F9-FD6785721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1727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7" name="Group 42">
                <a:extLst>
                  <a:ext uri="{FF2B5EF4-FFF2-40B4-BE49-F238E27FC236}">
                    <a16:creationId xmlns:a16="http://schemas.microsoft.com/office/drawing/2014/main" xmlns="" id="{810648E0-76DF-4833-AE47-4CF4572B8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1727"/>
                <a:ext cx="416" cy="403"/>
                <a:chOff x="2840" y="1727"/>
                <a:chExt cx="416" cy="403"/>
              </a:xfrm>
            </p:grpSpPr>
            <p:sp>
              <p:nvSpPr>
                <p:cNvPr id="67885" name="Rectangle 280">
                  <a:extLst>
                    <a:ext uri="{FF2B5EF4-FFF2-40B4-BE49-F238E27FC236}">
                      <a16:creationId xmlns:a16="http://schemas.microsoft.com/office/drawing/2014/main" xmlns="" id="{CD192C55-99EE-4B0A-AF47-CA01EA508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1727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86" name="Rectangle 281">
                  <a:extLst>
                    <a:ext uri="{FF2B5EF4-FFF2-40B4-BE49-F238E27FC236}">
                      <a16:creationId xmlns:a16="http://schemas.microsoft.com/office/drawing/2014/main" xmlns="" id="{A2C7BFE8-A7C9-4658-813A-EF37769CA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1727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8" name="Group 43">
                <a:extLst>
                  <a:ext uri="{FF2B5EF4-FFF2-40B4-BE49-F238E27FC236}">
                    <a16:creationId xmlns:a16="http://schemas.microsoft.com/office/drawing/2014/main" xmlns="" id="{C9874AFF-84F5-4779-858A-51A47B052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1727"/>
                <a:ext cx="416" cy="403"/>
                <a:chOff x="3256" y="1727"/>
                <a:chExt cx="416" cy="403"/>
              </a:xfrm>
            </p:grpSpPr>
            <p:sp>
              <p:nvSpPr>
                <p:cNvPr id="67883" name="Rectangle 278">
                  <a:extLst>
                    <a:ext uri="{FF2B5EF4-FFF2-40B4-BE49-F238E27FC236}">
                      <a16:creationId xmlns:a16="http://schemas.microsoft.com/office/drawing/2014/main" xmlns="" id="{2AA6B7D0-5D24-47B9-89F4-C3F4D0547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1727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1.30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84" name="Rectangle 279">
                  <a:extLst>
                    <a:ext uri="{FF2B5EF4-FFF2-40B4-BE49-F238E27FC236}">
                      <a16:creationId xmlns:a16="http://schemas.microsoft.com/office/drawing/2014/main" xmlns="" id="{A3AAD537-5C3B-4131-BE09-994623FBF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1727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49" name="Group 44">
                <a:extLst>
                  <a:ext uri="{FF2B5EF4-FFF2-40B4-BE49-F238E27FC236}">
                    <a16:creationId xmlns:a16="http://schemas.microsoft.com/office/drawing/2014/main" xmlns="" id="{A0A872CA-72D3-4F9B-8A6B-D659E3B20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1727"/>
                <a:ext cx="441" cy="403"/>
                <a:chOff x="3672" y="1727"/>
                <a:chExt cx="441" cy="403"/>
              </a:xfrm>
            </p:grpSpPr>
            <p:sp>
              <p:nvSpPr>
                <p:cNvPr id="67881" name="Rectangle 276">
                  <a:extLst>
                    <a:ext uri="{FF2B5EF4-FFF2-40B4-BE49-F238E27FC236}">
                      <a16:creationId xmlns:a16="http://schemas.microsoft.com/office/drawing/2014/main" xmlns="" id="{14EFEB1C-D882-405B-8F25-0551ADD7E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1727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1.66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82" name="Rectangle 277">
                  <a:extLst>
                    <a:ext uri="{FF2B5EF4-FFF2-40B4-BE49-F238E27FC236}">
                      <a16:creationId xmlns:a16="http://schemas.microsoft.com/office/drawing/2014/main" xmlns="" id="{EEBA47A3-4C3E-4F7A-94F3-CAD4EBE44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1727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0" name="Group 45">
                <a:extLst>
                  <a:ext uri="{FF2B5EF4-FFF2-40B4-BE49-F238E27FC236}">
                    <a16:creationId xmlns:a16="http://schemas.microsoft.com/office/drawing/2014/main" xmlns="" id="{7BEF777C-4738-4153-A46E-11AD70C9A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130"/>
                <a:ext cx="1455" cy="403"/>
                <a:chOff x="0" y="2130"/>
                <a:chExt cx="1455" cy="403"/>
              </a:xfrm>
            </p:grpSpPr>
            <p:sp>
              <p:nvSpPr>
                <p:cNvPr id="67879" name="Rectangle 274">
                  <a:extLst>
                    <a:ext uri="{FF2B5EF4-FFF2-40B4-BE49-F238E27FC236}">
                      <a16:creationId xmlns:a16="http://schemas.microsoft.com/office/drawing/2014/main" xmlns="" id="{3BC0B94D-E5EA-4B20-B550-D419B23B0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130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Main Storage Constraint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80" name="Rectangle 275">
                  <a:extLst>
                    <a:ext uri="{FF2B5EF4-FFF2-40B4-BE49-F238E27FC236}">
                      <a16:creationId xmlns:a16="http://schemas.microsoft.com/office/drawing/2014/main" xmlns="" id="{C56ED631-5CC8-4B70-B34C-508A69CD3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1" name="Group 46">
                <a:extLst>
                  <a:ext uri="{FF2B5EF4-FFF2-40B4-BE49-F238E27FC236}">
                    <a16:creationId xmlns:a16="http://schemas.microsoft.com/office/drawing/2014/main" xmlns="" id="{1726E89B-09F1-464E-8BD7-ABA1825D5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2130"/>
                <a:ext cx="409" cy="403"/>
                <a:chOff x="1455" y="2130"/>
                <a:chExt cx="409" cy="403"/>
              </a:xfrm>
            </p:grpSpPr>
            <p:sp>
              <p:nvSpPr>
                <p:cNvPr id="67877" name="Rectangle 272">
                  <a:extLst>
                    <a:ext uri="{FF2B5EF4-FFF2-40B4-BE49-F238E27FC236}">
                      <a16:creationId xmlns:a16="http://schemas.microsoft.com/office/drawing/2014/main" xmlns="" id="{690AD836-C484-4739-97EB-108B3495E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2130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78" name="Rectangle 273">
                  <a:extLst>
                    <a:ext uri="{FF2B5EF4-FFF2-40B4-BE49-F238E27FC236}">
                      <a16:creationId xmlns:a16="http://schemas.microsoft.com/office/drawing/2014/main" xmlns="" id="{0C35D06C-4525-4831-8E0F-6F0013275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2130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2" name="Group 47">
                <a:extLst>
                  <a:ext uri="{FF2B5EF4-FFF2-40B4-BE49-F238E27FC236}">
                    <a16:creationId xmlns:a16="http://schemas.microsoft.com/office/drawing/2014/main" xmlns="" id="{21067A47-7C7D-47AF-91F6-AA7EA5D0B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2130"/>
                <a:ext cx="395" cy="403"/>
                <a:chOff x="1864" y="2130"/>
                <a:chExt cx="395" cy="403"/>
              </a:xfrm>
            </p:grpSpPr>
            <p:sp>
              <p:nvSpPr>
                <p:cNvPr id="67875" name="Rectangle 270">
                  <a:extLst>
                    <a:ext uri="{FF2B5EF4-FFF2-40B4-BE49-F238E27FC236}">
                      <a16:creationId xmlns:a16="http://schemas.microsoft.com/office/drawing/2014/main" xmlns="" id="{5553355C-0D48-4564-86D9-F8D80E6E2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2130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76" name="Rectangle 271">
                  <a:extLst>
                    <a:ext uri="{FF2B5EF4-FFF2-40B4-BE49-F238E27FC236}">
                      <a16:creationId xmlns:a16="http://schemas.microsoft.com/office/drawing/2014/main" xmlns="" id="{B6F9787C-1CFA-4572-A214-7C43091DB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2130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3" name="Group 48">
                <a:extLst>
                  <a:ext uri="{FF2B5EF4-FFF2-40B4-BE49-F238E27FC236}">
                    <a16:creationId xmlns:a16="http://schemas.microsoft.com/office/drawing/2014/main" xmlns="" id="{0A8FC0BE-3F71-457E-8C4D-66D30700A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2130"/>
                <a:ext cx="581" cy="403"/>
                <a:chOff x="2259" y="2130"/>
                <a:chExt cx="581" cy="403"/>
              </a:xfrm>
            </p:grpSpPr>
            <p:sp>
              <p:nvSpPr>
                <p:cNvPr id="67873" name="Rectangle 268">
                  <a:extLst>
                    <a:ext uri="{FF2B5EF4-FFF2-40B4-BE49-F238E27FC236}">
                      <a16:creationId xmlns:a16="http://schemas.microsoft.com/office/drawing/2014/main" xmlns="" id="{BE5B911A-7266-4C7D-8808-77E47010A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2130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74" name="Rectangle 269">
                  <a:extLst>
                    <a:ext uri="{FF2B5EF4-FFF2-40B4-BE49-F238E27FC236}">
                      <a16:creationId xmlns:a16="http://schemas.microsoft.com/office/drawing/2014/main" xmlns="" id="{A7EB0C5D-B9B4-40BD-BF97-D9C2077B5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2130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4" name="Group 49">
                <a:extLst>
                  <a:ext uri="{FF2B5EF4-FFF2-40B4-BE49-F238E27FC236}">
                    <a16:creationId xmlns:a16="http://schemas.microsoft.com/office/drawing/2014/main" xmlns="" id="{02A95826-6772-4D49-839D-BCFE430DB2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2130"/>
                <a:ext cx="416" cy="403"/>
                <a:chOff x="2840" y="2130"/>
                <a:chExt cx="416" cy="403"/>
              </a:xfrm>
            </p:grpSpPr>
            <p:sp>
              <p:nvSpPr>
                <p:cNvPr id="67871" name="Rectangle 266">
                  <a:extLst>
                    <a:ext uri="{FF2B5EF4-FFF2-40B4-BE49-F238E27FC236}">
                      <a16:creationId xmlns:a16="http://schemas.microsoft.com/office/drawing/2014/main" xmlns="" id="{C2665EA3-41A4-4BC9-8EDE-039C103E4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2130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72" name="Rectangle 267">
                  <a:extLst>
                    <a:ext uri="{FF2B5EF4-FFF2-40B4-BE49-F238E27FC236}">
                      <a16:creationId xmlns:a16="http://schemas.microsoft.com/office/drawing/2014/main" xmlns="" id="{CF278E3A-21F1-4B82-AEF9-C6DEAEDCC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2130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5" name="Group 50">
                <a:extLst>
                  <a:ext uri="{FF2B5EF4-FFF2-40B4-BE49-F238E27FC236}">
                    <a16:creationId xmlns:a16="http://schemas.microsoft.com/office/drawing/2014/main" xmlns="" id="{08F150EF-885D-4CAA-8CD0-F302BB7B6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0" y="2128"/>
                <a:ext cx="416" cy="405"/>
                <a:chOff x="3270" y="2128"/>
                <a:chExt cx="416" cy="405"/>
              </a:xfrm>
            </p:grpSpPr>
            <p:sp>
              <p:nvSpPr>
                <p:cNvPr id="67869" name="Rectangle 264">
                  <a:extLst>
                    <a:ext uri="{FF2B5EF4-FFF2-40B4-BE49-F238E27FC236}">
                      <a16:creationId xmlns:a16="http://schemas.microsoft.com/office/drawing/2014/main" xmlns="" id="{F573B80A-4291-4C2D-9756-57A1EB0C8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2130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1.21</a:t>
                  </a: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70" name="Rectangle 265">
                  <a:extLst>
                    <a:ext uri="{FF2B5EF4-FFF2-40B4-BE49-F238E27FC236}">
                      <a16:creationId xmlns:a16="http://schemas.microsoft.com/office/drawing/2014/main" xmlns="" id="{31636052-B7F8-4E25-B2E4-C91B62003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0" y="2128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6" name="Group 51">
                <a:extLst>
                  <a:ext uri="{FF2B5EF4-FFF2-40B4-BE49-F238E27FC236}">
                    <a16:creationId xmlns:a16="http://schemas.microsoft.com/office/drawing/2014/main" xmlns="" id="{234A1AB8-F8DB-4AD2-843F-5DD815773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2130"/>
                <a:ext cx="441" cy="403"/>
                <a:chOff x="3672" y="2130"/>
                <a:chExt cx="441" cy="403"/>
              </a:xfrm>
            </p:grpSpPr>
            <p:sp>
              <p:nvSpPr>
                <p:cNvPr id="67867" name="Rectangle 262">
                  <a:extLst>
                    <a:ext uri="{FF2B5EF4-FFF2-40B4-BE49-F238E27FC236}">
                      <a16:creationId xmlns:a16="http://schemas.microsoft.com/office/drawing/2014/main" xmlns="" id="{EFEBD66C-DBDA-45D0-8159-C614732C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2130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1.56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68" name="Rectangle 263">
                  <a:extLst>
                    <a:ext uri="{FF2B5EF4-FFF2-40B4-BE49-F238E27FC236}">
                      <a16:creationId xmlns:a16="http://schemas.microsoft.com/office/drawing/2014/main" xmlns="" id="{A2D137F1-DF15-438C-A50E-9BA097E30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2130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7" name="Group 52">
                <a:extLst>
                  <a:ext uri="{FF2B5EF4-FFF2-40B4-BE49-F238E27FC236}">
                    <a16:creationId xmlns:a16="http://schemas.microsoft.com/office/drawing/2014/main" xmlns="" id="{3CAC8414-630F-4185-ADBC-3152BDB17C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533"/>
                <a:ext cx="1455" cy="403"/>
                <a:chOff x="0" y="2533"/>
                <a:chExt cx="1455" cy="403"/>
              </a:xfrm>
            </p:grpSpPr>
            <p:sp>
              <p:nvSpPr>
                <p:cNvPr id="67865" name="Rectangle 260">
                  <a:extLst>
                    <a:ext uri="{FF2B5EF4-FFF2-40B4-BE49-F238E27FC236}">
                      <a16:creationId xmlns:a16="http://schemas.microsoft.com/office/drawing/2014/main" xmlns="" id="{3DFD0EA4-CBF3-44B4-B7A3-6D3016F079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Virtual Machine Volatility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66" name="Rectangle 261">
                  <a:extLst>
                    <a:ext uri="{FF2B5EF4-FFF2-40B4-BE49-F238E27FC236}">
                      <a16:creationId xmlns:a16="http://schemas.microsoft.com/office/drawing/2014/main" xmlns="" id="{CF5C0DCD-9D9A-43E0-BEBF-424D27369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8" name="Group 53">
                <a:extLst>
                  <a:ext uri="{FF2B5EF4-FFF2-40B4-BE49-F238E27FC236}">
                    <a16:creationId xmlns:a16="http://schemas.microsoft.com/office/drawing/2014/main" xmlns="" id="{3D192BEB-66BD-456E-8EA3-B257F0B95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2533"/>
                <a:ext cx="409" cy="403"/>
                <a:chOff x="1455" y="2533"/>
                <a:chExt cx="409" cy="403"/>
              </a:xfrm>
            </p:grpSpPr>
            <p:sp>
              <p:nvSpPr>
                <p:cNvPr id="67863" name="Rectangle 258">
                  <a:extLst>
                    <a:ext uri="{FF2B5EF4-FFF2-40B4-BE49-F238E27FC236}">
                      <a16:creationId xmlns:a16="http://schemas.microsoft.com/office/drawing/2014/main" xmlns="" id="{A95D74EC-8CE1-42EB-B707-A63AADDE7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2533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64" name="Rectangle 259">
                  <a:extLst>
                    <a:ext uri="{FF2B5EF4-FFF2-40B4-BE49-F238E27FC236}">
                      <a16:creationId xmlns:a16="http://schemas.microsoft.com/office/drawing/2014/main" xmlns="" id="{F0A89780-B7C1-4392-BEF7-197F99287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2533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59" name="Group 54">
                <a:extLst>
                  <a:ext uri="{FF2B5EF4-FFF2-40B4-BE49-F238E27FC236}">
                    <a16:creationId xmlns:a16="http://schemas.microsoft.com/office/drawing/2014/main" xmlns="" id="{4439D95F-DC5D-460E-9298-DE7C04277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2533"/>
                <a:ext cx="395" cy="403"/>
                <a:chOff x="1864" y="2533"/>
                <a:chExt cx="395" cy="403"/>
              </a:xfrm>
            </p:grpSpPr>
            <p:sp>
              <p:nvSpPr>
                <p:cNvPr id="67861" name="Rectangle 256">
                  <a:extLst>
                    <a:ext uri="{FF2B5EF4-FFF2-40B4-BE49-F238E27FC236}">
                      <a16:creationId xmlns:a16="http://schemas.microsoft.com/office/drawing/2014/main" xmlns="" id="{996092F0-B542-402F-ACC7-499DF991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2533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62" name="Rectangle 257">
                  <a:extLst>
                    <a:ext uri="{FF2B5EF4-FFF2-40B4-BE49-F238E27FC236}">
                      <a16:creationId xmlns:a16="http://schemas.microsoft.com/office/drawing/2014/main" xmlns="" id="{9BE79885-13A5-4FA1-A1C9-5F9AA9F5C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2533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0" name="Group 55">
                <a:extLst>
                  <a:ext uri="{FF2B5EF4-FFF2-40B4-BE49-F238E27FC236}">
                    <a16:creationId xmlns:a16="http://schemas.microsoft.com/office/drawing/2014/main" xmlns="" id="{A5AD5782-14F4-4729-840E-1BDD801D5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2533"/>
                <a:ext cx="581" cy="403"/>
                <a:chOff x="2259" y="2533"/>
                <a:chExt cx="581" cy="403"/>
              </a:xfrm>
            </p:grpSpPr>
            <p:sp>
              <p:nvSpPr>
                <p:cNvPr id="67859" name="Rectangle 254">
                  <a:extLst>
                    <a:ext uri="{FF2B5EF4-FFF2-40B4-BE49-F238E27FC236}">
                      <a16:creationId xmlns:a16="http://schemas.microsoft.com/office/drawing/2014/main" xmlns="" id="{ED4CD11E-99B8-4B6D-9729-55A719955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2533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60" name="Rectangle 255">
                  <a:extLst>
                    <a:ext uri="{FF2B5EF4-FFF2-40B4-BE49-F238E27FC236}">
                      <a16:creationId xmlns:a16="http://schemas.microsoft.com/office/drawing/2014/main" xmlns="" id="{E63EBF07-856A-4541-822F-B47E9A300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2533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1" name="Group 56">
                <a:extLst>
                  <a:ext uri="{FF2B5EF4-FFF2-40B4-BE49-F238E27FC236}">
                    <a16:creationId xmlns:a16="http://schemas.microsoft.com/office/drawing/2014/main" xmlns="" id="{E9227413-2982-496E-B45B-29186EE2B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2533"/>
                <a:ext cx="416" cy="403"/>
                <a:chOff x="2840" y="2533"/>
                <a:chExt cx="416" cy="403"/>
              </a:xfrm>
            </p:grpSpPr>
            <p:sp>
              <p:nvSpPr>
                <p:cNvPr id="67857" name="Rectangle 252">
                  <a:extLst>
                    <a:ext uri="{FF2B5EF4-FFF2-40B4-BE49-F238E27FC236}">
                      <a16:creationId xmlns:a16="http://schemas.microsoft.com/office/drawing/2014/main" xmlns="" id="{3693FA20-F6B4-4C8F-8029-1ACC02652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2533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58" name="Rectangle 253">
                  <a:extLst>
                    <a:ext uri="{FF2B5EF4-FFF2-40B4-BE49-F238E27FC236}">
                      <a16:creationId xmlns:a16="http://schemas.microsoft.com/office/drawing/2014/main" xmlns="" id="{42FEFEE9-923C-437B-866F-8EAE6867E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2533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2" name="Group 57">
                <a:extLst>
                  <a:ext uri="{FF2B5EF4-FFF2-40B4-BE49-F238E27FC236}">
                    <a16:creationId xmlns:a16="http://schemas.microsoft.com/office/drawing/2014/main" xmlns="" id="{C5BCBEB7-4305-43B5-B05E-7AB49D30D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2533"/>
                <a:ext cx="416" cy="403"/>
                <a:chOff x="3256" y="2533"/>
                <a:chExt cx="416" cy="403"/>
              </a:xfrm>
            </p:grpSpPr>
            <p:sp>
              <p:nvSpPr>
                <p:cNvPr id="67855" name="Rectangle 250">
                  <a:extLst>
                    <a:ext uri="{FF2B5EF4-FFF2-40B4-BE49-F238E27FC236}">
                      <a16:creationId xmlns:a16="http://schemas.microsoft.com/office/drawing/2014/main" xmlns="" id="{39FF7F25-9323-49BC-9A51-5146BA80A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2533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1.30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56" name="Rectangle 251">
                  <a:extLst>
                    <a:ext uri="{FF2B5EF4-FFF2-40B4-BE49-F238E27FC236}">
                      <a16:creationId xmlns:a16="http://schemas.microsoft.com/office/drawing/2014/main" xmlns="" id="{97D6BF18-0FB4-4822-9432-140905C5A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2533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3" name="Group 58">
                <a:extLst>
                  <a:ext uri="{FF2B5EF4-FFF2-40B4-BE49-F238E27FC236}">
                    <a16:creationId xmlns:a16="http://schemas.microsoft.com/office/drawing/2014/main" xmlns="" id="{21A05A0D-43F1-472A-A0F5-1D82EA60C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2533"/>
                <a:ext cx="441" cy="403"/>
                <a:chOff x="3672" y="2533"/>
                <a:chExt cx="441" cy="403"/>
              </a:xfrm>
            </p:grpSpPr>
            <p:sp>
              <p:nvSpPr>
                <p:cNvPr id="67853" name="Rectangle 248">
                  <a:extLst>
                    <a:ext uri="{FF2B5EF4-FFF2-40B4-BE49-F238E27FC236}">
                      <a16:creationId xmlns:a16="http://schemas.microsoft.com/office/drawing/2014/main" xmlns="" id="{4C86D4FB-75F9-4185-97C6-91B0BF779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2533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1.30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54" name="Rectangle 249">
                  <a:extLst>
                    <a:ext uri="{FF2B5EF4-FFF2-40B4-BE49-F238E27FC236}">
                      <a16:creationId xmlns:a16="http://schemas.microsoft.com/office/drawing/2014/main" xmlns="" id="{67F7D62F-B736-4C87-B2A8-C5DCDB639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2533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4" name="Group 59">
                <a:extLst>
                  <a:ext uri="{FF2B5EF4-FFF2-40B4-BE49-F238E27FC236}">
                    <a16:creationId xmlns:a16="http://schemas.microsoft.com/office/drawing/2014/main" xmlns="" id="{4AC0012E-6DC2-4753-B1E3-B0F68C0134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936"/>
                <a:ext cx="1455" cy="403"/>
                <a:chOff x="0" y="2936"/>
                <a:chExt cx="1455" cy="403"/>
              </a:xfrm>
            </p:grpSpPr>
            <p:sp>
              <p:nvSpPr>
                <p:cNvPr id="67851" name="Rectangle 246">
                  <a:extLst>
                    <a:ext uri="{FF2B5EF4-FFF2-40B4-BE49-F238E27FC236}">
                      <a16:creationId xmlns:a16="http://schemas.microsoft.com/office/drawing/2014/main" xmlns="" id="{4FB88D17-4927-4453-8112-11B6A3120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Comp Turn Around Time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52" name="Rectangle 247">
                  <a:extLst>
                    <a:ext uri="{FF2B5EF4-FFF2-40B4-BE49-F238E27FC236}">
                      <a16:creationId xmlns:a16="http://schemas.microsoft.com/office/drawing/2014/main" xmlns="" id="{39DE9A22-56CF-4FFA-8796-5B8B79AD9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5" name="Group 60">
                <a:extLst>
                  <a:ext uri="{FF2B5EF4-FFF2-40B4-BE49-F238E27FC236}">
                    <a16:creationId xmlns:a16="http://schemas.microsoft.com/office/drawing/2014/main" xmlns="" id="{9410784C-73B3-429F-A773-102EAB0CF3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2936"/>
                <a:ext cx="409" cy="403"/>
                <a:chOff x="1455" y="2936"/>
                <a:chExt cx="409" cy="403"/>
              </a:xfrm>
            </p:grpSpPr>
            <p:sp>
              <p:nvSpPr>
                <p:cNvPr id="67849" name="Rectangle 244">
                  <a:extLst>
                    <a:ext uri="{FF2B5EF4-FFF2-40B4-BE49-F238E27FC236}">
                      <a16:creationId xmlns:a16="http://schemas.microsoft.com/office/drawing/2014/main" xmlns="" id="{BEA4813F-2FD8-4286-995D-B6B19ADA0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2936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.87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50" name="Rectangle 245">
                  <a:extLst>
                    <a:ext uri="{FF2B5EF4-FFF2-40B4-BE49-F238E27FC236}">
                      <a16:creationId xmlns:a16="http://schemas.microsoft.com/office/drawing/2014/main" xmlns="" id="{41EBF9B2-0D69-4195-8A72-D3A080C54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2936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6" name="Group 61">
                <a:extLst>
                  <a:ext uri="{FF2B5EF4-FFF2-40B4-BE49-F238E27FC236}">
                    <a16:creationId xmlns:a16="http://schemas.microsoft.com/office/drawing/2014/main" xmlns="" id="{64975D96-C499-49D9-BEBC-BD69C1F93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2936"/>
                <a:ext cx="395" cy="403"/>
                <a:chOff x="1864" y="2936"/>
                <a:chExt cx="395" cy="403"/>
              </a:xfrm>
            </p:grpSpPr>
            <p:sp>
              <p:nvSpPr>
                <p:cNvPr id="67847" name="Rectangle 242">
                  <a:extLst>
                    <a:ext uri="{FF2B5EF4-FFF2-40B4-BE49-F238E27FC236}">
                      <a16:creationId xmlns:a16="http://schemas.microsoft.com/office/drawing/2014/main" xmlns="" id="{0C66C82E-A73C-4161-ACE9-9FC612C69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2936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48" name="Rectangle 243">
                  <a:extLst>
                    <a:ext uri="{FF2B5EF4-FFF2-40B4-BE49-F238E27FC236}">
                      <a16:creationId xmlns:a16="http://schemas.microsoft.com/office/drawing/2014/main" xmlns="" id="{E8EE4569-7691-4223-A23A-B8139F8E2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2936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7" name="Group 62">
                <a:extLst>
                  <a:ext uri="{FF2B5EF4-FFF2-40B4-BE49-F238E27FC236}">
                    <a16:creationId xmlns:a16="http://schemas.microsoft.com/office/drawing/2014/main" xmlns="" id="{C414CC98-EE23-43FE-88D3-AEA4CCB8E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2936"/>
                <a:ext cx="581" cy="403"/>
                <a:chOff x="2259" y="2936"/>
                <a:chExt cx="581" cy="403"/>
              </a:xfrm>
            </p:grpSpPr>
            <p:sp>
              <p:nvSpPr>
                <p:cNvPr id="67845" name="Rectangle 240">
                  <a:extLst>
                    <a:ext uri="{FF2B5EF4-FFF2-40B4-BE49-F238E27FC236}">
                      <a16:creationId xmlns:a16="http://schemas.microsoft.com/office/drawing/2014/main" xmlns="" id="{FEBAE79D-45F2-4E28-9FA0-44B4C6371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2936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46" name="Rectangle 241">
                  <a:extLst>
                    <a:ext uri="{FF2B5EF4-FFF2-40B4-BE49-F238E27FC236}">
                      <a16:creationId xmlns:a16="http://schemas.microsoft.com/office/drawing/2014/main" xmlns="" id="{57B98D78-0E05-4EFE-93FC-564697EBD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2936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8" name="Group 63">
                <a:extLst>
                  <a:ext uri="{FF2B5EF4-FFF2-40B4-BE49-F238E27FC236}">
                    <a16:creationId xmlns:a16="http://schemas.microsoft.com/office/drawing/2014/main" xmlns="" id="{68E4790E-8074-4ED0-A8E9-5FD302632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2936"/>
                <a:ext cx="416" cy="403"/>
                <a:chOff x="2840" y="2936"/>
                <a:chExt cx="416" cy="403"/>
              </a:xfrm>
            </p:grpSpPr>
            <p:sp>
              <p:nvSpPr>
                <p:cNvPr id="67843" name="Rectangle 238">
                  <a:extLst>
                    <a:ext uri="{FF2B5EF4-FFF2-40B4-BE49-F238E27FC236}">
                      <a16:creationId xmlns:a16="http://schemas.microsoft.com/office/drawing/2014/main" xmlns="" id="{D790FBF8-63C8-4121-AE94-0D357E34C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2936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44" name="Rectangle 239">
                  <a:extLst>
                    <a:ext uri="{FF2B5EF4-FFF2-40B4-BE49-F238E27FC236}">
                      <a16:creationId xmlns:a16="http://schemas.microsoft.com/office/drawing/2014/main" xmlns="" id="{D13EA42F-D08D-41D3-82AF-C4701887E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2936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69" name="Group 64">
                <a:extLst>
                  <a:ext uri="{FF2B5EF4-FFF2-40B4-BE49-F238E27FC236}">
                    <a16:creationId xmlns:a16="http://schemas.microsoft.com/office/drawing/2014/main" xmlns="" id="{7F2B6900-9575-473B-A624-0EE32EC63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2936"/>
                <a:ext cx="416" cy="403"/>
                <a:chOff x="3256" y="2936"/>
                <a:chExt cx="416" cy="403"/>
              </a:xfrm>
            </p:grpSpPr>
            <p:sp>
              <p:nvSpPr>
                <p:cNvPr id="67841" name="Rectangle 236">
                  <a:extLst>
                    <a:ext uri="{FF2B5EF4-FFF2-40B4-BE49-F238E27FC236}">
                      <a16:creationId xmlns:a16="http://schemas.microsoft.com/office/drawing/2014/main" xmlns="" id="{EA3F64D5-3C81-4441-923B-27784BDF6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2936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42" name="Rectangle 237">
                  <a:extLst>
                    <a:ext uri="{FF2B5EF4-FFF2-40B4-BE49-F238E27FC236}">
                      <a16:creationId xmlns:a16="http://schemas.microsoft.com/office/drawing/2014/main" xmlns="" id="{FDB3B3AF-97ED-42BB-B511-40201672B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2936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0" name="Group 65">
                <a:extLst>
                  <a:ext uri="{FF2B5EF4-FFF2-40B4-BE49-F238E27FC236}">
                    <a16:creationId xmlns:a16="http://schemas.microsoft.com/office/drawing/2014/main" xmlns="" id="{750BFF65-CB80-406F-A6DD-3D9985707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2936"/>
                <a:ext cx="441" cy="403"/>
                <a:chOff x="3672" y="2936"/>
                <a:chExt cx="441" cy="403"/>
              </a:xfrm>
            </p:grpSpPr>
            <p:sp>
              <p:nvSpPr>
                <p:cNvPr id="67839" name="Rectangle 234">
                  <a:extLst>
                    <a:ext uri="{FF2B5EF4-FFF2-40B4-BE49-F238E27FC236}">
                      <a16:creationId xmlns:a16="http://schemas.microsoft.com/office/drawing/2014/main" xmlns="" id="{88303AE4-1719-4BD3-A5EB-20CFF292C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2936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40" name="Rectangle 235">
                  <a:extLst>
                    <a:ext uri="{FF2B5EF4-FFF2-40B4-BE49-F238E27FC236}">
                      <a16:creationId xmlns:a16="http://schemas.microsoft.com/office/drawing/2014/main" xmlns="" id="{9E92E088-72B8-4F40-B551-5F777C83C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2936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1" name="Group 66">
                <a:extLst>
                  <a:ext uri="{FF2B5EF4-FFF2-40B4-BE49-F238E27FC236}">
                    <a16:creationId xmlns:a16="http://schemas.microsoft.com/office/drawing/2014/main" xmlns="" id="{6DD1BF3F-DEE4-41DF-97D5-ABF7254ADB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39"/>
                <a:ext cx="1455" cy="403"/>
                <a:chOff x="0" y="3339"/>
                <a:chExt cx="1455" cy="403"/>
              </a:xfrm>
            </p:grpSpPr>
            <p:sp>
              <p:nvSpPr>
                <p:cNvPr id="67837" name="Rectangle 232">
                  <a:extLst>
                    <a:ext uri="{FF2B5EF4-FFF2-40B4-BE49-F238E27FC236}">
                      <a16:creationId xmlns:a16="http://schemas.microsoft.com/office/drawing/2014/main" xmlns="" id="{E8E53524-848E-4B1C-A4EC-19ADC8D4D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339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Analyst Capability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38" name="Rectangle 233">
                  <a:extLst>
                    <a:ext uri="{FF2B5EF4-FFF2-40B4-BE49-F238E27FC236}">
                      <a16:creationId xmlns:a16="http://schemas.microsoft.com/office/drawing/2014/main" xmlns="" id="{15DC30C2-CB45-4847-8A2A-7D45C6C80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2" name="Group 67">
                <a:extLst>
                  <a:ext uri="{FF2B5EF4-FFF2-40B4-BE49-F238E27FC236}">
                    <a16:creationId xmlns:a16="http://schemas.microsoft.com/office/drawing/2014/main" xmlns="" id="{DCF98934-B988-436D-8ED0-4399AF613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3339"/>
                <a:ext cx="409" cy="403"/>
                <a:chOff x="1455" y="3339"/>
                <a:chExt cx="409" cy="403"/>
              </a:xfrm>
            </p:grpSpPr>
            <p:sp>
              <p:nvSpPr>
                <p:cNvPr id="67835" name="Rectangle 230">
                  <a:extLst>
                    <a:ext uri="{FF2B5EF4-FFF2-40B4-BE49-F238E27FC236}">
                      <a16:creationId xmlns:a16="http://schemas.microsoft.com/office/drawing/2014/main" xmlns="" id="{6F61B4DD-B44B-4ED8-87F5-C9485083A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3339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1.46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36" name="Rectangle 231">
                  <a:extLst>
                    <a:ext uri="{FF2B5EF4-FFF2-40B4-BE49-F238E27FC236}">
                      <a16:creationId xmlns:a16="http://schemas.microsoft.com/office/drawing/2014/main" xmlns="" id="{6148594F-3823-4BCE-83A5-FBA247944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3339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3" name="Group 68">
                <a:extLst>
                  <a:ext uri="{FF2B5EF4-FFF2-40B4-BE49-F238E27FC236}">
                    <a16:creationId xmlns:a16="http://schemas.microsoft.com/office/drawing/2014/main" xmlns="" id="{A4094BF1-E4ED-466C-9075-1536C9329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3339"/>
                <a:ext cx="395" cy="403"/>
                <a:chOff x="1864" y="3339"/>
                <a:chExt cx="395" cy="403"/>
              </a:xfrm>
            </p:grpSpPr>
            <p:sp>
              <p:nvSpPr>
                <p:cNvPr id="67833" name="Rectangle 228">
                  <a:extLst>
                    <a:ext uri="{FF2B5EF4-FFF2-40B4-BE49-F238E27FC236}">
                      <a16:creationId xmlns:a16="http://schemas.microsoft.com/office/drawing/2014/main" xmlns="" id="{5B858E8E-0CF7-46D4-A74D-22CDF36EA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3339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1.19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34" name="Rectangle 229">
                  <a:extLst>
                    <a:ext uri="{FF2B5EF4-FFF2-40B4-BE49-F238E27FC236}">
                      <a16:creationId xmlns:a16="http://schemas.microsoft.com/office/drawing/2014/main" xmlns="" id="{93B87D5B-F5BF-4F5E-8272-50E1616D1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3339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4" name="Group 69">
                <a:extLst>
                  <a:ext uri="{FF2B5EF4-FFF2-40B4-BE49-F238E27FC236}">
                    <a16:creationId xmlns:a16="http://schemas.microsoft.com/office/drawing/2014/main" xmlns="" id="{314EAD3C-593A-4991-AF9C-0864C074DE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3339"/>
                <a:ext cx="581" cy="403"/>
                <a:chOff x="2259" y="3339"/>
                <a:chExt cx="581" cy="403"/>
              </a:xfrm>
            </p:grpSpPr>
            <p:sp>
              <p:nvSpPr>
                <p:cNvPr id="67831" name="Rectangle 226">
                  <a:extLst>
                    <a:ext uri="{FF2B5EF4-FFF2-40B4-BE49-F238E27FC236}">
                      <a16:creationId xmlns:a16="http://schemas.microsoft.com/office/drawing/2014/main" xmlns="" id="{9C172E86-AC5F-4003-945D-F87EC1CE8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3339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32" name="Rectangle 227">
                  <a:extLst>
                    <a:ext uri="{FF2B5EF4-FFF2-40B4-BE49-F238E27FC236}">
                      <a16:creationId xmlns:a16="http://schemas.microsoft.com/office/drawing/2014/main" xmlns="" id="{60BF5045-A0C2-4D39-B246-525F712A2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3339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5" name="Group 70">
                <a:extLst>
                  <a:ext uri="{FF2B5EF4-FFF2-40B4-BE49-F238E27FC236}">
                    <a16:creationId xmlns:a16="http://schemas.microsoft.com/office/drawing/2014/main" xmlns="" id="{EE476101-1385-4973-9294-E42EDCA43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3339"/>
                <a:ext cx="416" cy="403"/>
                <a:chOff x="2840" y="3339"/>
                <a:chExt cx="416" cy="403"/>
              </a:xfrm>
            </p:grpSpPr>
            <p:sp>
              <p:nvSpPr>
                <p:cNvPr id="67829" name="Rectangle 224">
                  <a:extLst>
                    <a:ext uri="{FF2B5EF4-FFF2-40B4-BE49-F238E27FC236}">
                      <a16:creationId xmlns:a16="http://schemas.microsoft.com/office/drawing/2014/main" xmlns="" id="{99662EBF-3F18-4FC6-994E-8DCFBA9C0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3339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30" name="Rectangle 225">
                  <a:extLst>
                    <a:ext uri="{FF2B5EF4-FFF2-40B4-BE49-F238E27FC236}">
                      <a16:creationId xmlns:a16="http://schemas.microsoft.com/office/drawing/2014/main" xmlns="" id="{9EDF3834-51CB-4E95-9793-A14E3CB95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339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6" name="Group 71">
                <a:extLst>
                  <a:ext uri="{FF2B5EF4-FFF2-40B4-BE49-F238E27FC236}">
                    <a16:creationId xmlns:a16="http://schemas.microsoft.com/office/drawing/2014/main" xmlns="" id="{BD58C323-6670-4519-9A12-9DBDF208B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3339"/>
                <a:ext cx="416" cy="403"/>
                <a:chOff x="3256" y="3339"/>
                <a:chExt cx="416" cy="403"/>
              </a:xfrm>
            </p:grpSpPr>
            <p:sp>
              <p:nvSpPr>
                <p:cNvPr id="67827" name="Rectangle 222">
                  <a:extLst>
                    <a:ext uri="{FF2B5EF4-FFF2-40B4-BE49-F238E27FC236}">
                      <a16:creationId xmlns:a16="http://schemas.microsoft.com/office/drawing/2014/main" xmlns="" id="{DE15AE06-7ED6-4BE6-B465-6718D0B36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3339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28" name="Rectangle 223">
                  <a:extLst>
                    <a:ext uri="{FF2B5EF4-FFF2-40B4-BE49-F238E27FC236}">
                      <a16:creationId xmlns:a16="http://schemas.microsoft.com/office/drawing/2014/main" xmlns="" id="{7F64DFB7-E527-4AD5-8FBA-7E20A6B2F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3339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7" name="Group 72">
                <a:extLst>
                  <a:ext uri="{FF2B5EF4-FFF2-40B4-BE49-F238E27FC236}">
                    <a16:creationId xmlns:a16="http://schemas.microsoft.com/office/drawing/2014/main" xmlns="" id="{76510E0E-311A-4841-BA12-4357B1843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339"/>
                <a:ext cx="441" cy="403"/>
                <a:chOff x="3672" y="3339"/>
                <a:chExt cx="441" cy="403"/>
              </a:xfrm>
            </p:grpSpPr>
            <p:sp>
              <p:nvSpPr>
                <p:cNvPr id="67825" name="Rectangle 220">
                  <a:extLst>
                    <a:ext uri="{FF2B5EF4-FFF2-40B4-BE49-F238E27FC236}">
                      <a16:creationId xmlns:a16="http://schemas.microsoft.com/office/drawing/2014/main" xmlns="" id="{BD87B411-B833-465A-9FF6-52F26A024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3339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26" name="Rectangle 221">
                  <a:extLst>
                    <a:ext uri="{FF2B5EF4-FFF2-40B4-BE49-F238E27FC236}">
                      <a16:creationId xmlns:a16="http://schemas.microsoft.com/office/drawing/2014/main" xmlns="" id="{B5E33A63-8E87-4004-B07E-177A9AA86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3339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8" name="Group 73">
                <a:extLst>
                  <a:ext uri="{FF2B5EF4-FFF2-40B4-BE49-F238E27FC236}">
                    <a16:creationId xmlns:a16="http://schemas.microsoft.com/office/drawing/2014/main" xmlns="" id="{61491BA0-BFE5-446B-B9A8-269154F58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742"/>
                <a:ext cx="1455" cy="403"/>
                <a:chOff x="0" y="3742"/>
                <a:chExt cx="1455" cy="403"/>
              </a:xfrm>
            </p:grpSpPr>
            <p:sp>
              <p:nvSpPr>
                <p:cNvPr id="67823" name="Rectangle 218">
                  <a:extLst>
                    <a:ext uri="{FF2B5EF4-FFF2-40B4-BE49-F238E27FC236}">
                      <a16:creationId xmlns:a16="http://schemas.microsoft.com/office/drawing/2014/main" xmlns="" id="{1EA622C5-3AD9-4894-9CD0-6E1936EDD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742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 Experience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24" name="Rectangle 219">
                  <a:extLst>
                    <a:ext uri="{FF2B5EF4-FFF2-40B4-BE49-F238E27FC236}">
                      <a16:creationId xmlns:a16="http://schemas.microsoft.com/office/drawing/2014/main" xmlns="" id="{DDF1DD2C-6FA5-4EB7-94B8-73083A696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742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79" name="Group 74">
                <a:extLst>
                  <a:ext uri="{FF2B5EF4-FFF2-40B4-BE49-F238E27FC236}">
                    <a16:creationId xmlns:a16="http://schemas.microsoft.com/office/drawing/2014/main" xmlns="" id="{AEEF053A-6EDA-436B-8C96-E72CFBAF5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3742"/>
                <a:ext cx="409" cy="403"/>
                <a:chOff x="1455" y="3742"/>
                <a:chExt cx="409" cy="403"/>
              </a:xfrm>
            </p:grpSpPr>
            <p:sp>
              <p:nvSpPr>
                <p:cNvPr id="67821" name="Rectangle 216">
                  <a:extLst>
                    <a:ext uri="{FF2B5EF4-FFF2-40B4-BE49-F238E27FC236}">
                      <a16:creationId xmlns:a16="http://schemas.microsoft.com/office/drawing/2014/main" xmlns="" id="{4C9626A9-E8BB-42F0-A0E0-6C9BA5B82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3742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1.29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22" name="Rectangle 217">
                  <a:extLst>
                    <a:ext uri="{FF2B5EF4-FFF2-40B4-BE49-F238E27FC236}">
                      <a16:creationId xmlns:a16="http://schemas.microsoft.com/office/drawing/2014/main" xmlns="" id="{8D219A0F-105C-476E-9FF9-B668F3E67F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3742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0" name="Group 75">
                <a:extLst>
                  <a:ext uri="{FF2B5EF4-FFF2-40B4-BE49-F238E27FC236}">
                    <a16:creationId xmlns:a16="http://schemas.microsoft.com/office/drawing/2014/main" xmlns="" id="{842C94A4-0A12-46FF-9BF4-48AE25B263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3742"/>
                <a:ext cx="395" cy="403"/>
                <a:chOff x="1864" y="3742"/>
                <a:chExt cx="395" cy="403"/>
              </a:xfrm>
            </p:grpSpPr>
            <p:sp>
              <p:nvSpPr>
                <p:cNvPr id="67819" name="Rectangle 214">
                  <a:extLst>
                    <a:ext uri="{FF2B5EF4-FFF2-40B4-BE49-F238E27FC236}">
                      <a16:creationId xmlns:a16="http://schemas.microsoft.com/office/drawing/2014/main" xmlns="" id="{2E917403-3D0C-464B-BC94-0A1D194BC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3742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1100" b="1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1.13</a:t>
                  </a: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20" name="Rectangle 215">
                  <a:extLst>
                    <a:ext uri="{FF2B5EF4-FFF2-40B4-BE49-F238E27FC236}">
                      <a16:creationId xmlns:a16="http://schemas.microsoft.com/office/drawing/2014/main" xmlns="" id="{2037891C-31BF-43C6-87A0-CA6CDB274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3742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1" name="Group 76">
                <a:extLst>
                  <a:ext uri="{FF2B5EF4-FFF2-40B4-BE49-F238E27FC236}">
                    <a16:creationId xmlns:a16="http://schemas.microsoft.com/office/drawing/2014/main" xmlns="" id="{7D3CC9CD-7F45-4F52-A942-9E1E2453D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3742"/>
                <a:ext cx="581" cy="403"/>
                <a:chOff x="2259" y="3742"/>
                <a:chExt cx="581" cy="403"/>
              </a:xfrm>
            </p:grpSpPr>
            <p:sp>
              <p:nvSpPr>
                <p:cNvPr id="67817" name="Rectangle 212">
                  <a:extLst>
                    <a:ext uri="{FF2B5EF4-FFF2-40B4-BE49-F238E27FC236}">
                      <a16:creationId xmlns:a16="http://schemas.microsoft.com/office/drawing/2014/main" xmlns="" id="{3B11B568-7DF2-47A3-8611-524594CAB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3742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18" name="Rectangle 213">
                  <a:extLst>
                    <a:ext uri="{FF2B5EF4-FFF2-40B4-BE49-F238E27FC236}">
                      <a16:creationId xmlns:a16="http://schemas.microsoft.com/office/drawing/2014/main" xmlns="" id="{1CED02BA-F4E7-434C-B0A6-9CCA9034A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3742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2" name="Group 77">
                <a:extLst>
                  <a:ext uri="{FF2B5EF4-FFF2-40B4-BE49-F238E27FC236}">
                    <a16:creationId xmlns:a16="http://schemas.microsoft.com/office/drawing/2014/main" xmlns="" id="{F8EF4680-D194-4E6C-AB94-173928F0D0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3742"/>
                <a:ext cx="416" cy="403"/>
                <a:chOff x="2840" y="3742"/>
                <a:chExt cx="416" cy="403"/>
              </a:xfrm>
            </p:grpSpPr>
            <p:sp>
              <p:nvSpPr>
                <p:cNvPr id="67815" name="Rectangle 210">
                  <a:extLst>
                    <a:ext uri="{FF2B5EF4-FFF2-40B4-BE49-F238E27FC236}">
                      <a16:creationId xmlns:a16="http://schemas.microsoft.com/office/drawing/2014/main" xmlns="" id="{889B1A3B-6CC5-4E01-8F23-A3514622E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3742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16" name="Rectangle 211">
                  <a:extLst>
                    <a:ext uri="{FF2B5EF4-FFF2-40B4-BE49-F238E27FC236}">
                      <a16:creationId xmlns:a16="http://schemas.microsoft.com/office/drawing/2014/main" xmlns="" id="{42828163-887A-47D8-8F4F-04006C66D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742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3" name="Group 78">
                <a:extLst>
                  <a:ext uri="{FF2B5EF4-FFF2-40B4-BE49-F238E27FC236}">
                    <a16:creationId xmlns:a16="http://schemas.microsoft.com/office/drawing/2014/main" xmlns="" id="{E5FCB5B7-F7EF-48DB-91A8-B13DAD5AA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3742"/>
                <a:ext cx="416" cy="403"/>
                <a:chOff x="3256" y="3742"/>
                <a:chExt cx="416" cy="403"/>
              </a:xfrm>
            </p:grpSpPr>
            <p:sp>
              <p:nvSpPr>
                <p:cNvPr id="67813" name="Rectangle 208">
                  <a:extLst>
                    <a:ext uri="{FF2B5EF4-FFF2-40B4-BE49-F238E27FC236}">
                      <a16:creationId xmlns:a16="http://schemas.microsoft.com/office/drawing/2014/main" xmlns="" id="{4F674E07-33D0-4717-BB8F-B4739EEDC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3742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.82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14" name="Rectangle 209">
                  <a:extLst>
                    <a:ext uri="{FF2B5EF4-FFF2-40B4-BE49-F238E27FC236}">
                      <a16:creationId xmlns:a16="http://schemas.microsoft.com/office/drawing/2014/main" xmlns="" id="{BCEEF0A8-3E26-4410-907D-C6530C35D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3742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4" name="Group 79">
                <a:extLst>
                  <a:ext uri="{FF2B5EF4-FFF2-40B4-BE49-F238E27FC236}">
                    <a16:creationId xmlns:a16="http://schemas.microsoft.com/office/drawing/2014/main" xmlns="" id="{5BC17677-D3C2-4C45-BDC4-5E5575D55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742"/>
                <a:ext cx="441" cy="403"/>
                <a:chOff x="3672" y="3742"/>
                <a:chExt cx="441" cy="403"/>
              </a:xfrm>
            </p:grpSpPr>
            <p:sp>
              <p:nvSpPr>
                <p:cNvPr id="67811" name="Rectangle 206">
                  <a:extLst>
                    <a:ext uri="{FF2B5EF4-FFF2-40B4-BE49-F238E27FC236}">
                      <a16:creationId xmlns:a16="http://schemas.microsoft.com/office/drawing/2014/main" xmlns="" id="{2C090FAA-BE83-4E3B-BB46-6E558B662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3742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.82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12" name="Rectangle 207">
                  <a:extLst>
                    <a:ext uri="{FF2B5EF4-FFF2-40B4-BE49-F238E27FC236}">
                      <a16:creationId xmlns:a16="http://schemas.microsoft.com/office/drawing/2014/main" xmlns="" id="{5395F73F-1715-4DBF-BB5D-1BF708FB3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3742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5" name="Group 80">
                <a:extLst>
                  <a:ext uri="{FF2B5EF4-FFF2-40B4-BE49-F238E27FC236}">
                    <a16:creationId xmlns:a16="http://schemas.microsoft.com/office/drawing/2014/main" xmlns="" id="{4E5B59D4-9A83-47DF-A8E3-731F3259E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145"/>
                <a:ext cx="1455" cy="403"/>
                <a:chOff x="0" y="4145"/>
                <a:chExt cx="1455" cy="403"/>
              </a:xfrm>
            </p:grpSpPr>
            <p:sp>
              <p:nvSpPr>
                <p:cNvPr id="67809" name="Rectangle 204">
                  <a:extLst>
                    <a:ext uri="{FF2B5EF4-FFF2-40B4-BE49-F238E27FC236}">
                      <a16:creationId xmlns:a16="http://schemas.microsoft.com/office/drawing/2014/main" xmlns="" id="{24647C80-7DAD-43A7-BD67-84CABF4C7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145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Programmers Capability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10" name="Rectangle 205">
                  <a:extLst>
                    <a:ext uri="{FF2B5EF4-FFF2-40B4-BE49-F238E27FC236}">
                      <a16:creationId xmlns:a16="http://schemas.microsoft.com/office/drawing/2014/main" xmlns="" id="{8F7C39C8-471C-473E-B944-0F30D79D9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145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6" name="Group 81">
                <a:extLst>
                  <a:ext uri="{FF2B5EF4-FFF2-40B4-BE49-F238E27FC236}">
                    <a16:creationId xmlns:a16="http://schemas.microsoft.com/office/drawing/2014/main" xmlns="" id="{B37D8875-61F7-4A20-A358-D645B3FAD0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4145"/>
                <a:ext cx="409" cy="403"/>
                <a:chOff x="1455" y="4145"/>
                <a:chExt cx="409" cy="403"/>
              </a:xfrm>
            </p:grpSpPr>
            <p:sp>
              <p:nvSpPr>
                <p:cNvPr id="67807" name="Rectangle 202">
                  <a:extLst>
                    <a:ext uri="{FF2B5EF4-FFF2-40B4-BE49-F238E27FC236}">
                      <a16:creationId xmlns:a16="http://schemas.microsoft.com/office/drawing/2014/main" xmlns="" id="{D3D29AD5-BE74-40C4-A4E1-8349ABCC5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4145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1.42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08" name="Rectangle 203">
                  <a:extLst>
                    <a:ext uri="{FF2B5EF4-FFF2-40B4-BE49-F238E27FC236}">
                      <a16:creationId xmlns:a16="http://schemas.microsoft.com/office/drawing/2014/main" xmlns="" id="{6EA3F685-9704-49E9-B3C3-7EB7C14BD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4145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7" name="Group 82">
                <a:extLst>
                  <a:ext uri="{FF2B5EF4-FFF2-40B4-BE49-F238E27FC236}">
                    <a16:creationId xmlns:a16="http://schemas.microsoft.com/office/drawing/2014/main" xmlns="" id="{EAF14392-7C37-47CF-A192-D73322F2E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4145"/>
                <a:ext cx="395" cy="403"/>
                <a:chOff x="1864" y="4145"/>
                <a:chExt cx="395" cy="403"/>
              </a:xfrm>
            </p:grpSpPr>
            <p:sp>
              <p:nvSpPr>
                <p:cNvPr id="67805" name="Rectangle 200">
                  <a:extLst>
                    <a:ext uri="{FF2B5EF4-FFF2-40B4-BE49-F238E27FC236}">
                      <a16:creationId xmlns:a16="http://schemas.microsoft.com/office/drawing/2014/main" xmlns="" id="{4208CACC-0ADC-4D6B-8ABD-0A0D46AA6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4145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06" name="Rectangle 201">
                  <a:extLst>
                    <a:ext uri="{FF2B5EF4-FFF2-40B4-BE49-F238E27FC236}">
                      <a16:creationId xmlns:a16="http://schemas.microsoft.com/office/drawing/2014/main" xmlns="" id="{0A98866A-AA81-4B73-BF87-D902AA2D6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4145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8" name="Group 83">
                <a:extLst>
                  <a:ext uri="{FF2B5EF4-FFF2-40B4-BE49-F238E27FC236}">
                    <a16:creationId xmlns:a16="http://schemas.microsoft.com/office/drawing/2014/main" xmlns="" id="{7045863C-B8ED-4F80-A81C-0FE8ACD3F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4145"/>
                <a:ext cx="581" cy="403"/>
                <a:chOff x="2259" y="4145"/>
                <a:chExt cx="581" cy="403"/>
              </a:xfrm>
            </p:grpSpPr>
            <p:sp>
              <p:nvSpPr>
                <p:cNvPr id="67803" name="Rectangle 198">
                  <a:extLst>
                    <a:ext uri="{FF2B5EF4-FFF2-40B4-BE49-F238E27FC236}">
                      <a16:creationId xmlns:a16="http://schemas.microsoft.com/office/drawing/2014/main" xmlns="" id="{812CDEC4-E458-43E9-9610-EC6870967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4145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04" name="Rectangle 199">
                  <a:extLst>
                    <a:ext uri="{FF2B5EF4-FFF2-40B4-BE49-F238E27FC236}">
                      <a16:creationId xmlns:a16="http://schemas.microsoft.com/office/drawing/2014/main" xmlns="" id="{885ADD07-29CB-4FE7-9A74-F9D4BB708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4145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9" name="Group 84">
                <a:extLst>
                  <a:ext uri="{FF2B5EF4-FFF2-40B4-BE49-F238E27FC236}">
                    <a16:creationId xmlns:a16="http://schemas.microsoft.com/office/drawing/2014/main" xmlns="" id="{C54B1468-8581-4417-91F9-02F42A43A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4145"/>
                <a:ext cx="416" cy="403"/>
                <a:chOff x="2840" y="4145"/>
                <a:chExt cx="416" cy="403"/>
              </a:xfrm>
            </p:grpSpPr>
            <p:sp>
              <p:nvSpPr>
                <p:cNvPr id="67801" name="Rectangle 196">
                  <a:extLst>
                    <a:ext uri="{FF2B5EF4-FFF2-40B4-BE49-F238E27FC236}">
                      <a16:creationId xmlns:a16="http://schemas.microsoft.com/office/drawing/2014/main" xmlns="" id="{87BF8E92-E28E-48F5-BE31-B6CBC113E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4145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.86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02" name="Rectangle 197">
                  <a:extLst>
                    <a:ext uri="{FF2B5EF4-FFF2-40B4-BE49-F238E27FC236}">
                      <a16:creationId xmlns:a16="http://schemas.microsoft.com/office/drawing/2014/main" xmlns="" id="{BC289EA0-DA3C-4979-84FC-58F1C19DE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4145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0" name="Group 85">
                <a:extLst>
                  <a:ext uri="{FF2B5EF4-FFF2-40B4-BE49-F238E27FC236}">
                    <a16:creationId xmlns:a16="http://schemas.microsoft.com/office/drawing/2014/main" xmlns="" id="{6732C274-83AB-4CEF-BF60-B01ADDCF4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4145"/>
                <a:ext cx="416" cy="403"/>
                <a:chOff x="3256" y="4145"/>
                <a:chExt cx="416" cy="403"/>
              </a:xfrm>
            </p:grpSpPr>
            <p:sp>
              <p:nvSpPr>
                <p:cNvPr id="67799" name="Rectangle 194">
                  <a:extLst>
                    <a:ext uri="{FF2B5EF4-FFF2-40B4-BE49-F238E27FC236}">
                      <a16:creationId xmlns:a16="http://schemas.microsoft.com/office/drawing/2014/main" xmlns="" id="{01E5D3B6-C030-4C16-9D30-8FAA4AADB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4145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800" name="Rectangle 195">
                  <a:extLst>
                    <a:ext uri="{FF2B5EF4-FFF2-40B4-BE49-F238E27FC236}">
                      <a16:creationId xmlns:a16="http://schemas.microsoft.com/office/drawing/2014/main" xmlns="" id="{672C334C-4E9E-4A5C-AFBA-0888EE4F5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4145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1" name="Group 86">
                <a:extLst>
                  <a:ext uri="{FF2B5EF4-FFF2-40B4-BE49-F238E27FC236}">
                    <a16:creationId xmlns:a16="http://schemas.microsoft.com/office/drawing/2014/main" xmlns="" id="{98E787F4-6C7D-41F9-BFBE-A3A2E1BA9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145"/>
                <a:ext cx="441" cy="403"/>
                <a:chOff x="3672" y="4145"/>
                <a:chExt cx="441" cy="403"/>
              </a:xfrm>
            </p:grpSpPr>
            <p:sp>
              <p:nvSpPr>
                <p:cNvPr id="67797" name="Rectangle 192">
                  <a:extLst>
                    <a:ext uri="{FF2B5EF4-FFF2-40B4-BE49-F238E27FC236}">
                      <a16:creationId xmlns:a16="http://schemas.microsoft.com/office/drawing/2014/main" xmlns="" id="{A16BE2BA-1110-4594-9068-9E572A9BA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4145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.70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98" name="Rectangle 193">
                  <a:extLst>
                    <a:ext uri="{FF2B5EF4-FFF2-40B4-BE49-F238E27FC236}">
                      <a16:creationId xmlns:a16="http://schemas.microsoft.com/office/drawing/2014/main" xmlns="" id="{C21C1655-698A-48D1-BF8A-7CFE6EBB0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4145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2" name="Group 87">
                <a:extLst>
                  <a:ext uri="{FF2B5EF4-FFF2-40B4-BE49-F238E27FC236}">
                    <a16:creationId xmlns:a16="http://schemas.microsoft.com/office/drawing/2014/main" xmlns="" id="{3F35781A-E377-461A-B19D-4276CF2E45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548"/>
                <a:ext cx="1455" cy="403"/>
                <a:chOff x="0" y="4548"/>
                <a:chExt cx="1455" cy="403"/>
              </a:xfrm>
            </p:grpSpPr>
            <p:sp>
              <p:nvSpPr>
                <p:cNvPr id="67795" name="Rectangle 190">
                  <a:extLst>
                    <a:ext uri="{FF2B5EF4-FFF2-40B4-BE49-F238E27FC236}">
                      <a16:creationId xmlns:a16="http://schemas.microsoft.com/office/drawing/2014/main" xmlns="" id="{1E5C8C65-D5CE-4930-A241-E8C7BB0C4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548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Virtual machine Experience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96" name="Rectangle 191">
                  <a:extLst>
                    <a:ext uri="{FF2B5EF4-FFF2-40B4-BE49-F238E27FC236}">
                      <a16:creationId xmlns:a16="http://schemas.microsoft.com/office/drawing/2014/main" xmlns="" id="{CE75A540-3AC2-4981-8BC9-6C958810E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548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3" name="Group 88">
                <a:extLst>
                  <a:ext uri="{FF2B5EF4-FFF2-40B4-BE49-F238E27FC236}">
                    <a16:creationId xmlns:a16="http://schemas.microsoft.com/office/drawing/2014/main" xmlns="" id="{430899D9-F3EB-462B-A7A9-72AF2B25C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4548"/>
                <a:ext cx="409" cy="403"/>
                <a:chOff x="1455" y="4548"/>
                <a:chExt cx="409" cy="403"/>
              </a:xfrm>
            </p:grpSpPr>
            <p:sp>
              <p:nvSpPr>
                <p:cNvPr id="67793" name="Rectangle 188">
                  <a:extLst>
                    <a:ext uri="{FF2B5EF4-FFF2-40B4-BE49-F238E27FC236}">
                      <a16:creationId xmlns:a16="http://schemas.microsoft.com/office/drawing/2014/main" xmlns="" id="{72BAAA25-92DA-4C4C-B9BE-DF748FD85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4548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1.21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94" name="Rectangle 189">
                  <a:extLst>
                    <a:ext uri="{FF2B5EF4-FFF2-40B4-BE49-F238E27FC236}">
                      <a16:creationId xmlns:a16="http://schemas.microsoft.com/office/drawing/2014/main" xmlns="" id="{53BBE2D3-523E-4009-9BA0-BFB6C3574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4548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4" name="Group 89">
                <a:extLst>
                  <a:ext uri="{FF2B5EF4-FFF2-40B4-BE49-F238E27FC236}">
                    <a16:creationId xmlns:a16="http://schemas.microsoft.com/office/drawing/2014/main" xmlns="" id="{0A101606-D20F-4752-BAC0-54CA77381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4548"/>
                <a:ext cx="395" cy="403"/>
                <a:chOff x="1864" y="4548"/>
                <a:chExt cx="395" cy="403"/>
              </a:xfrm>
            </p:grpSpPr>
            <p:sp>
              <p:nvSpPr>
                <p:cNvPr id="67791" name="Rectangle 186">
                  <a:extLst>
                    <a:ext uri="{FF2B5EF4-FFF2-40B4-BE49-F238E27FC236}">
                      <a16:creationId xmlns:a16="http://schemas.microsoft.com/office/drawing/2014/main" xmlns="" id="{2FE83200-3666-497D-B3EA-3DB686200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4548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1.10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92" name="Rectangle 187">
                  <a:extLst>
                    <a:ext uri="{FF2B5EF4-FFF2-40B4-BE49-F238E27FC236}">
                      <a16:creationId xmlns:a16="http://schemas.microsoft.com/office/drawing/2014/main" xmlns="" id="{FB7FC24E-11D1-4CBF-BE2A-EEEE453A3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4548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5" name="Group 90">
                <a:extLst>
                  <a:ext uri="{FF2B5EF4-FFF2-40B4-BE49-F238E27FC236}">
                    <a16:creationId xmlns:a16="http://schemas.microsoft.com/office/drawing/2014/main" xmlns="" id="{89D95CCF-A54A-41F0-AD0A-925189C39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4548"/>
                <a:ext cx="581" cy="403"/>
                <a:chOff x="2259" y="4548"/>
                <a:chExt cx="581" cy="403"/>
              </a:xfrm>
            </p:grpSpPr>
            <p:sp>
              <p:nvSpPr>
                <p:cNvPr id="67789" name="Rectangle 184">
                  <a:extLst>
                    <a:ext uri="{FF2B5EF4-FFF2-40B4-BE49-F238E27FC236}">
                      <a16:creationId xmlns:a16="http://schemas.microsoft.com/office/drawing/2014/main" xmlns="" id="{BA3DC59E-5F3A-4B0B-9E69-6664D0528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4548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90" name="Rectangle 185">
                  <a:extLst>
                    <a:ext uri="{FF2B5EF4-FFF2-40B4-BE49-F238E27FC236}">
                      <a16:creationId xmlns:a16="http://schemas.microsoft.com/office/drawing/2014/main" xmlns="" id="{31198B4D-54ED-419C-A499-F9CFB41CF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4548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6" name="Group 91">
                <a:extLst>
                  <a:ext uri="{FF2B5EF4-FFF2-40B4-BE49-F238E27FC236}">
                    <a16:creationId xmlns:a16="http://schemas.microsoft.com/office/drawing/2014/main" xmlns="" id="{9DD2ED96-2516-40C5-A8DF-76E98E570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4548"/>
                <a:ext cx="416" cy="403"/>
                <a:chOff x="2840" y="4548"/>
                <a:chExt cx="416" cy="403"/>
              </a:xfrm>
            </p:grpSpPr>
            <p:sp>
              <p:nvSpPr>
                <p:cNvPr id="67787" name="Rectangle 182">
                  <a:extLst>
                    <a:ext uri="{FF2B5EF4-FFF2-40B4-BE49-F238E27FC236}">
                      <a16:creationId xmlns:a16="http://schemas.microsoft.com/office/drawing/2014/main" xmlns="" id="{249928B4-E31E-4F38-A940-77BAD2B6C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4548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.90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88" name="Rectangle 183">
                  <a:extLst>
                    <a:ext uri="{FF2B5EF4-FFF2-40B4-BE49-F238E27FC236}">
                      <a16:creationId xmlns:a16="http://schemas.microsoft.com/office/drawing/2014/main" xmlns="" id="{518FDBBA-DA70-4122-86A8-66382801E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4548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7" name="Group 92">
                <a:extLst>
                  <a:ext uri="{FF2B5EF4-FFF2-40B4-BE49-F238E27FC236}">
                    <a16:creationId xmlns:a16="http://schemas.microsoft.com/office/drawing/2014/main" xmlns="" id="{B1D58E66-503F-4441-BB0E-DEB201F0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4548"/>
                <a:ext cx="416" cy="403"/>
                <a:chOff x="3256" y="4548"/>
                <a:chExt cx="416" cy="403"/>
              </a:xfrm>
            </p:grpSpPr>
            <p:sp>
              <p:nvSpPr>
                <p:cNvPr id="67785" name="Rectangle 180">
                  <a:extLst>
                    <a:ext uri="{FF2B5EF4-FFF2-40B4-BE49-F238E27FC236}">
                      <a16:creationId xmlns:a16="http://schemas.microsoft.com/office/drawing/2014/main" xmlns="" id="{4B9E2B49-761D-4955-A454-0BC74A3B7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4548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.90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86" name="Rectangle 181">
                  <a:extLst>
                    <a:ext uri="{FF2B5EF4-FFF2-40B4-BE49-F238E27FC236}">
                      <a16:creationId xmlns:a16="http://schemas.microsoft.com/office/drawing/2014/main" xmlns="" id="{88C03192-C9AD-4F5E-BA71-259AB2BB1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4548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8" name="Group 93">
                <a:extLst>
                  <a:ext uri="{FF2B5EF4-FFF2-40B4-BE49-F238E27FC236}">
                    <a16:creationId xmlns:a16="http://schemas.microsoft.com/office/drawing/2014/main" xmlns="" id="{F02E95AF-586B-459D-AB30-9B16ADC165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548"/>
                <a:ext cx="441" cy="403"/>
                <a:chOff x="3672" y="4548"/>
                <a:chExt cx="441" cy="403"/>
              </a:xfrm>
            </p:grpSpPr>
            <p:sp>
              <p:nvSpPr>
                <p:cNvPr id="67783" name="Rectangle 178">
                  <a:extLst>
                    <a:ext uri="{FF2B5EF4-FFF2-40B4-BE49-F238E27FC236}">
                      <a16:creationId xmlns:a16="http://schemas.microsoft.com/office/drawing/2014/main" xmlns="" id="{E3A0E007-D6E9-4432-8469-1786B2DEA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4548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.90</a:t>
                  </a: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84" name="Rectangle 179">
                  <a:extLst>
                    <a:ext uri="{FF2B5EF4-FFF2-40B4-BE49-F238E27FC236}">
                      <a16:creationId xmlns:a16="http://schemas.microsoft.com/office/drawing/2014/main" xmlns="" id="{FFCCB16C-E866-49BA-A715-BB2E08A13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4548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99" name="Group 94">
                <a:extLst>
                  <a:ext uri="{FF2B5EF4-FFF2-40B4-BE49-F238E27FC236}">
                    <a16:creationId xmlns:a16="http://schemas.microsoft.com/office/drawing/2014/main" xmlns="" id="{6409C22F-776F-482E-9650-6FF053ECB0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951"/>
                <a:ext cx="1455" cy="403"/>
                <a:chOff x="0" y="4951"/>
                <a:chExt cx="1455" cy="403"/>
              </a:xfrm>
            </p:grpSpPr>
            <p:sp>
              <p:nvSpPr>
                <p:cNvPr id="67781" name="Rectangle 176">
                  <a:extLst>
                    <a:ext uri="{FF2B5EF4-FFF2-40B4-BE49-F238E27FC236}">
                      <a16:creationId xmlns:a16="http://schemas.microsoft.com/office/drawing/2014/main" xmlns="" id="{8BC616E0-47C5-4BE3-9932-2DE43FEE56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951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Language Experience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82" name="Rectangle 177">
                  <a:extLst>
                    <a:ext uri="{FF2B5EF4-FFF2-40B4-BE49-F238E27FC236}">
                      <a16:creationId xmlns:a16="http://schemas.microsoft.com/office/drawing/2014/main" xmlns="" id="{49CE22B1-356F-46F9-84C4-3BE3DB9E5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951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0" name="Group 95">
                <a:extLst>
                  <a:ext uri="{FF2B5EF4-FFF2-40B4-BE49-F238E27FC236}">
                    <a16:creationId xmlns:a16="http://schemas.microsoft.com/office/drawing/2014/main" xmlns="" id="{38BC46F5-C71A-4ACC-9724-4A50828C1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4951"/>
                <a:ext cx="409" cy="403"/>
                <a:chOff x="1455" y="4951"/>
                <a:chExt cx="409" cy="403"/>
              </a:xfrm>
            </p:grpSpPr>
            <p:sp>
              <p:nvSpPr>
                <p:cNvPr id="67779" name="Rectangle 174">
                  <a:extLst>
                    <a:ext uri="{FF2B5EF4-FFF2-40B4-BE49-F238E27FC236}">
                      <a16:creationId xmlns:a16="http://schemas.microsoft.com/office/drawing/2014/main" xmlns="" id="{22FD06FD-57B3-404B-B86B-3401A34A7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4951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80" name="Rectangle 175">
                  <a:extLst>
                    <a:ext uri="{FF2B5EF4-FFF2-40B4-BE49-F238E27FC236}">
                      <a16:creationId xmlns:a16="http://schemas.microsoft.com/office/drawing/2014/main" xmlns="" id="{F17DAD67-6252-47DA-9806-76706DF3D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4951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1" name="Group 96">
                <a:extLst>
                  <a:ext uri="{FF2B5EF4-FFF2-40B4-BE49-F238E27FC236}">
                    <a16:creationId xmlns:a16="http://schemas.microsoft.com/office/drawing/2014/main" xmlns="" id="{6B5E3BD1-49E1-4FC1-BFC9-09FF73BC3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4951"/>
                <a:ext cx="395" cy="403"/>
                <a:chOff x="1864" y="4951"/>
                <a:chExt cx="395" cy="403"/>
              </a:xfrm>
            </p:grpSpPr>
            <p:sp>
              <p:nvSpPr>
                <p:cNvPr id="67777" name="Rectangle 172">
                  <a:extLst>
                    <a:ext uri="{FF2B5EF4-FFF2-40B4-BE49-F238E27FC236}">
                      <a16:creationId xmlns:a16="http://schemas.microsoft.com/office/drawing/2014/main" xmlns="" id="{86F220ED-B517-46EB-89C4-7D14C5189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4951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1.07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78" name="Rectangle 173">
                  <a:extLst>
                    <a:ext uri="{FF2B5EF4-FFF2-40B4-BE49-F238E27FC236}">
                      <a16:creationId xmlns:a16="http://schemas.microsoft.com/office/drawing/2014/main" xmlns="" id="{F3DF233C-E5DA-495A-9749-671BCEE0F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4951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2" name="Group 97">
                <a:extLst>
                  <a:ext uri="{FF2B5EF4-FFF2-40B4-BE49-F238E27FC236}">
                    <a16:creationId xmlns:a16="http://schemas.microsoft.com/office/drawing/2014/main" xmlns="" id="{A7A0A8F8-2BFC-4664-B566-EF51A48D4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4951"/>
                <a:ext cx="581" cy="403"/>
                <a:chOff x="2259" y="4951"/>
                <a:chExt cx="581" cy="403"/>
              </a:xfrm>
            </p:grpSpPr>
            <p:sp>
              <p:nvSpPr>
                <p:cNvPr id="67775" name="Rectangle 170">
                  <a:extLst>
                    <a:ext uri="{FF2B5EF4-FFF2-40B4-BE49-F238E27FC236}">
                      <a16:creationId xmlns:a16="http://schemas.microsoft.com/office/drawing/2014/main" xmlns="" id="{CE56C775-2FEC-46AE-9DF8-1EFA91167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4951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76" name="Rectangle 171">
                  <a:extLst>
                    <a:ext uri="{FF2B5EF4-FFF2-40B4-BE49-F238E27FC236}">
                      <a16:creationId xmlns:a16="http://schemas.microsoft.com/office/drawing/2014/main" xmlns="" id="{B49E7C22-EDB8-4105-BD02-828FB30E2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4951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3" name="Group 98">
                <a:extLst>
                  <a:ext uri="{FF2B5EF4-FFF2-40B4-BE49-F238E27FC236}">
                    <a16:creationId xmlns:a16="http://schemas.microsoft.com/office/drawing/2014/main" xmlns="" id="{739278D8-3651-4D32-93EB-E87EAF150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4951"/>
                <a:ext cx="416" cy="403"/>
                <a:chOff x="2840" y="4951"/>
                <a:chExt cx="416" cy="403"/>
              </a:xfrm>
            </p:grpSpPr>
            <p:sp>
              <p:nvSpPr>
                <p:cNvPr id="67773" name="Rectangle 168">
                  <a:extLst>
                    <a:ext uri="{FF2B5EF4-FFF2-40B4-BE49-F238E27FC236}">
                      <a16:creationId xmlns:a16="http://schemas.microsoft.com/office/drawing/2014/main" xmlns="" id="{42EFEA43-3D5E-4C96-9138-A43428B1B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4951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74" name="Rectangle 169">
                  <a:extLst>
                    <a:ext uri="{FF2B5EF4-FFF2-40B4-BE49-F238E27FC236}">
                      <a16:creationId xmlns:a16="http://schemas.microsoft.com/office/drawing/2014/main" xmlns="" id="{8DB49B77-E5C8-484B-9D0A-2EA898895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4951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4" name="Group 99">
                <a:extLst>
                  <a:ext uri="{FF2B5EF4-FFF2-40B4-BE49-F238E27FC236}">
                    <a16:creationId xmlns:a16="http://schemas.microsoft.com/office/drawing/2014/main" xmlns="" id="{56B07E4C-990F-4D89-B2CF-4D9B1D59AD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4951"/>
                <a:ext cx="416" cy="403"/>
                <a:chOff x="3256" y="4951"/>
                <a:chExt cx="416" cy="403"/>
              </a:xfrm>
            </p:grpSpPr>
            <p:sp>
              <p:nvSpPr>
                <p:cNvPr id="67771" name="Rectangle 166">
                  <a:extLst>
                    <a:ext uri="{FF2B5EF4-FFF2-40B4-BE49-F238E27FC236}">
                      <a16:creationId xmlns:a16="http://schemas.microsoft.com/office/drawing/2014/main" xmlns="" id="{2EFDF702-E313-4708-BF2D-CC1A4A025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4951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1050" b="1" dirty="0">
                      <a:solidFill>
                        <a:srgbClr val="FF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.95</a:t>
                  </a:r>
                  <a:endParaRPr lang="en-CA" altLang="tr-TR" sz="105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72" name="Rectangle 167">
                  <a:extLst>
                    <a:ext uri="{FF2B5EF4-FFF2-40B4-BE49-F238E27FC236}">
                      <a16:creationId xmlns:a16="http://schemas.microsoft.com/office/drawing/2014/main" xmlns="" id="{306E175A-063A-48CB-9F12-C175FCD7F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4951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5" name="Group 100">
                <a:extLst>
                  <a:ext uri="{FF2B5EF4-FFF2-40B4-BE49-F238E27FC236}">
                    <a16:creationId xmlns:a16="http://schemas.microsoft.com/office/drawing/2014/main" xmlns="" id="{E4A8C416-FED0-41FC-9952-A2929A8FB7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4951"/>
                <a:ext cx="441" cy="403"/>
                <a:chOff x="3672" y="4951"/>
                <a:chExt cx="441" cy="403"/>
              </a:xfrm>
            </p:grpSpPr>
            <p:sp>
              <p:nvSpPr>
                <p:cNvPr id="67769" name="Rectangle 164">
                  <a:extLst>
                    <a:ext uri="{FF2B5EF4-FFF2-40B4-BE49-F238E27FC236}">
                      <a16:creationId xmlns:a16="http://schemas.microsoft.com/office/drawing/2014/main" xmlns="" id="{DADCBFEB-B9CE-4049-977D-0D2C508C8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4951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.95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70" name="Rectangle 165">
                  <a:extLst>
                    <a:ext uri="{FF2B5EF4-FFF2-40B4-BE49-F238E27FC236}">
                      <a16:creationId xmlns:a16="http://schemas.microsoft.com/office/drawing/2014/main" xmlns="" id="{60447811-EC6A-44BB-B2F9-C22DC7BF3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4951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6" name="Group 101">
                <a:extLst>
                  <a:ext uri="{FF2B5EF4-FFF2-40B4-BE49-F238E27FC236}">
                    <a16:creationId xmlns:a16="http://schemas.microsoft.com/office/drawing/2014/main" xmlns="" id="{0637CCCA-8D68-46DF-9BB0-9F00CBE102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354"/>
                <a:ext cx="1455" cy="403"/>
                <a:chOff x="0" y="5354"/>
                <a:chExt cx="1455" cy="403"/>
              </a:xfrm>
            </p:grpSpPr>
            <p:sp>
              <p:nvSpPr>
                <p:cNvPr id="67767" name="Rectangle 162">
                  <a:extLst>
                    <a:ext uri="{FF2B5EF4-FFF2-40B4-BE49-F238E27FC236}">
                      <a16:creationId xmlns:a16="http://schemas.microsoft.com/office/drawing/2014/main" xmlns="" id="{32DB4C02-CD4E-475C-9CE5-A3DF08AF1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354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Modern Prog Practices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68" name="Rectangle 163">
                  <a:extLst>
                    <a:ext uri="{FF2B5EF4-FFF2-40B4-BE49-F238E27FC236}">
                      <a16:creationId xmlns:a16="http://schemas.microsoft.com/office/drawing/2014/main" xmlns="" id="{1DAC4133-43F1-4621-A97A-94C672332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354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7" name="Group 102">
                <a:extLst>
                  <a:ext uri="{FF2B5EF4-FFF2-40B4-BE49-F238E27FC236}">
                    <a16:creationId xmlns:a16="http://schemas.microsoft.com/office/drawing/2014/main" xmlns="" id="{2FD9E58C-0B72-4987-BD6E-6F0FEDE6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5354"/>
                <a:ext cx="409" cy="403"/>
                <a:chOff x="1455" y="5354"/>
                <a:chExt cx="409" cy="403"/>
              </a:xfrm>
            </p:grpSpPr>
            <p:sp>
              <p:nvSpPr>
                <p:cNvPr id="67765" name="Rectangle 160">
                  <a:extLst>
                    <a:ext uri="{FF2B5EF4-FFF2-40B4-BE49-F238E27FC236}">
                      <a16:creationId xmlns:a16="http://schemas.microsoft.com/office/drawing/2014/main" xmlns="" id="{09224CAB-E9E3-4050-B2C2-7D895BECF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5354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1.24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66" name="Rectangle 161">
                  <a:extLst>
                    <a:ext uri="{FF2B5EF4-FFF2-40B4-BE49-F238E27FC236}">
                      <a16:creationId xmlns:a16="http://schemas.microsoft.com/office/drawing/2014/main" xmlns="" id="{CA0020AE-5D46-4050-A56B-C77B69E53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5354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8" name="Group 103">
                <a:extLst>
                  <a:ext uri="{FF2B5EF4-FFF2-40B4-BE49-F238E27FC236}">
                    <a16:creationId xmlns:a16="http://schemas.microsoft.com/office/drawing/2014/main" xmlns="" id="{045FC419-FE7A-4DE1-89D8-6A67D7CB29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5354"/>
                <a:ext cx="395" cy="403"/>
                <a:chOff x="1864" y="5354"/>
                <a:chExt cx="395" cy="403"/>
              </a:xfrm>
            </p:grpSpPr>
            <p:sp>
              <p:nvSpPr>
                <p:cNvPr id="67763" name="Rectangle 158">
                  <a:extLst>
                    <a:ext uri="{FF2B5EF4-FFF2-40B4-BE49-F238E27FC236}">
                      <a16:creationId xmlns:a16="http://schemas.microsoft.com/office/drawing/2014/main" xmlns="" id="{AD0890FB-2E78-4F2C-B669-C71D443B6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5354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64" name="Rectangle 159">
                  <a:extLst>
                    <a:ext uri="{FF2B5EF4-FFF2-40B4-BE49-F238E27FC236}">
                      <a16:creationId xmlns:a16="http://schemas.microsoft.com/office/drawing/2014/main" xmlns="" id="{43988902-7141-4810-B47D-0E0E9754B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5354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09" name="Group 104">
                <a:extLst>
                  <a:ext uri="{FF2B5EF4-FFF2-40B4-BE49-F238E27FC236}">
                    <a16:creationId xmlns:a16="http://schemas.microsoft.com/office/drawing/2014/main" xmlns="" id="{190F5073-D6F8-469A-8931-7BDBB01ABE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5354"/>
                <a:ext cx="581" cy="403"/>
                <a:chOff x="2259" y="5354"/>
                <a:chExt cx="581" cy="403"/>
              </a:xfrm>
            </p:grpSpPr>
            <p:sp>
              <p:nvSpPr>
                <p:cNvPr id="67761" name="Rectangle 156">
                  <a:extLst>
                    <a:ext uri="{FF2B5EF4-FFF2-40B4-BE49-F238E27FC236}">
                      <a16:creationId xmlns:a16="http://schemas.microsoft.com/office/drawing/2014/main" xmlns="" id="{43A389A7-893C-4D03-A858-C0957DFF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5354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62" name="Rectangle 157">
                  <a:extLst>
                    <a:ext uri="{FF2B5EF4-FFF2-40B4-BE49-F238E27FC236}">
                      <a16:creationId xmlns:a16="http://schemas.microsoft.com/office/drawing/2014/main" xmlns="" id="{DDA60480-1F48-4AAF-84D8-DBDE057F8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5354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0" name="Group 105">
                <a:extLst>
                  <a:ext uri="{FF2B5EF4-FFF2-40B4-BE49-F238E27FC236}">
                    <a16:creationId xmlns:a16="http://schemas.microsoft.com/office/drawing/2014/main" xmlns="" id="{7E3D92BB-1E1E-413F-8509-64C46B8CB4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5354"/>
                <a:ext cx="416" cy="403"/>
                <a:chOff x="2840" y="5354"/>
                <a:chExt cx="416" cy="403"/>
              </a:xfrm>
            </p:grpSpPr>
            <p:sp>
              <p:nvSpPr>
                <p:cNvPr id="67759" name="Rectangle 154">
                  <a:extLst>
                    <a:ext uri="{FF2B5EF4-FFF2-40B4-BE49-F238E27FC236}">
                      <a16:creationId xmlns:a16="http://schemas.microsoft.com/office/drawing/2014/main" xmlns="" id="{2550CD7A-0431-44FA-8086-DEF8580F4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5354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60" name="Rectangle 155">
                  <a:extLst>
                    <a:ext uri="{FF2B5EF4-FFF2-40B4-BE49-F238E27FC236}">
                      <a16:creationId xmlns:a16="http://schemas.microsoft.com/office/drawing/2014/main" xmlns="" id="{17269CD4-C117-472D-90FD-E47DC1CCE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5354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1" name="Group 106">
                <a:extLst>
                  <a:ext uri="{FF2B5EF4-FFF2-40B4-BE49-F238E27FC236}">
                    <a16:creationId xmlns:a16="http://schemas.microsoft.com/office/drawing/2014/main" xmlns="" id="{6A29E6F7-2C0B-4F50-97BF-A8631261E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354"/>
                <a:ext cx="416" cy="403"/>
                <a:chOff x="3256" y="5354"/>
                <a:chExt cx="416" cy="403"/>
              </a:xfrm>
            </p:grpSpPr>
            <p:sp>
              <p:nvSpPr>
                <p:cNvPr id="67757" name="Rectangle 152">
                  <a:extLst>
                    <a:ext uri="{FF2B5EF4-FFF2-40B4-BE49-F238E27FC236}">
                      <a16:creationId xmlns:a16="http://schemas.microsoft.com/office/drawing/2014/main" xmlns="" id="{7F934C92-CC9C-473D-A789-6D81490ED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5354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.82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58" name="Rectangle 153">
                  <a:extLst>
                    <a:ext uri="{FF2B5EF4-FFF2-40B4-BE49-F238E27FC236}">
                      <a16:creationId xmlns:a16="http://schemas.microsoft.com/office/drawing/2014/main" xmlns="" id="{00A20A42-1DCF-4367-A190-E9DD3C0C2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5354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2" name="Group 107">
                <a:extLst>
                  <a:ext uri="{FF2B5EF4-FFF2-40B4-BE49-F238E27FC236}">
                    <a16:creationId xmlns:a16="http://schemas.microsoft.com/office/drawing/2014/main" xmlns="" id="{4AD5542E-BD18-4AB4-B47D-9AD76A3AC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5354"/>
                <a:ext cx="441" cy="403"/>
                <a:chOff x="3672" y="5354"/>
                <a:chExt cx="441" cy="403"/>
              </a:xfrm>
            </p:grpSpPr>
            <p:sp>
              <p:nvSpPr>
                <p:cNvPr id="67755" name="Rectangle 150">
                  <a:extLst>
                    <a:ext uri="{FF2B5EF4-FFF2-40B4-BE49-F238E27FC236}">
                      <a16:creationId xmlns:a16="http://schemas.microsoft.com/office/drawing/2014/main" xmlns="" id="{F865F16A-B58C-4B50-9B7D-44017FC34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5354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.82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56" name="Rectangle 151">
                  <a:extLst>
                    <a:ext uri="{FF2B5EF4-FFF2-40B4-BE49-F238E27FC236}">
                      <a16:creationId xmlns:a16="http://schemas.microsoft.com/office/drawing/2014/main" xmlns="" id="{7780E404-DF55-452A-A3ED-DF377D8F4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5354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3" name="Group 108">
                <a:extLst>
                  <a:ext uri="{FF2B5EF4-FFF2-40B4-BE49-F238E27FC236}">
                    <a16:creationId xmlns:a16="http://schemas.microsoft.com/office/drawing/2014/main" xmlns="" id="{55B7FD7F-173E-4991-9C90-A35B6B9C3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757"/>
                <a:ext cx="1455" cy="403"/>
                <a:chOff x="0" y="5757"/>
                <a:chExt cx="1455" cy="403"/>
              </a:xfrm>
            </p:grpSpPr>
            <p:sp>
              <p:nvSpPr>
                <p:cNvPr id="67753" name="Rectangle 148">
                  <a:extLst>
                    <a:ext uri="{FF2B5EF4-FFF2-40B4-BE49-F238E27FC236}">
                      <a16:creationId xmlns:a16="http://schemas.microsoft.com/office/drawing/2014/main" xmlns="" id="{4A494177-9124-4A7B-ABB7-F7E05E6B0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757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SW Tools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54" name="Rectangle 149">
                  <a:extLst>
                    <a:ext uri="{FF2B5EF4-FFF2-40B4-BE49-F238E27FC236}">
                      <a16:creationId xmlns:a16="http://schemas.microsoft.com/office/drawing/2014/main" xmlns="" id="{006BDA4E-26E5-481D-911C-E37A9AADE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4" name="Group 109">
                <a:extLst>
                  <a:ext uri="{FF2B5EF4-FFF2-40B4-BE49-F238E27FC236}">
                    <a16:creationId xmlns:a16="http://schemas.microsoft.com/office/drawing/2014/main" xmlns="" id="{7BFAC63B-2BE0-4459-84AC-A30FAF0A2C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5757"/>
                <a:ext cx="409" cy="403"/>
                <a:chOff x="1455" y="5757"/>
                <a:chExt cx="409" cy="403"/>
              </a:xfrm>
            </p:grpSpPr>
            <p:sp>
              <p:nvSpPr>
                <p:cNvPr id="67751" name="Rectangle 146">
                  <a:extLst>
                    <a:ext uri="{FF2B5EF4-FFF2-40B4-BE49-F238E27FC236}">
                      <a16:creationId xmlns:a16="http://schemas.microsoft.com/office/drawing/2014/main" xmlns="" id="{501503D6-A43F-47EC-8A95-5BE0BBD2B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5757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1.24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52" name="Rectangle 147">
                  <a:extLst>
                    <a:ext uri="{FF2B5EF4-FFF2-40B4-BE49-F238E27FC236}">
                      <a16:creationId xmlns:a16="http://schemas.microsoft.com/office/drawing/2014/main" xmlns="" id="{FED5326C-ED2F-41C3-93B4-C03044BFC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5757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5" name="Group 110">
                <a:extLst>
                  <a:ext uri="{FF2B5EF4-FFF2-40B4-BE49-F238E27FC236}">
                    <a16:creationId xmlns:a16="http://schemas.microsoft.com/office/drawing/2014/main" xmlns="" id="{7EDCC49D-BE4D-496B-AAB3-999E8AEE4D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5757"/>
                <a:ext cx="395" cy="403"/>
                <a:chOff x="1864" y="5757"/>
                <a:chExt cx="395" cy="403"/>
              </a:xfrm>
            </p:grpSpPr>
            <p:sp>
              <p:nvSpPr>
                <p:cNvPr id="67749" name="Rectangle 144">
                  <a:extLst>
                    <a:ext uri="{FF2B5EF4-FFF2-40B4-BE49-F238E27FC236}">
                      <a16:creationId xmlns:a16="http://schemas.microsoft.com/office/drawing/2014/main" xmlns="" id="{3CDD17F2-C435-4445-907C-DC119CB34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5757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1.10</a:t>
                  </a:r>
                  <a:endParaRPr lang="en-CA" altLang="tr-TR" sz="800" b="1" dirty="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50" name="Rectangle 145">
                  <a:extLst>
                    <a:ext uri="{FF2B5EF4-FFF2-40B4-BE49-F238E27FC236}">
                      <a16:creationId xmlns:a16="http://schemas.microsoft.com/office/drawing/2014/main" xmlns="" id="{D666F70A-E57A-4A5F-8A86-5973A967C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5757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6" name="Group 111">
                <a:extLst>
                  <a:ext uri="{FF2B5EF4-FFF2-40B4-BE49-F238E27FC236}">
                    <a16:creationId xmlns:a16="http://schemas.microsoft.com/office/drawing/2014/main" xmlns="" id="{31F09B36-0FBE-45D5-9A91-D66E05F6B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5757"/>
                <a:ext cx="581" cy="403"/>
                <a:chOff x="2259" y="5757"/>
                <a:chExt cx="581" cy="403"/>
              </a:xfrm>
            </p:grpSpPr>
            <p:sp>
              <p:nvSpPr>
                <p:cNvPr id="67747" name="Rectangle 142">
                  <a:extLst>
                    <a:ext uri="{FF2B5EF4-FFF2-40B4-BE49-F238E27FC236}">
                      <a16:creationId xmlns:a16="http://schemas.microsoft.com/office/drawing/2014/main" xmlns="" id="{7CF5F675-62E1-459D-B6D5-DCDA38B4D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5757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48" name="Rectangle 143">
                  <a:extLst>
                    <a:ext uri="{FF2B5EF4-FFF2-40B4-BE49-F238E27FC236}">
                      <a16:creationId xmlns:a16="http://schemas.microsoft.com/office/drawing/2014/main" xmlns="" id="{55FFEDE6-E72F-4098-A2F4-614E49F8B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5757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7" name="Group 112">
                <a:extLst>
                  <a:ext uri="{FF2B5EF4-FFF2-40B4-BE49-F238E27FC236}">
                    <a16:creationId xmlns:a16="http://schemas.microsoft.com/office/drawing/2014/main" xmlns="" id="{0F646DAC-4C9E-414A-B99A-93D0CA5BE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5757"/>
                <a:ext cx="416" cy="403"/>
                <a:chOff x="2840" y="5757"/>
                <a:chExt cx="416" cy="403"/>
              </a:xfrm>
            </p:grpSpPr>
            <p:sp>
              <p:nvSpPr>
                <p:cNvPr id="67745" name="Rectangle 140">
                  <a:extLst>
                    <a:ext uri="{FF2B5EF4-FFF2-40B4-BE49-F238E27FC236}">
                      <a16:creationId xmlns:a16="http://schemas.microsoft.com/office/drawing/2014/main" xmlns="" id="{2B999677-9252-485B-AEC3-39AA1E953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5757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.91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46" name="Rectangle 141">
                  <a:extLst>
                    <a:ext uri="{FF2B5EF4-FFF2-40B4-BE49-F238E27FC236}">
                      <a16:creationId xmlns:a16="http://schemas.microsoft.com/office/drawing/2014/main" xmlns="" id="{CAD6E8AE-831F-4941-957A-48FE3ACAE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5757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8" name="Group 113">
                <a:extLst>
                  <a:ext uri="{FF2B5EF4-FFF2-40B4-BE49-F238E27FC236}">
                    <a16:creationId xmlns:a16="http://schemas.microsoft.com/office/drawing/2014/main" xmlns="" id="{C3D6E948-E5B0-4650-A69E-88A0AE510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757"/>
                <a:ext cx="416" cy="403"/>
                <a:chOff x="3256" y="5757"/>
                <a:chExt cx="416" cy="403"/>
              </a:xfrm>
            </p:grpSpPr>
            <p:sp>
              <p:nvSpPr>
                <p:cNvPr id="67743" name="Rectangle 138">
                  <a:extLst>
                    <a:ext uri="{FF2B5EF4-FFF2-40B4-BE49-F238E27FC236}">
                      <a16:creationId xmlns:a16="http://schemas.microsoft.com/office/drawing/2014/main" xmlns="" id="{3CA8072E-FDF6-4DCC-A66D-3A1C0C545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5757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.83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44" name="Rectangle 139">
                  <a:extLst>
                    <a:ext uri="{FF2B5EF4-FFF2-40B4-BE49-F238E27FC236}">
                      <a16:creationId xmlns:a16="http://schemas.microsoft.com/office/drawing/2014/main" xmlns="" id="{C4D807B0-5CD1-4972-A822-362E3051F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5757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19" name="Group 114">
                <a:extLst>
                  <a:ext uri="{FF2B5EF4-FFF2-40B4-BE49-F238E27FC236}">
                    <a16:creationId xmlns:a16="http://schemas.microsoft.com/office/drawing/2014/main" xmlns="" id="{3F9005C7-62B8-4B73-B360-17C312F4D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5757"/>
                <a:ext cx="441" cy="403"/>
                <a:chOff x="3672" y="5757"/>
                <a:chExt cx="441" cy="403"/>
              </a:xfrm>
            </p:grpSpPr>
            <p:sp>
              <p:nvSpPr>
                <p:cNvPr id="67741" name="Rectangle 136">
                  <a:extLst>
                    <a:ext uri="{FF2B5EF4-FFF2-40B4-BE49-F238E27FC236}">
                      <a16:creationId xmlns:a16="http://schemas.microsoft.com/office/drawing/2014/main" xmlns="" id="{834D8173-1376-4D12-B96E-95C0F705D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5757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.83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42" name="Rectangle 137">
                  <a:extLst>
                    <a:ext uri="{FF2B5EF4-FFF2-40B4-BE49-F238E27FC236}">
                      <a16:creationId xmlns:a16="http://schemas.microsoft.com/office/drawing/2014/main" xmlns="" id="{3CF52D5C-2E1C-45F9-9AFA-3BB8F15C0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5757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0" name="Group 115">
                <a:extLst>
                  <a:ext uri="{FF2B5EF4-FFF2-40B4-BE49-F238E27FC236}">
                    <a16:creationId xmlns:a16="http://schemas.microsoft.com/office/drawing/2014/main" xmlns="" id="{EED3ED4A-5ED8-4956-B151-C6DABC072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160"/>
                <a:ext cx="1455" cy="403"/>
                <a:chOff x="0" y="6160"/>
                <a:chExt cx="1455" cy="403"/>
              </a:xfrm>
            </p:grpSpPr>
            <p:sp>
              <p:nvSpPr>
                <p:cNvPr id="67739" name="Rectangle 134">
                  <a:extLst>
                    <a:ext uri="{FF2B5EF4-FFF2-40B4-BE49-F238E27FC236}">
                      <a16:creationId xmlns:a16="http://schemas.microsoft.com/office/drawing/2014/main" xmlns="" id="{51B720BB-78AC-4791-AECC-97D06C0F5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6160"/>
                  <a:ext cx="136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Required Dev Schedule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40" name="Rectangle 135">
                  <a:extLst>
                    <a:ext uri="{FF2B5EF4-FFF2-40B4-BE49-F238E27FC236}">
                      <a16:creationId xmlns:a16="http://schemas.microsoft.com/office/drawing/2014/main" xmlns="" id="{6A8EB92F-39D1-4607-B348-DA9527FA5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160"/>
                  <a:ext cx="145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1" name="Group 116">
                <a:extLst>
                  <a:ext uri="{FF2B5EF4-FFF2-40B4-BE49-F238E27FC236}">
                    <a16:creationId xmlns:a16="http://schemas.microsoft.com/office/drawing/2014/main" xmlns="" id="{6EE5F965-AEBA-48B1-8F95-A893F67075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5" y="6160"/>
                <a:ext cx="409" cy="403"/>
                <a:chOff x="1455" y="6160"/>
                <a:chExt cx="409" cy="403"/>
              </a:xfrm>
            </p:grpSpPr>
            <p:sp>
              <p:nvSpPr>
                <p:cNvPr id="67737" name="Rectangle 132">
                  <a:extLst>
                    <a:ext uri="{FF2B5EF4-FFF2-40B4-BE49-F238E27FC236}">
                      <a16:creationId xmlns:a16="http://schemas.microsoft.com/office/drawing/2014/main" xmlns="" id="{C1D149B0-B1ED-4A8E-97FD-61B830014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8" y="6160"/>
                  <a:ext cx="32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1.23</a:t>
                  </a: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38" name="Rectangle 133">
                  <a:extLst>
                    <a:ext uri="{FF2B5EF4-FFF2-40B4-BE49-F238E27FC236}">
                      <a16:creationId xmlns:a16="http://schemas.microsoft.com/office/drawing/2014/main" xmlns="" id="{1F6130FC-6129-49D3-AA7B-923DBA12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5" y="6160"/>
                  <a:ext cx="4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2" name="Group 117">
                <a:extLst>
                  <a:ext uri="{FF2B5EF4-FFF2-40B4-BE49-F238E27FC236}">
                    <a16:creationId xmlns:a16="http://schemas.microsoft.com/office/drawing/2014/main" xmlns="" id="{98BCF971-B698-4BDD-9BC2-663D2595D1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4" y="6160"/>
                <a:ext cx="395" cy="403"/>
                <a:chOff x="1864" y="6160"/>
                <a:chExt cx="395" cy="403"/>
              </a:xfrm>
            </p:grpSpPr>
            <p:sp>
              <p:nvSpPr>
                <p:cNvPr id="67735" name="Rectangle 130">
                  <a:extLst>
                    <a:ext uri="{FF2B5EF4-FFF2-40B4-BE49-F238E27FC236}">
                      <a16:creationId xmlns:a16="http://schemas.microsoft.com/office/drawing/2014/main" xmlns="" id="{55DABF68-664D-414F-AFDC-0946A0068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6160"/>
                  <a:ext cx="30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1.08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36" name="Rectangle 131">
                  <a:extLst>
                    <a:ext uri="{FF2B5EF4-FFF2-40B4-BE49-F238E27FC236}">
                      <a16:creationId xmlns:a16="http://schemas.microsoft.com/office/drawing/2014/main" xmlns="" id="{AD740FE4-BABA-4C48-B90A-1C832FFD7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6160"/>
                  <a:ext cx="39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3" name="Group 118">
                <a:extLst>
                  <a:ext uri="{FF2B5EF4-FFF2-40B4-BE49-F238E27FC236}">
                    <a16:creationId xmlns:a16="http://schemas.microsoft.com/office/drawing/2014/main" xmlns="" id="{C7972652-4F5A-4BA9-AFA1-310D472C3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6160"/>
                <a:ext cx="581" cy="403"/>
                <a:chOff x="2259" y="6160"/>
                <a:chExt cx="581" cy="403"/>
              </a:xfrm>
            </p:grpSpPr>
            <p:sp>
              <p:nvSpPr>
                <p:cNvPr id="67733" name="Rectangle 128">
                  <a:extLst>
                    <a:ext uri="{FF2B5EF4-FFF2-40B4-BE49-F238E27FC236}">
                      <a16:creationId xmlns:a16="http://schemas.microsoft.com/office/drawing/2014/main" xmlns="" id="{14F6EFBE-B758-4B70-9644-C507E5C51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2" y="6160"/>
                  <a:ext cx="49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34" name="Rectangle 129">
                  <a:extLst>
                    <a:ext uri="{FF2B5EF4-FFF2-40B4-BE49-F238E27FC236}">
                      <a16:creationId xmlns:a16="http://schemas.microsoft.com/office/drawing/2014/main" xmlns="" id="{A4779E79-76D3-4439-8890-7428ED521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6160"/>
                  <a:ext cx="58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4" name="Group 119">
                <a:extLst>
                  <a:ext uri="{FF2B5EF4-FFF2-40B4-BE49-F238E27FC236}">
                    <a16:creationId xmlns:a16="http://schemas.microsoft.com/office/drawing/2014/main" xmlns="" id="{4E2D7897-F6F8-4BDE-B1B6-99B21B9E7E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" y="6160"/>
                <a:ext cx="416" cy="403"/>
                <a:chOff x="2840" y="6160"/>
                <a:chExt cx="416" cy="403"/>
              </a:xfrm>
            </p:grpSpPr>
            <p:sp>
              <p:nvSpPr>
                <p:cNvPr id="67731" name="Rectangle 126">
                  <a:extLst>
                    <a:ext uri="{FF2B5EF4-FFF2-40B4-BE49-F238E27FC236}">
                      <a16:creationId xmlns:a16="http://schemas.microsoft.com/office/drawing/2014/main" xmlns="" id="{A46A872F-0A73-44B1-93A7-5F1D71431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3" y="6160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1.04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32" name="Rectangle 127">
                  <a:extLst>
                    <a:ext uri="{FF2B5EF4-FFF2-40B4-BE49-F238E27FC236}">
                      <a16:creationId xmlns:a16="http://schemas.microsoft.com/office/drawing/2014/main" xmlns="" id="{0A22C29D-7369-47F8-BC19-6E0AA9E2F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6160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5" name="Group 120">
                <a:extLst>
                  <a:ext uri="{FF2B5EF4-FFF2-40B4-BE49-F238E27FC236}">
                    <a16:creationId xmlns:a16="http://schemas.microsoft.com/office/drawing/2014/main" xmlns="" id="{032BA1EA-F4E6-411F-B92C-6A868F976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6160"/>
                <a:ext cx="416" cy="403"/>
                <a:chOff x="3256" y="6160"/>
                <a:chExt cx="416" cy="403"/>
              </a:xfrm>
            </p:grpSpPr>
            <p:sp>
              <p:nvSpPr>
                <p:cNvPr id="67729" name="Rectangle 124">
                  <a:extLst>
                    <a:ext uri="{FF2B5EF4-FFF2-40B4-BE49-F238E27FC236}">
                      <a16:creationId xmlns:a16="http://schemas.microsoft.com/office/drawing/2014/main" xmlns="" id="{7F90695C-6037-4D98-8ECF-2A4E78CE2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6160"/>
                  <a:ext cx="330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1.10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30" name="Rectangle 125">
                  <a:extLst>
                    <a:ext uri="{FF2B5EF4-FFF2-40B4-BE49-F238E27FC236}">
                      <a16:creationId xmlns:a16="http://schemas.microsoft.com/office/drawing/2014/main" xmlns="" id="{06554C8A-41B8-47E1-AF4D-FA26C601F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6" y="6160"/>
                  <a:ext cx="4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726" name="Group 121">
                <a:extLst>
                  <a:ext uri="{FF2B5EF4-FFF2-40B4-BE49-F238E27FC236}">
                    <a16:creationId xmlns:a16="http://schemas.microsoft.com/office/drawing/2014/main" xmlns="" id="{CF873638-4CD2-46EF-8FFA-77C545964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6160"/>
                <a:ext cx="441" cy="403"/>
                <a:chOff x="3672" y="6160"/>
                <a:chExt cx="441" cy="403"/>
              </a:xfrm>
            </p:grpSpPr>
            <p:sp>
              <p:nvSpPr>
                <p:cNvPr id="67727" name="Rectangle 122">
                  <a:extLst>
                    <a:ext uri="{FF2B5EF4-FFF2-40B4-BE49-F238E27FC236}">
                      <a16:creationId xmlns:a16="http://schemas.microsoft.com/office/drawing/2014/main" xmlns="" id="{3843A86A-A269-4541-B376-3A871CACE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5" y="6160"/>
                  <a:ext cx="355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r>
                    <a:rPr lang="en-CA" altLang="tr-TR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1,10</a:t>
                  </a:r>
                  <a:endParaRPr lang="en-CA" altLang="tr-TR" sz="800" b="1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en-CA" altLang="tr-TR" sz="12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728" name="Rectangle 123">
                  <a:extLst>
                    <a:ext uri="{FF2B5EF4-FFF2-40B4-BE49-F238E27FC236}">
                      <a16:creationId xmlns:a16="http://schemas.microsoft.com/office/drawing/2014/main" xmlns="" id="{B1318436-E324-4FEC-8A11-296EFA14E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2" y="6160"/>
                  <a:ext cx="44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defRPr sz="36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100000"/>
                    <a:buChar char="–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buChar char="•"/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SzTx/>
                    <a:buFontTx/>
                    <a:buNone/>
                  </a:pPr>
                  <a:endParaRPr lang="tr-TR" altLang="tr-TR" sz="12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7614" name="Rectangle 9">
              <a:extLst>
                <a:ext uri="{FF2B5EF4-FFF2-40B4-BE49-F238E27FC236}">
                  <a16:creationId xmlns:a16="http://schemas.microsoft.com/office/drawing/2014/main" xmlns="" id="{2718E1B1-5A94-449C-9A5B-543BCA2F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-2"/>
              <a:ext cx="4117" cy="6567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3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defRPr sz="3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tr-TR" altLang="tr-TR" sz="1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67612" name="Rectangle 1">
            <a:extLst>
              <a:ext uri="{FF2B5EF4-FFF2-40B4-BE49-F238E27FC236}">
                <a16:creationId xmlns:a16="http://schemas.microsoft.com/office/drawing/2014/main" xmlns="" id="{D161E2D0-1522-426E-B8A7-AE111A48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449" y="5981823"/>
            <a:ext cx="10937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tr-TR" altLang="tr-TR" sz="4000" b="1" dirty="0">
                <a:solidFill>
                  <a:srgbClr val="FF0000"/>
                </a:solidFill>
              </a:rPr>
              <a:t>EAF</a:t>
            </a:r>
            <a:endParaRPr lang="tr-TR" altLang="tr-T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3E1F66A-E937-40B1-995B-ED0AB1CBE738}"/>
              </a:ext>
            </a:extLst>
          </p:cNvPr>
          <p:cNvSpPr/>
          <p:nvPr/>
        </p:nvSpPr>
        <p:spPr>
          <a:xfrm>
            <a:off x="1234286" y="345539"/>
            <a:ext cx="3022219" cy="925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EAF=1.72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32F003-FCA6-4CFB-A2EA-308F3AA25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23783E-FE5B-4693-BEE6-CF70B05C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8" y="1534814"/>
            <a:ext cx="10054858" cy="47834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22F3BA8-A31B-4AAF-B6B4-8AC549954B85}"/>
              </a:ext>
            </a:extLst>
          </p:cNvPr>
          <p:cNvSpPr/>
          <p:nvPr/>
        </p:nvSpPr>
        <p:spPr>
          <a:xfrm>
            <a:off x="6720104" y="345539"/>
            <a:ext cx="4824482" cy="100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E, D, # of People=?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155981EC-E884-45C2-BFDB-5B2A791594C8}"/>
              </a:ext>
            </a:extLst>
          </p:cNvPr>
          <p:cNvSpPr/>
          <p:nvPr/>
        </p:nvSpPr>
        <p:spPr>
          <a:xfrm>
            <a:off x="4494214" y="345539"/>
            <a:ext cx="1838348" cy="922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F1CFAC3-B59B-4F7D-83BC-47A179AD6218}"/>
              </a:ext>
            </a:extLst>
          </p:cNvPr>
          <p:cNvSpPr/>
          <p:nvPr/>
        </p:nvSpPr>
        <p:spPr>
          <a:xfrm>
            <a:off x="887105" y="5561463"/>
            <a:ext cx="4970582" cy="464024"/>
          </a:xfrm>
          <a:custGeom>
            <a:avLst/>
            <a:gdLst>
              <a:gd name="connsiteX0" fmla="*/ 0 w 4970582"/>
              <a:gd name="connsiteY0" fmla="*/ 29679 h 464024"/>
              <a:gd name="connsiteX1" fmla="*/ 29679 w 4970582"/>
              <a:gd name="connsiteY1" fmla="*/ 0 h 464024"/>
              <a:gd name="connsiteX2" fmla="*/ 624483 w 4970582"/>
              <a:gd name="connsiteY2" fmla="*/ 0 h 464024"/>
              <a:gd name="connsiteX3" fmla="*/ 1121062 w 4970582"/>
              <a:gd name="connsiteY3" fmla="*/ 0 h 464024"/>
              <a:gd name="connsiteX4" fmla="*/ 1764978 w 4970582"/>
              <a:gd name="connsiteY4" fmla="*/ 0 h 464024"/>
              <a:gd name="connsiteX5" fmla="*/ 2408894 w 4970582"/>
              <a:gd name="connsiteY5" fmla="*/ 0 h 464024"/>
              <a:gd name="connsiteX6" fmla="*/ 3052810 w 4970582"/>
              <a:gd name="connsiteY6" fmla="*/ 0 h 464024"/>
              <a:gd name="connsiteX7" fmla="*/ 3451165 w 4970582"/>
              <a:gd name="connsiteY7" fmla="*/ 0 h 464024"/>
              <a:gd name="connsiteX8" fmla="*/ 3849520 w 4970582"/>
              <a:gd name="connsiteY8" fmla="*/ 0 h 464024"/>
              <a:gd name="connsiteX9" fmla="*/ 4247875 w 4970582"/>
              <a:gd name="connsiteY9" fmla="*/ 0 h 464024"/>
              <a:gd name="connsiteX10" fmla="*/ 4940903 w 4970582"/>
              <a:gd name="connsiteY10" fmla="*/ 0 h 464024"/>
              <a:gd name="connsiteX11" fmla="*/ 4970582 w 4970582"/>
              <a:gd name="connsiteY11" fmla="*/ 29679 h 464024"/>
              <a:gd name="connsiteX12" fmla="*/ 4970582 w 4970582"/>
              <a:gd name="connsiteY12" fmla="*/ 434345 h 464024"/>
              <a:gd name="connsiteX13" fmla="*/ 4940903 w 4970582"/>
              <a:gd name="connsiteY13" fmla="*/ 464024 h 464024"/>
              <a:gd name="connsiteX14" fmla="*/ 4296987 w 4970582"/>
              <a:gd name="connsiteY14" fmla="*/ 464024 h 464024"/>
              <a:gd name="connsiteX15" fmla="*/ 3898632 w 4970582"/>
              <a:gd name="connsiteY15" fmla="*/ 464024 h 464024"/>
              <a:gd name="connsiteX16" fmla="*/ 3451165 w 4970582"/>
              <a:gd name="connsiteY16" fmla="*/ 464024 h 464024"/>
              <a:gd name="connsiteX17" fmla="*/ 2856361 w 4970582"/>
              <a:gd name="connsiteY17" fmla="*/ 464024 h 464024"/>
              <a:gd name="connsiteX18" fmla="*/ 2212445 w 4970582"/>
              <a:gd name="connsiteY18" fmla="*/ 464024 h 464024"/>
              <a:gd name="connsiteX19" fmla="*/ 1764978 w 4970582"/>
              <a:gd name="connsiteY19" fmla="*/ 464024 h 464024"/>
              <a:gd name="connsiteX20" fmla="*/ 1268399 w 4970582"/>
              <a:gd name="connsiteY20" fmla="*/ 464024 h 464024"/>
              <a:gd name="connsiteX21" fmla="*/ 771820 w 4970582"/>
              <a:gd name="connsiteY21" fmla="*/ 464024 h 464024"/>
              <a:gd name="connsiteX22" fmla="*/ 29679 w 4970582"/>
              <a:gd name="connsiteY22" fmla="*/ 464024 h 464024"/>
              <a:gd name="connsiteX23" fmla="*/ 0 w 4970582"/>
              <a:gd name="connsiteY23" fmla="*/ 434345 h 464024"/>
              <a:gd name="connsiteX24" fmla="*/ 0 w 4970582"/>
              <a:gd name="connsiteY24" fmla="*/ 29679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70582" h="464024" extrusionOk="0">
                <a:moveTo>
                  <a:pt x="0" y="29679"/>
                </a:moveTo>
                <a:cubicBezTo>
                  <a:pt x="2215" y="11908"/>
                  <a:pt x="14358" y="-4417"/>
                  <a:pt x="29679" y="0"/>
                </a:cubicBezTo>
                <a:cubicBezTo>
                  <a:pt x="288031" y="-22173"/>
                  <a:pt x="443196" y="54652"/>
                  <a:pt x="624483" y="0"/>
                </a:cubicBezTo>
                <a:cubicBezTo>
                  <a:pt x="805770" y="-54652"/>
                  <a:pt x="998173" y="44588"/>
                  <a:pt x="1121062" y="0"/>
                </a:cubicBezTo>
                <a:cubicBezTo>
                  <a:pt x="1243951" y="-44588"/>
                  <a:pt x="1558719" y="3052"/>
                  <a:pt x="1764978" y="0"/>
                </a:cubicBezTo>
                <a:cubicBezTo>
                  <a:pt x="1971237" y="-3052"/>
                  <a:pt x="2123777" y="52243"/>
                  <a:pt x="2408894" y="0"/>
                </a:cubicBezTo>
                <a:cubicBezTo>
                  <a:pt x="2694011" y="-52243"/>
                  <a:pt x="2890801" y="61011"/>
                  <a:pt x="3052810" y="0"/>
                </a:cubicBezTo>
                <a:cubicBezTo>
                  <a:pt x="3214819" y="-61011"/>
                  <a:pt x="3325662" y="2296"/>
                  <a:pt x="3451165" y="0"/>
                </a:cubicBezTo>
                <a:cubicBezTo>
                  <a:pt x="3576668" y="-2296"/>
                  <a:pt x="3769415" y="26482"/>
                  <a:pt x="3849520" y="0"/>
                </a:cubicBezTo>
                <a:cubicBezTo>
                  <a:pt x="3929625" y="-26482"/>
                  <a:pt x="4129327" y="13152"/>
                  <a:pt x="4247875" y="0"/>
                </a:cubicBezTo>
                <a:cubicBezTo>
                  <a:pt x="4366424" y="-13152"/>
                  <a:pt x="4645880" y="1437"/>
                  <a:pt x="4940903" y="0"/>
                </a:cubicBezTo>
                <a:cubicBezTo>
                  <a:pt x="4954404" y="1347"/>
                  <a:pt x="4969663" y="10078"/>
                  <a:pt x="4970582" y="29679"/>
                </a:cubicBezTo>
                <a:cubicBezTo>
                  <a:pt x="5016708" y="174174"/>
                  <a:pt x="4939306" y="319689"/>
                  <a:pt x="4970582" y="434345"/>
                </a:cubicBezTo>
                <a:cubicBezTo>
                  <a:pt x="4971891" y="454846"/>
                  <a:pt x="4958225" y="460758"/>
                  <a:pt x="4940903" y="464024"/>
                </a:cubicBezTo>
                <a:cubicBezTo>
                  <a:pt x="4706953" y="516323"/>
                  <a:pt x="4524008" y="458257"/>
                  <a:pt x="4296987" y="464024"/>
                </a:cubicBezTo>
                <a:cubicBezTo>
                  <a:pt x="4069966" y="469791"/>
                  <a:pt x="3997634" y="437377"/>
                  <a:pt x="3898632" y="464024"/>
                </a:cubicBezTo>
                <a:cubicBezTo>
                  <a:pt x="3799631" y="490671"/>
                  <a:pt x="3644359" y="457660"/>
                  <a:pt x="3451165" y="464024"/>
                </a:cubicBezTo>
                <a:cubicBezTo>
                  <a:pt x="3257971" y="470388"/>
                  <a:pt x="3064112" y="395369"/>
                  <a:pt x="2856361" y="464024"/>
                </a:cubicBezTo>
                <a:cubicBezTo>
                  <a:pt x="2648610" y="532679"/>
                  <a:pt x="2503249" y="387261"/>
                  <a:pt x="2212445" y="464024"/>
                </a:cubicBezTo>
                <a:cubicBezTo>
                  <a:pt x="1921641" y="540787"/>
                  <a:pt x="1860148" y="455799"/>
                  <a:pt x="1764978" y="464024"/>
                </a:cubicBezTo>
                <a:cubicBezTo>
                  <a:pt x="1669808" y="472249"/>
                  <a:pt x="1372026" y="426101"/>
                  <a:pt x="1268399" y="464024"/>
                </a:cubicBezTo>
                <a:cubicBezTo>
                  <a:pt x="1164772" y="501947"/>
                  <a:pt x="931635" y="453140"/>
                  <a:pt x="771820" y="464024"/>
                </a:cubicBezTo>
                <a:cubicBezTo>
                  <a:pt x="612005" y="474908"/>
                  <a:pt x="246322" y="389595"/>
                  <a:pt x="29679" y="464024"/>
                </a:cubicBezTo>
                <a:cubicBezTo>
                  <a:pt x="15391" y="465850"/>
                  <a:pt x="-1534" y="452218"/>
                  <a:pt x="0" y="434345"/>
                </a:cubicBezTo>
                <a:cubicBezTo>
                  <a:pt x="-20755" y="315855"/>
                  <a:pt x="1848" y="124479"/>
                  <a:pt x="0" y="2967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63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2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F952AD7-98E7-4D57-A3BE-A5E1E3365F49}"/>
              </a:ext>
            </a:extLst>
          </p:cNvPr>
          <p:cNvSpPr/>
          <p:nvPr/>
        </p:nvSpPr>
        <p:spPr>
          <a:xfrm>
            <a:off x="546351" y="433545"/>
            <a:ext cx="11139854" cy="930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E, D, # of People=?</a:t>
            </a:r>
          </a:p>
        </p:txBody>
      </p: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xmlns="" id="{40078386-6956-4A3D-A008-5D0B406D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44" y="2373591"/>
            <a:ext cx="5455917" cy="3969180"/>
          </a:xfrm>
          <a:prstGeom prst="rect">
            <a:avLst/>
          </a:prstGeom>
        </p:spPr>
      </p:pic>
      <p:cxnSp>
        <p:nvCxnSpPr>
          <p:cNvPr id="39" name="Straight Connector 3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xmlns="" id="{96AA3CA7-B7CF-43EF-91DE-F2BB1350B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68"/>
          <a:stretch/>
        </p:blipFill>
        <p:spPr>
          <a:xfrm>
            <a:off x="104476" y="2220633"/>
            <a:ext cx="5838670" cy="435699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7FDABE-AE59-4D85-AAAB-2A867EEE1108}"/>
              </a:ext>
            </a:extLst>
          </p:cNvPr>
          <p:cNvSpPr/>
          <p:nvPr/>
        </p:nvSpPr>
        <p:spPr>
          <a:xfrm>
            <a:off x="104476" y="4769893"/>
            <a:ext cx="5665537" cy="1903736"/>
          </a:xfrm>
          <a:custGeom>
            <a:avLst/>
            <a:gdLst>
              <a:gd name="connsiteX0" fmla="*/ 0 w 5665537"/>
              <a:gd name="connsiteY0" fmla="*/ 0 h 1903736"/>
              <a:gd name="connsiteX1" fmla="*/ 0 w 5665537"/>
              <a:gd name="connsiteY1" fmla="*/ 0 h 1903736"/>
              <a:gd name="connsiteX2" fmla="*/ 623209 w 5665537"/>
              <a:gd name="connsiteY2" fmla="*/ 0 h 1903736"/>
              <a:gd name="connsiteX3" fmla="*/ 1303074 w 5665537"/>
              <a:gd name="connsiteY3" fmla="*/ 0 h 1903736"/>
              <a:gd name="connsiteX4" fmla="*/ 1756316 w 5665537"/>
              <a:gd name="connsiteY4" fmla="*/ 0 h 1903736"/>
              <a:gd name="connsiteX5" fmla="*/ 2152904 w 5665537"/>
              <a:gd name="connsiteY5" fmla="*/ 0 h 1903736"/>
              <a:gd name="connsiteX6" fmla="*/ 2549492 w 5665537"/>
              <a:gd name="connsiteY6" fmla="*/ 0 h 1903736"/>
              <a:gd name="connsiteX7" fmla="*/ 3059390 w 5665537"/>
              <a:gd name="connsiteY7" fmla="*/ 0 h 1903736"/>
              <a:gd name="connsiteX8" fmla="*/ 3625944 w 5665537"/>
              <a:gd name="connsiteY8" fmla="*/ 0 h 1903736"/>
              <a:gd name="connsiteX9" fmla="*/ 4135842 w 5665537"/>
              <a:gd name="connsiteY9" fmla="*/ 0 h 1903736"/>
              <a:gd name="connsiteX10" fmla="*/ 4645740 w 5665537"/>
              <a:gd name="connsiteY10" fmla="*/ 0 h 1903736"/>
              <a:gd name="connsiteX11" fmla="*/ 5665537 w 5665537"/>
              <a:gd name="connsiteY11" fmla="*/ 0 h 1903736"/>
              <a:gd name="connsiteX12" fmla="*/ 5665537 w 5665537"/>
              <a:gd name="connsiteY12" fmla="*/ 0 h 1903736"/>
              <a:gd name="connsiteX13" fmla="*/ 5665537 w 5665537"/>
              <a:gd name="connsiteY13" fmla="*/ 494971 h 1903736"/>
              <a:gd name="connsiteX14" fmla="*/ 5665537 w 5665537"/>
              <a:gd name="connsiteY14" fmla="*/ 970905 h 1903736"/>
              <a:gd name="connsiteX15" fmla="*/ 5665537 w 5665537"/>
              <a:gd name="connsiteY15" fmla="*/ 1465877 h 1903736"/>
              <a:gd name="connsiteX16" fmla="*/ 5665537 w 5665537"/>
              <a:gd name="connsiteY16" fmla="*/ 1903736 h 1903736"/>
              <a:gd name="connsiteX17" fmla="*/ 5665537 w 5665537"/>
              <a:gd name="connsiteY17" fmla="*/ 1903736 h 1903736"/>
              <a:gd name="connsiteX18" fmla="*/ 4985673 w 5665537"/>
              <a:gd name="connsiteY18" fmla="*/ 1903736 h 1903736"/>
              <a:gd name="connsiteX19" fmla="*/ 4589085 w 5665537"/>
              <a:gd name="connsiteY19" fmla="*/ 1903736 h 1903736"/>
              <a:gd name="connsiteX20" fmla="*/ 4135842 w 5665537"/>
              <a:gd name="connsiteY20" fmla="*/ 1903736 h 1903736"/>
              <a:gd name="connsiteX21" fmla="*/ 3512633 w 5665537"/>
              <a:gd name="connsiteY21" fmla="*/ 1903736 h 1903736"/>
              <a:gd name="connsiteX22" fmla="*/ 2832769 w 5665537"/>
              <a:gd name="connsiteY22" fmla="*/ 1903736 h 1903736"/>
              <a:gd name="connsiteX23" fmla="*/ 2379526 w 5665537"/>
              <a:gd name="connsiteY23" fmla="*/ 1903736 h 1903736"/>
              <a:gd name="connsiteX24" fmla="*/ 1869627 w 5665537"/>
              <a:gd name="connsiteY24" fmla="*/ 1903736 h 1903736"/>
              <a:gd name="connsiteX25" fmla="*/ 1359729 w 5665537"/>
              <a:gd name="connsiteY25" fmla="*/ 1903736 h 1903736"/>
              <a:gd name="connsiteX26" fmla="*/ 849831 w 5665537"/>
              <a:gd name="connsiteY26" fmla="*/ 1903736 h 1903736"/>
              <a:gd name="connsiteX27" fmla="*/ 0 w 5665537"/>
              <a:gd name="connsiteY27" fmla="*/ 1903736 h 1903736"/>
              <a:gd name="connsiteX28" fmla="*/ 0 w 5665537"/>
              <a:gd name="connsiteY28" fmla="*/ 1903736 h 1903736"/>
              <a:gd name="connsiteX29" fmla="*/ 0 w 5665537"/>
              <a:gd name="connsiteY29" fmla="*/ 1446839 h 1903736"/>
              <a:gd name="connsiteX30" fmla="*/ 0 w 5665537"/>
              <a:gd name="connsiteY30" fmla="*/ 1028017 h 1903736"/>
              <a:gd name="connsiteX31" fmla="*/ 0 w 5665537"/>
              <a:gd name="connsiteY31" fmla="*/ 552083 h 1903736"/>
              <a:gd name="connsiteX32" fmla="*/ 0 w 5665537"/>
              <a:gd name="connsiteY32" fmla="*/ 0 h 19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65537" h="1903736" extrusionOk="0">
                <a:moveTo>
                  <a:pt x="0" y="0"/>
                </a:moveTo>
                <a:lnTo>
                  <a:pt x="0" y="0"/>
                </a:lnTo>
                <a:cubicBezTo>
                  <a:pt x="270739" y="-17292"/>
                  <a:pt x="453029" y="51519"/>
                  <a:pt x="623209" y="0"/>
                </a:cubicBezTo>
                <a:cubicBezTo>
                  <a:pt x="793389" y="-51519"/>
                  <a:pt x="1118128" y="24841"/>
                  <a:pt x="1303074" y="0"/>
                </a:cubicBezTo>
                <a:cubicBezTo>
                  <a:pt x="1488021" y="-24841"/>
                  <a:pt x="1606379" y="19617"/>
                  <a:pt x="1756316" y="0"/>
                </a:cubicBezTo>
                <a:cubicBezTo>
                  <a:pt x="1906253" y="-19617"/>
                  <a:pt x="2057108" y="33647"/>
                  <a:pt x="2152904" y="0"/>
                </a:cubicBezTo>
                <a:cubicBezTo>
                  <a:pt x="2248700" y="-33647"/>
                  <a:pt x="2414583" y="5325"/>
                  <a:pt x="2549492" y="0"/>
                </a:cubicBezTo>
                <a:cubicBezTo>
                  <a:pt x="2684401" y="-5325"/>
                  <a:pt x="2931942" y="9196"/>
                  <a:pt x="3059390" y="0"/>
                </a:cubicBezTo>
                <a:cubicBezTo>
                  <a:pt x="3186838" y="-9196"/>
                  <a:pt x="3393458" y="46876"/>
                  <a:pt x="3625944" y="0"/>
                </a:cubicBezTo>
                <a:cubicBezTo>
                  <a:pt x="3858430" y="-46876"/>
                  <a:pt x="3915514" y="45225"/>
                  <a:pt x="4135842" y="0"/>
                </a:cubicBezTo>
                <a:cubicBezTo>
                  <a:pt x="4356170" y="-45225"/>
                  <a:pt x="4396361" y="40309"/>
                  <a:pt x="4645740" y="0"/>
                </a:cubicBezTo>
                <a:cubicBezTo>
                  <a:pt x="4895119" y="-40309"/>
                  <a:pt x="5442647" y="102213"/>
                  <a:pt x="5665537" y="0"/>
                </a:cubicBezTo>
                <a:lnTo>
                  <a:pt x="5665537" y="0"/>
                </a:lnTo>
                <a:cubicBezTo>
                  <a:pt x="5698537" y="130618"/>
                  <a:pt x="5659718" y="343744"/>
                  <a:pt x="5665537" y="494971"/>
                </a:cubicBezTo>
                <a:cubicBezTo>
                  <a:pt x="5671356" y="646198"/>
                  <a:pt x="5626080" y="870325"/>
                  <a:pt x="5665537" y="970905"/>
                </a:cubicBezTo>
                <a:cubicBezTo>
                  <a:pt x="5704994" y="1071485"/>
                  <a:pt x="5613431" y="1249666"/>
                  <a:pt x="5665537" y="1465877"/>
                </a:cubicBezTo>
                <a:cubicBezTo>
                  <a:pt x="5717643" y="1682088"/>
                  <a:pt x="5613219" y="1691151"/>
                  <a:pt x="5665537" y="1903736"/>
                </a:cubicBezTo>
                <a:lnTo>
                  <a:pt x="5665537" y="1903736"/>
                </a:lnTo>
                <a:cubicBezTo>
                  <a:pt x="5481759" y="1925682"/>
                  <a:pt x="5244038" y="1829875"/>
                  <a:pt x="4985673" y="1903736"/>
                </a:cubicBezTo>
                <a:cubicBezTo>
                  <a:pt x="4727308" y="1977597"/>
                  <a:pt x="4690242" y="1889841"/>
                  <a:pt x="4589085" y="1903736"/>
                </a:cubicBezTo>
                <a:cubicBezTo>
                  <a:pt x="4487928" y="1917631"/>
                  <a:pt x="4257089" y="1889312"/>
                  <a:pt x="4135842" y="1903736"/>
                </a:cubicBezTo>
                <a:cubicBezTo>
                  <a:pt x="4014595" y="1918160"/>
                  <a:pt x="3745007" y="1893928"/>
                  <a:pt x="3512633" y="1903736"/>
                </a:cubicBezTo>
                <a:cubicBezTo>
                  <a:pt x="3280259" y="1913544"/>
                  <a:pt x="3140915" y="1825169"/>
                  <a:pt x="2832769" y="1903736"/>
                </a:cubicBezTo>
                <a:cubicBezTo>
                  <a:pt x="2524623" y="1982303"/>
                  <a:pt x="2532814" y="1879770"/>
                  <a:pt x="2379526" y="1903736"/>
                </a:cubicBezTo>
                <a:cubicBezTo>
                  <a:pt x="2226238" y="1927702"/>
                  <a:pt x="2109531" y="1882913"/>
                  <a:pt x="1869627" y="1903736"/>
                </a:cubicBezTo>
                <a:cubicBezTo>
                  <a:pt x="1629723" y="1924559"/>
                  <a:pt x="1483406" y="1851989"/>
                  <a:pt x="1359729" y="1903736"/>
                </a:cubicBezTo>
                <a:cubicBezTo>
                  <a:pt x="1236052" y="1955483"/>
                  <a:pt x="1008044" y="1890578"/>
                  <a:pt x="849831" y="1903736"/>
                </a:cubicBezTo>
                <a:cubicBezTo>
                  <a:pt x="691618" y="1916894"/>
                  <a:pt x="297791" y="1874573"/>
                  <a:pt x="0" y="1903736"/>
                </a:cubicBezTo>
                <a:lnTo>
                  <a:pt x="0" y="1903736"/>
                </a:lnTo>
                <a:cubicBezTo>
                  <a:pt x="-11143" y="1721448"/>
                  <a:pt x="1709" y="1639184"/>
                  <a:pt x="0" y="1446839"/>
                </a:cubicBezTo>
                <a:cubicBezTo>
                  <a:pt x="-1709" y="1254494"/>
                  <a:pt x="7905" y="1235419"/>
                  <a:pt x="0" y="1028017"/>
                </a:cubicBezTo>
                <a:cubicBezTo>
                  <a:pt x="-7905" y="820615"/>
                  <a:pt x="46587" y="758799"/>
                  <a:pt x="0" y="552083"/>
                </a:cubicBezTo>
                <a:cubicBezTo>
                  <a:pt x="-46587" y="345367"/>
                  <a:pt x="17246" y="1579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D14214E-4A4E-4F55-9C8C-410BA89C22ED}"/>
              </a:ext>
            </a:extLst>
          </p:cNvPr>
          <p:cNvSpPr/>
          <p:nvPr/>
        </p:nvSpPr>
        <p:spPr>
          <a:xfrm>
            <a:off x="6810233" y="4701654"/>
            <a:ext cx="5108228" cy="538172"/>
          </a:xfrm>
          <a:custGeom>
            <a:avLst/>
            <a:gdLst>
              <a:gd name="connsiteX0" fmla="*/ 0 w 5108228"/>
              <a:gd name="connsiteY0" fmla="*/ 0 h 538172"/>
              <a:gd name="connsiteX1" fmla="*/ 0 w 5108228"/>
              <a:gd name="connsiteY1" fmla="*/ 0 h 538172"/>
              <a:gd name="connsiteX2" fmla="*/ 618663 w 5108228"/>
              <a:gd name="connsiteY2" fmla="*/ 0 h 538172"/>
              <a:gd name="connsiteX3" fmla="*/ 1288409 w 5108228"/>
              <a:gd name="connsiteY3" fmla="*/ 0 h 538172"/>
              <a:gd name="connsiteX4" fmla="*/ 1753825 w 5108228"/>
              <a:gd name="connsiteY4" fmla="*/ 0 h 538172"/>
              <a:gd name="connsiteX5" fmla="*/ 2168159 w 5108228"/>
              <a:gd name="connsiteY5" fmla="*/ 0 h 538172"/>
              <a:gd name="connsiteX6" fmla="*/ 2582493 w 5108228"/>
              <a:gd name="connsiteY6" fmla="*/ 0 h 538172"/>
              <a:gd name="connsiteX7" fmla="*/ 3098992 w 5108228"/>
              <a:gd name="connsiteY7" fmla="*/ 0 h 538172"/>
              <a:gd name="connsiteX8" fmla="*/ 3666573 w 5108228"/>
              <a:gd name="connsiteY8" fmla="*/ 0 h 538172"/>
              <a:gd name="connsiteX9" fmla="*/ 4183071 w 5108228"/>
              <a:gd name="connsiteY9" fmla="*/ 0 h 538172"/>
              <a:gd name="connsiteX10" fmla="*/ 5108228 w 5108228"/>
              <a:gd name="connsiteY10" fmla="*/ 0 h 538172"/>
              <a:gd name="connsiteX11" fmla="*/ 5108228 w 5108228"/>
              <a:gd name="connsiteY11" fmla="*/ 0 h 538172"/>
              <a:gd name="connsiteX12" fmla="*/ 5108228 w 5108228"/>
              <a:gd name="connsiteY12" fmla="*/ 538172 h 538172"/>
              <a:gd name="connsiteX13" fmla="*/ 5108228 w 5108228"/>
              <a:gd name="connsiteY13" fmla="*/ 538172 h 538172"/>
              <a:gd name="connsiteX14" fmla="*/ 4489565 w 5108228"/>
              <a:gd name="connsiteY14" fmla="*/ 538172 h 538172"/>
              <a:gd name="connsiteX15" fmla="*/ 4024149 w 5108228"/>
              <a:gd name="connsiteY15" fmla="*/ 538172 h 538172"/>
              <a:gd name="connsiteX16" fmla="*/ 3507650 w 5108228"/>
              <a:gd name="connsiteY16" fmla="*/ 538172 h 538172"/>
              <a:gd name="connsiteX17" fmla="*/ 2991151 w 5108228"/>
              <a:gd name="connsiteY17" fmla="*/ 538172 h 538172"/>
              <a:gd name="connsiteX18" fmla="*/ 2423570 w 5108228"/>
              <a:gd name="connsiteY18" fmla="*/ 538172 h 538172"/>
              <a:gd name="connsiteX19" fmla="*/ 2009236 w 5108228"/>
              <a:gd name="connsiteY19" fmla="*/ 538172 h 538172"/>
              <a:gd name="connsiteX20" fmla="*/ 1543820 w 5108228"/>
              <a:gd name="connsiteY20" fmla="*/ 538172 h 538172"/>
              <a:gd name="connsiteX21" fmla="*/ 925157 w 5108228"/>
              <a:gd name="connsiteY21" fmla="*/ 538172 h 538172"/>
              <a:gd name="connsiteX22" fmla="*/ 0 w 5108228"/>
              <a:gd name="connsiteY22" fmla="*/ 538172 h 538172"/>
              <a:gd name="connsiteX23" fmla="*/ 0 w 5108228"/>
              <a:gd name="connsiteY23" fmla="*/ 538172 h 538172"/>
              <a:gd name="connsiteX24" fmla="*/ 0 w 5108228"/>
              <a:gd name="connsiteY24" fmla="*/ 0 h 53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08228" h="538172" extrusionOk="0">
                <a:moveTo>
                  <a:pt x="0" y="0"/>
                </a:moveTo>
                <a:lnTo>
                  <a:pt x="0" y="0"/>
                </a:lnTo>
                <a:cubicBezTo>
                  <a:pt x="261546" y="-8805"/>
                  <a:pt x="320904" y="50803"/>
                  <a:pt x="618663" y="0"/>
                </a:cubicBezTo>
                <a:cubicBezTo>
                  <a:pt x="916422" y="-50803"/>
                  <a:pt x="1089411" y="20593"/>
                  <a:pt x="1288409" y="0"/>
                </a:cubicBezTo>
                <a:cubicBezTo>
                  <a:pt x="1487407" y="-20593"/>
                  <a:pt x="1566272" y="22175"/>
                  <a:pt x="1753825" y="0"/>
                </a:cubicBezTo>
                <a:cubicBezTo>
                  <a:pt x="1941378" y="-22175"/>
                  <a:pt x="1994014" y="49388"/>
                  <a:pt x="2168159" y="0"/>
                </a:cubicBezTo>
                <a:cubicBezTo>
                  <a:pt x="2342304" y="-49388"/>
                  <a:pt x="2402807" y="35354"/>
                  <a:pt x="2582493" y="0"/>
                </a:cubicBezTo>
                <a:cubicBezTo>
                  <a:pt x="2762179" y="-35354"/>
                  <a:pt x="2885651" y="29460"/>
                  <a:pt x="3098992" y="0"/>
                </a:cubicBezTo>
                <a:cubicBezTo>
                  <a:pt x="3312333" y="-29460"/>
                  <a:pt x="3428285" y="48711"/>
                  <a:pt x="3666573" y="0"/>
                </a:cubicBezTo>
                <a:cubicBezTo>
                  <a:pt x="3904861" y="-48711"/>
                  <a:pt x="3997010" y="15088"/>
                  <a:pt x="4183071" y="0"/>
                </a:cubicBezTo>
                <a:cubicBezTo>
                  <a:pt x="4369132" y="-15088"/>
                  <a:pt x="4786198" y="33326"/>
                  <a:pt x="5108228" y="0"/>
                </a:cubicBezTo>
                <a:lnTo>
                  <a:pt x="5108228" y="0"/>
                </a:lnTo>
                <a:cubicBezTo>
                  <a:pt x="5131436" y="165106"/>
                  <a:pt x="5073610" y="339641"/>
                  <a:pt x="5108228" y="538172"/>
                </a:cubicBezTo>
                <a:lnTo>
                  <a:pt x="5108228" y="538172"/>
                </a:lnTo>
                <a:cubicBezTo>
                  <a:pt x="4807702" y="544586"/>
                  <a:pt x="4765752" y="520217"/>
                  <a:pt x="4489565" y="538172"/>
                </a:cubicBezTo>
                <a:cubicBezTo>
                  <a:pt x="4213378" y="556127"/>
                  <a:pt x="4157891" y="508211"/>
                  <a:pt x="4024149" y="538172"/>
                </a:cubicBezTo>
                <a:cubicBezTo>
                  <a:pt x="3890407" y="568133"/>
                  <a:pt x="3717524" y="484230"/>
                  <a:pt x="3507650" y="538172"/>
                </a:cubicBezTo>
                <a:cubicBezTo>
                  <a:pt x="3297776" y="592114"/>
                  <a:pt x="3207705" y="528701"/>
                  <a:pt x="2991151" y="538172"/>
                </a:cubicBezTo>
                <a:cubicBezTo>
                  <a:pt x="2774597" y="547643"/>
                  <a:pt x="2594630" y="536563"/>
                  <a:pt x="2423570" y="538172"/>
                </a:cubicBezTo>
                <a:cubicBezTo>
                  <a:pt x="2252510" y="539781"/>
                  <a:pt x="2117088" y="513151"/>
                  <a:pt x="2009236" y="538172"/>
                </a:cubicBezTo>
                <a:cubicBezTo>
                  <a:pt x="1901384" y="563193"/>
                  <a:pt x="1712420" y="484635"/>
                  <a:pt x="1543820" y="538172"/>
                </a:cubicBezTo>
                <a:cubicBezTo>
                  <a:pt x="1375220" y="591709"/>
                  <a:pt x="1050651" y="527058"/>
                  <a:pt x="925157" y="538172"/>
                </a:cubicBezTo>
                <a:cubicBezTo>
                  <a:pt x="799663" y="549286"/>
                  <a:pt x="293300" y="494551"/>
                  <a:pt x="0" y="538172"/>
                </a:cubicBezTo>
                <a:lnTo>
                  <a:pt x="0" y="538172"/>
                </a:lnTo>
                <a:cubicBezTo>
                  <a:pt x="-19702" y="327245"/>
                  <a:pt x="27872" y="25523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4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C1775-B979-43F9-9E9F-D664852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34370"/>
            <a:ext cx="4343400" cy="1929384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000" b="1" dirty="0"/>
              <a:t>Problem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070D4-9CED-425A-A0BA-9EF42942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You will estimate cost of a SW project acc to the given values below. Use </a:t>
            </a:r>
            <a:r>
              <a:rPr lang="en-US" sz="2200" dirty="0">
                <a:highlight>
                  <a:srgbClr val="FFFF00"/>
                </a:highlight>
              </a:rPr>
              <a:t>SEMIDETACHED</a:t>
            </a:r>
            <a:r>
              <a:rPr lang="en-US" sz="2200" dirty="0"/>
              <a:t> mode of the </a:t>
            </a:r>
            <a:r>
              <a:rPr lang="en-US" sz="2200" dirty="0">
                <a:highlight>
                  <a:srgbClr val="FFFF00"/>
                </a:highlight>
              </a:rPr>
              <a:t>INTERMEDIATE COCOMO </a:t>
            </a:r>
            <a:r>
              <a:rPr lang="en-US" sz="2200" dirty="0"/>
              <a:t>and total Effort, Dur, Num of People, first. Then calculate stage-based Effort and Duration for each stage of </a:t>
            </a:r>
            <a:r>
              <a:rPr lang="en-US" sz="2200" dirty="0">
                <a:highlight>
                  <a:srgbClr val="FFFF00"/>
                </a:highlight>
              </a:rPr>
              <a:t>SDLC…(JAVA)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B0ECF3E-3DAA-4B33-9842-08D740E4E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29844"/>
              </p:ext>
            </p:extLst>
          </p:nvPr>
        </p:nvGraphicFramePr>
        <p:xfrm>
          <a:off x="4937719" y="3804963"/>
          <a:ext cx="7184431" cy="2471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125">
                  <a:extLst>
                    <a:ext uri="{9D8B030D-6E8A-4147-A177-3AD203B41FA5}">
                      <a16:colId xmlns:a16="http://schemas.microsoft.com/office/drawing/2014/main" xmlns="" val="2048845893"/>
                    </a:ext>
                  </a:extLst>
                </a:gridCol>
                <a:gridCol w="687212">
                  <a:extLst>
                    <a:ext uri="{9D8B030D-6E8A-4147-A177-3AD203B41FA5}">
                      <a16:colId xmlns:a16="http://schemas.microsoft.com/office/drawing/2014/main" xmlns="" val="3450142193"/>
                    </a:ext>
                  </a:extLst>
                </a:gridCol>
                <a:gridCol w="696053">
                  <a:extLst>
                    <a:ext uri="{9D8B030D-6E8A-4147-A177-3AD203B41FA5}">
                      <a16:colId xmlns:a16="http://schemas.microsoft.com/office/drawing/2014/main" xmlns="" val="1435557672"/>
                    </a:ext>
                  </a:extLst>
                </a:gridCol>
                <a:gridCol w="802144">
                  <a:extLst>
                    <a:ext uri="{9D8B030D-6E8A-4147-A177-3AD203B41FA5}">
                      <a16:colId xmlns:a16="http://schemas.microsoft.com/office/drawing/2014/main" xmlns="" val="4255886547"/>
                    </a:ext>
                  </a:extLst>
                </a:gridCol>
                <a:gridCol w="810985">
                  <a:extLst>
                    <a:ext uri="{9D8B030D-6E8A-4147-A177-3AD203B41FA5}">
                      <a16:colId xmlns:a16="http://schemas.microsoft.com/office/drawing/2014/main" xmlns="" val="1699085824"/>
                    </a:ext>
                  </a:extLst>
                </a:gridCol>
                <a:gridCol w="844140">
                  <a:extLst>
                    <a:ext uri="{9D8B030D-6E8A-4147-A177-3AD203B41FA5}">
                      <a16:colId xmlns:a16="http://schemas.microsoft.com/office/drawing/2014/main" xmlns="" val="3905446496"/>
                    </a:ext>
                  </a:extLst>
                </a:gridCol>
                <a:gridCol w="658809">
                  <a:extLst>
                    <a:ext uri="{9D8B030D-6E8A-4147-A177-3AD203B41FA5}">
                      <a16:colId xmlns:a16="http://schemas.microsoft.com/office/drawing/2014/main" xmlns="" val="2161494221"/>
                    </a:ext>
                  </a:extLst>
                </a:gridCol>
                <a:gridCol w="589963">
                  <a:extLst>
                    <a:ext uri="{9D8B030D-6E8A-4147-A177-3AD203B41FA5}">
                      <a16:colId xmlns:a16="http://schemas.microsoft.com/office/drawing/2014/main" xmlns="" val="2848961692"/>
                    </a:ext>
                  </a:extLst>
                </a:gridCol>
              </a:tblGrid>
              <a:tr h="343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Business Functions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Simple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Simple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Weight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Average Weight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Complex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Complex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Weight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UFPs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4282410211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User Input Functions (IT)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2470855992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User Output Functions (OT)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2601856024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User Inquiries (QT)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3379817838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Internal Files (FT)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3389132810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External Interfaces (ET)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996966015"/>
                  </a:ext>
                </a:extLst>
              </a:tr>
              <a:tr h="199909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TOTAL UFP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694" marR="4694" marT="4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125227272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EF8625E-8CA3-4DDD-AF71-7216595BF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74502"/>
              </p:ext>
            </p:extLst>
          </p:nvPr>
        </p:nvGraphicFramePr>
        <p:xfrm>
          <a:off x="132636" y="2547324"/>
          <a:ext cx="4672447" cy="4259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188">
                  <a:extLst>
                    <a:ext uri="{9D8B030D-6E8A-4147-A177-3AD203B41FA5}">
                      <a16:colId xmlns:a16="http://schemas.microsoft.com/office/drawing/2014/main" xmlns="" val="1901318083"/>
                    </a:ext>
                  </a:extLst>
                </a:gridCol>
                <a:gridCol w="2029398">
                  <a:extLst>
                    <a:ext uri="{9D8B030D-6E8A-4147-A177-3AD203B41FA5}">
                      <a16:colId xmlns:a16="http://schemas.microsoft.com/office/drawing/2014/main" xmlns="" val="1472161139"/>
                    </a:ext>
                  </a:extLst>
                </a:gridCol>
                <a:gridCol w="879857">
                  <a:extLst>
                    <a:ext uri="{9D8B030D-6E8A-4147-A177-3AD203B41FA5}">
                      <a16:colId xmlns:a16="http://schemas.microsoft.com/office/drawing/2014/main" xmlns="" val="10580887"/>
                    </a:ext>
                  </a:extLst>
                </a:gridCol>
                <a:gridCol w="1533004">
                  <a:extLst>
                    <a:ext uri="{9D8B030D-6E8A-4147-A177-3AD203B41FA5}">
                      <a16:colId xmlns:a16="http://schemas.microsoft.com/office/drawing/2014/main" xmlns="" val="375141454"/>
                    </a:ext>
                  </a:extLst>
                </a:gridCol>
              </a:tblGrid>
              <a:tr h="359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Factors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Complexity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Complexity Value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353104196"/>
                  </a:ext>
                </a:extLst>
              </a:tr>
              <a:tr h="3063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Data Communication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Essential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713529605"/>
                  </a:ext>
                </a:extLst>
              </a:tr>
              <a:tr h="4544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Distributed data processing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699929938"/>
                  </a:ext>
                </a:extLst>
              </a:tr>
              <a:tr h="3063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Performance Criteria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534546774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Online Data Entry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34483977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Reusability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81041471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Ease of Installation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652337519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Maintainability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57066445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Online Updating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09738151"/>
                  </a:ext>
                </a:extLst>
              </a:tr>
              <a:tr h="3063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Complex Computations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4145760639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Reusability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Moderate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36255991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Ease of installation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Essential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710412434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Ease of operation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48528565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Portability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Significant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286194040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Maintainability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Moderate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67878556"/>
                  </a:ext>
                </a:extLst>
              </a:tr>
              <a:tr h="229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6177741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07FE37-C5B3-4394-9B0B-D62A0BBC5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06" r="36034" b="29714"/>
          <a:stretch/>
        </p:blipFill>
        <p:spPr>
          <a:xfrm>
            <a:off x="6096000" y="2264759"/>
            <a:ext cx="5829300" cy="15402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7381AA-7FE1-4BD6-BD84-46DEB754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33" y="2418963"/>
            <a:ext cx="38546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0: No </a:t>
            </a:r>
            <a:r>
              <a:rPr lang="tr-TR" altLang="tr-TR" sz="1400" b="1" dirty="0" err="1">
                <a:solidFill>
                  <a:schemeClr val="tx2"/>
                </a:solidFill>
              </a:rPr>
              <a:t>influence</a:t>
            </a:r>
            <a:endParaRPr lang="tr-TR" altLang="tr-TR" sz="1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1: </a:t>
            </a:r>
            <a:r>
              <a:rPr lang="tr-TR" altLang="tr-TR" sz="1400" b="1" dirty="0" err="1">
                <a:solidFill>
                  <a:schemeClr val="tx2"/>
                </a:solidFill>
              </a:rPr>
              <a:t>Incidental</a:t>
            </a:r>
            <a:endParaRPr lang="tr-TR" altLang="tr-TR" sz="1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2: </a:t>
            </a:r>
            <a:r>
              <a:rPr lang="tr-TR" altLang="tr-TR" sz="1400" b="1" dirty="0" err="1">
                <a:solidFill>
                  <a:schemeClr val="tx2"/>
                </a:solidFill>
              </a:rPr>
              <a:t>Moderate</a:t>
            </a:r>
            <a:endParaRPr lang="tr-TR" altLang="tr-TR" sz="1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3: </a:t>
            </a:r>
            <a:r>
              <a:rPr lang="tr-TR" altLang="tr-TR" sz="1400" b="1" dirty="0" err="1">
                <a:solidFill>
                  <a:schemeClr val="tx2"/>
                </a:solidFill>
              </a:rPr>
              <a:t>Average</a:t>
            </a:r>
            <a:endParaRPr lang="tr-TR" altLang="tr-TR" sz="1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4: </a:t>
            </a:r>
            <a:r>
              <a:rPr lang="tr-TR" altLang="tr-TR" sz="1400" b="1" dirty="0" err="1">
                <a:solidFill>
                  <a:schemeClr val="tx2"/>
                </a:solidFill>
              </a:rPr>
              <a:t>Significant</a:t>
            </a:r>
            <a:endParaRPr lang="tr-TR" altLang="tr-TR" sz="1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tr-TR" altLang="tr-TR" sz="1400" b="1" dirty="0">
                <a:solidFill>
                  <a:schemeClr val="tx2"/>
                </a:solidFill>
              </a:rPr>
              <a:t>5. </a:t>
            </a:r>
            <a:r>
              <a:rPr lang="tr-TR" altLang="tr-TR" sz="1400" b="1" dirty="0" err="1">
                <a:solidFill>
                  <a:schemeClr val="tx2"/>
                </a:solidFill>
              </a:rPr>
              <a:t>Essential</a:t>
            </a:r>
            <a:endParaRPr lang="tr-TR" altLang="tr-TR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0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070D4-9CED-425A-A0BA-9EF42942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33437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You will estimate cost of a SW project acc to the given values below. Use </a:t>
            </a:r>
            <a:r>
              <a:rPr lang="en-US" sz="2200" dirty="0">
                <a:highlight>
                  <a:srgbClr val="FFFF00"/>
                </a:highlight>
              </a:rPr>
              <a:t>SEMIDETACHED</a:t>
            </a:r>
            <a:r>
              <a:rPr lang="en-US" sz="2200" dirty="0"/>
              <a:t> mode of the </a:t>
            </a:r>
            <a:r>
              <a:rPr lang="en-US" sz="2200" dirty="0">
                <a:highlight>
                  <a:srgbClr val="FFFF00"/>
                </a:highlight>
              </a:rPr>
              <a:t>INTERMEDIATE COCOMO </a:t>
            </a:r>
            <a:r>
              <a:rPr lang="en-US" sz="2200" dirty="0"/>
              <a:t>and total Effort, Duration, Num of People, first. Then calculate stage-based Effort and Duration for each stage of </a:t>
            </a:r>
            <a:r>
              <a:rPr lang="en-US" sz="2200" dirty="0">
                <a:highlight>
                  <a:srgbClr val="FFFF00"/>
                </a:highlight>
              </a:rPr>
              <a:t>SDLC…(JAVA)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B0ECF3E-3DAA-4B33-9842-08D740E4E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9817"/>
              </p:ext>
            </p:extLst>
          </p:nvPr>
        </p:nvGraphicFramePr>
        <p:xfrm>
          <a:off x="5248655" y="4491142"/>
          <a:ext cx="6835254" cy="2223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297">
                  <a:extLst>
                    <a:ext uri="{9D8B030D-6E8A-4147-A177-3AD203B41FA5}">
                      <a16:colId xmlns:a16="http://schemas.microsoft.com/office/drawing/2014/main" xmlns="" val="2048845893"/>
                    </a:ext>
                  </a:extLst>
                </a:gridCol>
                <a:gridCol w="653813">
                  <a:extLst>
                    <a:ext uri="{9D8B030D-6E8A-4147-A177-3AD203B41FA5}">
                      <a16:colId xmlns:a16="http://schemas.microsoft.com/office/drawing/2014/main" xmlns="" val="3450142193"/>
                    </a:ext>
                  </a:extLst>
                </a:gridCol>
                <a:gridCol w="662225">
                  <a:extLst>
                    <a:ext uri="{9D8B030D-6E8A-4147-A177-3AD203B41FA5}">
                      <a16:colId xmlns:a16="http://schemas.microsoft.com/office/drawing/2014/main" xmlns="" val="1435557672"/>
                    </a:ext>
                  </a:extLst>
                </a:gridCol>
                <a:gridCol w="763158">
                  <a:extLst>
                    <a:ext uri="{9D8B030D-6E8A-4147-A177-3AD203B41FA5}">
                      <a16:colId xmlns:a16="http://schemas.microsoft.com/office/drawing/2014/main" xmlns="" val="4255886547"/>
                    </a:ext>
                  </a:extLst>
                </a:gridCol>
                <a:gridCol w="771570">
                  <a:extLst>
                    <a:ext uri="{9D8B030D-6E8A-4147-A177-3AD203B41FA5}">
                      <a16:colId xmlns:a16="http://schemas.microsoft.com/office/drawing/2014/main" xmlns="" val="1699085824"/>
                    </a:ext>
                  </a:extLst>
                </a:gridCol>
                <a:gridCol w="803113">
                  <a:extLst>
                    <a:ext uri="{9D8B030D-6E8A-4147-A177-3AD203B41FA5}">
                      <a16:colId xmlns:a16="http://schemas.microsoft.com/office/drawing/2014/main" xmlns="" val="3905446496"/>
                    </a:ext>
                  </a:extLst>
                </a:gridCol>
                <a:gridCol w="626788">
                  <a:extLst>
                    <a:ext uri="{9D8B030D-6E8A-4147-A177-3AD203B41FA5}">
                      <a16:colId xmlns:a16="http://schemas.microsoft.com/office/drawing/2014/main" xmlns="" val="2161494221"/>
                    </a:ext>
                  </a:extLst>
                </a:gridCol>
                <a:gridCol w="561290">
                  <a:extLst>
                    <a:ext uri="{9D8B030D-6E8A-4147-A177-3AD203B41FA5}">
                      <a16:colId xmlns:a16="http://schemas.microsoft.com/office/drawing/2014/main" xmlns="" val="2848961692"/>
                    </a:ext>
                  </a:extLst>
                </a:gridCol>
              </a:tblGrid>
              <a:tr h="3434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Functions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Weight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UFPs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4282410211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Input Functions (IT)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2470855992"/>
                  </a:ext>
                </a:extLst>
              </a:tr>
              <a:tr h="357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Output Functions (OT)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2601856024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Inquiries (QT)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3379817838"/>
                  </a:ext>
                </a:extLst>
              </a:tr>
              <a:tr h="1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Files (FT)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3389132810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Interfaces (ET)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99696601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UFP</a:t>
                      </a:r>
                    </a:p>
                  </a:txBody>
                  <a:tcPr marL="4694" marR="4694" marT="469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4694" marR="4694" marT="4694" marB="0" anchor="ctr"/>
                </a:tc>
                <a:extLst>
                  <a:ext uri="{0D108BD9-81ED-4DB2-BD59-A6C34878D82A}">
                    <a16:rowId xmlns:a16="http://schemas.microsoft.com/office/drawing/2014/main" xmlns="" val="125227272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EF8625E-8CA3-4DDD-AF71-7216595BF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97603"/>
              </p:ext>
            </p:extLst>
          </p:nvPr>
        </p:nvGraphicFramePr>
        <p:xfrm>
          <a:off x="-1" y="2445298"/>
          <a:ext cx="5241242" cy="4066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63">
                  <a:extLst>
                    <a:ext uri="{9D8B030D-6E8A-4147-A177-3AD203B41FA5}">
                      <a16:colId xmlns:a16="http://schemas.microsoft.com/office/drawing/2014/main" xmlns="" val="1901318083"/>
                    </a:ext>
                  </a:extLst>
                </a:gridCol>
                <a:gridCol w="1731109">
                  <a:extLst>
                    <a:ext uri="{9D8B030D-6E8A-4147-A177-3AD203B41FA5}">
                      <a16:colId xmlns:a16="http://schemas.microsoft.com/office/drawing/2014/main" xmlns="" val="1472161139"/>
                    </a:ext>
                  </a:extLst>
                </a:gridCol>
                <a:gridCol w="1413410">
                  <a:extLst>
                    <a:ext uri="{9D8B030D-6E8A-4147-A177-3AD203B41FA5}">
                      <a16:colId xmlns:a16="http://schemas.microsoft.com/office/drawing/2014/main" xmlns="" val="10580887"/>
                    </a:ext>
                  </a:extLst>
                </a:gridCol>
                <a:gridCol w="1914160">
                  <a:extLst>
                    <a:ext uri="{9D8B030D-6E8A-4147-A177-3AD203B41FA5}">
                      <a16:colId xmlns:a16="http://schemas.microsoft.com/office/drawing/2014/main" xmlns="" val="375141454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Complexity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Complexity Value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35310419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Data Communication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7135296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Distributed data processing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699929938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Performance Criteria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Significant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53454677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Online Data Entry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3448397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Reusability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8104147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Ease of Installation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65233751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Maintainability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5706644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Online Updating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0973815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Complex Computations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414576063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Reusability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Moderate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3625599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Ease of installation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Essential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71041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Ease of operation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Significant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4852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Portability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Significant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286194040"/>
                  </a:ext>
                </a:extLst>
              </a:tr>
              <a:tr h="27172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Maintainability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Moderate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67878556"/>
                  </a:ext>
                </a:extLst>
              </a:tr>
              <a:tr h="87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DI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617774108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647B98A0-796A-427B-AD8D-37997585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897" y="3724823"/>
            <a:ext cx="462686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tr-TR" sz="3200" b="1" dirty="0"/>
              <a:t>FP=UFP*</a:t>
            </a:r>
            <a:r>
              <a:rPr lang="tr-TR" altLang="tr-TR" sz="3200" b="1" dirty="0"/>
              <a:t>[</a:t>
            </a:r>
            <a:r>
              <a:rPr lang="en-US" altLang="tr-TR" sz="3200" b="1" dirty="0"/>
              <a:t>0.65+0.01*DI</a:t>
            </a:r>
            <a:r>
              <a:rPr lang="tr-TR" altLang="tr-TR" sz="3200" b="1" dirty="0"/>
              <a:t>]</a:t>
            </a:r>
            <a:endParaRPr lang="en-US" altLang="tr-TR" sz="32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745C249-D546-43E7-864A-84CF50230664}"/>
              </a:ext>
            </a:extLst>
          </p:cNvPr>
          <p:cNvSpPr txBox="1">
            <a:spLocks/>
          </p:cNvSpPr>
          <p:nvPr/>
        </p:nvSpPr>
        <p:spPr>
          <a:xfrm>
            <a:off x="448056" y="334370"/>
            <a:ext cx="4343400" cy="19293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BA353D-A93D-483A-8204-76260E16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06" b="29714"/>
          <a:stretch/>
        </p:blipFill>
        <p:spPr>
          <a:xfrm>
            <a:off x="5540358" y="2139145"/>
            <a:ext cx="6362176" cy="14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8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B763155-3B44-4B6C-A411-CA106EC52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44956" y="453541"/>
            <a:ext cx="7294728" cy="62338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760" lvl="1" indent="0">
              <a:spcBef>
                <a:spcPct val="0"/>
              </a:spcBef>
              <a:buSzTx/>
              <a:buNone/>
            </a:pPr>
            <a:r>
              <a:rPr lang="en-US" altLang="tr-TR" sz="2400" b="1" dirty="0"/>
              <a:t>FP=UFP*</a:t>
            </a:r>
            <a:r>
              <a:rPr lang="tr-TR" altLang="tr-TR" sz="2400" b="1" dirty="0"/>
              <a:t>[</a:t>
            </a:r>
            <a:r>
              <a:rPr lang="en-US" altLang="tr-TR" sz="2400" b="1" dirty="0"/>
              <a:t>0.65+0.01*DI</a:t>
            </a:r>
            <a:r>
              <a:rPr lang="tr-TR" altLang="tr-TR" sz="2400" b="1" dirty="0"/>
              <a:t>]</a:t>
            </a:r>
            <a:r>
              <a:rPr lang="en-US" altLang="tr-TR" sz="2400" b="1" dirty="0"/>
              <a:t>=596 *</a:t>
            </a:r>
            <a:r>
              <a:rPr lang="tr-TR" altLang="tr-TR" sz="2400" b="1" dirty="0"/>
              <a:t>[</a:t>
            </a:r>
            <a:r>
              <a:rPr lang="en-US" altLang="tr-TR" sz="2400" b="1" dirty="0"/>
              <a:t>0.65+0.01*56</a:t>
            </a:r>
            <a:r>
              <a:rPr lang="tr-TR" altLang="tr-TR" sz="2400" b="1" dirty="0"/>
              <a:t>]</a:t>
            </a:r>
            <a:r>
              <a:rPr lang="en-US" altLang="tr-TR" sz="2400" b="1" dirty="0"/>
              <a:t>= 721.16 FPs</a:t>
            </a:r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r>
              <a:rPr lang="en-US" altLang="tr-TR" sz="2400" b="1" dirty="0"/>
              <a:t>KLOC=FP*Java Prog Lang= 721.16*53= 38221.48 =38.22</a:t>
            </a:r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r>
              <a:rPr lang="en-US" altLang="tr-TR" sz="2400" b="1" dirty="0"/>
              <a:t>E=3*(38.22)^1.12*1.72= </a:t>
            </a:r>
            <a:r>
              <a:rPr lang="en-US" altLang="tr-TR" sz="2400" b="1" dirty="0">
                <a:solidFill>
                  <a:schemeClr val="accent1"/>
                </a:solidFill>
              </a:rPr>
              <a:t>305.36 </a:t>
            </a:r>
            <a:r>
              <a:rPr lang="en-US" altLang="tr-TR" sz="2400" b="1" dirty="0"/>
              <a:t>PM</a:t>
            </a:r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r>
              <a:rPr lang="en-US" altLang="tr-TR" sz="2400" b="1" dirty="0"/>
              <a:t>D=2.5*(305.36)^0.35= </a:t>
            </a:r>
            <a:r>
              <a:rPr lang="en-US" altLang="tr-TR" sz="2400" b="1" dirty="0">
                <a:solidFill>
                  <a:srgbClr val="FF0000"/>
                </a:solidFill>
              </a:rPr>
              <a:t>18.51</a:t>
            </a:r>
            <a:r>
              <a:rPr lang="en-US" altLang="tr-TR" sz="2400" b="1" dirty="0"/>
              <a:t> months</a:t>
            </a:r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400" b="1" dirty="0"/>
          </a:p>
          <a:p>
            <a:pPr marL="365760" lvl="1" indent="0">
              <a:spcBef>
                <a:spcPct val="0"/>
              </a:spcBef>
              <a:buSzTx/>
              <a:buNone/>
            </a:pPr>
            <a:r>
              <a:rPr lang="en-US" altLang="tr-TR" sz="2400" b="1" dirty="0"/>
              <a:t># of People= E/D= 305.36 / 18.51= </a:t>
            </a:r>
            <a:r>
              <a:rPr lang="en-US" altLang="tr-TR" sz="2400" b="1" dirty="0">
                <a:solidFill>
                  <a:schemeClr val="accent2">
                    <a:lumMod val="75000"/>
                  </a:schemeClr>
                </a:solidFill>
              </a:rPr>
              <a:t>16.5</a:t>
            </a:r>
            <a:r>
              <a:rPr lang="en-US" altLang="tr-TR" sz="2400" b="1" dirty="0"/>
              <a:t> Person</a:t>
            </a:r>
          </a:p>
          <a:p>
            <a:pPr marL="365760" lvl="1" indent="0">
              <a:spcBef>
                <a:spcPct val="0"/>
              </a:spcBef>
              <a:buSzTx/>
              <a:buNone/>
            </a:pPr>
            <a:endParaRPr lang="en-US" altLang="tr-TR" sz="2000" b="1" dirty="0"/>
          </a:p>
        </p:txBody>
      </p: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xmlns="" id="{7C5AA66B-396A-4FDB-BC07-7F40BCC14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1" r="2" b="3934"/>
          <a:stretch/>
        </p:blipFill>
        <p:spPr>
          <a:xfrm>
            <a:off x="177421" y="2463421"/>
            <a:ext cx="4810836" cy="35274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C86DF78-6C18-4C42-9622-D7BE529BDD73}"/>
              </a:ext>
            </a:extLst>
          </p:cNvPr>
          <p:cNvSpPr/>
          <p:nvPr/>
        </p:nvSpPr>
        <p:spPr>
          <a:xfrm>
            <a:off x="403192" y="5057263"/>
            <a:ext cx="4271166" cy="497376"/>
          </a:xfrm>
          <a:custGeom>
            <a:avLst/>
            <a:gdLst>
              <a:gd name="connsiteX0" fmla="*/ 0 w 4271166"/>
              <a:gd name="connsiteY0" fmla="*/ 31812 h 497376"/>
              <a:gd name="connsiteX1" fmla="*/ 31812 w 4271166"/>
              <a:gd name="connsiteY1" fmla="*/ 0 h 497376"/>
              <a:gd name="connsiteX2" fmla="*/ 599830 w 4271166"/>
              <a:gd name="connsiteY2" fmla="*/ 0 h 497376"/>
              <a:gd name="connsiteX3" fmla="*/ 1083698 w 4271166"/>
              <a:gd name="connsiteY3" fmla="*/ 0 h 497376"/>
              <a:gd name="connsiteX4" fmla="*/ 1693791 w 4271166"/>
              <a:gd name="connsiteY4" fmla="*/ 0 h 497376"/>
              <a:gd name="connsiteX5" fmla="*/ 2303885 w 4271166"/>
              <a:gd name="connsiteY5" fmla="*/ 0 h 497376"/>
              <a:gd name="connsiteX6" fmla="*/ 2913978 w 4271166"/>
              <a:gd name="connsiteY6" fmla="*/ 0 h 497376"/>
              <a:gd name="connsiteX7" fmla="*/ 3313695 w 4271166"/>
              <a:gd name="connsiteY7" fmla="*/ 0 h 497376"/>
              <a:gd name="connsiteX8" fmla="*/ 3713411 w 4271166"/>
              <a:gd name="connsiteY8" fmla="*/ 0 h 497376"/>
              <a:gd name="connsiteX9" fmla="*/ 4239354 w 4271166"/>
              <a:gd name="connsiteY9" fmla="*/ 0 h 497376"/>
              <a:gd name="connsiteX10" fmla="*/ 4271166 w 4271166"/>
              <a:gd name="connsiteY10" fmla="*/ 31812 h 497376"/>
              <a:gd name="connsiteX11" fmla="*/ 4271166 w 4271166"/>
              <a:gd name="connsiteY11" fmla="*/ 465564 h 497376"/>
              <a:gd name="connsiteX12" fmla="*/ 4239354 w 4271166"/>
              <a:gd name="connsiteY12" fmla="*/ 497376 h 497376"/>
              <a:gd name="connsiteX13" fmla="*/ 3839638 w 4271166"/>
              <a:gd name="connsiteY13" fmla="*/ 497376 h 497376"/>
              <a:gd name="connsiteX14" fmla="*/ 3313695 w 4271166"/>
              <a:gd name="connsiteY14" fmla="*/ 497376 h 497376"/>
              <a:gd name="connsiteX15" fmla="*/ 2913978 w 4271166"/>
              <a:gd name="connsiteY15" fmla="*/ 497376 h 497376"/>
              <a:gd name="connsiteX16" fmla="*/ 2472186 w 4271166"/>
              <a:gd name="connsiteY16" fmla="*/ 497376 h 497376"/>
              <a:gd name="connsiteX17" fmla="*/ 1904168 w 4271166"/>
              <a:gd name="connsiteY17" fmla="*/ 497376 h 497376"/>
              <a:gd name="connsiteX18" fmla="*/ 1294075 w 4271166"/>
              <a:gd name="connsiteY18" fmla="*/ 497376 h 497376"/>
              <a:gd name="connsiteX19" fmla="*/ 852283 w 4271166"/>
              <a:gd name="connsiteY19" fmla="*/ 497376 h 497376"/>
              <a:gd name="connsiteX20" fmla="*/ 31812 w 4271166"/>
              <a:gd name="connsiteY20" fmla="*/ 497376 h 497376"/>
              <a:gd name="connsiteX21" fmla="*/ 0 w 4271166"/>
              <a:gd name="connsiteY21" fmla="*/ 465564 h 497376"/>
              <a:gd name="connsiteX22" fmla="*/ 0 w 4271166"/>
              <a:gd name="connsiteY22" fmla="*/ 31812 h 49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71166" h="497376" extrusionOk="0">
                <a:moveTo>
                  <a:pt x="0" y="31812"/>
                </a:moveTo>
                <a:cubicBezTo>
                  <a:pt x="4283" y="11574"/>
                  <a:pt x="15246" y="-4137"/>
                  <a:pt x="31812" y="0"/>
                </a:cubicBezTo>
                <a:cubicBezTo>
                  <a:pt x="266508" y="-7640"/>
                  <a:pt x="439647" y="26480"/>
                  <a:pt x="599830" y="0"/>
                </a:cubicBezTo>
                <a:cubicBezTo>
                  <a:pt x="760013" y="-26480"/>
                  <a:pt x="857196" y="53678"/>
                  <a:pt x="1083698" y="0"/>
                </a:cubicBezTo>
                <a:cubicBezTo>
                  <a:pt x="1310200" y="-53678"/>
                  <a:pt x="1536101" y="48575"/>
                  <a:pt x="1693791" y="0"/>
                </a:cubicBezTo>
                <a:cubicBezTo>
                  <a:pt x="1851481" y="-48575"/>
                  <a:pt x="2165106" y="73158"/>
                  <a:pt x="2303885" y="0"/>
                </a:cubicBezTo>
                <a:cubicBezTo>
                  <a:pt x="2442664" y="-73158"/>
                  <a:pt x="2619907" y="29432"/>
                  <a:pt x="2913978" y="0"/>
                </a:cubicBezTo>
                <a:cubicBezTo>
                  <a:pt x="3208049" y="-29432"/>
                  <a:pt x="3166373" y="31565"/>
                  <a:pt x="3313695" y="0"/>
                </a:cubicBezTo>
                <a:cubicBezTo>
                  <a:pt x="3461017" y="-31565"/>
                  <a:pt x="3557511" y="42068"/>
                  <a:pt x="3713411" y="0"/>
                </a:cubicBezTo>
                <a:cubicBezTo>
                  <a:pt x="3869311" y="-42068"/>
                  <a:pt x="4070612" y="50790"/>
                  <a:pt x="4239354" y="0"/>
                </a:cubicBezTo>
                <a:cubicBezTo>
                  <a:pt x="4258618" y="4275"/>
                  <a:pt x="4267984" y="15547"/>
                  <a:pt x="4271166" y="31812"/>
                </a:cubicBezTo>
                <a:cubicBezTo>
                  <a:pt x="4320974" y="149353"/>
                  <a:pt x="4220880" y="316869"/>
                  <a:pt x="4271166" y="465564"/>
                </a:cubicBezTo>
                <a:cubicBezTo>
                  <a:pt x="4272362" y="486935"/>
                  <a:pt x="4257356" y="492939"/>
                  <a:pt x="4239354" y="497376"/>
                </a:cubicBezTo>
                <a:cubicBezTo>
                  <a:pt x="4106211" y="514192"/>
                  <a:pt x="3971554" y="489546"/>
                  <a:pt x="3839638" y="497376"/>
                </a:cubicBezTo>
                <a:cubicBezTo>
                  <a:pt x="3707722" y="505206"/>
                  <a:pt x="3499475" y="438777"/>
                  <a:pt x="3313695" y="497376"/>
                </a:cubicBezTo>
                <a:cubicBezTo>
                  <a:pt x="3127915" y="555975"/>
                  <a:pt x="3082137" y="478418"/>
                  <a:pt x="2913978" y="497376"/>
                </a:cubicBezTo>
                <a:cubicBezTo>
                  <a:pt x="2745819" y="516334"/>
                  <a:pt x="2569295" y="494066"/>
                  <a:pt x="2472186" y="497376"/>
                </a:cubicBezTo>
                <a:cubicBezTo>
                  <a:pt x="2375077" y="500686"/>
                  <a:pt x="2036722" y="486319"/>
                  <a:pt x="1904168" y="497376"/>
                </a:cubicBezTo>
                <a:cubicBezTo>
                  <a:pt x="1771614" y="508433"/>
                  <a:pt x="1553716" y="440480"/>
                  <a:pt x="1294075" y="497376"/>
                </a:cubicBezTo>
                <a:cubicBezTo>
                  <a:pt x="1034434" y="554272"/>
                  <a:pt x="1040479" y="497240"/>
                  <a:pt x="852283" y="497376"/>
                </a:cubicBezTo>
                <a:cubicBezTo>
                  <a:pt x="664087" y="497512"/>
                  <a:pt x="300030" y="495620"/>
                  <a:pt x="31812" y="497376"/>
                </a:cubicBezTo>
                <a:cubicBezTo>
                  <a:pt x="10592" y="496644"/>
                  <a:pt x="-688" y="482637"/>
                  <a:pt x="0" y="465564"/>
                </a:cubicBezTo>
                <a:cubicBezTo>
                  <a:pt x="-45072" y="296821"/>
                  <a:pt x="26728" y="211547"/>
                  <a:pt x="0" y="3181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89877655">
                  <a:prstGeom prst="roundRect">
                    <a:avLst>
                      <a:gd name="adj" fmla="val 63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ED62A3D-CDB4-4BD2-9595-2454889AB56B}"/>
              </a:ext>
            </a:extLst>
          </p:cNvPr>
          <p:cNvSpPr txBox="1">
            <a:spLocks/>
          </p:cNvSpPr>
          <p:nvPr/>
        </p:nvSpPr>
        <p:spPr>
          <a:xfrm>
            <a:off x="448056" y="334370"/>
            <a:ext cx="4343400" cy="19293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55F0B2-B9FF-4981-9859-C973626EC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06"/>
          <a:stretch/>
        </p:blipFill>
        <p:spPr>
          <a:xfrm>
            <a:off x="5239513" y="1677610"/>
            <a:ext cx="6362176" cy="2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5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A0B79AB-94B4-44B8-8A25-4E5E4DA7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95" y="352717"/>
            <a:ext cx="10831132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Factors That Influence Software Productivity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sz="2700" b="1" i="1" dirty="0">
                <a:solidFill>
                  <a:srgbClr val="FF0000"/>
                </a:solidFill>
              </a:rPr>
              <a:t>(</a:t>
            </a:r>
            <a:r>
              <a:rPr lang="tr-TR" sz="2700" b="1" i="1" dirty="0">
                <a:solidFill>
                  <a:srgbClr val="FF0000"/>
                </a:solidFill>
              </a:rPr>
              <a:t>Basili &amp; </a:t>
            </a:r>
            <a:r>
              <a:rPr lang="tr-TR" sz="2700" b="1" i="1" dirty="0" err="1">
                <a:solidFill>
                  <a:srgbClr val="FF0000"/>
                </a:solidFill>
              </a:rPr>
              <a:t>Zelkowitz</a:t>
            </a:r>
            <a:r>
              <a:rPr lang="en-US" sz="2700" b="1" i="1" dirty="0">
                <a:solidFill>
                  <a:srgbClr val="FF0000"/>
                </a:solidFill>
              </a:rPr>
              <a:t>)</a:t>
            </a:r>
            <a:endParaRPr lang="tr-TR" sz="27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1AEF403-1931-45AC-836C-CBD73972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1500390"/>
            <a:ext cx="11372046" cy="471366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2400" u="sng" dirty="0"/>
              <a:t>People Factors</a:t>
            </a:r>
            <a:r>
              <a:rPr lang="en-US" sz="2400" dirty="0"/>
              <a:t>: The </a:t>
            </a:r>
            <a:r>
              <a:rPr lang="en-US" sz="2400" u="sng" dirty="0"/>
              <a:t>size</a:t>
            </a:r>
            <a:r>
              <a:rPr lang="en-US" sz="2400" dirty="0"/>
              <a:t> and the </a:t>
            </a:r>
            <a:r>
              <a:rPr lang="en-US" sz="2400" u="sng" dirty="0"/>
              <a:t>expertise</a:t>
            </a:r>
            <a:r>
              <a:rPr lang="en-US" sz="2400" dirty="0"/>
              <a:t> of the software company.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2400" u="sng" dirty="0"/>
              <a:t>Problem Factors</a:t>
            </a:r>
            <a:r>
              <a:rPr lang="en-US" sz="2400" dirty="0"/>
              <a:t>: The </a:t>
            </a:r>
            <a:r>
              <a:rPr lang="en-US" sz="2400" u="sng" dirty="0"/>
              <a:t>complexity</a:t>
            </a:r>
            <a:r>
              <a:rPr lang="en-US" sz="2400" dirty="0"/>
              <a:t> of the problem to be solved, and the </a:t>
            </a:r>
            <a:r>
              <a:rPr lang="en-US" sz="2400" dirty="0" err="1"/>
              <a:t>no.of</a:t>
            </a:r>
            <a:r>
              <a:rPr lang="en-US" sz="2400" dirty="0"/>
              <a:t> </a:t>
            </a:r>
            <a:r>
              <a:rPr lang="en-US" sz="2400" u="sng" dirty="0"/>
              <a:t>changes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/>
              <a:t>in design constraints / requirements.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2400" u="sng" dirty="0"/>
              <a:t>Process Factors</a:t>
            </a:r>
            <a:r>
              <a:rPr lang="en-US" sz="2400" dirty="0"/>
              <a:t>: The </a:t>
            </a:r>
            <a:r>
              <a:rPr lang="en-US" sz="2400" u="sng" dirty="0"/>
              <a:t>analysis</a:t>
            </a:r>
            <a:r>
              <a:rPr lang="en-US" sz="2400" dirty="0"/>
              <a:t> and </a:t>
            </a:r>
            <a:r>
              <a:rPr lang="en-US" sz="2400" u="sng" dirty="0"/>
              <a:t>design</a:t>
            </a:r>
            <a:r>
              <a:rPr lang="en-US" sz="2400" dirty="0"/>
              <a:t> </a:t>
            </a:r>
            <a:r>
              <a:rPr lang="en-US" sz="2400" u="sng" dirty="0"/>
              <a:t>techniques</a:t>
            </a:r>
            <a:r>
              <a:rPr lang="en-US" sz="2400" dirty="0"/>
              <a:t> used, the </a:t>
            </a:r>
            <a:r>
              <a:rPr lang="en-US" sz="2400" u="sng" dirty="0" err="1"/>
              <a:t>prog.languages</a:t>
            </a:r>
            <a:r>
              <a:rPr lang="en-US" sz="2400" dirty="0"/>
              <a:t> and </a:t>
            </a:r>
            <a:r>
              <a:rPr lang="en-US" sz="2400" u="sng" dirty="0"/>
              <a:t>CASE tools</a:t>
            </a:r>
            <a:r>
              <a:rPr lang="en-US" sz="2400" dirty="0"/>
              <a:t> available, the </a:t>
            </a:r>
            <a:r>
              <a:rPr lang="en-US" sz="2400" u="sng" dirty="0"/>
              <a:t>review</a:t>
            </a:r>
            <a:r>
              <a:rPr lang="en-US" sz="2400" dirty="0"/>
              <a:t> techniques.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2400" u="sng" dirty="0"/>
              <a:t>Product Factors</a:t>
            </a:r>
            <a:r>
              <a:rPr lang="en-US" sz="2400" dirty="0"/>
              <a:t>: </a:t>
            </a:r>
            <a:r>
              <a:rPr lang="en-US" sz="2400" u="sng" dirty="0"/>
              <a:t>Reliability</a:t>
            </a:r>
            <a:r>
              <a:rPr lang="en-US" sz="2400" dirty="0"/>
              <a:t> and </a:t>
            </a:r>
            <a:r>
              <a:rPr lang="en-US" sz="2400" u="sng" dirty="0"/>
              <a:t>performance</a:t>
            </a:r>
            <a:r>
              <a:rPr lang="en-US" sz="2400" dirty="0"/>
              <a:t> of the computer</a:t>
            </a:r>
            <a:r>
              <a:rPr lang="tr-TR" sz="2400" dirty="0"/>
              <a:t>-</a:t>
            </a:r>
            <a:r>
              <a:rPr lang="en-US" sz="2400" dirty="0"/>
              <a:t>based system used for development.</a:t>
            </a:r>
          </a:p>
          <a:p>
            <a:pPr marL="0" indent="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sz="2400" u="sng" dirty="0"/>
              <a:t>Resource Factors</a:t>
            </a:r>
            <a:r>
              <a:rPr lang="en-US" sz="2400" dirty="0"/>
              <a:t>: Availability of case tools and </a:t>
            </a:r>
            <a:r>
              <a:rPr lang="en-US" sz="2400" u="sng" dirty="0"/>
              <a:t>hardware</a:t>
            </a:r>
            <a:r>
              <a:rPr lang="en-US" sz="2400" dirty="0"/>
              <a:t> and </a:t>
            </a:r>
            <a:r>
              <a:rPr lang="en-US" sz="2400" u="sng" dirty="0"/>
              <a:t>software</a:t>
            </a:r>
            <a:r>
              <a:rPr lang="en-US" sz="2400" dirty="0"/>
              <a:t> </a:t>
            </a:r>
            <a:r>
              <a:rPr lang="en-US" sz="2400" u="sng" dirty="0"/>
              <a:t>resources</a:t>
            </a:r>
            <a:r>
              <a:rPr lang="en-US" sz="2400" dirty="0"/>
              <a:t>.</a:t>
            </a:r>
          </a:p>
          <a:p>
            <a:pPr>
              <a:defRPr/>
            </a:pPr>
            <a:endParaRPr lang="tr-T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5AA22-DF79-4B08-8DF1-27D06176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B.W. Boehm introduced COCOMO model in his book “Software Engineering Economics in 1981”</a:t>
            </a:r>
          </a:p>
          <a:p>
            <a:pPr algn="just"/>
            <a:r>
              <a:rPr lang="en-US" dirty="0"/>
              <a:t>COCOMO is an approach applied for cost estimation of software projects</a:t>
            </a:r>
          </a:p>
          <a:p>
            <a:pPr algn="just"/>
            <a:r>
              <a:rPr lang="en-US" dirty="0"/>
              <a:t>COCOMO has three sub models: </a:t>
            </a:r>
            <a:r>
              <a:rPr lang="en-US" b="1" dirty="0">
                <a:solidFill>
                  <a:srgbClr val="FF0000"/>
                </a:solidFill>
              </a:rPr>
              <a:t>basic , intermediate and detailed</a:t>
            </a:r>
          </a:p>
          <a:p>
            <a:pPr algn="just"/>
            <a:r>
              <a:rPr lang="en-GB" dirty="0"/>
              <a:t>COCOMO 2 considers different approaches to </a:t>
            </a:r>
            <a:r>
              <a:rPr lang="en-GB" i="1" dirty="0"/>
              <a:t>software development</a:t>
            </a:r>
            <a:r>
              <a:rPr lang="en-GB" dirty="0"/>
              <a:t>, </a:t>
            </a:r>
            <a:r>
              <a:rPr lang="en-GB" i="1" dirty="0"/>
              <a:t>reuse</a:t>
            </a:r>
            <a:r>
              <a:rPr lang="en-GB" dirty="0"/>
              <a:t>, etc. </a:t>
            </a:r>
          </a:p>
          <a:p>
            <a:pPr algn="just"/>
            <a:r>
              <a:rPr lang="en-GB" dirty="0"/>
              <a:t>COCOMO is an empirical/experimental model based on project experience.</a:t>
            </a:r>
          </a:p>
          <a:p>
            <a:pPr algn="just"/>
            <a:r>
              <a:rPr lang="en-GB" dirty="0"/>
              <a:t>Well-documented, ‘independent’ model which is not tied to a specific software vendor.</a:t>
            </a:r>
          </a:p>
          <a:p>
            <a:pPr algn="just"/>
            <a:endParaRPr lang="en-GB" dirty="0"/>
          </a:p>
          <a:p>
            <a:pPr algn="just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30E9B05-0061-4CF2-8BB6-6D256408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4" y="681037"/>
            <a:ext cx="8935732" cy="5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5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r>
              <a:rPr lang="en-US" dirty="0"/>
              <a:t>COCOMO estimation models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7" descr="23.10 COCOMO model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9" y="1474193"/>
            <a:ext cx="8542912" cy="501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3D127B-E5B7-4415-8701-DF7BEE5AE268}"/>
              </a:ext>
            </a:extLst>
          </p:cNvPr>
          <p:cNvSpPr txBox="1"/>
          <p:nvPr/>
        </p:nvSpPr>
        <p:spPr>
          <a:xfrm>
            <a:off x="791712" y="1474193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2054E4-2583-47FC-9033-43871EC9B557}"/>
              </a:ext>
            </a:extLst>
          </p:cNvPr>
          <p:cNvSpPr txBox="1"/>
          <p:nvPr/>
        </p:nvSpPr>
        <p:spPr>
          <a:xfrm>
            <a:off x="567292" y="4167732"/>
            <a:ext cx="86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B3B410-6FA2-498F-ABC5-932A9C709CF1}"/>
              </a:ext>
            </a:extLst>
          </p:cNvPr>
          <p:cNvSpPr txBox="1"/>
          <p:nvPr/>
        </p:nvSpPr>
        <p:spPr>
          <a:xfrm>
            <a:off x="567292" y="5479576"/>
            <a:ext cx="776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B81AA-837D-40F3-A7DC-8CF282584193}"/>
              </a:ext>
            </a:extLst>
          </p:cNvPr>
          <p:cNvSpPr txBox="1"/>
          <p:nvPr/>
        </p:nvSpPr>
        <p:spPr>
          <a:xfrm>
            <a:off x="697137" y="2841646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</a:t>
            </a:r>
            <a:r>
              <a:rPr lang="en-US" sz="4400" dirty="0" err="1">
                <a:solidFill>
                  <a:srgbClr val="FF0000"/>
                </a:solidFill>
              </a:rPr>
              <a:t>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B8A74E9-E87A-41EC-B231-E22B3D7F7ACF}"/>
              </a:ext>
            </a:extLst>
          </p:cNvPr>
          <p:cNvSpPr/>
          <p:nvPr/>
        </p:nvSpPr>
        <p:spPr>
          <a:xfrm>
            <a:off x="197893" y="5240740"/>
            <a:ext cx="10672549" cy="1519828"/>
          </a:xfrm>
          <a:custGeom>
            <a:avLst/>
            <a:gdLst>
              <a:gd name="connsiteX0" fmla="*/ 0 w 10672549"/>
              <a:gd name="connsiteY0" fmla="*/ 253310 h 1519828"/>
              <a:gd name="connsiteX1" fmla="*/ 253310 w 10672549"/>
              <a:gd name="connsiteY1" fmla="*/ 0 h 1519828"/>
              <a:gd name="connsiteX2" fmla="*/ 749647 w 10672549"/>
              <a:gd name="connsiteY2" fmla="*/ 0 h 1519828"/>
              <a:gd name="connsiteX3" fmla="*/ 1245983 w 10672549"/>
              <a:gd name="connsiteY3" fmla="*/ 0 h 1519828"/>
              <a:gd name="connsiteX4" fmla="*/ 2047297 w 10672549"/>
              <a:gd name="connsiteY4" fmla="*/ 0 h 1519828"/>
              <a:gd name="connsiteX5" fmla="*/ 2848612 w 10672549"/>
              <a:gd name="connsiteY5" fmla="*/ 0 h 1519828"/>
              <a:gd name="connsiteX6" fmla="*/ 3344948 w 10672549"/>
              <a:gd name="connsiteY6" fmla="*/ 0 h 1519828"/>
              <a:gd name="connsiteX7" fmla="*/ 4146263 w 10672549"/>
              <a:gd name="connsiteY7" fmla="*/ 0 h 1519828"/>
              <a:gd name="connsiteX8" fmla="*/ 4642599 w 10672549"/>
              <a:gd name="connsiteY8" fmla="*/ 0 h 1519828"/>
              <a:gd name="connsiteX9" fmla="*/ 5037277 w 10672549"/>
              <a:gd name="connsiteY9" fmla="*/ 0 h 1519828"/>
              <a:gd name="connsiteX10" fmla="*/ 5431954 w 10672549"/>
              <a:gd name="connsiteY10" fmla="*/ 0 h 1519828"/>
              <a:gd name="connsiteX11" fmla="*/ 6233268 w 10672549"/>
              <a:gd name="connsiteY11" fmla="*/ 0 h 1519828"/>
              <a:gd name="connsiteX12" fmla="*/ 6729605 w 10672549"/>
              <a:gd name="connsiteY12" fmla="*/ 0 h 1519828"/>
              <a:gd name="connsiteX13" fmla="*/ 7225941 w 10672549"/>
              <a:gd name="connsiteY13" fmla="*/ 0 h 1519828"/>
              <a:gd name="connsiteX14" fmla="*/ 7620619 w 10672549"/>
              <a:gd name="connsiteY14" fmla="*/ 0 h 1519828"/>
              <a:gd name="connsiteX15" fmla="*/ 8015296 w 10672549"/>
              <a:gd name="connsiteY15" fmla="*/ 0 h 1519828"/>
              <a:gd name="connsiteX16" fmla="*/ 8816610 w 10672549"/>
              <a:gd name="connsiteY16" fmla="*/ 0 h 1519828"/>
              <a:gd name="connsiteX17" fmla="*/ 9312947 w 10672549"/>
              <a:gd name="connsiteY17" fmla="*/ 0 h 1519828"/>
              <a:gd name="connsiteX18" fmla="*/ 9707624 w 10672549"/>
              <a:gd name="connsiteY18" fmla="*/ 0 h 1519828"/>
              <a:gd name="connsiteX19" fmla="*/ 10419239 w 10672549"/>
              <a:gd name="connsiteY19" fmla="*/ 0 h 1519828"/>
              <a:gd name="connsiteX20" fmla="*/ 10672549 w 10672549"/>
              <a:gd name="connsiteY20" fmla="*/ 253310 h 1519828"/>
              <a:gd name="connsiteX21" fmla="*/ 10672549 w 10672549"/>
              <a:gd name="connsiteY21" fmla="*/ 739650 h 1519828"/>
              <a:gd name="connsiteX22" fmla="*/ 10672549 w 10672549"/>
              <a:gd name="connsiteY22" fmla="*/ 1266518 h 1519828"/>
              <a:gd name="connsiteX23" fmla="*/ 10419239 w 10672549"/>
              <a:gd name="connsiteY23" fmla="*/ 1519828 h 1519828"/>
              <a:gd name="connsiteX24" fmla="*/ 9719584 w 10672549"/>
              <a:gd name="connsiteY24" fmla="*/ 1519828 h 1519828"/>
              <a:gd name="connsiteX25" fmla="*/ 8918269 w 10672549"/>
              <a:gd name="connsiteY25" fmla="*/ 1519828 h 1519828"/>
              <a:gd name="connsiteX26" fmla="*/ 8421933 w 10672549"/>
              <a:gd name="connsiteY26" fmla="*/ 1519828 h 1519828"/>
              <a:gd name="connsiteX27" fmla="*/ 7620619 w 10672549"/>
              <a:gd name="connsiteY27" fmla="*/ 1519828 h 1519828"/>
              <a:gd name="connsiteX28" fmla="*/ 7327601 w 10672549"/>
              <a:gd name="connsiteY28" fmla="*/ 1519828 h 1519828"/>
              <a:gd name="connsiteX29" fmla="*/ 7034583 w 10672549"/>
              <a:gd name="connsiteY29" fmla="*/ 1519828 h 1519828"/>
              <a:gd name="connsiteX30" fmla="*/ 6334928 w 10672549"/>
              <a:gd name="connsiteY30" fmla="*/ 1519828 h 1519828"/>
              <a:gd name="connsiteX31" fmla="*/ 5635272 w 10672549"/>
              <a:gd name="connsiteY31" fmla="*/ 1519828 h 1519828"/>
              <a:gd name="connsiteX32" fmla="*/ 5138936 w 10672549"/>
              <a:gd name="connsiteY32" fmla="*/ 1519828 h 1519828"/>
              <a:gd name="connsiteX33" fmla="*/ 4744259 w 10672549"/>
              <a:gd name="connsiteY33" fmla="*/ 1519828 h 1519828"/>
              <a:gd name="connsiteX34" fmla="*/ 4247922 w 10672549"/>
              <a:gd name="connsiteY34" fmla="*/ 1519828 h 1519828"/>
              <a:gd name="connsiteX35" fmla="*/ 3649926 w 10672549"/>
              <a:gd name="connsiteY35" fmla="*/ 1519828 h 1519828"/>
              <a:gd name="connsiteX36" fmla="*/ 3051930 w 10672549"/>
              <a:gd name="connsiteY36" fmla="*/ 1519828 h 1519828"/>
              <a:gd name="connsiteX37" fmla="*/ 2453935 w 10672549"/>
              <a:gd name="connsiteY37" fmla="*/ 1519828 h 1519828"/>
              <a:gd name="connsiteX38" fmla="*/ 2160917 w 10672549"/>
              <a:gd name="connsiteY38" fmla="*/ 1519828 h 1519828"/>
              <a:gd name="connsiteX39" fmla="*/ 1562921 w 10672549"/>
              <a:gd name="connsiteY39" fmla="*/ 1519828 h 1519828"/>
              <a:gd name="connsiteX40" fmla="*/ 253310 w 10672549"/>
              <a:gd name="connsiteY40" fmla="*/ 1519828 h 1519828"/>
              <a:gd name="connsiteX41" fmla="*/ 0 w 10672549"/>
              <a:gd name="connsiteY41" fmla="*/ 1266518 h 1519828"/>
              <a:gd name="connsiteX42" fmla="*/ 0 w 10672549"/>
              <a:gd name="connsiteY42" fmla="*/ 739650 h 1519828"/>
              <a:gd name="connsiteX43" fmla="*/ 0 w 10672549"/>
              <a:gd name="connsiteY43" fmla="*/ 253310 h 151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672549" h="1519828" extrusionOk="0">
                <a:moveTo>
                  <a:pt x="0" y="253310"/>
                </a:moveTo>
                <a:cubicBezTo>
                  <a:pt x="-22976" y="115017"/>
                  <a:pt x="124659" y="14376"/>
                  <a:pt x="253310" y="0"/>
                </a:cubicBezTo>
                <a:cubicBezTo>
                  <a:pt x="499807" y="-57916"/>
                  <a:pt x="540720" y="47685"/>
                  <a:pt x="749647" y="0"/>
                </a:cubicBezTo>
                <a:cubicBezTo>
                  <a:pt x="958574" y="-47685"/>
                  <a:pt x="1121155" y="8547"/>
                  <a:pt x="1245983" y="0"/>
                </a:cubicBezTo>
                <a:cubicBezTo>
                  <a:pt x="1370811" y="-8547"/>
                  <a:pt x="1716504" y="49170"/>
                  <a:pt x="2047297" y="0"/>
                </a:cubicBezTo>
                <a:cubicBezTo>
                  <a:pt x="2378090" y="-49170"/>
                  <a:pt x="2470015" y="87519"/>
                  <a:pt x="2848612" y="0"/>
                </a:cubicBezTo>
                <a:cubicBezTo>
                  <a:pt x="3227209" y="-87519"/>
                  <a:pt x="3137115" y="11789"/>
                  <a:pt x="3344948" y="0"/>
                </a:cubicBezTo>
                <a:cubicBezTo>
                  <a:pt x="3552781" y="-11789"/>
                  <a:pt x="3755873" y="33950"/>
                  <a:pt x="4146263" y="0"/>
                </a:cubicBezTo>
                <a:cubicBezTo>
                  <a:pt x="4536654" y="-33950"/>
                  <a:pt x="4416776" y="58121"/>
                  <a:pt x="4642599" y="0"/>
                </a:cubicBezTo>
                <a:cubicBezTo>
                  <a:pt x="4868422" y="-58121"/>
                  <a:pt x="4857488" y="36122"/>
                  <a:pt x="5037277" y="0"/>
                </a:cubicBezTo>
                <a:cubicBezTo>
                  <a:pt x="5217066" y="-36122"/>
                  <a:pt x="5241690" y="2246"/>
                  <a:pt x="5431954" y="0"/>
                </a:cubicBezTo>
                <a:cubicBezTo>
                  <a:pt x="5622218" y="-2246"/>
                  <a:pt x="5933462" y="77512"/>
                  <a:pt x="6233268" y="0"/>
                </a:cubicBezTo>
                <a:cubicBezTo>
                  <a:pt x="6533074" y="-77512"/>
                  <a:pt x="6615131" y="19300"/>
                  <a:pt x="6729605" y="0"/>
                </a:cubicBezTo>
                <a:cubicBezTo>
                  <a:pt x="6844079" y="-19300"/>
                  <a:pt x="7121520" y="14372"/>
                  <a:pt x="7225941" y="0"/>
                </a:cubicBezTo>
                <a:cubicBezTo>
                  <a:pt x="7330362" y="-14372"/>
                  <a:pt x="7439883" y="35609"/>
                  <a:pt x="7620619" y="0"/>
                </a:cubicBezTo>
                <a:cubicBezTo>
                  <a:pt x="7801355" y="-35609"/>
                  <a:pt x="7823750" y="29277"/>
                  <a:pt x="8015296" y="0"/>
                </a:cubicBezTo>
                <a:cubicBezTo>
                  <a:pt x="8206842" y="-29277"/>
                  <a:pt x="8568126" y="70361"/>
                  <a:pt x="8816610" y="0"/>
                </a:cubicBezTo>
                <a:cubicBezTo>
                  <a:pt x="9065094" y="-70361"/>
                  <a:pt x="9142266" y="47560"/>
                  <a:pt x="9312947" y="0"/>
                </a:cubicBezTo>
                <a:cubicBezTo>
                  <a:pt x="9483628" y="-47560"/>
                  <a:pt x="9519889" y="33749"/>
                  <a:pt x="9707624" y="0"/>
                </a:cubicBezTo>
                <a:cubicBezTo>
                  <a:pt x="9895359" y="-33749"/>
                  <a:pt x="10196368" y="75855"/>
                  <a:pt x="10419239" y="0"/>
                </a:cubicBezTo>
                <a:cubicBezTo>
                  <a:pt x="10544413" y="28749"/>
                  <a:pt x="10688497" y="119063"/>
                  <a:pt x="10672549" y="253310"/>
                </a:cubicBezTo>
                <a:cubicBezTo>
                  <a:pt x="10707976" y="451365"/>
                  <a:pt x="10637353" y="638209"/>
                  <a:pt x="10672549" y="739650"/>
                </a:cubicBezTo>
                <a:cubicBezTo>
                  <a:pt x="10707745" y="841091"/>
                  <a:pt x="10620275" y="1056598"/>
                  <a:pt x="10672549" y="1266518"/>
                </a:cubicBezTo>
                <a:cubicBezTo>
                  <a:pt x="10669061" y="1405709"/>
                  <a:pt x="10551922" y="1527684"/>
                  <a:pt x="10419239" y="1519828"/>
                </a:cubicBezTo>
                <a:cubicBezTo>
                  <a:pt x="10262615" y="1565139"/>
                  <a:pt x="10020790" y="1451434"/>
                  <a:pt x="9719584" y="1519828"/>
                </a:cubicBezTo>
                <a:cubicBezTo>
                  <a:pt x="9418378" y="1588222"/>
                  <a:pt x="9275884" y="1463796"/>
                  <a:pt x="8918269" y="1519828"/>
                </a:cubicBezTo>
                <a:cubicBezTo>
                  <a:pt x="8560655" y="1575860"/>
                  <a:pt x="8620740" y="1463754"/>
                  <a:pt x="8421933" y="1519828"/>
                </a:cubicBezTo>
                <a:cubicBezTo>
                  <a:pt x="8223126" y="1575902"/>
                  <a:pt x="7964313" y="1469694"/>
                  <a:pt x="7620619" y="1519828"/>
                </a:cubicBezTo>
                <a:cubicBezTo>
                  <a:pt x="7276925" y="1569962"/>
                  <a:pt x="7436545" y="1504058"/>
                  <a:pt x="7327601" y="1519828"/>
                </a:cubicBezTo>
                <a:cubicBezTo>
                  <a:pt x="7218657" y="1535598"/>
                  <a:pt x="7143024" y="1518319"/>
                  <a:pt x="7034583" y="1519828"/>
                </a:cubicBezTo>
                <a:cubicBezTo>
                  <a:pt x="6926142" y="1521337"/>
                  <a:pt x="6648280" y="1487640"/>
                  <a:pt x="6334928" y="1519828"/>
                </a:cubicBezTo>
                <a:cubicBezTo>
                  <a:pt x="6021576" y="1552016"/>
                  <a:pt x="5841440" y="1459268"/>
                  <a:pt x="5635272" y="1519828"/>
                </a:cubicBezTo>
                <a:cubicBezTo>
                  <a:pt x="5429104" y="1580388"/>
                  <a:pt x="5291904" y="1512885"/>
                  <a:pt x="5138936" y="1519828"/>
                </a:cubicBezTo>
                <a:cubicBezTo>
                  <a:pt x="4985968" y="1526771"/>
                  <a:pt x="4825490" y="1503857"/>
                  <a:pt x="4744259" y="1519828"/>
                </a:cubicBezTo>
                <a:cubicBezTo>
                  <a:pt x="4663028" y="1535799"/>
                  <a:pt x="4490156" y="1504439"/>
                  <a:pt x="4247922" y="1519828"/>
                </a:cubicBezTo>
                <a:cubicBezTo>
                  <a:pt x="4005688" y="1535217"/>
                  <a:pt x="3865979" y="1470676"/>
                  <a:pt x="3649926" y="1519828"/>
                </a:cubicBezTo>
                <a:cubicBezTo>
                  <a:pt x="3433873" y="1568980"/>
                  <a:pt x="3286188" y="1448914"/>
                  <a:pt x="3051930" y="1519828"/>
                </a:cubicBezTo>
                <a:cubicBezTo>
                  <a:pt x="2817672" y="1590742"/>
                  <a:pt x="2728891" y="1511128"/>
                  <a:pt x="2453935" y="1519828"/>
                </a:cubicBezTo>
                <a:cubicBezTo>
                  <a:pt x="2178979" y="1528528"/>
                  <a:pt x="2246740" y="1499960"/>
                  <a:pt x="2160917" y="1519828"/>
                </a:cubicBezTo>
                <a:cubicBezTo>
                  <a:pt x="2075094" y="1539696"/>
                  <a:pt x="1716637" y="1452792"/>
                  <a:pt x="1562921" y="1519828"/>
                </a:cubicBezTo>
                <a:cubicBezTo>
                  <a:pt x="1409205" y="1586864"/>
                  <a:pt x="815366" y="1428367"/>
                  <a:pt x="253310" y="1519828"/>
                </a:cubicBezTo>
                <a:cubicBezTo>
                  <a:pt x="106033" y="1519226"/>
                  <a:pt x="2690" y="1408799"/>
                  <a:pt x="0" y="1266518"/>
                </a:cubicBezTo>
                <a:cubicBezTo>
                  <a:pt x="-40979" y="1152728"/>
                  <a:pt x="59701" y="851241"/>
                  <a:pt x="0" y="739650"/>
                </a:cubicBezTo>
                <a:cubicBezTo>
                  <a:pt x="-59701" y="628059"/>
                  <a:pt x="15689" y="492079"/>
                  <a:pt x="0" y="2533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400375886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BBE852-B9E0-4E8E-A0DC-8E135266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68" y="234994"/>
            <a:ext cx="8610663" cy="5072100"/>
          </a:xfrm>
          <a:prstGeom prst="rect">
            <a:avLst/>
          </a:prstGeom>
        </p:spPr>
      </p:pic>
      <p:sp>
        <p:nvSpPr>
          <p:cNvPr id="3" name="Cross 2">
            <a:extLst>
              <a:ext uri="{FF2B5EF4-FFF2-40B4-BE49-F238E27FC236}">
                <a16:creationId xmlns:a16="http://schemas.microsoft.com/office/drawing/2014/main" xmlns="" id="{FE69DC60-CB2D-4E39-AB15-6440693F79C0}"/>
              </a:ext>
            </a:extLst>
          </p:cNvPr>
          <p:cNvSpPr/>
          <p:nvPr/>
        </p:nvSpPr>
        <p:spPr>
          <a:xfrm rot="2916196">
            <a:off x="6841138" y="2458883"/>
            <a:ext cx="3821373" cy="3712191"/>
          </a:xfrm>
          <a:prstGeom prst="plus">
            <a:avLst>
              <a:gd name="adj" fmla="val 480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CA256-767F-4674-B430-4CCCA02A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 of three COCOMO modes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FF063A88-7816-4A2D-A82B-3C8FF52D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10" y="682052"/>
            <a:ext cx="8419760" cy="54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D4DC3-9E04-4B80-875D-7AA98E63FF6D}"/>
              </a:ext>
            </a:extLst>
          </p:cNvPr>
          <p:cNvSpPr/>
          <p:nvPr/>
        </p:nvSpPr>
        <p:spPr>
          <a:xfrm>
            <a:off x="433555" y="1467161"/>
            <a:ext cx="110371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 basic model aims at estimating, in a quick and rough fashion, most of the </a:t>
            </a:r>
            <a:r>
              <a:rPr lang="en-US" sz="2800" u="sng" dirty="0">
                <a:solidFill>
                  <a:srgbClr val="FF0000"/>
                </a:solidFill>
              </a:rPr>
              <a:t>small to medium sized software projects</a:t>
            </a:r>
            <a:r>
              <a:rPr lang="en-US" sz="28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Three modes are considered in this model: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Organic</a:t>
            </a:r>
            <a:r>
              <a:rPr lang="en-US" sz="2800" dirty="0">
                <a:solidFill>
                  <a:srgbClr val="00B0F0"/>
                </a:solidFill>
              </a:rPr>
              <a:t>: A small team + experienced developers develop</a:t>
            </a:r>
            <a:r>
              <a:rPr lang="tr-TR" sz="2800" dirty="0">
                <a:solidFill>
                  <a:srgbClr val="00B0F0"/>
                </a:solidFill>
              </a:rPr>
              <a:t> </a:t>
            </a:r>
            <a:r>
              <a:rPr lang="tr-TR" sz="2800" dirty="0" err="1">
                <a:solidFill>
                  <a:srgbClr val="00B0F0"/>
                </a:solidFill>
              </a:rPr>
              <a:t>the</a:t>
            </a:r>
            <a:r>
              <a:rPr lang="tr-TR" sz="2800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software in a very familiar environment.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Semidetached</a:t>
            </a:r>
            <a:r>
              <a:rPr lang="en-US" sz="2800" dirty="0">
                <a:solidFill>
                  <a:srgbClr val="00B0F0"/>
                </a:solidFill>
              </a:rPr>
              <a:t>: It is an intermediate mode between the organic model and embedded mode.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Embedded</a:t>
            </a:r>
            <a:r>
              <a:rPr lang="en-US" sz="2800" dirty="0">
                <a:solidFill>
                  <a:srgbClr val="00B0F0"/>
                </a:solidFill>
              </a:rPr>
              <a:t>: The project has hard constraints + large team.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Depending on the problem, the team may include a </a:t>
            </a:r>
            <a:r>
              <a:rPr lang="en-US" sz="2800" u="sng" dirty="0"/>
              <a:t>mixture of </a:t>
            </a:r>
            <a:r>
              <a:rPr lang="en-US" sz="2800" i="1" dirty="0">
                <a:solidFill>
                  <a:srgbClr val="00B050"/>
                </a:solidFill>
              </a:rPr>
              <a:t>experienced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00B050"/>
                </a:solidFill>
              </a:rPr>
              <a:t>less experienced people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D9E3DC-6A09-442D-8E45-DC267101CE97}"/>
              </a:ext>
            </a:extLst>
          </p:cNvPr>
          <p:cNvSpPr txBox="1"/>
          <p:nvPr/>
        </p:nvSpPr>
        <p:spPr>
          <a:xfrm>
            <a:off x="849812" y="574135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Basic Model</a:t>
            </a:r>
          </a:p>
        </p:txBody>
      </p:sp>
    </p:spTree>
    <p:extLst>
      <p:ext uri="{BB962C8B-B14F-4D97-AF65-F5344CB8AC3E}">
        <p14:creationId xmlns:p14="http://schemas.microsoft.com/office/powerpoint/2010/main" val="11491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6625B39D0674192CEFB80C28E16DB" ma:contentTypeVersion="" ma:contentTypeDescription="Create a new document." ma:contentTypeScope="" ma:versionID="a37eac47d1731a7ccc5bc5de530254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663F32-B358-4E1B-B0F4-DFFF62DC47D4}"/>
</file>

<file path=customXml/itemProps2.xml><?xml version="1.0" encoding="utf-8"?>
<ds:datastoreItem xmlns:ds="http://schemas.openxmlformats.org/officeDocument/2006/customXml" ds:itemID="{90CB19FD-597C-4B0B-953C-F79432CC5A65}"/>
</file>

<file path=customXml/itemProps3.xml><?xml version="1.0" encoding="utf-8"?>
<ds:datastoreItem xmlns:ds="http://schemas.openxmlformats.org/officeDocument/2006/customXml" ds:itemID="{CC30CA56-429D-4E4D-8129-CAB15108B71B}"/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1947</Words>
  <Application>Microsoft Office PowerPoint</Application>
  <PresentationFormat>Custom</PresentationFormat>
  <Paragraphs>651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Bitmap Image</vt:lpstr>
      <vt:lpstr>COST ESTIMATION</vt:lpstr>
      <vt:lpstr>The various steps of a software project planning activities are illustrated shown below :</vt:lpstr>
      <vt:lpstr>PowerPoint Presentation</vt:lpstr>
      <vt:lpstr>Project Cost Estimation Models </vt:lpstr>
      <vt:lpstr>PowerPoint Presentation</vt:lpstr>
      <vt:lpstr>COCOMO estimation models </vt:lpstr>
      <vt:lpstr>PowerPoint Presentation</vt:lpstr>
      <vt:lpstr>Comparison of three COCOMO modes</vt:lpstr>
      <vt:lpstr>PowerPoint Presentation</vt:lpstr>
      <vt:lpstr>PowerPoint Presentation</vt:lpstr>
      <vt:lpstr>Basic COCOMO Equations</vt:lpstr>
      <vt:lpstr>Example </vt:lpstr>
      <vt:lpstr>Intermediate Model</vt:lpstr>
      <vt:lpstr>Intermediate Model Equations</vt:lpstr>
      <vt:lpstr>The COST DRIVERS are grouped into 4 categories: The rating uses a scale; very low, low, nominal, high, very high, extra high</vt:lpstr>
      <vt:lpstr>Example of Intermediate Model COCOMO</vt:lpstr>
      <vt:lpstr>PowerPoint Presentation</vt:lpstr>
      <vt:lpstr>SOLUTION</vt:lpstr>
      <vt:lpstr>The COST DRIVERS are grouped into 4 categories: The rating uses a scale; very low, low, nominal, high, very high, extra high</vt:lpstr>
      <vt:lpstr>If you don’t know KLOC?</vt:lpstr>
      <vt:lpstr>Cost Estimation Process based on Functional Point</vt:lpstr>
      <vt:lpstr>COCOMO estimation models </vt:lpstr>
      <vt:lpstr>FUNCTION POINTS (FP) Estimation</vt:lpstr>
      <vt:lpstr>Functional Point Analysis</vt:lpstr>
      <vt:lpstr>FP=UFP*[0.65+0.01*DI]</vt:lpstr>
      <vt:lpstr>Function Points</vt:lpstr>
      <vt:lpstr>Unadjusted Function Point (UFP)</vt:lpstr>
      <vt:lpstr>Unadjusted Function Point (UFP)</vt:lpstr>
      <vt:lpstr>PowerPoint Presentation</vt:lpstr>
      <vt:lpstr>Function Points(.....)</vt:lpstr>
      <vt:lpstr>COCOMO EXAMPLE</vt:lpstr>
      <vt:lpstr>PowerPoint Presentation</vt:lpstr>
      <vt:lpstr>PowerPoint Presentation</vt:lpstr>
      <vt:lpstr>PowerPoint Presentation</vt:lpstr>
      <vt:lpstr>Complexity Factors</vt:lpstr>
      <vt:lpstr>PowerPoint Presentation</vt:lpstr>
      <vt:lpstr>AFTER FINDING FP YOU NEED TO CONVERT IT TO KLOC</vt:lpstr>
      <vt:lpstr>Conversion FP &lt;-&gt; KLOC</vt:lpstr>
      <vt:lpstr>PowerPoint Presentation</vt:lpstr>
      <vt:lpstr>Assume that INTERMEDIATE COCOMO - ORGANIC mode is using…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</vt:lpstr>
      <vt:lpstr>PowerPoint Presentation</vt:lpstr>
      <vt:lpstr>PowerPoint Presentation</vt:lpstr>
      <vt:lpstr>Factors That Influence Software Productivity (Basili &amp; Zelkowitz)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COCOMO</dc:title>
  <dc:creator>Duygu Çelik Ertuğrul</dc:creator>
  <cp:lastModifiedBy>cmpe1</cp:lastModifiedBy>
  <cp:revision>71</cp:revision>
  <dcterms:created xsi:type="dcterms:W3CDTF">2020-11-11T08:14:13Z</dcterms:created>
  <dcterms:modified xsi:type="dcterms:W3CDTF">2022-03-06T10:27:35Z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0x0101001126625B39D0674192CEFB80C28E16DB</vt:lpwstr>
  </property>
</Properties>
</file>