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66" r:id="rId5"/>
    <p:sldId id="308" r:id="rId6"/>
    <p:sldId id="310" r:id="rId7"/>
    <p:sldId id="312" r:id="rId8"/>
    <p:sldId id="321" r:id="rId9"/>
    <p:sldId id="320" r:id="rId10"/>
    <p:sldId id="319" r:id="rId11"/>
    <p:sldId id="318" r:id="rId12"/>
    <p:sldId id="317" r:id="rId13"/>
    <p:sldId id="316" r:id="rId14"/>
    <p:sldId id="315" r:id="rId15"/>
    <p:sldId id="324" r:id="rId16"/>
    <p:sldId id="323" r:id="rId17"/>
    <p:sldId id="322" r:id="rId18"/>
    <p:sldId id="314" r:id="rId19"/>
    <p:sldId id="313" r:id="rId20"/>
    <p:sldId id="311" r:id="rId21"/>
    <p:sldId id="309" r:id="rId22"/>
    <p:sldId id="325" r:id="rId23"/>
    <p:sldId id="331" r:id="rId24"/>
    <p:sldId id="330" r:id="rId25"/>
    <p:sldId id="329" r:id="rId26"/>
    <p:sldId id="32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Autofit/>
          </a:bodyPr>
          <a:lstStyle/>
          <a:p>
            <a:r>
              <a:rPr lang="en-US" sz="5000" b="1" dirty="0"/>
              <a:t>Present-worth evaluations; Future-worth and capitalized cost evaluations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000" b="1" dirty="0"/>
              <a:t>Elnaz </a:t>
            </a:r>
            <a:r>
              <a:rPr lang="en-US" sz="2000" b="1" dirty="0" err="1"/>
              <a:t>Gholipour</a:t>
            </a:r>
            <a:endParaRPr lang="en-US" sz="2000" b="1" dirty="0"/>
          </a:p>
          <a:p>
            <a:r>
              <a:rPr lang="en-US" sz="1400" dirty="0"/>
              <a:t>      Spring 2019-2020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D6CFE-EBC2-4429-8B4E-F1742C6E1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26" t="1522" r="15870" b="33712"/>
          <a:stretch/>
        </p:blipFill>
        <p:spPr>
          <a:xfrm>
            <a:off x="463826" y="106016"/>
            <a:ext cx="11012557" cy="61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3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A8A46-A161-4628-A4B1-D00073AED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t="2295" r="15652" b="25786"/>
          <a:stretch/>
        </p:blipFill>
        <p:spPr>
          <a:xfrm>
            <a:off x="251791" y="159025"/>
            <a:ext cx="11449879" cy="60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9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6830DF-C4B0-4DE7-BF79-7CD821B50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8" t="2102" r="16631" b="22305"/>
          <a:stretch/>
        </p:blipFill>
        <p:spPr>
          <a:xfrm>
            <a:off x="331304" y="145773"/>
            <a:ext cx="11542643" cy="60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5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1BF94-6D5B-45B9-B85F-C0DA1607F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1" t="2296" r="14239" b="9932"/>
          <a:stretch/>
        </p:blipFill>
        <p:spPr>
          <a:xfrm>
            <a:off x="384314" y="159026"/>
            <a:ext cx="11396870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4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599618-9654-4366-8895-FAAF9E336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5" r="15543" b="8385"/>
          <a:stretch/>
        </p:blipFill>
        <p:spPr>
          <a:xfrm>
            <a:off x="344557" y="1673"/>
            <a:ext cx="11449878" cy="627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DDBDF2-1D6D-4CE4-A9C4-E9F6B63DD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4" r="14348" b="8965"/>
          <a:stretch/>
        </p:blipFill>
        <p:spPr>
          <a:xfrm>
            <a:off x="331304" y="1673"/>
            <a:ext cx="11304105" cy="62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691495-047F-4754-9F7C-EC713C4ED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6" t="1716" r="15108" b="12832"/>
          <a:stretch/>
        </p:blipFill>
        <p:spPr>
          <a:xfrm>
            <a:off x="384313" y="119269"/>
            <a:ext cx="11317357" cy="60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95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4199-2B75-4ACB-AE6F-EF9D935E0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t="-25" r="14782" b="10706"/>
          <a:stretch/>
        </p:blipFill>
        <p:spPr>
          <a:xfrm>
            <a:off x="291549" y="1"/>
            <a:ext cx="11396868" cy="62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7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A22AA5-FFB5-4572-B650-5E18B0515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1" t="1522" r="14239" b="8966"/>
          <a:stretch/>
        </p:blipFill>
        <p:spPr>
          <a:xfrm>
            <a:off x="344558" y="106017"/>
            <a:ext cx="11476382" cy="6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512A0-DA4B-4F50-B0D9-A0F4F2A20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r="13805" b="8579"/>
          <a:stretch/>
        </p:blipFill>
        <p:spPr>
          <a:xfrm>
            <a:off x="371061" y="1673"/>
            <a:ext cx="11529391" cy="62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3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F2604B-383E-4782-8CBE-11C2B89DA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2" t="1328" r="15109" b="12446"/>
          <a:stretch/>
        </p:blipFill>
        <p:spPr>
          <a:xfrm>
            <a:off x="318052" y="92765"/>
            <a:ext cx="11569148" cy="610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D8283-29DB-4A5B-A4BA-295D9A25F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5" t="-24" r="15435" b="9352"/>
          <a:stretch/>
        </p:blipFill>
        <p:spPr>
          <a:xfrm>
            <a:off x="437322" y="1"/>
            <a:ext cx="11423374" cy="62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0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E3A6DF-A0F9-4016-BCFE-8060268D4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r="14131" b="9352"/>
          <a:stretch/>
        </p:blipFill>
        <p:spPr>
          <a:xfrm>
            <a:off x="397566" y="1673"/>
            <a:ext cx="11343860" cy="621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9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D5B0A-4DDA-4F2E-8D2B-77EF75181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6" r="14674" b="8191"/>
          <a:stretch/>
        </p:blipFill>
        <p:spPr>
          <a:xfrm>
            <a:off x="291548" y="1673"/>
            <a:ext cx="11582399" cy="62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4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DF58D-DF44-43AE-8B22-8BD701AFF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3" t="-24" r="14783" b="14765"/>
          <a:stretch/>
        </p:blipFill>
        <p:spPr>
          <a:xfrm>
            <a:off x="291548" y="1"/>
            <a:ext cx="11542643" cy="61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6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8E7032-3293-4BFB-A091-FF8313BCC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3" t="-23" r="14457" b="15539"/>
          <a:stretch/>
        </p:blipFill>
        <p:spPr>
          <a:xfrm>
            <a:off x="344557" y="1"/>
            <a:ext cx="11383618" cy="617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9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3877CB-640F-4174-A643-AF6884CDF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8" t="-24" r="15652" b="17665"/>
          <a:stretch/>
        </p:blipFill>
        <p:spPr>
          <a:xfrm>
            <a:off x="357809" y="172278"/>
            <a:ext cx="1146313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107B84-62E2-4278-A82F-ADDE043E5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8" t="-24" r="14784" b="9933"/>
          <a:stretch/>
        </p:blipFill>
        <p:spPr>
          <a:xfrm>
            <a:off x="331304" y="1"/>
            <a:ext cx="11502887" cy="617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6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0EC44-68EB-4D8F-B3DF-1D07579AD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7" t="1716" r="14673" b="15925"/>
          <a:stretch/>
        </p:blipFill>
        <p:spPr>
          <a:xfrm>
            <a:off x="490330" y="119271"/>
            <a:ext cx="11396870" cy="60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0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F74D5-86B6-4967-81CB-C6E4C1BA7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6" t="2295" r="15108" b="8000"/>
          <a:stretch/>
        </p:blipFill>
        <p:spPr>
          <a:xfrm>
            <a:off x="357809" y="159025"/>
            <a:ext cx="11396869" cy="61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88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91B1E-5817-4CD7-9688-26DD74EFD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2" t="1717" r="15435" b="9545"/>
          <a:stretch/>
        </p:blipFill>
        <p:spPr>
          <a:xfrm>
            <a:off x="371062" y="119270"/>
            <a:ext cx="11569148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6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8B8DA0-B596-4825-B99A-0CF245209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1" t="-24" r="14239" b="9739"/>
          <a:stretch/>
        </p:blipFill>
        <p:spPr>
          <a:xfrm>
            <a:off x="318052" y="1"/>
            <a:ext cx="11343861" cy="618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744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0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3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4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5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6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7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8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3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4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5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6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7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8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9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F0370D079844CABAEBEE986B75BFA" ma:contentTypeVersion="" ma:contentTypeDescription="Create a new document." ma:contentTypeScope="" ma:versionID="28fb0ad6ea06552bd9c14b01209eefb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c0fbca0dc77f7d578302ec0c7f244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64837C-1B82-43D2-9185-6859D01DE978}"/>
</file>

<file path=customXml/itemProps2.xml><?xml version="1.0" encoding="utf-8"?>
<ds:datastoreItem xmlns:ds="http://schemas.openxmlformats.org/officeDocument/2006/customXml" ds:itemID="{8F3CD65D-61A5-43C9-A837-6EC73C7DA8AB}"/>
</file>

<file path=customXml/itemProps3.xml><?xml version="1.0" encoding="utf-8"?>
<ds:datastoreItem xmlns:ds="http://schemas.openxmlformats.org/officeDocument/2006/customXml" ds:itemID="{31F006B4-A9E1-4F39-85C8-FB836F919348}"/>
</file>

<file path=docProps/app.xml><?xml version="1.0" encoding="utf-8"?>
<Properties xmlns="http://schemas.openxmlformats.org/officeDocument/2006/extended-properties" xmlns:vt="http://schemas.openxmlformats.org/officeDocument/2006/docPropsVTypes">
  <Template>{52B39A43-6417-4459-BA4F-A07A21485063}tf11437505</Template>
  <TotalTime>0</TotalTime>
  <Words>14</Words>
  <Application>Microsoft Office PowerPoint</Application>
  <PresentationFormat>Widescreen</PresentationFormat>
  <Paragraphs>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Georgia Pro Cond Light</vt:lpstr>
      <vt:lpstr>Speak Pro</vt:lpstr>
      <vt:lpstr>RetrospectVTI</vt:lpstr>
      <vt:lpstr>Present-worth evaluations; Future-worth and capitalized cost evaluations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2020-03-27T16:05:16Z</dcterms:created>
  <dcterms:modified xsi:type="dcterms:W3CDTF">2020-03-27T16:57:11Z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0x0101007DBF0370D079844CABAEBEE986B75BFA</vt:lpwstr>
  </property>
</Properties>
</file>