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1"/>
  </p:sldMasterIdLst>
  <p:notesMasterIdLst>
    <p:notesMasterId r:id="rId25"/>
  </p:notesMasterIdLst>
  <p:handoutMasterIdLst>
    <p:handoutMasterId r:id="rId26"/>
  </p:handoutMasterIdLst>
  <p:sldIdLst>
    <p:sldId id="373" r:id="rId2"/>
    <p:sldId id="283" r:id="rId3"/>
    <p:sldId id="374" r:id="rId4"/>
    <p:sldId id="392" r:id="rId5"/>
    <p:sldId id="393" r:id="rId6"/>
    <p:sldId id="394" r:id="rId7"/>
    <p:sldId id="395" r:id="rId8"/>
    <p:sldId id="396" r:id="rId9"/>
    <p:sldId id="377" r:id="rId10"/>
    <p:sldId id="378" r:id="rId11"/>
    <p:sldId id="379" r:id="rId12"/>
    <p:sldId id="380" r:id="rId13"/>
    <p:sldId id="382" r:id="rId14"/>
    <p:sldId id="383" r:id="rId15"/>
    <p:sldId id="390" r:id="rId16"/>
    <p:sldId id="384" r:id="rId17"/>
    <p:sldId id="385" r:id="rId18"/>
    <p:sldId id="386" r:id="rId19"/>
    <p:sldId id="397" r:id="rId20"/>
    <p:sldId id="387" r:id="rId21"/>
    <p:sldId id="398" r:id="rId22"/>
    <p:sldId id="389" r:id="rId23"/>
    <p:sldId id="284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08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40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BTEP205 İşletim Sistemleri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18.12.2012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latin typeface="Calibri" pitchFamily="34" charset="0"/>
              </a:rPr>
              <a:t>Dr.Ahmet Rizaner</a:t>
            </a: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latin typeface="Calibri" pitchFamily="34" charset="0"/>
              </a:rPr>
              <a:t>BTEP205 İşletim Sistemleri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4" y="3648075"/>
            <a:ext cx="7843589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834064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6543-FBF8-44EE-8960-9FCC14DAB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 sz="40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75688" y="0"/>
            <a:ext cx="468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6543-FBF8-44EE-8960-9FCC14DAB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3" y="6375400"/>
            <a:ext cx="7991475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EETE101 - Bilgisayara Giriş</a:t>
            </a:r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EETE101 - Bilgisayara Giriş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49AA-C8DA-48FC-9E4C-36C788C44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4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EETE101 - Bilgisayara Giriş</a:t>
            </a:r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7F573C4-6BB1-4CF7-8AA3-E208CD667B0D}" type="slidenum">
              <a:rPr lang="tr-TR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09" y="797052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06766" y="5157192"/>
            <a:ext cx="7772723" cy="432048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SUNUM PROGRAMLARI (B</a:t>
            </a:r>
            <a:r>
              <a:rPr lang="tr-T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ölüm 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2)</a:t>
            </a:r>
            <a:endParaRPr lang="tr-T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42392" y="4005064"/>
            <a:ext cx="6858000" cy="93610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EETE101 - Bilgisayara Giriş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920" y="1124744"/>
            <a:ext cx="835292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Elektrik ve Elektronik Teknolojisi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ve Teknoloji Yüksek Okulu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Doğu Akdeniz Üniversitesi</a:t>
            </a:r>
          </a:p>
        </p:txBody>
      </p:sp>
    </p:spTree>
    <p:extLst>
      <p:ext uri="{BB962C8B-B14F-4D97-AF65-F5344CB8AC3E}">
        <p14:creationId xmlns:p14="http://schemas.microsoft.com/office/powerpoint/2010/main" val="420400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716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Grafik türü seçildikten sonra </a:t>
            </a:r>
            <a:r>
              <a:rPr lang="tr-TR" sz="2400" b="1" dirty="0" smtClean="0"/>
              <a:t>Excel</a:t>
            </a:r>
            <a:r>
              <a:rPr lang="tr-TR" sz="2400" dirty="0" smtClean="0"/>
              <a:t> programı açılacaktır.</a:t>
            </a:r>
          </a:p>
          <a:p>
            <a:pPr eaLnBrk="1" hangingPunct="1"/>
            <a:r>
              <a:rPr lang="tr-TR" sz="2400" dirty="0" smtClean="0"/>
              <a:t>Açılan Excel sayfasında bilgileri girerek, grafik oluşturulabilir.</a:t>
            </a:r>
            <a:endParaRPr lang="en-US" sz="2400" dirty="0" smtClean="0"/>
          </a:p>
        </p:txBody>
      </p:sp>
      <p:pic>
        <p:nvPicPr>
          <p:cNvPr id="7168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5" b="15601"/>
          <a:stretch/>
        </p:blipFill>
        <p:spPr bwMode="auto">
          <a:xfrm>
            <a:off x="945826" y="2204864"/>
            <a:ext cx="6938542" cy="406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13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727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Slaytlara </a:t>
            </a:r>
            <a:r>
              <a:rPr lang="tr-TR" sz="2400" b="1" dirty="0" smtClean="0"/>
              <a:t>sayfa numarası</a:t>
            </a:r>
            <a:r>
              <a:rPr lang="tr-TR" sz="2400" b="1" dirty="0"/>
              <a:t>, </a:t>
            </a:r>
            <a:r>
              <a:rPr lang="tr-TR" sz="2400" b="1" dirty="0" smtClean="0"/>
              <a:t>tarih </a:t>
            </a:r>
            <a:r>
              <a:rPr lang="tr-TR" sz="2400" b="1" dirty="0"/>
              <a:t>ve </a:t>
            </a:r>
            <a:r>
              <a:rPr lang="tr-TR" sz="2400" b="1" dirty="0" smtClean="0"/>
              <a:t>saat </a:t>
            </a:r>
            <a:r>
              <a:rPr lang="tr-TR" sz="2400" dirty="0" smtClean="0"/>
              <a:t>bilgisi eklemek için Insert (ekle) sekmesinde yer alan Text (Yazı) grubundaki Slide Number (slayt numarası) düğmesi kullanılmalıdır.</a:t>
            </a:r>
          </a:p>
          <a:p>
            <a:pPr eaLnBrk="1" hangingPunct="1"/>
            <a:endParaRPr lang="tr-TR" sz="2400" b="1" dirty="0" smtClean="0"/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Aynı seçenekler Date &amp; Time (tarih ve saat) düğmesi kullanılarak da eklenebilir.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723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" y="1628800"/>
            <a:ext cx="8685848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733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46856" y="1219200"/>
            <a:ext cx="8229600" cy="4937760"/>
          </a:xfrm>
        </p:spPr>
        <p:txBody>
          <a:bodyPr/>
          <a:lstStyle/>
          <a:p>
            <a:pPr>
              <a:defRPr/>
            </a:pPr>
            <a:r>
              <a:rPr lang="tr-TR" sz="2400" dirty="0" smtClean="0"/>
              <a:t>Slaytlara </a:t>
            </a:r>
            <a:r>
              <a:rPr lang="tr-TR" sz="2400" dirty="0" smtClean="0"/>
              <a:t>ses dosyası eklemek için </a:t>
            </a:r>
            <a:r>
              <a:rPr lang="tr-TR" sz="2400" b="1" dirty="0" smtClean="0"/>
              <a:t>Insert (ekle) </a:t>
            </a:r>
            <a:r>
              <a:rPr lang="tr-TR" sz="2400" dirty="0" smtClean="0"/>
              <a:t>sekmesinde </a:t>
            </a:r>
            <a:r>
              <a:rPr lang="tr-TR" sz="2400" dirty="0"/>
              <a:t>bulunan </a:t>
            </a:r>
            <a:r>
              <a:rPr lang="tr-TR" sz="2400" b="1" dirty="0"/>
              <a:t>Media </a:t>
            </a:r>
            <a:r>
              <a:rPr lang="tr-TR" sz="2400" b="1" dirty="0" smtClean="0"/>
              <a:t>(medya) </a:t>
            </a:r>
            <a:r>
              <a:rPr lang="tr-TR" sz="2400" dirty="0" smtClean="0"/>
              <a:t>grubundaki </a:t>
            </a:r>
            <a:r>
              <a:rPr lang="tr-TR" sz="2400" b="1" dirty="0"/>
              <a:t>Audio </a:t>
            </a:r>
            <a:r>
              <a:rPr lang="tr-TR" sz="2400" b="1" dirty="0" smtClean="0"/>
              <a:t>(ses) </a:t>
            </a:r>
            <a:r>
              <a:rPr lang="tr-TR" sz="2400" dirty="0" smtClean="0"/>
              <a:t>düğmesi kullanlmalıdır.</a:t>
            </a:r>
            <a:endParaRPr lang="tr-TR" sz="2400" dirty="0"/>
          </a:p>
          <a:p>
            <a:pPr>
              <a:defRPr/>
            </a:pPr>
            <a:r>
              <a:rPr lang="tr-TR" sz="2400" dirty="0"/>
              <a:t>Klasörden </a:t>
            </a:r>
            <a:r>
              <a:rPr lang="tr-TR" sz="2400" dirty="0" smtClean="0"/>
              <a:t>bir ses </a:t>
            </a:r>
            <a:r>
              <a:rPr lang="tr-TR" sz="2400" dirty="0"/>
              <a:t>dosyası eklemek için </a:t>
            </a:r>
            <a:r>
              <a:rPr lang="tr-TR" sz="2400" b="1" dirty="0"/>
              <a:t>Audio</a:t>
            </a:r>
            <a:r>
              <a:rPr lang="tr-TR" sz="2400" dirty="0"/>
              <a:t> </a:t>
            </a:r>
            <a:r>
              <a:rPr lang="tr-TR" sz="2400" b="1" dirty="0"/>
              <a:t>from File</a:t>
            </a:r>
            <a:r>
              <a:rPr lang="tr-TR" sz="2400" dirty="0"/>
              <a:t> </a:t>
            </a:r>
            <a:r>
              <a:rPr lang="tr-TR" sz="2400" dirty="0" smtClean="0"/>
              <a:t>(ses dosyası) seçeneğini kullanarak, açılan pencereden dosyayı seçmek gerekir.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0" b="35065"/>
          <a:stretch/>
        </p:blipFill>
        <p:spPr bwMode="auto">
          <a:xfrm>
            <a:off x="1756690" y="3582896"/>
            <a:ext cx="5335590" cy="269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625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31775" indent="-231775" eaLnBrk="1" hangingPunct="1">
              <a:defRPr/>
            </a:pPr>
            <a:endParaRPr lang="tr-TR" sz="2400" dirty="0" smtClean="0"/>
          </a:p>
          <a:p>
            <a:pPr marL="231775" indent="-231775" eaLnBrk="1" hangingPunct="1">
              <a:defRPr/>
            </a:pPr>
            <a:r>
              <a:rPr lang="tr-TR" sz="2400" dirty="0" smtClean="0"/>
              <a:t>İşlem tamamlandıktan sonra sayfanın içerisine, üzerine tıklanabilir bir hoparlör resmi gelecektir. </a:t>
            </a:r>
          </a:p>
          <a:p>
            <a:pPr marL="231775" indent="-231775" eaLnBrk="1" hangingPunct="1">
              <a:defRPr/>
            </a:pPr>
            <a:endParaRPr lang="tr-TR" sz="2400" dirty="0" smtClean="0"/>
          </a:p>
          <a:p>
            <a:pPr marL="231775" indent="-231775" eaLnBrk="1" hangingPunct="1">
              <a:defRPr/>
            </a:pPr>
            <a:r>
              <a:rPr lang="tr-TR" sz="2400" dirty="0" smtClean="0"/>
              <a:t>Sunu sırasında ses dosyasının çalması için bu resme tıklanması gerekmektedir.</a:t>
            </a:r>
          </a:p>
        </p:txBody>
      </p:sp>
      <p:pic>
        <p:nvPicPr>
          <p:cNvPr id="768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71" y="4054795"/>
            <a:ext cx="1545632" cy="11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185766" y="4093584"/>
            <a:ext cx="576263" cy="6932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8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31775" indent="-231775" eaLnBrk="1" hangingPunct="1">
              <a:defRPr/>
            </a:pPr>
            <a:endParaRPr lang="tr-TR" sz="2400" dirty="0" smtClean="0"/>
          </a:p>
          <a:p>
            <a:pPr marL="231775" indent="-231775" eaLnBrk="1" hangingPunct="1">
              <a:defRPr/>
            </a:pPr>
            <a:r>
              <a:rPr lang="tr-TR" sz="2400" dirty="0" smtClean="0"/>
              <a:t>Eklenen ses efekti üzerinde ayarlamalar yapmak için ses dosyasını temsil eden hoparlör resmine tıkladıktan sonra açılan </a:t>
            </a:r>
            <a:r>
              <a:rPr lang="tr-TR" sz="2400" b="1" dirty="0" smtClean="0"/>
              <a:t>Playback</a:t>
            </a:r>
            <a:r>
              <a:rPr lang="tr-TR" sz="2400" dirty="0" smtClean="0"/>
              <a:t> (Çalma ayarları) sekmesi kullanılmalıdır. </a:t>
            </a:r>
          </a:p>
        </p:txBody>
      </p:sp>
      <p:pic>
        <p:nvPicPr>
          <p:cNvPr id="768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0" y="3212976"/>
            <a:ext cx="8298180" cy="236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66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778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3050" indent="-273050" eaLnBrk="1" hangingPunct="1"/>
            <a:endParaRPr lang="tr-TR" sz="2400" dirty="0" smtClean="0"/>
          </a:p>
          <a:p>
            <a:pPr marL="273050" indent="-273050" eaLnBrk="1" hangingPunct="1"/>
            <a:r>
              <a:rPr lang="tr-TR" sz="2400" dirty="0" smtClean="0"/>
              <a:t>Slaytlara video dosyası eklemek için ses dosyası ekleme ile aynı adımlar izlenmelidir.</a:t>
            </a:r>
          </a:p>
          <a:p>
            <a:pPr marL="273050" indent="-273050" eaLnBrk="1" hangingPunct="1"/>
            <a:endParaRPr lang="tr-TR" sz="2400" dirty="0" smtClean="0"/>
          </a:p>
          <a:p>
            <a:pPr marL="273050" indent="-273050" eaLnBrk="1" hangingPunct="1"/>
            <a:endParaRPr lang="tr-TR" sz="2400" dirty="0"/>
          </a:p>
          <a:p>
            <a:pPr marL="273050" indent="-273050" eaLnBrk="1" hangingPunct="1"/>
            <a:endParaRPr lang="tr-TR" sz="2400" dirty="0" smtClean="0"/>
          </a:p>
          <a:p>
            <a:pPr marL="0" indent="0" eaLnBrk="1" hangingPunct="1">
              <a:buNone/>
            </a:pPr>
            <a:endParaRPr lang="tr-TR" sz="2400" dirty="0" smtClean="0"/>
          </a:p>
          <a:p>
            <a:pPr marL="273050" indent="-273050" eaLnBrk="1" hangingPunct="1"/>
            <a:endParaRPr lang="tr-TR" sz="2400" dirty="0" smtClean="0"/>
          </a:p>
          <a:p>
            <a:pPr marL="273050" indent="-273050" eaLnBrk="1" hangingPunct="1"/>
            <a:r>
              <a:rPr lang="tr-TR" sz="2400" dirty="0" smtClean="0"/>
              <a:t>Slaytlara eklenen video dosyasının detaylarına </a:t>
            </a:r>
            <a:r>
              <a:rPr lang="tr-TR" sz="2400" b="1" dirty="0" smtClean="0"/>
              <a:t>Video Tools </a:t>
            </a:r>
            <a:r>
              <a:rPr lang="tr-TR" sz="2400" dirty="0" smtClean="0"/>
              <a:t>seçeneklerinden erişilebilir.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28878"/>
            <a:ext cx="2434133" cy="180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907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Asıl </a:t>
            </a:r>
            <a:r>
              <a:rPr lang="tr-TR" dirty="0" smtClean="0"/>
              <a:t>Slaytı </a:t>
            </a:r>
            <a:r>
              <a:rPr lang="tr-TR" dirty="0" smtClean="0"/>
              <a:t>Kullanmak</a:t>
            </a:r>
            <a:endParaRPr lang="en-US" dirty="0" smtClean="0"/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Sunu dosyalarındaki slaytlar, tasarım bilgilerini </a:t>
            </a:r>
            <a:r>
              <a:rPr lang="tr-TR" sz="2400" b="1" dirty="0" smtClean="0"/>
              <a:t>asıl slayt </a:t>
            </a:r>
            <a:r>
              <a:rPr lang="tr-TR" sz="2400" dirty="0" smtClean="0"/>
              <a:t>kısmından alırlar. </a:t>
            </a:r>
            <a:r>
              <a:rPr lang="tr-TR" sz="2400" dirty="0" smtClean="0"/>
              <a:t>Bu yüzden eğer bir sunu dosyasındaki slaytların tasarımı üzerinde değişiklik yapılacaksa, asıl slayt üzerinde değişiklik yapmak daha doğru olacaktır.</a:t>
            </a:r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Asıl slayt görünümünü </a:t>
            </a:r>
            <a:r>
              <a:rPr lang="tr-TR" sz="2400" dirty="0" smtClean="0"/>
              <a:t>açmak için </a:t>
            </a:r>
            <a:r>
              <a:rPr lang="tr-TR" sz="2400" b="1" dirty="0" smtClean="0"/>
              <a:t>View</a:t>
            </a:r>
            <a:r>
              <a:rPr lang="tr-TR" sz="2400" dirty="0" smtClean="0"/>
              <a:t> (Görünüm) sekmesindeki </a:t>
            </a:r>
            <a:r>
              <a:rPr lang="tr-TR" sz="2400" b="1" dirty="0" smtClean="0"/>
              <a:t>Master</a:t>
            </a:r>
            <a:r>
              <a:rPr lang="tr-TR" sz="2400" dirty="0" smtClean="0"/>
              <a:t> </a:t>
            </a:r>
            <a:r>
              <a:rPr lang="tr-TR" sz="2400" b="1" dirty="0" smtClean="0"/>
              <a:t>Views</a:t>
            </a:r>
            <a:r>
              <a:rPr lang="tr-TR" sz="2400" dirty="0" smtClean="0"/>
              <a:t> (Sunu Görünümleri) </a:t>
            </a:r>
            <a:r>
              <a:rPr lang="tr-TR" sz="2400" dirty="0" smtClean="0"/>
              <a:t>grubundaki </a:t>
            </a:r>
            <a:r>
              <a:rPr lang="tr-TR" sz="2400" b="1" dirty="0" smtClean="0"/>
              <a:t>Slide Master</a:t>
            </a:r>
            <a:r>
              <a:rPr lang="tr-TR" sz="2400" dirty="0" smtClean="0"/>
              <a:t> (Asıl Slayt) </a:t>
            </a:r>
            <a:r>
              <a:rPr lang="tr-TR" sz="2400" dirty="0" smtClean="0"/>
              <a:t>düğmesi kullanılmalıdır.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68" y="4478056"/>
            <a:ext cx="4652744" cy="172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159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Asıl </a:t>
            </a:r>
            <a:r>
              <a:rPr lang="tr-TR" dirty="0" smtClean="0"/>
              <a:t>Slaytı </a:t>
            </a:r>
            <a:r>
              <a:rPr lang="tr-TR" dirty="0" smtClean="0"/>
              <a:t>Kullanmak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tr-TR" sz="2400" dirty="0" smtClean="0"/>
          </a:p>
          <a:p>
            <a:pPr eaLnBrk="1" hangingPunct="1">
              <a:defRPr/>
            </a:pPr>
            <a:r>
              <a:rPr lang="tr-TR" sz="2400" dirty="0" smtClean="0"/>
              <a:t>Açılan görünümde, slayt tasarımlarının arka planında bulunan yazı kutuları ve nesneler görüntülenecektir.</a:t>
            </a:r>
          </a:p>
          <a:p>
            <a:pPr eaLnBrk="1" hangingPunct="1">
              <a:defRPr/>
            </a:pPr>
            <a:endParaRPr lang="tr-TR" sz="2400" dirty="0" smtClean="0"/>
          </a:p>
          <a:p>
            <a:pPr eaLnBrk="1" hangingPunct="1">
              <a:defRPr/>
            </a:pPr>
            <a:endParaRPr lang="tr-TR" sz="2400" dirty="0" smtClean="0"/>
          </a:p>
          <a:p>
            <a:pPr eaLnBrk="1" hangingPunct="1">
              <a:defRPr/>
            </a:pPr>
            <a:r>
              <a:rPr lang="tr-TR" sz="2400" dirty="0" smtClean="0"/>
              <a:t>Burada yapılan biçimlendirmeler ve değişiklikler, bu sayfa tasarımına sahip tüm slaytlar üzerinde etkili olacak ve </a:t>
            </a:r>
            <a:r>
              <a:rPr lang="tr-TR" sz="2400" b="1" dirty="0" smtClean="0"/>
              <a:t>asıl slayt </a:t>
            </a:r>
            <a:r>
              <a:rPr lang="tr-TR" sz="2400" dirty="0" smtClean="0"/>
              <a:t>görünümü kapatıldıktan sonra, slaytların görünümü değiştirilecektir.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20665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Asıl </a:t>
            </a:r>
            <a:r>
              <a:rPr lang="tr-TR" dirty="0" smtClean="0"/>
              <a:t>Slaytı </a:t>
            </a:r>
            <a:r>
              <a:rPr lang="tr-TR" dirty="0" smtClean="0"/>
              <a:t>Kullanmak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30" y="1222489"/>
            <a:ext cx="7230341" cy="506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46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Amaçlarımız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/>
              <a:t>Powerpoint’de slaytlara eklentiler yapmak.</a:t>
            </a:r>
          </a:p>
          <a:p>
            <a:endParaRPr lang="tr-TR" sz="2800" dirty="0"/>
          </a:p>
          <a:p>
            <a:r>
              <a:rPr lang="tr-TR" sz="2800" dirty="0" smtClean="0"/>
              <a:t>Asıl slayt kavramını tanımlamak.</a:t>
            </a:r>
          </a:p>
          <a:p>
            <a:endParaRPr lang="tr-TR" sz="2800" dirty="0"/>
          </a:p>
          <a:p>
            <a:r>
              <a:rPr lang="tr-TR" sz="2800" dirty="0" smtClean="0"/>
              <a:t>Asıl slayt üzerinde değişklikler yapmak.</a:t>
            </a:r>
          </a:p>
          <a:p>
            <a:endParaRPr lang="tr-TR" sz="2800" dirty="0"/>
          </a:p>
          <a:p>
            <a:r>
              <a:rPr lang="tr-TR" sz="2800" dirty="0" smtClean="0"/>
              <a:t>Slayt gösterilerini ayarlamak.</a:t>
            </a:r>
            <a:endParaRPr lang="tr-TR" sz="2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</a:t>
            </a:r>
            <a:r>
              <a:rPr lang="tr-TR" dirty="0" smtClean="0"/>
              <a:t>Gösterilerini Ayarlamak</a:t>
            </a:r>
            <a:endParaRPr lang="en-US" dirty="0" smtClean="0"/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Slaytların </a:t>
            </a:r>
            <a:r>
              <a:rPr lang="tr-TR" sz="2400" dirty="0" smtClean="0"/>
              <a:t>gösteri </a:t>
            </a:r>
            <a:r>
              <a:rPr lang="tr-TR" sz="2400" dirty="0" smtClean="0"/>
              <a:t>modu ayarları </a:t>
            </a:r>
            <a:r>
              <a:rPr lang="tr-TR" sz="2400" b="1" dirty="0" smtClean="0"/>
              <a:t>Slide </a:t>
            </a:r>
            <a:r>
              <a:rPr lang="tr-TR" sz="2400" b="1" dirty="0" smtClean="0"/>
              <a:t>Show </a:t>
            </a:r>
            <a:r>
              <a:rPr lang="tr-TR" sz="2400" dirty="0" smtClean="0"/>
              <a:t>(Slayt </a:t>
            </a:r>
            <a:r>
              <a:rPr lang="tr-TR" sz="2400" dirty="0" smtClean="0"/>
              <a:t>Gösterisi) sekmesi kullanılarak yapılabilir. </a:t>
            </a:r>
            <a:endParaRPr lang="tr-TR" sz="2400" dirty="0"/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Slayt gösterisini en baştaki slaytdan başlatmak için klavyedeki </a:t>
            </a:r>
            <a:r>
              <a:rPr lang="tr-TR" sz="2400" b="1" dirty="0" smtClean="0"/>
              <a:t>F5</a:t>
            </a:r>
            <a:r>
              <a:rPr lang="tr-TR" sz="2400" dirty="0" smtClean="0"/>
              <a:t> tuşu kısayol oalrak kullanılabilir.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54144"/>
            <a:ext cx="6946583" cy="248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683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</a:t>
            </a:r>
            <a:r>
              <a:rPr lang="tr-TR" dirty="0" smtClean="0"/>
              <a:t>Gösterilerini Ayarlamak</a:t>
            </a:r>
            <a:endParaRPr lang="en-US" dirty="0" smtClean="0"/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770984" cy="4937760"/>
          </a:xfrm>
        </p:spPr>
        <p:txBody>
          <a:bodyPr/>
          <a:lstStyle/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Sunuda yer almasına rağmen, bir slaytın </a:t>
            </a:r>
            <a:r>
              <a:rPr lang="tr-TR" sz="2400" b="1" dirty="0" smtClean="0"/>
              <a:t>slayt gösterisinde kullanılmaması</a:t>
            </a:r>
            <a:r>
              <a:rPr lang="tr-TR" sz="2400" dirty="0" smtClean="0"/>
              <a:t> için Hide Slide (slaytı gizle) düğmesi kullanılmalıdır.</a:t>
            </a:r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Gösteriden çıkarılmak istenen slaytları seçip bu düğmeye tıklamak gerekir. </a:t>
            </a:r>
          </a:p>
          <a:p>
            <a:pPr eaLnBrk="1" hangingPunct="1"/>
            <a:endParaRPr lang="tr-TR" sz="2400" dirty="0"/>
          </a:p>
          <a:p>
            <a:pPr eaLnBrk="1" hangingPunct="1"/>
            <a:r>
              <a:rPr lang="tr-TR" sz="2400" dirty="0" smtClean="0"/>
              <a:t>Bu slaytların yanında slayt gösterisinden çıkarıldıklarını belirten bir işaret oluşacaktır.</a:t>
            </a:r>
            <a:endParaRPr lang="tr-TR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76" y="1398461"/>
            <a:ext cx="2193256" cy="476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325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95536" y="1340768"/>
            <a:ext cx="8280920" cy="2590800"/>
          </a:xfrm>
        </p:spPr>
        <p:txBody>
          <a:bodyPr/>
          <a:lstStyle/>
          <a:p>
            <a:pPr eaLnBrk="1" hangingPunct="1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şturulan sununun, anlatılırken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ne kadar süreceğini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belirleyebilmek için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Rehearsal Time (prova zamanı) düğmesi kullanılabilir.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 smtClean="0"/>
              <a:t>Slayt </a:t>
            </a:r>
            <a:r>
              <a:rPr lang="tr-TR" dirty="0" smtClean="0"/>
              <a:t>Gösterilerini Ayarlamak</a:t>
            </a: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10" y="2956822"/>
            <a:ext cx="3384966" cy="27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1814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303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899592" y="1070248"/>
            <a:ext cx="7920880" cy="99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SUNUM PROGRAMLARI (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Bölüm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EETE101 - Bilgisayara Giriş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CB880-5203-4EB0-BB32-17401FA3E3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Slaytlar</a:t>
            </a:r>
            <a:r>
              <a:rPr lang="en-US" sz="2400" dirty="0" smtClean="0"/>
              <a:t>a </a:t>
            </a:r>
            <a:r>
              <a:rPr lang="tr-TR" sz="2400" dirty="0" smtClean="0"/>
              <a:t>eklenti yapmak için </a:t>
            </a:r>
            <a:r>
              <a:rPr lang="tr-TR" sz="2400" b="1" dirty="0" smtClean="0"/>
              <a:t>Insert</a:t>
            </a:r>
            <a:r>
              <a:rPr lang="tr-TR" sz="2400" dirty="0" smtClean="0"/>
              <a:t> (Ekle) sekmesi kullanılmalıdır.</a:t>
            </a:r>
          </a:p>
          <a:p>
            <a:endParaRPr lang="tr-TR" sz="2400" dirty="0" smtClean="0"/>
          </a:p>
          <a:p>
            <a:r>
              <a:rPr lang="en-US" sz="2400" dirty="0" smtClean="0"/>
              <a:t>T</a:t>
            </a:r>
            <a:r>
              <a:rPr lang="tr-TR" sz="2400" dirty="0" smtClean="0"/>
              <a:t>ablo </a:t>
            </a:r>
            <a:r>
              <a:rPr lang="tr-TR" sz="2400" dirty="0"/>
              <a:t>(table), resim (picture), hazır resim (clip art), şekil (shape), ve süslü yazı (Wordart) </a:t>
            </a:r>
            <a:r>
              <a:rPr lang="tr-TR" sz="2400" dirty="0" smtClean="0"/>
              <a:t>kelime </a:t>
            </a:r>
            <a:r>
              <a:rPr lang="tr-TR" sz="2400" dirty="0"/>
              <a:t>işlemci </a:t>
            </a:r>
            <a:r>
              <a:rPr lang="tr-TR" sz="2400" dirty="0" smtClean="0"/>
              <a:t>(Word) programında </a:t>
            </a:r>
            <a:r>
              <a:rPr lang="tr-TR" sz="2400" dirty="0"/>
              <a:t>olduğu gibi slaytlara ekleneblir.</a:t>
            </a:r>
          </a:p>
          <a:p>
            <a:endParaRPr lang="tr-TR" sz="2400" dirty="0" smtClean="0"/>
          </a:p>
        </p:txBody>
      </p:sp>
      <p:pic>
        <p:nvPicPr>
          <p:cNvPr id="675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8" y="4364583"/>
            <a:ext cx="84629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41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82752" cy="4937760"/>
          </a:xfrm>
        </p:spPr>
        <p:txBody>
          <a:bodyPr/>
          <a:lstStyle/>
          <a:p>
            <a:endParaRPr lang="tr-TR" sz="2400" dirty="0" smtClean="0"/>
          </a:p>
          <a:p>
            <a:r>
              <a:rPr lang="en-US" sz="2400" dirty="0" err="1" smtClean="0"/>
              <a:t>Slayt</a:t>
            </a:r>
            <a:r>
              <a:rPr lang="tr-TR" sz="2400" dirty="0" smtClean="0"/>
              <a:t>lar</a:t>
            </a:r>
            <a:r>
              <a:rPr lang="en-US" sz="2400" dirty="0" smtClean="0"/>
              <a:t>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tablo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eklemek</a:t>
            </a:r>
            <a:r>
              <a:rPr lang="en-US" sz="2400" b="1" dirty="0" smtClean="0"/>
              <a:t> </a:t>
            </a:r>
            <a:r>
              <a:rPr lang="tr-TR" sz="2400" dirty="0" smtClean="0"/>
              <a:t>için Table (tablo) düğmesi kullanılmalıdır. </a:t>
            </a:r>
          </a:p>
          <a:p>
            <a:endParaRPr lang="tr-TR" sz="2400" dirty="0"/>
          </a:p>
          <a:p>
            <a:r>
              <a:rPr lang="tr-TR" sz="2400" dirty="0" smtClean="0"/>
              <a:t>Tablo eklendikten sonra açılan Design (tasarım) ve Layout (görünüm) sekmelerinden tablo ayarlamaları yapılabilir.</a:t>
            </a:r>
            <a:endParaRPr lang="tr-TR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782979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8213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4937760"/>
          </a:xfrm>
        </p:spPr>
        <p:txBody>
          <a:bodyPr/>
          <a:lstStyle/>
          <a:p>
            <a:r>
              <a:rPr lang="en-US" sz="2400" dirty="0" err="1" smtClean="0"/>
              <a:t>Slayt</a:t>
            </a:r>
            <a:r>
              <a:rPr lang="tr-TR" sz="2400" dirty="0" smtClean="0"/>
              <a:t>lar</a:t>
            </a:r>
            <a:r>
              <a:rPr lang="en-US" sz="2400" dirty="0" smtClean="0"/>
              <a:t>a</a:t>
            </a:r>
            <a:r>
              <a:rPr lang="en-US" sz="2400" dirty="0" smtClean="0"/>
              <a:t> </a:t>
            </a:r>
            <a:r>
              <a:rPr lang="tr-TR" sz="2400" b="1" dirty="0" smtClean="0"/>
              <a:t>resim eklemek</a:t>
            </a:r>
            <a:r>
              <a:rPr lang="en-US" sz="2400" b="1" dirty="0" smtClean="0"/>
              <a:t> </a:t>
            </a:r>
            <a:r>
              <a:rPr lang="tr-TR" sz="2400" dirty="0" smtClean="0"/>
              <a:t>için Picture (resim) düğmesi kullanılmalıdır. Düğme tıklandıktan sonra açılan pencereden resim seçilmelidir.</a:t>
            </a:r>
            <a:endParaRPr lang="tr-TR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11505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905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4937760"/>
          </a:xfrm>
        </p:spPr>
        <p:txBody>
          <a:bodyPr/>
          <a:lstStyle/>
          <a:p>
            <a:r>
              <a:rPr lang="en-US" sz="2400" dirty="0" err="1" smtClean="0"/>
              <a:t>Slayt</a:t>
            </a:r>
            <a:r>
              <a:rPr lang="tr-TR" sz="2400" dirty="0" smtClean="0"/>
              <a:t>lar</a:t>
            </a:r>
            <a:r>
              <a:rPr lang="en-US" sz="2400" dirty="0" smtClean="0"/>
              <a:t>a</a:t>
            </a:r>
            <a:r>
              <a:rPr lang="en-US" sz="2400" dirty="0" smtClean="0"/>
              <a:t> </a:t>
            </a:r>
            <a:r>
              <a:rPr lang="tr-TR" sz="2400" b="1" dirty="0" smtClean="0"/>
              <a:t>hazır resim eklemek </a:t>
            </a:r>
            <a:r>
              <a:rPr lang="tr-TR" sz="2400" dirty="0" smtClean="0"/>
              <a:t>için Clip Art (hazır resim) düğmesi tıklandıktan sonra açılan pencereden arama yapılıp bir resim seçilmelidir.</a:t>
            </a:r>
            <a:endParaRPr lang="tr-TR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44767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131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18856" cy="4937760"/>
          </a:xfrm>
        </p:spPr>
        <p:txBody>
          <a:bodyPr/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en-US" sz="2400" dirty="0" err="1" smtClean="0"/>
              <a:t>Slayt</a:t>
            </a:r>
            <a:r>
              <a:rPr lang="tr-TR" sz="2400" dirty="0" smtClean="0"/>
              <a:t>lar</a:t>
            </a:r>
            <a:r>
              <a:rPr lang="en-US" sz="2400" dirty="0" smtClean="0"/>
              <a:t>a</a:t>
            </a:r>
            <a:r>
              <a:rPr lang="en-US" sz="2400" dirty="0" smtClean="0"/>
              <a:t> </a:t>
            </a:r>
            <a:r>
              <a:rPr lang="tr-TR" sz="2400" b="1" dirty="0" smtClean="0"/>
              <a:t>şekil eklemek </a:t>
            </a:r>
            <a:r>
              <a:rPr lang="tr-TR" sz="2400" dirty="0" smtClean="0"/>
              <a:t>için Shapes (şekiller) düğmesi tıklandıktan sonra açılan pencereden istenielen şekil seçilmelidir.</a:t>
            </a:r>
            <a:endParaRPr lang="tr-TR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70903"/>
            <a:ext cx="3446318" cy="486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644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3540670" cy="4937760"/>
          </a:xfrm>
        </p:spPr>
        <p:txBody>
          <a:bodyPr/>
          <a:lstStyle/>
          <a:p>
            <a:endParaRPr lang="tr-TR" sz="2400" dirty="0" smtClean="0"/>
          </a:p>
          <a:p>
            <a:r>
              <a:rPr lang="en-US" sz="2400" dirty="0" err="1" smtClean="0"/>
              <a:t>Slayt</a:t>
            </a:r>
            <a:r>
              <a:rPr lang="tr-TR" sz="2400" dirty="0" smtClean="0"/>
              <a:t>lar</a:t>
            </a:r>
            <a:r>
              <a:rPr lang="en-US" sz="2400" dirty="0" smtClean="0"/>
              <a:t>a</a:t>
            </a:r>
            <a:r>
              <a:rPr lang="en-US" sz="2400" dirty="0" smtClean="0"/>
              <a:t> </a:t>
            </a:r>
            <a:r>
              <a:rPr lang="tr-TR" sz="2400" b="1" dirty="0" smtClean="0"/>
              <a:t>süslü yazı eklemek </a:t>
            </a:r>
            <a:r>
              <a:rPr lang="tr-TR" sz="2400" dirty="0" smtClean="0"/>
              <a:t>için Wordart (süslü yazı) düğmesi tıklandıktan sonra açılan pencereden istenilen yazı türü seçilmelidir.</a:t>
            </a:r>
          </a:p>
          <a:p>
            <a:r>
              <a:rPr lang="tr-TR" sz="2400" dirty="0" smtClean="0"/>
              <a:t>Eklenen yazının ayarları daha sonra açılan Format (biçimlendir) sekmesinden yapılabilir.</a:t>
            </a:r>
            <a:endParaRPr lang="tr-TR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70" y="1484784"/>
            <a:ext cx="4976813" cy="439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074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757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400" dirty="0" smtClean="0"/>
              <a:t>Slaytlara </a:t>
            </a:r>
            <a:r>
              <a:rPr lang="en-US" sz="2400" b="1" dirty="0" err="1" smtClean="0"/>
              <a:t>grafi</a:t>
            </a:r>
            <a:r>
              <a:rPr lang="tr-TR" sz="2400" b="1" dirty="0" smtClean="0"/>
              <a:t>k ekleme</a:t>
            </a:r>
            <a:r>
              <a:rPr lang="en-US" sz="2400" dirty="0" smtClean="0"/>
              <a:t>k </a:t>
            </a:r>
            <a:r>
              <a:rPr lang="tr-TR" sz="2400" dirty="0" smtClean="0"/>
              <a:t>için Insert (ekle) sekmesindeki Illustrations (çizimler) grubundaki Chart (Grafik) düğmesi kullanılmalıdır.</a:t>
            </a:r>
          </a:p>
        </p:txBody>
      </p:sp>
      <p:pic>
        <p:nvPicPr>
          <p:cNvPr id="706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" b="28416"/>
          <a:stretch>
            <a:fillRect/>
          </a:stretch>
        </p:blipFill>
        <p:spPr bwMode="auto">
          <a:xfrm>
            <a:off x="625084" y="2471891"/>
            <a:ext cx="8123380" cy="363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30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95D6255606F4482C385287F2C18B0" ma:contentTypeVersion="" ma:contentTypeDescription="Create a new document." ma:contentTypeScope="" ma:versionID="2be623077326cc3aebf0398d3591ca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B9C0271-4B1F-4AE6-9DB6-BDB6E8FFB011}"/>
</file>

<file path=customXml/itemProps2.xml><?xml version="1.0" encoding="utf-8"?>
<ds:datastoreItem xmlns:ds="http://schemas.openxmlformats.org/officeDocument/2006/customXml" ds:itemID="{2407ADB5-BFF8-42BA-B15D-B43EB413B41A}"/>
</file>

<file path=customXml/itemProps3.xml><?xml version="1.0" encoding="utf-8"?>
<ds:datastoreItem xmlns:ds="http://schemas.openxmlformats.org/officeDocument/2006/customXml" ds:itemID="{BED0DEFF-8051-4DE1-A688-3385F15CD08C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2549</TotalTime>
  <Words>807</Words>
  <Application>Microsoft Office PowerPoint</Application>
  <PresentationFormat>On-screen Show (4:3)</PresentationFormat>
  <Paragraphs>142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Origin</vt:lpstr>
      <vt:lpstr>SUNUM PROGRAMLARI (Bölüm 2)</vt:lpstr>
      <vt:lpstr>Amaçlarımız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Asıl Slaytı Kullanmak</vt:lpstr>
      <vt:lpstr>Asıl Slaytı Kullanmak</vt:lpstr>
      <vt:lpstr>Asıl Slaytı Kullanmak</vt:lpstr>
      <vt:lpstr>Slayt Gösterilerini Ayarlamak</vt:lpstr>
      <vt:lpstr>Slayt Gösterilerini Ayarlamak</vt:lpstr>
      <vt:lpstr>Slayt Gösterilerini Ayarlamak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Programları</dc:title>
  <dc:creator>Husnu Bayramoglu</dc:creator>
  <cp:lastModifiedBy>Husnu Bayramoglu</cp:lastModifiedBy>
  <cp:revision>283</cp:revision>
  <dcterms:created xsi:type="dcterms:W3CDTF">2010-08-05T14:41:53Z</dcterms:created>
  <dcterms:modified xsi:type="dcterms:W3CDTF">2012-12-18T11:14:01Z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0x010100CE795D6255606F4482C385287F2C18B0</vt:lpwstr>
  </property>
</Properties>
</file>