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4"/>
  </p:sldMasterIdLst>
  <p:notesMasterIdLst>
    <p:notesMasterId r:id="rId52"/>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3" r:id="rId21"/>
    <p:sldId id="275" r:id="rId22"/>
    <p:sldId id="304" r:id="rId23"/>
    <p:sldId id="305"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Arial Unicode MS" pitchFamily="34" charset="-128"/>
        <a:cs typeface="Arial Unicode MS" pitchFamily="34" charset="-128"/>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Arial Unicode MS" pitchFamily="34" charset="-128"/>
        <a:cs typeface="Arial Unicode MS" pitchFamily="34" charset="-128"/>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Arial Unicode MS" pitchFamily="34" charset="-128"/>
        <a:cs typeface="Arial Unicode MS" pitchFamily="34" charset="-128"/>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Arial Unicode MS" pitchFamily="34" charset="-128"/>
        <a:cs typeface="Arial Unicode MS" pitchFamily="34" charset="-128"/>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8" charset="0"/>
      <a:defRPr kern="1200">
        <a:solidFill>
          <a:schemeClr val="tx1"/>
        </a:solidFill>
        <a:latin typeface="Arial" pitchFamily="34" charset="0"/>
        <a:ea typeface="Arial Unicode MS" pitchFamily="34" charset="-128"/>
        <a:cs typeface="Arial Unicode MS" pitchFamily="34" charset="-128"/>
      </a:defRPr>
    </a:lvl5pPr>
    <a:lvl6pPr marL="22860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6pPr>
    <a:lvl7pPr marL="27432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7pPr>
    <a:lvl8pPr marL="32004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8pPr>
    <a:lvl9pPr marL="3657600" algn="l" defTabSz="914400" rtl="0" eaLnBrk="1" latinLnBrk="0" hangingPunct="1">
      <a:defRPr kern="1200">
        <a:solidFill>
          <a:schemeClr val="tx1"/>
        </a:solidFill>
        <a:latin typeface="Arial" pitchFamily="34" charset="0"/>
        <a:ea typeface="Arial Unicode MS" pitchFamily="34" charset="-128"/>
        <a:cs typeface="Arial Unicode MS"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98" y="-5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p:cNvSpPr>
            <a:spLocks noGrp="1" noRot="1" noChangeAspect="1" noChangeArrowheads="1"/>
          </p:cNvSpPr>
          <p:nvPr>
            <p:ph type="sldImg"/>
          </p:nvPr>
        </p:nvSpPr>
        <p:spPr bwMode="auto">
          <a:xfrm>
            <a:off x="1106488" y="812800"/>
            <a:ext cx="5343525" cy="4006850"/>
          </a:xfrm>
          <a:prstGeom prst="rect">
            <a:avLst/>
          </a:prstGeom>
          <a:noFill/>
          <a:ln w="9525">
            <a:noFill/>
            <a:round/>
            <a:headEnd/>
            <a:tailEnd/>
          </a:ln>
          <a:effec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endParaRPr lang="tr-TR"/>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endParaRPr lang="tr-TR"/>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endParaRPr lang="tr-TR"/>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ea typeface="+mn-ea"/>
                <a:cs typeface="Arial Unicode MS" charset="0"/>
              </a:defRPr>
            </a:lvl1pPr>
          </a:lstStyle>
          <a:p>
            <a:pPr>
              <a:defRPr/>
            </a:pPr>
            <a:fld id="{89B3A48B-484D-44ED-8BF0-FB1ED4378B3A}" type="slidenum">
              <a:rPr lang="tr-TR"/>
              <a:pPr>
                <a:defRPr/>
              </a:pPr>
              <a:t>‹#›</a:t>
            </a:fld>
            <a:endParaRPr lang="tr-TR"/>
          </a:p>
        </p:txBody>
      </p:sp>
    </p:spTree>
    <p:extLst>
      <p:ext uri="{BB962C8B-B14F-4D97-AF65-F5344CB8AC3E}">
        <p14:creationId xmlns:p14="http://schemas.microsoft.com/office/powerpoint/2010/main" val="129644168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6"/>
          <p:cNvSpPr>
            <a:spLocks noGrp="1" noChangeArrowheads="1"/>
          </p:cNvSpPr>
          <p:nvPr>
            <p:ph type="sldNum" sz="quarter"/>
          </p:nvPr>
        </p:nvSpPr>
        <p:spPr>
          <a:noFill/>
          <a:ln>
            <a:round/>
            <a:headEnd/>
            <a:tailEnd/>
          </a:ln>
        </p:spPr>
        <p:txBody>
          <a:bodyPr/>
          <a:lstStyle/>
          <a:p>
            <a:pPr>
              <a:buFont typeface="Times New Roman" pitchFamily="18" charset="0"/>
              <a:buNone/>
            </a:pPr>
            <a:fld id="{5DB61BFF-D8AD-4F4C-929D-AA0A2141A298}"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a:t>
            </a:fld>
            <a:endParaRPr lang="tr-TR" smtClean="0">
              <a:latin typeface="Times New Roman" pitchFamily="18" charset="0"/>
              <a:ea typeface="Arial Unicode MS" pitchFamily="34" charset="-128"/>
              <a:cs typeface="Arial Unicode MS" pitchFamily="34" charset="-128"/>
            </a:endParaRPr>
          </a:p>
        </p:txBody>
      </p:sp>
      <p:sp>
        <p:nvSpPr>
          <p:cNvPr id="5120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1204" name="Rectangle 2"/>
          <p:cNvSpPr>
            <a:spLocks noGrp="1" noChangeArrowheads="1"/>
          </p:cNvSpPr>
          <p:nvPr>
            <p:ph type="body" idx="1"/>
          </p:nvPr>
        </p:nvSpPr>
        <p:spPr>
          <a:xfrm>
            <a:off x="755650" y="5078413"/>
            <a:ext cx="6048375" cy="4811712"/>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295857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6"/>
          <p:cNvSpPr>
            <a:spLocks noGrp="1" noChangeArrowheads="1"/>
          </p:cNvSpPr>
          <p:nvPr>
            <p:ph type="sldNum" sz="quarter"/>
          </p:nvPr>
        </p:nvSpPr>
        <p:spPr>
          <a:noFill/>
          <a:ln>
            <a:round/>
            <a:headEnd/>
            <a:tailEnd/>
          </a:ln>
        </p:spPr>
        <p:txBody>
          <a:bodyPr/>
          <a:lstStyle/>
          <a:p>
            <a:pPr>
              <a:buFont typeface="Times New Roman" pitchFamily="18" charset="0"/>
              <a:buNone/>
            </a:pPr>
            <a:fld id="{B20FEF6F-370E-430D-AE84-DC6A02F29769}"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10</a:t>
            </a:fld>
            <a:endParaRPr lang="tr-TR" smtClean="0">
              <a:latin typeface="Times New Roman" pitchFamily="18" charset="0"/>
              <a:ea typeface="Arial Unicode MS" pitchFamily="34" charset="-128"/>
              <a:cs typeface="Arial Unicode MS" pitchFamily="34" charset="-128"/>
            </a:endParaRPr>
          </a:p>
        </p:txBody>
      </p:sp>
      <p:sp>
        <p:nvSpPr>
          <p:cNvPr id="6041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0420"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380414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6"/>
          <p:cNvSpPr>
            <a:spLocks noGrp="1" noChangeArrowheads="1"/>
          </p:cNvSpPr>
          <p:nvPr>
            <p:ph type="sldNum" sz="quarter"/>
          </p:nvPr>
        </p:nvSpPr>
        <p:spPr>
          <a:noFill/>
          <a:ln>
            <a:round/>
            <a:headEnd/>
            <a:tailEnd/>
          </a:ln>
        </p:spPr>
        <p:txBody>
          <a:bodyPr/>
          <a:lstStyle/>
          <a:p>
            <a:pPr>
              <a:buFont typeface="Times New Roman" pitchFamily="18" charset="0"/>
              <a:buNone/>
            </a:pPr>
            <a:fld id="{7F18DD99-920E-4EDF-9986-713A32667645}"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11</a:t>
            </a:fld>
            <a:endParaRPr lang="tr-TR" smtClean="0">
              <a:latin typeface="Times New Roman" pitchFamily="18" charset="0"/>
              <a:ea typeface="Arial Unicode MS" pitchFamily="34" charset="-128"/>
              <a:cs typeface="Arial Unicode MS" pitchFamily="34" charset="-128"/>
            </a:endParaRPr>
          </a:p>
        </p:txBody>
      </p:sp>
      <p:sp>
        <p:nvSpPr>
          <p:cNvPr id="6144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1444"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40912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6"/>
          <p:cNvSpPr>
            <a:spLocks noGrp="1" noChangeArrowheads="1"/>
          </p:cNvSpPr>
          <p:nvPr>
            <p:ph type="sldNum" sz="quarter"/>
          </p:nvPr>
        </p:nvSpPr>
        <p:spPr>
          <a:noFill/>
          <a:ln>
            <a:round/>
            <a:headEnd/>
            <a:tailEnd/>
          </a:ln>
        </p:spPr>
        <p:txBody>
          <a:bodyPr/>
          <a:lstStyle/>
          <a:p>
            <a:pPr>
              <a:buFont typeface="Times New Roman" pitchFamily="18" charset="0"/>
              <a:buNone/>
            </a:pPr>
            <a:fld id="{B6F02C63-3DA5-4F34-AB58-6F8269406CC2}"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12</a:t>
            </a:fld>
            <a:endParaRPr lang="tr-TR" smtClean="0">
              <a:latin typeface="Times New Roman" pitchFamily="18" charset="0"/>
              <a:ea typeface="Arial Unicode MS" pitchFamily="34" charset="-128"/>
              <a:cs typeface="Arial Unicode MS" pitchFamily="34" charset="-128"/>
            </a:endParaRPr>
          </a:p>
        </p:txBody>
      </p:sp>
      <p:sp>
        <p:nvSpPr>
          <p:cNvPr id="6246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2468"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177278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6"/>
          <p:cNvSpPr>
            <a:spLocks noGrp="1" noChangeArrowheads="1"/>
          </p:cNvSpPr>
          <p:nvPr>
            <p:ph type="sldNum" sz="quarter"/>
          </p:nvPr>
        </p:nvSpPr>
        <p:spPr>
          <a:noFill/>
          <a:ln>
            <a:round/>
            <a:headEnd/>
            <a:tailEnd/>
          </a:ln>
        </p:spPr>
        <p:txBody>
          <a:bodyPr/>
          <a:lstStyle/>
          <a:p>
            <a:pPr>
              <a:buFont typeface="Times New Roman" pitchFamily="18" charset="0"/>
              <a:buNone/>
            </a:pPr>
            <a:fld id="{CC6E2D4D-94F8-436C-AFD8-C5D4966A96B2}"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13</a:t>
            </a:fld>
            <a:endParaRPr lang="tr-TR" smtClean="0">
              <a:latin typeface="Times New Roman" pitchFamily="18" charset="0"/>
              <a:ea typeface="Arial Unicode MS" pitchFamily="34" charset="-128"/>
              <a:cs typeface="Arial Unicode MS" pitchFamily="34" charset="-128"/>
            </a:endParaRPr>
          </a:p>
        </p:txBody>
      </p:sp>
      <p:sp>
        <p:nvSpPr>
          <p:cNvPr id="6349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3492"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285593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6"/>
          <p:cNvSpPr>
            <a:spLocks noGrp="1" noChangeArrowheads="1"/>
          </p:cNvSpPr>
          <p:nvPr>
            <p:ph type="sldNum" sz="quarter"/>
          </p:nvPr>
        </p:nvSpPr>
        <p:spPr>
          <a:noFill/>
          <a:ln>
            <a:round/>
            <a:headEnd/>
            <a:tailEnd/>
          </a:ln>
        </p:spPr>
        <p:txBody>
          <a:bodyPr/>
          <a:lstStyle/>
          <a:p>
            <a:pPr>
              <a:buFont typeface="Times New Roman" pitchFamily="18" charset="0"/>
              <a:buNone/>
            </a:pPr>
            <a:fld id="{9CCF1EEB-2274-4098-8409-9AAEC4CEDD6E}"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14</a:t>
            </a:fld>
            <a:endParaRPr lang="tr-TR" smtClean="0">
              <a:latin typeface="Times New Roman" pitchFamily="18" charset="0"/>
              <a:ea typeface="Arial Unicode MS" pitchFamily="34" charset="-128"/>
              <a:cs typeface="Arial Unicode MS" pitchFamily="34" charset="-128"/>
            </a:endParaRPr>
          </a:p>
        </p:txBody>
      </p:sp>
      <p:sp>
        <p:nvSpPr>
          <p:cNvPr id="6451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4516"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609382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6"/>
          <p:cNvSpPr>
            <a:spLocks noGrp="1" noChangeArrowheads="1"/>
          </p:cNvSpPr>
          <p:nvPr>
            <p:ph type="sldNum" sz="quarter"/>
          </p:nvPr>
        </p:nvSpPr>
        <p:spPr>
          <a:noFill/>
          <a:ln>
            <a:round/>
            <a:headEnd/>
            <a:tailEnd/>
          </a:ln>
        </p:spPr>
        <p:txBody>
          <a:bodyPr/>
          <a:lstStyle/>
          <a:p>
            <a:pPr>
              <a:buFont typeface="Times New Roman" pitchFamily="18" charset="0"/>
              <a:buNone/>
            </a:pPr>
            <a:fld id="{7E761A6A-AD7C-4AEC-BF71-82A05CA6B6EB}"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15</a:t>
            </a:fld>
            <a:endParaRPr lang="tr-TR" smtClean="0">
              <a:latin typeface="Times New Roman" pitchFamily="18" charset="0"/>
              <a:ea typeface="Arial Unicode MS" pitchFamily="34" charset="-128"/>
              <a:cs typeface="Arial Unicode MS" pitchFamily="34" charset="-128"/>
            </a:endParaRPr>
          </a:p>
        </p:txBody>
      </p:sp>
      <p:sp>
        <p:nvSpPr>
          <p:cNvPr id="6553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5540"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979079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6"/>
          <p:cNvSpPr>
            <a:spLocks noGrp="1" noChangeArrowheads="1"/>
          </p:cNvSpPr>
          <p:nvPr>
            <p:ph type="sldNum" sz="quarter"/>
          </p:nvPr>
        </p:nvSpPr>
        <p:spPr>
          <a:noFill/>
          <a:ln>
            <a:round/>
            <a:headEnd/>
            <a:tailEnd/>
          </a:ln>
        </p:spPr>
        <p:txBody>
          <a:bodyPr/>
          <a:lstStyle/>
          <a:p>
            <a:pPr>
              <a:buFont typeface="Times New Roman" pitchFamily="18" charset="0"/>
              <a:buNone/>
            </a:pPr>
            <a:fld id="{96A2D691-2EEE-4196-BCCB-91DD70F1A65F}"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16</a:t>
            </a:fld>
            <a:endParaRPr lang="tr-TR" smtClean="0">
              <a:latin typeface="Times New Roman" pitchFamily="18" charset="0"/>
              <a:ea typeface="Arial Unicode MS" pitchFamily="34" charset="-128"/>
              <a:cs typeface="Arial Unicode MS" pitchFamily="34" charset="-128"/>
            </a:endParaRPr>
          </a:p>
        </p:txBody>
      </p:sp>
      <p:sp>
        <p:nvSpPr>
          <p:cNvPr id="6656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6564"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5409871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6"/>
          <p:cNvSpPr>
            <a:spLocks noGrp="1" noChangeArrowheads="1"/>
          </p:cNvSpPr>
          <p:nvPr>
            <p:ph type="sldNum" sz="quarter"/>
          </p:nvPr>
        </p:nvSpPr>
        <p:spPr>
          <a:noFill/>
          <a:ln>
            <a:round/>
            <a:headEnd/>
            <a:tailEnd/>
          </a:ln>
        </p:spPr>
        <p:txBody>
          <a:bodyPr/>
          <a:lstStyle/>
          <a:p>
            <a:pPr>
              <a:buFont typeface="Times New Roman" pitchFamily="18" charset="0"/>
              <a:buNone/>
            </a:pPr>
            <a:fld id="{12751776-3F38-41EA-A15C-E820DE772F80}"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17</a:t>
            </a:fld>
            <a:endParaRPr lang="tr-TR" smtClean="0">
              <a:latin typeface="Times New Roman" pitchFamily="18" charset="0"/>
              <a:ea typeface="Arial Unicode MS" pitchFamily="34" charset="-128"/>
              <a:cs typeface="Arial Unicode MS" pitchFamily="34" charset="-128"/>
            </a:endParaRPr>
          </a:p>
        </p:txBody>
      </p:sp>
      <p:sp>
        <p:nvSpPr>
          <p:cNvPr id="6758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7588"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134407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6"/>
          <p:cNvSpPr>
            <a:spLocks noGrp="1" noChangeArrowheads="1"/>
          </p:cNvSpPr>
          <p:nvPr>
            <p:ph type="sldNum" sz="quarter"/>
          </p:nvPr>
        </p:nvSpPr>
        <p:spPr>
          <a:noFill/>
          <a:ln>
            <a:round/>
            <a:headEnd/>
            <a:tailEnd/>
          </a:ln>
        </p:spPr>
        <p:txBody>
          <a:bodyPr/>
          <a:lstStyle/>
          <a:p>
            <a:pPr>
              <a:buFont typeface="Times New Roman" pitchFamily="18" charset="0"/>
              <a:buNone/>
            </a:pPr>
            <a:fld id="{B67EDA31-D4CD-4420-98CB-FAFB14B6D684}"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18</a:t>
            </a:fld>
            <a:endParaRPr lang="tr-TR" smtClean="0">
              <a:latin typeface="Times New Roman" pitchFamily="18" charset="0"/>
              <a:ea typeface="Arial Unicode MS" pitchFamily="34" charset="-128"/>
              <a:cs typeface="Arial Unicode MS" pitchFamily="34" charset="-128"/>
            </a:endParaRPr>
          </a:p>
        </p:txBody>
      </p:sp>
      <p:sp>
        <p:nvSpPr>
          <p:cNvPr id="6861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8612"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8286623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6"/>
          <p:cNvSpPr>
            <a:spLocks noGrp="1" noChangeArrowheads="1"/>
          </p:cNvSpPr>
          <p:nvPr>
            <p:ph type="sldNum" sz="quarter"/>
          </p:nvPr>
        </p:nvSpPr>
        <p:spPr>
          <a:noFill/>
          <a:ln>
            <a:round/>
            <a:headEnd/>
            <a:tailEnd/>
          </a:ln>
        </p:spPr>
        <p:txBody>
          <a:bodyPr/>
          <a:lstStyle/>
          <a:p>
            <a:pPr>
              <a:buFont typeface="Times New Roman" pitchFamily="18" charset="0"/>
              <a:buNone/>
            </a:pPr>
            <a:fld id="{5296D109-64B6-4211-BEEA-C9B8666A526C}"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19</a:t>
            </a:fld>
            <a:endParaRPr lang="tr-TR" smtClean="0">
              <a:latin typeface="Times New Roman" pitchFamily="18" charset="0"/>
              <a:ea typeface="Arial Unicode MS" pitchFamily="34" charset="-128"/>
              <a:cs typeface="Arial Unicode MS" pitchFamily="34" charset="-128"/>
            </a:endParaRPr>
          </a:p>
        </p:txBody>
      </p:sp>
      <p:sp>
        <p:nvSpPr>
          <p:cNvPr id="6963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9636"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198049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6"/>
          <p:cNvSpPr>
            <a:spLocks noGrp="1" noChangeArrowheads="1"/>
          </p:cNvSpPr>
          <p:nvPr>
            <p:ph type="sldNum" sz="quarter"/>
          </p:nvPr>
        </p:nvSpPr>
        <p:spPr>
          <a:noFill/>
          <a:ln>
            <a:round/>
            <a:headEnd/>
            <a:tailEnd/>
          </a:ln>
        </p:spPr>
        <p:txBody>
          <a:bodyPr/>
          <a:lstStyle/>
          <a:p>
            <a:pPr>
              <a:buFont typeface="Times New Roman" pitchFamily="18" charset="0"/>
              <a:buNone/>
            </a:pPr>
            <a:fld id="{E1062F53-D259-404C-922C-0DDB664AE004}"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a:t>
            </a:fld>
            <a:endParaRPr lang="tr-TR" smtClean="0">
              <a:latin typeface="Times New Roman" pitchFamily="18" charset="0"/>
              <a:ea typeface="Arial Unicode MS" pitchFamily="34" charset="-128"/>
              <a:cs typeface="Arial Unicode MS" pitchFamily="34" charset="-128"/>
            </a:endParaRPr>
          </a:p>
        </p:txBody>
      </p:sp>
      <p:sp>
        <p:nvSpPr>
          <p:cNvPr id="5222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2228"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7339583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6"/>
          <p:cNvSpPr>
            <a:spLocks noGrp="1" noChangeArrowheads="1"/>
          </p:cNvSpPr>
          <p:nvPr>
            <p:ph type="sldNum" sz="quarter"/>
          </p:nvPr>
        </p:nvSpPr>
        <p:spPr>
          <a:noFill/>
          <a:ln>
            <a:round/>
            <a:headEnd/>
            <a:tailEnd/>
          </a:ln>
        </p:spPr>
        <p:txBody>
          <a:bodyPr/>
          <a:lstStyle/>
          <a:p>
            <a:pPr>
              <a:buFont typeface="Times New Roman" pitchFamily="18" charset="0"/>
              <a:buNone/>
            </a:pPr>
            <a:fld id="{4B096AFB-6E6A-4D21-AF19-C2D99312DA19}"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21</a:t>
            </a:fld>
            <a:endParaRPr lang="tr-TR" smtClean="0">
              <a:latin typeface="Times New Roman" pitchFamily="18" charset="0"/>
              <a:ea typeface="Arial Unicode MS" pitchFamily="34" charset="-128"/>
              <a:cs typeface="Arial Unicode MS" pitchFamily="34" charset="-128"/>
            </a:endParaRPr>
          </a:p>
        </p:txBody>
      </p:sp>
      <p:sp>
        <p:nvSpPr>
          <p:cNvPr id="7065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0660"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5682438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6"/>
          <p:cNvSpPr>
            <a:spLocks noGrp="1" noChangeArrowheads="1"/>
          </p:cNvSpPr>
          <p:nvPr>
            <p:ph type="sldNum" sz="quarter"/>
          </p:nvPr>
        </p:nvSpPr>
        <p:spPr>
          <a:noFill/>
          <a:ln>
            <a:round/>
            <a:headEnd/>
            <a:tailEnd/>
          </a:ln>
        </p:spPr>
        <p:txBody>
          <a:bodyPr/>
          <a:lstStyle/>
          <a:p>
            <a:pPr>
              <a:buFont typeface="Times New Roman" pitchFamily="18" charset="0"/>
              <a:buNone/>
            </a:pPr>
            <a:fld id="{7A95BA6F-08B2-4D66-ABE7-472E6AB1BB21}"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22</a:t>
            </a:fld>
            <a:endParaRPr lang="tr-TR" smtClean="0">
              <a:latin typeface="Times New Roman" pitchFamily="18" charset="0"/>
              <a:ea typeface="Arial Unicode MS" pitchFamily="34" charset="-128"/>
              <a:cs typeface="Arial Unicode MS" pitchFamily="34" charset="-128"/>
            </a:endParaRPr>
          </a:p>
        </p:txBody>
      </p:sp>
      <p:sp>
        <p:nvSpPr>
          <p:cNvPr id="7168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1684"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352014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6"/>
          <p:cNvSpPr>
            <a:spLocks noGrp="1" noChangeArrowheads="1"/>
          </p:cNvSpPr>
          <p:nvPr>
            <p:ph type="sldNum" sz="quarter"/>
          </p:nvPr>
        </p:nvSpPr>
        <p:spPr>
          <a:noFill/>
          <a:ln>
            <a:round/>
            <a:headEnd/>
            <a:tailEnd/>
          </a:ln>
        </p:spPr>
        <p:txBody>
          <a:bodyPr/>
          <a:lstStyle/>
          <a:p>
            <a:pPr>
              <a:buFont typeface="Times New Roman" pitchFamily="18" charset="0"/>
              <a:buNone/>
            </a:pPr>
            <a:fld id="{A97DA2D6-D1E6-4CE6-9E89-364045E01309}"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23</a:t>
            </a:fld>
            <a:endParaRPr lang="tr-TR" smtClean="0">
              <a:latin typeface="Times New Roman" pitchFamily="18" charset="0"/>
              <a:ea typeface="Arial Unicode MS" pitchFamily="34" charset="-128"/>
              <a:cs typeface="Arial Unicode MS" pitchFamily="34" charset="-128"/>
            </a:endParaRPr>
          </a:p>
        </p:txBody>
      </p:sp>
      <p:sp>
        <p:nvSpPr>
          <p:cNvPr id="7270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2708"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2365827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6"/>
          <p:cNvSpPr>
            <a:spLocks noGrp="1" noChangeArrowheads="1"/>
          </p:cNvSpPr>
          <p:nvPr>
            <p:ph type="sldNum" sz="quarter"/>
          </p:nvPr>
        </p:nvSpPr>
        <p:spPr>
          <a:noFill/>
          <a:ln>
            <a:round/>
            <a:headEnd/>
            <a:tailEnd/>
          </a:ln>
        </p:spPr>
        <p:txBody>
          <a:bodyPr/>
          <a:lstStyle/>
          <a:p>
            <a:pPr>
              <a:buFont typeface="Times New Roman" pitchFamily="18" charset="0"/>
              <a:buNone/>
            </a:pPr>
            <a:fld id="{A22CA2BE-2273-4C1F-8C66-BE883ABF13C3}"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24</a:t>
            </a:fld>
            <a:endParaRPr lang="tr-TR" smtClean="0">
              <a:latin typeface="Times New Roman" pitchFamily="18" charset="0"/>
              <a:ea typeface="Arial Unicode MS" pitchFamily="34" charset="-128"/>
              <a:cs typeface="Arial Unicode MS" pitchFamily="34" charset="-128"/>
            </a:endParaRPr>
          </a:p>
        </p:txBody>
      </p:sp>
      <p:sp>
        <p:nvSpPr>
          <p:cNvPr id="7373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3732"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5291588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6"/>
          <p:cNvSpPr>
            <a:spLocks noGrp="1" noChangeArrowheads="1"/>
          </p:cNvSpPr>
          <p:nvPr>
            <p:ph type="sldNum" sz="quarter"/>
          </p:nvPr>
        </p:nvSpPr>
        <p:spPr>
          <a:noFill/>
          <a:ln>
            <a:round/>
            <a:headEnd/>
            <a:tailEnd/>
          </a:ln>
        </p:spPr>
        <p:txBody>
          <a:bodyPr/>
          <a:lstStyle/>
          <a:p>
            <a:pPr>
              <a:buFont typeface="Times New Roman" pitchFamily="18" charset="0"/>
              <a:buNone/>
            </a:pPr>
            <a:fld id="{5D2BE501-9482-4082-80AA-32802F426256}"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25</a:t>
            </a:fld>
            <a:endParaRPr lang="tr-TR" smtClean="0">
              <a:latin typeface="Times New Roman" pitchFamily="18" charset="0"/>
              <a:ea typeface="Arial Unicode MS" pitchFamily="34" charset="-128"/>
              <a:cs typeface="Arial Unicode MS" pitchFamily="34" charset="-128"/>
            </a:endParaRPr>
          </a:p>
        </p:txBody>
      </p:sp>
      <p:sp>
        <p:nvSpPr>
          <p:cNvPr id="7475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4756"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7922456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6"/>
          <p:cNvSpPr>
            <a:spLocks noGrp="1" noChangeArrowheads="1"/>
          </p:cNvSpPr>
          <p:nvPr>
            <p:ph type="sldNum" sz="quarter"/>
          </p:nvPr>
        </p:nvSpPr>
        <p:spPr>
          <a:noFill/>
          <a:ln>
            <a:round/>
            <a:headEnd/>
            <a:tailEnd/>
          </a:ln>
        </p:spPr>
        <p:txBody>
          <a:bodyPr/>
          <a:lstStyle/>
          <a:p>
            <a:pPr>
              <a:buFont typeface="Times New Roman" pitchFamily="18" charset="0"/>
              <a:buNone/>
            </a:pPr>
            <a:fld id="{DE36CD72-CCC7-4683-8E25-2C3F49A32378}"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26</a:t>
            </a:fld>
            <a:endParaRPr lang="tr-TR" smtClean="0">
              <a:latin typeface="Times New Roman" pitchFamily="18" charset="0"/>
              <a:ea typeface="Arial Unicode MS" pitchFamily="34" charset="-128"/>
              <a:cs typeface="Arial Unicode MS" pitchFamily="34" charset="-128"/>
            </a:endParaRPr>
          </a:p>
        </p:txBody>
      </p:sp>
      <p:sp>
        <p:nvSpPr>
          <p:cNvPr id="7577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5780"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633579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6"/>
          <p:cNvSpPr>
            <a:spLocks noGrp="1" noChangeArrowheads="1"/>
          </p:cNvSpPr>
          <p:nvPr>
            <p:ph type="sldNum" sz="quarter"/>
          </p:nvPr>
        </p:nvSpPr>
        <p:spPr>
          <a:noFill/>
          <a:ln>
            <a:round/>
            <a:headEnd/>
            <a:tailEnd/>
          </a:ln>
        </p:spPr>
        <p:txBody>
          <a:bodyPr/>
          <a:lstStyle/>
          <a:p>
            <a:pPr>
              <a:buFont typeface="Times New Roman" pitchFamily="18" charset="0"/>
              <a:buNone/>
            </a:pPr>
            <a:fld id="{7F6AD2DE-40D3-49CD-9083-46EA06087207}"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27</a:t>
            </a:fld>
            <a:endParaRPr lang="tr-TR" smtClean="0">
              <a:latin typeface="Times New Roman" pitchFamily="18" charset="0"/>
              <a:ea typeface="Arial Unicode MS" pitchFamily="34" charset="-128"/>
              <a:cs typeface="Arial Unicode MS" pitchFamily="34" charset="-128"/>
            </a:endParaRPr>
          </a:p>
        </p:txBody>
      </p:sp>
      <p:sp>
        <p:nvSpPr>
          <p:cNvPr id="7680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6804"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45309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6"/>
          <p:cNvSpPr>
            <a:spLocks noGrp="1" noChangeArrowheads="1"/>
          </p:cNvSpPr>
          <p:nvPr>
            <p:ph type="sldNum" sz="quarter"/>
          </p:nvPr>
        </p:nvSpPr>
        <p:spPr>
          <a:noFill/>
          <a:ln>
            <a:round/>
            <a:headEnd/>
            <a:tailEnd/>
          </a:ln>
        </p:spPr>
        <p:txBody>
          <a:bodyPr/>
          <a:lstStyle/>
          <a:p>
            <a:pPr>
              <a:buFont typeface="Times New Roman" pitchFamily="18" charset="0"/>
              <a:buNone/>
            </a:pPr>
            <a:fld id="{9966E4D4-B571-4826-94DE-8DFEA1284BBC}"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28</a:t>
            </a:fld>
            <a:endParaRPr lang="tr-TR" smtClean="0">
              <a:latin typeface="Times New Roman" pitchFamily="18" charset="0"/>
              <a:ea typeface="Arial Unicode MS" pitchFamily="34" charset="-128"/>
              <a:cs typeface="Arial Unicode MS" pitchFamily="34" charset="-128"/>
            </a:endParaRPr>
          </a:p>
        </p:txBody>
      </p:sp>
      <p:sp>
        <p:nvSpPr>
          <p:cNvPr id="7782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7828"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3803284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6"/>
          <p:cNvSpPr>
            <a:spLocks noGrp="1" noChangeArrowheads="1"/>
          </p:cNvSpPr>
          <p:nvPr>
            <p:ph type="sldNum" sz="quarter"/>
          </p:nvPr>
        </p:nvSpPr>
        <p:spPr>
          <a:noFill/>
          <a:ln>
            <a:round/>
            <a:headEnd/>
            <a:tailEnd/>
          </a:ln>
        </p:spPr>
        <p:txBody>
          <a:bodyPr/>
          <a:lstStyle/>
          <a:p>
            <a:pPr>
              <a:buFont typeface="Times New Roman" pitchFamily="18" charset="0"/>
              <a:buNone/>
            </a:pPr>
            <a:fld id="{A6E27DE8-101A-485F-A918-DB71CB091E19}"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29</a:t>
            </a:fld>
            <a:endParaRPr lang="tr-TR" smtClean="0">
              <a:latin typeface="Times New Roman" pitchFamily="18" charset="0"/>
              <a:ea typeface="Arial Unicode MS" pitchFamily="34" charset="-128"/>
              <a:cs typeface="Arial Unicode MS" pitchFamily="34" charset="-128"/>
            </a:endParaRPr>
          </a:p>
        </p:txBody>
      </p:sp>
      <p:sp>
        <p:nvSpPr>
          <p:cNvPr id="7885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8852"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8914011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6"/>
          <p:cNvSpPr>
            <a:spLocks noGrp="1" noChangeArrowheads="1"/>
          </p:cNvSpPr>
          <p:nvPr>
            <p:ph type="sldNum" sz="quarter"/>
          </p:nvPr>
        </p:nvSpPr>
        <p:spPr>
          <a:noFill/>
          <a:ln>
            <a:round/>
            <a:headEnd/>
            <a:tailEnd/>
          </a:ln>
        </p:spPr>
        <p:txBody>
          <a:bodyPr/>
          <a:lstStyle/>
          <a:p>
            <a:pPr>
              <a:buFont typeface="Times New Roman" pitchFamily="18" charset="0"/>
              <a:buNone/>
            </a:pPr>
            <a:fld id="{15BBADD6-8C59-42EE-AADE-D0E14FCABBE5}"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30</a:t>
            </a:fld>
            <a:endParaRPr lang="tr-TR" smtClean="0">
              <a:latin typeface="Times New Roman" pitchFamily="18" charset="0"/>
              <a:ea typeface="Arial Unicode MS" pitchFamily="34" charset="-128"/>
              <a:cs typeface="Arial Unicode MS" pitchFamily="34" charset="-128"/>
            </a:endParaRPr>
          </a:p>
        </p:txBody>
      </p:sp>
      <p:sp>
        <p:nvSpPr>
          <p:cNvPr id="7987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79876"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023796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6"/>
          <p:cNvSpPr>
            <a:spLocks noGrp="1" noChangeArrowheads="1"/>
          </p:cNvSpPr>
          <p:nvPr>
            <p:ph type="sldNum" sz="quarter"/>
          </p:nvPr>
        </p:nvSpPr>
        <p:spPr>
          <a:noFill/>
          <a:ln>
            <a:round/>
            <a:headEnd/>
            <a:tailEnd/>
          </a:ln>
        </p:spPr>
        <p:txBody>
          <a:bodyPr/>
          <a:lstStyle/>
          <a:p>
            <a:pPr>
              <a:buFont typeface="Times New Roman" pitchFamily="18" charset="0"/>
              <a:buNone/>
            </a:pPr>
            <a:fld id="{0FA8484F-E0A4-45FC-ABC6-B8DDEA046FE9}"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a:t>
            </a:fld>
            <a:endParaRPr lang="tr-TR" smtClean="0">
              <a:latin typeface="Times New Roman" pitchFamily="18" charset="0"/>
              <a:ea typeface="Arial Unicode MS" pitchFamily="34" charset="-128"/>
              <a:cs typeface="Arial Unicode MS" pitchFamily="34" charset="-128"/>
            </a:endParaRPr>
          </a:p>
        </p:txBody>
      </p:sp>
      <p:sp>
        <p:nvSpPr>
          <p:cNvPr id="5325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3252"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89265177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6"/>
          <p:cNvSpPr>
            <a:spLocks noGrp="1" noChangeArrowheads="1"/>
          </p:cNvSpPr>
          <p:nvPr>
            <p:ph type="sldNum" sz="quarter"/>
          </p:nvPr>
        </p:nvSpPr>
        <p:spPr>
          <a:noFill/>
          <a:ln>
            <a:round/>
            <a:headEnd/>
            <a:tailEnd/>
          </a:ln>
        </p:spPr>
        <p:txBody>
          <a:bodyPr/>
          <a:lstStyle/>
          <a:p>
            <a:pPr>
              <a:buFont typeface="Times New Roman" pitchFamily="18" charset="0"/>
              <a:buNone/>
            </a:pPr>
            <a:fld id="{EC99F622-6BE2-4326-8A60-AB75977C557E}"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31</a:t>
            </a:fld>
            <a:endParaRPr lang="tr-TR" smtClean="0">
              <a:latin typeface="Times New Roman" pitchFamily="18" charset="0"/>
              <a:ea typeface="Arial Unicode MS" pitchFamily="34" charset="-128"/>
              <a:cs typeface="Arial Unicode MS" pitchFamily="34" charset="-128"/>
            </a:endParaRPr>
          </a:p>
        </p:txBody>
      </p:sp>
      <p:sp>
        <p:nvSpPr>
          <p:cNvPr id="8089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0900"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2019175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6"/>
          <p:cNvSpPr>
            <a:spLocks noGrp="1" noChangeArrowheads="1"/>
          </p:cNvSpPr>
          <p:nvPr>
            <p:ph type="sldNum" sz="quarter"/>
          </p:nvPr>
        </p:nvSpPr>
        <p:spPr>
          <a:noFill/>
          <a:ln>
            <a:round/>
            <a:headEnd/>
            <a:tailEnd/>
          </a:ln>
        </p:spPr>
        <p:txBody>
          <a:bodyPr/>
          <a:lstStyle/>
          <a:p>
            <a:pPr>
              <a:buFont typeface="Times New Roman" pitchFamily="18" charset="0"/>
              <a:buNone/>
            </a:pPr>
            <a:fld id="{A2F0309F-D425-418E-B982-C0144ED54C30}"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32</a:t>
            </a:fld>
            <a:endParaRPr lang="tr-TR" smtClean="0">
              <a:latin typeface="Times New Roman" pitchFamily="18" charset="0"/>
              <a:ea typeface="Arial Unicode MS" pitchFamily="34" charset="-128"/>
              <a:cs typeface="Arial Unicode MS" pitchFamily="34" charset="-128"/>
            </a:endParaRPr>
          </a:p>
        </p:txBody>
      </p:sp>
      <p:sp>
        <p:nvSpPr>
          <p:cNvPr id="8192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1924"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1191634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6"/>
          <p:cNvSpPr>
            <a:spLocks noGrp="1" noChangeArrowheads="1"/>
          </p:cNvSpPr>
          <p:nvPr>
            <p:ph type="sldNum" sz="quarter"/>
          </p:nvPr>
        </p:nvSpPr>
        <p:spPr>
          <a:noFill/>
          <a:ln>
            <a:round/>
            <a:headEnd/>
            <a:tailEnd/>
          </a:ln>
        </p:spPr>
        <p:txBody>
          <a:bodyPr/>
          <a:lstStyle/>
          <a:p>
            <a:pPr>
              <a:buFont typeface="Times New Roman" pitchFamily="18" charset="0"/>
              <a:buNone/>
            </a:pPr>
            <a:fld id="{A5049B3B-6CED-4B5F-BE72-E9DC014AA823}"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33</a:t>
            </a:fld>
            <a:endParaRPr lang="tr-TR" smtClean="0">
              <a:latin typeface="Times New Roman" pitchFamily="18" charset="0"/>
              <a:ea typeface="Arial Unicode MS" pitchFamily="34" charset="-128"/>
              <a:cs typeface="Arial Unicode MS" pitchFamily="34" charset="-128"/>
            </a:endParaRPr>
          </a:p>
        </p:txBody>
      </p:sp>
      <p:sp>
        <p:nvSpPr>
          <p:cNvPr id="8294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2948"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4813854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6"/>
          <p:cNvSpPr>
            <a:spLocks noGrp="1" noChangeArrowheads="1"/>
          </p:cNvSpPr>
          <p:nvPr>
            <p:ph type="sldNum" sz="quarter"/>
          </p:nvPr>
        </p:nvSpPr>
        <p:spPr>
          <a:noFill/>
          <a:ln>
            <a:round/>
            <a:headEnd/>
            <a:tailEnd/>
          </a:ln>
        </p:spPr>
        <p:txBody>
          <a:bodyPr/>
          <a:lstStyle/>
          <a:p>
            <a:pPr>
              <a:buFont typeface="Times New Roman" pitchFamily="18" charset="0"/>
              <a:buNone/>
            </a:pPr>
            <a:fld id="{C690AF74-1507-4126-BC19-6D82798245DF}"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34</a:t>
            </a:fld>
            <a:endParaRPr lang="tr-TR" smtClean="0">
              <a:latin typeface="Times New Roman" pitchFamily="18" charset="0"/>
              <a:ea typeface="Arial Unicode MS" pitchFamily="34" charset="-128"/>
              <a:cs typeface="Arial Unicode MS" pitchFamily="34" charset="-128"/>
            </a:endParaRPr>
          </a:p>
        </p:txBody>
      </p:sp>
      <p:sp>
        <p:nvSpPr>
          <p:cNvPr id="8397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3972"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6973959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6"/>
          <p:cNvSpPr>
            <a:spLocks noGrp="1" noChangeArrowheads="1"/>
          </p:cNvSpPr>
          <p:nvPr>
            <p:ph type="sldNum" sz="quarter"/>
          </p:nvPr>
        </p:nvSpPr>
        <p:spPr>
          <a:noFill/>
          <a:ln>
            <a:round/>
            <a:headEnd/>
            <a:tailEnd/>
          </a:ln>
        </p:spPr>
        <p:txBody>
          <a:bodyPr/>
          <a:lstStyle/>
          <a:p>
            <a:pPr>
              <a:buFont typeface="Times New Roman" pitchFamily="18" charset="0"/>
              <a:buNone/>
            </a:pPr>
            <a:fld id="{7F113423-02B8-4A1A-A8F7-A310A44A60D8}"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35</a:t>
            </a:fld>
            <a:endParaRPr lang="tr-TR" smtClean="0">
              <a:latin typeface="Times New Roman" pitchFamily="18" charset="0"/>
              <a:ea typeface="Arial Unicode MS" pitchFamily="34" charset="-128"/>
              <a:cs typeface="Arial Unicode MS" pitchFamily="34" charset="-128"/>
            </a:endParaRPr>
          </a:p>
        </p:txBody>
      </p:sp>
      <p:sp>
        <p:nvSpPr>
          <p:cNvPr id="8499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4996"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5395530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6"/>
          <p:cNvSpPr>
            <a:spLocks noGrp="1" noChangeArrowheads="1"/>
          </p:cNvSpPr>
          <p:nvPr>
            <p:ph type="sldNum" sz="quarter"/>
          </p:nvPr>
        </p:nvSpPr>
        <p:spPr>
          <a:noFill/>
          <a:ln>
            <a:round/>
            <a:headEnd/>
            <a:tailEnd/>
          </a:ln>
        </p:spPr>
        <p:txBody>
          <a:bodyPr/>
          <a:lstStyle/>
          <a:p>
            <a:pPr>
              <a:buFont typeface="Times New Roman" pitchFamily="18" charset="0"/>
              <a:buNone/>
            </a:pPr>
            <a:fld id="{E7254332-6394-4F5E-81E4-C7DAFA809D23}"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36</a:t>
            </a:fld>
            <a:endParaRPr lang="tr-TR" smtClean="0">
              <a:latin typeface="Times New Roman" pitchFamily="18" charset="0"/>
              <a:ea typeface="Arial Unicode MS" pitchFamily="34" charset="-128"/>
              <a:cs typeface="Arial Unicode MS" pitchFamily="34" charset="-128"/>
            </a:endParaRPr>
          </a:p>
        </p:txBody>
      </p:sp>
      <p:sp>
        <p:nvSpPr>
          <p:cNvPr id="8601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6020"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3990853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6"/>
          <p:cNvSpPr>
            <a:spLocks noGrp="1" noChangeArrowheads="1"/>
          </p:cNvSpPr>
          <p:nvPr>
            <p:ph type="sldNum" sz="quarter"/>
          </p:nvPr>
        </p:nvSpPr>
        <p:spPr>
          <a:noFill/>
          <a:ln>
            <a:round/>
            <a:headEnd/>
            <a:tailEnd/>
          </a:ln>
        </p:spPr>
        <p:txBody>
          <a:bodyPr/>
          <a:lstStyle/>
          <a:p>
            <a:pPr>
              <a:buFont typeface="Times New Roman" pitchFamily="18" charset="0"/>
              <a:buNone/>
            </a:pPr>
            <a:fld id="{3462C88C-8D1F-4789-B81E-B2BE4131EE02}"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37</a:t>
            </a:fld>
            <a:endParaRPr lang="tr-TR" smtClean="0">
              <a:latin typeface="Times New Roman" pitchFamily="18" charset="0"/>
              <a:ea typeface="Arial Unicode MS" pitchFamily="34" charset="-128"/>
              <a:cs typeface="Arial Unicode MS" pitchFamily="34" charset="-128"/>
            </a:endParaRPr>
          </a:p>
        </p:txBody>
      </p:sp>
      <p:sp>
        <p:nvSpPr>
          <p:cNvPr id="8704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7044"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4406876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6"/>
          <p:cNvSpPr>
            <a:spLocks noGrp="1" noChangeArrowheads="1"/>
          </p:cNvSpPr>
          <p:nvPr>
            <p:ph type="sldNum" sz="quarter"/>
          </p:nvPr>
        </p:nvSpPr>
        <p:spPr>
          <a:noFill/>
          <a:ln>
            <a:round/>
            <a:headEnd/>
            <a:tailEnd/>
          </a:ln>
        </p:spPr>
        <p:txBody>
          <a:bodyPr/>
          <a:lstStyle/>
          <a:p>
            <a:pPr>
              <a:buFont typeface="Times New Roman" pitchFamily="18" charset="0"/>
              <a:buNone/>
            </a:pPr>
            <a:fld id="{EAFEDC5C-1766-4A81-83DD-D89138BCD5C6}"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38</a:t>
            </a:fld>
            <a:endParaRPr lang="tr-TR" smtClean="0">
              <a:latin typeface="Times New Roman" pitchFamily="18" charset="0"/>
              <a:ea typeface="Arial Unicode MS" pitchFamily="34" charset="-128"/>
              <a:cs typeface="Arial Unicode MS" pitchFamily="34" charset="-128"/>
            </a:endParaRPr>
          </a:p>
        </p:txBody>
      </p:sp>
      <p:sp>
        <p:nvSpPr>
          <p:cNvPr id="8806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8068"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7220282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6"/>
          <p:cNvSpPr>
            <a:spLocks noGrp="1" noChangeArrowheads="1"/>
          </p:cNvSpPr>
          <p:nvPr>
            <p:ph type="sldNum" sz="quarter"/>
          </p:nvPr>
        </p:nvSpPr>
        <p:spPr>
          <a:noFill/>
          <a:ln>
            <a:round/>
            <a:headEnd/>
            <a:tailEnd/>
          </a:ln>
        </p:spPr>
        <p:txBody>
          <a:bodyPr/>
          <a:lstStyle/>
          <a:p>
            <a:pPr>
              <a:buFont typeface="Times New Roman" pitchFamily="18" charset="0"/>
              <a:buNone/>
            </a:pPr>
            <a:fld id="{EA9821AF-8962-468A-BECE-C12134ADB335}"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39</a:t>
            </a:fld>
            <a:endParaRPr lang="tr-TR" smtClean="0">
              <a:latin typeface="Times New Roman" pitchFamily="18" charset="0"/>
              <a:ea typeface="Arial Unicode MS" pitchFamily="34" charset="-128"/>
              <a:cs typeface="Arial Unicode MS" pitchFamily="34" charset="-128"/>
            </a:endParaRPr>
          </a:p>
        </p:txBody>
      </p:sp>
      <p:sp>
        <p:nvSpPr>
          <p:cNvPr id="8909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9092"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96901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6"/>
          <p:cNvSpPr>
            <a:spLocks noGrp="1" noChangeArrowheads="1"/>
          </p:cNvSpPr>
          <p:nvPr>
            <p:ph type="sldNum" sz="quarter"/>
          </p:nvPr>
        </p:nvSpPr>
        <p:spPr>
          <a:noFill/>
          <a:ln>
            <a:round/>
            <a:headEnd/>
            <a:tailEnd/>
          </a:ln>
        </p:spPr>
        <p:txBody>
          <a:bodyPr/>
          <a:lstStyle/>
          <a:p>
            <a:pPr>
              <a:buFont typeface="Times New Roman" pitchFamily="18" charset="0"/>
              <a:buNone/>
            </a:pPr>
            <a:fld id="{DD342C83-1455-425B-A91C-C70585A7E946}"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40</a:t>
            </a:fld>
            <a:endParaRPr lang="tr-TR" smtClean="0">
              <a:latin typeface="Times New Roman" pitchFamily="18" charset="0"/>
              <a:ea typeface="Arial Unicode MS" pitchFamily="34" charset="-128"/>
              <a:cs typeface="Arial Unicode MS" pitchFamily="34" charset="-128"/>
            </a:endParaRPr>
          </a:p>
        </p:txBody>
      </p:sp>
      <p:sp>
        <p:nvSpPr>
          <p:cNvPr id="9011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0116"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258237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6"/>
          <p:cNvSpPr>
            <a:spLocks noGrp="1" noChangeArrowheads="1"/>
          </p:cNvSpPr>
          <p:nvPr>
            <p:ph type="sldNum" sz="quarter"/>
          </p:nvPr>
        </p:nvSpPr>
        <p:spPr>
          <a:noFill/>
          <a:ln>
            <a:round/>
            <a:headEnd/>
            <a:tailEnd/>
          </a:ln>
        </p:spPr>
        <p:txBody>
          <a:bodyPr/>
          <a:lstStyle/>
          <a:p>
            <a:pPr>
              <a:buFont typeface="Times New Roman" pitchFamily="18" charset="0"/>
              <a:buNone/>
            </a:pPr>
            <a:fld id="{CF09F1F2-E8A9-49A9-BD3C-C6248C5B8A25}"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a:t>
            </a:fld>
            <a:endParaRPr lang="tr-TR" smtClean="0">
              <a:latin typeface="Times New Roman" pitchFamily="18" charset="0"/>
              <a:ea typeface="Arial Unicode MS" pitchFamily="34" charset="-128"/>
              <a:cs typeface="Arial Unicode MS" pitchFamily="34" charset="-128"/>
            </a:endParaRPr>
          </a:p>
        </p:txBody>
      </p:sp>
      <p:sp>
        <p:nvSpPr>
          <p:cNvPr id="5427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4276"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86810617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6"/>
          <p:cNvSpPr>
            <a:spLocks noGrp="1" noChangeArrowheads="1"/>
          </p:cNvSpPr>
          <p:nvPr>
            <p:ph type="sldNum" sz="quarter"/>
          </p:nvPr>
        </p:nvSpPr>
        <p:spPr>
          <a:noFill/>
          <a:ln>
            <a:round/>
            <a:headEnd/>
            <a:tailEnd/>
          </a:ln>
        </p:spPr>
        <p:txBody>
          <a:bodyPr/>
          <a:lstStyle/>
          <a:p>
            <a:pPr>
              <a:buFont typeface="Times New Roman" pitchFamily="18" charset="0"/>
              <a:buNone/>
            </a:pPr>
            <a:fld id="{0F6998A9-F0D4-4B54-9108-6E1B13E9ACCD}"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41</a:t>
            </a:fld>
            <a:endParaRPr lang="tr-TR" smtClean="0">
              <a:latin typeface="Times New Roman" pitchFamily="18" charset="0"/>
              <a:ea typeface="Arial Unicode MS" pitchFamily="34" charset="-128"/>
              <a:cs typeface="Arial Unicode MS" pitchFamily="34" charset="-128"/>
            </a:endParaRPr>
          </a:p>
        </p:txBody>
      </p:sp>
      <p:sp>
        <p:nvSpPr>
          <p:cNvPr id="9113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1140"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6323929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6"/>
          <p:cNvSpPr>
            <a:spLocks noGrp="1" noChangeArrowheads="1"/>
          </p:cNvSpPr>
          <p:nvPr>
            <p:ph type="sldNum" sz="quarter"/>
          </p:nvPr>
        </p:nvSpPr>
        <p:spPr>
          <a:noFill/>
          <a:ln>
            <a:round/>
            <a:headEnd/>
            <a:tailEnd/>
          </a:ln>
        </p:spPr>
        <p:txBody>
          <a:bodyPr/>
          <a:lstStyle/>
          <a:p>
            <a:pPr>
              <a:buFont typeface="Times New Roman" pitchFamily="18" charset="0"/>
              <a:buNone/>
            </a:pPr>
            <a:fld id="{7E3BE0F7-735D-4253-9BA7-7771586A0999}"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42</a:t>
            </a:fld>
            <a:endParaRPr lang="tr-TR" smtClean="0">
              <a:latin typeface="Times New Roman" pitchFamily="18" charset="0"/>
              <a:ea typeface="Arial Unicode MS" pitchFamily="34" charset="-128"/>
              <a:cs typeface="Arial Unicode MS" pitchFamily="34" charset="-128"/>
            </a:endParaRPr>
          </a:p>
        </p:txBody>
      </p:sp>
      <p:sp>
        <p:nvSpPr>
          <p:cNvPr id="9216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2164"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8974129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6"/>
          <p:cNvSpPr>
            <a:spLocks noGrp="1" noChangeArrowheads="1"/>
          </p:cNvSpPr>
          <p:nvPr>
            <p:ph type="sldNum" sz="quarter"/>
          </p:nvPr>
        </p:nvSpPr>
        <p:spPr>
          <a:noFill/>
          <a:ln>
            <a:round/>
            <a:headEnd/>
            <a:tailEnd/>
          </a:ln>
        </p:spPr>
        <p:txBody>
          <a:bodyPr/>
          <a:lstStyle/>
          <a:p>
            <a:pPr>
              <a:buFont typeface="Times New Roman" pitchFamily="18" charset="0"/>
              <a:buNone/>
            </a:pPr>
            <a:fld id="{32B46987-B21F-432F-B3D5-4FE2B4423E12}"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43</a:t>
            </a:fld>
            <a:endParaRPr lang="tr-TR" smtClean="0">
              <a:latin typeface="Times New Roman" pitchFamily="18" charset="0"/>
              <a:ea typeface="Arial Unicode MS" pitchFamily="34" charset="-128"/>
              <a:cs typeface="Arial Unicode MS" pitchFamily="34" charset="-128"/>
            </a:endParaRPr>
          </a:p>
        </p:txBody>
      </p:sp>
      <p:sp>
        <p:nvSpPr>
          <p:cNvPr id="9318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3188"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7115162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6"/>
          <p:cNvSpPr>
            <a:spLocks noGrp="1" noChangeArrowheads="1"/>
          </p:cNvSpPr>
          <p:nvPr>
            <p:ph type="sldNum" sz="quarter"/>
          </p:nvPr>
        </p:nvSpPr>
        <p:spPr>
          <a:noFill/>
          <a:ln>
            <a:round/>
            <a:headEnd/>
            <a:tailEnd/>
          </a:ln>
        </p:spPr>
        <p:txBody>
          <a:bodyPr/>
          <a:lstStyle/>
          <a:p>
            <a:pPr>
              <a:buFont typeface="Times New Roman" pitchFamily="18" charset="0"/>
              <a:buNone/>
            </a:pPr>
            <a:fld id="{F0D69FCF-544C-40FF-9D54-826E232F1613}"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44</a:t>
            </a:fld>
            <a:endParaRPr lang="tr-TR" smtClean="0">
              <a:latin typeface="Times New Roman" pitchFamily="18" charset="0"/>
              <a:ea typeface="Arial Unicode MS" pitchFamily="34" charset="-128"/>
              <a:cs typeface="Arial Unicode MS" pitchFamily="34" charset="-128"/>
            </a:endParaRPr>
          </a:p>
        </p:txBody>
      </p:sp>
      <p:sp>
        <p:nvSpPr>
          <p:cNvPr id="9421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4212"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2600098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6"/>
          <p:cNvSpPr>
            <a:spLocks noGrp="1" noChangeArrowheads="1"/>
          </p:cNvSpPr>
          <p:nvPr>
            <p:ph type="sldNum" sz="quarter"/>
          </p:nvPr>
        </p:nvSpPr>
        <p:spPr>
          <a:noFill/>
          <a:ln>
            <a:round/>
            <a:headEnd/>
            <a:tailEnd/>
          </a:ln>
        </p:spPr>
        <p:txBody>
          <a:bodyPr/>
          <a:lstStyle/>
          <a:p>
            <a:pPr>
              <a:buFont typeface="Times New Roman" pitchFamily="18" charset="0"/>
              <a:buNone/>
            </a:pPr>
            <a:fld id="{1522103B-728D-4C86-93B5-173BA7BECABB}"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45</a:t>
            </a:fld>
            <a:endParaRPr lang="tr-TR" smtClean="0">
              <a:latin typeface="Times New Roman" pitchFamily="18" charset="0"/>
              <a:ea typeface="Arial Unicode MS" pitchFamily="34" charset="-128"/>
              <a:cs typeface="Arial Unicode MS" pitchFamily="34" charset="-128"/>
            </a:endParaRPr>
          </a:p>
        </p:txBody>
      </p:sp>
      <p:sp>
        <p:nvSpPr>
          <p:cNvPr id="9523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5236"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330049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6"/>
          <p:cNvSpPr>
            <a:spLocks noGrp="1" noChangeArrowheads="1"/>
          </p:cNvSpPr>
          <p:nvPr>
            <p:ph type="sldNum" sz="quarter"/>
          </p:nvPr>
        </p:nvSpPr>
        <p:spPr>
          <a:noFill/>
          <a:ln>
            <a:round/>
            <a:headEnd/>
            <a:tailEnd/>
          </a:ln>
        </p:spPr>
        <p:txBody>
          <a:bodyPr/>
          <a:lstStyle/>
          <a:p>
            <a:pPr>
              <a:buFont typeface="Times New Roman" pitchFamily="18" charset="0"/>
              <a:buNone/>
            </a:pPr>
            <a:fld id="{D9C76FCA-BD42-494E-AF88-EBDAE9FACA1D}"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46</a:t>
            </a:fld>
            <a:endParaRPr lang="tr-TR" smtClean="0">
              <a:latin typeface="Times New Roman" pitchFamily="18" charset="0"/>
              <a:ea typeface="Arial Unicode MS" pitchFamily="34" charset="-128"/>
              <a:cs typeface="Arial Unicode MS" pitchFamily="34" charset="-128"/>
            </a:endParaRPr>
          </a:p>
        </p:txBody>
      </p:sp>
      <p:sp>
        <p:nvSpPr>
          <p:cNvPr id="9625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6260"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5321695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6"/>
          <p:cNvSpPr>
            <a:spLocks noGrp="1" noChangeArrowheads="1"/>
          </p:cNvSpPr>
          <p:nvPr>
            <p:ph type="sldNum" sz="quarter"/>
          </p:nvPr>
        </p:nvSpPr>
        <p:spPr>
          <a:noFill/>
          <a:ln>
            <a:round/>
            <a:headEnd/>
            <a:tailEnd/>
          </a:ln>
        </p:spPr>
        <p:txBody>
          <a:bodyPr/>
          <a:lstStyle/>
          <a:p>
            <a:pPr>
              <a:buFont typeface="Times New Roman" pitchFamily="18" charset="0"/>
              <a:buNone/>
            </a:pPr>
            <a:fld id="{33049C7D-7086-4FD4-AE7A-6D1E062AB46F}"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47</a:t>
            </a:fld>
            <a:endParaRPr lang="tr-TR" smtClean="0">
              <a:latin typeface="Times New Roman" pitchFamily="18" charset="0"/>
              <a:ea typeface="Arial Unicode MS" pitchFamily="34" charset="-128"/>
              <a:cs typeface="Arial Unicode MS" pitchFamily="34" charset="-128"/>
            </a:endParaRPr>
          </a:p>
        </p:txBody>
      </p:sp>
      <p:sp>
        <p:nvSpPr>
          <p:cNvPr id="9728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97284"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60053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6"/>
          <p:cNvSpPr>
            <a:spLocks noGrp="1" noChangeArrowheads="1"/>
          </p:cNvSpPr>
          <p:nvPr>
            <p:ph type="sldNum" sz="quarter"/>
          </p:nvPr>
        </p:nvSpPr>
        <p:spPr>
          <a:noFill/>
          <a:ln>
            <a:round/>
            <a:headEnd/>
            <a:tailEnd/>
          </a:ln>
        </p:spPr>
        <p:txBody>
          <a:bodyPr/>
          <a:lstStyle/>
          <a:p>
            <a:pPr>
              <a:buFont typeface="Times New Roman" pitchFamily="18" charset="0"/>
              <a:buNone/>
            </a:pPr>
            <a:fld id="{41E0B6EA-8D92-48E6-B70D-214A54688D62}"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5</a:t>
            </a:fld>
            <a:endParaRPr lang="tr-TR" smtClean="0">
              <a:latin typeface="Times New Roman" pitchFamily="18" charset="0"/>
              <a:ea typeface="Arial Unicode MS" pitchFamily="34" charset="-128"/>
              <a:cs typeface="Arial Unicode MS" pitchFamily="34" charset="-128"/>
            </a:endParaRPr>
          </a:p>
        </p:txBody>
      </p:sp>
      <p:sp>
        <p:nvSpPr>
          <p:cNvPr id="5529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5300"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971928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6"/>
          <p:cNvSpPr>
            <a:spLocks noGrp="1" noChangeArrowheads="1"/>
          </p:cNvSpPr>
          <p:nvPr>
            <p:ph type="sldNum" sz="quarter"/>
          </p:nvPr>
        </p:nvSpPr>
        <p:spPr>
          <a:noFill/>
          <a:ln>
            <a:round/>
            <a:headEnd/>
            <a:tailEnd/>
          </a:ln>
        </p:spPr>
        <p:txBody>
          <a:bodyPr/>
          <a:lstStyle/>
          <a:p>
            <a:pPr>
              <a:buFont typeface="Times New Roman" pitchFamily="18" charset="0"/>
              <a:buNone/>
            </a:pPr>
            <a:fld id="{E74DAE04-7CF1-49A4-9EE5-02B94C547E5F}"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6</a:t>
            </a:fld>
            <a:endParaRPr lang="tr-TR" smtClean="0">
              <a:latin typeface="Times New Roman" pitchFamily="18" charset="0"/>
              <a:ea typeface="Arial Unicode MS" pitchFamily="34" charset="-128"/>
              <a:cs typeface="Arial Unicode MS" pitchFamily="34" charset="-128"/>
            </a:endParaRPr>
          </a:p>
        </p:txBody>
      </p:sp>
      <p:sp>
        <p:nvSpPr>
          <p:cNvPr id="5632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6324"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2566368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6"/>
          <p:cNvSpPr>
            <a:spLocks noGrp="1" noChangeArrowheads="1"/>
          </p:cNvSpPr>
          <p:nvPr>
            <p:ph type="sldNum" sz="quarter"/>
          </p:nvPr>
        </p:nvSpPr>
        <p:spPr>
          <a:noFill/>
          <a:ln>
            <a:round/>
            <a:headEnd/>
            <a:tailEnd/>
          </a:ln>
        </p:spPr>
        <p:txBody>
          <a:bodyPr/>
          <a:lstStyle/>
          <a:p>
            <a:pPr>
              <a:buFont typeface="Times New Roman" pitchFamily="18" charset="0"/>
              <a:buNone/>
            </a:pPr>
            <a:fld id="{BF4A9996-38CF-4E89-A9F4-4AC90DA4937E}"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7</a:t>
            </a:fld>
            <a:endParaRPr lang="tr-TR" smtClean="0">
              <a:latin typeface="Times New Roman" pitchFamily="18" charset="0"/>
              <a:ea typeface="Arial Unicode MS" pitchFamily="34" charset="-128"/>
              <a:cs typeface="Arial Unicode MS" pitchFamily="34" charset="-128"/>
            </a:endParaRPr>
          </a:p>
        </p:txBody>
      </p:sp>
      <p:sp>
        <p:nvSpPr>
          <p:cNvPr id="5734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7348"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342686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p:cNvSpPr>
            <a:spLocks noGrp="1" noChangeArrowheads="1"/>
          </p:cNvSpPr>
          <p:nvPr>
            <p:ph type="sldNum" sz="quarter"/>
          </p:nvPr>
        </p:nvSpPr>
        <p:spPr>
          <a:noFill/>
          <a:ln>
            <a:round/>
            <a:headEnd/>
            <a:tailEnd/>
          </a:ln>
        </p:spPr>
        <p:txBody>
          <a:bodyPr/>
          <a:lstStyle/>
          <a:p>
            <a:pPr>
              <a:buFont typeface="Times New Roman" pitchFamily="18" charset="0"/>
              <a:buNone/>
            </a:pPr>
            <a:fld id="{18570ADD-1BFF-4293-B3B6-D7096A4CA1A1}"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8</a:t>
            </a:fld>
            <a:endParaRPr lang="tr-TR" smtClean="0">
              <a:latin typeface="Times New Roman" pitchFamily="18" charset="0"/>
              <a:ea typeface="Arial Unicode MS" pitchFamily="34" charset="-128"/>
              <a:cs typeface="Arial Unicode MS" pitchFamily="34" charset="-128"/>
            </a:endParaRPr>
          </a:p>
        </p:txBody>
      </p:sp>
      <p:sp>
        <p:nvSpPr>
          <p:cNvPr id="5837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8372"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9124325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6"/>
          <p:cNvSpPr>
            <a:spLocks noGrp="1" noChangeArrowheads="1"/>
          </p:cNvSpPr>
          <p:nvPr>
            <p:ph type="sldNum" sz="quarter"/>
          </p:nvPr>
        </p:nvSpPr>
        <p:spPr>
          <a:noFill/>
          <a:ln>
            <a:round/>
            <a:headEnd/>
            <a:tailEnd/>
          </a:ln>
        </p:spPr>
        <p:txBody>
          <a:bodyPr/>
          <a:lstStyle/>
          <a:p>
            <a:pPr>
              <a:buFont typeface="Times New Roman" pitchFamily="18" charset="0"/>
              <a:buNone/>
            </a:pPr>
            <a:fld id="{F1A1F2D8-4141-4A7A-B3D1-CD3EC8C1C7FE}"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9</a:t>
            </a:fld>
            <a:endParaRPr lang="tr-TR" smtClean="0">
              <a:latin typeface="Times New Roman" pitchFamily="18" charset="0"/>
              <a:ea typeface="Arial Unicode MS" pitchFamily="34" charset="-128"/>
              <a:cs typeface="Arial Unicode MS" pitchFamily="34" charset="-128"/>
            </a:endParaRPr>
          </a:p>
        </p:txBody>
      </p:sp>
      <p:sp>
        <p:nvSpPr>
          <p:cNvPr id="5939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9396" name="Rectangle 2"/>
          <p:cNvSpPr>
            <a:spLocks noGrp="1" noChangeArrowheads="1"/>
          </p:cNvSpPr>
          <p:nvPr>
            <p:ph type="body" idx="1"/>
          </p:nvPr>
        </p:nvSpPr>
        <p:spPr>
          <a:xfrm>
            <a:off x="755650" y="5078413"/>
            <a:ext cx="6048375" cy="4721225"/>
          </a:xfrm>
          <a:noFill/>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1196313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5192" y="1595933"/>
            <a:ext cx="7299157" cy="3670246"/>
          </a:xfrm>
        </p:spPr>
        <p:txBody>
          <a:bodyPr anchor="b"/>
          <a:lstStyle>
            <a:lvl1pPr>
              <a:defRPr sz="7937"/>
            </a:lvl1pPr>
          </a:lstStyle>
          <a:p>
            <a:r>
              <a:rPr lang="en-US" smtClean="0"/>
              <a:t>Click to edit Master title style</a:t>
            </a:r>
            <a:endParaRPr lang="en-US" dirty="0"/>
          </a:p>
        </p:txBody>
      </p:sp>
      <p:sp>
        <p:nvSpPr>
          <p:cNvPr id="3" name="Subtitle 2"/>
          <p:cNvSpPr>
            <a:spLocks noGrp="1"/>
          </p:cNvSpPr>
          <p:nvPr>
            <p:ph type="subTitle" idx="1"/>
          </p:nvPr>
        </p:nvSpPr>
        <p:spPr>
          <a:xfrm>
            <a:off x="955192" y="5266177"/>
            <a:ext cx="7299157" cy="949556"/>
          </a:xfrm>
        </p:spPr>
        <p:txBody>
          <a:bodyPr anchor="t"/>
          <a:lstStyle>
            <a:lvl1pPr marL="0" indent="0" algn="l">
              <a:buNone/>
              <a:defRPr cap="all">
                <a:solidFill>
                  <a:schemeClr val="bg2">
                    <a:lumMod val="40000"/>
                    <a:lumOff val="60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1DCCEF59-2F92-4573-BA70-842041C48D23}" type="slidenum">
              <a:rPr lang="tr-TR" smtClean="0"/>
              <a:pPr>
                <a:defRPr/>
              </a:pPr>
              <a:t>‹#›</a:t>
            </a:fld>
            <a:endParaRPr lang="tr-TR"/>
          </a:p>
        </p:txBody>
      </p:sp>
    </p:spTree>
    <p:extLst>
      <p:ext uri="{BB962C8B-B14F-4D97-AF65-F5344CB8AC3E}">
        <p14:creationId xmlns:p14="http://schemas.microsoft.com/office/powerpoint/2010/main" val="4084727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4" y="5291758"/>
            <a:ext cx="7299156" cy="624724"/>
          </a:xfrm>
        </p:spPr>
        <p:txBody>
          <a:bodyPr anchor="b">
            <a:normAutofit/>
          </a:bodyPr>
          <a:lstStyle>
            <a:lvl1pPr algn="l">
              <a:defRPr sz="2646"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55192" y="755968"/>
            <a:ext cx="7299157" cy="401316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4" name="Text Placeholder 3"/>
          <p:cNvSpPr>
            <a:spLocks noGrp="1"/>
          </p:cNvSpPr>
          <p:nvPr>
            <p:ph type="body" sz="half" idx="2"/>
          </p:nvPr>
        </p:nvSpPr>
        <p:spPr>
          <a:xfrm>
            <a:off x="955193" y="5916482"/>
            <a:ext cx="7299155" cy="544226"/>
          </a:xfrm>
        </p:spPr>
        <p:txBody>
          <a:bodyPr>
            <a:normAutofit/>
          </a:bodyPr>
          <a:lstStyle>
            <a:lvl1pPr marL="0" indent="0">
              <a:buNone/>
              <a:defRPr sz="132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81DB46BF-1FF7-4489-94FD-DBA118B3B1A0}" type="slidenum">
              <a:rPr lang="tr-TR" smtClean="0"/>
              <a:pPr>
                <a:defRPr/>
              </a:pPr>
              <a:t>‹#›</a:t>
            </a:fld>
            <a:endParaRPr lang="tr-TR"/>
          </a:p>
        </p:txBody>
      </p:sp>
    </p:spTree>
    <p:extLst>
      <p:ext uri="{BB962C8B-B14F-4D97-AF65-F5344CB8AC3E}">
        <p14:creationId xmlns:p14="http://schemas.microsoft.com/office/powerpoint/2010/main" val="234684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2" y="1595931"/>
            <a:ext cx="7299157" cy="2183906"/>
          </a:xfrm>
        </p:spPr>
        <p:txBody>
          <a:bodyPr/>
          <a:lstStyle>
            <a:lvl1pPr>
              <a:defRPr sz="5291"/>
            </a:lvl1pPr>
          </a:lstStyle>
          <a:p>
            <a:r>
              <a:rPr lang="en-US" smtClean="0"/>
              <a:t>Click to edit Master title style</a:t>
            </a:r>
            <a:endParaRPr lang="en-US" dirty="0"/>
          </a:p>
        </p:txBody>
      </p:sp>
      <p:sp>
        <p:nvSpPr>
          <p:cNvPr id="8" name="Text Placeholder 3"/>
          <p:cNvSpPr>
            <a:spLocks noGrp="1"/>
          </p:cNvSpPr>
          <p:nvPr>
            <p:ph type="body" sz="half" idx="2"/>
          </p:nvPr>
        </p:nvSpPr>
        <p:spPr>
          <a:xfrm>
            <a:off x="955192" y="4031827"/>
            <a:ext cx="7299157" cy="2603888"/>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1DB46BF-1FF7-4489-94FD-DBA118B3B1A0}" type="slidenum">
              <a:rPr lang="tr-TR" smtClean="0"/>
              <a:pPr>
                <a:defRPr/>
              </a:pPr>
              <a:t>‹#›</a:t>
            </a:fld>
            <a:endParaRPr lang="tr-TR"/>
          </a:p>
        </p:txBody>
      </p:sp>
    </p:spTree>
    <p:extLst>
      <p:ext uri="{BB962C8B-B14F-4D97-AF65-F5344CB8AC3E}">
        <p14:creationId xmlns:p14="http://schemas.microsoft.com/office/powerpoint/2010/main" val="1425349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2422" y="1595931"/>
            <a:ext cx="6615740" cy="2561090"/>
          </a:xfrm>
        </p:spPr>
        <p:txBody>
          <a:bodyPr/>
          <a:lstStyle>
            <a:lvl1pPr>
              <a:defRPr sz="5291"/>
            </a:lvl1pPr>
          </a:lstStyle>
          <a:p>
            <a:r>
              <a:rPr lang="en-US" smtClean="0"/>
              <a:t>Click to edit Master title style</a:t>
            </a:r>
            <a:endParaRPr lang="en-US" dirty="0"/>
          </a:p>
        </p:txBody>
      </p:sp>
      <p:sp>
        <p:nvSpPr>
          <p:cNvPr id="11" name="Text Placeholder 3"/>
          <p:cNvSpPr>
            <a:spLocks noGrp="1"/>
          </p:cNvSpPr>
          <p:nvPr>
            <p:ph type="body" sz="half" idx="14"/>
          </p:nvPr>
        </p:nvSpPr>
        <p:spPr>
          <a:xfrm>
            <a:off x="1596515" y="4157021"/>
            <a:ext cx="6020549" cy="377183"/>
          </a:xfrm>
        </p:spPr>
        <p:txBody>
          <a:bodyPr vert="horz" lIns="91440" tIns="45720" rIns="91440" bIns="45720" rtlCol="0" anchor="t">
            <a:normAutofit/>
          </a:bodyPr>
          <a:lstStyle>
            <a:lvl1pPr marL="0" indent="0">
              <a:buNone/>
              <a:defRPr lang="en-US" sz="1543" b="0" i="0" kern="1200" cap="small" dirty="0">
                <a:solidFill>
                  <a:schemeClr val="bg2">
                    <a:lumMod val="40000"/>
                    <a:lumOff val="60000"/>
                  </a:schemeClr>
                </a:solidFill>
                <a:latin typeface="+mj-lt"/>
                <a:ea typeface="+mj-ea"/>
                <a:cs typeface="+mj-cs"/>
              </a:defRPr>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955192" y="4795793"/>
            <a:ext cx="7299157" cy="1847921"/>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1DB46BF-1FF7-4489-94FD-DBA118B3B1A0}" type="slidenum">
              <a:rPr lang="tr-TR" smtClean="0"/>
              <a:pPr>
                <a:defRPr/>
              </a:pPr>
              <a:t>‹#›</a:t>
            </a:fld>
            <a:endParaRPr lang="tr-TR"/>
          </a:p>
        </p:txBody>
      </p:sp>
      <p:sp>
        <p:nvSpPr>
          <p:cNvPr id="12" name="TextBox 11"/>
          <p:cNvSpPr txBox="1"/>
          <p:nvPr/>
        </p:nvSpPr>
        <p:spPr>
          <a:xfrm>
            <a:off x="742925" y="1070627"/>
            <a:ext cx="663212" cy="2016962"/>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
        <p:nvSpPr>
          <p:cNvPr id="15" name="TextBox 14"/>
          <p:cNvSpPr txBox="1"/>
          <p:nvPr/>
        </p:nvSpPr>
        <p:spPr>
          <a:xfrm>
            <a:off x="7716673" y="2881216"/>
            <a:ext cx="663212" cy="2016962"/>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Tree>
    <p:extLst>
      <p:ext uri="{BB962C8B-B14F-4D97-AF65-F5344CB8AC3E}">
        <p14:creationId xmlns:p14="http://schemas.microsoft.com/office/powerpoint/2010/main" val="3124800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55191" y="3443853"/>
            <a:ext cx="7299159" cy="1822325"/>
          </a:xfrm>
        </p:spPr>
        <p:txBody>
          <a:bodyPr anchor="b"/>
          <a:lstStyle>
            <a:lvl1pPr algn="l">
              <a:defRPr sz="440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none">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1DB46BF-1FF7-4489-94FD-DBA118B3B1A0}" type="slidenum">
              <a:rPr lang="tr-TR" smtClean="0"/>
              <a:pPr>
                <a:defRPr/>
              </a:pPr>
              <a:t>‹#›</a:t>
            </a:fld>
            <a:endParaRPr lang="tr-TR"/>
          </a:p>
        </p:txBody>
      </p:sp>
    </p:spTree>
    <p:extLst>
      <p:ext uri="{BB962C8B-B14F-4D97-AF65-F5344CB8AC3E}">
        <p14:creationId xmlns:p14="http://schemas.microsoft.com/office/powerpoint/2010/main" val="200566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en-US" smtClean="0"/>
              <a:t>Click to edit Master title style</a:t>
            </a:r>
            <a:endParaRPr lang="en-US" dirty="0"/>
          </a:p>
        </p:txBody>
      </p:sp>
      <p:sp>
        <p:nvSpPr>
          <p:cNvPr id="3" name="Text Placeholder 2"/>
          <p:cNvSpPr>
            <a:spLocks noGrp="1"/>
          </p:cNvSpPr>
          <p:nvPr>
            <p:ph type="body" idx="1"/>
          </p:nvPr>
        </p:nvSpPr>
        <p:spPr>
          <a:xfrm>
            <a:off x="523472" y="2183906"/>
            <a:ext cx="243717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6" name="Text Placeholder 3"/>
          <p:cNvSpPr>
            <a:spLocks noGrp="1"/>
          </p:cNvSpPr>
          <p:nvPr>
            <p:ph type="body" sz="half" idx="15"/>
          </p:nvPr>
        </p:nvSpPr>
        <p:spPr>
          <a:xfrm>
            <a:off x="539612" y="2939874"/>
            <a:ext cx="242103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Text Placeholder 4"/>
          <p:cNvSpPr>
            <a:spLocks noGrp="1"/>
          </p:cNvSpPr>
          <p:nvPr>
            <p:ph type="body" sz="quarter" idx="3"/>
          </p:nvPr>
        </p:nvSpPr>
        <p:spPr>
          <a:xfrm>
            <a:off x="3211936" y="2183906"/>
            <a:ext cx="2428383"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9" name="Text Placeholder 3"/>
          <p:cNvSpPr>
            <a:spLocks noGrp="1"/>
          </p:cNvSpPr>
          <p:nvPr>
            <p:ph type="body" sz="half" idx="16"/>
          </p:nvPr>
        </p:nvSpPr>
        <p:spPr>
          <a:xfrm>
            <a:off x="3203207" y="2939874"/>
            <a:ext cx="2437111"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4" name="Text Placeholder 4"/>
          <p:cNvSpPr>
            <a:spLocks noGrp="1"/>
          </p:cNvSpPr>
          <p:nvPr>
            <p:ph type="body" sz="quarter" idx="13"/>
          </p:nvPr>
        </p:nvSpPr>
        <p:spPr>
          <a:xfrm>
            <a:off x="5892400" y="2183906"/>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0" name="Text Placeholder 3"/>
          <p:cNvSpPr>
            <a:spLocks noGrp="1"/>
          </p:cNvSpPr>
          <p:nvPr>
            <p:ph type="body" sz="half" idx="17"/>
          </p:nvPr>
        </p:nvSpPr>
        <p:spPr>
          <a:xfrm>
            <a:off x="5892400" y="2939874"/>
            <a:ext cx="242497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cxnSp>
        <p:nvCxnSpPr>
          <p:cNvPr id="17" name="Straight Connector 16"/>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1DB46BF-1FF7-4489-94FD-DBA118B3B1A0}" type="slidenum">
              <a:rPr lang="tr-TR" smtClean="0"/>
              <a:pPr>
                <a:defRPr/>
              </a:pPr>
              <a:t>‹#›</a:t>
            </a:fld>
            <a:endParaRPr lang="tr-TR"/>
          </a:p>
        </p:txBody>
      </p:sp>
    </p:spTree>
    <p:extLst>
      <p:ext uri="{BB962C8B-B14F-4D97-AF65-F5344CB8AC3E}">
        <p14:creationId xmlns:p14="http://schemas.microsoft.com/office/powerpoint/2010/main" val="1608941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en-US" smtClean="0"/>
              <a:t>Click to edit Master title style</a:t>
            </a:r>
            <a:endParaRPr lang="en-US" dirty="0"/>
          </a:p>
        </p:txBody>
      </p:sp>
      <p:sp>
        <p:nvSpPr>
          <p:cNvPr id="3" name="Text Placeholder 2"/>
          <p:cNvSpPr>
            <a:spLocks noGrp="1"/>
          </p:cNvSpPr>
          <p:nvPr>
            <p:ph type="body" idx="1"/>
          </p:nvPr>
        </p:nvSpPr>
        <p:spPr>
          <a:xfrm>
            <a:off x="539612" y="4685884"/>
            <a:ext cx="2431534"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9" name="Picture Placeholder 2"/>
          <p:cNvSpPr>
            <a:spLocks noGrp="1" noChangeAspect="1"/>
          </p:cNvSpPr>
          <p:nvPr>
            <p:ph type="pic" idx="15"/>
          </p:nvPr>
        </p:nvSpPr>
        <p:spPr>
          <a:xfrm>
            <a:off x="539612" y="2435895"/>
            <a:ext cx="2431534"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2" name="Text Placeholder 3"/>
          <p:cNvSpPr>
            <a:spLocks noGrp="1"/>
          </p:cNvSpPr>
          <p:nvPr>
            <p:ph type="body" sz="half" idx="18"/>
          </p:nvPr>
        </p:nvSpPr>
        <p:spPr>
          <a:xfrm>
            <a:off x="539612" y="5321108"/>
            <a:ext cx="2431534"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Text Placeholder 4"/>
          <p:cNvSpPr>
            <a:spLocks noGrp="1"/>
          </p:cNvSpPr>
          <p:nvPr>
            <p:ph type="body" sz="quarter" idx="3"/>
          </p:nvPr>
        </p:nvSpPr>
        <p:spPr>
          <a:xfrm>
            <a:off x="3216663" y="4685884"/>
            <a:ext cx="2423656"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30" name="Picture Placeholder 2"/>
          <p:cNvSpPr>
            <a:spLocks noGrp="1" noChangeAspect="1"/>
          </p:cNvSpPr>
          <p:nvPr>
            <p:ph type="pic" idx="21"/>
          </p:nvPr>
        </p:nvSpPr>
        <p:spPr>
          <a:xfrm>
            <a:off x="3216662" y="2435895"/>
            <a:ext cx="2423656"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3" name="Text Placeholder 3"/>
          <p:cNvSpPr>
            <a:spLocks noGrp="1"/>
          </p:cNvSpPr>
          <p:nvPr>
            <p:ph type="body" sz="half" idx="19"/>
          </p:nvPr>
        </p:nvSpPr>
        <p:spPr>
          <a:xfrm>
            <a:off x="3215543" y="5321107"/>
            <a:ext cx="2426866"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4" name="Text Placeholder 4"/>
          <p:cNvSpPr>
            <a:spLocks noGrp="1"/>
          </p:cNvSpPr>
          <p:nvPr>
            <p:ph type="body" sz="quarter" idx="13"/>
          </p:nvPr>
        </p:nvSpPr>
        <p:spPr>
          <a:xfrm>
            <a:off x="5892400" y="4685884"/>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31" name="Picture Placeholder 2"/>
          <p:cNvSpPr>
            <a:spLocks noGrp="1" noChangeAspect="1"/>
          </p:cNvSpPr>
          <p:nvPr>
            <p:ph type="pic" idx="22"/>
          </p:nvPr>
        </p:nvSpPr>
        <p:spPr>
          <a:xfrm>
            <a:off x="5892399" y="2435895"/>
            <a:ext cx="2424970"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4" name="Text Placeholder 3"/>
          <p:cNvSpPr>
            <a:spLocks noGrp="1"/>
          </p:cNvSpPr>
          <p:nvPr>
            <p:ph type="body" sz="half" idx="20"/>
          </p:nvPr>
        </p:nvSpPr>
        <p:spPr>
          <a:xfrm>
            <a:off x="5892298" y="5321104"/>
            <a:ext cx="2428182"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cxnSp>
        <p:nvCxnSpPr>
          <p:cNvPr id="19" name="Straight Connector 18"/>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pPr>
              <a:defRPr/>
            </a:pPr>
            <a:endParaRPr lang="tr-TR"/>
          </a:p>
        </p:txBody>
      </p:sp>
      <p:sp>
        <p:nvSpPr>
          <p:cNvPr id="4"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81DB46BF-1FF7-4489-94FD-DBA118B3B1A0}" type="slidenum">
              <a:rPr lang="tr-TR" smtClean="0"/>
              <a:pPr>
                <a:defRPr/>
              </a:pPr>
              <a:t>‹#›</a:t>
            </a:fld>
            <a:endParaRPr lang="tr-TR"/>
          </a:p>
        </p:txBody>
      </p:sp>
    </p:spTree>
    <p:extLst>
      <p:ext uri="{BB962C8B-B14F-4D97-AF65-F5344CB8AC3E}">
        <p14:creationId xmlns:p14="http://schemas.microsoft.com/office/powerpoint/2010/main" val="2502197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1A94C952-D495-4BEE-AA63-A5F4129267C2}" type="slidenum">
              <a:rPr lang="tr-TR" smtClean="0"/>
              <a:pPr>
                <a:defRPr/>
              </a:pPr>
              <a:t>‹#›</a:t>
            </a:fld>
            <a:endParaRPr lang="tr-TR"/>
          </a:p>
        </p:txBody>
      </p:sp>
    </p:spTree>
    <p:extLst>
      <p:ext uri="{BB962C8B-B14F-4D97-AF65-F5344CB8AC3E}">
        <p14:creationId xmlns:p14="http://schemas.microsoft.com/office/powerpoint/2010/main" val="41913311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903" y="474232"/>
            <a:ext cx="1449468" cy="6422224"/>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9612" y="852315"/>
            <a:ext cx="6139229" cy="60441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2A6F212E-F173-4F7D-8660-EDA11AE68EB2}" type="slidenum">
              <a:rPr lang="tr-TR" smtClean="0"/>
              <a:pPr>
                <a:defRPr/>
              </a:pPr>
              <a:t>‹#›</a:t>
            </a:fld>
            <a:endParaRPr lang="tr-TR"/>
          </a:p>
        </p:txBody>
      </p:sp>
    </p:spTree>
    <p:extLst>
      <p:ext uri="{BB962C8B-B14F-4D97-AF65-F5344CB8AC3E}">
        <p14:creationId xmlns:p14="http://schemas.microsoft.com/office/powerpoint/2010/main" val="359965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931F9E81-80AE-4BAA-BB8C-717051CC0EA6}" type="slidenum">
              <a:rPr lang="tr-TR" smtClean="0"/>
              <a:pPr>
                <a:defRPr/>
              </a:pPr>
              <a:t>‹#›</a:t>
            </a:fld>
            <a:endParaRPr lang="tr-TR"/>
          </a:p>
        </p:txBody>
      </p:sp>
    </p:spTree>
    <p:extLst>
      <p:ext uri="{BB962C8B-B14F-4D97-AF65-F5344CB8AC3E}">
        <p14:creationId xmlns:p14="http://schemas.microsoft.com/office/powerpoint/2010/main" val="125787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5194" y="3154532"/>
            <a:ext cx="7299156" cy="2111646"/>
          </a:xfrm>
        </p:spPr>
        <p:txBody>
          <a:bodyPr anchor="b"/>
          <a:lstStyle>
            <a:lvl1pPr algn="l">
              <a:defRPr sz="440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all">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3E297CE-D61C-4D74-89E2-E1692863E1AA}" type="slidenum">
              <a:rPr lang="tr-TR" smtClean="0"/>
              <a:pPr>
                <a:defRPr/>
              </a:pPr>
              <a:t>‹#›</a:t>
            </a:fld>
            <a:endParaRPr lang="tr-TR"/>
          </a:p>
        </p:txBody>
      </p:sp>
    </p:spTree>
    <p:extLst>
      <p:ext uri="{BB962C8B-B14F-4D97-AF65-F5344CB8AC3E}">
        <p14:creationId xmlns:p14="http://schemas.microsoft.com/office/powerpoint/2010/main" val="2926417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2482" y="2271404"/>
            <a:ext cx="3635941" cy="462505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76483" y="2266462"/>
            <a:ext cx="3635943" cy="462999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13EF32BC-921E-4911-B96E-BFBC22EC0FE3}" type="slidenum">
              <a:rPr lang="tr-TR" smtClean="0"/>
              <a:pPr>
                <a:defRPr/>
              </a:pPr>
              <a:t>‹#›</a:t>
            </a:fld>
            <a:endParaRPr lang="tr-TR"/>
          </a:p>
        </p:txBody>
      </p:sp>
    </p:spTree>
    <p:extLst>
      <p:ext uri="{BB962C8B-B14F-4D97-AF65-F5344CB8AC3E}">
        <p14:creationId xmlns:p14="http://schemas.microsoft.com/office/powerpoint/2010/main" val="1877545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2482" y="2099910"/>
            <a:ext cx="3635939"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4" name="Content Placeholder 3"/>
          <p:cNvSpPr>
            <a:spLocks noGrp="1"/>
          </p:cNvSpPr>
          <p:nvPr>
            <p:ph sz="half" idx="2"/>
          </p:nvPr>
        </p:nvSpPr>
        <p:spPr>
          <a:xfrm>
            <a:off x="912482"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76484" y="2099910"/>
            <a:ext cx="363594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6" name="Content Placeholder 5"/>
          <p:cNvSpPr>
            <a:spLocks noGrp="1"/>
          </p:cNvSpPr>
          <p:nvPr>
            <p:ph sz="quarter" idx="4"/>
          </p:nvPr>
        </p:nvSpPr>
        <p:spPr>
          <a:xfrm>
            <a:off x="4676484"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2487F204-B72D-4E9E-B7DF-0B0BEDBAE22F}" type="slidenum">
              <a:rPr lang="tr-TR" smtClean="0"/>
              <a:pPr>
                <a:defRPr/>
              </a:pPr>
              <a:t>‹#›</a:t>
            </a:fld>
            <a:endParaRPr lang="tr-TR"/>
          </a:p>
        </p:txBody>
      </p:sp>
    </p:spTree>
    <p:extLst>
      <p:ext uri="{BB962C8B-B14F-4D97-AF65-F5344CB8AC3E}">
        <p14:creationId xmlns:p14="http://schemas.microsoft.com/office/powerpoint/2010/main" val="212158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pPr>
              <a:defRPr/>
            </a:pPr>
            <a:endParaRPr lang="tr-TR"/>
          </a:p>
        </p:txBody>
      </p:sp>
      <p:sp>
        <p:nvSpPr>
          <p:cNvPr id="5" name="Footer Placeholder 3"/>
          <p:cNvSpPr>
            <a:spLocks noGrp="1"/>
          </p:cNvSpPr>
          <p:nvPr>
            <p:ph type="ftr" sz="quarter" idx="11"/>
          </p:nvPr>
        </p:nvSpPr>
        <p:spPr/>
        <p:txBody>
          <a:bodyPr/>
          <a:lstStyle/>
          <a:p>
            <a:pPr>
              <a:defRPr/>
            </a:pPr>
            <a:endParaRPr lang="tr-TR"/>
          </a:p>
        </p:txBody>
      </p:sp>
      <p:sp>
        <p:nvSpPr>
          <p:cNvPr id="6" name="Slide Number Placeholder 4"/>
          <p:cNvSpPr>
            <a:spLocks noGrp="1"/>
          </p:cNvSpPr>
          <p:nvPr>
            <p:ph type="sldNum" sz="quarter" idx="12"/>
          </p:nvPr>
        </p:nvSpPr>
        <p:spPr/>
        <p:txBody>
          <a:bodyPr/>
          <a:lstStyle/>
          <a:p>
            <a:pPr>
              <a:defRPr/>
            </a:pPr>
            <a:fld id="{77665A7D-C1FF-4849-AE05-2D8CDDF9F2D8}" type="slidenum">
              <a:rPr lang="tr-TR" smtClean="0"/>
              <a:pPr>
                <a:defRPr/>
              </a:pPr>
              <a:t>‹#›</a:t>
            </a:fld>
            <a:endParaRPr lang="tr-TR"/>
          </a:p>
        </p:txBody>
      </p:sp>
    </p:spTree>
    <p:extLst>
      <p:ext uri="{BB962C8B-B14F-4D97-AF65-F5344CB8AC3E}">
        <p14:creationId xmlns:p14="http://schemas.microsoft.com/office/powerpoint/2010/main" val="371578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pPr>
              <a:defRPr/>
            </a:pPr>
            <a:endParaRPr lang="tr-TR"/>
          </a:p>
        </p:txBody>
      </p:sp>
      <p:sp>
        <p:nvSpPr>
          <p:cNvPr id="5" name="Footer Placeholder 2"/>
          <p:cNvSpPr>
            <a:spLocks noGrp="1"/>
          </p:cNvSpPr>
          <p:nvPr>
            <p:ph type="ftr" sz="quarter" idx="11"/>
          </p:nvPr>
        </p:nvSpPr>
        <p:spPr/>
        <p:txBody>
          <a:bodyPr/>
          <a:lstStyle/>
          <a:p>
            <a:pPr>
              <a:defRPr/>
            </a:pPr>
            <a:endParaRPr lang="tr-TR"/>
          </a:p>
        </p:txBody>
      </p:sp>
      <p:sp>
        <p:nvSpPr>
          <p:cNvPr id="6" name="Slide Number Placeholder 3"/>
          <p:cNvSpPr>
            <a:spLocks noGrp="1"/>
          </p:cNvSpPr>
          <p:nvPr>
            <p:ph type="sldNum" sz="quarter" idx="12"/>
          </p:nvPr>
        </p:nvSpPr>
        <p:spPr/>
        <p:txBody>
          <a:bodyPr/>
          <a:lstStyle/>
          <a:p>
            <a:pPr>
              <a:defRPr/>
            </a:pPr>
            <a:fld id="{6AC5044E-FAAD-4B00-987A-D78A9DFE3637}" type="slidenum">
              <a:rPr lang="tr-TR" smtClean="0"/>
              <a:pPr>
                <a:defRPr/>
              </a:pPr>
              <a:t>‹#›</a:t>
            </a:fld>
            <a:endParaRPr lang="tr-TR"/>
          </a:p>
        </p:txBody>
      </p:sp>
    </p:spTree>
    <p:extLst>
      <p:ext uri="{BB962C8B-B14F-4D97-AF65-F5344CB8AC3E}">
        <p14:creationId xmlns:p14="http://schemas.microsoft.com/office/powerpoint/2010/main" val="3444338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1" y="1595932"/>
            <a:ext cx="2812810" cy="1595931"/>
          </a:xfrm>
        </p:spPr>
        <p:txBody>
          <a:bodyPr anchor="b"/>
          <a:lstStyle>
            <a:lvl1pPr algn="l">
              <a:defRPr sz="2646" b="0"/>
            </a:lvl1pPr>
          </a:lstStyle>
          <a:p>
            <a:r>
              <a:rPr lang="en-US" smtClean="0"/>
              <a:t>Click to edit Master title style</a:t>
            </a:r>
            <a:endParaRPr lang="en-US" dirty="0"/>
          </a:p>
        </p:txBody>
      </p:sp>
      <p:sp>
        <p:nvSpPr>
          <p:cNvPr id="3" name="Content Placeholder 2"/>
          <p:cNvSpPr>
            <a:spLocks noGrp="1"/>
          </p:cNvSpPr>
          <p:nvPr>
            <p:ph idx="1"/>
          </p:nvPr>
        </p:nvSpPr>
        <p:spPr>
          <a:xfrm>
            <a:off x="3957061" y="1595932"/>
            <a:ext cx="4297289" cy="5039783"/>
          </a:xfrm>
        </p:spPr>
        <p:txBody>
          <a:bodyPr anchor="ctr">
            <a:normAutofit/>
          </a:bodyPr>
          <a:lstStyle>
            <a:lvl1pPr>
              <a:defRPr sz="2205"/>
            </a:lvl1pPr>
            <a:lvl2pPr>
              <a:defRPr sz="1984"/>
            </a:lvl2pPr>
            <a:lvl3pPr>
              <a:defRPr sz="1764"/>
            </a:lvl3pPr>
            <a:lvl4pPr>
              <a:defRPr sz="1543"/>
            </a:lvl4pPr>
            <a:lvl5pPr>
              <a:defRPr sz="1543"/>
            </a:lvl5pPr>
            <a:lvl6pPr>
              <a:defRPr sz="1543"/>
            </a:lvl6pPr>
            <a:lvl7pPr>
              <a:defRPr sz="1543"/>
            </a:lvl7pPr>
            <a:lvl8pPr>
              <a:defRPr sz="1543"/>
            </a:lvl8pPr>
            <a:lvl9pPr>
              <a:defRPr sz="15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55191" y="3449453"/>
            <a:ext cx="2812810" cy="3191862"/>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7" name="Date Placeholder 4"/>
          <p:cNvSpPr>
            <a:spLocks noGrp="1"/>
          </p:cNvSpPr>
          <p:nvPr>
            <p:ph type="dt" sz="half" idx="10"/>
          </p:nvPr>
        </p:nvSpPr>
        <p:spPr/>
        <p:txBody>
          <a:bodyPr/>
          <a:lstStyle/>
          <a:p>
            <a:pPr>
              <a:defRPr/>
            </a:pPr>
            <a:endParaRPr lang="tr-TR"/>
          </a:p>
        </p:txBody>
      </p:sp>
      <p:sp>
        <p:nvSpPr>
          <p:cNvPr id="5" name="Footer Placeholder 5"/>
          <p:cNvSpPr>
            <a:spLocks noGrp="1"/>
          </p:cNvSpPr>
          <p:nvPr>
            <p:ph type="ftr" sz="quarter" idx="11"/>
          </p:nvPr>
        </p:nvSpPr>
        <p:spPr/>
        <p:txBody>
          <a:bodyPr/>
          <a:lstStyle/>
          <a:p>
            <a:pPr>
              <a:defRPr/>
            </a:pPr>
            <a:endParaRPr lang="tr-TR"/>
          </a:p>
        </p:txBody>
      </p:sp>
      <p:sp>
        <p:nvSpPr>
          <p:cNvPr id="6" name="Slide Number Placeholder 6"/>
          <p:cNvSpPr>
            <a:spLocks noGrp="1"/>
          </p:cNvSpPr>
          <p:nvPr>
            <p:ph type="sldNum" sz="quarter" idx="12"/>
          </p:nvPr>
        </p:nvSpPr>
        <p:spPr/>
        <p:txBody>
          <a:bodyPr/>
          <a:lstStyle/>
          <a:p>
            <a:pPr>
              <a:defRPr/>
            </a:pPr>
            <a:fld id="{B52FA6BB-4B76-4ADE-AD6E-B3C402A3E07C}" type="slidenum">
              <a:rPr lang="tr-TR" smtClean="0"/>
              <a:pPr>
                <a:defRPr/>
              </a:pPr>
              <a:t>‹#›</a:t>
            </a:fld>
            <a:endParaRPr lang="tr-TR"/>
          </a:p>
        </p:txBody>
      </p:sp>
    </p:spTree>
    <p:extLst>
      <p:ext uri="{BB962C8B-B14F-4D97-AF65-F5344CB8AC3E}">
        <p14:creationId xmlns:p14="http://schemas.microsoft.com/office/powerpoint/2010/main" val="801346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4326" y="2043903"/>
            <a:ext cx="4212028" cy="1735934"/>
          </a:xfrm>
        </p:spPr>
        <p:txBody>
          <a:bodyPr anchor="b">
            <a:normAutofit/>
          </a:bodyPr>
          <a:lstStyle>
            <a:lvl1pPr algn="l">
              <a:defRPr sz="3968"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747541" y="1259946"/>
            <a:ext cx="2646853" cy="503978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4" name="Text Placeholder 3"/>
          <p:cNvSpPr>
            <a:spLocks noGrp="1"/>
          </p:cNvSpPr>
          <p:nvPr>
            <p:ph type="body" sz="half" idx="2"/>
          </p:nvPr>
        </p:nvSpPr>
        <p:spPr>
          <a:xfrm>
            <a:off x="955191" y="4031827"/>
            <a:ext cx="4205473" cy="1511935"/>
          </a:xfrm>
        </p:spPr>
        <p:txBody>
          <a:bodyPr>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ACD4BA7E-05CE-4734-AEF7-DCC8047AEE85}" type="slidenum">
              <a:rPr lang="tr-TR" smtClean="0"/>
              <a:pPr>
                <a:defRPr/>
              </a:pPr>
              <a:t>‹#›</a:t>
            </a:fld>
            <a:endParaRPr lang="tr-TR"/>
          </a:p>
        </p:txBody>
      </p:sp>
    </p:spTree>
    <p:extLst>
      <p:ext uri="{BB962C8B-B14F-4D97-AF65-F5344CB8AC3E}">
        <p14:creationId xmlns:p14="http://schemas.microsoft.com/office/powerpoint/2010/main" val="375315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944686" y="1847921"/>
            <a:ext cx="3108193"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72645" y="-503978"/>
            <a:ext cx="1764109" cy="1763924"/>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944686" y="6719711"/>
            <a:ext cx="1092068" cy="1091953"/>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69761" y="2939874"/>
            <a:ext cx="4620286" cy="4619801"/>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925808" y="3191863"/>
            <a:ext cx="2604161" cy="2603888"/>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8539035" y="0"/>
            <a:ext cx="756047" cy="1211949"/>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34359" y="499038"/>
            <a:ext cx="7778066" cy="1543825"/>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12482" y="2262970"/>
            <a:ext cx="7399132" cy="46247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8262763" y="2015869"/>
            <a:ext cx="1091952" cy="252081"/>
          </a:xfrm>
          <a:prstGeom prst="rect">
            <a:avLst/>
          </a:prstGeom>
        </p:spPr>
        <p:txBody>
          <a:bodyPr vert="horz" lIns="91440" tIns="45720" rIns="91440" bIns="45720" rtlCol="0" anchor="t"/>
          <a:lstStyle>
            <a:lvl1pPr algn="l">
              <a:defRPr sz="1213" b="0" i="0">
                <a:solidFill>
                  <a:schemeClr val="tx1">
                    <a:tint val="75000"/>
                    <a:alpha val="60000"/>
                  </a:schemeClr>
                </a:solidFill>
              </a:defRPr>
            </a:lvl1pPr>
          </a:lstStyle>
          <a:p>
            <a:pPr>
              <a:defRPr/>
            </a:pPr>
            <a:endParaRPr lang="tr-TR"/>
          </a:p>
        </p:txBody>
      </p:sp>
      <p:sp>
        <p:nvSpPr>
          <p:cNvPr id="5" name="Footer Placeholder 4"/>
          <p:cNvSpPr>
            <a:spLocks noGrp="1"/>
          </p:cNvSpPr>
          <p:nvPr>
            <p:ph type="ftr" sz="quarter" idx="3"/>
          </p:nvPr>
        </p:nvSpPr>
        <p:spPr>
          <a:xfrm rot="5400000">
            <a:off x="6872043" y="3597249"/>
            <a:ext cx="4254709" cy="252082"/>
          </a:xfrm>
          <a:prstGeom prst="rect">
            <a:avLst/>
          </a:prstGeom>
        </p:spPr>
        <p:txBody>
          <a:bodyPr vert="horz" lIns="91440" tIns="45720" rIns="91440" bIns="45720" rtlCol="0" anchor="b"/>
          <a:lstStyle>
            <a:lvl1pPr algn="l">
              <a:defRPr sz="1213" b="0" i="0">
                <a:solidFill>
                  <a:schemeClr val="tx1">
                    <a:tint val="75000"/>
                    <a:alpha val="60000"/>
                  </a:schemeClr>
                </a:solidFill>
              </a:defRPr>
            </a:lvl1pPr>
          </a:lstStyle>
          <a:p>
            <a:pPr>
              <a:defRPr/>
            </a:pPr>
            <a:endParaRPr lang="tr-TR"/>
          </a:p>
        </p:txBody>
      </p:sp>
      <p:sp>
        <p:nvSpPr>
          <p:cNvPr id="6" name="Slide Number Placeholder 5"/>
          <p:cNvSpPr>
            <a:spLocks noGrp="1"/>
          </p:cNvSpPr>
          <p:nvPr>
            <p:ph type="sldNum" sz="quarter" idx="4"/>
          </p:nvPr>
        </p:nvSpPr>
        <p:spPr bwMode="gray">
          <a:xfrm>
            <a:off x="8561951" y="325995"/>
            <a:ext cx="693223" cy="846233"/>
          </a:xfrm>
          <a:prstGeom prst="rect">
            <a:avLst/>
          </a:prstGeom>
        </p:spPr>
        <p:txBody>
          <a:bodyPr vert="horz" lIns="91440" tIns="45720" rIns="91440" bIns="45720" rtlCol="0" anchor="b"/>
          <a:lstStyle>
            <a:lvl1pPr algn="ctr">
              <a:defRPr sz="3088" b="0" i="0">
                <a:solidFill>
                  <a:schemeClr val="tx1">
                    <a:tint val="75000"/>
                  </a:schemeClr>
                </a:solidFill>
              </a:defRPr>
            </a:lvl1pPr>
          </a:lstStyle>
          <a:p>
            <a:pPr>
              <a:defRPr/>
            </a:pPr>
            <a:fld id="{81DB46BF-1FF7-4489-94FD-DBA118B3B1A0}" type="slidenum">
              <a:rPr lang="tr-TR" smtClean="0"/>
              <a:pPr>
                <a:defRPr/>
              </a:pPr>
              <a:t>‹#›</a:t>
            </a:fld>
            <a:endParaRPr lang="tr-TR"/>
          </a:p>
        </p:txBody>
      </p:sp>
    </p:spTree>
    <p:extLst>
      <p:ext uri="{BB962C8B-B14F-4D97-AF65-F5344CB8AC3E}">
        <p14:creationId xmlns:p14="http://schemas.microsoft.com/office/powerpoint/2010/main" val="182902136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503979" rtl="0" eaLnBrk="1" latinLnBrk="0" hangingPunct="1">
        <a:spcBef>
          <a:spcPct val="0"/>
        </a:spcBef>
        <a:buNone/>
        <a:defRPr sz="463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985" indent="-377985" algn="l" defTabSz="503979" rtl="0" eaLnBrk="1" latinLnBrk="0" hangingPunct="1">
        <a:spcBef>
          <a:spcPts val="1102"/>
        </a:spcBef>
        <a:spcAft>
          <a:spcPts val="0"/>
        </a:spcAft>
        <a:buClr>
          <a:schemeClr val="bg2">
            <a:lumMod val="40000"/>
            <a:lumOff val="60000"/>
          </a:schemeClr>
        </a:buClr>
        <a:buSzPct val="80000"/>
        <a:buFont typeface="Wingdings 3" charset="2"/>
        <a:buChar char=""/>
        <a:defRPr sz="2205" b="0" i="0" kern="1200">
          <a:solidFill>
            <a:schemeClr val="tx1"/>
          </a:solidFill>
          <a:latin typeface="+mj-lt"/>
          <a:ea typeface="+mj-ea"/>
          <a:cs typeface="+mj-cs"/>
        </a:defRPr>
      </a:lvl1pPr>
      <a:lvl2pPr marL="818967" indent="-314988" algn="l" defTabSz="503979" rtl="0" eaLnBrk="1" latinLnBrk="0" hangingPunct="1">
        <a:spcBef>
          <a:spcPts val="1102"/>
        </a:spcBef>
        <a:spcAft>
          <a:spcPts val="0"/>
        </a:spcAft>
        <a:buClr>
          <a:schemeClr val="bg2">
            <a:lumMod val="40000"/>
            <a:lumOff val="60000"/>
          </a:schemeClr>
        </a:buClr>
        <a:buSzPct val="80000"/>
        <a:buFont typeface="Wingdings 3" charset="2"/>
        <a:buChar char=""/>
        <a:defRPr sz="1984" b="0" i="0" kern="1200">
          <a:solidFill>
            <a:schemeClr val="tx1"/>
          </a:solidFill>
          <a:latin typeface="+mj-lt"/>
          <a:ea typeface="+mj-ea"/>
          <a:cs typeface="+mj-cs"/>
        </a:defRPr>
      </a:lvl2pPr>
      <a:lvl3pPr marL="1259951"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764" b="0" i="0" kern="1200">
          <a:solidFill>
            <a:schemeClr val="tx1"/>
          </a:solidFill>
          <a:latin typeface="+mj-lt"/>
          <a:ea typeface="+mj-ea"/>
          <a:cs typeface="+mj-cs"/>
        </a:defRPr>
      </a:lvl3pPr>
      <a:lvl4pPr marL="176393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4pPr>
      <a:lvl5pPr marL="226790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5pPr>
      <a:lvl6pPr marL="277189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6pPr>
      <a:lvl7pPr marL="327586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7pPr>
      <a:lvl8pPr marL="377985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8pPr>
      <a:lvl9pPr marL="428382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9pPr>
    </p:bodyStyle>
    <p:otherStyle>
      <a:defPPr>
        <a:defRPr lang="en-US"/>
      </a:defPPr>
      <a:lvl1pPr marL="0" algn="l" defTabSz="503979" rtl="0" eaLnBrk="1" latinLnBrk="0" hangingPunct="1">
        <a:defRPr sz="1984" kern="1200">
          <a:solidFill>
            <a:schemeClr val="tx1"/>
          </a:solidFill>
          <a:latin typeface="+mn-lt"/>
          <a:ea typeface="+mn-ea"/>
          <a:cs typeface="+mn-cs"/>
        </a:defRPr>
      </a:lvl1pPr>
      <a:lvl2pPr marL="503979" algn="l" defTabSz="503979" rtl="0" eaLnBrk="1" latinLnBrk="0" hangingPunct="1">
        <a:defRPr sz="1984" kern="1200">
          <a:solidFill>
            <a:schemeClr val="tx1"/>
          </a:solidFill>
          <a:latin typeface="+mn-lt"/>
          <a:ea typeface="+mn-ea"/>
          <a:cs typeface="+mn-cs"/>
        </a:defRPr>
      </a:lvl2pPr>
      <a:lvl3pPr marL="1007960" algn="l" defTabSz="503979" rtl="0" eaLnBrk="1" latinLnBrk="0" hangingPunct="1">
        <a:defRPr sz="1984" kern="1200">
          <a:solidFill>
            <a:schemeClr val="tx1"/>
          </a:solidFill>
          <a:latin typeface="+mn-lt"/>
          <a:ea typeface="+mn-ea"/>
          <a:cs typeface="+mn-cs"/>
        </a:defRPr>
      </a:lvl3pPr>
      <a:lvl4pPr marL="1511939" algn="l" defTabSz="503979" rtl="0" eaLnBrk="1" latinLnBrk="0" hangingPunct="1">
        <a:defRPr sz="1984" kern="1200">
          <a:solidFill>
            <a:schemeClr val="tx1"/>
          </a:solidFill>
          <a:latin typeface="+mn-lt"/>
          <a:ea typeface="+mn-ea"/>
          <a:cs typeface="+mn-cs"/>
        </a:defRPr>
      </a:lvl4pPr>
      <a:lvl5pPr marL="2015920" algn="l" defTabSz="503979" rtl="0" eaLnBrk="1" latinLnBrk="0" hangingPunct="1">
        <a:defRPr sz="1984" kern="1200">
          <a:solidFill>
            <a:schemeClr val="tx1"/>
          </a:solidFill>
          <a:latin typeface="+mn-lt"/>
          <a:ea typeface="+mn-ea"/>
          <a:cs typeface="+mn-cs"/>
        </a:defRPr>
      </a:lvl5pPr>
      <a:lvl6pPr marL="2519900" algn="l" defTabSz="503979" rtl="0" eaLnBrk="1" latinLnBrk="0" hangingPunct="1">
        <a:defRPr sz="1984" kern="1200">
          <a:solidFill>
            <a:schemeClr val="tx1"/>
          </a:solidFill>
          <a:latin typeface="+mn-lt"/>
          <a:ea typeface="+mn-ea"/>
          <a:cs typeface="+mn-cs"/>
        </a:defRPr>
      </a:lvl6pPr>
      <a:lvl7pPr marL="3023880" algn="l" defTabSz="503979" rtl="0" eaLnBrk="1" latinLnBrk="0" hangingPunct="1">
        <a:defRPr sz="1984" kern="1200">
          <a:solidFill>
            <a:schemeClr val="tx1"/>
          </a:solidFill>
          <a:latin typeface="+mn-lt"/>
          <a:ea typeface="+mn-ea"/>
          <a:cs typeface="+mn-cs"/>
        </a:defRPr>
      </a:lvl7pPr>
      <a:lvl8pPr marL="3527859" algn="l" defTabSz="503979" rtl="0" eaLnBrk="1" latinLnBrk="0" hangingPunct="1">
        <a:defRPr sz="1984" kern="1200">
          <a:solidFill>
            <a:schemeClr val="tx1"/>
          </a:solidFill>
          <a:latin typeface="+mn-lt"/>
          <a:ea typeface="+mn-ea"/>
          <a:cs typeface="+mn-cs"/>
        </a:defRPr>
      </a:lvl8pPr>
      <a:lvl9pPr marL="4031840" algn="l" defTabSz="503979"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051" name="Rectangle 1"/>
          <p:cNvSpPr>
            <a:spLocks noGrp="1" noChangeArrowheads="1"/>
          </p:cNvSpPr>
          <p:nvPr>
            <p:ph type="title"/>
          </p:nvPr>
        </p:nvSpPr>
        <p:spPr>
          <a:xfrm>
            <a:off x="503238" y="258763"/>
            <a:ext cx="8135937" cy="1144810"/>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4400" b="1" dirty="0" smtClean="0"/>
              <a:t>State Management</a:t>
            </a:r>
          </a:p>
        </p:txBody>
      </p:sp>
      <p:sp>
        <p:nvSpPr>
          <p:cNvPr id="2052" name="Rectangle 2"/>
          <p:cNvSpPr>
            <a:spLocks noGrp="1" noChangeArrowheads="1"/>
          </p:cNvSpPr>
          <p:nvPr>
            <p:ph idx="1"/>
          </p:nvPr>
        </p:nvSpPr>
        <p:spPr>
          <a:xfrm>
            <a:off x="179388" y="900113"/>
            <a:ext cx="9720262" cy="6300787"/>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The most significant difference between programming for the web and programming for the desktop is state management—how you store information over the lifetime of your application.</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p:txBody>
      </p:sp>
      <p:sp>
        <p:nvSpPr>
          <p:cNvPr id="2050" name="Slide Number Placeholder 5"/>
          <p:cNvSpPr>
            <a:spLocks noGrp="1"/>
          </p:cNvSpPr>
          <p:nvPr>
            <p:ph type="sldNum" sz="quarter" idx="12"/>
          </p:nvPr>
        </p:nvSpPr>
        <p:spPr>
          <a:noFill/>
          <a:ln>
            <a:round/>
            <a:headEnd/>
            <a:tailEnd/>
          </a:ln>
        </p:spPr>
        <p:txBody>
          <a:bodyPr/>
          <a:lstStyle/>
          <a:p>
            <a:pPr>
              <a:buFont typeface="Times New Roman" pitchFamily="18" charset="0"/>
              <a:buNone/>
            </a:pPr>
            <a:fld id="{02881A4D-7EFA-4F0C-BACC-6E0F219A444F}"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1"/>
          <p:cNvSpPr>
            <a:spLocks noGrp="1" noChangeArrowheads="1"/>
          </p:cNvSpPr>
          <p:nvPr>
            <p:ph type="title"/>
          </p:nvPr>
        </p:nvSpPr>
        <p:spPr>
          <a:xfrm>
            <a:off x="468313" y="23813"/>
            <a:ext cx="9070975" cy="369887"/>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Private View State</a:t>
            </a:r>
          </a:p>
        </p:txBody>
      </p:sp>
      <p:sp>
        <p:nvSpPr>
          <p:cNvPr id="11268" name="Rectangle 2"/>
          <p:cNvSpPr>
            <a:spLocks noGrp="1" noChangeArrowheads="1"/>
          </p:cNvSpPr>
          <p:nvPr>
            <p:ph idx="1"/>
          </p:nvPr>
        </p:nvSpPr>
        <p:spPr>
          <a:xfrm>
            <a:off x="179388" y="520700"/>
            <a:ext cx="9720262" cy="6300788"/>
          </a:xfrm>
        </p:spPr>
        <p:txBody>
          <a:bodyPr tIns="0">
            <a:normAutofit fontScale="92500" lnSpcReduction="20000"/>
          </a:bodyPr>
          <a:lstStyle/>
          <a:p>
            <a:pPr marL="431800" indent="-323850" eaLnBrk="1">
              <a:lnSpc>
                <a:spcPct val="100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600" dirty="0" smtClean="0">
              <a:cs typeface="Times New Roman" pitchFamily="18" charset="0"/>
            </a:endParaRPr>
          </a:p>
          <a:p>
            <a:pPr marL="431800" indent="-323850" eaLnBrk="1">
              <a:lnSpc>
                <a:spcPct val="100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600" dirty="0">
              <a:cs typeface="Times New Roman" pitchFamily="18" charset="0"/>
            </a:endParaRPr>
          </a:p>
          <a:p>
            <a:pPr marL="431800" indent="-323850" eaLnBrk="1">
              <a:lnSpc>
                <a:spcPct val="100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cs typeface="Times New Roman" pitchFamily="18" charset="0"/>
              </a:rPr>
              <a:t>Either </a:t>
            </a:r>
            <a:r>
              <a:rPr lang="tr-TR" sz="2600" dirty="0" smtClean="0">
                <a:cs typeface="Times New Roman" pitchFamily="18" charset="0"/>
              </a:rPr>
              <a:t>way, this enforces encryption. You have three choices for your view state encryption setting—always encrypt (Always), never encrypt (Never), or encrypt only if a control specifically requests it (Auto). The default is Auto, which means that the page won’t encrypt its view state unless a control on that page specifically requests it. </a:t>
            </a:r>
            <a:endParaRPr lang="en-US" sz="2600" dirty="0" smtClean="0">
              <a:cs typeface="Times New Roman" pitchFamily="18" charset="0"/>
            </a:endParaRPr>
          </a:p>
          <a:p>
            <a:pPr marL="431800" indent="-323850" eaLnBrk="1">
              <a:lnSpc>
                <a:spcPct val="100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600" dirty="0">
              <a:cs typeface="Times New Roman" pitchFamily="18" charset="0"/>
            </a:endParaRPr>
          </a:p>
          <a:p>
            <a:pPr marL="431800" indent="-323850" eaLnBrk="1">
              <a:lnSpc>
                <a:spcPct val="100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cs typeface="Times New Roman" pitchFamily="18" charset="0"/>
              </a:rPr>
              <a:t>(</a:t>
            </a:r>
            <a:r>
              <a:rPr lang="tr-TR" sz="2600" dirty="0" smtClean="0">
                <a:cs typeface="Times New Roman" pitchFamily="18" charset="0"/>
              </a:rPr>
              <a:t>Technically, a control makes this request by calling the Page.RegisterRequiresViewStateEncryption() method.) If no control calls this method to indicate it has sensitive information, the view state is not encrypted, thereby saving the encryption overhead. On the other hand, a control doesn’t have absolute power—if it calls Page.RegisterRequiresViewStateEncryption() and the encryption mode is Never, the view state won’t be encrypted.</a:t>
            </a:r>
          </a:p>
        </p:txBody>
      </p:sp>
      <p:sp>
        <p:nvSpPr>
          <p:cNvPr id="11266" name="Slide Number Placeholder 5"/>
          <p:cNvSpPr>
            <a:spLocks noGrp="1"/>
          </p:cNvSpPr>
          <p:nvPr>
            <p:ph type="sldNum" sz="quarter" idx="12"/>
          </p:nvPr>
        </p:nvSpPr>
        <p:spPr>
          <a:noFill/>
          <a:ln>
            <a:round/>
            <a:headEnd/>
            <a:tailEnd/>
          </a:ln>
        </p:spPr>
        <p:txBody>
          <a:bodyPr/>
          <a:lstStyle/>
          <a:p>
            <a:pPr>
              <a:buFont typeface="Times New Roman" pitchFamily="18" charset="0"/>
              <a:buNone/>
            </a:pPr>
            <a:fld id="{931B9C52-6F61-4077-A737-7C9709C8853A}"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10</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1"/>
          <p:cNvSpPr>
            <a:spLocks noGrp="1" noChangeArrowheads="1"/>
          </p:cNvSpPr>
          <p:nvPr>
            <p:ph type="title"/>
          </p:nvPr>
        </p:nvSpPr>
        <p:spPr>
          <a:xfrm>
            <a:off x="468313" y="23813"/>
            <a:ext cx="9070975" cy="369887"/>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Retaining Member Variables</a:t>
            </a:r>
          </a:p>
        </p:txBody>
      </p:sp>
      <p:sp>
        <p:nvSpPr>
          <p:cNvPr id="12292" name="Rectangle 2"/>
          <p:cNvSpPr>
            <a:spLocks noGrp="1" noChangeArrowheads="1"/>
          </p:cNvSpPr>
          <p:nvPr>
            <p:ph idx="1"/>
          </p:nvPr>
        </p:nvSpPr>
        <p:spPr>
          <a:xfrm>
            <a:off x="179388" y="520700"/>
            <a:ext cx="9720262" cy="6740525"/>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dirty="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You </a:t>
            </a:r>
            <a:r>
              <a:rPr lang="tr-TR" dirty="0" smtClean="0"/>
              <a:t>have probably noticed that any information you set in a member variable for an ASP.NET page is automatically abandoned when the page processing is finished and the page is sent to the client. Interestingly, you can work around this limitation using view state.</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The basic principle is to save all member variables to view state when the Page.PreRender event occurs and retrieve them when the Page.Load event occurs. Remember, the Load event happens every time the page is created. In the case of a postback, the Load event occurs first, followed by any other control events.</a:t>
            </a:r>
          </a:p>
        </p:txBody>
      </p:sp>
      <p:sp>
        <p:nvSpPr>
          <p:cNvPr id="12290" name="Slide Number Placeholder 5"/>
          <p:cNvSpPr>
            <a:spLocks noGrp="1"/>
          </p:cNvSpPr>
          <p:nvPr>
            <p:ph type="sldNum" sz="quarter" idx="12"/>
          </p:nvPr>
        </p:nvSpPr>
        <p:spPr>
          <a:noFill/>
          <a:ln>
            <a:round/>
            <a:headEnd/>
            <a:tailEnd/>
          </a:ln>
        </p:spPr>
        <p:txBody>
          <a:bodyPr/>
          <a:lstStyle/>
          <a:p>
            <a:pPr>
              <a:buFont typeface="Times New Roman" pitchFamily="18" charset="0"/>
              <a:buNone/>
            </a:pPr>
            <a:fld id="{CB59851E-B733-438B-8368-300F9E382AD7}"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11</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
          <p:cNvSpPr>
            <a:spLocks noGrp="1" noChangeArrowheads="1"/>
          </p:cNvSpPr>
          <p:nvPr>
            <p:ph type="title"/>
          </p:nvPr>
        </p:nvSpPr>
        <p:spPr>
          <a:xfrm>
            <a:off x="468313" y="23813"/>
            <a:ext cx="9070975" cy="369887"/>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Retaining Member Variables</a:t>
            </a:r>
          </a:p>
        </p:txBody>
      </p:sp>
      <p:sp>
        <p:nvSpPr>
          <p:cNvPr id="13316" name="Rectangle 2"/>
          <p:cNvSpPr>
            <a:spLocks noGrp="1" noChangeArrowheads="1"/>
          </p:cNvSpPr>
          <p:nvPr>
            <p:ph idx="1"/>
          </p:nvPr>
        </p:nvSpPr>
        <p:spPr>
          <a:xfrm>
            <a:off x="-4577" y="918732"/>
            <a:ext cx="5400675" cy="6140450"/>
          </a:xfrm>
        </p:spPr>
        <p:txBody>
          <a:bodyPr tIns="15876"/>
          <a:lstStyle/>
          <a:p>
            <a:pPr marL="107950" indent="0" eaLnBrk="1">
              <a:buNone/>
              <a:tabLst>
                <a:tab pos="723900" algn="l"/>
                <a:tab pos="1447800" algn="l"/>
                <a:tab pos="2171700" algn="l"/>
                <a:tab pos="2895600" algn="l"/>
                <a:tab pos="3619500" algn="l"/>
                <a:tab pos="4343400" algn="l"/>
                <a:tab pos="5067300" algn="l"/>
              </a:tabLst>
            </a:pPr>
            <a:r>
              <a:rPr lang="tr-TR" sz="1800" dirty="0" smtClean="0"/>
              <a:t>public partial class PreserveMembers : Page</a:t>
            </a:r>
          </a:p>
          <a:p>
            <a:pPr marL="107950" indent="0" eaLnBrk="1">
              <a:buNone/>
              <a:tabLst>
                <a:tab pos="723900" algn="l"/>
                <a:tab pos="1447800" algn="l"/>
                <a:tab pos="2171700" algn="l"/>
                <a:tab pos="2895600" algn="l"/>
                <a:tab pos="3619500" algn="l"/>
                <a:tab pos="4343400" algn="l"/>
                <a:tab pos="5067300" algn="l"/>
              </a:tabLst>
            </a:pPr>
            <a:r>
              <a:rPr lang="tr-TR" sz="1800" dirty="0" smtClean="0"/>
              <a:t>{</a:t>
            </a:r>
          </a:p>
          <a:p>
            <a:pPr marL="107950" indent="0" eaLnBrk="1">
              <a:buNone/>
              <a:tabLst>
                <a:tab pos="723900" algn="l"/>
                <a:tab pos="1447800" algn="l"/>
                <a:tab pos="2171700" algn="l"/>
                <a:tab pos="2895600" algn="l"/>
                <a:tab pos="3619500" algn="l"/>
                <a:tab pos="4343400" algn="l"/>
                <a:tab pos="5067300" algn="l"/>
              </a:tabLst>
            </a:pPr>
            <a:r>
              <a:rPr lang="tr-TR" sz="1800" dirty="0" smtClean="0"/>
              <a:t>// A member variable that will be cleared with every postback.</a:t>
            </a:r>
          </a:p>
          <a:p>
            <a:pPr marL="107950" indent="0" eaLnBrk="1">
              <a:buNone/>
              <a:tabLst>
                <a:tab pos="723900" algn="l"/>
                <a:tab pos="1447800" algn="l"/>
                <a:tab pos="2171700" algn="l"/>
                <a:tab pos="2895600" algn="l"/>
                <a:tab pos="3619500" algn="l"/>
                <a:tab pos="4343400" algn="l"/>
                <a:tab pos="5067300" algn="l"/>
              </a:tabLst>
            </a:pPr>
            <a:r>
              <a:rPr lang="tr-TR" sz="1800" dirty="0" smtClean="0"/>
              <a:t>private string contents;</a:t>
            </a:r>
          </a:p>
          <a:p>
            <a:pPr marL="107950" indent="0" eaLnBrk="1">
              <a:buNone/>
              <a:tabLst>
                <a:tab pos="723900" algn="l"/>
                <a:tab pos="1447800" algn="l"/>
                <a:tab pos="2171700" algn="l"/>
                <a:tab pos="2895600" algn="l"/>
                <a:tab pos="3619500" algn="l"/>
                <a:tab pos="4343400" algn="l"/>
                <a:tab pos="5067300" algn="l"/>
              </a:tabLst>
            </a:pPr>
            <a:r>
              <a:rPr lang="tr-TR" sz="1800" dirty="0" smtClean="0"/>
              <a:t>protected void Page_Load(Object sender, </a:t>
            </a:r>
          </a:p>
          <a:p>
            <a:pPr marL="107950" indent="0" eaLnBrk="1">
              <a:buNone/>
              <a:tabLst>
                <a:tab pos="723900" algn="l"/>
                <a:tab pos="1447800" algn="l"/>
                <a:tab pos="2171700" algn="l"/>
                <a:tab pos="2895600" algn="l"/>
                <a:tab pos="3619500" algn="l"/>
                <a:tab pos="4343400" algn="l"/>
                <a:tab pos="5067300" algn="l"/>
              </a:tabLst>
            </a:pPr>
            <a:r>
              <a:rPr lang="tr-TR" sz="1800" dirty="0" smtClean="0"/>
              <a:t>EventArgs e)</a:t>
            </a:r>
          </a:p>
          <a:p>
            <a:pPr marL="107950" indent="0" eaLnBrk="1">
              <a:buNone/>
              <a:tabLst>
                <a:tab pos="723900" algn="l"/>
                <a:tab pos="1447800" algn="l"/>
                <a:tab pos="2171700" algn="l"/>
                <a:tab pos="2895600" algn="l"/>
                <a:tab pos="3619500" algn="l"/>
                <a:tab pos="4343400" algn="l"/>
                <a:tab pos="5067300" algn="l"/>
              </a:tabLst>
            </a:pPr>
            <a:r>
              <a:rPr lang="tr-TR" sz="1800" dirty="0" smtClean="0"/>
              <a:t>{</a:t>
            </a:r>
          </a:p>
          <a:p>
            <a:pPr marL="107950" indent="0" eaLnBrk="1">
              <a:buNone/>
              <a:tabLst>
                <a:tab pos="723900" algn="l"/>
                <a:tab pos="1447800" algn="l"/>
                <a:tab pos="2171700" algn="l"/>
                <a:tab pos="2895600" algn="l"/>
                <a:tab pos="3619500" algn="l"/>
                <a:tab pos="4343400" algn="l"/>
                <a:tab pos="5067300" algn="l"/>
              </a:tabLst>
            </a:pPr>
            <a:r>
              <a:rPr lang="tr-TR" sz="1800" dirty="0" smtClean="0"/>
              <a:t>if (this.IsPostBack)</a:t>
            </a:r>
          </a:p>
          <a:p>
            <a:pPr marL="107950" indent="0" eaLnBrk="1">
              <a:buNone/>
              <a:tabLst>
                <a:tab pos="723900" algn="l"/>
                <a:tab pos="1447800" algn="l"/>
                <a:tab pos="2171700" algn="l"/>
                <a:tab pos="2895600" algn="l"/>
                <a:tab pos="3619500" algn="l"/>
                <a:tab pos="4343400" algn="l"/>
                <a:tab pos="5067300" algn="l"/>
              </a:tabLst>
            </a:pPr>
            <a:r>
              <a:rPr lang="tr-TR" sz="1800" dirty="0" smtClean="0"/>
              <a:t>{</a:t>
            </a:r>
          </a:p>
          <a:p>
            <a:pPr marL="107950" indent="0" eaLnBrk="1">
              <a:buNone/>
              <a:tabLst>
                <a:tab pos="723900" algn="l"/>
                <a:tab pos="1447800" algn="l"/>
                <a:tab pos="2171700" algn="l"/>
                <a:tab pos="2895600" algn="l"/>
                <a:tab pos="3619500" algn="l"/>
                <a:tab pos="4343400" algn="l"/>
                <a:tab pos="5067300" algn="l"/>
              </a:tabLst>
            </a:pPr>
            <a:r>
              <a:rPr lang="tr-TR" sz="1800" dirty="0" smtClean="0"/>
              <a:t>// Restore variables.</a:t>
            </a:r>
          </a:p>
          <a:p>
            <a:pPr marL="107950" indent="0" eaLnBrk="1">
              <a:buNone/>
              <a:tabLst>
                <a:tab pos="723900" algn="l"/>
                <a:tab pos="1447800" algn="l"/>
                <a:tab pos="2171700" algn="l"/>
                <a:tab pos="2895600" algn="l"/>
                <a:tab pos="3619500" algn="l"/>
                <a:tab pos="4343400" algn="l"/>
                <a:tab pos="5067300" algn="l"/>
              </a:tabLst>
            </a:pPr>
            <a:r>
              <a:rPr lang="tr-TR" sz="1800" dirty="0" smtClean="0"/>
              <a:t>contents = (string)ViewState["contents"];</a:t>
            </a:r>
          </a:p>
          <a:p>
            <a:pPr marL="107950" indent="0" eaLnBrk="1">
              <a:buNone/>
              <a:tabLst>
                <a:tab pos="723900" algn="l"/>
                <a:tab pos="1447800" algn="l"/>
                <a:tab pos="2171700" algn="l"/>
                <a:tab pos="2895600" algn="l"/>
                <a:tab pos="3619500" algn="l"/>
                <a:tab pos="4343400" algn="l"/>
                <a:tab pos="5067300" algn="l"/>
              </a:tabLst>
            </a:pPr>
            <a:r>
              <a:rPr lang="tr-TR" sz="1800" dirty="0" smtClean="0"/>
              <a:t>}</a:t>
            </a:r>
          </a:p>
          <a:p>
            <a:pPr marL="107950" indent="0" eaLnBrk="1">
              <a:buNone/>
              <a:tabLst>
                <a:tab pos="723900" algn="l"/>
                <a:tab pos="1447800" algn="l"/>
                <a:tab pos="2171700" algn="l"/>
                <a:tab pos="2895600" algn="l"/>
                <a:tab pos="3619500" algn="l"/>
                <a:tab pos="4343400" algn="l"/>
                <a:tab pos="5067300" algn="l"/>
              </a:tabLst>
            </a:pPr>
            <a:r>
              <a:rPr lang="tr-TR" sz="1800" dirty="0" smtClean="0"/>
              <a:t>}</a:t>
            </a:r>
          </a:p>
          <a:p>
            <a:pPr marL="107950" indent="0" eaLnBrk="1">
              <a:buClr>
                <a:srgbClr val="FFFFFF"/>
              </a:buClr>
              <a:buSzPct val="45000"/>
              <a:buNone/>
              <a:tabLst>
                <a:tab pos="723900" algn="l"/>
                <a:tab pos="1447800" algn="l"/>
                <a:tab pos="2171700" algn="l"/>
                <a:tab pos="2895600" algn="l"/>
                <a:tab pos="3619500" algn="l"/>
                <a:tab pos="4343400" algn="l"/>
                <a:tab pos="5067300" algn="l"/>
              </a:tabLst>
            </a:pPr>
            <a:endParaRPr lang="tr-TR" sz="900" dirty="0" smtClean="0"/>
          </a:p>
        </p:txBody>
      </p:sp>
      <p:sp>
        <p:nvSpPr>
          <p:cNvPr id="13314" name="Slide Number Placeholder 5"/>
          <p:cNvSpPr>
            <a:spLocks noGrp="1"/>
          </p:cNvSpPr>
          <p:nvPr>
            <p:ph type="sldNum" sz="quarter" idx="12"/>
          </p:nvPr>
        </p:nvSpPr>
        <p:spPr>
          <a:noFill/>
          <a:ln>
            <a:round/>
            <a:headEnd/>
            <a:tailEnd/>
          </a:ln>
        </p:spPr>
        <p:txBody>
          <a:bodyPr/>
          <a:lstStyle/>
          <a:p>
            <a:pPr>
              <a:buFont typeface="Times New Roman" pitchFamily="18" charset="0"/>
              <a:buNone/>
            </a:pPr>
            <a:fld id="{3E498F61-9660-4776-A106-ED45647E65DB}"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12</a:t>
            </a:fld>
            <a:endParaRPr lang="tr-TR" smtClean="0">
              <a:latin typeface="Times New Roman" pitchFamily="18" charset="0"/>
              <a:ea typeface="Arial Unicode MS" pitchFamily="34" charset="-128"/>
              <a:cs typeface="Arial Unicode MS" pitchFamily="34" charset="-128"/>
            </a:endParaRPr>
          </a:p>
        </p:txBody>
      </p:sp>
      <p:sp>
        <p:nvSpPr>
          <p:cNvPr id="13317" name="Text Box 3"/>
          <p:cNvSpPr txBox="1">
            <a:spLocks noChangeArrowheads="1"/>
          </p:cNvSpPr>
          <p:nvPr/>
        </p:nvSpPr>
        <p:spPr bwMode="auto">
          <a:xfrm>
            <a:off x="5184328" y="899517"/>
            <a:ext cx="5400675" cy="6140450"/>
          </a:xfrm>
          <a:prstGeom prst="rect">
            <a:avLst/>
          </a:prstGeom>
          <a:noFill/>
          <a:ln w="9525">
            <a:noFill/>
            <a:round/>
            <a:headEnd/>
            <a:tailEnd/>
          </a:ln>
          <a:effectLst/>
        </p:spPr>
        <p:txBody>
          <a:bodyPr lIns="0" tIns="12347" rIns="0" bIns="0"/>
          <a:lstStyle/>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400" b="1" dirty="0">
                <a:solidFill>
                  <a:srgbClr val="FFFFFF"/>
                </a:solidFill>
              </a:rPr>
              <a:t>protected</a:t>
            </a:r>
            <a:r>
              <a:rPr lang="tr-TR" sz="1300" b="1" dirty="0">
                <a:solidFill>
                  <a:srgbClr val="FFFFFF"/>
                </a:solidFill>
              </a:rPr>
              <a:t> void Page_PreRender(Object sender, EventArgs e)</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 Persist variables.</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ViewState["contents"] = contents;</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protected void cmdSave_Click(Object sender, EventArgs e)</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 Transfer contents of text box to member variable.</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contents = txtValue.Text;</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txtValue.Text = "";</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protected void cmdLoad_Click(Object sender, EventArgs e)</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 Restore contents of member variable to text box.</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txtValue.Text = contents;</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1300" b="1" dirty="0">
                <a:solidFill>
                  <a:srgbClr val="FFFFFF"/>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
          <p:cNvSpPr>
            <a:spLocks noGrp="1" noChangeArrowheads="1"/>
          </p:cNvSpPr>
          <p:nvPr>
            <p:ph type="title"/>
          </p:nvPr>
        </p:nvSpPr>
        <p:spPr>
          <a:xfrm>
            <a:off x="468313" y="0"/>
            <a:ext cx="9070975" cy="369888"/>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Transferring Information Between Pages</a:t>
            </a:r>
          </a:p>
        </p:txBody>
      </p:sp>
      <p:sp>
        <p:nvSpPr>
          <p:cNvPr id="14340" name="Rectangle 2"/>
          <p:cNvSpPr>
            <a:spLocks noGrp="1" noChangeArrowheads="1"/>
          </p:cNvSpPr>
          <p:nvPr>
            <p:ph idx="1"/>
          </p:nvPr>
        </p:nvSpPr>
        <p:spPr>
          <a:xfrm>
            <a:off x="179388" y="539750"/>
            <a:ext cx="9720262" cy="6300788"/>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One of the most significant limitations with view state is that it’s tightly bound to a specific page. If the user navigates to another page, this information is lost. This problem has several solutions, and the best approach depends on your requirements.</a:t>
            </a:r>
          </a:p>
        </p:txBody>
      </p:sp>
      <p:sp>
        <p:nvSpPr>
          <p:cNvPr id="14338" name="Slide Number Placeholder 5"/>
          <p:cNvSpPr>
            <a:spLocks noGrp="1"/>
          </p:cNvSpPr>
          <p:nvPr>
            <p:ph type="sldNum" sz="quarter" idx="12"/>
          </p:nvPr>
        </p:nvSpPr>
        <p:spPr>
          <a:noFill/>
          <a:ln>
            <a:round/>
            <a:headEnd/>
            <a:tailEnd/>
          </a:ln>
        </p:spPr>
        <p:txBody>
          <a:bodyPr/>
          <a:lstStyle/>
          <a:p>
            <a:pPr>
              <a:buFont typeface="Times New Roman" pitchFamily="18" charset="0"/>
              <a:buNone/>
            </a:pPr>
            <a:fld id="{F369D973-CBA5-43A0-BAFE-3CBE91408060}"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13</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1"/>
          <p:cNvSpPr>
            <a:spLocks noGrp="1" noChangeArrowheads="1"/>
          </p:cNvSpPr>
          <p:nvPr>
            <p:ph type="title"/>
          </p:nvPr>
        </p:nvSpPr>
        <p:spPr>
          <a:xfrm>
            <a:off x="468313" y="0"/>
            <a:ext cx="9070975" cy="369888"/>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Cross-Page Posting</a:t>
            </a:r>
          </a:p>
        </p:txBody>
      </p:sp>
      <p:sp>
        <p:nvSpPr>
          <p:cNvPr id="15364" name="Rectangle 2"/>
          <p:cNvSpPr>
            <a:spLocks noGrp="1" noChangeArrowheads="1"/>
          </p:cNvSpPr>
          <p:nvPr>
            <p:ph idx="1"/>
          </p:nvPr>
        </p:nvSpPr>
        <p:spPr>
          <a:xfrm>
            <a:off x="179388" y="539750"/>
            <a:ext cx="9720262" cy="6300788"/>
          </a:xfrm>
        </p:spPr>
        <p:txBody>
          <a:bodyPr tIns="19404">
            <a:normAutofit lnSpcReduction="1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2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200" dirty="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A </a:t>
            </a:r>
            <a:r>
              <a:rPr lang="tr-TR" sz="2200" dirty="0" smtClean="0"/>
              <a:t>cross-page postback is a technique that extends the postback mechanism you’ve already learned about so that one page can send the user to another page, complete with all the information for that page. This technique sounds conceptually straightforward, but it’s a potential minefield. If you’re not careful, it can lead you to create pages that are tightly coupled to others and difficult to enhance and debug.</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The infrastructure that supports cross-page postbacks is a new property named PostBackUrl, which is defined by the IButtonControl interface and turns up in button controls such as ImageButton, LinkButton, and Button. To use cross-posting, you simply set </a:t>
            </a:r>
            <a:r>
              <a:rPr lang="tr-TR" sz="2200" b="1" dirty="0" smtClean="0">
                <a:solidFill>
                  <a:schemeClr val="bg1"/>
                </a:solidFill>
              </a:rPr>
              <a:t>PostBackUrl</a:t>
            </a:r>
            <a:r>
              <a:rPr lang="tr-TR" sz="2200" dirty="0" smtClean="0">
                <a:solidFill>
                  <a:schemeClr val="bg1"/>
                </a:solidFill>
              </a:rPr>
              <a:t> </a:t>
            </a:r>
            <a:r>
              <a:rPr lang="tr-TR" sz="2200" dirty="0" smtClean="0"/>
              <a:t>to the name of another web form. When the user clicks the button, the page will be posted to that new URL with the values from all the input controls on the current page.</a:t>
            </a:r>
          </a:p>
        </p:txBody>
      </p:sp>
      <p:sp>
        <p:nvSpPr>
          <p:cNvPr id="15362" name="Slide Number Placeholder 5"/>
          <p:cNvSpPr>
            <a:spLocks noGrp="1"/>
          </p:cNvSpPr>
          <p:nvPr>
            <p:ph type="sldNum" sz="quarter" idx="12"/>
          </p:nvPr>
        </p:nvSpPr>
        <p:spPr>
          <a:noFill/>
          <a:ln>
            <a:round/>
            <a:headEnd/>
            <a:tailEnd/>
          </a:ln>
        </p:spPr>
        <p:txBody>
          <a:bodyPr/>
          <a:lstStyle/>
          <a:p>
            <a:pPr>
              <a:buFont typeface="Times New Roman" pitchFamily="18" charset="0"/>
              <a:buNone/>
            </a:pPr>
            <a:fld id="{922200C6-155F-45F3-B620-8C8A5B4EA2E4}"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14</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1"/>
          <p:cNvSpPr>
            <a:spLocks noGrp="1" noChangeArrowheads="1"/>
          </p:cNvSpPr>
          <p:nvPr>
            <p:ph type="title"/>
          </p:nvPr>
        </p:nvSpPr>
        <p:spPr>
          <a:xfrm>
            <a:off x="503238" y="-31750"/>
            <a:ext cx="9070975" cy="625475"/>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Cross-Page Posting Sample</a:t>
            </a:r>
            <a:r>
              <a:rPr lang="tr-TR" smtClean="0"/>
              <a:t> </a:t>
            </a:r>
          </a:p>
        </p:txBody>
      </p:sp>
      <p:sp>
        <p:nvSpPr>
          <p:cNvPr id="16388" name="Rectangle 2"/>
          <p:cNvSpPr>
            <a:spLocks noGrp="1" noChangeArrowheads="1"/>
          </p:cNvSpPr>
          <p:nvPr>
            <p:ph idx="1"/>
          </p:nvPr>
        </p:nvSpPr>
        <p:spPr>
          <a:xfrm>
            <a:off x="179388" y="720725"/>
            <a:ext cx="4679950" cy="6518275"/>
          </a:xfrm>
        </p:spPr>
        <p:txBody>
          <a:bodyPr tIns="15876"/>
          <a:lstStyle/>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&lt;%@ Page Language="C#" AutoEventWireup="true" CodeFile="CrossPage1.aspx.cs"</a:t>
            </a:r>
          </a:p>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Inherits="CrossPage1" %&gt;</a:t>
            </a:r>
          </a:p>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&lt;html xmlns="http://www.w3.org/1999/xhtml"&gt;</a:t>
            </a:r>
          </a:p>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&lt;head runat="server"&gt;</a:t>
            </a:r>
          </a:p>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&lt;title&gt;CrossPage1&lt;/title&gt;</a:t>
            </a:r>
          </a:p>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&lt;/head&gt;</a:t>
            </a:r>
          </a:p>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&lt;body&gt;</a:t>
            </a:r>
          </a:p>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&lt;form id="form1" runat="server" &gt;</a:t>
            </a:r>
          </a:p>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&lt;div&gt;</a:t>
            </a:r>
          </a:p>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First Name:</a:t>
            </a:r>
          </a:p>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&lt;asp:TextBox ID="txtFirstName" runat="server"&gt;&lt;/asp:TextBox&gt;</a:t>
            </a:r>
          </a:p>
          <a:p>
            <a:pPr marL="107950" indent="0" eaLnBrk="1">
              <a:buClr>
                <a:srgbClr val="FFFFFF"/>
              </a:buClr>
              <a:buSzPct val="45000"/>
              <a:buNone/>
              <a:tabLst>
                <a:tab pos="723900" algn="l"/>
                <a:tab pos="1447800" algn="l"/>
                <a:tab pos="2171700" algn="l"/>
                <a:tab pos="2895600" algn="l"/>
                <a:tab pos="3619500" algn="l"/>
                <a:tab pos="4343400" algn="l"/>
              </a:tabLst>
            </a:pPr>
            <a:r>
              <a:rPr lang="tr-TR" sz="1800" dirty="0" smtClean="0"/>
              <a:t>&lt;br /&gt;</a:t>
            </a:r>
          </a:p>
          <a:p>
            <a:pPr marL="107950" indent="0">
              <a:buClr>
                <a:srgbClr val="FFFFFF"/>
              </a:buClr>
              <a:buSzPct val="45000"/>
              <a:buNone/>
              <a:tabLst>
                <a:tab pos="723900" algn="l"/>
                <a:tab pos="1447800" algn="l"/>
                <a:tab pos="2171700" algn="l"/>
                <a:tab pos="2895600" algn="l"/>
                <a:tab pos="3619500" algn="l"/>
                <a:tab pos="4343400" algn="l"/>
              </a:tabLst>
            </a:pPr>
            <a:endParaRPr lang="tr-TR" sz="1800" dirty="0" smtClean="0"/>
          </a:p>
        </p:txBody>
      </p:sp>
      <p:sp>
        <p:nvSpPr>
          <p:cNvPr id="16386" name="Slide Number Placeholder 5"/>
          <p:cNvSpPr>
            <a:spLocks noGrp="1"/>
          </p:cNvSpPr>
          <p:nvPr>
            <p:ph type="sldNum" sz="quarter" idx="12"/>
          </p:nvPr>
        </p:nvSpPr>
        <p:spPr>
          <a:noFill/>
          <a:ln>
            <a:round/>
            <a:headEnd/>
            <a:tailEnd/>
          </a:ln>
        </p:spPr>
        <p:txBody>
          <a:bodyPr/>
          <a:lstStyle/>
          <a:p>
            <a:pPr>
              <a:buFont typeface="Times New Roman" pitchFamily="18" charset="0"/>
              <a:buNone/>
            </a:pPr>
            <a:fld id="{BA2E5CEF-6F97-490E-A53F-36DADECEE39E}"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15</a:t>
            </a:fld>
            <a:endParaRPr lang="tr-TR" smtClean="0">
              <a:latin typeface="Times New Roman" pitchFamily="18" charset="0"/>
              <a:ea typeface="Arial Unicode MS" pitchFamily="34" charset="-128"/>
              <a:cs typeface="Arial Unicode MS" pitchFamily="34" charset="-128"/>
            </a:endParaRPr>
          </a:p>
        </p:txBody>
      </p:sp>
      <p:sp>
        <p:nvSpPr>
          <p:cNvPr id="16389" name="Text Box 3"/>
          <p:cNvSpPr txBox="1">
            <a:spLocks noChangeArrowheads="1"/>
          </p:cNvSpPr>
          <p:nvPr/>
        </p:nvSpPr>
        <p:spPr bwMode="auto">
          <a:xfrm>
            <a:off x="5219700" y="711200"/>
            <a:ext cx="4679950" cy="5948363"/>
          </a:xfrm>
          <a:prstGeom prst="rect">
            <a:avLst/>
          </a:prstGeom>
          <a:noFill/>
          <a:ln w="9525">
            <a:noFill/>
            <a:round/>
            <a:headEnd/>
            <a:tailEnd/>
          </a:ln>
          <a:effectLst/>
        </p:spPr>
        <p:txBody>
          <a:bodyPr lIns="0" tIns="15876" rIns="0" bIns="0"/>
          <a:lstStyle/>
          <a:p>
            <a:pPr marL="107950">
              <a:spcAft>
                <a:spcPts val="1425"/>
              </a:spcAft>
              <a:buClr>
                <a:srgbClr val="FFFFFF"/>
              </a:buClr>
              <a:buSzPct val="45000"/>
              <a:tabLst>
                <a:tab pos="723900" algn="l"/>
                <a:tab pos="1447800" algn="l"/>
                <a:tab pos="2171700" algn="l"/>
                <a:tab pos="2895600" algn="l"/>
                <a:tab pos="3619500" algn="l"/>
                <a:tab pos="4343400" algn="l"/>
              </a:tabLst>
            </a:pPr>
            <a:r>
              <a:rPr lang="tr-TR" dirty="0">
                <a:solidFill>
                  <a:srgbClr val="FFFFFF"/>
                </a:solidFill>
              </a:rPr>
              <a:t>Last Name:</a:t>
            </a:r>
          </a:p>
          <a:p>
            <a:pPr marL="107950">
              <a:spcAft>
                <a:spcPts val="1425"/>
              </a:spcAft>
              <a:buClr>
                <a:srgbClr val="FFFFFF"/>
              </a:buClr>
              <a:buSzPct val="45000"/>
              <a:tabLst>
                <a:tab pos="723900" algn="l"/>
                <a:tab pos="1447800" algn="l"/>
                <a:tab pos="2171700" algn="l"/>
                <a:tab pos="2895600" algn="l"/>
                <a:tab pos="3619500" algn="l"/>
                <a:tab pos="4343400" algn="l"/>
              </a:tabLst>
            </a:pPr>
            <a:r>
              <a:rPr lang="tr-TR" dirty="0">
                <a:solidFill>
                  <a:srgbClr val="FFFFFF"/>
                </a:solidFill>
              </a:rPr>
              <a:t>&lt;asp:TextBox ID="txtLastName" runat="server"&gt;&lt;/asp:TextBox&gt;</a:t>
            </a:r>
          </a:p>
          <a:p>
            <a:pPr marL="107950">
              <a:spcAft>
                <a:spcPts val="1425"/>
              </a:spcAft>
              <a:buClr>
                <a:srgbClr val="FFFFFF"/>
              </a:buClr>
              <a:buSzPct val="45000"/>
              <a:tabLst>
                <a:tab pos="723900" algn="l"/>
                <a:tab pos="1447800" algn="l"/>
                <a:tab pos="2171700" algn="l"/>
                <a:tab pos="2895600" algn="l"/>
                <a:tab pos="3619500" algn="l"/>
                <a:tab pos="4343400" algn="l"/>
              </a:tabLst>
            </a:pPr>
            <a:r>
              <a:rPr lang="tr-TR" dirty="0">
                <a:solidFill>
                  <a:srgbClr val="FFFFFF"/>
                </a:solidFill>
              </a:rPr>
              <a:t>&lt;br /&gt;</a:t>
            </a:r>
          </a:p>
          <a:p>
            <a:pPr marL="107950">
              <a:spcAft>
                <a:spcPts val="1425"/>
              </a:spcAft>
              <a:buClr>
                <a:srgbClr val="FFFFFF"/>
              </a:buClr>
              <a:buSzPct val="45000"/>
              <a:tabLst>
                <a:tab pos="723900" algn="l"/>
                <a:tab pos="1447800" algn="l"/>
                <a:tab pos="2171700" algn="l"/>
                <a:tab pos="2895600" algn="l"/>
                <a:tab pos="3619500" algn="l"/>
                <a:tab pos="4343400" algn="l"/>
              </a:tabLst>
            </a:pPr>
            <a:r>
              <a:rPr lang="tr-TR" dirty="0">
                <a:solidFill>
                  <a:srgbClr val="FFFFFF"/>
                </a:solidFill>
              </a:rPr>
              <a:t>&lt;br /&gt;</a:t>
            </a:r>
          </a:p>
          <a:p>
            <a:pPr marL="107950">
              <a:spcAft>
                <a:spcPts val="1425"/>
              </a:spcAft>
              <a:buClr>
                <a:srgbClr val="FFFFFF"/>
              </a:buClr>
              <a:buSzPct val="45000"/>
              <a:tabLst>
                <a:tab pos="723900" algn="l"/>
                <a:tab pos="1447800" algn="l"/>
                <a:tab pos="2171700" algn="l"/>
                <a:tab pos="2895600" algn="l"/>
                <a:tab pos="3619500" algn="l"/>
                <a:tab pos="4343400" algn="l"/>
              </a:tabLst>
            </a:pPr>
            <a:r>
              <a:rPr lang="tr-TR" dirty="0">
                <a:solidFill>
                  <a:srgbClr val="FFFFFF"/>
                </a:solidFill>
              </a:rPr>
              <a:t>&lt;asp:Button runat="server" ID="cmdPost"</a:t>
            </a:r>
          </a:p>
          <a:p>
            <a:pPr marL="107950">
              <a:spcAft>
                <a:spcPts val="1425"/>
              </a:spcAft>
              <a:buClr>
                <a:srgbClr val="FFFFFF"/>
              </a:buClr>
              <a:buSzPct val="45000"/>
              <a:tabLst>
                <a:tab pos="723900" algn="l"/>
                <a:tab pos="1447800" algn="l"/>
                <a:tab pos="2171700" algn="l"/>
                <a:tab pos="2895600" algn="l"/>
                <a:tab pos="3619500" algn="l"/>
                <a:tab pos="4343400" algn="l"/>
              </a:tabLst>
            </a:pPr>
            <a:r>
              <a:rPr lang="tr-TR" dirty="0">
                <a:solidFill>
                  <a:srgbClr val="FFFFFF"/>
                </a:solidFill>
              </a:rPr>
              <a:t>PostBackUrl="CrossPage2.aspx" Text="Cross-Page Postback" /&gt;&lt;br /&gt;</a:t>
            </a:r>
          </a:p>
          <a:p>
            <a:pPr marL="107950">
              <a:spcAft>
                <a:spcPts val="1425"/>
              </a:spcAft>
              <a:buClr>
                <a:srgbClr val="FFFFFF"/>
              </a:buClr>
              <a:buSzPct val="45000"/>
              <a:tabLst>
                <a:tab pos="723900" algn="l"/>
                <a:tab pos="1447800" algn="l"/>
                <a:tab pos="2171700" algn="l"/>
                <a:tab pos="2895600" algn="l"/>
                <a:tab pos="3619500" algn="l"/>
                <a:tab pos="4343400" algn="l"/>
              </a:tabLst>
            </a:pPr>
            <a:r>
              <a:rPr lang="tr-TR" dirty="0">
                <a:solidFill>
                  <a:srgbClr val="FFFFFF"/>
                </a:solidFill>
              </a:rPr>
              <a:t>&lt;/div&gt;</a:t>
            </a:r>
          </a:p>
          <a:p>
            <a:pPr marL="107950">
              <a:spcAft>
                <a:spcPts val="1425"/>
              </a:spcAft>
              <a:buClr>
                <a:srgbClr val="FFFFFF"/>
              </a:buClr>
              <a:buSzPct val="45000"/>
              <a:tabLst>
                <a:tab pos="723900" algn="l"/>
                <a:tab pos="1447800" algn="l"/>
                <a:tab pos="2171700" algn="l"/>
                <a:tab pos="2895600" algn="l"/>
                <a:tab pos="3619500" algn="l"/>
                <a:tab pos="4343400" algn="l"/>
              </a:tabLst>
            </a:pPr>
            <a:r>
              <a:rPr lang="tr-TR" dirty="0">
                <a:solidFill>
                  <a:srgbClr val="FFFFFF"/>
                </a:solidFill>
              </a:rPr>
              <a:t>&lt;/form&gt;</a:t>
            </a:r>
          </a:p>
          <a:p>
            <a:pPr marL="107950">
              <a:spcAft>
                <a:spcPts val="1425"/>
              </a:spcAft>
              <a:buClr>
                <a:srgbClr val="FFFFFF"/>
              </a:buClr>
              <a:buSzPct val="45000"/>
              <a:tabLst>
                <a:tab pos="723900" algn="l"/>
                <a:tab pos="1447800" algn="l"/>
                <a:tab pos="2171700" algn="l"/>
                <a:tab pos="2895600" algn="l"/>
                <a:tab pos="3619500" algn="l"/>
                <a:tab pos="4343400" algn="l"/>
              </a:tabLst>
            </a:pPr>
            <a:r>
              <a:rPr lang="tr-TR" dirty="0">
                <a:solidFill>
                  <a:srgbClr val="FFFFFF"/>
                </a:solidFill>
              </a:rPr>
              <a:t>&lt;/body&gt;</a:t>
            </a:r>
          </a:p>
        </p:txBody>
      </p:sp>
      <p:sp>
        <p:nvSpPr>
          <p:cNvPr id="16390" name="Text Box 4"/>
          <p:cNvSpPr txBox="1">
            <a:spLocks noChangeArrowheads="1"/>
          </p:cNvSpPr>
          <p:nvPr/>
        </p:nvSpPr>
        <p:spPr bwMode="auto">
          <a:xfrm>
            <a:off x="4319588" y="5580063"/>
            <a:ext cx="5580062" cy="1260475"/>
          </a:xfrm>
          <a:prstGeom prst="rect">
            <a:avLst/>
          </a:prstGeom>
          <a:noFill/>
          <a:ln w="9525">
            <a:noFill/>
            <a:round/>
            <a:headEnd/>
            <a:tailEnd/>
          </a:ln>
          <a:effectLst/>
        </p:spPr>
        <p:txBody>
          <a:bodyPr lIns="0" tIns="0" rIns="0" bIns="0"/>
          <a:lstStyle/>
          <a:p>
            <a:pPr>
              <a:lnSpc>
                <a:spcPct val="100000"/>
              </a:lnSpc>
              <a:spcAft>
                <a:spcPts val="1425"/>
              </a:spcAft>
              <a:tabLst>
                <a:tab pos="723900" algn="l"/>
                <a:tab pos="1447800" algn="l"/>
                <a:tab pos="2171700" algn="l"/>
                <a:tab pos="2895600" algn="l"/>
                <a:tab pos="3619500" algn="l"/>
                <a:tab pos="4343400" algn="l"/>
                <a:tab pos="5067300" algn="l"/>
              </a:tabLst>
            </a:pPr>
            <a:r>
              <a:rPr lang="tr-TR" dirty="0">
                <a:solidFill>
                  <a:srgbClr val="FFD320"/>
                </a:solidFill>
                <a:latin typeface="Utopia-Regular" pitchFamily="16" charset="0"/>
              </a:rPr>
              <a:t>Here’s an example—a page named CrossPage1.aspx that defines a form with two text boxes and a button. When the button is clicked, it posts to a page named CrossPage2.aspx</a:t>
            </a:r>
            <a:r>
              <a:rPr lang="tr-TR" sz="900" dirty="0">
                <a:solidFill>
                  <a:srgbClr val="FFFFFF"/>
                </a:solidFill>
                <a:latin typeface="Utopia-Regular" pitchFamily="16" charset="0"/>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1"/>
          <p:cNvSpPr>
            <a:spLocks noGrp="1" noChangeArrowheads="1"/>
          </p:cNvSpPr>
          <p:nvPr>
            <p:ph type="title"/>
          </p:nvPr>
        </p:nvSpPr>
        <p:spPr>
          <a:xfrm>
            <a:off x="468313" y="0"/>
            <a:ext cx="9070975" cy="369888"/>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Cross-Page Posting</a:t>
            </a:r>
          </a:p>
        </p:txBody>
      </p:sp>
      <p:sp>
        <p:nvSpPr>
          <p:cNvPr id="17412" name="Rectangle 2"/>
          <p:cNvSpPr>
            <a:spLocks noGrp="1" noChangeArrowheads="1"/>
          </p:cNvSpPr>
          <p:nvPr>
            <p:ph idx="1"/>
          </p:nvPr>
        </p:nvSpPr>
        <p:spPr>
          <a:xfrm>
            <a:off x="179388" y="539750"/>
            <a:ext cx="9720262" cy="6416675"/>
          </a:xfrm>
        </p:spPr>
        <p:txBody>
          <a:bodyPr tIns="19404">
            <a:normAutofit fontScale="775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2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200" dirty="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2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Now </a:t>
            </a:r>
            <a:r>
              <a:rPr lang="tr-TR" sz="2200" dirty="0" smtClean="0"/>
              <a:t>if you load this page and click the button, the page will be posted back to CrossPage2.aspx. At this point, the CrossPage2.aspx page can interact with CrossPage1.aspx using the Page.PreviousPage property.</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1600" dirty="0" smtClean="0"/>
              <a:t>protected void </a:t>
            </a:r>
            <a:r>
              <a:rPr lang="en-US" sz="1600" dirty="0" err="1" smtClean="0"/>
              <a:t>Page_Load</a:t>
            </a:r>
            <a:r>
              <a:rPr lang="en-US" sz="1600" dirty="0" smtClean="0"/>
              <a:t>(object sender, </a:t>
            </a:r>
            <a:r>
              <a:rPr lang="en-US" sz="1600" dirty="0" err="1" smtClean="0"/>
              <a:t>EventArgs</a:t>
            </a:r>
            <a:r>
              <a:rPr lang="en-US" sz="1600" dirty="0" smtClean="0"/>
              <a:t> e)</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1600" dirty="0" smtClean="0"/>
              <a:t>{</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 </a:t>
            </a:r>
            <a:r>
              <a:rPr lang="en-US" sz="1600" dirty="0" smtClean="0"/>
              <a:t>//Check whether previous page is cross page post back or not</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 </a:t>
            </a:r>
            <a:r>
              <a:rPr lang="en-US" sz="1600" dirty="0" smtClean="0"/>
              <a:t>if (</a:t>
            </a:r>
            <a:r>
              <a:rPr lang="en-US" sz="1600" dirty="0" err="1" smtClean="0"/>
              <a:t>PreviousPage</a:t>
            </a:r>
            <a:r>
              <a:rPr lang="en-US" sz="1600" dirty="0" smtClean="0"/>
              <a:t> != null &amp;&amp; </a:t>
            </a:r>
            <a:r>
              <a:rPr lang="en-US" sz="1600" dirty="0" err="1" smtClean="0"/>
              <a:t>PreviousPage.IsCrossPagePostBack</a:t>
            </a:r>
            <a:r>
              <a:rPr lang="en-US" sz="1600" dirty="0" smtClean="0"/>
              <a:t>)</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 </a:t>
            </a:r>
            <a:r>
              <a:rPr lang="en-US" sz="1600" dirty="0" smtClean="0"/>
              <a:t>{</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 </a:t>
            </a:r>
            <a:r>
              <a:rPr lang="en-US" sz="1600" dirty="0" err="1" smtClean="0"/>
              <a:t>TextBox</a:t>
            </a:r>
            <a:r>
              <a:rPr lang="en-US" sz="1600" dirty="0" smtClean="0"/>
              <a:t> </a:t>
            </a:r>
            <a:r>
              <a:rPr lang="en-US" sz="1600" dirty="0" err="1" smtClean="0"/>
              <a:t>txtPbFirstName</a:t>
            </a:r>
            <a:r>
              <a:rPr lang="en-US" sz="1600" dirty="0" smtClean="0"/>
              <a:t> = (</a:t>
            </a:r>
            <a:r>
              <a:rPr lang="en-US" sz="1600" dirty="0" err="1" smtClean="0"/>
              <a:t>TextBox</a:t>
            </a:r>
            <a:r>
              <a:rPr lang="en-US" sz="1600" dirty="0" smtClean="0"/>
              <a:t>)</a:t>
            </a:r>
            <a:r>
              <a:rPr lang="en-US" sz="1600" dirty="0" err="1" smtClean="0"/>
              <a:t>PreviousPage.FindControl</a:t>
            </a:r>
            <a:r>
              <a:rPr lang="en-US" sz="1600" dirty="0" smtClean="0"/>
              <a:t>("</a:t>
            </a:r>
            <a:r>
              <a:rPr lang="en-US" sz="1600" dirty="0" err="1" smtClean="0"/>
              <a:t>txtFirstName</a:t>
            </a:r>
            <a:r>
              <a:rPr lang="en-US" sz="1600" dirty="0" smtClean="0"/>
              <a:t>");</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 </a:t>
            </a:r>
            <a:r>
              <a:rPr lang="en-US" sz="1600" dirty="0" err="1" smtClean="0"/>
              <a:t>TextBox</a:t>
            </a:r>
            <a:r>
              <a:rPr lang="en-US" sz="1600" dirty="0" smtClean="0"/>
              <a:t> </a:t>
            </a:r>
            <a:r>
              <a:rPr lang="en-US" sz="1600" dirty="0" err="1" smtClean="0"/>
              <a:t>txtPbLastName</a:t>
            </a:r>
            <a:r>
              <a:rPr lang="en-US" sz="1600" dirty="0" smtClean="0"/>
              <a:t> = (</a:t>
            </a:r>
            <a:r>
              <a:rPr lang="en-US" sz="1600" dirty="0" err="1" smtClean="0"/>
              <a:t>TextBox</a:t>
            </a:r>
            <a:r>
              <a:rPr lang="en-US" sz="1600" dirty="0" smtClean="0"/>
              <a:t>)</a:t>
            </a:r>
            <a:r>
              <a:rPr lang="en-US" sz="1600" dirty="0" err="1" smtClean="0"/>
              <a:t>PreviousPage.FindControl</a:t>
            </a:r>
            <a:r>
              <a:rPr lang="en-US" sz="1600" dirty="0" smtClean="0"/>
              <a:t>("</a:t>
            </a:r>
            <a:r>
              <a:rPr lang="en-US" sz="1600" dirty="0" err="1" smtClean="0"/>
              <a:t>txtLastName</a:t>
            </a:r>
            <a:r>
              <a:rPr lang="en-US" sz="1600" dirty="0" smtClean="0"/>
              <a:t>");</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 </a:t>
            </a:r>
            <a:r>
              <a:rPr lang="en-US" sz="1600" dirty="0" smtClean="0"/>
              <a:t>Label1.Text = "Welcome " + </a:t>
            </a:r>
            <a:r>
              <a:rPr lang="en-US" sz="1600" dirty="0" err="1" smtClean="0"/>
              <a:t>txtPbFirstName.Text</a:t>
            </a:r>
            <a:r>
              <a:rPr lang="en-US" sz="1600" dirty="0" smtClean="0"/>
              <a:t> + " " + </a:t>
            </a:r>
            <a:r>
              <a:rPr lang="en-US" sz="1600" dirty="0" err="1" smtClean="0"/>
              <a:t>txtPbLastName.Text</a:t>
            </a:r>
            <a:r>
              <a:rPr lang="en-US" sz="1600" dirty="0" smtClean="0"/>
              <a:t>;</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1600" dirty="0" smtClean="0"/>
              <a:t>}</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1600" dirty="0" smtClean="0"/>
              <a:t>else</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1600" dirty="0" smtClean="0"/>
              <a:t>{</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1600" dirty="0" err="1" smtClean="0"/>
              <a:t>Response.Redirect</a:t>
            </a:r>
            <a:r>
              <a:rPr lang="en-US" sz="1600" dirty="0" smtClean="0"/>
              <a:t>("Default.aspx");</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1600" dirty="0" smtClean="0"/>
              <a:t>}</a:t>
            </a:r>
          </a:p>
          <a:p>
            <a:pPr marL="503979" lvl="1" inden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sz="1600" dirty="0" smtClean="0"/>
              <a: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 </a:t>
            </a:r>
          </a:p>
        </p:txBody>
      </p:sp>
      <p:sp>
        <p:nvSpPr>
          <p:cNvPr id="17410" name="Slide Number Placeholder 5"/>
          <p:cNvSpPr>
            <a:spLocks noGrp="1"/>
          </p:cNvSpPr>
          <p:nvPr>
            <p:ph type="sldNum" sz="quarter" idx="12"/>
          </p:nvPr>
        </p:nvSpPr>
        <p:spPr>
          <a:noFill/>
          <a:ln>
            <a:round/>
            <a:headEnd/>
            <a:tailEnd/>
          </a:ln>
        </p:spPr>
        <p:txBody>
          <a:bodyPr/>
          <a:lstStyle/>
          <a:p>
            <a:pPr>
              <a:buFont typeface="Times New Roman" pitchFamily="18" charset="0"/>
              <a:buNone/>
            </a:pPr>
            <a:fld id="{E0F424C3-E942-40CE-9B2C-E120117E8D0A}"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16</a:t>
            </a:fld>
            <a:endParaRPr lang="tr-TR" smtClean="0">
              <a:latin typeface="Times New Roman" pitchFamily="18" charset="0"/>
              <a:ea typeface="Arial Unicode MS" pitchFamily="34" charset="-128"/>
              <a:cs typeface="Arial Unicode MS" pitchFamily="34" charset="-128"/>
            </a:endParaRPr>
          </a:p>
        </p:txBody>
      </p:sp>
      <p:sp>
        <p:nvSpPr>
          <p:cNvPr id="17413" name="Rectangle 5"/>
          <p:cNvSpPr>
            <a:spLocks noChangeArrowheads="1"/>
          </p:cNvSpPr>
          <p:nvPr/>
        </p:nvSpPr>
        <p:spPr bwMode="auto">
          <a:xfrm>
            <a:off x="0" y="0"/>
            <a:ext cx="10080625" cy="0"/>
          </a:xfrm>
          <a:prstGeom prst="rect">
            <a:avLst/>
          </a:prstGeom>
          <a:solidFill>
            <a:srgbClr val="DDDDDD"/>
          </a:solidFill>
          <a:ln w="9525">
            <a:noFill/>
            <a:miter lim="800000"/>
            <a:headEnd/>
            <a:tailEnd/>
          </a:ln>
          <a:effectLst/>
        </p:spPr>
        <p:txBody>
          <a:bodyPr wrap="none" lIns="0" tIns="0" rIns="0" bIns="95220" anchor="ctr">
            <a:spAutoFit/>
          </a:bodyPr>
          <a:lstStyle/>
          <a:p>
            <a:pPr eaLnBrk="0"/>
            <a:r>
              <a:rPr lang="en-GB" sz="1000">
                <a:solidFill>
                  <a:srgbClr val="0000FF"/>
                </a:solidFill>
                <a:latin typeface="Courier"/>
              </a:rPr>
              <a:t>if</a:t>
            </a:r>
            <a:r>
              <a:rPr lang="en-GB" sz="1000">
                <a:solidFill>
                  <a:srgbClr val="000066"/>
                </a:solidFill>
                <a:latin typeface="Courier"/>
              </a:rPr>
              <a:t> (UserName != </a:t>
            </a:r>
            <a:r>
              <a:rPr lang="en-GB" sz="1000">
                <a:solidFill>
                  <a:srgbClr val="0000FF"/>
                </a:solidFill>
                <a:latin typeface="Courier"/>
              </a:rPr>
              <a:t>null</a:t>
            </a:r>
            <a:r>
              <a:rPr lang="en-GB" sz="1000">
                <a:solidFill>
                  <a:srgbClr val="000066"/>
                </a:solidFill>
                <a:latin typeface="Courier"/>
              </a:rPr>
              <a:t>) { Label1.Text = UserName.Text; }</a:t>
            </a:r>
            <a:r>
              <a:rPr lang="en-GB" sz="900"/>
              <a:t> </a:t>
            </a:r>
            <a:endParaRPr lang="en-GB"/>
          </a:p>
        </p:txBody>
      </p:sp>
      <p:sp>
        <p:nvSpPr>
          <p:cNvPr id="17414" name="TextBox 3"/>
          <p:cNvSpPr txBox="1">
            <a:spLocks noChangeArrowheads="1"/>
          </p:cNvSpPr>
          <p:nvPr/>
        </p:nvSpPr>
        <p:spPr bwMode="auto">
          <a:xfrm>
            <a:off x="5616575" y="5148263"/>
            <a:ext cx="3887788" cy="1638300"/>
          </a:xfrm>
          <a:prstGeom prst="rect">
            <a:avLst/>
          </a:prstGeom>
          <a:noFill/>
          <a:ln w="9525">
            <a:noFill/>
            <a:miter lim="800000"/>
            <a:headEnd/>
            <a:tailEnd/>
          </a:ln>
        </p:spPr>
        <p:txBody>
          <a:bodyPr>
            <a:spAutoFit/>
          </a:bodyPr>
          <a:lstStyle/>
          <a:p>
            <a:r>
              <a:rPr lang="tr-TR">
                <a:solidFill>
                  <a:srgbClr val="FFFF00"/>
                </a:solidFill>
              </a:rPr>
              <a:t>To check wether a control exists or not:</a:t>
            </a:r>
          </a:p>
          <a:p>
            <a:r>
              <a:rPr lang="en-US">
                <a:solidFill>
                  <a:srgbClr val="FFFF00"/>
                </a:solidFill>
              </a:rPr>
              <a:t>if (UserName != null) </a:t>
            </a:r>
            <a:endParaRPr lang="tr-TR">
              <a:solidFill>
                <a:srgbClr val="FFFF00"/>
              </a:solidFill>
            </a:endParaRPr>
          </a:p>
          <a:p>
            <a:r>
              <a:rPr lang="tr-TR">
                <a:solidFill>
                  <a:srgbClr val="FFFF00"/>
                </a:solidFill>
              </a:rPr>
              <a:t> </a:t>
            </a:r>
            <a:r>
              <a:rPr lang="en-US">
                <a:solidFill>
                  <a:srgbClr val="FFFF00"/>
                </a:solidFill>
              </a:rPr>
              <a:t>{ </a:t>
            </a:r>
            <a:endParaRPr lang="tr-TR">
              <a:solidFill>
                <a:srgbClr val="FFFF00"/>
              </a:solidFill>
            </a:endParaRPr>
          </a:p>
          <a:p>
            <a:r>
              <a:rPr lang="tr-TR">
                <a:solidFill>
                  <a:srgbClr val="FFFF00"/>
                </a:solidFill>
              </a:rPr>
              <a:t>   </a:t>
            </a:r>
            <a:r>
              <a:rPr lang="en-US">
                <a:solidFill>
                  <a:srgbClr val="FFFF00"/>
                </a:solidFill>
              </a:rPr>
              <a:t>Label1.Text = UserName.Text; </a:t>
            </a:r>
            <a:endParaRPr lang="tr-TR">
              <a:solidFill>
                <a:srgbClr val="FFFF00"/>
              </a:solidFill>
            </a:endParaRPr>
          </a:p>
          <a:p>
            <a:r>
              <a:rPr lang="tr-TR">
                <a:solidFill>
                  <a:srgbClr val="FFFF00"/>
                </a:solidFill>
              </a:rPr>
              <a:t> </a:t>
            </a:r>
            <a:r>
              <a:rPr lang="en-US">
                <a:solidFill>
                  <a:srgbClr val="FFFF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1"/>
          <p:cNvSpPr>
            <a:spLocks noGrp="1" noChangeArrowheads="1"/>
          </p:cNvSpPr>
          <p:nvPr>
            <p:ph type="title"/>
          </p:nvPr>
        </p:nvSpPr>
        <p:spPr>
          <a:xfrm>
            <a:off x="468313" y="0"/>
            <a:ext cx="9070975" cy="369888"/>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Cross-Page Posting</a:t>
            </a:r>
          </a:p>
        </p:txBody>
      </p:sp>
      <p:sp>
        <p:nvSpPr>
          <p:cNvPr id="18436" name="Rectangle 2"/>
          <p:cNvSpPr>
            <a:spLocks noGrp="1" noChangeArrowheads="1"/>
          </p:cNvSpPr>
          <p:nvPr>
            <p:ph idx="1"/>
          </p:nvPr>
        </p:nvSpPr>
        <p:spPr>
          <a:xfrm>
            <a:off x="179388" y="539750"/>
            <a:ext cx="9720262" cy="6572250"/>
          </a:xfrm>
        </p:spPr>
        <p:txBody>
          <a:bodyPr tIns="17640">
            <a:normAutofit fontScale="85000" lnSpcReduction="1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0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000" dirty="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0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You </a:t>
            </a:r>
            <a:r>
              <a:rPr lang="tr-TR" sz="2000" dirty="0" smtClean="0"/>
              <a:t>can also solve this problem in another way. Rather than casting the reference manually, you can add the PreviousPageType directive to the .aspx page that receives the cross-page postback (in this example, CrossPage2.aspx), right after the Page directive. The PreviousPageType directive indicates the expected type of the page initiating the cross-page postback. Here’s an example:</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b="1" dirty="0" smtClean="0">
                <a:solidFill>
                  <a:schemeClr val="bg1"/>
                </a:solidFill>
              </a:rPr>
              <a:t>&lt;%@ PreviousPageType VirtualPath="~/CrossPage1.aspx" %&gt;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Now, the PreviousPage property will automatically use the CrossPage1 type. That allows you to skip the casting code and go straight to work using the previous page object, like this:</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protected void Page_Load(object sender, EventArgs 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if (PreviousPage != null){</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    Label1.text=PreviousPage.FullName </a:t>
            </a:r>
            <a:r>
              <a:rPr lang="tr-TR" sz="2000" dirty="0" smtClean="0">
                <a:solidFill>
                  <a:srgbClr val="FFFF00"/>
                </a:solidFill>
              </a:rPr>
              <a:t>(referencing slide 18)</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However, this approach is more fragile because it</a:t>
            </a:r>
            <a:r>
              <a:rPr lang="tr-TR" sz="2000" dirty="0" smtClean="0">
                <a:solidFill>
                  <a:srgbClr val="FFD320"/>
                </a:solidFill>
              </a:rPr>
              <a:t> limits you to a single page class.</a:t>
            </a:r>
            <a:r>
              <a:rPr lang="tr-TR" sz="2000" dirty="0" smtClean="0"/>
              <a:t> You don’t have the flexibility to deal with situations where more than one page might trigger a cross-page postback. For that reason, it’s usually more flexible to use the casting approach.</a:t>
            </a:r>
          </a:p>
        </p:txBody>
      </p:sp>
      <p:sp>
        <p:nvSpPr>
          <p:cNvPr id="18434" name="Slide Number Placeholder 5"/>
          <p:cNvSpPr>
            <a:spLocks noGrp="1"/>
          </p:cNvSpPr>
          <p:nvPr>
            <p:ph type="sldNum" sz="quarter" idx="12"/>
          </p:nvPr>
        </p:nvSpPr>
        <p:spPr>
          <a:noFill/>
          <a:ln>
            <a:round/>
            <a:headEnd/>
            <a:tailEnd/>
          </a:ln>
        </p:spPr>
        <p:txBody>
          <a:bodyPr/>
          <a:lstStyle/>
          <a:p>
            <a:pPr>
              <a:buFont typeface="Times New Roman" pitchFamily="18" charset="0"/>
              <a:buNone/>
            </a:pPr>
            <a:fld id="{28989D2F-B371-4BED-8320-49A440F5B327}"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17</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1"/>
          <p:cNvSpPr>
            <a:spLocks noGrp="1" noChangeArrowheads="1"/>
          </p:cNvSpPr>
          <p:nvPr>
            <p:ph type="title"/>
          </p:nvPr>
        </p:nvSpPr>
        <p:spPr>
          <a:xfrm>
            <a:off x="468313" y="0"/>
            <a:ext cx="9070975" cy="369888"/>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Cross-Page Posting</a:t>
            </a:r>
          </a:p>
        </p:txBody>
      </p:sp>
      <p:sp>
        <p:nvSpPr>
          <p:cNvPr id="19460" name="Rectangle 2"/>
          <p:cNvSpPr>
            <a:spLocks noGrp="1" noChangeArrowheads="1"/>
          </p:cNvSpPr>
          <p:nvPr>
            <p:ph idx="1"/>
          </p:nvPr>
        </p:nvSpPr>
        <p:spPr>
          <a:xfrm>
            <a:off x="179388" y="503238"/>
            <a:ext cx="9720262" cy="6300787"/>
          </a:xfrm>
        </p:spPr>
        <p:txBody>
          <a:bodyPr tIns="0">
            <a:normAutofit/>
          </a:bodyPr>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smtClean="0">
              <a:latin typeface="Utopia-Regular" pitchFamily="16" charset="0"/>
            </a:endParaRPr>
          </a:p>
          <a:p>
            <a:pPr marL="0" indent="0" eaLnBrk="1">
              <a:lnSpc>
                <a:spcPct val="100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200" dirty="0">
              <a:latin typeface="Utopia-Regular" pitchFamily="16" charset="0"/>
            </a:endParaRPr>
          </a:p>
          <a:p>
            <a:pPr marL="0" indent="0" eaLnBrk="1">
              <a:lnSpc>
                <a:spcPct val="100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latin typeface="Utopia-Regular" pitchFamily="16" charset="0"/>
              </a:rPr>
              <a:t>Via </a:t>
            </a:r>
            <a:r>
              <a:rPr lang="tr-TR" sz="2200" dirty="0" smtClean="0">
                <a:latin typeface="Utopia-Regular" pitchFamily="16" charset="0"/>
              </a:rPr>
              <a:t>defining specific, limited methods or properties that extract just the information you need. For example, you might decide to add a FullName property that retrieves just the text from the two text boxes. Here’s the code for CrossPage1.aspx with this property:</a:t>
            </a:r>
          </a:p>
          <a:p>
            <a:pPr eaLnBrk="1">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smtClean="0">
              <a:latin typeface="TheSansMonoCondensed-SemiLight" pitchFamily="32" charset="0"/>
            </a:endParaRP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latin typeface="TheSansMonoCondensed-SemiLight" pitchFamily="32" charset="0"/>
              </a:rPr>
              <a:t>public partial class CrossPage1 : System.Web.UI.Page</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latin typeface="TheSansMonoCondensed-SemiLight" pitchFamily="32" charset="0"/>
              </a:rPr>
              <a:t>public </a:t>
            </a:r>
            <a:r>
              <a:rPr lang="tr-TR" sz="2200" dirty="0" smtClean="0">
                <a:solidFill>
                  <a:srgbClr val="FFD320"/>
                </a:solidFill>
                <a:latin typeface="TheSansMonoCondensed-SemiLight" pitchFamily="32" charset="0"/>
              </a:rPr>
              <a:t>string</a:t>
            </a:r>
            <a:r>
              <a:rPr lang="tr-TR" sz="2200" dirty="0" smtClean="0">
                <a:latin typeface="TheSansMonoCondensed-SemiLight" pitchFamily="32" charset="0"/>
              </a:rPr>
              <a:t> FullName</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latin typeface="TheSansMonoCondensed-SemiLight" pitchFamily="32" charset="0"/>
              </a:rPr>
              <a:t>get { return txtFirstName.Text + " " + txtLastName.Text; }</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latin typeface="TheSansMonoCondensed-SemiLight" pitchFamily="32" charset="0"/>
              </a:rPr>
              <a:t>}</a:t>
            </a:r>
          </a:p>
          <a:p>
            <a:pPr marL="0" indent="0" eaLnBrk="1">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latin typeface="TheSansMonoCondensed-SemiLight" pitchFamily="32" charset="0"/>
              </a:rPr>
              <a:t>}</a:t>
            </a:r>
          </a:p>
        </p:txBody>
      </p:sp>
      <p:sp>
        <p:nvSpPr>
          <p:cNvPr id="19458" name="Slide Number Placeholder 5"/>
          <p:cNvSpPr>
            <a:spLocks noGrp="1"/>
          </p:cNvSpPr>
          <p:nvPr>
            <p:ph type="sldNum" sz="quarter" idx="12"/>
          </p:nvPr>
        </p:nvSpPr>
        <p:spPr>
          <a:noFill/>
          <a:ln>
            <a:round/>
            <a:headEnd/>
            <a:tailEnd/>
          </a:ln>
        </p:spPr>
        <p:txBody>
          <a:bodyPr/>
          <a:lstStyle/>
          <a:p>
            <a:pPr>
              <a:buFont typeface="Times New Roman" pitchFamily="18" charset="0"/>
              <a:buNone/>
            </a:pPr>
            <a:fld id="{B8992AF4-B233-42BB-8940-BEBB3FF4F5B8}"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18</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
          <p:cNvSpPr>
            <a:spLocks noGrp="1" noChangeArrowheads="1"/>
          </p:cNvSpPr>
          <p:nvPr>
            <p:ph type="title"/>
          </p:nvPr>
        </p:nvSpPr>
        <p:spPr>
          <a:xfrm>
            <a:off x="468313" y="0"/>
            <a:ext cx="9070975" cy="369888"/>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Cross-Page Posting</a:t>
            </a:r>
          </a:p>
        </p:txBody>
      </p:sp>
      <p:sp>
        <p:nvSpPr>
          <p:cNvPr id="19460" name="Rectangle 2"/>
          <p:cNvSpPr>
            <a:spLocks noGrp="1" noChangeArrowheads="1"/>
          </p:cNvSpPr>
          <p:nvPr>
            <p:ph idx="1"/>
          </p:nvPr>
        </p:nvSpPr>
        <p:spPr>
          <a:xfrm>
            <a:off x="179388" y="503238"/>
            <a:ext cx="9720262" cy="6805612"/>
          </a:xfrm>
        </p:spPr>
        <p:txBody>
          <a:bodyPr tIns="0">
            <a:normAutofit lnSpcReduction="10000"/>
          </a:bodyPr>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endParaRPr lang="tr-TR" sz="2200" dirty="0" smtClean="0">
              <a:latin typeface="Utopia-Regular" pitchFamily="16" charset="0"/>
            </a:endParaRPr>
          </a:p>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endParaRPr lang="en-US" sz="2200" dirty="0" smtClean="0">
              <a:latin typeface="Utopia-Regular" pitchFamily="16" charset="0"/>
            </a:endParaRPr>
          </a:p>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lang="tr-TR" sz="2200" dirty="0" smtClean="0">
                <a:latin typeface="Utopia-Regular" pitchFamily="16" charset="0"/>
              </a:rPr>
              <a:t>Via </a:t>
            </a:r>
            <a:r>
              <a:rPr lang="tr-TR" sz="2200" dirty="0" smtClean="0">
                <a:latin typeface="Utopia-Regular" pitchFamily="16" charset="0"/>
              </a:rPr>
              <a:t>adding the reference to crosspage2.aspx after page directive:</a:t>
            </a:r>
          </a:p>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lang="tr-TR" sz="2200" dirty="0" smtClean="0">
                <a:latin typeface="Utopia-Regular" pitchFamily="16" charset="0"/>
              </a:rPr>
              <a:t>  </a:t>
            </a:r>
            <a:r>
              <a:rPr lang="tr-TR" sz="2000" dirty="0"/>
              <a:t>&lt;%@ Reference  Page="~/CrossPage1.aspx</a:t>
            </a:r>
            <a:r>
              <a:rPr lang="tr-TR" sz="2000" dirty="0" smtClean="0"/>
              <a:t>"%&gt;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lang="tr-TR" sz="2000" dirty="0" smtClean="0"/>
              <a:t>To get more specific details, such as control values, you need to cast the PreviousPage reference to the appropriate page class (in this case it’s the CrossPage1 class). Here’s an example that handles this situation properly, by checking first whether the PreviousPage object is an instance of the expected class:</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lang="tr-TR" sz="2000" dirty="0" smtClean="0"/>
              <a:t>protected void Page_Load(object sender, EventArgs e){</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lang="tr-TR" sz="2000" dirty="0" smtClean="0"/>
              <a:t>CrossPage1 prevPage = PreviousPage as CrossPage1;</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lang="tr-TR" sz="2000" dirty="0" smtClean="0"/>
              <a:t>if (prevPage != null)</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lang="tr-TR" sz="2000" dirty="0" smtClean="0"/>
              <a:t>{</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lang="tr-TR" sz="2000" dirty="0" smtClean="0"/>
              <a:t>// (Read some information from the previous page.)</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lang="tr-TR" sz="2000" dirty="0" smtClean="0"/>
              <a:t>}}</a:t>
            </a:r>
          </a:p>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pPr>
            <a:r>
              <a:rPr lang="tr-TR" sz="2200" dirty="0" smtClean="0">
                <a:latin typeface="TheSansMonoCondensed-SemiLight" pitchFamily="32" charset="0"/>
              </a:rPr>
              <a:t>	But pay attention still you need public methods from crosspage1 like in slide 20 .</a:t>
            </a:r>
          </a:p>
        </p:txBody>
      </p:sp>
      <p:sp>
        <p:nvSpPr>
          <p:cNvPr id="20482" name="Slide Number Placeholder 5"/>
          <p:cNvSpPr>
            <a:spLocks noGrp="1"/>
          </p:cNvSpPr>
          <p:nvPr>
            <p:ph type="sldNum" sz="quarter" idx="12"/>
          </p:nvPr>
        </p:nvSpPr>
        <p:spPr>
          <a:noFill/>
          <a:ln>
            <a:round/>
            <a:headEnd/>
            <a:tailEnd/>
          </a:ln>
        </p:spPr>
        <p:txBody>
          <a:bodyPr/>
          <a:lstStyle/>
          <a:p>
            <a:pPr>
              <a:buFont typeface="Times New Roman" pitchFamily="18" charset="0"/>
              <a:buNone/>
            </a:pPr>
            <a:fld id="{F8F33DBA-4D8F-4869-9532-F6AD30898308}"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19</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
          <p:cNvSpPr>
            <a:spLocks noGrp="1" noChangeArrowheads="1"/>
          </p:cNvSpPr>
          <p:nvPr>
            <p:ph type="title"/>
          </p:nvPr>
        </p:nvSpPr>
        <p:spPr>
          <a:xfrm>
            <a:off x="360363" y="166688"/>
            <a:ext cx="9070975" cy="373062"/>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The Problem of State</a:t>
            </a:r>
          </a:p>
        </p:txBody>
      </p:sp>
      <p:sp>
        <p:nvSpPr>
          <p:cNvPr id="3076" name="Rectangle 2"/>
          <p:cNvSpPr>
            <a:spLocks noGrp="1" noChangeArrowheads="1"/>
          </p:cNvSpPr>
          <p:nvPr>
            <p:ph idx="1"/>
          </p:nvPr>
        </p:nvSpPr>
        <p:spPr>
          <a:xfrm>
            <a:off x="288925" y="720725"/>
            <a:ext cx="9431338" cy="6300788"/>
          </a:xfrm>
        </p:spPr>
        <p:txBody>
          <a:bodyPr tIns="24695">
            <a:normAutofit fontScale="92500" lnSpcReduction="20000"/>
          </a:bodyPr>
          <a:lstStyle/>
          <a:p>
            <a:pPr marL="431800" indent="-323850" algn="just"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800" dirty="0" smtClean="0"/>
          </a:p>
          <a:p>
            <a:pPr marL="431800" indent="-323850" algn="just"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800" dirty="0"/>
          </a:p>
          <a:p>
            <a:pPr marL="431800" indent="-323850" algn="just"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smtClean="0"/>
              <a:t>In </a:t>
            </a:r>
            <a:r>
              <a:rPr lang="tr-TR" sz="2800" dirty="0" smtClean="0"/>
              <a:t>a traditional Windows program, users interact with a continuously running application. A portion of memory on the desktop computer is allocated to store the current set of working information</a:t>
            </a:r>
            <a:r>
              <a:rPr lang="tr-TR" sz="2800" dirty="0" smtClean="0"/>
              <a:t>.</a:t>
            </a:r>
            <a:endParaRPr lang="en-US" sz="2800" dirty="0" smtClean="0"/>
          </a:p>
          <a:p>
            <a:pPr marL="431800" indent="-323850" algn="just"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800" dirty="0" smtClean="0"/>
          </a:p>
          <a:p>
            <a:pPr marL="431800" indent="-323850" algn="just"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smtClean="0"/>
              <a:t>In a web application, the story is quite a bit different. A professional ASP.NET site might look like a continuously running application, but that’s really just a clever illusion. In a typical web request, the client connects to the web server and requests a page. When the page is delivered, the connection is severed, and the web server abandons any information it has about the client. By the time the user receives a page, the web page code has already stopped running, and there’s no information left in the web server’s memory.</a:t>
            </a:r>
          </a:p>
        </p:txBody>
      </p:sp>
      <p:sp>
        <p:nvSpPr>
          <p:cNvPr id="3074" name="Slide Number Placeholder 5"/>
          <p:cNvSpPr>
            <a:spLocks noGrp="1"/>
          </p:cNvSpPr>
          <p:nvPr>
            <p:ph type="sldNum" sz="quarter" idx="12"/>
          </p:nvPr>
        </p:nvSpPr>
        <p:spPr>
          <a:noFill/>
          <a:ln>
            <a:round/>
            <a:headEnd/>
            <a:tailEnd/>
          </a:ln>
        </p:spPr>
        <p:txBody>
          <a:bodyPr/>
          <a:lstStyle/>
          <a:p>
            <a:pPr>
              <a:buFont typeface="Times New Roman" pitchFamily="18" charset="0"/>
              <a:buNone/>
            </a:pPr>
            <a:fld id="{FE098996-1B85-4713-98F5-FBAEA436E248}"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tr-TR" smtClean="0"/>
              <a:t>Cross-Page Posting</a:t>
            </a:r>
            <a:endParaRPr lang="en-US" smtClean="0"/>
          </a:p>
        </p:txBody>
      </p:sp>
      <p:sp>
        <p:nvSpPr>
          <p:cNvPr id="21507" name="Content Placeholder 2"/>
          <p:cNvSpPr>
            <a:spLocks noGrp="1"/>
          </p:cNvSpPr>
          <p:nvPr>
            <p:ph idx="1"/>
          </p:nvPr>
        </p:nvSpPr>
        <p:spPr/>
        <p:txBody>
          <a:bodyPr/>
          <a:lstStyle/>
          <a:p>
            <a:r>
              <a:rPr lang="tr-TR" dirty="0" smtClean="0"/>
              <a:t>For full objects:</a:t>
            </a:r>
          </a:p>
          <a:p>
            <a:pPr marL="539750" lvl="1" indent="0" eaLnBrk="1">
              <a:buClr>
                <a:srgbClr val="FFFFFF"/>
              </a:buClr>
              <a:buSzPct val="45000"/>
              <a:buNone/>
            </a:pPr>
            <a:r>
              <a:rPr lang="tr-TR" sz="2600" dirty="0" smtClean="0"/>
              <a:t>public </a:t>
            </a:r>
            <a:r>
              <a:rPr lang="tr-TR" sz="2600" dirty="0" smtClean="0">
                <a:solidFill>
                  <a:srgbClr val="FFD320"/>
                </a:solidFill>
              </a:rPr>
              <a:t>TextBox</a:t>
            </a:r>
            <a:r>
              <a:rPr lang="tr-TR" sz="2600" dirty="0" smtClean="0"/>
              <a:t> FirstNameTextBox{</a:t>
            </a:r>
          </a:p>
          <a:p>
            <a:pPr marL="539750" lvl="1" indent="0" eaLnBrk="1">
              <a:buClr>
                <a:srgbClr val="FFFFFF"/>
              </a:buClr>
              <a:buSzPct val="45000"/>
              <a:buNone/>
            </a:pPr>
            <a:r>
              <a:rPr lang="tr-TR" sz="2600" dirty="0" smtClean="0"/>
              <a:t>get { return txtFirstName; }</a:t>
            </a:r>
          </a:p>
          <a:p>
            <a:pPr marL="539750" lvl="1" indent="0" eaLnBrk="1">
              <a:buClr>
                <a:srgbClr val="FFFFFF"/>
              </a:buClr>
              <a:buSzPct val="45000"/>
              <a:buNone/>
            </a:pPr>
            <a:r>
              <a:rPr lang="tr-TR" sz="2600" dirty="0" smtClean="0"/>
              <a:t>}</a:t>
            </a:r>
          </a:p>
          <a:p>
            <a:pPr marL="539750" lvl="1" indent="0" eaLnBrk="1">
              <a:buClr>
                <a:srgbClr val="FFFFFF"/>
              </a:buClr>
              <a:buSzPct val="45000"/>
              <a:buNone/>
            </a:pPr>
            <a:r>
              <a:rPr lang="tr-TR" sz="2600" dirty="0" smtClean="0"/>
              <a:t>public </a:t>
            </a:r>
            <a:r>
              <a:rPr lang="tr-TR" sz="2600" dirty="0" smtClean="0">
                <a:solidFill>
                  <a:srgbClr val="FFD320"/>
                </a:solidFill>
              </a:rPr>
              <a:t>TextBox</a:t>
            </a:r>
            <a:r>
              <a:rPr lang="tr-TR" sz="2600" dirty="0" smtClean="0"/>
              <a:t> LastNameTextBox{</a:t>
            </a:r>
          </a:p>
          <a:p>
            <a:pPr marL="539750" lvl="1" indent="0" eaLnBrk="1">
              <a:buClr>
                <a:srgbClr val="FFFFFF"/>
              </a:buClr>
              <a:buSzPct val="45000"/>
              <a:buNone/>
            </a:pPr>
            <a:r>
              <a:rPr lang="tr-TR" sz="2600" dirty="0" smtClean="0"/>
              <a:t>get { return txtLastName; }</a:t>
            </a:r>
          </a:p>
          <a:p>
            <a:pPr marL="539750" lvl="1" indent="0" eaLnBrk="1">
              <a:buClr>
                <a:srgbClr val="FFFFFF"/>
              </a:buClr>
              <a:buSzPct val="45000"/>
              <a:buNone/>
            </a:pPr>
            <a:r>
              <a:rPr lang="tr-TR" sz="2600" dirty="0" smtClean="0"/>
              <a:t>}</a:t>
            </a:r>
          </a:p>
          <a:p>
            <a:endParaRPr lang="en-US" dirty="0" smtClean="0"/>
          </a:p>
        </p:txBody>
      </p:sp>
      <p:sp>
        <p:nvSpPr>
          <p:cNvPr id="4" name="Slide Number Placeholder 3"/>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fld id="{7F92B8E0-C869-499A-BCA2-107806A05118}" type="slidenum">
              <a:rPr lang="tr-TR" smtClean="0"/>
              <a:pPr>
                <a:defRPr/>
              </a:pPr>
              <a:t>20</a:t>
            </a:fld>
            <a:endParaRPr lang="tr-T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503238" y="346075"/>
            <a:ext cx="9070975" cy="1171575"/>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mtClean="0"/>
              <a:t>The Query String</a:t>
            </a:r>
          </a:p>
        </p:txBody>
      </p:sp>
      <p:sp>
        <p:nvSpPr>
          <p:cNvPr id="22532" name="Rectangle 2"/>
          <p:cNvSpPr>
            <a:spLocks noGrp="1" noChangeArrowheads="1"/>
          </p:cNvSpPr>
          <p:nvPr>
            <p:ph idx="1"/>
          </p:nvPr>
        </p:nvSpPr>
        <p:spPr>
          <a:xfrm>
            <a:off x="503238" y="1768475"/>
            <a:ext cx="9070975" cy="4899025"/>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mtClean="0"/>
              <a:t>Another common approach is to pass information using a query string in the URL. This approach is commonly found in search engines. For example, if you perform a search on the Google website, you’ll be redirected to a new URL that incorporates your search parameters.Here’s an example:</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mtClean="0"/>
              <a:t>http://www.google.ca/search?q=organic+gardening</a:t>
            </a:r>
          </a:p>
        </p:txBody>
      </p:sp>
      <p:sp>
        <p:nvSpPr>
          <p:cNvPr id="22530" name="Slide Number Placeholder 5"/>
          <p:cNvSpPr>
            <a:spLocks noGrp="1"/>
          </p:cNvSpPr>
          <p:nvPr>
            <p:ph type="sldNum" sz="quarter" idx="12"/>
          </p:nvPr>
        </p:nvSpPr>
        <p:spPr>
          <a:noFill/>
          <a:ln>
            <a:round/>
            <a:headEnd/>
            <a:tailEnd/>
          </a:ln>
        </p:spPr>
        <p:txBody>
          <a:bodyPr/>
          <a:lstStyle/>
          <a:p>
            <a:pPr>
              <a:buFont typeface="Times New Roman" pitchFamily="18" charset="0"/>
              <a:buNone/>
            </a:pPr>
            <a:fld id="{F20548B4-E4A6-4FA7-B9E1-61313541815B}"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21</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1"/>
          <p:cNvSpPr>
            <a:spLocks noGrp="1" noChangeArrowheads="1"/>
          </p:cNvSpPr>
          <p:nvPr>
            <p:ph type="title"/>
          </p:nvPr>
        </p:nvSpPr>
        <p:spPr>
          <a:xfrm>
            <a:off x="503238" y="22225"/>
            <a:ext cx="9070975" cy="1171575"/>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mtClean="0"/>
              <a:t>The Query String</a:t>
            </a:r>
          </a:p>
        </p:txBody>
      </p:sp>
      <p:sp>
        <p:nvSpPr>
          <p:cNvPr id="23556" name="Rectangle 2"/>
          <p:cNvSpPr>
            <a:spLocks noGrp="1" noChangeArrowheads="1"/>
          </p:cNvSpPr>
          <p:nvPr>
            <p:ph idx="1"/>
          </p:nvPr>
        </p:nvSpPr>
        <p:spPr>
          <a:xfrm>
            <a:off x="0" y="1006475"/>
            <a:ext cx="9899650" cy="6373813"/>
          </a:xfrm>
        </p:spPr>
        <p:txBody>
          <a:bodyPr tIns="22932">
            <a:normAutofit lnSpcReduction="1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6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The </a:t>
            </a:r>
            <a:r>
              <a:rPr lang="tr-TR" sz="2600" dirty="0" smtClean="0"/>
              <a:t>advantage of the query string is that it’s lightweight and doesn’t exert any kind of burden on the server. However, it also has several limitations:</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 Information is limited to simple strings, which must contain URL-legal characters.</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 Information is clearly visible to the user and to anyone else who cares to eavesdrop on the Internet.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 The enterprising user might decide to modify the query string and supply new values, which your program won’t expect and can’t protect against.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 Many browsers impose a limit on the length of a URL (usually from 1KB to 2KB). For that reason, you can’t place a large amount of information in the query string and still be assured of compatibility with most browsers.</a:t>
            </a:r>
          </a:p>
        </p:txBody>
      </p:sp>
      <p:sp>
        <p:nvSpPr>
          <p:cNvPr id="23554" name="Slide Number Placeholder 5"/>
          <p:cNvSpPr>
            <a:spLocks noGrp="1"/>
          </p:cNvSpPr>
          <p:nvPr>
            <p:ph type="sldNum" sz="quarter" idx="12"/>
          </p:nvPr>
        </p:nvSpPr>
        <p:spPr>
          <a:noFill/>
          <a:ln>
            <a:round/>
            <a:headEnd/>
            <a:tailEnd/>
          </a:ln>
        </p:spPr>
        <p:txBody>
          <a:bodyPr/>
          <a:lstStyle/>
          <a:p>
            <a:pPr>
              <a:buFont typeface="Times New Roman" pitchFamily="18" charset="0"/>
              <a:buNone/>
            </a:pPr>
            <a:fld id="{17F5DF04-032D-4F6E-B106-87768C16D059}"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22</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The Query String</a:t>
            </a:r>
          </a:p>
        </p:txBody>
      </p:sp>
      <p:sp>
        <p:nvSpPr>
          <p:cNvPr id="24580" name="Rectangle 2"/>
          <p:cNvSpPr>
            <a:spLocks noGrp="1" noChangeArrowheads="1"/>
          </p:cNvSpPr>
          <p:nvPr>
            <p:ph idx="1"/>
          </p:nvPr>
        </p:nvSpPr>
        <p:spPr>
          <a:xfrm>
            <a:off x="143769" y="1172228"/>
            <a:ext cx="9289032" cy="5991985"/>
          </a:xfrm>
        </p:spPr>
        <p:txBody>
          <a:bodyPr tIns="17640">
            <a:normAutofit fontScale="850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To store information in the query string, you need to place it there yourself. Unfortunately, you have no collection-based way to do this. Typically, this means using a special HyperLink control or a special Response.Redirect() statement such as the one shown here:</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 Go to newpage.aspx. Submit a single query string argument</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 named recordID, and set to 10.</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Response.Redirect("newpage.aspx?recordID=10");</a:t>
            </a:r>
          </a:p>
          <a:p>
            <a:pPr marL="431800" indent="-323850" eaLnBrk="1">
              <a:buClrTx/>
              <a:buSzTx/>
              <a:buFontTx/>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You can send multiple parameters as long as they’re separated with an ampersand (&amp;):</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 Go to newpage.aspx. Submit two query string arguments:</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 recordID (10) and mode (full).</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Response.Redirect("newpage.aspx?recordID=10&amp;mode=full");</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The receiving page has an easier time working with the query string. It can receive the values from the QueryString dictionary collection exposed by the built-in Request object:</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string ID = Request.QueryString["recordID"];</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t>Note that information is always retrieved as a string, which can then be converted to another simple data type. Values in the QueryString collection are indexed by the variable name. If you attempt to retrieve a value that isn’t present in the query string, you’ll get a null reference.</a:t>
            </a:r>
          </a:p>
        </p:txBody>
      </p:sp>
      <p:sp>
        <p:nvSpPr>
          <p:cNvPr id="24578" name="Slide Number Placeholder 5"/>
          <p:cNvSpPr>
            <a:spLocks noGrp="1"/>
          </p:cNvSpPr>
          <p:nvPr>
            <p:ph type="sldNum" sz="quarter" idx="12"/>
          </p:nvPr>
        </p:nvSpPr>
        <p:spPr>
          <a:noFill/>
          <a:ln>
            <a:round/>
            <a:headEnd/>
            <a:tailEnd/>
          </a:ln>
        </p:spPr>
        <p:txBody>
          <a:bodyPr/>
          <a:lstStyle/>
          <a:p>
            <a:pPr>
              <a:buFont typeface="Times New Roman" pitchFamily="18" charset="0"/>
              <a:buNone/>
            </a:pPr>
            <a:fld id="{3182AC6F-92EA-47AE-BFBD-906849269D7B}"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23</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Query String Example</a:t>
            </a:r>
          </a:p>
        </p:txBody>
      </p:sp>
      <p:sp>
        <p:nvSpPr>
          <p:cNvPr id="25604" name="Rectangle 2"/>
          <p:cNvSpPr>
            <a:spLocks noGrp="1" noChangeArrowheads="1"/>
          </p:cNvSpPr>
          <p:nvPr>
            <p:ph idx="1"/>
          </p:nvPr>
        </p:nvSpPr>
        <p:spPr>
          <a:xfrm>
            <a:off x="-13964" y="749111"/>
            <a:ext cx="5219700" cy="7019925"/>
          </a:xfrm>
        </p:spPr>
        <p:txBody>
          <a:bodyPr tIns="17640">
            <a:normAutofit/>
          </a:bodyPr>
          <a:lstStyle/>
          <a:p>
            <a:pPr marL="0" indent="0" eaLnBrk="1">
              <a:buNone/>
              <a:tabLst>
                <a:tab pos="723900" algn="l"/>
                <a:tab pos="1447800" algn="l"/>
                <a:tab pos="2171700" algn="l"/>
                <a:tab pos="2895600" algn="l"/>
                <a:tab pos="3619500" algn="l"/>
                <a:tab pos="4343400" algn="l"/>
                <a:tab pos="5067300" algn="l"/>
              </a:tabLst>
            </a:pPr>
            <a:r>
              <a:rPr lang="tr-TR" sz="2000" dirty="0" smtClean="0"/>
              <a:t>public partial class QueryStringSender : System.Web.UI.Page{</a:t>
            </a:r>
          </a:p>
          <a:p>
            <a:pPr marL="0" indent="0" eaLnBrk="1">
              <a:buNone/>
              <a:tabLst>
                <a:tab pos="723900" algn="l"/>
                <a:tab pos="1447800" algn="l"/>
                <a:tab pos="2171700" algn="l"/>
                <a:tab pos="2895600" algn="l"/>
                <a:tab pos="3619500" algn="l"/>
                <a:tab pos="4343400" algn="l"/>
                <a:tab pos="5067300" algn="l"/>
              </a:tabLst>
            </a:pPr>
            <a:r>
              <a:rPr lang="tr-TR" sz="2000" dirty="0" smtClean="0"/>
              <a:t>protected void Page_Load(Object sender, EventArgs e){</a:t>
            </a:r>
          </a:p>
          <a:p>
            <a:pPr marL="0" indent="0" eaLnBrk="1">
              <a:buNone/>
              <a:tabLst>
                <a:tab pos="723900" algn="l"/>
                <a:tab pos="1447800" algn="l"/>
                <a:tab pos="2171700" algn="l"/>
                <a:tab pos="2895600" algn="l"/>
                <a:tab pos="3619500" algn="l"/>
                <a:tab pos="4343400" algn="l"/>
                <a:tab pos="5067300" algn="l"/>
              </a:tabLst>
            </a:pPr>
            <a:r>
              <a:rPr lang="tr-TR" sz="2000" dirty="0" smtClean="0"/>
              <a:t>if (!this.IsPostBack){</a:t>
            </a:r>
          </a:p>
          <a:p>
            <a:pPr marL="0" indent="0" eaLnBrk="1">
              <a:buNone/>
              <a:tabLst>
                <a:tab pos="723900" algn="l"/>
                <a:tab pos="1447800" algn="l"/>
                <a:tab pos="2171700" algn="l"/>
                <a:tab pos="2895600" algn="l"/>
                <a:tab pos="3619500" algn="l"/>
                <a:tab pos="4343400" algn="l"/>
                <a:tab pos="5067300" algn="l"/>
              </a:tabLst>
            </a:pPr>
            <a:r>
              <a:rPr lang="tr-TR" sz="2000" dirty="0" smtClean="0"/>
              <a:t>// Add sample values.</a:t>
            </a:r>
          </a:p>
          <a:p>
            <a:pPr marL="0" indent="0" eaLnBrk="1">
              <a:buNone/>
              <a:tabLst>
                <a:tab pos="723900" algn="l"/>
                <a:tab pos="1447800" algn="l"/>
                <a:tab pos="2171700" algn="l"/>
                <a:tab pos="2895600" algn="l"/>
                <a:tab pos="3619500" algn="l"/>
                <a:tab pos="4343400" algn="l"/>
                <a:tab pos="5067300" algn="l"/>
              </a:tabLst>
            </a:pPr>
            <a:r>
              <a:rPr lang="tr-TR" sz="2000" dirty="0" smtClean="0"/>
              <a:t>lstItems.Items.Add("Econo Sofa");</a:t>
            </a:r>
          </a:p>
          <a:p>
            <a:pPr marL="0" indent="0" eaLnBrk="1">
              <a:buNone/>
              <a:tabLst>
                <a:tab pos="723900" algn="l"/>
                <a:tab pos="1447800" algn="l"/>
                <a:tab pos="2171700" algn="l"/>
                <a:tab pos="2895600" algn="l"/>
                <a:tab pos="3619500" algn="l"/>
                <a:tab pos="4343400" algn="l"/>
                <a:tab pos="5067300" algn="l"/>
              </a:tabLst>
            </a:pPr>
            <a:r>
              <a:rPr lang="tr-TR" sz="2000" dirty="0" smtClean="0"/>
              <a:t>lstItems.Items.Add("Supreme Leather Drapery");</a:t>
            </a:r>
          </a:p>
          <a:p>
            <a:pPr marL="0" indent="0" eaLnBrk="1">
              <a:buNone/>
              <a:tabLst>
                <a:tab pos="723900" algn="l"/>
                <a:tab pos="1447800" algn="l"/>
                <a:tab pos="2171700" algn="l"/>
                <a:tab pos="2895600" algn="l"/>
                <a:tab pos="3619500" algn="l"/>
                <a:tab pos="4343400" algn="l"/>
                <a:tab pos="5067300" algn="l"/>
              </a:tabLst>
            </a:pPr>
            <a:r>
              <a:rPr lang="tr-TR" sz="2000" dirty="0" smtClean="0"/>
              <a:t>lstItems.Items.Add("Retro-Finish Jacuzzi");</a:t>
            </a:r>
          </a:p>
          <a:p>
            <a:pPr marL="0" indent="0" eaLnBrk="1">
              <a:buNone/>
              <a:tabLst>
                <a:tab pos="723900" algn="l"/>
                <a:tab pos="1447800" algn="l"/>
                <a:tab pos="2171700" algn="l"/>
                <a:tab pos="2895600" algn="l"/>
                <a:tab pos="3619500" algn="l"/>
                <a:tab pos="4343400" algn="l"/>
                <a:tab pos="5067300" algn="l"/>
              </a:tabLst>
            </a:pPr>
            <a:r>
              <a:rPr lang="tr-TR" sz="2000" dirty="0" smtClean="0"/>
              <a:t>}}</a:t>
            </a:r>
          </a:p>
          <a:p>
            <a:pPr marL="0" indent="0" eaLnBrk="1">
              <a:buNone/>
              <a:tabLst>
                <a:tab pos="723900" algn="l"/>
                <a:tab pos="1447800" algn="l"/>
                <a:tab pos="2171700" algn="l"/>
                <a:tab pos="2895600" algn="l"/>
                <a:tab pos="3619500" algn="l"/>
                <a:tab pos="4343400" algn="l"/>
                <a:tab pos="5067300" algn="l"/>
              </a:tabLst>
            </a:pPr>
            <a:r>
              <a:rPr lang="tr-TR" sz="2000" dirty="0" smtClean="0"/>
              <a:t>protected void cmdGo_Click(Object sender, EventArgs e){</a:t>
            </a:r>
          </a:p>
          <a:p>
            <a:pPr marL="0" indent="0" eaLnBrk="1">
              <a:buNone/>
              <a:tabLst>
                <a:tab pos="723900" algn="l"/>
                <a:tab pos="1447800" algn="l"/>
                <a:tab pos="2171700" algn="l"/>
                <a:tab pos="2895600" algn="l"/>
                <a:tab pos="3619500" algn="l"/>
                <a:tab pos="4343400" algn="l"/>
                <a:tab pos="5067300" algn="l"/>
              </a:tabLst>
            </a:pPr>
            <a:r>
              <a:rPr lang="tr-TR" sz="2000" dirty="0" smtClean="0"/>
              <a:t>if (lstItems.SelectedIndex == -1){</a:t>
            </a:r>
          </a:p>
          <a:p>
            <a:pPr marL="0" indent="0" eaLnBrk="1">
              <a:buNone/>
              <a:tabLst>
                <a:tab pos="723900" algn="l"/>
                <a:tab pos="1447800" algn="l"/>
                <a:tab pos="2171700" algn="l"/>
                <a:tab pos="2895600" algn="l"/>
                <a:tab pos="3619500" algn="l"/>
                <a:tab pos="4343400" algn="l"/>
                <a:tab pos="5067300" algn="l"/>
              </a:tabLst>
            </a:pPr>
            <a:r>
              <a:rPr lang="tr-TR" sz="2000" dirty="0" smtClean="0"/>
              <a:t>lblError.Text = "You must select an item.";</a:t>
            </a:r>
          </a:p>
          <a:p>
            <a:pPr marL="0" indent="0" eaLnBrk="1">
              <a:buNone/>
              <a:tabLst>
                <a:tab pos="723900" algn="l"/>
                <a:tab pos="1447800" algn="l"/>
                <a:tab pos="2171700" algn="l"/>
                <a:tab pos="2895600" algn="l"/>
                <a:tab pos="3619500" algn="l"/>
                <a:tab pos="4343400" algn="l"/>
                <a:tab pos="5067300" algn="l"/>
              </a:tabLst>
            </a:pPr>
            <a:r>
              <a:rPr lang="tr-TR" sz="2000" dirty="0" smtClean="0"/>
              <a:t>}</a:t>
            </a:r>
          </a:p>
        </p:txBody>
      </p:sp>
      <p:sp>
        <p:nvSpPr>
          <p:cNvPr id="25602" name="Slide Number Placeholder 5"/>
          <p:cNvSpPr>
            <a:spLocks noGrp="1"/>
          </p:cNvSpPr>
          <p:nvPr>
            <p:ph type="sldNum" sz="quarter" idx="12"/>
          </p:nvPr>
        </p:nvSpPr>
        <p:spPr>
          <a:noFill/>
          <a:ln>
            <a:round/>
            <a:headEnd/>
            <a:tailEnd/>
          </a:ln>
        </p:spPr>
        <p:txBody>
          <a:bodyPr/>
          <a:lstStyle/>
          <a:p>
            <a:pPr>
              <a:buFont typeface="Times New Roman" pitchFamily="18" charset="0"/>
              <a:buNone/>
            </a:pPr>
            <a:fld id="{4282CBFA-86DE-4EC4-AE33-5D02294D74F0}"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24</a:t>
            </a:fld>
            <a:endParaRPr lang="tr-TR" smtClean="0">
              <a:latin typeface="Times New Roman" pitchFamily="18" charset="0"/>
              <a:ea typeface="Arial Unicode MS" pitchFamily="34" charset="-128"/>
              <a:cs typeface="Arial Unicode MS" pitchFamily="34" charset="-128"/>
            </a:endParaRPr>
          </a:p>
        </p:txBody>
      </p:sp>
      <p:sp>
        <p:nvSpPr>
          <p:cNvPr id="25605" name="Text Box 3"/>
          <p:cNvSpPr txBox="1">
            <a:spLocks noChangeArrowheads="1"/>
          </p:cNvSpPr>
          <p:nvPr/>
        </p:nvSpPr>
        <p:spPr bwMode="auto">
          <a:xfrm>
            <a:off x="5040313" y="539750"/>
            <a:ext cx="5219700" cy="7019925"/>
          </a:xfrm>
          <a:prstGeom prst="rect">
            <a:avLst/>
          </a:prstGeom>
          <a:noFill/>
          <a:ln w="9525">
            <a:noFill/>
            <a:round/>
            <a:headEnd/>
            <a:tailEnd/>
          </a:ln>
          <a:effectLst/>
        </p:spPr>
        <p:txBody>
          <a:bodyPr lIns="0" tIns="11466" rIns="0" bIns="0"/>
          <a:lstStyle/>
          <a:p>
            <a:pPr marL="107950">
              <a:spcAft>
                <a:spcPts val="1425"/>
              </a:spcAft>
              <a:buClr>
                <a:srgbClr val="FFFFFF"/>
              </a:buClr>
              <a:buSzPct val="45000"/>
              <a:tabLst>
                <a:tab pos="723900" algn="l"/>
                <a:tab pos="1447800" algn="l"/>
                <a:tab pos="2171700" algn="l"/>
                <a:tab pos="2895600" algn="l"/>
                <a:tab pos="3619500" algn="l"/>
                <a:tab pos="4343400" algn="l"/>
                <a:tab pos="5067300" algn="l"/>
              </a:tabLst>
            </a:pPr>
            <a:endParaRPr lang="tr-TR" sz="1300" dirty="0">
              <a:solidFill>
                <a:srgbClr val="FFFFFF"/>
              </a:solidFill>
            </a:endParaRP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2400" dirty="0">
                <a:solidFill>
                  <a:srgbClr val="FFFFFF"/>
                </a:solidFill>
              </a:rPr>
              <a:t>else{</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2400" dirty="0">
                <a:solidFill>
                  <a:srgbClr val="FFFFFF"/>
                </a:solidFill>
              </a:rPr>
              <a:t>// Forward the user to the information page,</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2400" dirty="0">
                <a:solidFill>
                  <a:srgbClr val="FFFFFF"/>
                </a:solidFill>
              </a:rPr>
              <a:t>// with the query string data.</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2400" dirty="0">
                <a:solidFill>
                  <a:srgbClr val="FFFFFF"/>
                </a:solidFill>
              </a:rPr>
              <a:t>string url = "QueryStringRecipient.aspx?";</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2400" dirty="0">
                <a:solidFill>
                  <a:srgbClr val="FFFFFF"/>
                </a:solidFill>
              </a:rPr>
              <a:t>url += "Item=" + lstItems.SelectedItem.Text + "&amp;";</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2400" dirty="0">
                <a:solidFill>
                  <a:srgbClr val="FFFFFF"/>
                </a:solidFill>
              </a:rPr>
              <a:t>url += "Mode=" + chkDetails.Checked.ToString();</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2400" dirty="0">
                <a:solidFill>
                  <a:srgbClr val="FFFFFF"/>
                </a:solidFill>
              </a:rPr>
              <a:t>Response.Redirect(url);</a:t>
            </a:r>
          </a:p>
          <a:p>
            <a:pPr marL="107950">
              <a:spcAft>
                <a:spcPts val="1425"/>
              </a:spcAft>
              <a:buClr>
                <a:srgbClr val="FFFFFF"/>
              </a:buClr>
              <a:buSzPct val="45000"/>
              <a:tabLst>
                <a:tab pos="723900" algn="l"/>
                <a:tab pos="1447800" algn="l"/>
                <a:tab pos="2171700" algn="l"/>
                <a:tab pos="2895600" algn="l"/>
                <a:tab pos="3619500" algn="l"/>
                <a:tab pos="4343400" algn="l"/>
                <a:tab pos="5067300" algn="l"/>
              </a:tabLst>
            </a:pPr>
            <a:r>
              <a:rPr lang="tr-TR" sz="2400" dirty="0">
                <a:solidFill>
                  <a:srgbClr val="FFFFFF"/>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Query String Example</a:t>
            </a:r>
          </a:p>
        </p:txBody>
      </p:sp>
      <p:sp>
        <p:nvSpPr>
          <p:cNvPr id="26628" name="Rectangle 2"/>
          <p:cNvSpPr>
            <a:spLocks noGrp="1" noChangeArrowheads="1"/>
          </p:cNvSpPr>
          <p:nvPr>
            <p:ph idx="1"/>
          </p:nvPr>
        </p:nvSpPr>
        <p:spPr>
          <a:xfrm>
            <a:off x="287785" y="1172228"/>
            <a:ext cx="9433048" cy="6063993"/>
          </a:xfrm>
        </p:spPr>
        <p:txBody>
          <a:bodyPr tIns="11466">
            <a:normAutofit lnSpcReduction="1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13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Here’s the code for the recipient page (shown in Figure 7-7):</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public partial class QueryStringRecipient : System.Web.UI.Page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protected void Page_Load(Object sender, EventArgs 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lblInfo.Text = "Item: " + Request.QueryString["Item"];</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lblInfo.Text += "&lt;br /&gt;Show Full Record: ";</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lblInfo.Text += Request.QueryString["Mode"];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a:t>
            </a:r>
          </a:p>
        </p:txBody>
      </p:sp>
      <p:sp>
        <p:nvSpPr>
          <p:cNvPr id="26626" name="Slide Number Placeholder 5"/>
          <p:cNvSpPr>
            <a:spLocks noGrp="1"/>
          </p:cNvSpPr>
          <p:nvPr>
            <p:ph type="sldNum" sz="quarter" idx="12"/>
          </p:nvPr>
        </p:nvSpPr>
        <p:spPr>
          <a:noFill/>
          <a:ln>
            <a:round/>
            <a:headEnd/>
            <a:tailEnd/>
          </a:ln>
        </p:spPr>
        <p:txBody>
          <a:bodyPr/>
          <a:lstStyle/>
          <a:p>
            <a:pPr>
              <a:buFont typeface="Times New Roman" pitchFamily="18" charset="0"/>
              <a:buNone/>
            </a:pPr>
            <a:fld id="{9DCD9CCA-4884-410E-8BDB-7200A0696485}"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25</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URL Encoding</a:t>
            </a:r>
          </a:p>
        </p:txBody>
      </p:sp>
      <p:sp>
        <p:nvSpPr>
          <p:cNvPr id="27652" name="Rectangle 2"/>
          <p:cNvSpPr>
            <a:spLocks noGrp="1" noChangeArrowheads="1"/>
          </p:cNvSpPr>
          <p:nvPr>
            <p:ph idx="1"/>
          </p:nvPr>
        </p:nvSpPr>
        <p:spPr>
          <a:xfrm>
            <a:off x="287784" y="1475998"/>
            <a:ext cx="9286429" cy="5832231"/>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Special characters like (&amp;+#) will not pass by url due to the fact that they will be processed as commands instead of characters. For these special characters we need special functions.</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While submitting</a:t>
            </a:r>
          </a:p>
          <a:p>
            <a:pPr marL="863600" lvl="1" indent="-323850" eaLnBrk="1">
              <a:spcAft>
                <a:spcPts val="1425"/>
              </a:spcAft>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Server.UrlEncode(firstvarvalue)+”&amp;”+Server.UrlEncode(secondvarvalue)</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If submission made with Server.UrlEncode than for retrieving</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Server.UrlDecode(myString)</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Url Decode must be applied to the text where urlencode is applied otherwise problems will occur like + will be replaced with a space character.</a:t>
            </a:r>
          </a:p>
        </p:txBody>
      </p:sp>
      <p:sp>
        <p:nvSpPr>
          <p:cNvPr id="27650" name="Slide Number Placeholder 5"/>
          <p:cNvSpPr>
            <a:spLocks noGrp="1"/>
          </p:cNvSpPr>
          <p:nvPr>
            <p:ph type="sldNum" sz="quarter" idx="12"/>
          </p:nvPr>
        </p:nvSpPr>
        <p:spPr>
          <a:noFill/>
          <a:ln>
            <a:round/>
            <a:headEnd/>
            <a:tailEnd/>
          </a:ln>
        </p:spPr>
        <p:txBody>
          <a:bodyPr/>
          <a:lstStyle/>
          <a:p>
            <a:pPr>
              <a:buFont typeface="Times New Roman" pitchFamily="18" charset="0"/>
              <a:buNone/>
            </a:pPr>
            <a:fld id="{CF4E5857-914F-4620-9AE3-CFCC3CE7099D}"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26</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Cookies</a:t>
            </a:r>
          </a:p>
        </p:txBody>
      </p:sp>
      <p:sp>
        <p:nvSpPr>
          <p:cNvPr id="28676" name="Rectangle 2"/>
          <p:cNvSpPr>
            <a:spLocks noGrp="1" noChangeArrowheads="1"/>
          </p:cNvSpPr>
          <p:nvPr>
            <p:ph idx="1"/>
          </p:nvPr>
        </p:nvSpPr>
        <p:spPr>
          <a:xfrm>
            <a:off x="287784" y="1331565"/>
            <a:ext cx="9505056" cy="5616624"/>
          </a:xfrm>
        </p:spPr>
        <p:txBody>
          <a:bodyPr tIns="22932">
            <a:normAutofit fontScale="850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Cookies provide another way that you can store information for later use. Cookies are small files that are created on the client’s hard drive (or, if they’re temporary, in the web browser’s memory). One advantage of cookies is that they work transparently without the user being aware that information needs to be stored. They also can be easily used by any page in your application and even be retained between visits, which allows for truly long-term storage.They suffer from some of the same drawbacks that affect query strings—namely, they’re limitedto simple string information, and they’re easily accessible and readable if the user finds and opens the corresponding file. These factors make them a poor choice for complex or private information or large amounts of data. </a:t>
            </a:r>
            <a:endParaRPr lang="en-US" sz="26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6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Some users disable cookies on their browsers, which will cause problems for web applications that require them. Also, users might manually delete the cookie files stored on theirhard drives. But for the most part, cookies are widely adopted and used extensively on many websites.</a:t>
            </a:r>
          </a:p>
        </p:txBody>
      </p:sp>
      <p:sp>
        <p:nvSpPr>
          <p:cNvPr id="28674" name="Slide Number Placeholder 5"/>
          <p:cNvSpPr>
            <a:spLocks noGrp="1"/>
          </p:cNvSpPr>
          <p:nvPr>
            <p:ph type="sldNum" sz="quarter" idx="12"/>
          </p:nvPr>
        </p:nvSpPr>
        <p:spPr>
          <a:noFill/>
          <a:ln>
            <a:round/>
            <a:headEnd/>
            <a:tailEnd/>
          </a:ln>
        </p:spPr>
        <p:txBody>
          <a:bodyPr/>
          <a:lstStyle/>
          <a:p>
            <a:pPr>
              <a:buFont typeface="Times New Roman" pitchFamily="18" charset="0"/>
              <a:buNone/>
            </a:pPr>
            <a:fld id="{D7453939-C54D-430F-B021-BE0E5B020F21}"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27</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
          <p:cNvSpPr>
            <a:spLocks noGrp="1" noChangeArrowheads="1"/>
          </p:cNvSpPr>
          <p:nvPr>
            <p:ph type="title"/>
          </p:nvPr>
        </p:nvSpPr>
        <p:spPr>
          <a:xfrm>
            <a:off x="359792" y="361248"/>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dirty="0" smtClean="0"/>
              <a:t>Cookies</a:t>
            </a:r>
          </a:p>
        </p:txBody>
      </p:sp>
      <p:sp>
        <p:nvSpPr>
          <p:cNvPr id="29700" name="Rectangle 2"/>
          <p:cNvSpPr>
            <a:spLocks noGrp="1" noChangeArrowheads="1"/>
          </p:cNvSpPr>
          <p:nvPr>
            <p:ph idx="1"/>
          </p:nvPr>
        </p:nvSpPr>
        <p:spPr>
          <a:xfrm>
            <a:off x="0" y="539750"/>
            <a:ext cx="10080625" cy="7019925"/>
          </a:xfrm>
        </p:spPr>
        <p:txBody>
          <a:bodyPr tIns="0"/>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600" dirty="0" smtClean="0">
              <a:latin typeface="Utopia-Regular" pitchFamily="16" charset="0"/>
            </a:endParaRPr>
          </a:p>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600" dirty="0">
              <a:latin typeface="Utopia-Regular" pitchFamily="16" charset="0"/>
            </a:endParaRPr>
          </a:p>
          <a:p>
            <a:pPr eaLnBrk="1">
              <a:lnSpc>
                <a:spcPct val="100000"/>
              </a:lnSpc>
              <a:tabLst>
                <a:tab pos="723900" algn="l"/>
                <a:tab pos="1544638"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latin typeface="Utopia-Regular" pitchFamily="16" charset="0"/>
              </a:rPr>
              <a:t>Before </a:t>
            </a:r>
            <a:r>
              <a:rPr lang="tr-TR" sz="2600" dirty="0" smtClean="0">
                <a:latin typeface="Utopia-Regular" pitchFamily="16" charset="0"/>
              </a:rPr>
              <a:t>you can use cookies, you should import the System.Net namespace so you can easily work with the appropriate types:</a:t>
            </a:r>
          </a:p>
          <a:p>
            <a:pPr eaLnBrk="1">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latin typeface="TheSansMonoCondensed-SemiLight" pitchFamily="32" charset="0"/>
              </a:rPr>
              <a:t>using System.Net;</a:t>
            </a:r>
          </a:p>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latin typeface="Utopia-Regular" pitchFamily="16" charset="0"/>
              </a:rPr>
              <a:t>Cookies are fairly easy to use. Both the Request and Response objects (which are provided through Page properties) provide a Cookies collection. The important trick to remember is that you retrieve cookies from the Request object, and you set cookies using the Response object.</a:t>
            </a:r>
          </a:p>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600" dirty="0" smtClean="0">
              <a:latin typeface="Utopia-Regular" pitchFamily="16" charset="0"/>
            </a:endParaRPr>
          </a:p>
        </p:txBody>
      </p:sp>
      <p:sp>
        <p:nvSpPr>
          <p:cNvPr id="29698" name="Slide Number Placeholder 5"/>
          <p:cNvSpPr>
            <a:spLocks noGrp="1"/>
          </p:cNvSpPr>
          <p:nvPr>
            <p:ph type="sldNum" sz="quarter" idx="12"/>
          </p:nvPr>
        </p:nvSpPr>
        <p:spPr>
          <a:noFill/>
          <a:ln>
            <a:round/>
            <a:headEnd/>
            <a:tailEnd/>
          </a:ln>
        </p:spPr>
        <p:txBody>
          <a:bodyPr/>
          <a:lstStyle/>
          <a:p>
            <a:pPr>
              <a:buFont typeface="Times New Roman" pitchFamily="18" charset="0"/>
              <a:buNone/>
            </a:pPr>
            <a:fld id="{5EA29B10-DB54-4BDC-8540-14749A79BEB8}"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28</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Cookies</a:t>
            </a:r>
          </a:p>
        </p:txBody>
      </p:sp>
      <p:sp>
        <p:nvSpPr>
          <p:cNvPr id="30724" name="Rectangle 2"/>
          <p:cNvSpPr>
            <a:spLocks noGrp="1" noChangeArrowheads="1"/>
          </p:cNvSpPr>
          <p:nvPr>
            <p:ph idx="1"/>
          </p:nvPr>
        </p:nvSpPr>
        <p:spPr>
          <a:xfrm>
            <a:off x="144017" y="1331565"/>
            <a:ext cx="9792839" cy="6047567"/>
          </a:xfrm>
        </p:spPr>
        <p:txBody>
          <a:bodyPr tIns="0">
            <a:normAutofit lnSpcReduction="10000"/>
          </a:bodyPr>
          <a:lstStyle/>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latin typeface="Utopia-Regular" pitchFamily="16" charset="0"/>
              </a:rPr>
              <a:t>To set a cookie, just create a new HttpCookie object. You can then fill it with string information (using the familiar dictionary pattern) and attach it to the current web response:</a:t>
            </a:r>
          </a:p>
          <a:p>
            <a:pPr marL="440982" lvl="1" indent="0">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779" dirty="0" smtClean="0">
                <a:latin typeface="TheSansMonoCondensed-SemiLight" pitchFamily="32" charset="0"/>
              </a:rPr>
              <a:t>// Create the cookie object.</a:t>
            </a:r>
          </a:p>
          <a:p>
            <a:pPr marL="440982" lvl="1" indent="0">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779" dirty="0" smtClean="0">
                <a:latin typeface="TheSansMonoCondensed-SemiLight" pitchFamily="32" charset="0"/>
              </a:rPr>
              <a:t>HttpCookie cookie = new HttpCookie("Preferences");</a:t>
            </a:r>
          </a:p>
          <a:p>
            <a:pPr marL="440982" lvl="1" indent="0">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779" dirty="0" smtClean="0">
                <a:latin typeface="TheSansMonoCondensed-SemiLight" pitchFamily="32" charset="0"/>
              </a:rPr>
              <a:t>// Set a value in it.</a:t>
            </a:r>
          </a:p>
          <a:p>
            <a:pPr marL="440982" lvl="1" indent="0">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779" dirty="0" smtClean="0">
                <a:latin typeface="TheSansMonoCondensed-SemiLight" pitchFamily="32" charset="0"/>
              </a:rPr>
              <a:t>cookie["LanguagePref"] = "English";</a:t>
            </a:r>
          </a:p>
          <a:p>
            <a:pPr marL="440982" lvl="1" indent="0">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779" dirty="0" smtClean="0">
                <a:latin typeface="TheSansMonoCondensed-SemiLight" pitchFamily="32" charset="0"/>
              </a:rPr>
              <a:t>// Add another value.</a:t>
            </a:r>
          </a:p>
          <a:p>
            <a:pPr marL="440982" lvl="1" indent="0">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779" dirty="0" smtClean="0">
                <a:latin typeface="TheSansMonoCondensed-SemiLight" pitchFamily="32" charset="0"/>
              </a:rPr>
              <a:t>cookie["Country"] = "US";</a:t>
            </a:r>
          </a:p>
          <a:p>
            <a:pPr marL="440982" lvl="1" indent="0">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779" dirty="0" smtClean="0">
                <a:latin typeface="TheSansMonoCondensed-SemiLight" pitchFamily="32" charset="0"/>
              </a:rPr>
              <a:t>// Add it to the current web response.</a:t>
            </a:r>
          </a:p>
          <a:p>
            <a:pPr marL="440982" lvl="1" indent="0">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779" dirty="0" smtClean="0">
                <a:latin typeface="TheSansMonoCondensed-SemiLight" pitchFamily="32" charset="0"/>
              </a:rPr>
              <a:t>Response.Cookies.Add(cookie);</a:t>
            </a:r>
          </a:p>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latin typeface="Utopia-Regular" pitchFamily="16" charset="0"/>
              </a:rPr>
              <a:t>A cookie added in this way will persist until the user closes the browser and will be sent with every request. To create a longer-lived cookie, you can set an expiration date:</a:t>
            </a:r>
          </a:p>
          <a:p>
            <a:pPr eaLnBrk="1">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smtClean="0">
                <a:latin typeface="TheSansMonoCondensed-SemiLight" pitchFamily="32" charset="0"/>
              </a:rPr>
              <a:t>// This cookie lives for one year.</a:t>
            </a:r>
          </a:p>
          <a:p>
            <a:pPr marL="440982" lvl="1" indent="0">
              <a:lnSpc>
                <a:spcPct val="97000"/>
              </a:lnSpc>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779" dirty="0" smtClean="0">
                <a:latin typeface="TheSansMonoCondensed-SemiLight" pitchFamily="32" charset="0"/>
              </a:rPr>
              <a:t>cookie.Expires=DateTime.Now.AddYears(1);</a:t>
            </a:r>
          </a:p>
          <a:p>
            <a:pPr eaLnBrk="1">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900" dirty="0" smtClean="0">
              <a:latin typeface="TheSansMonoCondensed-SemiLight" pitchFamily="32" charset="0"/>
            </a:endParaRPr>
          </a:p>
          <a:p>
            <a:pPr eaLnBrk="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600" dirty="0" smtClean="0">
              <a:latin typeface="Utopia-Regular" pitchFamily="16" charset="0"/>
            </a:endParaRPr>
          </a:p>
        </p:txBody>
      </p:sp>
      <p:sp>
        <p:nvSpPr>
          <p:cNvPr id="30722" name="Slide Number Placeholder 5"/>
          <p:cNvSpPr>
            <a:spLocks noGrp="1"/>
          </p:cNvSpPr>
          <p:nvPr>
            <p:ph type="sldNum" sz="quarter" idx="12"/>
          </p:nvPr>
        </p:nvSpPr>
        <p:spPr>
          <a:noFill/>
          <a:ln>
            <a:round/>
            <a:headEnd/>
            <a:tailEnd/>
          </a:ln>
        </p:spPr>
        <p:txBody>
          <a:bodyPr/>
          <a:lstStyle/>
          <a:p>
            <a:pPr>
              <a:buFont typeface="Times New Roman" pitchFamily="18" charset="0"/>
              <a:buNone/>
            </a:pPr>
            <a:fld id="{1B380FCF-6A49-4752-B647-C1F26507AC21}"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29</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
          <p:cNvSpPr>
            <a:spLocks noGrp="1" noChangeArrowheads="1"/>
          </p:cNvSpPr>
          <p:nvPr>
            <p:ph type="title"/>
          </p:nvPr>
        </p:nvSpPr>
        <p:spPr>
          <a:xfrm>
            <a:off x="468313" y="0"/>
            <a:ext cx="9070975" cy="373063"/>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View State</a:t>
            </a:r>
          </a:p>
        </p:txBody>
      </p:sp>
      <p:sp>
        <p:nvSpPr>
          <p:cNvPr id="4100" name="Rectangle 2"/>
          <p:cNvSpPr>
            <a:spLocks noGrp="1" noChangeArrowheads="1"/>
          </p:cNvSpPr>
          <p:nvPr>
            <p:ph idx="1"/>
          </p:nvPr>
        </p:nvSpPr>
        <p:spPr>
          <a:xfrm>
            <a:off x="179388" y="539750"/>
            <a:ext cx="9899650" cy="6300788"/>
          </a:xfrm>
        </p:spPr>
        <p:txBody>
          <a:bodyPr tIns="15120"/>
          <a:lstStyle/>
          <a:p>
            <a:pPr marL="431800" indent="-323850" eaLnBrk="1">
              <a:lnSpc>
                <a:spcPct val="95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400" dirty="0" smtClean="0"/>
          </a:p>
          <a:p>
            <a:pPr marL="431800" indent="-323850" eaLnBrk="1">
              <a:lnSpc>
                <a:spcPct val="95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400" dirty="0" smtClean="0"/>
          </a:p>
          <a:p>
            <a:pPr marL="431800" indent="-323850" eaLnBrk="1">
              <a:lnSpc>
                <a:spcPct val="95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400" dirty="0"/>
          </a:p>
          <a:p>
            <a:pPr marL="431800" indent="-323850" eaLnBrk="1">
              <a:lnSpc>
                <a:spcPct val="95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One </a:t>
            </a:r>
            <a:r>
              <a:rPr lang="tr-TR" sz="2400" dirty="0" smtClean="0"/>
              <a:t>of the most common ways to store information is in </a:t>
            </a:r>
            <a:r>
              <a:rPr lang="tr-TR" sz="2400" i="1" dirty="0" smtClean="0"/>
              <a:t>view state</a:t>
            </a:r>
            <a:r>
              <a:rPr lang="tr-TR" sz="2400" dirty="0" smtClean="0"/>
              <a:t>. View state uses a hidden field that ASP.NET automatically inserts in the final, rendered HTML of a web page. It’s a perfect place to store information that’s used for multiple postbacks in a single web page.</a:t>
            </a:r>
          </a:p>
          <a:p>
            <a:pPr marL="431800" indent="-323850" eaLnBrk="1">
              <a:lnSpc>
                <a:spcPct val="95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400" dirty="0" smtClean="0"/>
          </a:p>
          <a:p>
            <a:pPr marL="431800" indent="-323850" eaLnBrk="1">
              <a:lnSpc>
                <a:spcPct val="95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However, view state isn’t limited to web controls. Your web page code can add bits of information directly to the view state of the containing page and retrieve it later after the page is posted back. The type of information you can store includes simple data types and your own custom objects.</a:t>
            </a:r>
          </a:p>
        </p:txBody>
      </p:sp>
      <p:sp>
        <p:nvSpPr>
          <p:cNvPr id="4098" name="Slide Number Placeholder 5"/>
          <p:cNvSpPr>
            <a:spLocks noGrp="1"/>
          </p:cNvSpPr>
          <p:nvPr>
            <p:ph type="sldNum" sz="quarter" idx="12"/>
          </p:nvPr>
        </p:nvSpPr>
        <p:spPr>
          <a:noFill/>
          <a:ln>
            <a:round/>
            <a:headEnd/>
            <a:tailEnd/>
          </a:ln>
        </p:spPr>
        <p:txBody>
          <a:bodyPr/>
          <a:lstStyle/>
          <a:p>
            <a:pPr>
              <a:buFont typeface="Times New Roman" pitchFamily="18" charset="0"/>
              <a:buNone/>
            </a:pPr>
            <a:fld id="{BD6C3361-C92E-4C20-A11B-08248702A0C6}"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Cookies</a:t>
            </a:r>
          </a:p>
        </p:txBody>
      </p:sp>
      <p:sp>
        <p:nvSpPr>
          <p:cNvPr id="31748" name="Rectangle 2"/>
          <p:cNvSpPr>
            <a:spLocks noGrp="1" noChangeArrowheads="1"/>
          </p:cNvSpPr>
          <p:nvPr>
            <p:ph idx="1"/>
          </p:nvPr>
        </p:nvSpPr>
        <p:spPr>
          <a:xfrm>
            <a:off x="359792" y="1331565"/>
            <a:ext cx="9505056" cy="5760640"/>
          </a:xfrm>
        </p:spPr>
        <p:txBody>
          <a:bodyPr tIns="19404">
            <a:normAutofit fontScale="925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You retrieve cookies by cookie name using the Request.Cookies collection:</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solidFill>
                  <a:srgbClr val="FFD320"/>
                </a:solidFill>
              </a:rPr>
              <a:t>HttpCookie cookie = Request.Cookies["Preferences"];</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 Check to see whether a cookie was found with this name.</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 This is a good precaution to take, because the user could </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 disable cookies, in which case the cookie will not exist.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string language;</a:t>
            </a:r>
          </a:p>
          <a:p>
            <a:pPr marL="548932" lvl="1" indent="0">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979" dirty="0" smtClean="0"/>
              <a:t>if (cookie != null){</a:t>
            </a:r>
          </a:p>
          <a:p>
            <a:pPr marL="548932" lvl="1" indent="0">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979" dirty="0" smtClean="0"/>
              <a:t>language = cookie["LanguagePref"];</a:t>
            </a:r>
          </a:p>
          <a:p>
            <a:pPr marL="548932" lvl="1" indent="0">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979" dirty="0" smtClean="0"/>
              <a: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The only way to remove a cookie is by replacing it with a cookie that has an expiration date that has already passed. This code demonstrates the technique:</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HttpCookie cookie = new HttpCookie("LanguagePref");</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cookie.Expires = DateTime.Now.AddDays(-1);</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Response.Cookies.Add(cookie);</a:t>
            </a:r>
          </a:p>
        </p:txBody>
      </p:sp>
      <p:sp>
        <p:nvSpPr>
          <p:cNvPr id="31746" name="Slide Number Placeholder 5"/>
          <p:cNvSpPr>
            <a:spLocks noGrp="1"/>
          </p:cNvSpPr>
          <p:nvPr>
            <p:ph type="sldNum" sz="quarter" idx="12"/>
          </p:nvPr>
        </p:nvSpPr>
        <p:spPr>
          <a:noFill/>
          <a:ln>
            <a:round/>
            <a:headEnd/>
            <a:tailEnd/>
          </a:ln>
        </p:spPr>
        <p:txBody>
          <a:bodyPr/>
          <a:lstStyle/>
          <a:p>
            <a:pPr>
              <a:buFont typeface="Times New Roman" pitchFamily="18" charset="0"/>
              <a:buNone/>
            </a:pPr>
            <a:fld id="{E5DFDC6B-10CF-40B9-BE7E-1D986A46DE62}"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30</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A Cookie Sample</a:t>
            </a:r>
          </a:p>
        </p:txBody>
      </p:sp>
      <p:sp>
        <p:nvSpPr>
          <p:cNvPr id="32772" name="Rectangle 2"/>
          <p:cNvSpPr>
            <a:spLocks noGrp="1" noChangeArrowheads="1"/>
          </p:cNvSpPr>
          <p:nvPr>
            <p:ph idx="1"/>
          </p:nvPr>
        </p:nvSpPr>
        <p:spPr>
          <a:xfrm>
            <a:off x="-34422" y="706110"/>
            <a:ext cx="4859338" cy="7164387"/>
          </a:xfrm>
        </p:spPr>
        <p:txBody>
          <a:bodyPr tIns="14112"/>
          <a:lstStyle/>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public partial class CookieExample : System.Web.UI.Page</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protected void Page_Load(Object sender, EventArgs e)</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HttpCookie cookie = Request.Cookies["Preferences"];</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if (cookie == null)</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lblWelcome.Text = "&lt;b&gt;Unknown Customer&lt;/b&gt;";</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else</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lblWelcome.Text = "&lt;b&gt;Cookie Found.&lt;/b&gt;&lt;br /&gt;&lt;br /&gt;";</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lblWelcome.Text += "Welcome, " + cookie["Name"];</a:t>
            </a:r>
          </a:p>
          <a:p>
            <a:pPr marL="107950" indent="0" eaLnBrk="1">
              <a:buClr>
                <a:srgbClr val="FFFFFF"/>
              </a:buClr>
              <a:buSzPct val="45000"/>
              <a:buNone/>
              <a:tabLst>
                <a:tab pos="723900" algn="l"/>
                <a:tab pos="1447800" algn="l"/>
                <a:tab pos="2171700" algn="l"/>
                <a:tab pos="2895600" algn="l"/>
                <a:tab pos="3619500" algn="l"/>
                <a:tab pos="4343400" algn="l"/>
              </a:tabLst>
            </a:pPr>
            <a:r>
              <a:rPr lang="tr-TR" sz="1600" dirty="0" smtClean="0"/>
              <a:t>}}</a:t>
            </a:r>
          </a:p>
        </p:txBody>
      </p:sp>
      <p:sp>
        <p:nvSpPr>
          <p:cNvPr id="32770" name="Slide Number Placeholder 5"/>
          <p:cNvSpPr>
            <a:spLocks noGrp="1"/>
          </p:cNvSpPr>
          <p:nvPr>
            <p:ph type="sldNum" sz="quarter" idx="12"/>
          </p:nvPr>
        </p:nvSpPr>
        <p:spPr>
          <a:noFill/>
          <a:ln>
            <a:round/>
            <a:headEnd/>
            <a:tailEnd/>
          </a:ln>
        </p:spPr>
        <p:txBody>
          <a:bodyPr/>
          <a:lstStyle/>
          <a:p>
            <a:pPr>
              <a:buFont typeface="Times New Roman" pitchFamily="18" charset="0"/>
              <a:buNone/>
            </a:pPr>
            <a:fld id="{0CF11D90-C22C-4575-800D-03AAEFCE60B3}"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31</a:t>
            </a:fld>
            <a:endParaRPr lang="tr-TR" smtClean="0">
              <a:latin typeface="Times New Roman" pitchFamily="18" charset="0"/>
              <a:ea typeface="Arial Unicode MS" pitchFamily="34" charset="-128"/>
              <a:cs typeface="Arial Unicode MS" pitchFamily="34" charset="-128"/>
            </a:endParaRPr>
          </a:p>
        </p:txBody>
      </p:sp>
      <p:sp>
        <p:nvSpPr>
          <p:cNvPr id="32773" name="Text Box 3"/>
          <p:cNvSpPr txBox="1">
            <a:spLocks noChangeArrowheads="1"/>
          </p:cNvSpPr>
          <p:nvPr/>
        </p:nvSpPr>
        <p:spPr bwMode="auto">
          <a:xfrm>
            <a:off x="5040313" y="395288"/>
            <a:ext cx="4859337" cy="7164387"/>
          </a:xfrm>
          <a:prstGeom prst="rect">
            <a:avLst/>
          </a:prstGeom>
          <a:noFill/>
          <a:ln w="9525">
            <a:noFill/>
            <a:round/>
            <a:headEnd/>
            <a:tailEnd/>
          </a:ln>
          <a:effectLst/>
        </p:spPr>
        <p:txBody>
          <a:bodyPr wrap="none" anchor="ctr"/>
          <a:lstStyle/>
          <a:p>
            <a:endParaRPr lang="en-US"/>
          </a:p>
        </p:txBody>
      </p:sp>
      <p:sp>
        <p:nvSpPr>
          <p:cNvPr id="32774" name="Text Box 4"/>
          <p:cNvSpPr txBox="1">
            <a:spLocks noChangeArrowheads="1"/>
          </p:cNvSpPr>
          <p:nvPr/>
        </p:nvSpPr>
        <p:spPr bwMode="auto">
          <a:xfrm>
            <a:off x="5040313" y="720725"/>
            <a:ext cx="4140200" cy="5986463"/>
          </a:xfrm>
          <a:prstGeom prst="rect">
            <a:avLst/>
          </a:prstGeom>
          <a:noFill/>
          <a:ln w="9525">
            <a:noFill/>
            <a:round/>
            <a:headEnd/>
            <a:tailEnd/>
          </a:ln>
          <a:effectLst/>
        </p:spPr>
        <p:txBody>
          <a:bodyPr lIns="90000" tIns="60876" rIns="90000" bIns="45000"/>
          <a:lstStyle/>
          <a:p>
            <a:pPr>
              <a:tabLst>
                <a:tab pos="723900" algn="l"/>
                <a:tab pos="1447800" algn="l"/>
                <a:tab pos="2171700" algn="l"/>
                <a:tab pos="2895600" algn="l"/>
                <a:tab pos="3619500" algn="l"/>
              </a:tabLst>
            </a:pPr>
            <a:r>
              <a:rPr lang="tr-TR" dirty="0">
                <a:solidFill>
                  <a:srgbClr val="FFFFFF"/>
                </a:solidFill>
              </a:rPr>
              <a:t>protected void cmdStore_Click(Object sender, EventArgs e)</a:t>
            </a:r>
          </a:p>
          <a:p>
            <a:pPr>
              <a:tabLst>
                <a:tab pos="723900" algn="l"/>
                <a:tab pos="1447800" algn="l"/>
                <a:tab pos="2171700" algn="l"/>
                <a:tab pos="2895600" algn="l"/>
                <a:tab pos="3619500" algn="l"/>
              </a:tabLst>
            </a:pPr>
            <a:r>
              <a:rPr lang="tr-TR" dirty="0">
                <a:solidFill>
                  <a:srgbClr val="FFFFFF"/>
                </a:solidFill>
              </a:rPr>
              <a:t>{</a:t>
            </a:r>
          </a:p>
          <a:p>
            <a:pPr>
              <a:tabLst>
                <a:tab pos="723900" algn="l"/>
                <a:tab pos="1447800" algn="l"/>
                <a:tab pos="2171700" algn="l"/>
                <a:tab pos="2895600" algn="l"/>
                <a:tab pos="3619500" algn="l"/>
              </a:tabLst>
            </a:pPr>
            <a:r>
              <a:rPr lang="tr-TR" dirty="0">
                <a:solidFill>
                  <a:srgbClr val="FFFFFF"/>
                </a:solidFill>
              </a:rPr>
              <a:t>// Check for a cookie, and only create a new one if</a:t>
            </a:r>
          </a:p>
          <a:p>
            <a:pPr>
              <a:tabLst>
                <a:tab pos="723900" algn="l"/>
                <a:tab pos="1447800" algn="l"/>
                <a:tab pos="2171700" algn="l"/>
                <a:tab pos="2895600" algn="l"/>
                <a:tab pos="3619500" algn="l"/>
              </a:tabLst>
            </a:pPr>
            <a:r>
              <a:rPr lang="tr-TR" dirty="0">
                <a:solidFill>
                  <a:srgbClr val="FFFFFF"/>
                </a:solidFill>
              </a:rPr>
              <a:t>// one doesn't already exist.</a:t>
            </a:r>
          </a:p>
          <a:p>
            <a:pPr>
              <a:tabLst>
                <a:tab pos="723900" algn="l"/>
                <a:tab pos="1447800" algn="l"/>
                <a:tab pos="2171700" algn="l"/>
                <a:tab pos="2895600" algn="l"/>
                <a:tab pos="3619500" algn="l"/>
              </a:tabLst>
            </a:pPr>
            <a:r>
              <a:rPr lang="tr-TR" dirty="0">
                <a:solidFill>
                  <a:srgbClr val="FFFFFF"/>
                </a:solidFill>
              </a:rPr>
              <a:t>HttpCookie cookie = Request.Cookies["Preferences"];</a:t>
            </a:r>
          </a:p>
          <a:p>
            <a:pPr>
              <a:tabLst>
                <a:tab pos="723900" algn="l"/>
                <a:tab pos="1447800" algn="l"/>
                <a:tab pos="2171700" algn="l"/>
                <a:tab pos="2895600" algn="l"/>
                <a:tab pos="3619500" algn="l"/>
              </a:tabLst>
            </a:pPr>
            <a:r>
              <a:rPr lang="tr-TR" dirty="0">
                <a:solidFill>
                  <a:srgbClr val="FFFFFF"/>
                </a:solidFill>
              </a:rPr>
              <a:t>if (cookie == null)</a:t>
            </a:r>
          </a:p>
          <a:p>
            <a:pPr>
              <a:tabLst>
                <a:tab pos="723900" algn="l"/>
                <a:tab pos="1447800" algn="l"/>
                <a:tab pos="2171700" algn="l"/>
                <a:tab pos="2895600" algn="l"/>
                <a:tab pos="3619500" algn="l"/>
              </a:tabLst>
            </a:pPr>
            <a:r>
              <a:rPr lang="tr-TR" dirty="0">
                <a:solidFill>
                  <a:srgbClr val="FFFFFF"/>
                </a:solidFill>
              </a:rPr>
              <a:t>{</a:t>
            </a:r>
          </a:p>
          <a:p>
            <a:pPr>
              <a:tabLst>
                <a:tab pos="723900" algn="l"/>
                <a:tab pos="1447800" algn="l"/>
                <a:tab pos="2171700" algn="l"/>
                <a:tab pos="2895600" algn="l"/>
                <a:tab pos="3619500" algn="l"/>
              </a:tabLst>
            </a:pPr>
            <a:r>
              <a:rPr lang="tr-TR" dirty="0">
                <a:solidFill>
                  <a:srgbClr val="FFFFFF"/>
                </a:solidFill>
              </a:rPr>
              <a:t>cookie = new HttpCookie("Preferences");</a:t>
            </a:r>
          </a:p>
          <a:p>
            <a:pPr>
              <a:tabLst>
                <a:tab pos="723900" algn="l"/>
                <a:tab pos="1447800" algn="l"/>
                <a:tab pos="2171700" algn="l"/>
                <a:tab pos="2895600" algn="l"/>
                <a:tab pos="3619500" algn="l"/>
              </a:tabLst>
            </a:pPr>
            <a:r>
              <a:rPr lang="tr-TR" dirty="0">
                <a:solidFill>
                  <a:srgbClr val="FFFFFF"/>
                </a:solidFill>
              </a:rPr>
              <a:t>}</a:t>
            </a:r>
          </a:p>
          <a:p>
            <a:pPr>
              <a:tabLst>
                <a:tab pos="723900" algn="l"/>
                <a:tab pos="1447800" algn="l"/>
                <a:tab pos="2171700" algn="l"/>
                <a:tab pos="2895600" algn="l"/>
                <a:tab pos="3619500" algn="l"/>
              </a:tabLst>
            </a:pPr>
            <a:r>
              <a:rPr lang="tr-TR" dirty="0">
                <a:solidFill>
                  <a:srgbClr val="FFFFFF"/>
                </a:solidFill>
              </a:rPr>
              <a:t>cookie["Name"] = txtName.Text;</a:t>
            </a:r>
          </a:p>
          <a:p>
            <a:pPr>
              <a:tabLst>
                <a:tab pos="723900" algn="l"/>
                <a:tab pos="1447800" algn="l"/>
                <a:tab pos="2171700" algn="l"/>
                <a:tab pos="2895600" algn="l"/>
                <a:tab pos="3619500" algn="l"/>
              </a:tabLst>
            </a:pPr>
            <a:r>
              <a:rPr lang="tr-TR" dirty="0">
                <a:solidFill>
                  <a:srgbClr val="FFFFFF"/>
                </a:solidFill>
              </a:rPr>
              <a:t>cookie.Expires = DateTime.Now.AddYears(1);</a:t>
            </a:r>
          </a:p>
          <a:p>
            <a:pPr>
              <a:tabLst>
                <a:tab pos="723900" algn="l"/>
                <a:tab pos="1447800" algn="l"/>
                <a:tab pos="2171700" algn="l"/>
                <a:tab pos="2895600" algn="l"/>
                <a:tab pos="3619500" algn="l"/>
              </a:tabLst>
            </a:pPr>
            <a:r>
              <a:rPr lang="tr-TR" dirty="0">
                <a:solidFill>
                  <a:srgbClr val="FFFFFF"/>
                </a:solidFill>
              </a:rPr>
              <a:t>Response.Cookies.Add(cookie);</a:t>
            </a:r>
          </a:p>
          <a:p>
            <a:pPr>
              <a:tabLst>
                <a:tab pos="723900" algn="l"/>
                <a:tab pos="1447800" algn="l"/>
                <a:tab pos="2171700" algn="l"/>
                <a:tab pos="2895600" algn="l"/>
                <a:tab pos="3619500" algn="l"/>
              </a:tabLst>
            </a:pPr>
            <a:r>
              <a:rPr lang="tr-TR" dirty="0">
                <a:solidFill>
                  <a:srgbClr val="FFFFFF"/>
                </a:solidFill>
              </a:rPr>
              <a:t>lblWelcome.Text = "&lt;b&gt;Cookie Created.&lt;/b&gt;&lt;br /&gt;&lt;br /&gt;";</a:t>
            </a:r>
          </a:p>
          <a:p>
            <a:pPr>
              <a:tabLst>
                <a:tab pos="723900" algn="l"/>
                <a:tab pos="1447800" algn="l"/>
                <a:tab pos="2171700" algn="l"/>
                <a:tab pos="2895600" algn="l"/>
                <a:tab pos="3619500" algn="l"/>
              </a:tabLst>
            </a:pPr>
            <a:r>
              <a:rPr lang="tr-TR" dirty="0">
                <a:solidFill>
                  <a:srgbClr val="FFFFFF"/>
                </a:solidFill>
              </a:rPr>
              <a:t>lblWelcome.Text += "New Customer: " + cookie["Name"];</a:t>
            </a:r>
          </a:p>
          <a:p>
            <a:pPr>
              <a:tabLst>
                <a:tab pos="723900" algn="l"/>
                <a:tab pos="1447800" algn="l"/>
                <a:tab pos="2171700" algn="l"/>
                <a:tab pos="2895600" algn="l"/>
                <a:tab pos="3619500" algn="l"/>
              </a:tabLst>
            </a:pPr>
            <a:r>
              <a:rPr lang="tr-TR" dirty="0">
                <a:solidFill>
                  <a:srgbClr val="FFFFFF"/>
                </a:solidFill>
              </a:rPr>
              <a:t>}</a:t>
            </a:r>
          </a:p>
          <a:p>
            <a:pPr>
              <a:tabLst>
                <a:tab pos="723900" algn="l"/>
                <a:tab pos="1447800" algn="l"/>
                <a:tab pos="2171700" algn="l"/>
                <a:tab pos="2895600" algn="l"/>
                <a:tab pos="3619500" algn="l"/>
              </a:tabLst>
            </a:pPr>
            <a:r>
              <a:rPr lang="tr-TR" dirty="0">
                <a:solidFill>
                  <a:srgbClr val="FFFFFF"/>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Session State</a:t>
            </a:r>
          </a:p>
        </p:txBody>
      </p:sp>
      <p:sp>
        <p:nvSpPr>
          <p:cNvPr id="33796" name="Rectangle 2"/>
          <p:cNvSpPr>
            <a:spLocks noGrp="1" noChangeArrowheads="1"/>
          </p:cNvSpPr>
          <p:nvPr>
            <p:ph idx="1"/>
          </p:nvPr>
        </p:nvSpPr>
        <p:spPr>
          <a:xfrm>
            <a:off x="215776" y="1475998"/>
            <a:ext cx="9358437" cy="5544199"/>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Session state management is one of ASP.NET’s premiere features. It allows you to store any type of data in memory on the server. The information is protected, because it is never transmitted to the client, and it’s uniquely bound to a specific session. Every client that accesses the application has a different session and a distinct collection of information.</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Session state is ideal for storing information such as the items in the current user’s shopping basket when the user browses from one page to another.</a:t>
            </a:r>
          </a:p>
        </p:txBody>
      </p:sp>
      <p:sp>
        <p:nvSpPr>
          <p:cNvPr id="33794" name="Slide Number Placeholder 5"/>
          <p:cNvSpPr>
            <a:spLocks noGrp="1"/>
          </p:cNvSpPr>
          <p:nvPr>
            <p:ph type="sldNum" sz="quarter" idx="12"/>
          </p:nvPr>
        </p:nvSpPr>
        <p:spPr>
          <a:noFill/>
          <a:ln>
            <a:round/>
            <a:headEnd/>
            <a:tailEnd/>
          </a:ln>
        </p:spPr>
        <p:txBody>
          <a:bodyPr/>
          <a:lstStyle/>
          <a:p>
            <a:pPr>
              <a:buFont typeface="Times New Roman" pitchFamily="18" charset="0"/>
              <a:buNone/>
            </a:pPr>
            <a:fld id="{0F820318-1660-4608-9166-9734D0BFFB5E}"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32</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1"/>
          <p:cNvSpPr>
            <a:spLocks noGrp="1" noChangeArrowheads="1"/>
          </p:cNvSpPr>
          <p:nvPr>
            <p:ph type="title"/>
          </p:nvPr>
        </p:nvSpPr>
        <p:spPr>
          <a:xfrm>
            <a:off x="468820" y="266566"/>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dirty="0" smtClean="0"/>
              <a:t>Session Tracking</a:t>
            </a:r>
          </a:p>
        </p:txBody>
      </p:sp>
      <p:sp>
        <p:nvSpPr>
          <p:cNvPr id="34820" name="Rectangle 2"/>
          <p:cNvSpPr>
            <a:spLocks noGrp="1" noChangeArrowheads="1"/>
          </p:cNvSpPr>
          <p:nvPr>
            <p:ph idx="1"/>
          </p:nvPr>
        </p:nvSpPr>
        <p:spPr>
          <a:xfrm>
            <a:off x="143768" y="1316244"/>
            <a:ext cx="9721081" cy="6136001"/>
          </a:xfrm>
        </p:spPr>
        <p:txBody>
          <a:bodyPr tIns="19404">
            <a:normAutofit fontScale="925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ASP.NET tracks each session using a unique 120-bit identifier. ASP.NET uses a proprietary algorithm to generate this value, thereby guaranteeing (statistically speaking) that the number is unique and it’s random enough that a malicious user can’t reverse-engineer or “guess” what session ID a given client will be using. This ID is the only piece of session-related information that is transmitted between the web server and the client.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When the client presents the session ID, ASP.NET looks up the corresponding session, retrieves the objects you stored previously, and places them into a special collection so they can be accessed in your code. This process takes place automatically.</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For this system to work, the client must present the appropriate session ID with each request. You can accomplish this in two ways:</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Using cookies: In this case, the session ID is transmitted in a special cookie (named ASP.NET_SessionId), which ASP.NET creates automatically when the session collection is used. This is the default, and it’s also the same approach that was used in earlier versions of ASP.</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Using modified URLs: In this case, the session ID is transmitted in a specially modified (or munged) URL. This allows you to create applications that use session state with clients that don’t support cookies.</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Session state doesn’t come for free. </a:t>
            </a:r>
            <a:r>
              <a:rPr lang="tr-TR" sz="2200" u="sng" dirty="0" smtClean="0"/>
              <a:t>Comsumes server resources!</a:t>
            </a:r>
          </a:p>
        </p:txBody>
      </p:sp>
      <p:sp>
        <p:nvSpPr>
          <p:cNvPr id="34818" name="Slide Number Placeholder 5"/>
          <p:cNvSpPr>
            <a:spLocks noGrp="1"/>
          </p:cNvSpPr>
          <p:nvPr>
            <p:ph type="sldNum" sz="quarter" idx="12"/>
          </p:nvPr>
        </p:nvSpPr>
        <p:spPr>
          <a:noFill/>
          <a:ln>
            <a:round/>
            <a:headEnd/>
            <a:tailEnd/>
          </a:ln>
        </p:spPr>
        <p:txBody>
          <a:bodyPr/>
          <a:lstStyle/>
          <a:p>
            <a:pPr>
              <a:buFont typeface="Times New Roman" pitchFamily="18" charset="0"/>
              <a:buNone/>
            </a:pPr>
            <a:fld id="{57CE6D1B-72C8-48DD-BF20-54251A412F5D}"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33</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Using Session State</a:t>
            </a:r>
          </a:p>
        </p:txBody>
      </p:sp>
      <p:sp>
        <p:nvSpPr>
          <p:cNvPr id="35844" name="Rectangle 2"/>
          <p:cNvSpPr>
            <a:spLocks noGrp="1" noChangeArrowheads="1"/>
          </p:cNvSpPr>
          <p:nvPr>
            <p:ph idx="1"/>
          </p:nvPr>
        </p:nvSpPr>
        <p:spPr>
          <a:xfrm>
            <a:off x="0" y="1172228"/>
            <a:ext cx="10080625" cy="7164387"/>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You can interact with session state using the System.Web.SessionState.HttpSessionState class, which is provided in an ASP.NET web page as the built-in Session object. The syntax for adding items to the collection and retrieving them is basically the same as for adding items to a page’s view state.</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For example, you might store a DataSet in session memory like this:</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Session["InfoDataSet"] = dsInfo;</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You can then retrieve it with an appropriate conversion operation:</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dsInfo = (DataSet)Session["InfoDataSet"];</a:t>
            </a:r>
          </a:p>
        </p:txBody>
      </p:sp>
      <p:sp>
        <p:nvSpPr>
          <p:cNvPr id="35842" name="Slide Number Placeholder 5"/>
          <p:cNvSpPr>
            <a:spLocks noGrp="1"/>
          </p:cNvSpPr>
          <p:nvPr>
            <p:ph type="sldNum" sz="quarter" idx="12"/>
          </p:nvPr>
        </p:nvSpPr>
        <p:spPr>
          <a:noFill/>
          <a:ln>
            <a:round/>
            <a:headEnd/>
            <a:tailEnd/>
          </a:ln>
        </p:spPr>
        <p:txBody>
          <a:bodyPr/>
          <a:lstStyle/>
          <a:p>
            <a:pPr>
              <a:buFont typeface="Times New Roman" pitchFamily="18" charset="0"/>
              <a:buNone/>
            </a:pPr>
            <a:fld id="{62AA1180-9DB1-49AC-A4E3-9B60C913658E}"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34</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Using Session State</a:t>
            </a:r>
          </a:p>
        </p:txBody>
      </p:sp>
      <p:sp>
        <p:nvSpPr>
          <p:cNvPr id="36868" name="Rectangle 2"/>
          <p:cNvSpPr>
            <a:spLocks noGrp="1" noChangeArrowheads="1"/>
          </p:cNvSpPr>
          <p:nvPr>
            <p:ph idx="1"/>
          </p:nvPr>
        </p:nvSpPr>
        <p:spPr>
          <a:xfrm>
            <a:off x="-216272" y="1151382"/>
            <a:ext cx="10080625" cy="7164387"/>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dirty="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Session </a:t>
            </a:r>
            <a:r>
              <a:rPr lang="tr-TR" dirty="0" smtClean="0"/>
              <a:t>state is global to your entire application for the current user. However, session state can be lost in several ways:</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 If the user closes and restarts the browser.</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 If the user accesses the same page through a different browser window, although the session will still exist if a web page is accessed through the original browser window. Browsers differ on how they handle this situation.</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 If the session times out due to inactivity. More information about session timeout can be found in the configuration section.</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 If your web page code ends the session by calling the Session.Abandon() method.</a:t>
            </a:r>
          </a:p>
        </p:txBody>
      </p:sp>
      <p:sp>
        <p:nvSpPr>
          <p:cNvPr id="36866" name="Slide Number Placeholder 5"/>
          <p:cNvSpPr>
            <a:spLocks noGrp="1"/>
          </p:cNvSpPr>
          <p:nvPr>
            <p:ph type="sldNum" sz="quarter" idx="12"/>
          </p:nvPr>
        </p:nvSpPr>
        <p:spPr>
          <a:noFill/>
          <a:ln>
            <a:round/>
            <a:headEnd/>
            <a:tailEnd/>
          </a:ln>
        </p:spPr>
        <p:txBody>
          <a:bodyPr/>
          <a:lstStyle/>
          <a:p>
            <a:pPr>
              <a:buFont typeface="Times New Roman" pitchFamily="18" charset="0"/>
              <a:buNone/>
            </a:pPr>
            <a:fld id="{548D6CB5-504C-4360-AE6E-020368685803}"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35</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HTTPSessionStateMembers</a:t>
            </a:r>
          </a:p>
        </p:txBody>
      </p:sp>
      <p:sp>
        <p:nvSpPr>
          <p:cNvPr id="37892" name="Rectangle 2"/>
          <p:cNvSpPr>
            <a:spLocks noGrp="1" noChangeArrowheads="1"/>
          </p:cNvSpPr>
          <p:nvPr>
            <p:ph idx="1"/>
          </p:nvPr>
        </p:nvSpPr>
        <p:spPr>
          <a:xfrm>
            <a:off x="0" y="395288"/>
            <a:ext cx="10080625" cy="7164387"/>
          </a:xfrm>
        </p:spPr>
        <p:txBody>
          <a:bodyPr/>
          <a:lstStyle/>
          <a:p>
            <a:pPr eaLnBrk="1"/>
            <a:endParaRPr lang="en-US" smtClean="0"/>
          </a:p>
        </p:txBody>
      </p:sp>
      <p:sp>
        <p:nvSpPr>
          <p:cNvPr id="37890" name="Slide Number Placeholder 5"/>
          <p:cNvSpPr>
            <a:spLocks noGrp="1"/>
          </p:cNvSpPr>
          <p:nvPr>
            <p:ph type="sldNum" sz="quarter" idx="12"/>
          </p:nvPr>
        </p:nvSpPr>
        <p:spPr>
          <a:noFill/>
          <a:ln>
            <a:round/>
            <a:headEnd/>
            <a:tailEnd/>
          </a:ln>
        </p:spPr>
        <p:txBody>
          <a:bodyPr/>
          <a:lstStyle/>
          <a:p>
            <a:pPr>
              <a:buFont typeface="Times New Roman" pitchFamily="18" charset="0"/>
              <a:buNone/>
            </a:pPr>
            <a:fld id="{124B60BA-53DF-4FB0-8715-89F85772AF87}"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36</a:t>
            </a:fld>
            <a:endParaRPr lang="tr-TR" smtClean="0">
              <a:latin typeface="Times New Roman" pitchFamily="18" charset="0"/>
              <a:ea typeface="Arial Unicode MS" pitchFamily="34" charset="-128"/>
              <a:cs typeface="Arial Unicode MS" pitchFamily="34" charset="-128"/>
            </a:endParaRPr>
          </a:p>
        </p:txBody>
      </p:sp>
      <p:pic>
        <p:nvPicPr>
          <p:cNvPr id="37893" name="Picture 3"/>
          <p:cNvPicPr>
            <a:picLocks noChangeAspect="1" noChangeArrowheads="1"/>
          </p:cNvPicPr>
          <p:nvPr/>
        </p:nvPicPr>
        <p:blipFill>
          <a:blip r:embed="rId3" cstate="print"/>
          <a:srcRect/>
          <a:stretch>
            <a:fillRect/>
          </a:stretch>
        </p:blipFill>
        <p:spPr bwMode="auto">
          <a:xfrm>
            <a:off x="773757" y="1261100"/>
            <a:ext cx="8820150" cy="540067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1"/>
          <p:cNvSpPr>
            <a:spLocks noGrp="1" noChangeArrowheads="1"/>
          </p:cNvSpPr>
          <p:nvPr>
            <p:ph type="title"/>
          </p:nvPr>
        </p:nvSpPr>
        <p:spPr>
          <a:xfrm>
            <a:off x="504824" y="286079"/>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dirty="0" smtClean="0"/>
              <a:t>Session State Configuration</a:t>
            </a:r>
          </a:p>
        </p:txBody>
      </p:sp>
      <p:sp>
        <p:nvSpPr>
          <p:cNvPr id="38916" name="Rectangle 2"/>
          <p:cNvSpPr>
            <a:spLocks noGrp="1" noChangeArrowheads="1"/>
          </p:cNvSpPr>
          <p:nvPr>
            <p:ph idx="1"/>
          </p:nvPr>
        </p:nvSpPr>
        <p:spPr>
          <a:xfrm>
            <a:off x="0" y="395288"/>
            <a:ext cx="10080625" cy="7164387"/>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dirty="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You </a:t>
            </a:r>
            <a:r>
              <a:rPr lang="tr-TR" dirty="0" smtClean="0"/>
              <a:t>configure session state through the web.config file for your current application (which is found in the same virtual directory as the .aspx web page files). The configuration file allows you to set advanced options such as the timeout and the session state mode. If you’re creating your web application in Visual Studio, your project will include an automatically generated web.config file.</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The following listing shows the most important options that you can set for the &lt;sessionState&gt; element. Keep in mind that you won’t use all of these details at the same time. Some settings only apply to certain session state modes, as you’ll see shortly.</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p:txBody>
      </p:sp>
      <p:sp>
        <p:nvSpPr>
          <p:cNvPr id="38914" name="Slide Number Placeholder 5"/>
          <p:cNvSpPr>
            <a:spLocks noGrp="1"/>
          </p:cNvSpPr>
          <p:nvPr>
            <p:ph type="sldNum" sz="quarter" idx="12"/>
          </p:nvPr>
        </p:nvSpPr>
        <p:spPr>
          <a:noFill/>
          <a:ln>
            <a:round/>
            <a:headEnd/>
            <a:tailEnd/>
          </a:ln>
        </p:spPr>
        <p:txBody>
          <a:bodyPr/>
          <a:lstStyle/>
          <a:p>
            <a:pPr>
              <a:buFont typeface="Times New Roman" pitchFamily="18" charset="0"/>
              <a:buNone/>
            </a:pPr>
            <a:fld id="{1E53009F-005B-4B76-99AF-FE2C750986E5}"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37</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Session State Configuration</a:t>
            </a:r>
          </a:p>
        </p:txBody>
      </p:sp>
      <p:sp>
        <p:nvSpPr>
          <p:cNvPr id="39940" name="Rectangle 2"/>
          <p:cNvSpPr>
            <a:spLocks noGrp="1" noChangeArrowheads="1"/>
          </p:cNvSpPr>
          <p:nvPr>
            <p:ph idx="1"/>
          </p:nvPr>
        </p:nvSpPr>
        <p:spPr>
          <a:xfrm>
            <a:off x="0" y="395288"/>
            <a:ext cx="10080625" cy="7178675"/>
          </a:xfrm>
        </p:spPr>
        <p:txBody>
          <a:bodyPr tIns="14112"/>
          <a:lstStyle/>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&lt;?xml version="1.0" encoding="utf-8" ?&gt;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&lt;configuration&gt;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&lt;system.web&gt;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&lt;!-- Other settings omitted. --&gt;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&lt;sessionState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800" dirty="0" smtClean="0">
                <a:solidFill>
                  <a:srgbClr val="FF420E"/>
                </a:solidFill>
              </a:rPr>
              <a:t>cookieless</a:t>
            </a:r>
            <a:r>
              <a:rPr lang="tr-TR" sz="1600" dirty="0" smtClean="0"/>
              <a:t>="</a:t>
            </a:r>
            <a:r>
              <a:rPr lang="tr-TR" sz="1600" dirty="0" smtClean="0">
                <a:solidFill>
                  <a:srgbClr val="FFD320"/>
                </a:solidFill>
              </a:rPr>
              <a:t>UseCookies</a:t>
            </a:r>
            <a:r>
              <a:rPr lang="tr-TR" sz="1600" dirty="0" smtClean="0"/>
              <a:t>" cookieName="ASP.NET_SessionId"</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regenerateExpiredSessionId="false"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timeout="20"</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mode="InProc"</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stateConnectionString="tcpip=127.0.0.1:42424"</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stateNetworkTimeout="10"</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sqlConnectionString="data source=127.0.0.1;Integrated Security=SSPI"</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sqlCommandTimeout="30"</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allowCustomSqlDatabase="false"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customProvider=""</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/&gt;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&lt;/system.web&gt;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dirty="0" smtClean="0"/>
              <a:t>&lt;/configuration&gt;</a:t>
            </a:r>
          </a:p>
        </p:txBody>
      </p:sp>
      <p:sp>
        <p:nvSpPr>
          <p:cNvPr id="39938" name="Slide Number Placeholder 5"/>
          <p:cNvSpPr>
            <a:spLocks noGrp="1"/>
          </p:cNvSpPr>
          <p:nvPr>
            <p:ph type="sldNum" sz="quarter" idx="12"/>
          </p:nvPr>
        </p:nvSpPr>
        <p:spPr>
          <a:noFill/>
          <a:ln>
            <a:round/>
            <a:headEnd/>
            <a:tailEnd/>
          </a:ln>
        </p:spPr>
        <p:txBody>
          <a:bodyPr/>
          <a:lstStyle/>
          <a:p>
            <a:pPr>
              <a:buFont typeface="Times New Roman" pitchFamily="18" charset="0"/>
              <a:buNone/>
            </a:pPr>
            <a:fld id="{50769B39-6066-423C-8ED5-62E149F94549}"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38</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1"/>
          <p:cNvSpPr>
            <a:spLocks noGrp="1" noChangeArrowheads="1"/>
          </p:cNvSpPr>
          <p:nvPr>
            <p:ph type="title"/>
          </p:nvPr>
        </p:nvSpPr>
        <p:spPr>
          <a:xfrm>
            <a:off x="378027" y="32599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dirty="0" smtClean="0"/>
              <a:t>Cookieless Configuration</a:t>
            </a:r>
          </a:p>
        </p:txBody>
      </p:sp>
      <p:sp>
        <p:nvSpPr>
          <p:cNvPr id="40964" name="Rectangle 2"/>
          <p:cNvSpPr>
            <a:spLocks noGrp="1" noChangeArrowheads="1"/>
          </p:cNvSpPr>
          <p:nvPr>
            <p:ph idx="1"/>
          </p:nvPr>
        </p:nvSpPr>
        <p:spPr>
          <a:xfrm>
            <a:off x="-1589" y="1331565"/>
            <a:ext cx="10080625" cy="7164387"/>
          </a:xfrm>
        </p:spPr>
        <p:txBody>
          <a:bodyPr tIns="0"/>
          <a:lstStyle/>
          <a:p>
            <a:pPr marL="431800" indent="-323850" eaLnBrk="1">
              <a:lnSpc>
                <a:spcPct val="100000"/>
              </a:lnSpc>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latin typeface="Utopia-Regular" pitchFamily="16" charset="0"/>
              </a:rPr>
              <a:t>You can set the cookieless setting to one of the values defined by the HttpCookieMode enumeration</a:t>
            </a:r>
          </a:p>
        </p:txBody>
      </p:sp>
      <p:sp>
        <p:nvSpPr>
          <p:cNvPr id="40962" name="Slide Number Placeholder 5"/>
          <p:cNvSpPr>
            <a:spLocks noGrp="1"/>
          </p:cNvSpPr>
          <p:nvPr>
            <p:ph type="sldNum" sz="quarter" idx="12"/>
          </p:nvPr>
        </p:nvSpPr>
        <p:spPr>
          <a:noFill/>
          <a:ln>
            <a:round/>
            <a:headEnd/>
            <a:tailEnd/>
          </a:ln>
        </p:spPr>
        <p:txBody>
          <a:bodyPr/>
          <a:lstStyle/>
          <a:p>
            <a:pPr>
              <a:buFont typeface="Times New Roman" pitchFamily="18" charset="0"/>
              <a:buNone/>
            </a:pPr>
            <a:fld id="{1DEB0E44-C725-4F2F-9D90-9227C650D5DC}"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39</a:t>
            </a:fld>
            <a:endParaRPr lang="tr-TR" smtClean="0">
              <a:latin typeface="Times New Roman" pitchFamily="18" charset="0"/>
              <a:ea typeface="Arial Unicode MS" pitchFamily="34" charset="-128"/>
              <a:cs typeface="Arial Unicode MS" pitchFamily="34" charset="-128"/>
            </a:endParaRPr>
          </a:p>
        </p:txBody>
      </p:sp>
      <p:pic>
        <p:nvPicPr>
          <p:cNvPr id="40965" name="Picture 3"/>
          <p:cNvPicPr>
            <a:picLocks noChangeAspect="1" noChangeArrowheads="1"/>
          </p:cNvPicPr>
          <p:nvPr/>
        </p:nvPicPr>
        <p:blipFill>
          <a:blip r:embed="rId3" cstate="print"/>
          <a:srcRect/>
          <a:stretch>
            <a:fillRect/>
          </a:stretch>
        </p:blipFill>
        <p:spPr bwMode="auto">
          <a:xfrm>
            <a:off x="358774" y="2267669"/>
            <a:ext cx="9359900" cy="5040313"/>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
          <p:cNvSpPr>
            <a:spLocks noGrp="1" noChangeArrowheads="1"/>
          </p:cNvSpPr>
          <p:nvPr>
            <p:ph type="title"/>
          </p:nvPr>
        </p:nvSpPr>
        <p:spPr>
          <a:xfrm>
            <a:off x="503238" y="42863"/>
            <a:ext cx="9070975" cy="369887"/>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The ViewState Collection</a:t>
            </a:r>
          </a:p>
        </p:txBody>
      </p:sp>
      <p:sp>
        <p:nvSpPr>
          <p:cNvPr id="5124" name="Rectangle 2"/>
          <p:cNvSpPr>
            <a:spLocks noGrp="1" noChangeArrowheads="1"/>
          </p:cNvSpPr>
          <p:nvPr>
            <p:ph idx="1"/>
          </p:nvPr>
        </p:nvSpPr>
        <p:spPr>
          <a:xfrm>
            <a:off x="179388" y="431800"/>
            <a:ext cx="9899650" cy="7170738"/>
          </a:xfrm>
        </p:spPr>
        <p:txBody>
          <a:bodyPr tIns="19404">
            <a:normAutofit fontScale="925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2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200" dirty="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2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The </a:t>
            </a:r>
            <a:r>
              <a:rPr lang="tr-TR" sz="2200" dirty="0" smtClean="0"/>
              <a:t>ViewState property of the page provides the current view state information. This property is an instance of the StateBag collection class. The StateBag is a dictionary collection, which means every item is stored in a separate “slot” using a unique string name.</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For example, consider this code:</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 The this keyword refers to the current Page object. It's optional.</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b="1" dirty="0" smtClean="0">
                <a:solidFill>
                  <a:schemeClr val="bg1"/>
                </a:solidFill>
              </a:rPr>
              <a:t>this.ViewState["Counter"] = 1;</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This places the value 1 (or rather, an integer that contains the value 1) into the ViewState collection and gives it the descriptive name Counter. If currently no item has the name Counter, a new item will be added automatically. If an item is already stored under the name Counter, it will be replaced.</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When retrieving a value, you use the key name. You also need to cast the retrieved value to the appropriate data type using the casting syntax you saw. This extra step is required because the ViewState collection stores all items as basic objects, which allows it to handle many different data types.</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Here’s the code that retrieves the counter from view state and converts it to an integer:</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b="1" dirty="0" smtClean="0">
                <a:solidFill>
                  <a:schemeClr val="bg1"/>
                </a:solidFill>
              </a:rPr>
              <a:t>int counter = (int)this.ViewState["Counter"];</a:t>
            </a:r>
          </a:p>
        </p:txBody>
      </p:sp>
      <p:sp>
        <p:nvSpPr>
          <p:cNvPr id="5122" name="Slide Number Placeholder 5"/>
          <p:cNvSpPr>
            <a:spLocks noGrp="1"/>
          </p:cNvSpPr>
          <p:nvPr>
            <p:ph type="sldNum" sz="quarter" idx="12"/>
          </p:nvPr>
        </p:nvSpPr>
        <p:spPr>
          <a:noFill/>
          <a:ln>
            <a:round/>
            <a:headEnd/>
            <a:tailEnd/>
          </a:ln>
        </p:spPr>
        <p:txBody>
          <a:bodyPr/>
          <a:lstStyle/>
          <a:p>
            <a:pPr>
              <a:buFont typeface="Times New Roman" pitchFamily="18" charset="0"/>
              <a:buNone/>
            </a:pPr>
            <a:fld id="{D582795A-628E-4152-838D-538C7CB37C9B}"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1"/>
          <p:cNvSpPr>
            <a:spLocks noGrp="1" noChangeArrowheads="1"/>
          </p:cNvSpPr>
          <p:nvPr>
            <p:ph type="title"/>
          </p:nvPr>
        </p:nvSpPr>
        <p:spPr>
          <a:xfrm>
            <a:off x="359792" y="32599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dirty="0" smtClean="0"/>
              <a:t>Cookieless</a:t>
            </a:r>
          </a:p>
        </p:txBody>
      </p:sp>
      <p:sp>
        <p:nvSpPr>
          <p:cNvPr id="41988" name="Rectangle 2"/>
          <p:cNvSpPr>
            <a:spLocks noGrp="1" noChangeArrowheads="1"/>
          </p:cNvSpPr>
          <p:nvPr>
            <p:ph idx="1"/>
          </p:nvPr>
        </p:nvSpPr>
        <p:spPr>
          <a:xfrm>
            <a:off x="-1588" y="1407855"/>
            <a:ext cx="10080625" cy="7164387"/>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In cookieless mode, the session ID will automatically be inserted into the URL. When ASP.NET receives a request, it will remove the ID, retrieve the session collection, and forward the request to the appropriate directory.</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Because the session ID is inserted in the current URL, relative links also automatically gain the session ID. In other words, if the user is currently stationed on Page1.aspx and clicks a relative link to Page2.aspx, the relative link includes the current session ID as part of the URL. The same is true if you call Response.Redirect() with a relative URL, as shown here:</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Response.Redirect("Page2.aspx");</a:t>
            </a:r>
          </a:p>
        </p:txBody>
      </p:sp>
      <p:sp>
        <p:nvSpPr>
          <p:cNvPr id="41986" name="Slide Number Placeholder 5"/>
          <p:cNvSpPr>
            <a:spLocks noGrp="1"/>
          </p:cNvSpPr>
          <p:nvPr>
            <p:ph type="sldNum" sz="quarter" idx="12"/>
          </p:nvPr>
        </p:nvSpPr>
        <p:spPr>
          <a:noFill/>
          <a:ln>
            <a:round/>
            <a:headEnd/>
            <a:tailEnd/>
          </a:ln>
        </p:spPr>
        <p:txBody>
          <a:bodyPr/>
          <a:lstStyle/>
          <a:p>
            <a:pPr>
              <a:buFont typeface="Times New Roman" pitchFamily="18" charset="0"/>
              <a:buNone/>
            </a:pPr>
            <a:fld id="{1C4DAF1E-0301-44ED-B9E9-8A17235551BC}"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40</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1"/>
          <p:cNvSpPr>
            <a:spLocks noGrp="1" noChangeArrowheads="1"/>
          </p:cNvSpPr>
          <p:nvPr>
            <p:ph type="title"/>
          </p:nvPr>
        </p:nvSpPr>
        <p:spPr>
          <a:xfrm>
            <a:off x="503238" y="313679"/>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dirty="0" smtClean="0"/>
              <a:t>Timeout</a:t>
            </a:r>
          </a:p>
        </p:txBody>
      </p:sp>
      <p:sp>
        <p:nvSpPr>
          <p:cNvPr id="43012" name="Rectangle 2"/>
          <p:cNvSpPr>
            <a:spLocks noGrp="1" noChangeArrowheads="1"/>
          </p:cNvSpPr>
          <p:nvPr>
            <p:ph idx="1"/>
          </p:nvPr>
        </p:nvSpPr>
        <p:spPr>
          <a:xfrm>
            <a:off x="359792" y="1331565"/>
            <a:ext cx="9214421" cy="5991985"/>
          </a:xfrm>
        </p:spPr>
        <p:txBody>
          <a:bodyPr tIns="21168">
            <a:normAutofit fontScale="92500" lnSpcReduction="1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Another important session state setting in the web.config file is the timeout. This specifies the number of minutes that ASP.NET will wait, without receiving a request, before it abandons the session.</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This setting represents one of the most important compromises of session state. A difference of minutes can have a dramatic effect on the load of your server and the performance of your application. Ideally, you will choose a timeframe that is short enough to allow the server to reclaim valuable memory after a client stops using the application but long enough to allow a client to pause and continue a session without losing it.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You can also programmatically change the session timeout in code. For example, if you know a session contains an unusually large amount of information, you may need to limit the amount of time the session can be stored. You would then warn the user and change the timeout property. Here’s a sample line of code that changes the timeout to 10 minutes:</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Session.Timeout = 10;</a:t>
            </a:r>
          </a:p>
        </p:txBody>
      </p:sp>
      <p:sp>
        <p:nvSpPr>
          <p:cNvPr id="43010" name="Slide Number Placeholder 5"/>
          <p:cNvSpPr>
            <a:spLocks noGrp="1"/>
          </p:cNvSpPr>
          <p:nvPr>
            <p:ph type="sldNum" sz="quarter" idx="12"/>
          </p:nvPr>
        </p:nvSpPr>
        <p:spPr>
          <a:noFill/>
          <a:ln>
            <a:round/>
            <a:headEnd/>
            <a:tailEnd/>
          </a:ln>
        </p:spPr>
        <p:txBody>
          <a:bodyPr/>
          <a:lstStyle/>
          <a:p>
            <a:pPr>
              <a:buFont typeface="Times New Roman" pitchFamily="18" charset="0"/>
              <a:buNone/>
            </a:pPr>
            <a:fld id="{106B1F39-42F1-4F08-AA1C-3BB765B4396A}"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41</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Mode</a:t>
            </a:r>
          </a:p>
        </p:txBody>
      </p:sp>
      <p:sp>
        <p:nvSpPr>
          <p:cNvPr id="44036" name="Rectangle 2"/>
          <p:cNvSpPr>
            <a:spLocks noGrp="1" noChangeArrowheads="1"/>
          </p:cNvSpPr>
          <p:nvPr>
            <p:ph idx="1"/>
          </p:nvPr>
        </p:nvSpPr>
        <p:spPr>
          <a:xfrm>
            <a:off x="-1588" y="1475998"/>
            <a:ext cx="10080625" cy="7164387"/>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Allows you to configure some other session state services.</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Instead of Inproc, if you set mode to SQLServer than ASP.NET will use an SQL server to store the session information. Then the connection string must be supplied with the web.config file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&lt;sessionState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sqlConnectionString="data source=127.0.0.1;Integrated Security=SSPI"</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 /&gt;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For further info </a:t>
            </a:r>
            <a:r>
              <a:rPr lang="tr-TR" dirty="0" smtClean="0"/>
              <a:t>check</a:t>
            </a:r>
            <a:r>
              <a:rPr lang="en-US" dirty="0" smtClean="0"/>
              <a:t> UNLIMITED RESOURCES</a:t>
            </a:r>
            <a:r>
              <a:rPr lang="tr-TR" dirty="0" smtClean="0"/>
              <a:t>.</a:t>
            </a:r>
            <a:endParaRPr lang="tr-TR" dirty="0" smtClean="0"/>
          </a:p>
        </p:txBody>
      </p:sp>
      <p:sp>
        <p:nvSpPr>
          <p:cNvPr id="44034" name="Slide Number Placeholder 5"/>
          <p:cNvSpPr>
            <a:spLocks noGrp="1"/>
          </p:cNvSpPr>
          <p:nvPr>
            <p:ph type="sldNum" sz="quarter" idx="12"/>
          </p:nvPr>
        </p:nvSpPr>
        <p:spPr>
          <a:noFill/>
          <a:ln>
            <a:round/>
            <a:headEnd/>
            <a:tailEnd/>
          </a:ln>
        </p:spPr>
        <p:txBody>
          <a:bodyPr/>
          <a:lstStyle/>
          <a:p>
            <a:pPr>
              <a:buFont typeface="Times New Roman" pitchFamily="18" charset="0"/>
              <a:buNone/>
            </a:pPr>
            <a:fld id="{1E8F3DEA-A6DB-40FA-8A37-453750456AD7}"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42</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1"/>
          <p:cNvSpPr>
            <a:spLocks noGrp="1" noChangeArrowheads="1"/>
          </p:cNvSpPr>
          <p:nvPr>
            <p:ph type="title"/>
          </p:nvPr>
        </p:nvSpPr>
        <p:spPr>
          <a:xfrm>
            <a:off x="503238" y="2222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smtClean="0"/>
              <a:t>Application State</a:t>
            </a:r>
          </a:p>
        </p:txBody>
      </p:sp>
      <p:sp>
        <p:nvSpPr>
          <p:cNvPr id="45060" name="Rectangle 2"/>
          <p:cNvSpPr>
            <a:spLocks noGrp="1" noChangeArrowheads="1"/>
          </p:cNvSpPr>
          <p:nvPr>
            <p:ph idx="1"/>
          </p:nvPr>
        </p:nvSpPr>
        <p:spPr>
          <a:xfrm>
            <a:off x="-1588" y="1439386"/>
            <a:ext cx="10080625" cy="7164387"/>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Application state allows you to store global objects that can be accessed by any client. Application state is based on the System.Web.HttpApplicationState class, which is provided in all web pages through the built-in Application object.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Application state is similar to session state. It supports the same type of objects, retains information on the server, and uses the same dictionary-based syntax. A common example with application state is a global counter that tracks how many times an operation has been performed by all the web application’s clients.</a:t>
            </a:r>
          </a:p>
        </p:txBody>
      </p:sp>
      <p:sp>
        <p:nvSpPr>
          <p:cNvPr id="45058" name="Slide Number Placeholder 5"/>
          <p:cNvSpPr>
            <a:spLocks noGrp="1"/>
          </p:cNvSpPr>
          <p:nvPr>
            <p:ph type="sldNum" sz="quarter" idx="12"/>
          </p:nvPr>
        </p:nvSpPr>
        <p:spPr>
          <a:noFill/>
          <a:ln>
            <a:round/>
            <a:headEnd/>
            <a:tailEnd/>
          </a:ln>
        </p:spPr>
        <p:txBody>
          <a:bodyPr/>
          <a:lstStyle/>
          <a:p>
            <a:pPr>
              <a:buFont typeface="Times New Roman" pitchFamily="18" charset="0"/>
              <a:buNone/>
            </a:pPr>
            <a:fld id="{B67987AA-3A2C-4C5E-AB2D-F1349ED07B6F}"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43</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1"/>
          <p:cNvSpPr>
            <a:spLocks noGrp="1" noChangeArrowheads="1"/>
          </p:cNvSpPr>
          <p:nvPr>
            <p:ph type="title"/>
          </p:nvPr>
        </p:nvSpPr>
        <p:spPr>
          <a:xfrm>
            <a:off x="504823" y="490348"/>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dirty="0" smtClean="0"/>
              <a:t>Application State</a:t>
            </a:r>
          </a:p>
        </p:txBody>
      </p:sp>
      <p:sp>
        <p:nvSpPr>
          <p:cNvPr id="46084" name="Rectangle 2"/>
          <p:cNvSpPr>
            <a:spLocks noGrp="1" noChangeArrowheads="1"/>
          </p:cNvSpPr>
          <p:nvPr>
            <p:ph idx="1"/>
          </p:nvPr>
        </p:nvSpPr>
        <p:spPr>
          <a:xfrm>
            <a:off x="215775" y="1475998"/>
            <a:ext cx="9649073" cy="5832231"/>
          </a:xfrm>
        </p:spPr>
        <p:txBody>
          <a:bodyPr tIns="19404">
            <a:normAutofit fontScale="925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For example, you could create a Global.asax event handler that tracks how many sessions have been created or how many requests have been received into the application. Or you can use similar logic in the Page.Load event handler to track how many times a given page has been requested by various clients. Here’s an example of the latter:</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400" dirty="0" smtClean="0"/>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protected </a:t>
            </a:r>
            <a:r>
              <a:rPr lang="tr-TR" sz="2400" dirty="0" smtClean="0"/>
              <a:t>void Page_Load(Object sender, EventArgs 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 Retrieve the current counter value.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int count = 0;</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if (Application["HitCounterForOrderPage"] != null){</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count = (int)Application["HitCounterForOrderPage"];}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 Increment the counter.</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count++;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 Store the current counter value.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Application["HitCounterForOrderPage"] = count;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lblCounter.Text = count.ToString();}</a:t>
            </a:r>
          </a:p>
        </p:txBody>
      </p:sp>
      <p:sp>
        <p:nvSpPr>
          <p:cNvPr id="46082" name="Slide Number Placeholder 5"/>
          <p:cNvSpPr>
            <a:spLocks noGrp="1"/>
          </p:cNvSpPr>
          <p:nvPr>
            <p:ph type="sldNum" sz="quarter" idx="12"/>
          </p:nvPr>
        </p:nvSpPr>
        <p:spPr>
          <a:noFill/>
          <a:ln>
            <a:round/>
            <a:headEnd/>
            <a:tailEnd/>
          </a:ln>
        </p:spPr>
        <p:txBody>
          <a:bodyPr/>
          <a:lstStyle/>
          <a:p>
            <a:pPr>
              <a:buFont typeface="Times New Roman" pitchFamily="18" charset="0"/>
              <a:buNone/>
            </a:pPr>
            <a:fld id="{1BC961F2-DA79-4AA4-87B3-31E585B2349F}"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44</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1"/>
          <p:cNvSpPr>
            <a:spLocks noGrp="1" noChangeArrowheads="1"/>
          </p:cNvSpPr>
          <p:nvPr>
            <p:ph type="title"/>
          </p:nvPr>
        </p:nvSpPr>
        <p:spPr>
          <a:xfrm>
            <a:off x="503808" y="32599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dirty="0" smtClean="0"/>
              <a:t>Application State</a:t>
            </a:r>
          </a:p>
        </p:txBody>
      </p:sp>
      <p:sp>
        <p:nvSpPr>
          <p:cNvPr id="47108" name="Rectangle 2"/>
          <p:cNvSpPr>
            <a:spLocks noGrp="1" noChangeArrowheads="1"/>
          </p:cNvSpPr>
          <p:nvPr>
            <p:ph idx="1"/>
          </p:nvPr>
        </p:nvSpPr>
        <p:spPr>
          <a:xfrm>
            <a:off x="359793" y="1475998"/>
            <a:ext cx="9433048" cy="5760223"/>
          </a:xfrm>
        </p:spPr>
        <p:txBody>
          <a:bodyPr tIns="22932">
            <a:normAutofit fontScale="925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Once again, application state items are stored as objects, so you need to cast them when you retrieve them from the collection. Items in application state never time out. They last until the application or server is restarted, or the application domain refreshes itself (because of automatic process recycling settings or an update to one of the pages or components in the application).</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Application state isn’t often used, because it’s generally inefficient. In the previous example, the counter would probably not keep an accurate count, particularly in times of heavy traffic. For example, if two clients requested the page at the same time, you could have a sequence of events like this:</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1. User A retrieves the current count (432).</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2. User B retrieves the current count (432).</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3. User A sets the current count to 433.</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4. User B sets the current count to 433.</a:t>
            </a:r>
          </a:p>
        </p:txBody>
      </p:sp>
      <p:sp>
        <p:nvSpPr>
          <p:cNvPr id="47106" name="Slide Number Placeholder 5"/>
          <p:cNvSpPr>
            <a:spLocks noGrp="1"/>
          </p:cNvSpPr>
          <p:nvPr>
            <p:ph type="sldNum" sz="quarter" idx="12"/>
          </p:nvPr>
        </p:nvSpPr>
        <p:spPr>
          <a:noFill/>
          <a:ln>
            <a:round/>
            <a:headEnd/>
            <a:tailEnd/>
          </a:ln>
        </p:spPr>
        <p:txBody>
          <a:bodyPr/>
          <a:lstStyle/>
          <a:p>
            <a:pPr>
              <a:buFont typeface="Times New Roman" pitchFamily="18" charset="0"/>
              <a:buNone/>
            </a:pPr>
            <a:fld id="{20DC825C-ACE9-4142-8F7E-F5C44D475092}"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45</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1"/>
          <p:cNvSpPr>
            <a:spLocks noGrp="1" noChangeArrowheads="1"/>
          </p:cNvSpPr>
          <p:nvPr>
            <p:ph type="title"/>
          </p:nvPr>
        </p:nvSpPr>
        <p:spPr>
          <a:xfrm>
            <a:off x="503808" y="325995"/>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dirty="0" smtClean="0"/>
              <a:t>Application State</a:t>
            </a:r>
          </a:p>
        </p:txBody>
      </p:sp>
      <p:sp>
        <p:nvSpPr>
          <p:cNvPr id="48132" name="Rectangle 2"/>
          <p:cNvSpPr>
            <a:spLocks noGrp="1" noChangeArrowheads="1"/>
          </p:cNvSpPr>
          <p:nvPr>
            <p:ph idx="1"/>
          </p:nvPr>
        </p:nvSpPr>
        <p:spPr>
          <a:xfrm>
            <a:off x="215775" y="1331565"/>
            <a:ext cx="9721081" cy="5904656"/>
          </a:xfrm>
        </p:spPr>
        <p:txBody>
          <a:bodyPr tIns="19404">
            <a:normAutofit fontScale="925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In other words, one request isn’t counted because two clients access the counter at the same time. To prevent this problem, you need to use the Lock() and Unlock() methods, which explicitly allow only one client to access the Application state collection at a time.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protected void Page_Load(Object sender, EventArgs 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 Acquire exclusive access.</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solidFill>
                  <a:srgbClr val="FFD320"/>
                </a:solidFill>
              </a:rPr>
              <a:t>Application.Lock();</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int count = 0;</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if (Application["HitCounterForOrderPage"] != null){</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count = (int)Application["HitCounterForOrderPage"];</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count++;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Application["HitCounterForOrderPage"] = count;</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 Release exclusive access.</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solidFill>
                  <a:srgbClr val="FF950E"/>
                </a:solidFill>
              </a:rPr>
              <a:t>Application.Unlock();</a:t>
            </a:r>
          </a:p>
          <a:p>
            <a:pPr marL="107950"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smtClean="0"/>
              <a:t>lblCounter.Text = count.ToString();}</a:t>
            </a:r>
          </a:p>
        </p:txBody>
      </p:sp>
      <p:sp>
        <p:nvSpPr>
          <p:cNvPr id="48130" name="Slide Number Placeholder 5"/>
          <p:cNvSpPr>
            <a:spLocks noGrp="1"/>
          </p:cNvSpPr>
          <p:nvPr>
            <p:ph type="sldNum" sz="quarter" idx="12"/>
          </p:nvPr>
        </p:nvSpPr>
        <p:spPr>
          <a:noFill/>
          <a:ln>
            <a:round/>
            <a:headEnd/>
            <a:tailEnd/>
          </a:ln>
        </p:spPr>
        <p:txBody>
          <a:bodyPr/>
          <a:lstStyle/>
          <a:p>
            <a:pPr>
              <a:buFont typeface="Times New Roman" pitchFamily="18" charset="0"/>
              <a:buNone/>
            </a:pPr>
            <a:fld id="{4DF2400D-00FE-42A8-972C-A2AE2BF85649}"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46</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1"/>
          <p:cNvSpPr>
            <a:spLocks noGrp="1" noChangeArrowheads="1"/>
          </p:cNvSpPr>
          <p:nvPr>
            <p:ph type="title"/>
          </p:nvPr>
        </p:nvSpPr>
        <p:spPr>
          <a:xfrm>
            <a:off x="487048" y="490348"/>
            <a:ext cx="9070975" cy="517525"/>
          </a:xfrm>
        </p:spPr>
        <p:txBody>
          <a:bodyPr tIns="2116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400" dirty="0" smtClean="0"/>
              <a:t>Application State</a:t>
            </a:r>
          </a:p>
        </p:txBody>
      </p:sp>
      <p:sp>
        <p:nvSpPr>
          <p:cNvPr id="49156" name="Rectangle 2"/>
          <p:cNvSpPr>
            <a:spLocks noGrp="1" noChangeArrowheads="1"/>
          </p:cNvSpPr>
          <p:nvPr>
            <p:ph idx="1"/>
          </p:nvPr>
        </p:nvSpPr>
        <p:spPr>
          <a:xfrm>
            <a:off x="-17776" y="1691605"/>
            <a:ext cx="10080625" cy="7164387"/>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Unfortunately, all other clients requesting the page will be stalled until the Application collection is released. This can drastically reduce performance. Generally, frequently modified values are poor candidates for application state. In fact, application state is rarely used in the .NET world because its most common uses have been replaced by easier, more efficient methods, (like with  the new files introduced web.config)</a:t>
            </a:r>
          </a:p>
        </p:txBody>
      </p:sp>
      <p:sp>
        <p:nvSpPr>
          <p:cNvPr id="49154" name="Slide Number Placeholder 5"/>
          <p:cNvSpPr>
            <a:spLocks noGrp="1"/>
          </p:cNvSpPr>
          <p:nvPr>
            <p:ph type="sldNum" sz="quarter" idx="12"/>
          </p:nvPr>
        </p:nvSpPr>
        <p:spPr>
          <a:noFill/>
          <a:ln>
            <a:round/>
            <a:headEnd/>
            <a:tailEnd/>
          </a:ln>
        </p:spPr>
        <p:txBody>
          <a:bodyPr/>
          <a:lstStyle/>
          <a:p>
            <a:pPr>
              <a:buFont typeface="Times New Roman" pitchFamily="18" charset="0"/>
              <a:buNone/>
            </a:pPr>
            <a:fld id="{F2808277-B116-4DC5-BF46-4745230BA888}"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47</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noChangeArrowheads="1"/>
          </p:cNvSpPr>
          <p:nvPr>
            <p:ph type="title"/>
          </p:nvPr>
        </p:nvSpPr>
        <p:spPr>
          <a:xfrm>
            <a:off x="503238" y="346075"/>
            <a:ext cx="9070975" cy="1171575"/>
          </a:xfrm>
        </p:spPr>
        <p:txBody>
          <a:bodyPr tIns="38808"/>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mtClean="0"/>
              <a:t>ViewState Example</a:t>
            </a:r>
          </a:p>
        </p:txBody>
      </p:sp>
      <p:sp>
        <p:nvSpPr>
          <p:cNvPr id="6148" name="Rectangle 2"/>
          <p:cNvSpPr>
            <a:spLocks noGrp="1" noChangeArrowheads="1"/>
          </p:cNvSpPr>
          <p:nvPr>
            <p:ph idx="1"/>
          </p:nvPr>
        </p:nvSpPr>
        <p:spPr>
          <a:xfrm>
            <a:off x="179388" y="1260475"/>
            <a:ext cx="9396412" cy="5580063"/>
          </a:xfrm>
        </p:spPr>
        <p:txBody>
          <a:bodyPr tIns="10080"/>
          <a:lstStyle/>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public partial class SimpleCounter : System.Web.UI.Page{</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protected void cmdIncrement_Click(Object sender, EventArgs e){</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int counter;</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if (ViewState["Counter"] == null){</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counter = 1;</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else{</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counter = (int)ViewState["Counter"] + 1;</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ViewState["Counter"] = counter;</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lblCount.Text = "Counter: " + counter.ToString();</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a:t>
            </a:r>
          </a:p>
          <a:p>
            <a:pPr eaLnBrk="1">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1600" b="1" smtClean="0">
                <a:latin typeface="Times New Roman" pitchFamily="18" charset="0"/>
              </a:rPr>
              <a:t>}</a:t>
            </a:r>
          </a:p>
        </p:txBody>
      </p:sp>
      <p:sp>
        <p:nvSpPr>
          <p:cNvPr id="6146" name="Slide Number Placeholder 5"/>
          <p:cNvSpPr>
            <a:spLocks noGrp="1"/>
          </p:cNvSpPr>
          <p:nvPr>
            <p:ph type="sldNum" sz="quarter" idx="12"/>
          </p:nvPr>
        </p:nvSpPr>
        <p:spPr>
          <a:noFill/>
          <a:ln>
            <a:round/>
            <a:headEnd/>
            <a:tailEnd/>
          </a:ln>
        </p:spPr>
        <p:txBody>
          <a:bodyPr/>
          <a:lstStyle/>
          <a:p>
            <a:pPr>
              <a:buFont typeface="Times New Roman" pitchFamily="18" charset="0"/>
              <a:buNone/>
            </a:pPr>
            <a:fld id="{9033320A-393F-4DCE-A002-2709C975E698}"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5</a:t>
            </a:fld>
            <a:endParaRPr lang="tr-TR" smtClean="0">
              <a:latin typeface="Times New Roman" pitchFamily="18" charset="0"/>
              <a:ea typeface="Arial Unicode MS" pitchFamily="34" charset="-128"/>
              <a:cs typeface="Arial Unicode MS" pitchFamily="34" charset="-128"/>
            </a:endParaRPr>
          </a:p>
        </p:txBody>
      </p:sp>
      <p:pic>
        <p:nvPicPr>
          <p:cNvPr id="6149" name="Picture 3"/>
          <p:cNvPicPr>
            <a:picLocks noChangeAspect="1" noChangeArrowheads="1"/>
          </p:cNvPicPr>
          <p:nvPr/>
        </p:nvPicPr>
        <p:blipFill>
          <a:blip r:embed="rId3" cstate="print"/>
          <a:srcRect/>
          <a:stretch>
            <a:fillRect/>
          </a:stretch>
        </p:blipFill>
        <p:spPr bwMode="auto">
          <a:xfrm>
            <a:off x="5121275" y="2160588"/>
            <a:ext cx="4778375" cy="4319587"/>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
          <p:cNvSpPr>
            <a:spLocks noGrp="1" noChangeArrowheads="1"/>
          </p:cNvSpPr>
          <p:nvPr>
            <p:ph type="title"/>
          </p:nvPr>
        </p:nvSpPr>
        <p:spPr>
          <a:xfrm>
            <a:off x="503238" y="166688"/>
            <a:ext cx="9070975" cy="554037"/>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Making View State Secure</a:t>
            </a:r>
          </a:p>
        </p:txBody>
      </p:sp>
      <p:sp>
        <p:nvSpPr>
          <p:cNvPr id="7172" name="Rectangle 2"/>
          <p:cNvSpPr>
            <a:spLocks noGrp="1" noChangeArrowheads="1"/>
          </p:cNvSpPr>
          <p:nvPr>
            <p:ph idx="1"/>
          </p:nvPr>
        </p:nvSpPr>
        <p:spPr>
          <a:xfrm>
            <a:off x="179388" y="720725"/>
            <a:ext cx="9899650" cy="6659563"/>
          </a:xfrm>
        </p:spPr>
        <p:txBody>
          <a:bodyPr tIns="24695">
            <a:normAutofit fontScale="925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8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800" dirty="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smtClean="0"/>
              <a:t>You </a:t>
            </a:r>
            <a:r>
              <a:rPr lang="tr-TR" sz="2800" dirty="0" smtClean="0"/>
              <a:t>probably remember from previous lectures that view state information is stored in a single jumbled string that looks like this:</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b="1" dirty="0" smtClean="0">
                <a:solidFill>
                  <a:schemeClr val="bg1"/>
                </a:solidFill>
              </a:rPr>
              <a:t>&lt;input type="hidden" name="__VIEWSTATE" id="__VIEWSTATE" value="dDw3NDg2NTI5MDg7Oz4=" /&gt;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dirty="0" smtClean="0"/>
              <a:t>As you add more information to view state, this value can become much longer. Because this value isn’t formatted as clear text, many ASP.NET programmers assume that their view state data is encrypted. It isn’t. Instead, the view state information is simply patched together in memory and converted to a Base64 string (which is a special type of string that’s always acceptable in an HTML document because it doesn’t include any extended characters).</a:t>
            </a:r>
            <a:r>
              <a:rPr lang="tr-TR" sz="2800" dirty="0" smtClean="0">
                <a:solidFill>
                  <a:srgbClr val="FF0000"/>
                </a:solidFill>
              </a:rPr>
              <a:t> </a:t>
            </a:r>
            <a:r>
              <a:rPr lang="tr-TR" sz="2800" b="1" dirty="0" smtClean="0">
                <a:solidFill>
                  <a:schemeClr val="bg1"/>
                </a:solidFill>
              </a:rPr>
              <a:t>A clever hacker could reverse-engineer this string and examine your view state data in a matter of seconds.</a:t>
            </a:r>
          </a:p>
        </p:txBody>
      </p:sp>
      <p:sp>
        <p:nvSpPr>
          <p:cNvPr id="7170" name="Slide Number Placeholder 5"/>
          <p:cNvSpPr>
            <a:spLocks noGrp="1"/>
          </p:cNvSpPr>
          <p:nvPr>
            <p:ph type="sldNum" sz="quarter" idx="12"/>
          </p:nvPr>
        </p:nvSpPr>
        <p:spPr>
          <a:noFill/>
          <a:ln>
            <a:round/>
            <a:headEnd/>
            <a:tailEnd/>
          </a:ln>
        </p:spPr>
        <p:txBody>
          <a:bodyPr/>
          <a:lstStyle/>
          <a:p>
            <a:pPr>
              <a:buFont typeface="Times New Roman" pitchFamily="18" charset="0"/>
              <a:buNone/>
            </a:pPr>
            <a:fld id="{156248D3-BC1C-4351-A54A-E79E3B37216B}"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6</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
          <p:cNvSpPr>
            <a:spLocks noGrp="1" noChangeArrowheads="1"/>
          </p:cNvSpPr>
          <p:nvPr>
            <p:ph type="title"/>
          </p:nvPr>
        </p:nvSpPr>
        <p:spPr>
          <a:xfrm>
            <a:off x="503238" y="22225"/>
            <a:ext cx="9070975" cy="373063"/>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Tamperproof View State</a:t>
            </a:r>
          </a:p>
        </p:txBody>
      </p:sp>
      <p:sp>
        <p:nvSpPr>
          <p:cNvPr id="8196" name="Rectangle 2"/>
          <p:cNvSpPr>
            <a:spLocks noGrp="1" noChangeArrowheads="1"/>
          </p:cNvSpPr>
          <p:nvPr>
            <p:ph idx="1"/>
          </p:nvPr>
        </p:nvSpPr>
        <p:spPr>
          <a:xfrm>
            <a:off x="36513" y="539750"/>
            <a:ext cx="9899650" cy="6659563"/>
          </a:xfrm>
        </p:spPr>
        <p:txBody>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dirty="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If </a:t>
            </a:r>
            <a:r>
              <a:rPr lang="tr-TR" dirty="0" smtClean="0"/>
              <a:t>you want to make view state more secure, you have two choices. First, you can make sure the view state information is tamperproof by instructing ASP.NET to use a hash code.</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smtClean="0"/>
              <a:t>You might think a really clever user could get around this by generating fake view state information and a matching hash code. However, malicious users can’t generate the right hash code, because they don’t have the same cryptographic key as ASP.NET. This means the hash codes they create won’t match.</a:t>
            </a:r>
          </a:p>
        </p:txBody>
      </p:sp>
      <p:sp>
        <p:nvSpPr>
          <p:cNvPr id="8194" name="Slide Number Placeholder 5"/>
          <p:cNvSpPr>
            <a:spLocks noGrp="1"/>
          </p:cNvSpPr>
          <p:nvPr>
            <p:ph type="sldNum" sz="quarter" idx="12"/>
          </p:nvPr>
        </p:nvSpPr>
        <p:spPr>
          <a:noFill/>
          <a:ln>
            <a:round/>
            <a:headEnd/>
            <a:tailEnd/>
          </a:ln>
        </p:spPr>
        <p:txBody>
          <a:bodyPr/>
          <a:lstStyle/>
          <a:p>
            <a:pPr>
              <a:buFont typeface="Times New Roman" pitchFamily="18" charset="0"/>
              <a:buNone/>
            </a:pPr>
            <a:fld id="{9A471436-E00F-4ACB-856B-B82022D659AF}"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7</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1"/>
          <p:cNvSpPr>
            <a:spLocks noGrp="1" noChangeArrowheads="1"/>
          </p:cNvSpPr>
          <p:nvPr>
            <p:ph type="title"/>
          </p:nvPr>
        </p:nvSpPr>
        <p:spPr>
          <a:xfrm>
            <a:off x="503238" y="22225"/>
            <a:ext cx="9070975" cy="373063"/>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Tamperproof View State</a:t>
            </a:r>
          </a:p>
        </p:txBody>
      </p:sp>
      <p:sp>
        <p:nvSpPr>
          <p:cNvPr id="9220" name="Rectangle 2"/>
          <p:cNvSpPr>
            <a:spLocks noGrp="1" noChangeArrowheads="1"/>
          </p:cNvSpPr>
          <p:nvPr>
            <p:ph idx="1"/>
          </p:nvPr>
        </p:nvSpPr>
        <p:spPr>
          <a:xfrm>
            <a:off x="36513" y="431800"/>
            <a:ext cx="9899650" cy="6659563"/>
          </a:xfrm>
        </p:spPr>
        <p:txBody>
          <a:bodyPr tIns="21168">
            <a:normAutofit fontScale="850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4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400" dirty="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4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Hash </a:t>
            </a:r>
            <a:r>
              <a:rPr lang="tr-TR" sz="2400" dirty="0" smtClean="0"/>
              <a:t>codes are actually enabled by default, so if you want this functionality, you don’t need to take any extra steps. Occasionally, developers choose to disable this feature to prevent problems in a web farm where different servers have different keys. (The problem occurs if the page is posted back and handled by a new server, which won’t be able to verify the view state information.) To disable hash codes, you can use the enableViewStateMac attribute of the &lt;pages&gt; element in the web.config or machine.config file, as shown here:</a:t>
            </a:r>
          </a:p>
          <a:p>
            <a:pPr marL="539750" lvl="1" indent="0">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&lt;configuration&gt;</a:t>
            </a:r>
          </a:p>
          <a:p>
            <a:pPr marL="539750" lvl="1" indent="0">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&lt;system.web&gt;</a:t>
            </a:r>
          </a:p>
          <a:p>
            <a:pPr marL="539750" lvl="1" indent="0">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&lt;pages enableViewStateMac="false" /&gt;</a:t>
            </a:r>
          </a:p>
          <a:p>
            <a:pPr marL="539750" lvl="1" indent="0">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a:t>
            </a:r>
          </a:p>
          <a:p>
            <a:pPr marL="539750" lvl="1" indent="0">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&lt;/system.web&gt;</a:t>
            </a:r>
          </a:p>
          <a:p>
            <a:pPr marL="539750" lvl="1" indent="0">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&lt;/configuration&gt;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However, a much better way to solve this problem is to configure multiple servers to use the same key, thereby removing any problem.</a:t>
            </a:r>
          </a:p>
        </p:txBody>
      </p:sp>
      <p:sp>
        <p:nvSpPr>
          <p:cNvPr id="9218" name="Slide Number Placeholder 5"/>
          <p:cNvSpPr>
            <a:spLocks noGrp="1"/>
          </p:cNvSpPr>
          <p:nvPr>
            <p:ph type="sldNum" sz="quarter" idx="12"/>
          </p:nvPr>
        </p:nvSpPr>
        <p:spPr>
          <a:noFill/>
          <a:ln>
            <a:round/>
            <a:headEnd/>
            <a:tailEnd/>
          </a:ln>
        </p:spPr>
        <p:txBody>
          <a:bodyPr/>
          <a:lstStyle/>
          <a:p>
            <a:pPr>
              <a:buFont typeface="Times New Roman" pitchFamily="18" charset="0"/>
              <a:buNone/>
            </a:pPr>
            <a:fld id="{7FD98772-418F-4C3A-9983-003F23066339}"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8</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
          <p:cNvSpPr>
            <a:spLocks noGrp="1" noChangeArrowheads="1"/>
          </p:cNvSpPr>
          <p:nvPr>
            <p:ph type="title"/>
          </p:nvPr>
        </p:nvSpPr>
        <p:spPr>
          <a:xfrm>
            <a:off x="468313" y="23813"/>
            <a:ext cx="9070975" cy="369887"/>
          </a:xfrm>
        </p:spPr>
        <p:txBody>
          <a:bodyPr tIns="22932"/>
          <a:lstStyle/>
          <a:p>
            <a:pPr eaLnBrk="1">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tr-TR" sz="2600" smtClean="0"/>
              <a:t>Private View State</a:t>
            </a:r>
          </a:p>
        </p:txBody>
      </p:sp>
      <p:sp>
        <p:nvSpPr>
          <p:cNvPr id="10244" name="Rectangle 2"/>
          <p:cNvSpPr>
            <a:spLocks noGrp="1" noChangeArrowheads="1"/>
          </p:cNvSpPr>
          <p:nvPr>
            <p:ph idx="1"/>
          </p:nvPr>
        </p:nvSpPr>
        <p:spPr>
          <a:xfrm>
            <a:off x="179388" y="539750"/>
            <a:ext cx="9720262" cy="7075488"/>
          </a:xfrm>
        </p:spPr>
        <p:txBody>
          <a:bodyPr tIns="22932">
            <a:normAutofit fontScale="85000" lnSpcReduction="20000"/>
          </a:bodyPr>
          <a:lstStyle/>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6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600" dirty="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en-US" sz="2600" dirty="0" smtClean="0"/>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Even </a:t>
            </a:r>
            <a:r>
              <a:rPr lang="tr-TR" sz="2600" dirty="0" smtClean="0"/>
              <a:t>when you use hash codes, the view state data will still be readable by the user. In many cases, this is completely acceptable—after all, the view state tracks information that’s often provided directly through other controls. However, if your view state contains some information you want to keep secret, you can enable view state encryption.</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smtClean="0"/>
              <a:t>You can turn on encryption for an individual page using the ViewStateEncryptionMode property of the Page directive:</a:t>
            </a:r>
          </a:p>
          <a:p>
            <a:pPr marL="863600" lvl="1"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&lt;%@Page ViewStateEncryptionMode="Always" %&gt;</a:t>
            </a:r>
          </a:p>
          <a:p>
            <a:pPr marL="431800" indent="-323850" eaLnBrk="1">
              <a:buClr>
                <a:srgbClr val="FFFFFF"/>
              </a:buClr>
              <a:buSzPct val="45000"/>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Or you can set the same attribute in a configuration file:</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&lt;configuration&gt;</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&lt;system.web&gt;</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&lt;pages viewStateEncryptionMode="Always" /&gt;</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&lt;/system.web&gt;</a:t>
            </a:r>
          </a:p>
          <a:p>
            <a:pPr marL="539750" lvl="1" indent="0" eaLnBrk="1">
              <a:buClr>
                <a:srgbClr val="FFFFFF"/>
              </a:buClr>
              <a:buSzPct val="4500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dirty="0" smtClean="0"/>
              <a:t>&lt;/configuration&gt;</a:t>
            </a:r>
          </a:p>
        </p:txBody>
      </p:sp>
      <p:sp>
        <p:nvSpPr>
          <p:cNvPr id="10242" name="Slide Number Placeholder 5"/>
          <p:cNvSpPr>
            <a:spLocks noGrp="1"/>
          </p:cNvSpPr>
          <p:nvPr>
            <p:ph type="sldNum" sz="quarter" idx="12"/>
          </p:nvPr>
        </p:nvSpPr>
        <p:spPr>
          <a:noFill/>
          <a:ln>
            <a:round/>
            <a:headEnd/>
            <a:tailEnd/>
          </a:ln>
        </p:spPr>
        <p:txBody>
          <a:bodyPr/>
          <a:lstStyle/>
          <a:p>
            <a:pPr>
              <a:buFont typeface="Times New Roman" pitchFamily="18" charset="0"/>
              <a:buNone/>
            </a:pPr>
            <a:fld id="{67B48CAC-3390-4706-9162-667040E35D46}" type="slidenum">
              <a:rPr lang="tr-TR" smtClean="0">
                <a:latin typeface="Times New Roman" pitchFamily="18" charset="0"/>
                <a:ea typeface="Arial Unicode MS" pitchFamily="34" charset="-128"/>
                <a:cs typeface="Arial Unicode MS" pitchFamily="34" charset="-128"/>
              </a:rPr>
              <a:pPr>
                <a:buFont typeface="Times New Roman" pitchFamily="18" charset="0"/>
                <a:buNone/>
              </a:pPr>
              <a:t>9</a:t>
            </a:fld>
            <a:endParaRPr lang="tr-TR" smtClean="0">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DF756DCDE86A4AAF893127053D2C7B" ma:contentTypeVersion="" ma:contentTypeDescription="Create a new document." ma:contentTypeScope="" ma:versionID="14a816a3127e5c4d23b9eed28e7f1c4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C0B6F7-A182-4D87-951C-6BC95CFA0E20}"/>
</file>

<file path=customXml/itemProps2.xml><?xml version="1.0" encoding="utf-8"?>
<ds:datastoreItem xmlns:ds="http://schemas.openxmlformats.org/officeDocument/2006/customXml" ds:itemID="{837EF7D6-AA34-4F4B-A299-AD14386F9AA4}"/>
</file>

<file path=customXml/itemProps3.xml><?xml version="1.0" encoding="utf-8"?>
<ds:datastoreItem xmlns:ds="http://schemas.openxmlformats.org/officeDocument/2006/customXml" ds:itemID="{3CC78A31-71C2-4D7D-893D-688EECB0C00C}"/>
</file>

<file path=docProps/app.xml><?xml version="1.0" encoding="utf-8"?>
<Properties xmlns="http://schemas.openxmlformats.org/officeDocument/2006/extended-properties" xmlns:vt="http://schemas.openxmlformats.org/officeDocument/2006/docPropsVTypes">
  <Template>Ion</Template>
  <TotalTime>250</TotalTime>
  <Words>5427</Words>
  <Application>Microsoft Office PowerPoint</Application>
  <PresentationFormat>Custom</PresentationFormat>
  <Paragraphs>565</Paragraphs>
  <Slides>47</Slides>
  <Notes>46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Arial Unicode MS</vt:lpstr>
      <vt:lpstr>Arial</vt:lpstr>
      <vt:lpstr>Century Gothic</vt:lpstr>
      <vt:lpstr>Courier</vt:lpstr>
      <vt:lpstr>TheSansMonoCondensed-SemiLight</vt:lpstr>
      <vt:lpstr>Times New Roman</vt:lpstr>
      <vt:lpstr>Utopia-Regular</vt:lpstr>
      <vt:lpstr>Wingdings</vt:lpstr>
      <vt:lpstr>Wingdings 3</vt:lpstr>
      <vt:lpstr>Ion</vt:lpstr>
      <vt:lpstr>State Management</vt:lpstr>
      <vt:lpstr>The Problem of State</vt:lpstr>
      <vt:lpstr>View State</vt:lpstr>
      <vt:lpstr>The ViewState Collection</vt:lpstr>
      <vt:lpstr>ViewState Example</vt:lpstr>
      <vt:lpstr>Making View State Secure</vt:lpstr>
      <vt:lpstr>Tamperproof View State</vt:lpstr>
      <vt:lpstr>Tamperproof View State</vt:lpstr>
      <vt:lpstr>Private View State</vt:lpstr>
      <vt:lpstr>Private View State</vt:lpstr>
      <vt:lpstr>Retaining Member Variables</vt:lpstr>
      <vt:lpstr>Retaining Member Variables</vt:lpstr>
      <vt:lpstr>Transferring Information Between Pages</vt:lpstr>
      <vt:lpstr>Cross-Page Posting</vt:lpstr>
      <vt:lpstr>Cross-Page Posting Sample </vt:lpstr>
      <vt:lpstr>Cross-Page Posting</vt:lpstr>
      <vt:lpstr>Cross-Page Posting</vt:lpstr>
      <vt:lpstr>Cross-Page Posting</vt:lpstr>
      <vt:lpstr>Cross-Page Posting</vt:lpstr>
      <vt:lpstr>Cross-Page Posting</vt:lpstr>
      <vt:lpstr>The Query String</vt:lpstr>
      <vt:lpstr>The Query String</vt:lpstr>
      <vt:lpstr>The Query String</vt:lpstr>
      <vt:lpstr>Query String Example</vt:lpstr>
      <vt:lpstr>Query String Example</vt:lpstr>
      <vt:lpstr>URL Encoding</vt:lpstr>
      <vt:lpstr>Cookies</vt:lpstr>
      <vt:lpstr>Cookies</vt:lpstr>
      <vt:lpstr>Cookies</vt:lpstr>
      <vt:lpstr>Cookies</vt:lpstr>
      <vt:lpstr>A Cookie Sample</vt:lpstr>
      <vt:lpstr>Session State</vt:lpstr>
      <vt:lpstr>Session Tracking</vt:lpstr>
      <vt:lpstr>Using Session State</vt:lpstr>
      <vt:lpstr>Using Session State</vt:lpstr>
      <vt:lpstr>HTTPSessionStateMembers</vt:lpstr>
      <vt:lpstr>Session State Configuration</vt:lpstr>
      <vt:lpstr>Session State Configuration</vt:lpstr>
      <vt:lpstr>Cookieless Configuration</vt:lpstr>
      <vt:lpstr>Cookieless</vt:lpstr>
      <vt:lpstr>Timeout</vt:lpstr>
      <vt:lpstr>Mode</vt:lpstr>
      <vt:lpstr>Application State</vt:lpstr>
      <vt:lpstr>Application State</vt:lpstr>
      <vt:lpstr>Application State</vt:lpstr>
      <vt:lpstr>Application State</vt:lpstr>
      <vt:lpstr>Application State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Management</dc:title>
  <dc:creator>Emre Özen</dc:creator>
  <cp:lastModifiedBy>Deshy</cp:lastModifiedBy>
  <cp:revision>14</cp:revision>
  <cp:lastPrinted>1601-01-01T00:00:00Z</cp:lastPrinted>
  <dcterms:created xsi:type="dcterms:W3CDTF">2009-11-05T12:18:17Z</dcterms:created>
  <dcterms:modified xsi:type="dcterms:W3CDTF">2019-08-08T09:07:37Z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0x01010018DF756DCDE86A4AAF893127053D2C7B</vt:lpwstr>
  </property>
</Properties>
</file>