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6 TASK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WIZARD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5" y="756745"/>
            <a:ext cx="8735735" cy="5735775"/>
          </a:xfrm>
        </p:spPr>
      </p:pic>
    </p:spTree>
    <p:extLst>
      <p:ext uri="{BB962C8B-B14F-4D97-AF65-F5344CB8AC3E}">
        <p14:creationId xmlns:p14="http://schemas.microsoft.com/office/powerpoint/2010/main" val="165671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1" y="973668"/>
            <a:ext cx="9633458" cy="5186434"/>
          </a:xfrm>
        </p:spPr>
      </p:pic>
    </p:spTree>
    <p:extLst>
      <p:ext uri="{BB962C8B-B14F-4D97-AF65-F5344CB8AC3E}">
        <p14:creationId xmlns:p14="http://schemas.microsoft.com/office/powerpoint/2010/main" val="336969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3" y="973668"/>
            <a:ext cx="9527985" cy="5535590"/>
          </a:xfrm>
        </p:spPr>
      </p:pic>
    </p:spTree>
    <p:extLst>
      <p:ext uri="{BB962C8B-B14F-4D97-AF65-F5344CB8AC3E}">
        <p14:creationId xmlns:p14="http://schemas.microsoft.com/office/powerpoint/2010/main" val="338848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327150"/>
            <a:ext cx="8356286" cy="5383208"/>
          </a:xfrm>
        </p:spPr>
      </p:pic>
    </p:spTree>
    <p:extLst>
      <p:ext uri="{BB962C8B-B14F-4D97-AF65-F5344CB8AC3E}">
        <p14:creationId xmlns:p14="http://schemas.microsoft.com/office/powerpoint/2010/main" val="63146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" y="1512239"/>
            <a:ext cx="7961586" cy="5291086"/>
          </a:xfrm>
        </p:spPr>
      </p:pic>
    </p:spTree>
    <p:extLst>
      <p:ext uri="{BB962C8B-B14F-4D97-AF65-F5344CB8AC3E}">
        <p14:creationId xmlns:p14="http://schemas.microsoft.com/office/powerpoint/2010/main" val="48200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" y="1545021"/>
            <a:ext cx="9953680" cy="4887310"/>
          </a:xfrm>
        </p:spPr>
      </p:pic>
    </p:spTree>
    <p:extLst>
      <p:ext uri="{BB962C8B-B14F-4D97-AF65-F5344CB8AC3E}">
        <p14:creationId xmlns:p14="http://schemas.microsoft.com/office/powerpoint/2010/main" val="260678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8" y="1324303"/>
            <a:ext cx="8413209" cy="5481468"/>
          </a:xfrm>
        </p:spPr>
      </p:pic>
    </p:spTree>
    <p:extLst>
      <p:ext uri="{BB962C8B-B14F-4D97-AF65-F5344CB8AC3E}">
        <p14:creationId xmlns:p14="http://schemas.microsoft.com/office/powerpoint/2010/main" val="222678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973668"/>
            <a:ext cx="8705829" cy="5692273"/>
          </a:xfrm>
        </p:spPr>
      </p:pic>
    </p:spTree>
    <p:extLst>
      <p:ext uri="{BB962C8B-B14F-4D97-AF65-F5344CB8AC3E}">
        <p14:creationId xmlns:p14="http://schemas.microsoft.com/office/powerpoint/2010/main" val="2213947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F756DCDE86A4AAF893127053D2C7B" ma:contentTypeVersion="" ma:contentTypeDescription="Create a new document." ma:contentTypeScope="" ma:versionID="14a816a3127e5c4d23b9eed28e7f1c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EFCC89-9F8E-4963-B80B-F2FB97B0FBBA}"/>
</file>

<file path=customXml/itemProps2.xml><?xml version="1.0" encoding="utf-8"?>
<ds:datastoreItem xmlns:ds="http://schemas.openxmlformats.org/officeDocument/2006/customXml" ds:itemID="{663C53B5-4D6A-422C-8704-ED31E5E8D553}"/>
</file>

<file path=customXml/itemProps3.xml><?xml version="1.0" encoding="utf-8"?>
<ds:datastoreItem xmlns:ds="http://schemas.openxmlformats.org/officeDocument/2006/customXml" ds:itemID="{3825EB4B-0413-4CF2-9AE9-87E626A5737D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</TotalTime>
  <Words>4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LAB 6 TASK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 TASK </dc:title>
  <dc:creator>Windows User</dc:creator>
  <cp:lastModifiedBy>Windows User</cp:lastModifiedBy>
  <cp:revision>1</cp:revision>
  <dcterms:created xsi:type="dcterms:W3CDTF">2019-08-07T09:52:21Z</dcterms:created>
  <dcterms:modified xsi:type="dcterms:W3CDTF">2019-08-07T09:55:08Z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0x01010018DF756DCDE86A4AAF893127053D2C7B</vt:lpwstr>
  </property>
</Properties>
</file>