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6E0"/>
    <a:srgbClr val="C16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4660"/>
  </p:normalViewPr>
  <p:slideViewPr>
    <p:cSldViewPr snapToGrid="0">
      <p:cViewPr>
        <p:scale>
          <a:sx n="64" d="100"/>
          <a:sy n="64" d="100"/>
        </p:scale>
        <p:origin x="18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AAB2E9-B1B7-4A80-A1C0-887ED4ED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808AE2F-8EB6-4992-8134-26B8A802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947-D609-4B07-B237-01EC6D0D2BD9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5A04173-00E9-4AA4-9F56-B81E67C1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A599181-2C13-4D9F-9B3E-834304AA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3AB8-431E-4AA8-AECF-9667F18CA0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14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6C87A59-AA70-4A0B-8A7B-5E6202B3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894FE7E-928F-411B-AD89-3DA8A329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1061788-0593-407C-8219-58425CE7E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5947-D609-4B07-B237-01EC6D0D2BD9}" type="datetimeFigureOut">
              <a:rPr lang="tr-TR" smtClean="0"/>
              <a:t>21.12.2023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A5589EA-6226-4418-A48B-41DE12946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7C7B9B-CDAB-478C-AADA-4620DB41E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3AB8-431E-4AA8-AECF-9667F18CA0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6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37E1225-45D2-49F6-B781-41675715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/>
              <a:t>Chapter </a:t>
            </a:r>
            <a:r>
              <a:rPr lang="tr-TR" altLang="tr-TR" b="1"/>
              <a:t>7</a:t>
            </a:r>
            <a:r>
              <a:rPr lang="en-US" altLang="tr-TR" b="1"/>
              <a:t>  Text Files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183F730-6E55-4AC9-9E53-A4F68E2A7C3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6061735-FF03-4ED0-9A67-C05BBBEC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8696FBC-2ADA-480F-82A2-EF2EA342486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3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54E7CFD-6D1A-4EE1-A039-4212BFAD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4B4C805-9C9C-41FF-B082-2DC5E17C7D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1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321747C-DADD-4E47-BAB3-FB0640C4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E3CEB49-0080-46FF-9E05-C85D8F27759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2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7075E0C-15D0-462A-9D2D-131C2307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b="1"/>
              <a:t>Let’s Try It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11485FE-724F-4124-8E30-10A4E4F8354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7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F377D4C-A61F-438D-9AC4-2F52B106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9E539C-6929-40BA-AA1A-572D020EA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6" y="0"/>
            <a:ext cx="9144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FB10B3-A2E5-452A-80F9-8D923AE12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486" y="5264797"/>
            <a:ext cx="138765" cy="363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BEC085-71BA-47BC-AF49-5C326BFE5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22" y="5698870"/>
            <a:ext cx="996237" cy="363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90868-E650-48FD-BDEE-321CF227F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735" y="4453578"/>
            <a:ext cx="53376" cy="36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9A81E49-D213-4147-8768-351DDD1D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b="1"/>
              <a:t>Let’s Try It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DD832A5-A1BC-4EAF-BFEA-8CEE24673004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3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F7F6785-3408-4675-9387-DC50538F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b="1"/>
              <a:t>Reading Text Files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6F13BF2-700D-420C-9A9B-E4C831A0CAA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8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C329FA1-D7C8-4080-B796-C56E059B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EA618B-24BD-439E-B367-11AB446359C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82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62EA38F-EC76-4989-A466-0749B555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6D95666-A838-403D-9105-EEFFC1D239E7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50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DCC696F-844B-41F0-A375-1492A881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64E445F-FC70-4945-B0B4-4FEFBD58D4B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0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00DE5E9-EB7F-451D-8830-B1481A47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C12663C-4E81-45C8-B80E-05516802DB81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64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73F18D1-57B8-47AC-8EB0-0346E054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b="1"/>
              <a:t>Let’s Try It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2823C23-143A-41AA-85B9-37A1AFD66427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6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574704F-DD59-4524-B9C0-1BB88299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b="1"/>
              <a:t>Writing Text Files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363F2E3-301A-4934-B443-990E3E378B7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42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5158992-713A-43AE-BCDA-A1E1D9B9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584EC7F-970D-4685-9F4A-9704C7787B4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0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56BA822-F615-427E-A8B5-26259337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11F097C-1A58-4B44-9AB8-60905E9EAAF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23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C39D188-DD39-4D89-B10B-51D00A0A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b="1"/>
              <a:t>Let’s Try It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EFFECE5-B5C4-4909-B5F7-57A8DF0157E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69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CAD6DFD-C838-4C88-8407-6E1EB72E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587542F-99FA-421A-8EC5-C80BF2DD2BC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09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E8C5CF2-511E-4555-A071-710A7E28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b="1"/>
              <a:t>String Traversal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4364A85-1F6C-49F9-A137-2CAC27E3AA3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89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F85E390-80B1-44FD-8696-45836882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754C10-7B0B-45B0-951D-3852F3CDE82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82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555A09F-39EE-43E7-AF5F-E3E85C23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/>
              <a:t>String-Applicable Sequence Operations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A72CAD0-0E30-45BB-A401-C9FF87F01F2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506F5D7-DE83-4373-9816-D1D58CED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6175815-7F58-427E-8974-E73679C6B50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5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9CE691C-5BAA-447E-AB0B-66F91F7E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6CC227F-5932-4C3B-8400-D395EC74FAB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70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1D6E886-37A9-487B-B5AB-7C5F5B3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F378773-3A0F-414E-AB5F-840746DAD854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52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239C419-BA50-442A-AD3B-5225EB2D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b="1"/>
              <a:t>String Methods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12A3E71-63F1-42AB-A27F-69CC2318441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35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3C35417-D13F-48C3-91B2-0381F2F5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7503926-2D42-44CB-BB36-434AB604323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99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7449D99-571C-4A73-84BC-E3CEE3C4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2B50D4C-B52E-46A0-8082-F8C41FEBDEC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52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08171AA-1147-4197-BA1F-AF860153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2A2FE2-662A-4365-8F15-D26D220F38F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9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1E168BE-A49E-45BD-9D3F-A6D0AFC4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712F403-CBDF-40D3-A91B-4582FEA8FF6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95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470DE89-BD56-4030-939A-8C63DF15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553A0AA-A5CA-46B5-B35D-2929F804C40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35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6654228-E1DB-4CBC-A224-EA53BC20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3619737-3726-443F-A7DE-11980B8F9B01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14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4063AFD-A439-49DF-9DDC-05F83D9B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EAC392A-3FFF-4B42-9E1A-8109E19C123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91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46A582B-2678-43D2-BA2D-BC4B3293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14F8D96-1CFD-4B27-B22E-DBF5947122A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1E57D00-19BB-4513-B4E9-5D3E0796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b="1"/>
              <a:t>Let’s Try It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216F557-CEE0-415E-9888-7B70A5ACC22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90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81BC5C8-D1FB-4739-9571-9EFBAB6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AE93EA9-E41B-4ADC-BA59-1C4819A4A02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80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515FC71-9856-428F-9A77-B0304EC8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F2DC708-5E11-4B6A-8251-7FA4291746C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6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B43583B-0059-41A3-A647-5F2BE423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B2986B0-AA9F-4B1A-A708-4DD8B2694DD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2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7E4AAFD-C365-4AF6-BB9D-BF3178DD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b="1"/>
              <a:t>Opening Text Files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AE68154-8234-4E12-BB30-F04A0068069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0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7BF1A95-3F4C-41AF-B6B4-DE937595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9034282-1476-47E9-809C-6BD2FFA6A5B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5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F326723-7A09-4ED7-801F-E6FB99BE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6A84189-E3ED-4928-AB1A-0EDE15804CE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8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6675154-424F-41A4-8752-38DF7452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202FDA2-FE76-4966-A226-612FB0FCC0E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8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77289D8E2C5B4F880D4638B297669C" ma:contentTypeVersion="" ma:contentTypeDescription="Create a new document." ma:contentTypeScope="" ma:versionID="5e085b1cd7043780e502ed242156fc6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dd9e01569c44ca091a7f2b97b07808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8043EE-6EFE-40FD-B5BE-60BB488EA021}"/>
</file>

<file path=customXml/itemProps2.xml><?xml version="1.0" encoding="utf-8"?>
<ds:datastoreItem xmlns:ds="http://schemas.openxmlformats.org/officeDocument/2006/customXml" ds:itemID="{2ADD94F8-B811-43E3-8960-F1321794EE12}"/>
</file>

<file path=customXml/itemProps3.xml><?xml version="1.0" encoding="utf-8"?>
<ds:datastoreItem xmlns:ds="http://schemas.openxmlformats.org/officeDocument/2006/customXml" ds:itemID="{48F8BA77-AD03-46CF-9E94-1C543AADD7B4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</Words>
  <Application>Microsoft Office PowerPoint</Application>
  <PresentationFormat>On-screen Show (4:3)</PresentationFormat>
  <Paragraphs>12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Teması</vt:lpstr>
      <vt:lpstr>Chapter 7  Text Files</vt:lpstr>
      <vt:lpstr>PowerPoint Presentation</vt:lpstr>
      <vt:lpstr>PowerPoint Presentation</vt:lpstr>
      <vt:lpstr>Let’s Try It</vt:lpstr>
      <vt:lpstr>PowerPoint Presentation</vt:lpstr>
      <vt:lpstr>Opening Text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Try It</vt:lpstr>
      <vt:lpstr>PowerPoint Presentation</vt:lpstr>
      <vt:lpstr>Let’s Try It</vt:lpstr>
      <vt:lpstr>Reading Text Files</vt:lpstr>
      <vt:lpstr>PowerPoint Presentation</vt:lpstr>
      <vt:lpstr>PowerPoint Presentation</vt:lpstr>
      <vt:lpstr>PowerPoint Presentation</vt:lpstr>
      <vt:lpstr>Let’s Try It</vt:lpstr>
      <vt:lpstr>Writing Text Files</vt:lpstr>
      <vt:lpstr>PowerPoint Presentation</vt:lpstr>
      <vt:lpstr>PowerPoint Presentation</vt:lpstr>
      <vt:lpstr>Let’s Try It</vt:lpstr>
      <vt:lpstr>PowerPoint Presentation</vt:lpstr>
      <vt:lpstr>String Traversal</vt:lpstr>
      <vt:lpstr>PowerPoint Presentation</vt:lpstr>
      <vt:lpstr>String-Applicable Sequence Operations</vt:lpstr>
      <vt:lpstr>PowerPoint Presentation</vt:lpstr>
      <vt:lpstr>PowerPoint Presentation</vt:lpstr>
      <vt:lpstr>String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 Text Files</dc:title>
  <dc:creator>John O</dc:creator>
  <cp:lastModifiedBy>John O</cp:lastModifiedBy>
  <cp:revision>3</cp:revision>
  <dcterms:modified xsi:type="dcterms:W3CDTF">2023-12-21T11:58:05Z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0x0101003077289D8E2C5B4F880D4638B297669C</vt:lpwstr>
  </property>
</Properties>
</file>