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32" r:id="rId1"/>
  </p:sldMasterIdLst>
  <p:notesMasterIdLst>
    <p:notesMasterId r:id="rId25"/>
  </p:notesMasterIdLst>
  <p:sldIdLst>
    <p:sldId id="299" r:id="rId2"/>
    <p:sldId id="273" r:id="rId3"/>
    <p:sldId id="303" r:id="rId4"/>
    <p:sldId id="304" r:id="rId5"/>
    <p:sldId id="305" r:id="rId6"/>
    <p:sldId id="302" r:id="rId7"/>
    <p:sldId id="348" r:id="rId8"/>
    <p:sldId id="308" r:id="rId9"/>
    <p:sldId id="326" r:id="rId10"/>
    <p:sldId id="327" r:id="rId11"/>
    <p:sldId id="343" r:id="rId12"/>
    <p:sldId id="349" r:id="rId13"/>
    <p:sldId id="332" r:id="rId14"/>
    <p:sldId id="328" r:id="rId15"/>
    <p:sldId id="329" r:id="rId16"/>
    <p:sldId id="330" r:id="rId17"/>
    <p:sldId id="335" r:id="rId18"/>
    <p:sldId id="336" r:id="rId19"/>
    <p:sldId id="350" r:id="rId20"/>
    <p:sldId id="351" r:id="rId21"/>
    <p:sldId id="352" r:id="rId22"/>
    <p:sldId id="353" r:id="rId23"/>
    <p:sldId id="324"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80" d="100"/>
          <a:sy n="80" d="100"/>
        </p:scale>
        <p:origin x="-144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CFC223-A2DD-4B0D-AB95-4B4F5A53FA93}" type="datetimeFigureOut">
              <a:rPr lang="tr-TR" smtClean="0"/>
              <a:pPr/>
              <a:t>01.12.2014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B763C-500F-41A2-83C2-3BE65941246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CCB0FF28-54BD-49D5-9816-89377949B516}" type="datetime1">
              <a:rPr lang="tr-TR" smtClean="0"/>
              <a:pPr/>
              <a:t>01.12.2014</a:t>
            </a:fld>
            <a:endParaRPr lang="tr-TR"/>
          </a:p>
        </p:txBody>
      </p:sp>
      <p:sp>
        <p:nvSpPr>
          <p:cNvPr id="17" name="16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32FF590-8B90-4719-A884-C33C8A54A8B5}" type="datetime1">
              <a:rPr lang="tr-TR" smtClean="0"/>
              <a:pPr/>
              <a:t>01.12.2014</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6" name="5 Slayt Numarası Yer Tutucusu"/>
          <p:cNvSpPr>
            <a:spLocks noGrp="1"/>
          </p:cNvSpPr>
          <p:nvPr>
            <p:ph type="sldNum" sz="quarter" idx="12"/>
          </p:nvPr>
        </p:nvSpPr>
        <p:spPr/>
        <p:txBody>
          <a:bodyPr/>
          <a:lstStyle/>
          <a:p>
            <a:fld id="{2C96FA02-D0B2-4A2B-8223-F71D8D3D8F3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2C96FA02-D0B2-4A2B-8223-F71D8D3D8F30}"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B7BC50-A282-4D85-993A-D7236948F6A7}" type="datetime1">
              <a:rPr lang="tr-TR" smtClean="0"/>
              <a:pPr/>
              <a:t>01.12.2014</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5D9FEA0-D842-46A8-9B4E-97F691DA06F4}" type="datetime1">
              <a:rPr lang="tr-TR" smtClean="0"/>
              <a:pPr/>
              <a:t>01.12.2014</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2C96FA02-D0B2-4A2B-8223-F71D8D3D8F30}"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4" name="3 Veri Yer Tutucusu"/>
          <p:cNvSpPr>
            <a:spLocks noGrp="1"/>
          </p:cNvSpPr>
          <p:nvPr>
            <p:ph type="dt" sz="half" idx="10"/>
          </p:nvPr>
        </p:nvSpPr>
        <p:spPr/>
        <p:txBody>
          <a:bodyPr/>
          <a:lstStyle/>
          <a:p>
            <a:fld id="{A224B734-07A3-456C-8BDD-4D3E270634E6}" type="datetime1">
              <a:rPr lang="tr-TR" smtClean="0"/>
              <a:pPr/>
              <a:t>01.12.2014</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006F2EF6-B5D6-4A2E-B6E1-1EC922F65094}" type="datetime1">
              <a:rPr lang="tr-TR" smtClean="0"/>
              <a:pPr/>
              <a:t>01.12.2014</a:t>
            </a:fld>
            <a:endParaRPr lang="tr-TR"/>
          </a:p>
        </p:txBody>
      </p:sp>
      <p:sp>
        <p:nvSpPr>
          <p:cNvPr id="6" name="5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7" name="6 Slayt Numarası Yer Tutucusu"/>
          <p:cNvSpPr>
            <a:spLocks noGrp="1"/>
          </p:cNvSpPr>
          <p:nvPr>
            <p:ph type="sldNum" sz="quarter" idx="12"/>
          </p:nvPr>
        </p:nvSpPr>
        <p:spPr/>
        <p:txBody>
          <a:bodyPr/>
          <a:lstStyle/>
          <a:p>
            <a:fld id="{2C96FA02-D0B2-4A2B-8223-F71D8D3D8F30}"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6499B97-0F16-4774-B034-FB741C53EAAE}" type="datetime1">
              <a:rPr lang="tr-TR" smtClean="0"/>
              <a:pPr/>
              <a:t>01.12.2014</a:t>
            </a:fld>
            <a:endParaRPr lang="tr-TR"/>
          </a:p>
        </p:txBody>
      </p:sp>
      <p:sp>
        <p:nvSpPr>
          <p:cNvPr id="8" name="7 Altbilgi Yer Tutucusu"/>
          <p:cNvSpPr>
            <a:spLocks noGrp="1"/>
          </p:cNvSpPr>
          <p:nvPr>
            <p:ph type="ftr" sz="quarter" idx="11"/>
          </p:nvPr>
        </p:nvSpPr>
        <p:spPr>
          <a:xfrm>
            <a:off x="304800" y="6409944"/>
            <a:ext cx="3581400" cy="365760"/>
          </a:xfrm>
        </p:spPr>
        <p:txBody>
          <a:bodyPr/>
          <a:lstStyle/>
          <a:p>
            <a:r>
              <a:rPr lang="tr-TR" smtClean="0"/>
              <a:t>Bankacılık ve Finans Uzaktan Öğretim Tezsiz Yüksek Lisans Programı</a:t>
            </a:r>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2C96FA02-D0B2-4A2B-8223-F71D8D3D8F30}"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E6D58F4-FE21-4359-8C60-CD9CDCD426FB}" type="datetime1">
              <a:rPr lang="tr-TR" smtClean="0"/>
              <a:pPr/>
              <a:t>01.12.2014</a:t>
            </a:fld>
            <a:endParaRPr lang="tr-TR"/>
          </a:p>
        </p:txBody>
      </p:sp>
      <p:sp>
        <p:nvSpPr>
          <p:cNvPr id="4" name="3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2C96FA02-D0B2-4A2B-8223-F71D8D3D8F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6933EDBE-ABFF-4B24-AC18-7D7D123B70ED}" type="datetime1">
              <a:rPr lang="tr-TR" smtClean="0"/>
              <a:pPr/>
              <a:t>01.12.2014</a:t>
            </a:fld>
            <a:endParaRPr lang="tr-TR"/>
          </a:p>
        </p:txBody>
      </p:sp>
      <p:sp>
        <p:nvSpPr>
          <p:cNvPr id="3" name="2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2C96FA02-D0B2-4A2B-8223-F71D8D3D8F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FCF4F192-1B14-4CD5-BF3E-D93D216E6F90}" type="datetime1">
              <a:rPr lang="tr-TR" smtClean="0"/>
              <a:pPr/>
              <a:t>01.12.2014</a:t>
            </a:fld>
            <a:endParaRPr lang="tr-TR"/>
          </a:p>
        </p:txBody>
      </p:sp>
      <p:sp>
        <p:nvSpPr>
          <p:cNvPr id="6" name="5 Altbilgi Yer Tutucusu"/>
          <p:cNvSpPr>
            <a:spLocks noGrp="1"/>
          </p:cNvSpPr>
          <p:nvPr>
            <p:ph type="ftr" sz="quarter" idx="11"/>
          </p:nvPr>
        </p:nvSpPr>
        <p:spPr>
          <a:xfrm>
            <a:off x="301752" y="6410848"/>
            <a:ext cx="3383280" cy="365760"/>
          </a:xfrm>
        </p:spPr>
        <p:txBody>
          <a:bodyPr/>
          <a:lstStyle/>
          <a:p>
            <a:r>
              <a:rPr lang="tr-TR" smtClean="0"/>
              <a:t>Bankacılık ve Finans Uzaktan Öğretim Tezsiz Yüksek Lisans Programı</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2C96FA02-D0B2-4A2B-8223-F71D8D3D8F30}"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3C3DD6A2-F6F4-43B0-A48D-5AC533EB370E}" type="datetime1">
              <a:rPr lang="tr-TR" smtClean="0"/>
              <a:pPr/>
              <a:t>01.12.2014</a:t>
            </a:fld>
            <a:endParaRPr lang="tr-TR"/>
          </a:p>
        </p:txBody>
      </p:sp>
      <p:sp>
        <p:nvSpPr>
          <p:cNvPr id="6" name="5 Altbilgi Yer Tutucusu"/>
          <p:cNvSpPr>
            <a:spLocks noGrp="1"/>
          </p:cNvSpPr>
          <p:nvPr>
            <p:ph type="ftr" sz="quarter" idx="11"/>
          </p:nvPr>
        </p:nvSpPr>
        <p:spPr>
          <a:xfrm>
            <a:off x="301752" y="6410848"/>
            <a:ext cx="3584448" cy="365760"/>
          </a:xfrm>
        </p:spPr>
        <p:txBody>
          <a:bodyPr/>
          <a:lstStyle/>
          <a:p>
            <a:r>
              <a:rPr lang="tr-TR" smtClean="0"/>
              <a:t>Bankacılık ve Finans Uzaktan Öğretim Tezsiz Yüksek Lisans Programı</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71FA9D-65AC-4589-8D9E-72D652954518}" type="datetime1">
              <a:rPr lang="tr-TR" smtClean="0"/>
              <a:pPr/>
              <a:t>01.12.2014</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tr-TR" smtClean="0"/>
              <a:t>Bankacılık ve Finans Uzaktan Öğretim Tezsiz Yüksek Lisans Programı</a:t>
            </a:r>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C96FA02-D0B2-4A2B-8223-F71D8D3D8F30}"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PowerPoint_Slayd_1.sldx"/></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4 Metin Yer Tutucusu"/>
          <p:cNvSpPr>
            <a:spLocks noGrp="1"/>
          </p:cNvSpPr>
          <p:nvPr>
            <p:ph type="body" idx="1"/>
          </p:nvPr>
        </p:nvSpPr>
        <p:spPr/>
        <p:txBody>
          <a:bodyPr anchor="b">
            <a:normAutofit/>
          </a:bodyPr>
          <a:lstStyle/>
          <a:p>
            <a:r>
              <a:rPr lang="tr-TR" sz="3000" dirty="0" smtClean="0">
                <a:latin typeface="Tahoma" pitchFamily="34" charset="0"/>
                <a:ea typeface="Tahoma" pitchFamily="34" charset="0"/>
                <a:cs typeface="Tahoma" pitchFamily="34" charset="0"/>
              </a:rPr>
              <a:t>MALİYET VE YÖNETİM MUHASEBESİ</a:t>
            </a:r>
          </a:p>
        </p:txBody>
      </p:sp>
      <p:sp>
        <p:nvSpPr>
          <p:cNvPr id="4" name="3 Başlık"/>
          <p:cNvSpPr>
            <a:spLocks noGrp="1"/>
          </p:cNvSpPr>
          <p:nvPr>
            <p:ph type="title"/>
          </p:nvPr>
        </p:nvSpPr>
        <p:spPr/>
        <p:txBody>
          <a:bodyPr anchor="ctr">
            <a:noAutofit/>
          </a:bodyPr>
          <a:lstStyle/>
          <a:p>
            <a:r>
              <a:rPr lang="tr-TR" sz="3600" b="1" dirty="0" smtClean="0">
                <a:latin typeface="Tahoma" pitchFamily="34" charset="0"/>
                <a:ea typeface="Tahoma" pitchFamily="34" charset="0"/>
                <a:cs typeface="Tahoma" pitchFamily="34" charset="0"/>
              </a:rPr>
              <a:t>BANKACILIK VE FİNANS UZAKTAN ÖĞRETİM TEZSİZ YÜKSEK LİSANS PROGRAMI</a:t>
            </a:r>
          </a:p>
        </p:txBody>
      </p:sp>
      <p:pic>
        <p:nvPicPr>
          <p:cNvPr id="1026" name="Picture 2" descr="C:\Users\USER\Desktop\untitled.png"/>
          <p:cNvPicPr>
            <a:picLocks noChangeAspect="1" noChangeArrowheads="1"/>
          </p:cNvPicPr>
          <p:nvPr/>
        </p:nvPicPr>
        <p:blipFill>
          <a:blip r:embed="rId2" cstate="print"/>
          <a:srcRect/>
          <a:stretch>
            <a:fillRect/>
          </a:stretch>
        </p:blipFill>
        <p:spPr bwMode="auto">
          <a:xfrm>
            <a:off x="8072462" y="5475444"/>
            <a:ext cx="900000" cy="900000"/>
          </a:xfrm>
          <a:prstGeom prst="rect">
            <a:avLst/>
          </a:prstGeom>
          <a:noFill/>
        </p:spPr>
      </p:pic>
      <p:pic>
        <p:nvPicPr>
          <p:cNvPr id="8" name="Picture 2" descr="C:\Users\USER\Desktop\untitled.png"/>
          <p:cNvPicPr>
            <a:picLocks noChangeAspect="1" noChangeArrowheads="1"/>
          </p:cNvPicPr>
          <p:nvPr/>
        </p:nvPicPr>
        <p:blipFill>
          <a:blip r:embed="rId2" cstate="print"/>
          <a:srcRect/>
          <a:stretch>
            <a:fillRect/>
          </a:stretch>
        </p:blipFill>
        <p:spPr bwMode="auto">
          <a:xfrm>
            <a:off x="170552" y="5476430"/>
            <a:ext cx="900000" cy="900000"/>
          </a:xfrm>
          <a:prstGeom prst="rect">
            <a:avLst/>
          </a:prstGeom>
          <a:noFill/>
        </p:spPr>
      </p:pic>
      <p:sp>
        <p:nvSpPr>
          <p:cNvPr id="9" name="8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7" name="6 Slayt Numarası Yer Tutucusu"/>
          <p:cNvSpPr>
            <a:spLocks noGrp="1"/>
          </p:cNvSpPr>
          <p:nvPr>
            <p:ph type="sldNum" sz="quarter" idx="12"/>
          </p:nvPr>
        </p:nvSpPr>
        <p:spPr/>
        <p:txBody>
          <a:bodyPr/>
          <a:lstStyle/>
          <a:p>
            <a:fld id="{2C96FA02-D0B2-4A2B-8223-F71D8D3D8F30}"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3.2. Stok Kontrol İşlemleri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10</a:t>
            </a:fld>
            <a:endParaRPr lang="tr-TR"/>
          </a:p>
        </p:txBody>
      </p:sp>
      <p:sp>
        <p:nvSpPr>
          <p:cNvPr id="5" name="4 İçerik Yer Tutucusu"/>
          <p:cNvSpPr>
            <a:spLocks noGrp="1"/>
          </p:cNvSpPr>
          <p:nvPr>
            <p:ph sz="quarter" idx="1"/>
          </p:nvPr>
        </p:nvSpPr>
        <p:spPr/>
        <p:txBody>
          <a:bodyPr>
            <a:normAutofit/>
          </a:bodyPr>
          <a:lstStyle/>
          <a:p>
            <a:pPr algn="just"/>
            <a:r>
              <a:rPr lang="tr-TR" sz="2000" dirty="0" smtClean="0">
                <a:latin typeface="Tahoma" pitchFamily="34" charset="0"/>
                <a:ea typeface="Tahoma" pitchFamily="34" charset="0"/>
                <a:cs typeface="Tahoma" pitchFamily="34" charset="0"/>
              </a:rPr>
              <a:t>Mal veya hizmet üreten işletmeler ama az ama çok miktarda stok bulundurmak zorundadırlar. Söz konusu malları ulusal pazarlardan veya uluslar arası pazarlardan temin etmeleri gerekmektedir. İşletmede stok hareketleri </a:t>
            </a:r>
            <a:r>
              <a:rPr lang="tr-TR" sz="2000" dirty="0" err="1" smtClean="0">
                <a:latin typeface="Tahoma" pitchFamily="34" charset="0"/>
                <a:ea typeface="Tahoma" pitchFamily="34" charset="0"/>
                <a:cs typeface="Tahoma" pitchFamily="34" charset="0"/>
              </a:rPr>
              <a:t>satınalma</a:t>
            </a:r>
            <a:r>
              <a:rPr lang="tr-TR" sz="2000" dirty="0" smtClean="0">
                <a:latin typeface="Tahoma" pitchFamily="34" charset="0"/>
                <a:ea typeface="Tahoma" pitchFamily="34" charset="0"/>
                <a:cs typeface="Tahoma" pitchFamily="34" charset="0"/>
              </a:rPr>
              <a:t> aşamasıyla başlar, depolama ve üretim aşamalarıyla devam eder(Özel, 2010:100).</a:t>
            </a: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3.2. Stok Kontrol İşlemleri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11</a:t>
            </a:fld>
            <a:endParaRPr lang="tr-TR"/>
          </a:p>
        </p:txBody>
      </p:sp>
      <p:sp>
        <p:nvSpPr>
          <p:cNvPr id="5" name="4 İçerik Yer Tutucusu"/>
          <p:cNvSpPr>
            <a:spLocks noGrp="1"/>
          </p:cNvSpPr>
          <p:nvPr>
            <p:ph sz="quarter" idx="1"/>
          </p:nvPr>
        </p:nvSpPr>
        <p:spPr/>
        <p:txBody>
          <a:bodyPr>
            <a:normAutofit/>
          </a:bodyPr>
          <a:lstStyle/>
          <a:p>
            <a:pPr algn="just"/>
            <a:r>
              <a:rPr lang="tr-TR" sz="2000" b="1" dirty="0" smtClean="0">
                <a:solidFill>
                  <a:srgbClr val="FF0000"/>
                </a:solidFill>
                <a:latin typeface="Tahoma" pitchFamily="34" charset="0"/>
                <a:ea typeface="Tahoma" pitchFamily="34" charset="0"/>
                <a:cs typeface="Tahoma" pitchFamily="34" charset="0"/>
              </a:rPr>
              <a:t>3.2.1. Fazla Stok Bulundurmanın Risk ve Maliyeti</a:t>
            </a:r>
          </a:p>
          <a:p>
            <a:pPr algn="just"/>
            <a:r>
              <a:rPr lang="tr-TR" sz="2000" dirty="0" smtClean="0">
                <a:latin typeface="Tahoma" pitchFamily="34" charset="0"/>
                <a:ea typeface="Tahoma" pitchFamily="34" charset="0"/>
                <a:cs typeface="Tahoma" pitchFamily="34" charset="0"/>
              </a:rPr>
              <a:t>İşletmenin gereğinden fazla stok bulundurmasının belirli risk ve maliyetleri vardır, bunlar(</a:t>
            </a:r>
            <a:r>
              <a:rPr lang="tr-TR" sz="2000" dirty="0" err="1" smtClean="0">
                <a:latin typeface="Tahoma" pitchFamily="34" charset="0"/>
                <a:ea typeface="Tahoma" pitchFamily="34" charset="0"/>
                <a:cs typeface="Tahoma" pitchFamily="34" charset="0"/>
              </a:rPr>
              <a:t>Büyükmirza</a:t>
            </a:r>
            <a:r>
              <a:rPr lang="tr-TR" sz="2000" dirty="0" smtClean="0">
                <a:latin typeface="Tahoma" pitchFamily="34" charset="0"/>
                <a:ea typeface="Tahoma" pitchFamily="34" charset="0"/>
                <a:cs typeface="Tahoma" pitchFamily="34" charset="0"/>
              </a:rPr>
              <a:t>, 2006:732):</a:t>
            </a:r>
          </a:p>
          <a:p>
            <a:pPr algn="just">
              <a:buNone/>
            </a:pPr>
            <a:r>
              <a:rPr lang="tr-TR" sz="2000" dirty="0" smtClean="0">
                <a:latin typeface="Tahoma" pitchFamily="34" charset="0"/>
                <a:ea typeface="Tahoma" pitchFamily="34" charset="0"/>
                <a:cs typeface="Tahoma" pitchFamily="34" charset="0"/>
              </a:rPr>
              <a:t>•	Fire artar (bozulma, çürüme, paslanma, demode olma)</a:t>
            </a:r>
          </a:p>
          <a:p>
            <a:pPr algn="just">
              <a:buNone/>
            </a:pPr>
            <a:r>
              <a:rPr lang="tr-TR" sz="2000" dirty="0" smtClean="0">
                <a:latin typeface="Tahoma" pitchFamily="34" charset="0"/>
                <a:ea typeface="Tahoma" pitchFamily="34" charset="0"/>
                <a:cs typeface="Tahoma" pitchFamily="34" charset="0"/>
              </a:rPr>
              <a:t>•	Fazla sermaye bağlanması, finansman giderlerine ve fırsat maliyetine neden olur.</a:t>
            </a:r>
          </a:p>
          <a:p>
            <a:pPr algn="just">
              <a:buNone/>
            </a:pPr>
            <a:r>
              <a:rPr lang="tr-TR" sz="2000" dirty="0" smtClean="0">
                <a:latin typeface="Tahoma" pitchFamily="34" charset="0"/>
                <a:ea typeface="Tahoma" pitchFamily="34" charset="0"/>
                <a:cs typeface="Tahoma" pitchFamily="34" charset="0"/>
              </a:rPr>
              <a:t>•	Depolama(kira, amortisman), personel, kırtasiye vb giderler artar.</a:t>
            </a:r>
          </a:p>
          <a:p>
            <a:pPr algn="just"/>
            <a:endParaRPr lang="tr-TR" sz="2000" dirty="0" smtClean="0">
              <a:latin typeface="Tahoma" pitchFamily="34" charset="0"/>
              <a:ea typeface="Tahoma" pitchFamily="34" charset="0"/>
              <a:cs typeface="Tahoma" pitchFamily="34" charset="0"/>
            </a:endParaRP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3.2. Stok Kontrol İşlemleri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12</a:t>
            </a:fld>
            <a:endParaRPr lang="tr-TR"/>
          </a:p>
        </p:txBody>
      </p:sp>
      <p:sp>
        <p:nvSpPr>
          <p:cNvPr id="5" name="4 İçerik Yer Tutucusu"/>
          <p:cNvSpPr>
            <a:spLocks noGrp="1"/>
          </p:cNvSpPr>
          <p:nvPr>
            <p:ph sz="quarter" idx="1"/>
          </p:nvPr>
        </p:nvSpPr>
        <p:spPr/>
        <p:txBody>
          <a:bodyPr>
            <a:normAutofit/>
          </a:bodyPr>
          <a:lstStyle/>
          <a:p>
            <a:pPr algn="just"/>
            <a:r>
              <a:rPr lang="tr-TR" sz="2000" b="1" dirty="0" smtClean="0">
                <a:solidFill>
                  <a:srgbClr val="FF0000"/>
                </a:solidFill>
                <a:latin typeface="Tahoma" pitchFamily="34" charset="0"/>
                <a:ea typeface="Tahoma" pitchFamily="34" charset="0"/>
                <a:cs typeface="Tahoma" pitchFamily="34" charset="0"/>
              </a:rPr>
              <a:t>3.2.2. Az Stok Bulundurmanın Risk ve Maliyeti</a:t>
            </a:r>
          </a:p>
          <a:p>
            <a:pPr algn="just"/>
            <a:r>
              <a:rPr lang="tr-TR" sz="2000" dirty="0" smtClean="0">
                <a:latin typeface="Tahoma" pitchFamily="34" charset="0"/>
                <a:ea typeface="Tahoma" pitchFamily="34" charset="0"/>
                <a:cs typeface="Tahoma" pitchFamily="34" charset="0"/>
              </a:rPr>
              <a:t>İşletmenin gereğinden az stok bulundurmasının da belirli risk ve maliyetleri vardır, bunlar(</a:t>
            </a:r>
            <a:r>
              <a:rPr lang="tr-TR" sz="2000" dirty="0" err="1" smtClean="0">
                <a:latin typeface="Tahoma" pitchFamily="34" charset="0"/>
                <a:ea typeface="Tahoma" pitchFamily="34" charset="0"/>
                <a:cs typeface="Tahoma" pitchFamily="34" charset="0"/>
              </a:rPr>
              <a:t>Büyükmirza</a:t>
            </a:r>
            <a:r>
              <a:rPr lang="tr-TR" sz="2000" dirty="0" smtClean="0">
                <a:latin typeface="Tahoma" pitchFamily="34" charset="0"/>
                <a:ea typeface="Tahoma" pitchFamily="34" charset="0"/>
                <a:cs typeface="Tahoma" pitchFamily="34" charset="0"/>
              </a:rPr>
              <a:t>, 2006:732):</a:t>
            </a:r>
          </a:p>
          <a:p>
            <a:pPr algn="just">
              <a:buNone/>
            </a:pPr>
            <a:r>
              <a:rPr lang="tr-TR" sz="2000" dirty="0" smtClean="0">
                <a:latin typeface="Tahoma" pitchFamily="34" charset="0"/>
                <a:ea typeface="Tahoma" pitchFamily="34" charset="0"/>
                <a:cs typeface="Tahoma" pitchFamily="34" charset="0"/>
              </a:rPr>
              <a:t>•	Üretimde aksamalar, kar ve prestij kaybına neden olur.</a:t>
            </a:r>
          </a:p>
          <a:p>
            <a:pPr algn="just">
              <a:buNone/>
            </a:pPr>
            <a:r>
              <a:rPr lang="tr-TR" sz="2000" dirty="0" smtClean="0">
                <a:latin typeface="Tahoma" pitchFamily="34" charset="0"/>
                <a:ea typeface="Tahoma" pitchFamily="34" charset="0"/>
                <a:cs typeface="Tahoma" pitchFamily="34" charset="0"/>
              </a:rPr>
              <a:t>•	Küçük partilerle alım nedeniyle miktar </a:t>
            </a:r>
            <a:r>
              <a:rPr lang="tr-TR" sz="2000" dirty="0" err="1" smtClean="0">
                <a:latin typeface="Tahoma" pitchFamily="34" charset="0"/>
                <a:ea typeface="Tahoma" pitchFamily="34" charset="0"/>
                <a:cs typeface="Tahoma" pitchFamily="34" charset="0"/>
              </a:rPr>
              <a:t>iskontosu</a:t>
            </a:r>
            <a:r>
              <a:rPr lang="tr-TR" sz="2000" dirty="0" smtClean="0">
                <a:latin typeface="Tahoma" pitchFamily="34" charset="0"/>
                <a:ea typeface="Tahoma" pitchFamily="34" charset="0"/>
                <a:cs typeface="Tahoma" pitchFamily="34" charset="0"/>
              </a:rPr>
              <a:t> imkanı kaybedilir.</a:t>
            </a:r>
          </a:p>
          <a:p>
            <a:pPr algn="just">
              <a:buNone/>
            </a:pPr>
            <a:r>
              <a:rPr lang="tr-TR" sz="2000" dirty="0" smtClean="0">
                <a:latin typeface="Tahoma" pitchFamily="34" charset="0"/>
                <a:ea typeface="Tahoma" pitchFamily="34" charset="0"/>
                <a:cs typeface="Tahoma" pitchFamily="34" charset="0"/>
              </a:rPr>
              <a:t>•	Küçük partilerle alım nedeniyle taşıma vb. giderler artar.</a:t>
            </a:r>
          </a:p>
          <a:p>
            <a:pPr algn="just"/>
            <a:endParaRPr lang="tr-TR" sz="2000" dirty="0" smtClean="0">
              <a:latin typeface="Tahoma" pitchFamily="34" charset="0"/>
              <a:ea typeface="Tahoma" pitchFamily="34" charset="0"/>
              <a:cs typeface="Tahoma" pitchFamily="34" charset="0"/>
            </a:endParaRP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3.3. Stok Bulundurma Maliyetleri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13</a:t>
            </a:fld>
            <a:endParaRPr lang="tr-T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
        <p:nvSpPr>
          <p:cNvPr id="7" name="6 İçerik Yer Tutucusu"/>
          <p:cNvSpPr>
            <a:spLocks noGrp="1"/>
          </p:cNvSpPr>
          <p:nvPr>
            <p:ph sz="quarter" idx="1"/>
          </p:nvPr>
        </p:nvSpPr>
        <p:spPr/>
        <p:txBody>
          <a:bodyPr>
            <a:normAutofit/>
          </a:bodyPr>
          <a:lstStyle/>
          <a:p>
            <a:r>
              <a:rPr lang="tr-TR" sz="2000" dirty="0" smtClean="0">
                <a:latin typeface="Tahoma" pitchFamily="34" charset="0"/>
                <a:ea typeface="Tahoma" pitchFamily="34" charset="0"/>
                <a:cs typeface="Tahoma" pitchFamily="34" charset="0"/>
              </a:rPr>
              <a:t>3.3.1. Sipariş Giderleri</a:t>
            </a:r>
          </a:p>
          <a:p>
            <a:r>
              <a:rPr lang="tr-TR" sz="2000" dirty="0" smtClean="0">
                <a:latin typeface="Tahoma" pitchFamily="34" charset="0"/>
                <a:ea typeface="Tahoma" pitchFamily="34" charset="0"/>
                <a:cs typeface="Tahoma" pitchFamily="34" charset="0"/>
              </a:rPr>
              <a:t>İlk madde ve malzemenin siparişinden işletmeye teslimine kadar yapılan maliyetlerdir.(Sipariş giderleri ile sipariş sayısı arasında doğrusal bir ilişki olduğu varsayılır, siparişle ilgili personel, kırtasiye nakliye vb.)</a:t>
            </a:r>
          </a:p>
          <a:p>
            <a:r>
              <a:rPr lang="tr-TR" sz="2000" dirty="0" smtClean="0">
                <a:latin typeface="Tahoma" pitchFamily="34" charset="0"/>
                <a:ea typeface="Tahoma" pitchFamily="34" charset="0"/>
                <a:cs typeface="Tahoma" pitchFamily="34" charset="0"/>
              </a:rPr>
              <a:t>3.3.2. Stok Bulundurma Giderleri</a:t>
            </a:r>
          </a:p>
          <a:p>
            <a:r>
              <a:rPr lang="tr-TR" sz="2000" dirty="0" smtClean="0">
                <a:latin typeface="Tahoma" pitchFamily="34" charset="0"/>
                <a:ea typeface="Tahoma" pitchFamily="34" charset="0"/>
                <a:cs typeface="Tahoma" pitchFamily="34" charset="0"/>
              </a:rPr>
              <a:t>İşletmeye ulaşan stokların üretimde kullanılmasına kadar yapılan maliyetlerdir.(işletmede bulunan stok miktarı ile orantılı biçimde değişmektedir. Stok miktarının belirli bir yüzdesi şeklinde hesaplanır.)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3.3.3. Uygun Stok Miktarının Belirlenmesi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14</a:t>
            </a:fld>
            <a:endParaRPr lang="tr-T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
        <p:nvSpPr>
          <p:cNvPr id="7" name="6 İçerik Yer Tutucusu"/>
          <p:cNvSpPr>
            <a:spLocks noGrp="1"/>
          </p:cNvSpPr>
          <p:nvPr>
            <p:ph sz="quarter" idx="1"/>
          </p:nvPr>
        </p:nvSpPr>
        <p:spPr/>
        <p:txBody>
          <a:bodyPr/>
          <a:lstStyle/>
          <a:p>
            <a:r>
              <a:rPr lang="tr-TR" sz="2400" dirty="0" smtClean="0">
                <a:latin typeface="Tahoma" pitchFamily="34" charset="0"/>
                <a:cs typeface="Tahoma" pitchFamily="34" charset="0"/>
              </a:rPr>
              <a:t>Uygun stok ve sipariş miktarının belirlenmesi için “Ekonomik Sipariş Miktarı” modeli kullanılır. Ekonomik sipariş miktarı stok bulundurma ve sipariş giderleri toplamının minimum olduğu sipariş miktarıdır. Matematiksel olarak aşağıdaki gibi hesaplanır(Yükçü, 2007:112).</a:t>
            </a:r>
          </a:p>
          <a:p>
            <a:endParaRPr lang="tr-TR" dirty="0"/>
          </a:p>
        </p:txBody>
      </p:sp>
      <p:grpSp>
        <p:nvGrpSpPr>
          <p:cNvPr id="8" name="Group 17"/>
          <p:cNvGrpSpPr>
            <a:grpSpLocks/>
          </p:cNvGrpSpPr>
          <p:nvPr/>
        </p:nvGrpSpPr>
        <p:grpSpPr bwMode="auto">
          <a:xfrm>
            <a:off x="683568" y="4293378"/>
            <a:ext cx="7812161" cy="1511886"/>
            <a:chOff x="431" y="2115"/>
            <a:chExt cx="5034" cy="1179"/>
          </a:xfrm>
        </p:grpSpPr>
        <p:sp>
          <p:nvSpPr>
            <p:cNvPr id="10" name="Text Box 14"/>
            <p:cNvSpPr txBox="1">
              <a:spLocks noChangeArrowheads="1"/>
            </p:cNvSpPr>
            <p:nvPr/>
          </p:nvSpPr>
          <p:spPr bwMode="auto">
            <a:xfrm>
              <a:off x="2381" y="2750"/>
              <a:ext cx="3084" cy="231"/>
            </a:xfrm>
            <a:prstGeom prst="rect">
              <a:avLst/>
            </a:prstGeom>
            <a:noFill/>
            <a:ln w="9525">
              <a:noFill/>
              <a:miter lim="800000"/>
              <a:headEnd/>
              <a:tailEnd/>
            </a:ln>
            <a:effectLst/>
          </p:spPr>
          <p:txBody>
            <a:bodyPr>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spcBef>
                  <a:spcPct val="50000"/>
                </a:spcBef>
              </a:pPr>
              <a:r>
                <a:rPr lang="tr-TR" sz="1800" b="1"/>
                <a:t>Alış Fiyatı x Stok Bulundurma Gid. Yüzdesi</a:t>
              </a:r>
            </a:p>
          </p:txBody>
        </p:sp>
        <p:sp>
          <p:nvSpPr>
            <p:cNvPr id="11" name="Rectangle 9"/>
            <p:cNvSpPr>
              <a:spLocks noChangeArrowheads="1"/>
            </p:cNvSpPr>
            <p:nvPr/>
          </p:nvSpPr>
          <p:spPr bwMode="auto">
            <a:xfrm>
              <a:off x="431" y="2507"/>
              <a:ext cx="1711" cy="250"/>
            </a:xfrm>
            <a:prstGeom prst="rect">
              <a:avLst/>
            </a:prstGeom>
            <a:noFill/>
            <a:ln w="9525">
              <a:noFill/>
              <a:miter lim="800000"/>
              <a:headEnd/>
              <a:tailEnd/>
            </a:ln>
            <a:effectLst/>
          </p:spPr>
          <p:txBody>
            <a:bodyPr wrap="none">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tr-TR"/>
                <a:t>Matematiksel Teknik =</a:t>
              </a:r>
            </a:p>
          </p:txBody>
        </p:sp>
        <p:sp>
          <p:nvSpPr>
            <p:cNvPr id="12" name="Text Box 12"/>
            <p:cNvSpPr txBox="1">
              <a:spLocks noChangeArrowheads="1"/>
            </p:cNvSpPr>
            <p:nvPr/>
          </p:nvSpPr>
          <p:spPr bwMode="auto">
            <a:xfrm>
              <a:off x="2472" y="2432"/>
              <a:ext cx="2676" cy="231"/>
            </a:xfrm>
            <a:prstGeom prst="rect">
              <a:avLst/>
            </a:prstGeom>
            <a:noFill/>
            <a:ln w="9525">
              <a:noFill/>
              <a:miter lim="800000"/>
              <a:headEnd/>
              <a:tailEnd/>
            </a:ln>
            <a:effectLst/>
          </p:spPr>
          <p:txBody>
            <a:bodyPr>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spcBef>
                  <a:spcPct val="50000"/>
                </a:spcBef>
              </a:pPr>
              <a:r>
                <a:rPr lang="tr-TR" sz="1800" b="1"/>
                <a:t>2 x Yıllık Gereksinim x Sipariş Gideri</a:t>
              </a:r>
            </a:p>
          </p:txBody>
        </p:sp>
        <p:sp>
          <p:nvSpPr>
            <p:cNvPr id="13" name="Line 13"/>
            <p:cNvSpPr>
              <a:spLocks noChangeShapeType="1"/>
            </p:cNvSpPr>
            <p:nvPr/>
          </p:nvSpPr>
          <p:spPr bwMode="auto">
            <a:xfrm>
              <a:off x="2562" y="2704"/>
              <a:ext cx="2586" cy="0"/>
            </a:xfrm>
            <a:prstGeom prst="line">
              <a:avLst/>
            </a:prstGeom>
            <a:noFill/>
            <a:ln w="28575">
              <a:solidFill>
                <a:schemeClr val="tx1"/>
              </a:solidFill>
              <a:round/>
              <a:headEnd/>
              <a:tailEnd/>
            </a:ln>
            <a:effectLst/>
          </p:spPr>
          <p:txBody>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endParaRPr lang="tr-TR"/>
            </a:p>
          </p:txBody>
        </p:sp>
        <p:sp>
          <p:nvSpPr>
            <p:cNvPr id="14" name="Freeform 15"/>
            <p:cNvSpPr>
              <a:spLocks/>
            </p:cNvSpPr>
            <p:nvPr/>
          </p:nvSpPr>
          <p:spPr bwMode="auto">
            <a:xfrm>
              <a:off x="2064" y="2115"/>
              <a:ext cx="3311" cy="1179"/>
            </a:xfrm>
            <a:custGeom>
              <a:avLst/>
              <a:gdLst/>
              <a:ahLst/>
              <a:cxnLst>
                <a:cxn ang="0">
                  <a:pos x="0" y="907"/>
                </a:cxn>
                <a:cxn ang="0">
                  <a:pos x="136" y="1179"/>
                </a:cxn>
                <a:cxn ang="0">
                  <a:pos x="408" y="0"/>
                </a:cxn>
                <a:cxn ang="0">
                  <a:pos x="3311" y="0"/>
                </a:cxn>
                <a:cxn ang="0">
                  <a:pos x="3220" y="181"/>
                </a:cxn>
              </a:cxnLst>
              <a:rect l="0" t="0" r="r" b="b"/>
              <a:pathLst>
                <a:path w="3311" h="1179">
                  <a:moveTo>
                    <a:pt x="0" y="907"/>
                  </a:moveTo>
                  <a:lnTo>
                    <a:pt x="136" y="1179"/>
                  </a:lnTo>
                  <a:lnTo>
                    <a:pt x="408" y="0"/>
                  </a:lnTo>
                  <a:lnTo>
                    <a:pt x="3311" y="0"/>
                  </a:lnTo>
                  <a:lnTo>
                    <a:pt x="3220" y="181"/>
                  </a:lnTo>
                </a:path>
              </a:pathLst>
            </a:custGeom>
            <a:noFill/>
            <a:ln w="28575" cmpd="sng">
              <a:solidFill>
                <a:schemeClr val="tx1"/>
              </a:solidFill>
              <a:round/>
              <a:headEnd/>
              <a:tailEnd/>
            </a:ln>
            <a:effectLst/>
          </p:spPr>
          <p:txBody>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endParaRPr lang="tr-T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Örnek:</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15</a:t>
            </a:fld>
            <a:endParaRPr lang="tr-TR"/>
          </a:p>
        </p:txBody>
      </p:sp>
      <p:pic>
        <p:nvPicPr>
          <p:cNvPr id="6" name="Picture 2" descr="C:\Users\USER\Desktop\untitled.png"/>
          <p:cNvPicPr>
            <a:picLocks noChangeAspect="1" noChangeArrowheads="1"/>
          </p:cNvPicPr>
          <p:nvPr/>
        </p:nvPicPr>
        <p:blipFill>
          <a:blip r:embed="rId3" cstate="print"/>
          <a:srcRect/>
          <a:stretch>
            <a:fillRect/>
          </a:stretch>
        </p:blipFill>
        <p:spPr bwMode="auto">
          <a:xfrm>
            <a:off x="8253448" y="357166"/>
            <a:ext cx="720000" cy="720000"/>
          </a:xfrm>
          <a:prstGeom prst="rect">
            <a:avLst/>
          </a:prstGeom>
          <a:noFill/>
        </p:spPr>
      </p:pic>
      <p:sp>
        <p:nvSpPr>
          <p:cNvPr id="7" name="6 İçerik Yer Tutucusu"/>
          <p:cNvSpPr>
            <a:spLocks noGrp="1"/>
          </p:cNvSpPr>
          <p:nvPr>
            <p:ph sz="quarter" idx="1"/>
          </p:nvPr>
        </p:nvSpPr>
        <p:spPr>
          <a:xfrm>
            <a:off x="301752" y="1527048"/>
            <a:ext cx="8503920" cy="1037856"/>
          </a:xfrm>
        </p:spPr>
        <p:txBody>
          <a:bodyPr>
            <a:normAutofit fontScale="77500" lnSpcReduction="20000"/>
          </a:bodyPr>
          <a:lstStyle/>
          <a:p>
            <a:r>
              <a:rPr lang="tr-TR" sz="2400" dirty="0" smtClean="0">
                <a:latin typeface="Tahoma" pitchFamily="34" charset="0"/>
                <a:cs typeface="Tahoma" pitchFamily="34" charset="0"/>
              </a:rPr>
              <a:t>Bir üretim işletmesinin üretimde kullandığı X hammaddesine olan yıllık gereksinimi 9.600 birimdir. Hammadde birim alış fiyatı 10 TL, bir parti sipariş başına sipariş gideri 225 TL, stok bulundurma gideri ise ortalama stok miktarı tutarının %30’udur. Ekonomik Sipariş Miktarını bulunuz.</a:t>
            </a:r>
          </a:p>
          <a:p>
            <a:endParaRPr lang="tr-TR" dirty="0"/>
          </a:p>
        </p:txBody>
      </p:sp>
      <p:grpSp>
        <p:nvGrpSpPr>
          <p:cNvPr id="8" name="Group 16"/>
          <p:cNvGrpSpPr>
            <a:grpSpLocks/>
          </p:cNvGrpSpPr>
          <p:nvPr/>
        </p:nvGrpSpPr>
        <p:grpSpPr bwMode="auto">
          <a:xfrm>
            <a:off x="792162" y="2921009"/>
            <a:ext cx="6228110" cy="796023"/>
            <a:chOff x="204" y="2840"/>
            <a:chExt cx="4762" cy="640"/>
          </a:xfrm>
        </p:grpSpPr>
        <p:sp>
          <p:nvSpPr>
            <p:cNvPr id="9" name="Text Box 7"/>
            <p:cNvSpPr txBox="1">
              <a:spLocks noChangeArrowheads="1"/>
            </p:cNvSpPr>
            <p:nvPr/>
          </p:nvSpPr>
          <p:spPr bwMode="auto">
            <a:xfrm>
              <a:off x="1156" y="3249"/>
              <a:ext cx="862" cy="231"/>
            </a:xfrm>
            <a:prstGeom prst="rect">
              <a:avLst/>
            </a:prstGeom>
            <a:noFill/>
            <a:ln w="9525">
              <a:noFill/>
              <a:miter lim="800000"/>
              <a:headEnd/>
              <a:tailEnd/>
            </a:ln>
            <a:effectLst/>
          </p:spPr>
          <p:txBody>
            <a:bodyPr>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spcBef>
                  <a:spcPct val="50000"/>
                </a:spcBef>
              </a:pPr>
              <a:r>
                <a:rPr lang="tr-TR" sz="1800" b="1"/>
                <a:t>10 x 0,30</a:t>
              </a:r>
            </a:p>
          </p:txBody>
        </p:sp>
        <p:sp>
          <p:nvSpPr>
            <p:cNvPr id="10" name="Rectangle 8"/>
            <p:cNvSpPr>
              <a:spLocks noChangeArrowheads="1"/>
            </p:cNvSpPr>
            <p:nvPr/>
          </p:nvSpPr>
          <p:spPr bwMode="auto">
            <a:xfrm>
              <a:off x="204" y="3096"/>
              <a:ext cx="600" cy="250"/>
            </a:xfrm>
            <a:prstGeom prst="rect">
              <a:avLst/>
            </a:prstGeom>
            <a:noFill/>
            <a:ln w="9525">
              <a:noFill/>
              <a:miter lim="800000"/>
              <a:headEnd/>
              <a:tailEnd/>
            </a:ln>
            <a:effectLst/>
          </p:spPr>
          <p:txBody>
            <a:bodyPr wrap="none">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tr-TR"/>
                <a:t>ESM =</a:t>
              </a:r>
            </a:p>
          </p:txBody>
        </p:sp>
        <p:sp>
          <p:nvSpPr>
            <p:cNvPr id="11" name="Text Box 9"/>
            <p:cNvSpPr txBox="1">
              <a:spLocks noChangeArrowheads="1"/>
            </p:cNvSpPr>
            <p:nvPr/>
          </p:nvSpPr>
          <p:spPr bwMode="auto">
            <a:xfrm>
              <a:off x="793" y="2931"/>
              <a:ext cx="1497" cy="231"/>
            </a:xfrm>
            <a:prstGeom prst="rect">
              <a:avLst/>
            </a:prstGeom>
            <a:noFill/>
            <a:ln w="9525">
              <a:noFill/>
              <a:miter lim="800000"/>
              <a:headEnd/>
              <a:tailEnd/>
            </a:ln>
            <a:effectLst/>
          </p:spPr>
          <p:txBody>
            <a:bodyPr>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ctr">
                <a:spcBef>
                  <a:spcPct val="50000"/>
                </a:spcBef>
              </a:pPr>
              <a:r>
                <a:rPr lang="tr-TR" sz="1800" b="1"/>
                <a:t>2 x 9.600 x 225</a:t>
              </a:r>
            </a:p>
          </p:txBody>
        </p:sp>
        <p:sp>
          <p:nvSpPr>
            <p:cNvPr id="12" name="Line 10"/>
            <p:cNvSpPr>
              <a:spLocks noChangeShapeType="1"/>
            </p:cNvSpPr>
            <p:nvPr/>
          </p:nvSpPr>
          <p:spPr bwMode="auto">
            <a:xfrm>
              <a:off x="975" y="3203"/>
              <a:ext cx="1043" cy="0"/>
            </a:xfrm>
            <a:prstGeom prst="line">
              <a:avLst/>
            </a:prstGeom>
            <a:noFill/>
            <a:ln w="28575">
              <a:solidFill>
                <a:schemeClr val="tx1"/>
              </a:solidFill>
              <a:round/>
              <a:headEnd/>
              <a:tailEnd/>
            </a:ln>
            <a:effectLst/>
          </p:spPr>
          <p:txBody>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endParaRPr lang="tr-TR"/>
            </a:p>
          </p:txBody>
        </p:sp>
        <p:sp>
          <p:nvSpPr>
            <p:cNvPr id="13" name="Freeform 11"/>
            <p:cNvSpPr>
              <a:spLocks/>
            </p:cNvSpPr>
            <p:nvPr/>
          </p:nvSpPr>
          <p:spPr bwMode="auto">
            <a:xfrm>
              <a:off x="748" y="2840"/>
              <a:ext cx="1497" cy="634"/>
            </a:xfrm>
            <a:custGeom>
              <a:avLst/>
              <a:gdLst/>
              <a:ahLst/>
              <a:cxnLst>
                <a:cxn ang="0">
                  <a:pos x="0" y="907"/>
                </a:cxn>
                <a:cxn ang="0">
                  <a:pos x="136" y="1179"/>
                </a:cxn>
                <a:cxn ang="0">
                  <a:pos x="408" y="0"/>
                </a:cxn>
                <a:cxn ang="0">
                  <a:pos x="3311" y="0"/>
                </a:cxn>
                <a:cxn ang="0">
                  <a:pos x="3220" y="181"/>
                </a:cxn>
              </a:cxnLst>
              <a:rect l="0" t="0" r="r" b="b"/>
              <a:pathLst>
                <a:path w="3311" h="1179">
                  <a:moveTo>
                    <a:pt x="0" y="907"/>
                  </a:moveTo>
                  <a:lnTo>
                    <a:pt x="136" y="1179"/>
                  </a:lnTo>
                  <a:lnTo>
                    <a:pt x="408" y="0"/>
                  </a:lnTo>
                  <a:lnTo>
                    <a:pt x="3311" y="0"/>
                  </a:lnTo>
                  <a:lnTo>
                    <a:pt x="3220" y="181"/>
                  </a:lnTo>
                </a:path>
              </a:pathLst>
            </a:custGeom>
            <a:noFill/>
            <a:ln w="28575" cmpd="sng">
              <a:solidFill>
                <a:schemeClr val="tx1"/>
              </a:solidFill>
              <a:round/>
              <a:headEnd/>
              <a:tailEnd/>
            </a:ln>
            <a:effectLst/>
          </p:spPr>
          <p:txBody>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endParaRPr lang="tr-TR"/>
            </a:p>
          </p:txBody>
        </p:sp>
        <p:sp>
          <p:nvSpPr>
            <p:cNvPr id="14" name="Rectangle 12"/>
            <p:cNvSpPr>
              <a:spLocks noChangeArrowheads="1"/>
            </p:cNvSpPr>
            <p:nvPr/>
          </p:nvSpPr>
          <p:spPr bwMode="auto">
            <a:xfrm>
              <a:off x="2426" y="3067"/>
              <a:ext cx="209" cy="250"/>
            </a:xfrm>
            <a:prstGeom prst="rect">
              <a:avLst/>
            </a:prstGeom>
            <a:noFill/>
            <a:ln w="9525">
              <a:noFill/>
              <a:miter lim="800000"/>
              <a:headEnd/>
              <a:tailEnd/>
            </a:ln>
            <a:effectLst/>
          </p:spPr>
          <p:txBody>
            <a:bodyPr wrap="none">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tr-TR"/>
                <a:t>=</a:t>
              </a:r>
            </a:p>
          </p:txBody>
        </p:sp>
        <p:sp>
          <p:nvSpPr>
            <p:cNvPr id="15" name="Freeform 13"/>
            <p:cNvSpPr>
              <a:spLocks/>
            </p:cNvSpPr>
            <p:nvPr/>
          </p:nvSpPr>
          <p:spPr bwMode="auto">
            <a:xfrm>
              <a:off x="2789" y="2931"/>
              <a:ext cx="1044" cy="544"/>
            </a:xfrm>
            <a:custGeom>
              <a:avLst/>
              <a:gdLst/>
              <a:ahLst/>
              <a:cxnLst>
                <a:cxn ang="0">
                  <a:pos x="0" y="907"/>
                </a:cxn>
                <a:cxn ang="0">
                  <a:pos x="136" y="1179"/>
                </a:cxn>
                <a:cxn ang="0">
                  <a:pos x="408" y="0"/>
                </a:cxn>
                <a:cxn ang="0">
                  <a:pos x="3311" y="0"/>
                </a:cxn>
                <a:cxn ang="0">
                  <a:pos x="3220" y="181"/>
                </a:cxn>
              </a:cxnLst>
              <a:rect l="0" t="0" r="r" b="b"/>
              <a:pathLst>
                <a:path w="3311" h="1179">
                  <a:moveTo>
                    <a:pt x="0" y="907"/>
                  </a:moveTo>
                  <a:lnTo>
                    <a:pt x="136" y="1179"/>
                  </a:lnTo>
                  <a:lnTo>
                    <a:pt x="408" y="0"/>
                  </a:lnTo>
                  <a:lnTo>
                    <a:pt x="3311" y="0"/>
                  </a:lnTo>
                  <a:lnTo>
                    <a:pt x="3220" y="181"/>
                  </a:lnTo>
                </a:path>
              </a:pathLst>
            </a:custGeom>
            <a:noFill/>
            <a:ln w="28575" cmpd="sng">
              <a:solidFill>
                <a:schemeClr val="tx1"/>
              </a:solidFill>
              <a:round/>
              <a:headEnd/>
              <a:tailEnd/>
            </a:ln>
            <a:effectLst/>
          </p:spPr>
          <p:txBody>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endParaRPr lang="tr-TR"/>
            </a:p>
          </p:txBody>
        </p:sp>
        <p:sp>
          <p:nvSpPr>
            <p:cNvPr id="16" name="Text Box 14"/>
            <p:cNvSpPr txBox="1">
              <a:spLocks noChangeArrowheads="1"/>
            </p:cNvSpPr>
            <p:nvPr/>
          </p:nvSpPr>
          <p:spPr bwMode="auto">
            <a:xfrm>
              <a:off x="2744" y="3067"/>
              <a:ext cx="1134" cy="231"/>
            </a:xfrm>
            <a:prstGeom prst="rect">
              <a:avLst/>
            </a:prstGeom>
            <a:noFill/>
            <a:ln w="9525">
              <a:noFill/>
              <a:miter lim="800000"/>
              <a:headEnd/>
              <a:tailEnd/>
            </a:ln>
            <a:effectLst/>
          </p:spPr>
          <p:txBody>
            <a:bodyPr>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algn="ctr">
                <a:spcBef>
                  <a:spcPct val="50000"/>
                </a:spcBef>
              </a:pPr>
              <a:r>
                <a:rPr lang="tr-TR" sz="1800" b="1" dirty="0"/>
                <a:t>1.440.000</a:t>
              </a:r>
            </a:p>
          </p:txBody>
        </p:sp>
        <p:sp>
          <p:nvSpPr>
            <p:cNvPr id="17" name="Rectangle 15"/>
            <p:cNvSpPr>
              <a:spLocks noChangeArrowheads="1"/>
            </p:cNvSpPr>
            <p:nvPr/>
          </p:nvSpPr>
          <p:spPr bwMode="auto">
            <a:xfrm>
              <a:off x="3878" y="3067"/>
              <a:ext cx="1088" cy="250"/>
            </a:xfrm>
            <a:prstGeom prst="rect">
              <a:avLst/>
            </a:prstGeom>
            <a:noFill/>
            <a:ln w="9525">
              <a:noFill/>
              <a:miter lim="800000"/>
              <a:headEnd/>
              <a:tailEnd/>
            </a:ln>
            <a:effectLst/>
          </p:spPr>
          <p:txBody>
            <a:bodyPr wrap="none">
              <a:spAutoFit/>
            </a:bodyPr>
            <a:lstStyle>
              <a:defPPr>
                <a:defRPr lang="tr-T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tr-TR"/>
                <a:t>=  1.200 birim</a:t>
              </a:r>
            </a:p>
          </p:txBody>
        </p:sp>
      </p:gr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8193" name="Object 1"/>
          <p:cNvGraphicFramePr>
            <a:graphicFrameLocks noChangeAspect="1"/>
          </p:cNvGraphicFramePr>
          <p:nvPr/>
        </p:nvGraphicFramePr>
        <p:xfrm>
          <a:off x="755576" y="3717032"/>
          <a:ext cx="5012797" cy="2592288"/>
        </p:xfrm>
        <a:graphic>
          <a:graphicData uri="http://schemas.openxmlformats.org/presentationml/2006/ole">
            <p:oleObj spid="_x0000_s8193" name="Slayt" r:id="rId4" imgW="3072560" imgH="2304144" progId="PowerPoint.Slide.12">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3.4. Stok Değerleme Yöntemleri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16</a:t>
            </a:fld>
            <a:endParaRPr lang="tr-T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9" name="8 Metin kutusu"/>
          <p:cNvSpPr txBox="1"/>
          <p:nvPr/>
        </p:nvSpPr>
        <p:spPr>
          <a:xfrm>
            <a:off x="251520" y="1412776"/>
            <a:ext cx="8496944" cy="3970318"/>
          </a:xfrm>
          <a:prstGeom prst="rect">
            <a:avLst/>
          </a:prstGeom>
          <a:noFill/>
        </p:spPr>
        <p:txBody>
          <a:bodyPr wrap="square" rtlCol="0">
            <a:spAutoFit/>
          </a:bodyPr>
          <a:lstStyle/>
          <a:p>
            <a:r>
              <a:rPr lang="tr-TR" dirty="0" smtClean="0">
                <a:latin typeface="Tahoma" pitchFamily="34" charset="0"/>
                <a:cs typeface="Tahoma" pitchFamily="34" charset="0"/>
              </a:rPr>
              <a:t>Enflasyon ortamında satın alınan stokların fiyatları işletmeye giriş tarihlerine göre değişik olmaktadır. Stokların maliyetleri hesaplanırken enflasyon etkisini değişik açıdan yansıtan farklı stok değerleme yöntemleri uygulanmaktadır.  Malzemelerin miktar ve değer olarak izlenmesinde ortaya çıkan sorunlardan, maliyet muhasebesinin en fazla ilgilendirenleri, dönem sonu malzeme stoku ve dönem içinde üretime gönderilenleri değerleme ile ilgili olanlardır(Haftacı, 107).Bu yöntemler;</a:t>
            </a:r>
            <a:endParaRPr lang="tr-TR" sz="1600" dirty="0" smtClean="0">
              <a:latin typeface="Tahoma" pitchFamily="34" charset="0"/>
              <a:cs typeface="Tahoma" pitchFamily="34" charset="0"/>
            </a:endParaRPr>
          </a:p>
          <a:p>
            <a:pPr lvl="0"/>
            <a:r>
              <a:rPr lang="tr-TR" i="1" dirty="0" smtClean="0">
                <a:latin typeface="Tahoma" pitchFamily="34" charset="0"/>
                <a:cs typeface="Tahoma" pitchFamily="34" charset="0"/>
              </a:rPr>
              <a:t>Fiili (Has, Gerçek) Maliyet Yöntemi</a:t>
            </a:r>
            <a:endParaRPr lang="tr-TR" sz="1600" dirty="0" smtClean="0">
              <a:latin typeface="Tahoma" pitchFamily="34" charset="0"/>
              <a:cs typeface="Tahoma" pitchFamily="34" charset="0"/>
            </a:endParaRPr>
          </a:p>
          <a:p>
            <a:pPr lvl="0"/>
            <a:r>
              <a:rPr lang="tr-TR" i="1" dirty="0" smtClean="0">
                <a:latin typeface="Tahoma" pitchFamily="34" charset="0"/>
                <a:cs typeface="Tahoma" pitchFamily="34" charset="0"/>
              </a:rPr>
              <a:t>Ortalama Maliyet Yöntemi</a:t>
            </a:r>
            <a:endParaRPr lang="tr-TR" sz="1600" dirty="0" smtClean="0">
              <a:latin typeface="Tahoma" pitchFamily="34" charset="0"/>
              <a:cs typeface="Tahoma" pitchFamily="34" charset="0"/>
            </a:endParaRPr>
          </a:p>
          <a:p>
            <a:pPr lvl="1"/>
            <a:r>
              <a:rPr lang="tr-TR" dirty="0" smtClean="0">
                <a:latin typeface="Tahoma" pitchFamily="34" charset="0"/>
                <a:cs typeface="Tahoma" pitchFamily="34" charset="0"/>
              </a:rPr>
              <a:t>Dönemsel (Basit) Ortalama Maliyet Yöntemi</a:t>
            </a:r>
            <a:endParaRPr lang="tr-TR" sz="1600" dirty="0" smtClean="0">
              <a:latin typeface="Tahoma" pitchFamily="34" charset="0"/>
              <a:cs typeface="Tahoma" pitchFamily="34" charset="0"/>
            </a:endParaRPr>
          </a:p>
          <a:p>
            <a:pPr lvl="1"/>
            <a:r>
              <a:rPr lang="tr-TR" dirty="0" smtClean="0">
                <a:latin typeface="Tahoma" pitchFamily="34" charset="0"/>
                <a:cs typeface="Tahoma" pitchFamily="34" charset="0"/>
              </a:rPr>
              <a:t>Hareketli Ortalama Maliyet Yöntemi</a:t>
            </a:r>
            <a:endParaRPr lang="tr-TR" sz="1600" dirty="0" smtClean="0">
              <a:latin typeface="Tahoma" pitchFamily="34" charset="0"/>
              <a:cs typeface="Tahoma" pitchFamily="34" charset="0"/>
            </a:endParaRPr>
          </a:p>
          <a:p>
            <a:pPr lvl="0"/>
            <a:r>
              <a:rPr lang="tr-TR" i="1" dirty="0" smtClean="0">
                <a:latin typeface="Tahoma" pitchFamily="34" charset="0"/>
                <a:cs typeface="Tahoma" pitchFamily="34" charset="0"/>
              </a:rPr>
              <a:t>İlk Giren İlk Çıkar (FIFO)</a:t>
            </a:r>
            <a:endParaRPr lang="tr-TR" sz="1600" dirty="0" smtClean="0">
              <a:latin typeface="Tahoma" pitchFamily="34" charset="0"/>
              <a:cs typeface="Tahoma" pitchFamily="34" charset="0"/>
            </a:endParaRPr>
          </a:p>
          <a:p>
            <a:pPr lvl="0"/>
            <a:r>
              <a:rPr lang="tr-TR" i="1" dirty="0" smtClean="0">
                <a:latin typeface="Tahoma" pitchFamily="34" charset="0"/>
                <a:cs typeface="Tahoma" pitchFamily="34" charset="0"/>
              </a:rPr>
              <a:t>Son Giren İlk Çıkar (LIFO)</a:t>
            </a:r>
            <a:endParaRPr lang="tr-TR" sz="1600" dirty="0" smtClean="0">
              <a:latin typeface="Tahoma" pitchFamily="34" charset="0"/>
              <a:cs typeface="Tahoma" pitchFamily="34" charset="0"/>
            </a:endParaRP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3.4.1. Fiili (Has, Gerçek) Maliyet Yöntemi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17</a:t>
            </a:fld>
            <a:endParaRPr lang="tr-T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
        <p:nvSpPr>
          <p:cNvPr id="12" name="11 Metin kutusu"/>
          <p:cNvSpPr txBox="1"/>
          <p:nvPr/>
        </p:nvSpPr>
        <p:spPr>
          <a:xfrm>
            <a:off x="323528" y="1556793"/>
            <a:ext cx="8136904" cy="4247317"/>
          </a:xfrm>
          <a:prstGeom prst="rect">
            <a:avLst/>
          </a:prstGeom>
          <a:noFill/>
        </p:spPr>
        <p:txBody>
          <a:bodyPr wrap="square" rtlCol="0">
            <a:spAutoFit/>
          </a:bodyPr>
          <a:lstStyle/>
          <a:p>
            <a:r>
              <a:rPr lang="tr-TR" dirty="0" smtClean="0">
                <a:latin typeface="Tahoma" pitchFamily="34" charset="0"/>
                <a:cs typeface="Tahoma" pitchFamily="34" charset="0"/>
              </a:rPr>
              <a:t>Üretime gönderilen her ilk madde ve malzeme kendi gerçek maliyeti üzerinden değerlenir. Bunun için satın alınan her ilk madde ve malzeme partisi ambarda ayrı bir yerde stoklanmalıdır.</a:t>
            </a:r>
          </a:p>
          <a:p>
            <a:r>
              <a:rPr lang="tr-TR" dirty="0" smtClean="0">
                <a:latin typeface="Tahoma" pitchFamily="34" charset="0"/>
                <a:cs typeface="Tahoma" pitchFamily="34" charset="0"/>
              </a:rPr>
              <a:t>Örnek: İşletme ambarında metresi 5,00 TL’den 100 </a:t>
            </a:r>
            <a:r>
              <a:rPr lang="tr-TR" dirty="0" err="1" smtClean="0">
                <a:latin typeface="Tahoma" pitchFamily="34" charset="0"/>
                <a:cs typeface="Tahoma" pitchFamily="34" charset="0"/>
              </a:rPr>
              <a:t>mt</a:t>
            </a:r>
            <a:r>
              <a:rPr lang="tr-TR" dirty="0" smtClean="0">
                <a:latin typeface="Tahoma" pitchFamily="34" charset="0"/>
                <a:cs typeface="Tahoma" pitchFamily="34" charset="0"/>
              </a:rPr>
              <a:t>., metresi 5,10 TL’den alınmış 50 </a:t>
            </a:r>
            <a:r>
              <a:rPr lang="tr-TR" dirty="0" err="1" smtClean="0">
                <a:latin typeface="Tahoma" pitchFamily="34" charset="0"/>
                <a:cs typeface="Tahoma" pitchFamily="34" charset="0"/>
              </a:rPr>
              <a:t>mt</a:t>
            </a:r>
            <a:r>
              <a:rPr lang="tr-TR" dirty="0" smtClean="0">
                <a:latin typeface="Tahoma" pitchFamily="34" charset="0"/>
                <a:cs typeface="Tahoma" pitchFamily="34" charset="0"/>
              </a:rPr>
              <a:t>. kumaş bulunmaktadır. Kasım ayında ilk parti alıştan 80, ikinci parti alıştan 40 </a:t>
            </a:r>
            <a:r>
              <a:rPr lang="tr-TR" dirty="0" err="1" smtClean="0">
                <a:latin typeface="Tahoma" pitchFamily="34" charset="0"/>
                <a:cs typeface="Tahoma" pitchFamily="34" charset="0"/>
              </a:rPr>
              <a:t>mt</a:t>
            </a:r>
            <a:r>
              <a:rPr lang="tr-TR" dirty="0" smtClean="0">
                <a:latin typeface="Tahoma" pitchFamily="34" charset="0"/>
                <a:cs typeface="Tahoma" pitchFamily="34" charset="0"/>
              </a:rPr>
              <a:t>. kumaş üretimde kullanılmıştır. Üretime sevk edilen ve dönem sonunda elde kalan stokların değerini tespit ediniz.</a:t>
            </a:r>
          </a:p>
          <a:p>
            <a:r>
              <a:rPr lang="tr-TR" b="1" dirty="0" smtClean="0">
                <a:latin typeface="Tahoma" pitchFamily="34" charset="0"/>
                <a:cs typeface="Tahoma" pitchFamily="34" charset="0"/>
              </a:rPr>
              <a:t>Üretime Sevk:</a:t>
            </a:r>
          </a:p>
          <a:p>
            <a:r>
              <a:rPr lang="tr-TR" dirty="0" smtClean="0">
                <a:latin typeface="Tahoma" pitchFamily="34" charset="0"/>
                <a:cs typeface="Tahoma" pitchFamily="34" charset="0"/>
              </a:rPr>
              <a:t>1. Parti 80 </a:t>
            </a:r>
            <a:r>
              <a:rPr lang="tr-TR" dirty="0" err="1" smtClean="0">
                <a:latin typeface="Tahoma" pitchFamily="34" charset="0"/>
                <a:cs typeface="Tahoma" pitchFamily="34" charset="0"/>
              </a:rPr>
              <a:t>mt</a:t>
            </a:r>
            <a:r>
              <a:rPr lang="tr-TR" dirty="0" smtClean="0">
                <a:latin typeface="Tahoma" pitchFamily="34" charset="0"/>
                <a:cs typeface="Tahoma" pitchFamily="34" charset="0"/>
              </a:rPr>
              <a:t> x 5,00	= 400,00</a:t>
            </a:r>
          </a:p>
          <a:p>
            <a:r>
              <a:rPr lang="tr-TR" dirty="0" smtClean="0">
                <a:latin typeface="Tahoma" pitchFamily="34" charset="0"/>
                <a:cs typeface="Tahoma" pitchFamily="34" charset="0"/>
              </a:rPr>
              <a:t>2. Parti 40 </a:t>
            </a:r>
            <a:r>
              <a:rPr lang="tr-TR" dirty="0" err="1" smtClean="0">
                <a:latin typeface="Tahoma" pitchFamily="34" charset="0"/>
                <a:cs typeface="Tahoma" pitchFamily="34" charset="0"/>
              </a:rPr>
              <a:t>mt</a:t>
            </a:r>
            <a:r>
              <a:rPr lang="tr-TR" dirty="0" smtClean="0">
                <a:latin typeface="Tahoma" pitchFamily="34" charset="0"/>
                <a:cs typeface="Tahoma" pitchFamily="34" charset="0"/>
              </a:rPr>
              <a:t> x 5,10	= 204,00</a:t>
            </a:r>
          </a:p>
          <a:p>
            <a:r>
              <a:rPr lang="tr-TR" dirty="0" smtClean="0">
                <a:latin typeface="Tahoma" pitchFamily="34" charset="0"/>
                <a:cs typeface="Tahoma" pitchFamily="34" charset="0"/>
              </a:rPr>
              <a:t>		Toplam	= 604,00</a:t>
            </a:r>
          </a:p>
          <a:p>
            <a:r>
              <a:rPr lang="tr-TR" b="1" dirty="0" smtClean="0">
                <a:latin typeface="Tahoma" pitchFamily="34" charset="0"/>
                <a:cs typeface="Tahoma" pitchFamily="34" charset="0"/>
              </a:rPr>
              <a:t>D.Sonu Stok</a:t>
            </a:r>
          </a:p>
          <a:p>
            <a:r>
              <a:rPr lang="tr-TR" dirty="0" smtClean="0">
                <a:latin typeface="Tahoma" pitchFamily="34" charset="0"/>
                <a:cs typeface="Tahoma" pitchFamily="34" charset="0"/>
              </a:rPr>
              <a:t>1. Parti 20 </a:t>
            </a:r>
            <a:r>
              <a:rPr lang="tr-TR" dirty="0" err="1" smtClean="0">
                <a:latin typeface="Tahoma" pitchFamily="34" charset="0"/>
                <a:cs typeface="Tahoma" pitchFamily="34" charset="0"/>
              </a:rPr>
              <a:t>mt</a:t>
            </a:r>
            <a:r>
              <a:rPr lang="tr-TR" dirty="0" smtClean="0">
                <a:latin typeface="Tahoma" pitchFamily="34" charset="0"/>
                <a:cs typeface="Tahoma" pitchFamily="34" charset="0"/>
              </a:rPr>
              <a:t> x 5,00	= 100,00</a:t>
            </a:r>
          </a:p>
          <a:p>
            <a:r>
              <a:rPr lang="tr-TR" dirty="0" smtClean="0">
                <a:latin typeface="Tahoma" pitchFamily="34" charset="0"/>
                <a:cs typeface="Tahoma" pitchFamily="34" charset="0"/>
              </a:rPr>
              <a:t>2. Parti 10 </a:t>
            </a:r>
            <a:r>
              <a:rPr lang="tr-TR" dirty="0" err="1" smtClean="0">
                <a:latin typeface="Tahoma" pitchFamily="34" charset="0"/>
                <a:cs typeface="Tahoma" pitchFamily="34" charset="0"/>
              </a:rPr>
              <a:t>mt</a:t>
            </a:r>
            <a:r>
              <a:rPr lang="tr-TR" dirty="0" smtClean="0">
                <a:latin typeface="Tahoma" pitchFamily="34" charset="0"/>
                <a:cs typeface="Tahoma" pitchFamily="34" charset="0"/>
              </a:rPr>
              <a:t> x 5,10	=   51,00</a:t>
            </a:r>
          </a:p>
          <a:p>
            <a:r>
              <a:rPr lang="tr-TR" dirty="0" smtClean="0">
                <a:latin typeface="Tahoma" pitchFamily="34" charset="0"/>
                <a:cs typeface="Tahoma" pitchFamily="34" charset="0"/>
              </a:rPr>
              <a:t>		Toplam	= 151,00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3.4.2. Dönemsel (Basit) Ortalama Maliyet Yöntemi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18</a:t>
            </a:fld>
            <a:endParaRPr lang="tr-TR"/>
          </a:p>
        </p:txBody>
      </p:sp>
      <p:sp>
        <p:nvSpPr>
          <p:cNvPr id="5" name="4 İçerik Yer Tutucusu"/>
          <p:cNvSpPr>
            <a:spLocks noGrp="1"/>
          </p:cNvSpPr>
          <p:nvPr>
            <p:ph sz="quarter" idx="1"/>
          </p:nvPr>
        </p:nvSpPr>
        <p:spPr/>
        <p:txBody>
          <a:bodyPr>
            <a:normAutofit/>
          </a:bodyPr>
          <a:lstStyle/>
          <a:p>
            <a:pPr algn="just"/>
            <a:r>
              <a:rPr lang="tr-TR" sz="2000" dirty="0" smtClean="0">
                <a:latin typeface="Tahoma" pitchFamily="34" charset="0"/>
                <a:ea typeface="Tahoma" pitchFamily="34" charset="0"/>
                <a:cs typeface="Tahoma" pitchFamily="34" charset="0"/>
              </a:rPr>
              <a:t>Belirli bir dönemde giren ilk madde ve malzeme tutarları toplamı, o dönemde giren ilk madde ve malzeme miktarları toplamına bölünerek bir ortalama maliyet hesaplanır. Üretime sevk edilen ve dönem sonunda elde kalan stoklar bu değer üzerinden hesaplanır.</a:t>
            </a:r>
          </a:p>
          <a:p>
            <a:pPr algn="just"/>
            <a:r>
              <a:rPr lang="tr-TR" sz="2000" dirty="0" smtClean="0">
                <a:latin typeface="Tahoma" pitchFamily="34" charset="0"/>
                <a:ea typeface="Tahoma" pitchFamily="34" charset="0"/>
                <a:cs typeface="Tahoma" pitchFamily="34" charset="0"/>
              </a:rPr>
              <a:t>Örnek: X işletmesinin kullanmakta olduğu Y hammaddesi ile ilgili kasım ayı stok hareketleri aşağıdaki gibidir.</a:t>
            </a:r>
          </a:p>
          <a:p>
            <a:pPr algn="just"/>
            <a:endParaRPr lang="tr-TR" sz="2000" dirty="0" smtClean="0">
              <a:latin typeface="Tahoma" pitchFamily="34" charset="0"/>
              <a:ea typeface="Tahoma" pitchFamily="34" charset="0"/>
              <a:cs typeface="Tahoma" pitchFamily="34" charset="0"/>
            </a:endParaRP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pic>
        <p:nvPicPr>
          <p:cNvPr id="7" name="6 Resim"/>
          <p:cNvPicPr/>
          <p:nvPr/>
        </p:nvPicPr>
        <p:blipFill>
          <a:blip r:embed="rId3" cstate="print"/>
          <a:srcRect/>
          <a:stretch>
            <a:fillRect/>
          </a:stretch>
        </p:blipFill>
        <p:spPr bwMode="auto">
          <a:xfrm>
            <a:off x="539552" y="3573016"/>
            <a:ext cx="3240360" cy="237626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3.4.2. Dönemsel (Basit) Ortalama Maliyet Yöntemi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19</a:t>
            </a:fld>
            <a:endParaRPr lang="tr-TR"/>
          </a:p>
        </p:txBody>
      </p:sp>
      <p:sp>
        <p:nvSpPr>
          <p:cNvPr id="5" name="4 İçerik Yer Tutucusu"/>
          <p:cNvSpPr>
            <a:spLocks noGrp="1"/>
          </p:cNvSpPr>
          <p:nvPr>
            <p:ph sz="quarter" idx="1"/>
          </p:nvPr>
        </p:nvSpPr>
        <p:spPr>
          <a:xfrm>
            <a:off x="323528" y="3717032"/>
            <a:ext cx="8503920" cy="1541912"/>
          </a:xfrm>
        </p:spPr>
        <p:txBody>
          <a:bodyPr>
            <a:normAutofit/>
          </a:bodyPr>
          <a:lstStyle/>
          <a:p>
            <a:pPr algn="just">
              <a:buNone/>
            </a:pPr>
            <a:r>
              <a:rPr lang="tr-TR" sz="2000" dirty="0" smtClean="0">
                <a:latin typeface="Tahoma" pitchFamily="34" charset="0"/>
                <a:ea typeface="Tahoma" pitchFamily="34" charset="0"/>
                <a:cs typeface="Tahoma" pitchFamily="34" charset="0"/>
              </a:rPr>
              <a:t>=Birim fiyat: 123 TL’dir.</a:t>
            </a:r>
          </a:p>
          <a:p>
            <a:pPr algn="just"/>
            <a:r>
              <a:rPr lang="tr-TR" sz="2000" dirty="0" smtClean="0">
                <a:latin typeface="Tahoma" pitchFamily="34" charset="0"/>
                <a:ea typeface="Tahoma" pitchFamily="34" charset="0"/>
                <a:cs typeface="Tahoma" pitchFamily="34" charset="0"/>
              </a:rPr>
              <a:t>Üretime Sevk Edilen İ.M.M. Değeri:	8.600 x 123 =	1.057.800</a:t>
            </a:r>
          </a:p>
          <a:p>
            <a:pPr algn="just"/>
            <a:r>
              <a:rPr lang="tr-TR" sz="2000" dirty="0" smtClean="0">
                <a:latin typeface="Tahoma" pitchFamily="34" charset="0"/>
                <a:ea typeface="Tahoma" pitchFamily="34" charset="0"/>
                <a:cs typeface="Tahoma" pitchFamily="34" charset="0"/>
              </a:rPr>
              <a:t>Dönem Sonu Stok:			1.400 x 123 =	   172.200</a:t>
            </a:r>
          </a:p>
          <a:p>
            <a:pPr algn="just">
              <a:buNone/>
            </a:pPr>
            <a:r>
              <a:rPr lang="tr-TR" sz="2000" dirty="0" smtClean="0">
                <a:latin typeface="Tahoma" pitchFamily="34" charset="0"/>
                <a:ea typeface="Tahoma" pitchFamily="34" charset="0"/>
                <a:cs typeface="Tahoma" pitchFamily="34" charset="0"/>
              </a:rPr>
              <a:t>						Toplam	     =	1.230.000</a:t>
            </a:r>
          </a:p>
          <a:p>
            <a:pPr algn="just"/>
            <a:endParaRPr lang="tr-TR" sz="2000" dirty="0" smtClean="0">
              <a:latin typeface="Tahoma" pitchFamily="34" charset="0"/>
              <a:ea typeface="Tahoma" pitchFamily="34" charset="0"/>
              <a:cs typeface="Tahoma" pitchFamily="34" charset="0"/>
            </a:endParaRPr>
          </a:p>
        </p:txBody>
      </p:sp>
      <p:pic>
        <p:nvPicPr>
          <p:cNvPr id="6" name="Picture 2" descr="C:\Users\USER\Desktop\untitled.png"/>
          <p:cNvPicPr>
            <a:picLocks noChangeAspect="1" noChangeArrowheads="1"/>
          </p:cNvPicPr>
          <p:nvPr/>
        </p:nvPicPr>
        <p:blipFill>
          <a:blip r:embed="rId3" cstate="print"/>
          <a:srcRect/>
          <a:stretch>
            <a:fillRect/>
          </a:stretch>
        </p:blipFill>
        <p:spPr bwMode="auto">
          <a:xfrm>
            <a:off x="8253448" y="357166"/>
            <a:ext cx="720000" cy="720000"/>
          </a:xfrm>
          <a:prstGeom prst="rect">
            <a:avLst/>
          </a:prstGeom>
          <a:noFill/>
        </p:spPr>
      </p:pic>
      <p:graphicFrame>
        <p:nvGraphicFramePr>
          <p:cNvPr id="47106" name="Object 2"/>
          <p:cNvGraphicFramePr>
            <a:graphicFrameLocks noChangeAspect="1"/>
          </p:cNvGraphicFramePr>
          <p:nvPr/>
        </p:nvGraphicFramePr>
        <p:xfrm>
          <a:off x="539551" y="2420888"/>
          <a:ext cx="8060251" cy="720080"/>
        </p:xfrm>
        <a:graphic>
          <a:graphicData uri="http://schemas.openxmlformats.org/presentationml/2006/ole">
            <p:oleObj spid="_x0000_s47106" name="Denklem" r:id="rId4" imgW="4406760" imgH="39348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Alt Başlık"/>
          <p:cNvSpPr>
            <a:spLocks noGrp="1"/>
          </p:cNvSpPr>
          <p:nvPr>
            <p:ph type="subTitle" idx="1"/>
          </p:nvPr>
        </p:nvSpPr>
        <p:spPr/>
        <p:txBody>
          <a:bodyPr anchor="ctr">
            <a:normAutofit/>
          </a:bodyPr>
          <a:lstStyle/>
          <a:p>
            <a:r>
              <a:rPr lang="tr-TR" sz="3000" dirty="0" smtClean="0">
                <a:latin typeface="Tahoma" pitchFamily="34" charset="0"/>
                <a:ea typeface="Tahoma" pitchFamily="34" charset="0"/>
                <a:cs typeface="Tahoma" pitchFamily="34" charset="0"/>
              </a:rPr>
              <a:t>İLK MADDE VE MALZEME GİDERLERİ</a:t>
            </a:r>
          </a:p>
          <a:p>
            <a:r>
              <a:rPr lang="tr-TR" sz="3000" dirty="0" smtClean="0">
                <a:latin typeface="Tahoma" pitchFamily="34" charset="0"/>
                <a:ea typeface="Tahoma" pitchFamily="34" charset="0"/>
                <a:cs typeface="Tahoma" pitchFamily="34" charset="0"/>
              </a:rPr>
              <a:t>STOK TAKİP</a:t>
            </a:r>
            <a:endParaRPr lang="tr-TR" sz="3000" dirty="0">
              <a:latin typeface="Tahoma" pitchFamily="34" charset="0"/>
              <a:ea typeface="Tahoma" pitchFamily="34" charset="0"/>
              <a:cs typeface="Tahoma" pitchFamily="34" charset="0"/>
            </a:endParaRPr>
          </a:p>
        </p:txBody>
      </p:sp>
      <p:sp>
        <p:nvSpPr>
          <p:cNvPr id="6" name="5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7" name="6 Slayt Numarası Yer Tutucusu"/>
          <p:cNvSpPr>
            <a:spLocks noGrp="1"/>
          </p:cNvSpPr>
          <p:nvPr>
            <p:ph type="sldNum" sz="quarter" idx="12"/>
          </p:nvPr>
        </p:nvSpPr>
        <p:spPr/>
        <p:txBody>
          <a:bodyPr/>
          <a:lstStyle/>
          <a:p>
            <a:fld id="{2C96FA02-D0B2-4A2B-8223-F71D8D3D8F30}" type="slidenum">
              <a:rPr lang="tr-TR" smtClean="0"/>
              <a:pPr/>
              <a:t>2</a:t>
            </a:fld>
            <a:endParaRPr lang="tr-TR"/>
          </a:p>
        </p:txBody>
      </p:sp>
      <p:sp>
        <p:nvSpPr>
          <p:cNvPr id="12" name="11 Başlık"/>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r>
              <a:rPr lang="tr-TR" sz="3600" b="1" dirty="0" smtClean="0">
                <a:solidFill>
                  <a:schemeClr val="bg1"/>
                </a:solidFill>
                <a:latin typeface="Tahoma" pitchFamily="34" charset="0"/>
                <a:ea typeface="Tahoma" pitchFamily="34" charset="0"/>
                <a:cs typeface="Tahoma" pitchFamily="34" charset="0"/>
              </a:rPr>
              <a:t>BÖLÜM 3</a:t>
            </a:r>
            <a:endParaRPr lang="tr-TR" sz="3600" b="1" dirty="0">
              <a:solidFill>
                <a:schemeClr val="bg1"/>
              </a:solidFill>
              <a:latin typeface="Tahoma" pitchFamily="34" charset="0"/>
              <a:ea typeface="Tahoma" pitchFamily="34" charset="0"/>
              <a:cs typeface="Tahoma" pitchFamily="34" charset="0"/>
            </a:endParaRPr>
          </a:p>
        </p:txBody>
      </p:sp>
      <p:pic>
        <p:nvPicPr>
          <p:cNvPr id="14" name="Picture 2" descr="C:\Users\USER\Desktop\untitled.png"/>
          <p:cNvPicPr>
            <a:picLocks noChangeAspect="1" noChangeArrowheads="1"/>
          </p:cNvPicPr>
          <p:nvPr/>
        </p:nvPicPr>
        <p:blipFill>
          <a:blip r:embed="rId2" cstate="print"/>
          <a:srcRect/>
          <a:stretch>
            <a:fillRect/>
          </a:stretch>
        </p:blipFill>
        <p:spPr bwMode="auto">
          <a:xfrm>
            <a:off x="8072462" y="5475444"/>
            <a:ext cx="900000" cy="900000"/>
          </a:xfrm>
          <a:prstGeom prst="rect">
            <a:avLst/>
          </a:prstGeom>
          <a:noFill/>
        </p:spPr>
      </p:pic>
      <p:pic>
        <p:nvPicPr>
          <p:cNvPr id="15" name="Picture 2" descr="C:\Users\USER\Desktop\untitled.png"/>
          <p:cNvPicPr>
            <a:picLocks noChangeAspect="1" noChangeArrowheads="1"/>
          </p:cNvPicPr>
          <p:nvPr/>
        </p:nvPicPr>
        <p:blipFill>
          <a:blip r:embed="rId2" cstate="print"/>
          <a:srcRect/>
          <a:stretch>
            <a:fillRect/>
          </a:stretch>
        </p:blipFill>
        <p:spPr bwMode="auto">
          <a:xfrm>
            <a:off x="170552" y="5476430"/>
            <a:ext cx="900000" cy="900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3 Slayt Numarası Yer Tutucusu"/>
          <p:cNvSpPr>
            <a:spLocks noGrp="1"/>
          </p:cNvSpPr>
          <p:nvPr>
            <p:ph type="sldNum" sz="quarter" idx="12"/>
          </p:nvPr>
        </p:nvSpPr>
        <p:spPr/>
        <p:txBody>
          <a:bodyPr/>
          <a:lstStyle/>
          <a:p>
            <a:fld id="{CD1A0F78-6C28-4069-988F-304E05251765}" type="slidenum">
              <a:rPr lang="tr-TR"/>
              <a:pPr/>
              <a:t>20</a:t>
            </a:fld>
            <a:endParaRPr lang="tr-TR"/>
          </a:p>
        </p:txBody>
      </p:sp>
      <p:sp>
        <p:nvSpPr>
          <p:cNvPr id="83972" name="Text Box 4"/>
          <p:cNvSpPr txBox="1">
            <a:spLocks noChangeArrowheads="1"/>
          </p:cNvSpPr>
          <p:nvPr/>
        </p:nvSpPr>
        <p:spPr bwMode="auto">
          <a:xfrm>
            <a:off x="179388" y="620688"/>
            <a:ext cx="8640762" cy="1154162"/>
          </a:xfrm>
          <a:prstGeom prst="rect">
            <a:avLst/>
          </a:prstGeom>
          <a:noFill/>
          <a:ln w="9525">
            <a:noFill/>
            <a:miter lim="800000"/>
            <a:headEnd/>
            <a:tailEnd/>
          </a:ln>
          <a:effectLst/>
        </p:spPr>
        <p:txBody>
          <a:bodyPr>
            <a:spAutoFit/>
          </a:bodyPr>
          <a:lstStyle/>
          <a:p>
            <a:pPr>
              <a:spcBef>
                <a:spcPct val="0"/>
              </a:spcBef>
            </a:pPr>
            <a:r>
              <a:rPr lang="fi-FI" sz="2400" b="1" dirty="0" smtClean="0">
                <a:solidFill>
                  <a:schemeClr val="accent3">
                    <a:shade val="75000"/>
                  </a:schemeClr>
                </a:solidFill>
                <a:latin typeface="Tahoma" pitchFamily="34" charset="0"/>
                <a:ea typeface="Tahoma" pitchFamily="34" charset="0"/>
                <a:cs typeface="Tahoma" pitchFamily="34" charset="0"/>
              </a:rPr>
              <a:t>3.4.3. Hareketli Ortalama Maliyet Yöntemi</a:t>
            </a:r>
            <a:endParaRPr lang="tr-TR" sz="2400" b="1" dirty="0" smtClean="0">
              <a:solidFill>
                <a:schemeClr val="accent3">
                  <a:shade val="75000"/>
                </a:schemeClr>
              </a:solidFill>
              <a:latin typeface="Tahoma" pitchFamily="34" charset="0"/>
              <a:ea typeface="Tahoma" pitchFamily="34" charset="0"/>
              <a:cs typeface="Tahoma" pitchFamily="34" charset="0"/>
            </a:endParaRPr>
          </a:p>
          <a:p>
            <a:pPr algn="just">
              <a:spcBef>
                <a:spcPct val="50000"/>
              </a:spcBef>
            </a:pPr>
            <a:r>
              <a:rPr lang="tr-TR" dirty="0" smtClean="0"/>
              <a:t>Her </a:t>
            </a:r>
            <a:r>
              <a:rPr lang="tr-TR" dirty="0"/>
              <a:t>girişte yeni bir ortalama maliyet hesaplanır, bir sonraki döneme kadar bu maliyet geçerlidir.</a:t>
            </a:r>
          </a:p>
        </p:txBody>
      </p:sp>
      <p:sp>
        <p:nvSpPr>
          <p:cNvPr id="84259" name="Rectangle 291"/>
          <p:cNvSpPr>
            <a:spLocks noChangeArrowheads="1"/>
          </p:cNvSpPr>
          <p:nvPr/>
        </p:nvSpPr>
        <p:spPr bwMode="auto">
          <a:xfrm>
            <a:off x="8027988" y="4724400"/>
            <a:ext cx="731837" cy="273050"/>
          </a:xfrm>
          <a:prstGeom prst="rect">
            <a:avLst/>
          </a:prstGeom>
          <a:noFill/>
          <a:ln w="9525">
            <a:noFill/>
            <a:miter lim="800000"/>
            <a:headEnd/>
            <a:tailEnd/>
          </a:ln>
          <a:effectLst/>
        </p:spPr>
        <p:txBody>
          <a:bodyPr/>
          <a:lstStyle/>
          <a:p>
            <a:pPr algn="r">
              <a:spcBef>
                <a:spcPct val="20000"/>
              </a:spcBef>
            </a:pPr>
            <a:r>
              <a:rPr lang="tr-TR" sz="1100"/>
              <a:t>183.120</a:t>
            </a:r>
          </a:p>
        </p:txBody>
      </p:sp>
      <p:sp>
        <p:nvSpPr>
          <p:cNvPr id="84257" name="Rectangle 289"/>
          <p:cNvSpPr>
            <a:spLocks noChangeArrowheads="1"/>
          </p:cNvSpPr>
          <p:nvPr/>
        </p:nvSpPr>
        <p:spPr bwMode="auto">
          <a:xfrm>
            <a:off x="7412038" y="4722813"/>
            <a:ext cx="617537" cy="273050"/>
          </a:xfrm>
          <a:prstGeom prst="rect">
            <a:avLst/>
          </a:prstGeom>
          <a:noFill/>
          <a:ln w="9525">
            <a:noFill/>
            <a:miter lim="800000"/>
            <a:headEnd/>
            <a:tailEnd/>
          </a:ln>
          <a:effectLst/>
        </p:spPr>
        <p:txBody>
          <a:bodyPr/>
          <a:lstStyle/>
          <a:p>
            <a:pPr algn="r">
              <a:spcBef>
                <a:spcPct val="20000"/>
              </a:spcBef>
            </a:pPr>
            <a:r>
              <a:rPr lang="tr-TR" sz="1100"/>
              <a:t>130,8</a:t>
            </a:r>
          </a:p>
        </p:txBody>
      </p:sp>
      <p:sp>
        <p:nvSpPr>
          <p:cNvPr id="84255" name="Rectangle 287"/>
          <p:cNvSpPr>
            <a:spLocks noChangeArrowheads="1"/>
          </p:cNvSpPr>
          <p:nvPr/>
        </p:nvSpPr>
        <p:spPr bwMode="auto">
          <a:xfrm>
            <a:off x="6729413" y="4722813"/>
            <a:ext cx="682625" cy="273050"/>
          </a:xfrm>
          <a:prstGeom prst="rect">
            <a:avLst/>
          </a:prstGeom>
          <a:noFill/>
          <a:ln w="9525">
            <a:noFill/>
            <a:miter lim="800000"/>
            <a:headEnd/>
            <a:tailEnd/>
          </a:ln>
          <a:effectLst/>
        </p:spPr>
        <p:txBody>
          <a:bodyPr/>
          <a:lstStyle/>
          <a:p>
            <a:pPr algn="r">
              <a:spcBef>
                <a:spcPct val="20000"/>
              </a:spcBef>
            </a:pPr>
            <a:r>
              <a:rPr lang="tr-TR" sz="1100"/>
              <a:t>1.400</a:t>
            </a:r>
          </a:p>
        </p:txBody>
      </p:sp>
      <p:sp>
        <p:nvSpPr>
          <p:cNvPr id="84251" name="Rectangle 283"/>
          <p:cNvSpPr>
            <a:spLocks noChangeArrowheads="1"/>
          </p:cNvSpPr>
          <p:nvPr/>
        </p:nvSpPr>
        <p:spPr bwMode="auto">
          <a:xfrm>
            <a:off x="5870575" y="4722813"/>
            <a:ext cx="858838" cy="273050"/>
          </a:xfrm>
          <a:prstGeom prst="rect">
            <a:avLst/>
          </a:prstGeom>
          <a:noFill/>
          <a:ln w="9525">
            <a:noFill/>
            <a:miter lim="800000"/>
            <a:headEnd/>
            <a:tailEnd/>
          </a:ln>
          <a:effectLst/>
        </p:spPr>
        <p:txBody>
          <a:bodyPr/>
          <a:lstStyle/>
          <a:p>
            <a:pPr algn="r">
              <a:spcBef>
                <a:spcPct val="20000"/>
              </a:spcBef>
            </a:pPr>
            <a:r>
              <a:rPr lang="tr-TR" sz="1100"/>
              <a:t>1.046.880</a:t>
            </a:r>
          </a:p>
        </p:txBody>
      </p:sp>
      <p:sp>
        <p:nvSpPr>
          <p:cNvPr id="84249" name="Rectangle 281"/>
          <p:cNvSpPr>
            <a:spLocks noChangeArrowheads="1"/>
          </p:cNvSpPr>
          <p:nvPr/>
        </p:nvSpPr>
        <p:spPr bwMode="auto">
          <a:xfrm>
            <a:off x="4524375" y="4722813"/>
            <a:ext cx="1346200" cy="273050"/>
          </a:xfrm>
          <a:prstGeom prst="rect">
            <a:avLst/>
          </a:prstGeom>
          <a:noFill/>
          <a:ln w="9525">
            <a:noFill/>
            <a:miter lim="800000"/>
            <a:headEnd/>
            <a:tailEnd/>
          </a:ln>
          <a:effectLst/>
        </p:spPr>
        <p:txBody>
          <a:bodyPr/>
          <a:lstStyle/>
          <a:p>
            <a:pPr algn="r">
              <a:spcBef>
                <a:spcPct val="20000"/>
              </a:spcBef>
            </a:pPr>
            <a:r>
              <a:rPr lang="tr-TR" sz="1100"/>
              <a:t>8.600</a:t>
            </a:r>
          </a:p>
        </p:txBody>
      </p:sp>
      <p:sp>
        <p:nvSpPr>
          <p:cNvPr id="84247" name="Rectangle 279"/>
          <p:cNvSpPr>
            <a:spLocks noChangeArrowheads="1"/>
          </p:cNvSpPr>
          <p:nvPr/>
        </p:nvSpPr>
        <p:spPr bwMode="auto">
          <a:xfrm>
            <a:off x="3665538" y="4722813"/>
            <a:ext cx="858837" cy="273050"/>
          </a:xfrm>
          <a:prstGeom prst="rect">
            <a:avLst/>
          </a:prstGeom>
          <a:noFill/>
          <a:ln w="9525">
            <a:noFill/>
            <a:miter lim="800000"/>
            <a:headEnd/>
            <a:tailEnd/>
          </a:ln>
          <a:effectLst/>
        </p:spPr>
        <p:txBody>
          <a:bodyPr/>
          <a:lstStyle/>
          <a:p>
            <a:pPr algn="r">
              <a:spcBef>
                <a:spcPct val="20000"/>
              </a:spcBef>
            </a:pPr>
            <a:r>
              <a:rPr lang="tr-TR" sz="1100"/>
              <a:t>1.130.000</a:t>
            </a:r>
          </a:p>
        </p:txBody>
      </p:sp>
      <p:sp>
        <p:nvSpPr>
          <p:cNvPr id="84243" name="Rectangle 275"/>
          <p:cNvSpPr>
            <a:spLocks noChangeArrowheads="1"/>
          </p:cNvSpPr>
          <p:nvPr/>
        </p:nvSpPr>
        <p:spPr bwMode="auto">
          <a:xfrm>
            <a:off x="2359025" y="4722813"/>
            <a:ext cx="1306513" cy="273050"/>
          </a:xfrm>
          <a:prstGeom prst="rect">
            <a:avLst/>
          </a:prstGeom>
          <a:noFill/>
          <a:ln w="9525">
            <a:noFill/>
            <a:miter lim="800000"/>
            <a:headEnd/>
            <a:tailEnd/>
          </a:ln>
          <a:effectLst/>
        </p:spPr>
        <p:txBody>
          <a:bodyPr/>
          <a:lstStyle/>
          <a:p>
            <a:pPr algn="r">
              <a:spcBef>
                <a:spcPct val="20000"/>
              </a:spcBef>
            </a:pPr>
            <a:r>
              <a:rPr lang="tr-TR" sz="1100"/>
              <a:t>9.000</a:t>
            </a:r>
          </a:p>
        </p:txBody>
      </p:sp>
      <p:sp>
        <p:nvSpPr>
          <p:cNvPr id="84239" name="Rectangle 271"/>
          <p:cNvSpPr>
            <a:spLocks noChangeArrowheads="1"/>
          </p:cNvSpPr>
          <p:nvPr/>
        </p:nvSpPr>
        <p:spPr bwMode="auto">
          <a:xfrm>
            <a:off x="250825" y="4722813"/>
            <a:ext cx="2108200" cy="273050"/>
          </a:xfrm>
          <a:prstGeom prst="rect">
            <a:avLst/>
          </a:prstGeom>
          <a:noFill/>
          <a:ln w="9525">
            <a:noFill/>
            <a:miter lim="800000"/>
            <a:headEnd/>
            <a:tailEnd/>
          </a:ln>
          <a:effectLst/>
        </p:spPr>
        <p:txBody>
          <a:bodyPr/>
          <a:lstStyle/>
          <a:p>
            <a:pPr algn="r">
              <a:spcBef>
                <a:spcPct val="20000"/>
              </a:spcBef>
            </a:pPr>
            <a:r>
              <a:rPr lang="tr-TR" sz="1100" b="1"/>
              <a:t>Toplam</a:t>
            </a:r>
          </a:p>
        </p:txBody>
      </p:sp>
      <p:sp>
        <p:nvSpPr>
          <p:cNvPr id="84198" name="Rectangle 230"/>
          <p:cNvSpPr>
            <a:spLocks noChangeArrowheads="1"/>
          </p:cNvSpPr>
          <p:nvPr/>
        </p:nvSpPr>
        <p:spPr bwMode="auto">
          <a:xfrm>
            <a:off x="8029575" y="4449763"/>
            <a:ext cx="731838" cy="273050"/>
          </a:xfrm>
          <a:prstGeom prst="rect">
            <a:avLst/>
          </a:prstGeom>
          <a:noFill/>
          <a:ln w="9525">
            <a:noFill/>
            <a:miter lim="800000"/>
            <a:headEnd/>
            <a:tailEnd/>
          </a:ln>
          <a:effectLst/>
        </p:spPr>
        <p:txBody>
          <a:bodyPr/>
          <a:lstStyle/>
          <a:p>
            <a:pPr algn="r">
              <a:spcBef>
                <a:spcPct val="20000"/>
              </a:spcBef>
            </a:pPr>
            <a:r>
              <a:rPr lang="tr-TR" sz="1100"/>
              <a:t>183.120</a:t>
            </a:r>
          </a:p>
        </p:txBody>
      </p:sp>
      <p:sp>
        <p:nvSpPr>
          <p:cNvPr id="84196" name="Rectangle 228"/>
          <p:cNvSpPr>
            <a:spLocks noChangeArrowheads="1"/>
          </p:cNvSpPr>
          <p:nvPr/>
        </p:nvSpPr>
        <p:spPr bwMode="auto">
          <a:xfrm>
            <a:off x="8029575" y="4176713"/>
            <a:ext cx="731838" cy="273050"/>
          </a:xfrm>
          <a:prstGeom prst="rect">
            <a:avLst/>
          </a:prstGeom>
          <a:noFill/>
          <a:ln w="9525">
            <a:noFill/>
            <a:miter lim="800000"/>
            <a:headEnd/>
            <a:tailEnd/>
          </a:ln>
          <a:effectLst/>
        </p:spPr>
        <p:txBody>
          <a:bodyPr/>
          <a:lstStyle/>
          <a:p>
            <a:pPr algn="r">
              <a:spcBef>
                <a:spcPct val="20000"/>
              </a:spcBef>
            </a:pPr>
            <a:r>
              <a:rPr lang="tr-TR" sz="1100"/>
              <a:t>392.400</a:t>
            </a:r>
          </a:p>
        </p:txBody>
      </p:sp>
      <p:sp>
        <p:nvSpPr>
          <p:cNvPr id="84194" name="Rectangle 226"/>
          <p:cNvSpPr>
            <a:spLocks noChangeArrowheads="1"/>
          </p:cNvSpPr>
          <p:nvPr/>
        </p:nvSpPr>
        <p:spPr bwMode="auto">
          <a:xfrm>
            <a:off x="8029575" y="3903663"/>
            <a:ext cx="731838" cy="273050"/>
          </a:xfrm>
          <a:prstGeom prst="rect">
            <a:avLst/>
          </a:prstGeom>
          <a:noFill/>
          <a:ln w="9525">
            <a:noFill/>
            <a:miter lim="800000"/>
            <a:headEnd/>
            <a:tailEnd/>
          </a:ln>
          <a:effectLst/>
        </p:spPr>
        <p:txBody>
          <a:bodyPr/>
          <a:lstStyle/>
          <a:p>
            <a:pPr algn="r">
              <a:spcBef>
                <a:spcPct val="20000"/>
              </a:spcBef>
            </a:pPr>
            <a:r>
              <a:rPr lang="tr-TR" sz="1100"/>
              <a:t>122.400</a:t>
            </a:r>
          </a:p>
        </p:txBody>
      </p:sp>
      <p:sp>
        <p:nvSpPr>
          <p:cNvPr id="84192" name="Rectangle 224"/>
          <p:cNvSpPr>
            <a:spLocks noChangeArrowheads="1"/>
          </p:cNvSpPr>
          <p:nvPr/>
        </p:nvSpPr>
        <p:spPr bwMode="auto">
          <a:xfrm>
            <a:off x="8029575" y="3630613"/>
            <a:ext cx="731838" cy="273050"/>
          </a:xfrm>
          <a:prstGeom prst="rect">
            <a:avLst/>
          </a:prstGeom>
          <a:noFill/>
          <a:ln w="9525">
            <a:noFill/>
            <a:miter lim="800000"/>
            <a:headEnd/>
            <a:tailEnd/>
          </a:ln>
          <a:effectLst/>
        </p:spPr>
        <p:txBody>
          <a:bodyPr/>
          <a:lstStyle/>
          <a:p>
            <a:pPr algn="r">
              <a:spcBef>
                <a:spcPct val="20000"/>
              </a:spcBef>
            </a:pPr>
            <a:r>
              <a:rPr lang="tr-TR" sz="1100"/>
              <a:t>612.000</a:t>
            </a:r>
          </a:p>
        </p:txBody>
      </p:sp>
      <p:sp>
        <p:nvSpPr>
          <p:cNvPr id="84190" name="Rectangle 222"/>
          <p:cNvSpPr>
            <a:spLocks noChangeArrowheads="1"/>
          </p:cNvSpPr>
          <p:nvPr/>
        </p:nvSpPr>
        <p:spPr bwMode="auto">
          <a:xfrm>
            <a:off x="8029575" y="3357563"/>
            <a:ext cx="731838" cy="273050"/>
          </a:xfrm>
          <a:prstGeom prst="rect">
            <a:avLst/>
          </a:prstGeom>
          <a:noFill/>
          <a:ln w="9525">
            <a:noFill/>
            <a:miter lim="800000"/>
            <a:headEnd/>
            <a:tailEnd/>
          </a:ln>
          <a:effectLst/>
        </p:spPr>
        <p:txBody>
          <a:bodyPr/>
          <a:lstStyle/>
          <a:p>
            <a:pPr algn="r">
              <a:spcBef>
                <a:spcPct val="20000"/>
              </a:spcBef>
            </a:pPr>
            <a:r>
              <a:rPr lang="tr-TR" sz="1100"/>
              <a:t>482.000</a:t>
            </a:r>
          </a:p>
        </p:txBody>
      </p:sp>
      <p:sp>
        <p:nvSpPr>
          <p:cNvPr id="84188" name="Rectangle 220"/>
          <p:cNvSpPr>
            <a:spLocks noChangeArrowheads="1"/>
          </p:cNvSpPr>
          <p:nvPr/>
        </p:nvSpPr>
        <p:spPr bwMode="auto">
          <a:xfrm>
            <a:off x="8029575" y="3084513"/>
            <a:ext cx="731838" cy="273050"/>
          </a:xfrm>
          <a:prstGeom prst="rect">
            <a:avLst/>
          </a:prstGeom>
          <a:noFill/>
          <a:ln w="9525">
            <a:noFill/>
            <a:miter lim="800000"/>
            <a:headEnd/>
            <a:tailEnd/>
          </a:ln>
          <a:effectLst/>
        </p:spPr>
        <p:txBody>
          <a:bodyPr/>
          <a:lstStyle/>
          <a:p>
            <a:pPr algn="r">
              <a:spcBef>
                <a:spcPct val="20000"/>
              </a:spcBef>
            </a:pPr>
            <a:r>
              <a:rPr lang="tr-TR" sz="1100"/>
              <a:t>232.000</a:t>
            </a:r>
          </a:p>
        </p:txBody>
      </p:sp>
      <p:sp>
        <p:nvSpPr>
          <p:cNvPr id="84186" name="Rectangle 218"/>
          <p:cNvSpPr>
            <a:spLocks noChangeArrowheads="1"/>
          </p:cNvSpPr>
          <p:nvPr/>
        </p:nvSpPr>
        <p:spPr bwMode="auto">
          <a:xfrm>
            <a:off x="8029575" y="2811463"/>
            <a:ext cx="731838" cy="273050"/>
          </a:xfrm>
          <a:prstGeom prst="rect">
            <a:avLst/>
          </a:prstGeom>
          <a:noFill/>
          <a:ln w="9525">
            <a:noFill/>
            <a:miter lim="800000"/>
            <a:headEnd/>
            <a:tailEnd/>
          </a:ln>
          <a:effectLst/>
        </p:spPr>
        <p:txBody>
          <a:bodyPr/>
          <a:lstStyle/>
          <a:p>
            <a:pPr algn="r">
              <a:spcBef>
                <a:spcPct val="20000"/>
              </a:spcBef>
            </a:pPr>
            <a:r>
              <a:rPr lang="tr-TR" sz="1100"/>
              <a:t>580.000</a:t>
            </a:r>
          </a:p>
        </p:txBody>
      </p:sp>
      <p:sp>
        <p:nvSpPr>
          <p:cNvPr id="84184" name="Rectangle 216"/>
          <p:cNvSpPr>
            <a:spLocks noChangeArrowheads="1"/>
          </p:cNvSpPr>
          <p:nvPr/>
        </p:nvSpPr>
        <p:spPr bwMode="auto">
          <a:xfrm>
            <a:off x="8029575" y="2538413"/>
            <a:ext cx="731838" cy="273050"/>
          </a:xfrm>
          <a:prstGeom prst="rect">
            <a:avLst/>
          </a:prstGeom>
          <a:noFill/>
          <a:ln w="9525">
            <a:noFill/>
            <a:miter lim="800000"/>
            <a:headEnd/>
            <a:tailEnd/>
          </a:ln>
          <a:effectLst/>
        </p:spPr>
        <p:txBody>
          <a:bodyPr/>
          <a:lstStyle/>
          <a:p>
            <a:pPr algn="r">
              <a:spcBef>
                <a:spcPct val="20000"/>
              </a:spcBef>
            </a:pPr>
            <a:r>
              <a:rPr lang="tr-TR" sz="1100"/>
              <a:t>100.000</a:t>
            </a:r>
          </a:p>
        </p:txBody>
      </p:sp>
      <p:sp>
        <p:nvSpPr>
          <p:cNvPr id="84182" name="Rectangle 214"/>
          <p:cNvSpPr>
            <a:spLocks noChangeArrowheads="1"/>
          </p:cNvSpPr>
          <p:nvPr/>
        </p:nvSpPr>
        <p:spPr bwMode="auto">
          <a:xfrm>
            <a:off x="8029575" y="2046288"/>
            <a:ext cx="731838" cy="492125"/>
          </a:xfrm>
          <a:prstGeom prst="rect">
            <a:avLst/>
          </a:prstGeom>
          <a:noFill/>
          <a:ln w="9525">
            <a:noFill/>
            <a:miter lim="800000"/>
            <a:headEnd/>
            <a:tailEnd/>
          </a:ln>
          <a:effectLst/>
        </p:spPr>
        <p:txBody>
          <a:bodyPr/>
          <a:lstStyle/>
          <a:p>
            <a:pPr algn="ctr">
              <a:spcBef>
                <a:spcPct val="20000"/>
              </a:spcBef>
            </a:pPr>
            <a:r>
              <a:rPr lang="tr-TR" sz="1100" b="1"/>
              <a:t>Tutar</a:t>
            </a:r>
          </a:p>
        </p:txBody>
      </p:sp>
      <p:sp>
        <p:nvSpPr>
          <p:cNvPr id="84172" name="Rectangle 204"/>
          <p:cNvSpPr>
            <a:spLocks noChangeArrowheads="1"/>
          </p:cNvSpPr>
          <p:nvPr/>
        </p:nvSpPr>
        <p:spPr bwMode="auto">
          <a:xfrm>
            <a:off x="7412038" y="4449763"/>
            <a:ext cx="617537" cy="273050"/>
          </a:xfrm>
          <a:prstGeom prst="rect">
            <a:avLst/>
          </a:prstGeom>
          <a:noFill/>
          <a:ln w="9525">
            <a:noFill/>
            <a:miter lim="800000"/>
            <a:headEnd/>
            <a:tailEnd/>
          </a:ln>
          <a:effectLst/>
        </p:spPr>
        <p:txBody>
          <a:bodyPr/>
          <a:lstStyle/>
          <a:p>
            <a:pPr algn="r">
              <a:spcBef>
                <a:spcPct val="20000"/>
              </a:spcBef>
            </a:pPr>
            <a:r>
              <a:rPr lang="tr-TR" sz="1100"/>
              <a:t>130,8</a:t>
            </a:r>
          </a:p>
        </p:txBody>
      </p:sp>
      <p:sp>
        <p:nvSpPr>
          <p:cNvPr id="84170" name="Rectangle 202"/>
          <p:cNvSpPr>
            <a:spLocks noChangeArrowheads="1"/>
          </p:cNvSpPr>
          <p:nvPr/>
        </p:nvSpPr>
        <p:spPr bwMode="auto">
          <a:xfrm>
            <a:off x="7412038" y="4176713"/>
            <a:ext cx="617537" cy="273050"/>
          </a:xfrm>
          <a:prstGeom prst="rect">
            <a:avLst/>
          </a:prstGeom>
          <a:noFill/>
          <a:ln w="9525">
            <a:noFill/>
            <a:miter lim="800000"/>
            <a:headEnd/>
            <a:tailEnd/>
          </a:ln>
          <a:effectLst/>
        </p:spPr>
        <p:txBody>
          <a:bodyPr/>
          <a:lstStyle/>
          <a:p>
            <a:pPr algn="r">
              <a:spcBef>
                <a:spcPct val="20000"/>
              </a:spcBef>
            </a:pPr>
            <a:r>
              <a:rPr lang="tr-TR" sz="1100"/>
              <a:t>130,8</a:t>
            </a:r>
          </a:p>
        </p:txBody>
      </p:sp>
      <p:sp>
        <p:nvSpPr>
          <p:cNvPr id="84168" name="Rectangle 200"/>
          <p:cNvSpPr>
            <a:spLocks noChangeArrowheads="1"/>
          </p:cNvSpPr>
          <p:nvPr/>
        </p:nvSpPr>
        <p:spPr bwMode="auto">
          <a:xfrm>
            <a:off x="7412038" y="3903663"/>
            <a:ext cx="617537" cy="273050"/>
          </a:xfrm>
          <a:prstGeom prst="rect">
            <a:avLst/>
          </a:prstGeom>
          <a:noFill/>
          <a:ln w="9525">
            <a:noFill/>
            <a:miter lim="800000"/>
            <a:headEnd/>
            <a:tailEnd/>
          </a:ln>
          <a:effectLst/>
        </p:spPr>
        <p:txBody>
          <a:bodyPr/>
          <a:lstStyle/>
          <a:p>
            <a:pPr algn="r">
              <a:spcBef>
                <a:spcPct val="20000"/>
              </a:spcBef>
            </a:pPr>
            <a:r>
              <a:rPr lang="tr-TR" sz="1100"/>
              <a:t>122,4</a:t>
            </a:r>
          </a:p>
        </p:txBody>
      </p:sp>
      <p:sp>
        <p:nvSpPr>
          <p:cNvPr id="84166" name="Rectangle 198"/>
          <p:cNvSpPr>
            <a:spLocks noChangeArrowheads="1"/>
          </p:cNvSpPr>
          <p:nvPr/>
        </p:nvSpPr>
        <p:spPr bwMode="auto">
          <a:xfrm>
            <a:off x="7412038" y="3630613"/>
            <a:ext cx="617537" cy="273050"/>
          </a:xfrm>
          <a:prstGeom prst="rect">
            <a:avLst/>
          </a:prstGeom>
          <a:noFill/>
          <a:ln w="9525">
            <a:noFill/>
            <a:miter lim="800000"/>
            <a:headEnd/>
            <a:tailEnd/>
          </a:ln>
          <a:effectLst/>
        </p:spPr>
        <p:txBody>
          <a:bodyPr/>
          <a:lstStyle/>
          <a:p>
            <a:pPr algn="r">
              <a:spcBef>
                <a:spcPct val="20000"/>
              </a:spcBef>
            </a:pPr>
            <a:r>
              <a:rPr lang="tr-TR" sz="1100"/>
              <a:t>122,4</a:t>
            </a:r>
          </a:p>
        </p:txBody>
      </p:sp>
      <p:sp>
        <p:nvSpPr>
          <p:cNvPr id="84164" name="Rectangle 196"/>
          <p:cNvSpPr>
            <a:spLocks noChangeArrowheads="1"/>
          </p:cNvSpPr>
          <p:nvPr/>
        </p:nvSpPr>
        <p:spPr bwMode="auto">
          <a:xfrm>
            <a:off x="7412038" y="3357563"/>
            <a:ext cx="617537" cy="273050"/>
          </a:xfrm>
          <a:prstGeom prst="rect">
            <a:avLst/>
          </a:prstGeom>
          <a:noFill/>
          <a:ln w="9525">
            <a:noFill/>
            <a:miter lim="800000"/>
            <a:headEnd/>
            <a:tailEnd/>
          </a:ln>
          <a:effectLst/>
        </p:spPr>
        <p:txBody>
          <a:bodyPr/>
          <a:lstStyle/>
          <a:p>
            <a:pPr algn="r">
              <a:spcBef>
                <a:spcPct val="20000"/>
              </a:spcBef>
            </a:pPr>
            <a:r>
              <a:rPr lang="tr-TR" sz="1100"/>
              <a:t>120,5</a:t>
            </a:r>
          </a:p>
        </p:txBody>
      </p:sp>
      <p:sp>
        <p:nvSpPr>
          <p:cNvPr id="84162" name="Rectangle 194"/>
          <p:cNvSpPr>
            <a:spLocks noChangeArrowheads="1"/>
          </p:cNvSpPr>
          <p:nvPr/>
        </p:nvSpPr>
        <p:spPr bwMode="auto">
          <a:xfrm>
            <a:off x="7412038" y="3084513"/>
            <a:ext cx="617537" cy="273050"/>
          </a:xfrm>
          <a:prstGeom prst="rect">
            <a:avLst/>
          </a:prstGeom>
          <a:noFill/>
          <a:ln w="9525">
            <a:noFill/>
            <a:miter lim="800000"/>
            <a:headEnd/>
            <a:tailEnd/>
          </a:ln>
          <a:effectLst/>
        </p:spPr>
        <p:txBody>
          <a:bodyPr/>
          <a:lstStyle/>
          <a:p>
            <a:pPr algn="r">
              <a:spcBef>
                <a:spcPct val="20000"/>
              </a:spcBef>
            </a:pPr>
            <a:r>
              <a:rPr lang="tr-TR" sz="1100"/>
              <a:t>116,0</a:t>
            </a:r>
          </a:p>
        </p:txBody>
      </p:sp>
      <p:sp>
        <p:nvSpPr>
          <p:cNvPr id="84160" name="Rectangle 192"/>
          <p:cNvSpPr>
            <a:spLocks noChangeArrowheads="1"/>
          </p:cNvSpPr>
          <p:nvPr/>
        </p:nvSpPr>
        <p:spPr bwMode="auto">
          <a:xfrm>
            <a:off x="7412038" y="2811463"/>
            <a:ext cx="617537" cy="273050"/>
          </a:xfrm>
          <a:prstGeom prst="rect">
            <a:avLst/>
          </a:prstGeom>
          <a:noFill/>
          <a:ln w="9525">
            <a:noFill/>
            <a:miter lim="800000"/>
            <a:headEnd/>
            <a:tailEnd/>
          </a:ln>
          <a:effectLst/>
        </p:spPr>
        <p:txBody>
          <a:bodyPr/>
          <a:lstStyle/>
          <a:p>
            <a:pPr algn="r">
              <a:spcBef>
                <a:spcPct val="20000"/>
              </a:spcBef>
            </a:pPr>
            <a:r>
              <a:rPr lang="tr-TR" sz="1100"/>
              <a:t>116,0</a:t>
            </a:r>
          </a:p>
        </p:txBody>
      </p:sp>
      <p:sp>
        <p:nvSpPr>
          <p:cNvPr id="84158" name="Rectangle 190"/>
          <p:cNvSpPr>
            <a:spLocks noChangeArrowheads="1"/>
          </p:cNvSpPr>
          <p:nvPr/>
        </p:nvSpPr>
        <p:spPr bwMode="auto">
          <a:xfrm>
            <a:off x="7412038" y="2538413"/>
            <a:ext cx="617537" cy="273050"/>
          </a:xfrm>
          <a:prstGeom prst="rect">
            <a:avLst/>
          </a:prstGeom>
          <a:noFill/>
          <a:ln w="9525">
            <a:noFill/>
            <a:miter lim="800000"/>
            <a:headEnd/>
            <a:tailEnd/>
          </a:ln>
          <a:effectLst/>
        </p:spPr>
        <p:txBody>
          <a:bodyPr/>
          <a:lstStyle/>
          <a:p>
            <a:pPr algn="r">
              <a:spcBef>
                <a:spcPct val="20000"/>
              </a:spcBef>
            </a:pPr>
            <a:r>
              <a:rPr lang="tr-TR" sz="1100"/>
              <a:t>100,0</a:t>
            </a:r>
          </a:p>
        </p:txBody>
      </p:sp>
      <p:sp>
        <p:nvSpPr>
          <p:cNvPr id="84156" name="Rectangle 188"/>
          <p:cNvSpPr>
            <a:spLocks noChangeArrowheads="1"/>
          </p:cNvSpPr>
          <p:nvPr/>
        </p:nvSpPr>
        <p:spPr bwMode="auto">
          <a:xfrm>
            <a:off x="7412038" y="2046288"/>
            <a:ext cx="617537" cy="492125"/>
          </a:xfrm>
          <a:prstGeom prst="rect">
            <a:avLst/>
          </a:prstGeom>
          <a:noFill/>
          <a:ln w="9525">
            <a:noFill/>
            <a:miter lim="800000"/>
            <a:headEnd/>
            <a:tailEnd/>
          </a:ln>
          <a:effectLst/>
        </p:spPr>
        <p:txBody>
          <a:bodyPr/>
          <a:lstStyle/>
          <a:p>
            <a:pPr algn="ctr">
              <a:spcBef>
                <a:spcPct val="20000"/>
              </a:spcBef>
            </a:pPr>
            <a:r>
              <a:rPr lang="tr-TR" sz="1100" b="1"/>
              <a:t>Birim</a:t>
            </a:r>
          </a:p>
          <a:p>
            <a:pPr algn="ctr">
              <a:spcBef>
                <a:spcPct val="20000"/>
              </a:spcBef>
            </a:pPr>
            <a:r>
              <a:rPr lang="tr-TR" sz="1100" b="1"/>
              <a:t>Fiyat</a:t>
            </a:r>
          </a:p>
        </p:txBody>
      </p:sp>
      <p:sp>
        <p:nvSpPr>
          <p:cNvPr id="84153" name="Rectangle 185"/>
          <p:cNvSpPr>
            <a:spLocks noChangeArrowheads="1"/>
          </p:cNvSpPr>
          <p:nvPr/>
        </p:nvSpPr>
        <p:spPr bwMode="auto">
          <a:xfrm>
            <a:off x="6729413" y="4449763"/>
            <a:ext cx="682625" cy="273050"/>
          </a:xfrm>
          <a:prstGeom prst="rect">
            <a:avLst/>
          </a:prstGeom>
          <a:noFill/>
          <a:ln w="9525">
            <a:noFill/>
            <a:miter lim="800000"/>
            <a:headEnd/>
            <a:tailEnd/>
          </a:ln>
          <a:effectLst/>
        </p:spPr>
        <p:txBody>
          <a:bodyPr/>
          <a:lstStyle/>
          <a:p>
            <a:pPr algn="r">
              <a:spcBef>
                <a:spcPct val="20000"/>
              </a:spcBef>
            </a:pPr>
            <a:r>
              <a:rPr lang="tr-TR" sz="1100"/>
              <a:t>1.400</a:t>
            </a:r>
          </a:p>
        </p:txBody>
      </p:sp>
      <p:sp>
        <p:nvSpPr>
          <p:cNvPr id="84151" name="Rectangle 183"/>
          <p:cNvSpPr>
            <a:spLocks noChangeArrowheads="1"/>
          </p:cNvSpPr>
          <p:nvPr/>
        </p:nvSpPr>
        <p:spPr bwMode="auto">
          <a:xfrm>
            <a:off x="6729413" y="4176713"/>
            <a:ext cx="682625" cy="273050"/>
          </a:xfrm>
          <a:prstGeom prst="rect">
            <a:avLst/>
          </a:prstGeom>
          <a:noFill/>
          <a:ln w="9525">
            <a:noFill/>
            <a:miter lim="800000"/>
            <a:headEnd/>
            <a:tailEnd/>
          </a:ln>
          <a:effectLst/>
        </p:spPr>
        <p:txBody>
          <a:bodyPr/>
          <a:lstStyle/>
          <a:p>
            <a:pPr algn="r">
              <a:spcBef>
                <a:spcPct val="20000"/>
              </a:spcBef>
            </a:pPr>
            <a:r>
              <a:rPr lang="tr-TR" sz="1100"/>
              <a:t>3.000</a:t>
            </a:r>
          </a:p>
        </p:txBody>
      </p:sp>
      <p:sp>
        <p:nvSpPr>
          <p:cNvPr id="84149" name="Rectangle 181"/>
          <p:cNvSpPr>
            <a:spLocks noChangeArrowheads="1"/>
          </p:cNvSpPr>
          <p:nvPr/>
        </p:nvSpPr>
        <p:spPr bwMode="auto">
          <a:xfrm>
            <a:off x="6729413" y="3903663"/>
            <a:ext cx="682625" cy="273050"/>
          </a:xfrm>
          <a:prstGeom prst="rect">
            <a:avLst/>
          </a:prstGeom>
          <a:noFill/>
          <a:ln w="9525">
            <a:noFill/>
            <a:miter lim="800000"/>
            <a:headEnd/>
            <a:tailEnd/>
          </a:ln>
          <a:effectLst/>
        </p:spPr>
        <p:txBody>
          <a:bodyPr/>
          <a:lstStyle/>
          <a:p>
            <a:pPr algn="r">
              <a:spcBef>
                <a:spcPct val="20000"/>
              </a:spcBef>
            </a:pPr>
            <a:r>
              <a:rPr lang="tr-TR" sz="1100"/>
              <a:t>1.000</a:t>
            </a:r>
          </a:p>
        </p:txBody>
      </p:sp>
      <p:sp>
        <p:nvSpPr>
          <p:cNvPr id="84147" name="Rectangle 179"/>
          <p:cNvSpPr>
            <a:spLocks noChangeArrowheads="1"/>
          </p:cNvSpPr>
          <p:nvPr/>
        </p:nvSpPr>
        <p:spPr bwMode="auto">
          <a:xfrm>
            <a:off x="6729413" y="3630613"/>
            <a:ext cx="682625" cy="273050"/>
          </a:xfrm>
          <a:prstGeom prst="rect">
            <a:avLst/>
          </a:prstGeom>
          <a:noFill/>
          <a:ln w="9525">
            <a:noFill/>
            <a:miter lim="800000"/>
            <a:headEnd/>
            <a:tailEnd/>
          </a:ln>
          <a:effectLst/>
        </p:spPr>
        <p:txBody>
          <a:bodyPr/>
          <a:lstStyle/>
          <a:p>
            <a:pPr algn="r">
              <a:spcBef>
                <a:spcPct val="20000"/>
              </a:spcBef>
            </a:pPr>
            <a:r>
              <a:rPr lang="tr-TR" sz="1100"/>
              <a:t>5.000</a:t>
            </a:r>
          </a:p>
        </p:txBody>
      </p:sp>
      <p:sp>
        <p:nvSpPr>
          <p:cNvPr id="84145" name="Rectangle 177"/>
          <p:cNvSpPr>
            <a:spLocks noChangeArrowheads="1"/>
          </p:cNvSpPr>
          <p:nvPr/>
        </p:nvSpPr>
        <p:spPr bwMode="auto">
          <a:xfrm>
            <a:off x="6729413" y="3357563"/>
            <a:ext cx="682625" cy="273050"/>
          </a:xfrm>
          <a:prstGeom prst="rect">
            <a:avLst/>
          </a:prstGeom>
          <a:noFill/>
          <a:ln w="9525">
            <a:noFill/>
            <a:miter lim="800000"/>
            <a:headEnd/>
            <a:tailEnd/>
          </a:ln>
          <a:effectLst/>
        </p:spPr>
        <p:txBody>
          <a:bodyPr/>
          <a:lstStyle/>
          <a:p>
            <a:pPr algn="r">
              <a:spcBef>
                <a:spcPct val="20000"/>
              </a:spcBef>
            </a:pPr>
            <a:r>
              <a:rPr lang="tr-TR" sz="1100"/>
              <a:t>4.000</a:t>
            </a:r>
          </a:p>
        </p:txBody>
      </p:sp>
      <p:sp>
        <p:nvSpPr>
          <p:cNvPr id="84143" name="Rectangle 175"/>
          <p:cNvSpPr>
            <a:spLocks noChangeArrowheads="1"/>
          </p:cNvSpPr>
          <p:nvPr/>
        </p:nvSpPr>
        <p:spPr bwMode="auto">
          <a:xfrm>
            <a:off x="6729413" y="3084513"/>
            <a:ext cx="682625" cy="273050"/>
          </a:xfrm>
          <a:prstGeom prst="rect">
            <a:avLst/>
          </a:prstGeom>
          <a:noFill/>
          <a:ln w="9525">
            <a:noFill/>
            <a:miter lim="800000"/>
            <a:headEnd/>
            <a:tailEnd/>
          </a:ln>
          <a:effectLst/>
        </p:spPr>
        <p:txBody>
          <a:bodyPr/>
          <a:lstStyle/>
          <a:p>
            <a:pPr algn="r">
              <a:spcBef>
                <a:spcPct val="20000"/>
              </a:spcBef>
            </a:pPr>
            <a:r>
              <a:rPr lang="tr-TR" sz="1100"/>
              <a:t>2.000</a:t>
            </a:r>
          </a:p>
        </p:txBody>
      </p:sp>
      <p:sp>
        <p:nvSpPr>
          <p:cNvPr id="84141" name="Rectangle 173"/>
          <p:cNvSpPr>
            <a:spLocks noChangeArrowheads="1"/>
          </p:cNvSpPr>
          <p:nvPr/>
        </p:nvSpPr>
        <p:spPr bwMode="auto">
          <a:xfrm>
            <a:off x="6729413" y="2811463"/>
            <a:ext cx="682625" cy="273050"/>
          </a:xfrm>
          <a:prstGeom prst="rect">
            <a:avLst/>
          </a:prstGeom>
          <a:noFill/>
          <a:ln w="9525">
            <a:noFill/>
            <a:miter lim="800000"/>
            <a:headEnd/>
            <a:tailEnd/>
          </a:ln>
          <a:effectLst/>
        </p:spPr>
        <p:txBody>
          <a:bodyPr/>
          <a:lstStyle/>
          <a:p>
            <a:pPr algn="r">
              <a:spcBef>
                <a:spcPct val="20000"/>
              </a:spcBef>
            </a:pPr>
            <a:r>
              <a:rPr lang="tr-TR" sz="1100"/>
              <a:t>5.000</a:t>
            </a:r>
          </a:p>
        </p:txBody>
      </p:sp>
      <p:sp>
        <p:nvSpPr>
          <p:cNvPr id="84139" name="Rectangle 171"/>
          <p:cNvSpPr>
            <a:spLocks noChangeArrowheads="1"/>
          </p:cNvSpPr>
          <p:nvPr/>
        </p:nvSpPr>
        <p:spPr bwMode="auto">
          <a:xfrm>
            <a:off x="6729413" y="2538413"/>
            <a:ext cx="682625" cy="273050"/>
          </a:xfrm>
          <a:prstGeom prst="rect">
            <a:avLst/>
          </a:prstGeom>
          <a:noFill/>
          <a:ln w="9525">
            <a:noFill/>
            <a:miter lim="800000"/>
            <a:headEnd/>
            <a:tailEnd/>
          </a:ln>
          <a:effectLst/>
        </p:spPr>
        <p:txBody>
          <a:bodyPr/>
          <a:lstStyle/>
          <a:p>
            <a:pPr algn="r">
              <a:spcBef>
                <a:spcPct val="20000"/>
              </a:spcBef>
            </a:pPr>
            <a:r>
              <a:rPr lang="tr-TR" sz="1100"/>
              <a:t>1.000</a:t>
            </a:r>
          </a:p>
        </p:txBody>
      </p:sp>
      <p:sp>
        <p:nvSpPr>
          <p:cNvPr id="84137" name="Rectangle 169"/>
          <p:cNvSpPr>
            <a:spLocks noChangeArrowheads="1"/>
          </p:cNvSpPr>
          <p:nvPr/>
        </p:nvSpPr>
        <p:spPr bwMode="auto">
          <a:xfrm>
            <a:off x="6729413" y="2046288"/>
            <a:ext cx="682625" cy="492125"/>
          </a:xfrm>
          <a:prstGeom prst="rect">
            <a:avLst/>
          </a:prstGeom>
          <a:noFill/>
          <a:ln w="9525">
            <a:noFill/>
            <a:miter lim="800000"/>
            <a:headEnd/>
            <a:tailEnd/>
          </a:ln>
          <a:effectLst/>
        </p:spPr>
        <p:txBody>
          <a:bodyPr/>
          <a:lstStyle/>
          <a:p>
            <a:pPr algn="ctr">
              <a:spcBef>
                <a:spcPct val="20000"/>
              </a:spcBef>
            </a:pPr>
            <a:r>
              <a:rPr lang="tr-TR" sz="1100" b="1"/>
              <a:t>Miktar</a:t>
            </a:r>
          </a:p>
        </p:txBody>
      </p:sp>
      <p:sp>
        <p:nvSpPr>
          <p:cNvPr id="84135" name="Rectangle 167"/>
          <p:cNvSpPr>
            <a:spLocks noChangeArrowheads="1"/>
          </p:cNvSpPr>
          <p:nvPr/>
        </p:nvSpPr>
        <p:spPr bwMode="auto">
          <a:xfrm>
            <a:off x="6729413" y="1773238"/>
            <a:ext cx="2032000" cy="273050"/>
          </a:xfrm>
          <a:prstGeom prst="rect">
            <a:avLst/>
          </a:prstGeom>
          <a:noFill/>
          <a:ln w="9525">
            <a:noFill/>
            <a:miter lim="800000"/>
            <a:headEnd/>
            <a:tailEnd/>
          </a:ln>
          <a:effectLst/>
        </p:spPr>
        <p:txBody>
          <a:bodyPr/>
          <a:lstStyle/>
          <a:p>
            <a:pPr algn="ctr">
              <a:spcBef>
                <a:spcPct val="20000"/>
              </a:spcBef>
            </a:pPr>
            <a:r>
              <a:rPr lang="tr-TR" sz="1100" b="1"/>
              <a:t>Kalan</a:t>
            </a:r>
          </a:p>
        </p:txBody>
      </p:sp>
      <p:sp>
        <p:nvSpPr>
          <p:cNvPr id="84124" name="Rectangle 156"/>
          <p:cNvSpPr>
            <a:spLocks noChangeArrowheads="1"/>
          </p:cNvSpPr>
          <p:nvPr/>
        </p:nvSpPr>
        <p:spPr bwMode="auto">
          <a:xfrm>
            <a:off x="5870575" y="4449763"/>
            <a:ext cx="858838" cy="273050"/>
          </a:xfrm>
          <a:prstGeom prst="rect">
            <a:avLst/>
          </a:prstGeom>
          <a:noFill/>
          <a:ln w="9525">
            <a:noFill/>
            <a:miter lim="800000"/>
            <a:headEnd/>
            <a:tailEnd/>
          </a:ln>
          <a:effectLst/>
        </p:spPr>
        <p:txBody>
          <a:bodyPr/>
          <a:lstStyle/>
          <a:p>
            <a:pPr algn="r">
              <a:spcBef>
                <a:spcPct val="20000"/>
              </a:spcBef>
            </a:pPr>
            <a:r>
              <a:rPr lang="tr-TR" sz="1100"/>
              <a:t>209.280</a:t>
            </a:r>
          </a:p>
        </p:txBody>
      </p:sp>
      <p:sp>
        <p:nvSpPr>
          <p:cNvPr id="84122" name="Rectangle 154"/>
          <p:cNvSpPr>
            <a:spLocks noChangeArrowheads="1"/>
          </p:cNvSpPr>
          <p:nvPr/>
        </p:nvSpPr>
        <p:spPr bwMode="auto">
          <a:xfrm>
            <a:off x="5870575" y="4176713"/>
            <a:ext cx="858838"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120" name="Rectangle 152"/>
          <p:cNvSpPr>
            <a:spLocks noChangeArrowheads="1"/>
          </p:cNvSpPr>
          <p:nvPr/>
        </p:nvSpPr>
        <p:spPr bwMode="auto">
          <a:xfrm>
            <a:off x="5870575" y="3903663"/>
            <a:ext cx="858838" cy="273050"/>
          </a:xfrm>
          <a:prstGeom prst="rect">
            <a:avLst/>
          </a:prstGeom>
          <a:noFill/>
          <a:ln w="9525">
            <a:noFill/>
            <a:miter lim="800000"/>
            <a:headEnd/>
            <a:tailEnd/>
          </a:ln>
          <a:effectLst/>
        </p:spPr>
        <p:txBody>
          <a:bodyPr/>
          <a:lstStyle/>
          <a:p>
            <a:pPr algn="r">
              <a:spcBef>
                <a:spcPct val="20000"/>
              </a:spcBef>
            </a:pPr>
            <a:r>
              <a:rPr lang="tr-TR" sz="1100"/>
              <a:t>489.600</a:t>
            </a:r>
          </a:p>
        </p:txBody>
      </p:sp>
      <p:sp>
        <p:nvSpPr>
          <p:cNvPr id="84118" name="Rectangle 150"/>
          <p:cNvSpPr>
            <a:spLocks noChangeArrowheads="1"/>
          </p:cNvSpPr>
          <p:nvPr/>
        </p:nvSpPr>
        <p:spPr bwMode="auto">
          <a:xfrm>
            <a:off x="5870575" y="3630613"/>
            <a:ext cx="858838"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116" name="Rectangle 148"/>
          <p:cNvSpPr>
            <a:spLocks noChangeArrowheads="1"/>
          </p:cNvSpPr>
          <p:nvPr/>
        </p:nvSpPr>
        <p:spPr bwMode="auto">
          <a:xfrm>
            <a:off x="5870575" y="3357563"/>
            <a:ext cx="858838"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114" name="Rectangle 146"/>
          <p:cNvSpPr>
            <a:spLocks noChangeArrowheads="1"/>
          </p:cNvSpPr>
          <p:nvPr/>
        </p:nvSpPr>
        <p:spPr bwMode="auto">
          <a:xfrm>
            <a:off x="5870575" y="3084513"/>
            <a:ext cx="858838" cy="273050"/>
          </a:xfrm>
          <a:prstGeom prst="rect">
            <a:avLst/>
          </a:prstGeom>
          <a:noFill/>
          <a:ln w="9525">
            <a:noFill/>
            <a:miter lim="800000"/>
            <a:headEnd/>
            <a:tailEnd/>
          </a:ln>
          <a:effectLst/>
        </p:spPr>
        <p:txBody>
          <a:bodyPr/>
          <a:lstStyle/>
          <a:p>
            <a:pPr algn="r">
              <a:spcBef>
                <a:spcPct val="20000"/>
              </a:spcBef>
            </a:pPr>
            <a:r>
              <a:rPr lang="tr-TR" sz="1100"/>
              <a:t>348.000</a:t>
            </a:r>
          </a:p>
        </p:txBody>
      </p:sp>
      <p:sp>
        <p:nvSpPr>
          <p:cNvPr id="84112" name="Rectangle 144"/>
          <p:cNvSpPr>
            <a:spLocks noChangeArrowheads="1"/>
          </p:cNvSpPr>
          <p:nvPr/>
        </p:nvSpPr>
        <p:spPr bwMode="auto">
          <a:xfrm>
            <a:off x="5870575" y="2811463"/>
            <a:ext cx="858838"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110" name="Rectangle 142"/>
          <p:cNvSpPr>
            <a:spLocks noChangeArrowheads="1"/>
          </p:cNvSpPr>
          <p:nvPr/>
        </p:nvSpPr>
        <p:spPr bwMode="auto">
          <a:xfrm>
            <a:off x="5870575" y="2538413"/>
            <a:ext cx="858838"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108" name="Rectangle 140"/>
          <p:cNvSpPr>
            <a:spLocks noChangeArrowheads="1"/>
          </p:cNvSpPr>
          <p:nvPr/>
        </p:nvSpPr>
        <p:spPr bwMode="auto">
          <a:xfrm>
            <a:off x="5870575" y="2046288"/>
            <a:ext cx="858838" cy="492125"/>
          </a:xfrm>
          <a:prstGeom prst="rect">
            <a:avLst/>
          </a:prstGeom>
          <a:noFill/>
          <a:ln w="9525">
            <a:noFill/>
            <a:miter lim="800000"/>
            <a:headEnd/>
            <a:tailEnd/>
          </a:ln>
          <a:effectLst/>
        </p:spPr>
        <p:txBody>
          <a:bodyPr/>
          <a:lstStyle/>
          <a:p>
            <a:pPr algn="ctr">
              <a:spcBef>
                <a:spcPct val="20000"/>
              </a:spcBef>
            </a:pPr>
            <a:r>
              <a:rPr lang="tr-TR" sz="1100" b="1"/>
              <a:t>Tutar</a:t>
            </a:r>
          </a:p>
        </p:txBody>
      </p:sp>
      <p:sp>
        <p:nvSpPr>
          <p:cNvPr id="84103" name="Rectangle 135"/>
          <p:cNvSpPr>
            <a:spLocks noChangeArrowheads="1"/>
          </p:cNvSpPr>
          <p:nvPr/>
        </p:nvSpPr>
        <p:spPr bwMode="auto">
          <a:xfrm>
            <a:off x="5207000" y="4449763"/>
            <a:ext cx="663575" cy="273050"/>
          </a:xfrm>
          <a:prstGeom prst="rect">
            <a:avLst/>
          </a:prstGeom>
          <a:noFill/>
          <a:ln w="9525">
            <a:noFill/>
            <a:miter lim="800000"/>
            <a:headEnd/>
            <a:tailEnd/>
          </a:ln>
          <a:effectLst/>
        </p:spPr>
        <p:txBody>
          <a:bodyPr/>
          <a:lstStyle/>
          <a:p>
            <a:pPr algn="r">
              <a:spcBef>
                <a:spcPct val="20000"/>
              </a:spcBef>
            </a:pPr>
            <a:r>
              <a:rPr lang="tr-TR" sz="1100"/>
              <a:t>130,8</a:t>
            </a:r>
          </a:p>
        </p:txBody>
      </p:sp>
      <p:sp>
        <p:nvSpPr>
          <p:cNvPr id="84101" name="Rectangle 133"/>
          <p:cNvSpPr>
            <a:spLocks noChangeArrowheads="1"/>
          </p:cNvSpPr>
          <p:nvPr/>
        </p:nvSpPr>
        <p:spPr bwMode="auto">
          <a:xfrm>
            <a:off x="5207000" y="4176713"/>
            <a:ext cx="663575"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99" name="Rectangle 131"/>
          <p:cNvSpPr>
            <a:spLocks noChangeArrowheads="1"/>
          </p:cNvSpPr>
          <p:nvPr/>
        </p:nvSpPr>
        <p:spPr bwMode="auto">
          <a:xfrm>
            <a:off x="5207000" y="3903663"/>
            <a:ext cx="663575" cy="273050"/>
          </a:xfrm>
          <a:prstGeom prst="rect">
            <a:avLst/>
          </a:prstGeom>
          <a:noFill/>
          <a:ln w="9525">
            <a:noFill/>
            <a:miter lim="800000"/>
            <a:headEnd/>
            <a:tailEnd/>
          </a:ln>
          <a:effectLst/>
        </p:spPr>
        <p:txBody>
          <a:bodyPr/>
          <a:lstStyle/>
          <a:p>
            <a:pPr algn="r">
              <a:spcBef>
                <a:spcPct val="20000"/>
              </a:spcBef>
            </a:pPr>
            <a:r>
              <a:rPr lang="tr-TR" sz="1100"/>
              <a:t>122,4</a:t>
            </a:r>
          </a:p>
        </p:txBody>
      </p:sp>
      <p:sp>
        <p:nvSpPr>
          <p:cNvPr id="84097" name="Rectangle 129"/>
          <p:cNvSpPr>
            <a:spLocks noChangeArrowheads="1"/>
          </p:cNvSpPr>
          <p:nvPr/>
        </p:nvSpPr>
        <p:spPr bwMode="auto">
          <a:xfrm>
            <a:off x="5207000" y="3630613"/>
            <a:ext cx="663575"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95" name="Rectangle 127"/>
          <p:cNvSpPr>
            <a:spLocks noChangeArrowheads="1"/>
          </p:cNvSpPr>
          <p:nvPr/>
        </p:nvSpPr>
        <p:spPr bwMode="auto">
          <a:xfrm>
            <a:off x="5207000" y="3357563"/>
            <a:ext cx="663575"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93" name="Rectangle 125"/>
          <p:cNvSpPr>
            <a:spLocks noChangeArrowheads="1"/>
          </p:cNvSpPr>
          <p:nvPr/>
        </p:nvSpPr>
        <p:spPr bwMode="auto">
          <a:xfrm>
            <a:off x="5207000" y="3084513"/>
            <a:ext cx="663575" cy="273050"/>
          </a:xfrm>
          <a:prstGeom prst="rect">
            <a:avLst/>
          </a:prstGeom>
          <a:noFill/>
          <a:ln w="9525">
            <a:noFill/>
            <a:miter lim="800000"/>
            <a:headEnd/>
            <a:tailEnd/>
          </a:ln>
          <a:effectLst/>
        </p:spPr>
        <p:txBody>
          <a:bodyPr/>
          <a:lstStyle/>
          <a:p>
            <a:pPr algn="r">
              <a:spcBef>
                <a:spcPct val="20000"/>
              </a:spcBef>
            </a:pPr>
            <a:r>
              <a:rPr lang="tr-TR" sz="1100"/>
              <a:t>116,0</a:t>
            </a:r>
          </a:p>
        </p:txBody>
      </p:sp>
      <p:sp>
        <p:nvSpPr>
          <p:cNvPr id="84091" name="Rectangle 123"/>
          <p:cNvSpPr>
            <a:spLocks noChangeArrowheads="1"/>
          </p:cNvSpPr>
          <p:nvPr/>
        </p:nvSpPr>
        <p:spPr bwMode="auto">
          <a:xfrm>
            <a:off x="5207000" y="2811463"/>
            <a:ext cx="663575"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89" name="Rectangle 121"/>
          <p:cNvSpPr>
            <a:spLocks noChangeArrowheads="1"/>
          </p:cNvSpPr>
          <p:nvPr/>
        </p:nvSpPr>
        <p:spPr bwMode="auto">
          <a:xfrm>
            <a:off x="5207000" y="2538413"/>
            <a:ext cx="663575"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87" name="Rectangle 119"/>
          <p:cNvSpPr>
            <a:spLocks noChangeArrowheads="1"/>
          </p:cNvSpPr>
          <p:nvPr/>
        </p:nvSpPr>
        <p:spPr bwMode="auto">
          <a:xfrm>
            <a:off x="5207000" y="2046288"/>
            <a:ext cx="663575" cy="492125"/>
          </a:xfrm>
          <a:prstGeom prst="rect">
            <a:avLst/>
          </a:prstGeom>
          <a:noFill/>
          <a:ln w="9525">
            <a:noFill/>
            <a:miter lim="800000"/>
            <a:headEnd/>
            <a:tailEnd/>
          </a:ln>
          <a:effectLst/>
        </p:spPr>
        <p:txBody>
          <a:bodyPr/>
          <a:lstStyle/>
          <a:p>
            <a:pPr algn="ctr">
              <a:spcBef>
                <a:spcPct val="20000"/>
              </a:spcBef>
            </a:pPr>
            <a:r>
              <a:rPr lang="tr-TR" sz="1100" b="1"/>
              <a:t>Birim</a:t>
            </a:r>
          </a:p>
          <a:p>
            <a:pPr algn="ctr">
              <a:spcBef>
                <a:spcPct val="20000"/>
              </a:spcBef>
            </a:pPr>
            <a:r>
              <a:rPr lang="tr-TR" sz="1100" b="1"/>
              <a:t>Fiyat</a:t>
            </a:r>
          </a:p>
        </p:txBody>
      </p:sp>
      <p:sp>
        <p:nvSpPr>
          <p:cNvPr id="84082" name="Rectangle 114"/>
          <p:cNvSpPr>
            <a:spLocks noChangeArrowheads="1"/>
          </p:cNvSpPr>
          <p:nvPr/>
        </p:nvSpPr>
        <p:spPr bwMode="auto">
          <a:xfrm>
            <a:off x="4524375" y="4449763"/>
            <a:ext cx="682625" cy="273050"/>
          </a:xfrm>
          <a:prstGeom prst="rect">
            <a:avLst/>
          </a:prstGeom>
          <a:noFill/>
          <a:ln w="9525">
            <a:noFill/>
            <a:miter lim="800000"/>
            <a:headEnd/>
            <a:tailEnd/>
          </a:ln>
          <a:effectLst/>
        </p:spPr>
        <p:txBody>
          <a:bodyPr/>
          <a:lstStyle/>
          <a:p>
            <a:pPr algn="r">
              <a:spcBef>
                <a:spcPct val="20000"/>
              </a:spcBef>
            </a:pPr>
            <a:r>
              <a:rPr lang="tr-TR" sz="1100"/>
              <a:t>1.600</a:t>
            </a:r>
          </a:p>
        </p:txBody>
      </p:sp>
      <p:sp>
        <p:nvSpPr>
          <p:cNvPr id="84080" name="Rectangle 112"/>
          <p:cNvSpPr>
            <a:spLocks noChangeArrowheads="1"/>
          </p:cNvSpPr>
          <p:nvPr/>
        </p:nvSpPr>
        <p:spPr bwMode="auto">
          <a:xfrm>
            <a:off x="4524375" y="4176713"/>
            <a:ext cx="682625"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78" name="Rectangle 110"/>
          <p:cNvSpPr>
            <a:spLocks noChangeArrowheads="1"/>
          </p:cNvSpPr>
          <p:nvPr/>
        </p:nvSpPr>
        <p:spPr bwMode="auto">
          <a:xfrm>
            <a:off x="4524375" y="3903663"/>
            <a:ext cx="682625" cy="273050"/>
          </a:xfrm>
          <a:prstGeom prst="rect">
            <a:avLst/>
          </a:prstGeom>
          <a:noFill/>
          <a:ln w="9525">
            <a:noFill/>
            <a:miter lim="800000"/>
            <a:headEnd/>
            <a:tailEnd/>
          </a:ln>
          <a:effectLst/>
        </p:spPr>
        <p:txBody>
          <a:bodyPr/>
          <a:lstStyle/>
          <a:p>
            <a:pPr algn="r">
              <a:spcBef>
                <a:spcPct val="20000"/>
              </a:spcBef>
            </a:pPr>
            <a:r>
              <a:rPr lang="tr-TR" sz="1100"/>
              <a:t>4.000</a:t>
            </a:r>
          </a:p>
        </p:txBody>
      </p:sp>
      <p:sp>
        <p:nvSpPr>
          <p:cNvPr id="84076" name="Rectangle 108"/>
          <p:cNvSpPr>
            <a:spLocks noChangeArrowheads="1"/>
          </p:cNvSpPr>
          <p:nvPr/>
        </p:nvSpPr>
        <p:spPr bwMode="auto">
          <a:xfrm>
            <a:off x="4524375" y="3630613"/>
            <a:ext cx="682625"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74" name="Rectangle 106"/>
          <p:cNvSpPr>
            <a:spLocks noChangeArrowheads="1"/>
          </p:cNvSpPr>
          <p:nvPr/>
        </p:nvSpPr>
        <p:spPr bwMode="auto">
          <a:xfrm>
            <a:off x="4524375" y="3357563"/>
            <a:ext cx="682625"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72" name="Rectangle 104"/>
          <p:cNvSpPr>
            <a:spLocks noChangeArrowheads="1"/>
          </p:cNvSpPr>
          <p:nvPr/>
        </p:nvSpPr>
        <p:spPr bwMode="auto">
          <a:xfrm>
            <a:off x="4524375" y="3084513"/>
            <a:ext cx="682625" cy="273050"/>
          </a:xfrm>
          <a:prstGeom prst="rect">
            <a:avLst/>
          </a:prstGeom>
          <a:noFill/>
          <a:ln w="9525">
            <a:noFill/>
            <a:miter lim="800000"/>
            <a:headEnd/>
            <a:tailEnd/>
          </a:ln>
          <a:effectLst/>
        </p:spPr>
        <p:txBody>
          <a:bodyPr/>
          <a:lstStyle/>
          <a:p>
            <a:pPr algn="r">
              <a:spcBef>
                <a:spcPct val="20000"/>
              </a:spcBef>
            </a:pPr>
            <a:r>
              <a:rPr lang="tr-TR" sz="1100"/>
              <a:t>3.000</a:t>
            </a:r>
          </a:p>
        </p:txBody>
      </p:sp>
      <p:sp>
        <p:nvSpPr>
          <p:cNvPr id="84070" name="Rectangle 102"/>
          <p:cNvSpPr>
            <a:spLocks noChangeArrowheads="1"/>
          </p:cNvSpPr>
          <p:nvPr/>
        </p:nvSpPr>
        <p:spPr bwMode="auto">
          <a:xfrm>
            <a:off x="4524375" y="2811463"/>
            <a:ext cx="682625"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68" name="Rectangle 100"/>
          <p:cNvSpPr>
            <a:spLocks noChangeArrowheads="1"/>
          </p:cNvSpPr>
          <p:nvPr/>
        </p:nvSpPr>
        <p:spPr bwMode="auto">
          <a:xfrm>
            <a:off x="4524375" y="2538413"/>
            <a:ext cx="682625"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66" name="Rectangle 98"/>
          <p:cNvSpPr>
            <a:spLocks noChangeArrowheads="1"/>
          </p:cNvSpPr>
          <p:nvPr/>
        </p:nvSpPr>
        <p:spPr bwMode="auto">
          <a:xfrm>
            <a:off x="4524375" y="2046288"/>
            <a:ext cx="682625" cy="492125"/>
          </a:xfrm>
          <a:prstGeom prst="rect">
            <a:avLst/>
          </a:prstGeom>
          <a:noFill/>
          <a:ln w="9525">
            <a:noFill/>
            <a:miter lim="800000"/>
            <a:headEnd/>
            <a:tailEnd/>
          </a:ln>
          <a:effectLst/>
        </p:spPr>
        <p:txBody>
          <a:bodyPr/>
          <a:lstStyle/>
          <a:p>
            <a:pPr algn="ctr">
              <a:spcBef>
                <a:spcPct val="20000"/>
              </a:spcBef>
            </a:pPr>
            <a:r>
              <a:rPr lang="tr-TR" sz="1100" b="1"/>
              <a:t>Miktar</a:t>
            </a:r>
          </a:p>
        </p:txBody>
      </p:sp>
      <p:sp>
        <p:nvSpPr>
          <p:cNvPr id="84064" name="Rectangle 96"/>
          <p:cNvSpPr>
            <a:spLocks noChangeArrowheads="1"/>
          </p:cNvSpPr>
          <p:nvPr/>
        </p:nvSpPr>
        <p:spPr bwMode="auto">
          <a:xfrm>
            <a:off x="4524375" y="1773238"/>
            <a:ext cx="2205038" cy="273050"/>
          </a:xfrm>
          <a:prstGeom prst="rect">
            <a:avLst/>
          </a:prstGeom>
          <a:noFill/>
          <a:ln w="9525">
            <a:noFill/>
            <a:miter lim="800000"/>
            <a:headEnd/>
            <a:tailEnd/>
          </a:ln>
          <a:effectLst/>
        </p:spPr>
        <p:txBody>
          <a:bodyPr/>
          <a:lstStyle/>
          <a:p>
            <a:pPr algn="ctr">
              <a:spcBef>
                <a:spcPct val="20000"/>
              </a:spcBef>
            </a:pPr>
            <a:r>
              <a:rPr lang="tr-TR" sz="1100" b="1"/>
              <a:t>Çıkan</a:t>
            </a:r>
          </a:p>
        </p:txBody>
      </p:sp>
      <p:sp>
        <p:nvSpPr>
          <p:cNvPr id="84055" name="Rectangle 87"/>
          <p:cNvSpPr>
            <a:spLocks noChangeArrowheads="1"/>
          </p:cNvSpPr>
          <p:nvPr/>
        </p:nvSpPr>
        <p:spPr bwMode="auto">
          <a:xfrm>
            <a:off x="3665538" y="4449763"/>
            <a:ext cx="858837"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53" name="Rectangle 85"/>
          <p:cNvSpPr>
            <a:spLocks noChangeArrowheads="1"/>
          </p:cNvSpPr>
          <p:nvPr/>
        </p:nvSpPr>
        <p:spPr bwMode="auto">
          <a:xfrm>
            <a:off x="3665538" y="4176713"/>
            <a:ext cx="858837" cy="273050"/>
          </a:xfrm>
          <a:prstGeom prst="rect">
            <a:avLst/>
          </a:prstGeom>
          <a:noFill/>
          <a:ln w="9525">
            <a:noFill/>
            <a:miter lim="800000"/>
            <a:headEnd/>
            <a:tailEnd/>
          </a:ln>
          <a:effectLst/>
        </p:spPr>
        <p:txBody>
          <a:bodyPr/>
          <a:lstStyle/>
          <a:p>
            <a:pPr algn="r">
              <a:spcBef>
                <a:spcPct val="20000"/>
              </a:spcBef>
            </a:pPr>
            <a:r>
              <a:rPr lang="tr-TR" sz="1100"/>
              <a:t>270.000</a:t>
            </a:r>
          </a:p>
        </p:txBody>
      </p:sp>
      <p:sp>
        <p:nvSpPr>
          <p:cNvPr id="84051" name="Rectangle 83"/>
          <p:cNvSpPr>
            <a:spLocks noChangeArrowheads="1"/>
          </p:cNvSpPr>
          <p:nvPr/>
        </p:nvSpPr>
        <p:spPr bwMode="auto">
          <a:xfrm>
            <a:off x="3665538" y="3903663"/>
            <a:ext cx="858837"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49" name="Rectangle 81"/>
          <p:cNvSpPr>
            <a:spLocks noChangeArrowheads="1"/>
          </p:cNvSpPr>
          <p:nvPr/>
        </p:nvSpPr>
        <p:spPr bwMode="auto">
          <a:xfrm>
            <a:off x="3665538" y="3630613"/>
            <a:ext cx="858837" cy="273050"/>
          </a:xfrm>
          <a:prstGeom prst="rect">
            <a:avLst/>
          </a:prstGeom>
          <a:noFill/>
          <a:ln w="9525">
            <a:noFill/>
            <a:miter lim="800000"/>
            <a:headEnd/>
            <a:tailEnd/>
          </a:ln>
          <a:effectLst/>
        </p:spPr>
        <p:txBody>
          <a:bodyPr/>
          <a:lstStyle/>
          <a:p>
            <a:pPr algn="r">
              <a:spcBef>
                <a:spcPct val="20000"/>
              </a:spcBef>
            </a:pPr>
            <a:r>
              <a:rPr lang="tr-TR" sz="1100"/>
              <a:t>130.000</a:t>
            </a:r>
          </a:p>
        </p:txBody>
      </p:sp>
      <p:sp>
        <p:nvSpPr>
          <p:cNvPr id="84047" name="Rectangle 79"/>
          <p:cNvSpPr>
            <a:spLocks noChangeArrowheads="1"/>
          </p:cNvSpPr>
          <p:nvPr/>
        </p:nvSpPr>
        <p:spPr bwMode="auto">
          <a:xfrm>
            <a:off x="3665538" y="3357563"/>
            <a:ext cx="858837" cy="273050"/>
          </a:xfrm>
          <a:prstGeom prst="rect">
            <a:avLst/>
          </a:prstGeom>
          <a:noFill/>
          <a:ln w="9525">
            <a:noFill/>
            <a:miter lim="800000"/>
            <a:headEnd/>
            <a:tailEnd/>
          </a:ln>
          <a:effectLst/>
        </p:spPr>
        <p:txBody>
          <a:bodyPr/>
          <a:lstStyle/>
          <a:p>
            <a:pPr algn="r">
              <a:spcBef>
                <a:spcPct val="20000"/>
              </a:spcBef>
            </a:pPr>
            <a:r>
              <a:rPr lang="tr-TR" sz="1100"/>
              <a:t>250.000</a:t>
            </a:r>
          </a:p>
        </p:txBody>
      </p:sp>
      <p:sp>
        <p:nvSpPr>
          <p:cNvPr id="84045" name="Rectangle 77"/>
          <p:cNvSpPr>
            <a:spLocks noChangeArrowheads="1"/>
          </p:cNvSpPr>
          <p:nvPr/>
        </p:nvSpPr>
        <p:spPr bwMode="auto">
          <a:xfrm>
            <a:off x="3665538" y="3084513"/>
            <a:ext cx="858837"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43" name="Rectangle 75"/>
          <p:cNvSpPr>
            <a:spLocks noChangeArrowheads="1"/>
          </p:cNvSpPr>
          <p:nvPr/>
        </p:nvSpPr>
        <p:spPr bwMode="auto">
          <a:xfrm>
            <a:off x="3665538" y="2811463"/>
            <a:ext cx="858837" cy="273050"/>
          </a:xfrm>
          <a:prstGeom prst="rect">
            <a:avLst/>
          </a:prstGeom>
          <a:noFill/>
          <a:ln w="9525">
            <a:noFill/>
            <a:miter lim="800000"/>
            <a:headEnd/>
            <a:tailEnd/>
          </a:ln>
          <a:effectLst/>
        </p:spPr>
        <p:txBody>
          <a:bodyPr/>
          <a:lstStyle/>
          <a:p>
            <a:pPr algn="r">
              <a:spcBef>
                <a:spcPct val="20000"/>
              </a:spcBef>
            </a:pPr>
            <a:r>
              <a:rPr lang="tr-TR" sz="1100"/>
              <a:t>480.000</a:t>
            </a:r>
          </a:p>
        </p:txBody>
      </p:sp>
      <p:sp>
        <p:nvSpPr>
          <p:cNvPr id="84041" name="Rectangle 73"/>
          <p:cNvSpPr>
            <a:spLocks noChangeArrowheads="1"/>
          </p:cNvSpPr>
          <p:nvPr/>
        </p:nvSpPr>
        <p:spPr bwMode="auto">
          <a:xfrm>
            <a:off x="3665538" y="2538413"/>
            <a:ext cx="858837"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39" name="Rectangle 71"/>
          <p:cNvSpPr>
            <a:spLocks noChangeArrowheads="1"/>
          </p:cNvSpPr>
          <p:nvPr/>
        </p:nvSpPr>
        <p:spPr bwMode="auto">
          <a:xfrm>
            <a:off x="3665538" y="2046288"/>
            <a:ext cx="858837" cy="492125"/>
          </a:xfrm>
          <a:prstGeom prst="rect">
            <a:avLst/>
          </a:prstGeom>
          <a:noFill/>
          <a:ln w="9525">
            <a:noFill/>
            <a:miter lim="800000"/>
            <a:headEnd/>
            <a:tailEnd/>
          </a:ln>
          <a:effectLst/>
        </p:spPr>
        <p:txBody>
          <a:bodyPr/>
          <a:lstStyle/>
          <a:p>
            <a:pPr algn="ctr">
              <a:spcBef>
                <a:spcPct val="20000"/>
              </a:spcBef>
            </a:pPr>
            <a:r>
              <a:rPr lang="tr-TR" sz="1100" b="1"/>
              <a:t>Tutar</a:t>
            </a:r>
          </a:p>
        </p:txBody>
      </p:sp>
      <p:sp>
        <p:nvSpPr>
          <p:cNvPr id="84034" name="Rectangle 66"/>
          <p:cNvSpPr>
            <a:spLocks noChangeArrowheads="1"/>
          </p:cNvSpPr>
          <p:nvPr/>
        </p:nvSpPr>
        <p:spPr bwMode="auto">
          <a:xfrm>
            <a:off x="3041650" y="2046288"/>
            <a:ext cx="623888" cy="492125"/>
          </a:xfrm>
          <a:prstGeom prst="rect">
            <a:avLst/>
          </a:prstGeom>
          <a:noFill/>
          <a:ln w="9525">
            <a:noFill/>
            <a:miter lim="800000"/>
            <a:headEnd/>
            <a:tailEnd/>
          </a:ln>
          <a:effectLst/>
        </p:spPr>
        <p:txBody>
          <a:bodyPr/>
          <a:lstStyle/>
          <a:p>
            <a:pPr algn="ctr">
              <a:spcBef>
                <a:spcPct val="20000"/>
              </a:spcBef>
            </a:pPr>
            <a:r>
              <a:rPr lang="tr-TR" sz="1100" b="1"/>
              <a:t>Birim</a:t>
            </a:r>
          </a:p>
          <a:p>
            <a:pPr algn="ctr">
              <a:spcBef>
                <a:spcPct val="20000"/>
              </a:spcBef>
            </a:pPr>
            <a:r>
              <a:rPr lang="tr-TR" sz="1100" b="1"/>
              <a:t>Fiyat</a:t>
            </a:r>
          </a:p>
        </p:txBody>
      </p:sp>
      <p:sp>
        <p:nvSpPr>
          <p:cNvPr id="84032" name="Rectangle 64"/>
          <p:cNvSpPr>
            <a:spLocks noChangeArrowheads="1"/>
          </p:cNvSpPr>
          <p:nvPr/>
        </p:nvSpPr>
        <p:spPr bwMode="auto">
          <a:xfrm>
            <a:off x="2359025" y="2046288"/>
            <a:ext cx="682625" cy="492125"/>
          </a:xfrm>
          <a:prstGeom prst="rect">
            <a:avLst/>
          </a:prstGeom>
          <a:noFill/>
          <a:ln w="9525">
            <a:noFill/>
            <a:miter lim="800000"/>
            <a:headEnd/>
            <a:tailEnd/>
          </a:ln>
          <a:effectLst/>
        </p:spPr>
        <p:txBody>
          <a:bodyPr/>
          <a:lstStyle/>
          <a:p>
            <a:pPr algn="ctr">
              <a:spcBef>
                <a:spcPct val="20000"/>
              </a:spcBef>
            </a:pPr>
            <a:r>
              <a:rPr lang="tr-TR" sz="1100" b="1"/>
              <a:t>Miktar</a:t>
            </a:r>
          </a:p>
        </p:txBody>
      </p:sp>
      <p:sp>
        <p:nvSpPr>
          <p:cNvPr id="83974" name="Rectangle 6"/>
          <p:cNvSpPr>
            <a:spLocks noChangeArrowheads="1"/>
          </p:cNvSpPr>
          <p:nvPr/>
        </p:nvSpPr>
        <p:spPr bwMode="auto">
          <a:xfrm>
            <a:off x="3041650" y="4449763"/>
            <a:ext cx="623888"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3975" name="Rectangle 7"/>
          <p:cNvSpPr>
            <a:spLocks noChangeArrowheads="1"/>
          </p:cNvSpPr>
          <p:nvPr/>
        </p:nvSpPr>
        <p:spPr bwMode="auto">
          <a:xfrm>
            <a:off x="2359025" y="4449763"/>
            <a:ext cx="682625"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3976" name="Rectangle 8"/>
          <p:cNvSpPr>
            <a:spLocks noChangeArrowheads="1"/>
          </p:cNvSpPr>
          <p:nvPr/>
        </p:nvSpPr>
        <p:spPr bwMode="auto">
          <a:xfrm>
            <a:off x="857250" y="4449763"/>
            <a:ext cx="1501775" cy="273050"/>
          </a:xfrm>
          <a:prstGeom prst="rect">
            <a:avLst/>
          </a:prstGeom>
          <a:noFill/>
          <a:ln w="9525">
            <a:noFill/>
            <a:miter lim="800000"/>
            <a:headEnd/>
            <a:tailEnd/>
          </a:ln>
          <a:effectLst/>
        </p:spPr>
        <p:txBody>
          <a:bodyPr/>
          <a:lstStyle/>
          <a:p>
            <a:pPr>
              <a:spcBef>
                <a:spcPct val="20000"/>
              </a:spcBef>
            </a:pPr>
            <a:r>
              <a:rPr lang="tr-TR" sz="1100"/>
              <a:t>Üretime Sevk</a:t>
            </a:r>
          </a:p>
        </p:txBody>
      </p:sp>
      <p:sp>
        <p:nvSpPr>
          <p:cNvPr id="83977" name="Rectangle 9"/>
          <p:cNvSpPr>
            <a:spLocks noChangeArrowheads="1"/>
          </p:cNvSpPr>
          <p:nvPr/>
        </p:nvSpPr>
        <p:spPr bwMode="auto">
          <a:xfrm>
            <a:off x="250825" y="4449763"/>
            <a:ext cx="606425" cy="273050"/>
          </a:xfrm>
          <a:prstGeom prst="rect">
            <a:avLst/>
          </a:prstGeom>
          <a:noFill/>
          <a:ln w="9525">
            <a:noFill/>
            <a:miter lim="800000"/>
            <a:headEnd/>
            <a:tailEnd/>
          </a:ln>
          <a:effectLst/>
        </p:spPr>
        <p:txBody>
          <a:bodyPr/>
          <a:lstStyle/>
          <a:p>
            <a:pPr>
              <a:spcBef>
                <a:spcPct val="20000"/>
              </a:spcBef>
            </a:pPr>
            <a:r>
              <a:rPr lang="tr-TR" sz="1100"/>
              <a:t>28.11</a:t>
            </a:r>
          </a:p>
        </p:txBody>
      </p:sp>
      <p:sp>
        <p:nvSpPr>
          <p:cNvPr id="83978" name="Rectangle 10"/>
          <p:cNvSpPr>
            <a:spLocks noChangeArrowheads="1"/>
          </p:cNvSpPr>
          <p:nvPr/>
        </p:nvSpPr>
        <p:spPr bwMode="auto">
          <a:xfrm>
            <a:off x="3041650" y="4176713"/>
            <a:ext cx="623888" cy="273050"/>
          </a:xfrm>
          <a:prstGeom prst="rect">
            <a:avLst/>
          </a:prstGeom>
          <a:noFill/>
          <a:ln w="9525">
            <a:noFill/>
            <a:miter lim="800000"/>
            <a:headEnd/>
            <a:tailEnd/>
          </a:ln>
          <a:effectLst/>
        </p:spPr>
        <p:txBody>
          <a:bodyPr/>
          <a:lstStyle/>
          <a:p>
            <a:pPr algn="r">
              <a:spcBef>
                <a:spcPct val="20000"/>
              </a:spcBef>
            </a:pPr>
            <a:r>
              <a:rPr lang="tr-TR" sz="1100"/>
              <a:t>135,0</a:t>
            </a:r>
          </a:p>
        </p:txBody>
      </p:sp>
      <p:sp>
        <p:nvSpPr>
          <p:cNvPr id="83979" name="Rectangle 11"/>
          <p:cNvSpPr>
            <a:spLocks noChangeArrowheads="1"/>
          </p:cNvSpPr>
          <p:nvPr/>
        </p:nvSpPr>
        <p:spPr bwMode="auto">
          <a:xfrm>
            <a:off x="2359025" y="4176713"/>
            <a:ext cx="682625" cy="273050"/>
          </a:xfrm>
          <a:prstGeom prst="rect">
            <a:avLst/>
          </a:prstGeom>
          <a:noFill/>
          <a:ln w="9525">
            <a:noFill/>
            <a:miter lim="800000"/>
            <a:headEnd/>
            <a:tailEnd/>
          </a:ln>
          <a:effectLst/>
        </p:spPr>
        <p:txBody>
          <a:bodyPr/>
          <a:lstStyle/>
          <a:p>
            <a:pPr algn="r">
              <a:spcBef>
                <a:spcPct val="20000"/>
              </a:spcBef>
            </a:pPr>
            <a:r>
              <a:rPr lang="tr-TR" sz="1100"/>
              <a:t>2.000</a:t>
            </a:r>
          </a:p>
        </p:txBody>
      </p:sp>
      <p:sp>
        <p:nvSpPr>
          <p:cNvPr id="83980" name="Rectangle 12"/>
          <p:cNvSpPr>
            <a:spLocks noChangeArrowheads="1"/>
          </p:cNvSpPr>
          <p:nvPr/>
        </p:nvSpPr>
        <p:spPr bwMode="auto">
          <a:xfrm>
            <a:off x="857250" y="4176713"/>
            <a:ext cx="1501775" cy="273050"/>
          </a:xfrm>
          <a:prstGeom prst="rect">
            <a:avLst/>
          </a:prstGeom>
          <a:noFill/>
          <a:ln w="9525">
            <a:noFill/>
            <a:miter lim="800000"/>
            <a:headEnd/>
            <a:tailEnd/>
          </a:ln>
          <a:effectLst/>
        </p:spPr>
        <p:txBody>
          <a:bodyPr/>
          <a:lstStyle/>
          <a:p>
            <a:pPr>
              <a:spcBef>
                <a:spcPct val="20000"/>
              </a:spcBef>
            </a:pPr>
            <a:r>
              <a:rPr lang="tr-TR" sz="1100"/>
              <a:t>Alış</a:t>
            </a:r>
          </a:p>
        </p:txBody>
      </p:sp>
      <p:sp>
        <p:nvSpPr>
          <p:cNvPr id="83981" name="Rectangle 13"/>
          <p:cNvSpPr>
            <a:spLocks noChangeArrowheads="1"/>
          </p:cNvSpPr>
          <p:nvPr/>
        </p:nvSpPr>
        <p:spPr bwMode="auto">
          <a:xfrm>
            <a:off x="250825" y="4176713"/>
            <a:ext cx="606425" cy="273050"/>
          </a:xfrm>
          <a:prstGeom prst="rect">
            <a:avLst/>
          </a:prstGeom>
          <a:noFill/>
          <a:ln w="9525">
            <a:noFill/>
            <a:miter lim="800000"/>
            <a:headEnd/>
            <a:tailEnd/>
          </a:ln>
          <a:effectLst/>
        </p:spPr>
        <p:txBody>
          <a:bodyPr/>
          <a:lstStyle/>
          <a:p>
            <a:pPr>
              <a:spcBef>
                <a:spcPct val="20000"/>
              </a:spcBef>
            </a:pPr>
            <a:r>
              <a:rPr lang="tr-TR" sz="1100"/>
              <a:t>25.11</a:t>
            </a:r>
          </a:p>
        </p:txBody>
      </p:sp>
      <p:sp>
        <p:nvSpPr>
          <p:cNvPr id="83982" name="Rectangle 14"/>
          <p:cNvSpPr>
            <a:spLocks noChangeArrowheads="1"/>
          </p:cNvSpPr>
          <p:nvPr/>
        </p:nvSpPr>
        <p:spPr bwMode="auto">
          <a:xfrm>
            <a:off x="3041650" y="3903663"/>
            <a:ext cx="623888"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3983" name="Rectangle 15"/>
          <p:cNvSpPr>
            <a:spLocks noChangeArrowheads="1"/>
          </p:cNvSpPr>
          <p:nvPr/>
        </p:nvSpPr>
        <p:spPr bwMode="auto">
          <a:xfrm>
            <a:off x="2359025" y="3903663"/>
            <a:ext cx="682625"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3984" name="Rectangle 16"/>
          <p:cNvSpPr>
            <a:spLocks noChangeArrowheads="1"/>
          </p:cNvSpPr>
          <p:nvPr/>
        </p:nvSpPr>
        <p:spPr bwMode="auto">
          <a:xfrm>
            <a:off x="857250" y="3903663"/>
            <a:ext cx="1501775" cy="273050"/>
          </a:xfrm>
          <a:prstGeom prst="rect">
            <a:avLst/>
          </a:prstGeom>
          <a:noFill/>
          <a:ln w="9525">
            <a:noFill/>
            <a:miter lim="800000"/>
            <a:headEnd/>
            <a:tailEnd/>
          </a:ln>
          <a:effectLst/>
        </p:spPr>
        <p:txBody>
          <a:bodyPr/>
          <a:lstStyle/>
          <a:p>
            <a:pPr>
              <a:spcBef>
                <a:spcPct val="20000"/>
              </a:spcBef>
            </a:pPr>
            <a:r>
              <a:rPr lang="tr-TR" sz="1100"/>
              <a:t>Üretime Sevk</a:t>
            </a:r>
          </a:p>
        </p:txBody>
      </p:sp>
      <p:sp>
        <p:nvSpPr>
          <p:cNvPr id="83985" name="Rectangle 17"/>
          <p:cNvSpPr>
            <a:spLocks noChangeArrowheads="1"/>
          </p:cNvSpPr>
          <p:nvPr/>
        </p:nvSpPr>
        <p:spPr bwMode="auto">
          <a:xfrm>
            <a:off x="250825" y="3903663"/>
            <a:ext cx="606425" cy="273050"/>
          </a:xfrm>
          <a:prstGeom prst="rect">
            <a:avLst/>
          </a:prstGeom>
          <a:noFill/>
          <a:ln w="9525">
            <a:noFill/>
            <a:miter lim="800000"/>
            <a:headEnd/>
            <a:tailEnd/>
          </a:ln>
          <a:effectLst/>
        </p:spPr>
        <p:txBody>
          <a:bodyPr/>
          <a:lstStyle/>
          <a:p>
            <a:pPr>
              <a:spcBef>
                <a:spcPct val="20000"/>
              </a:spcBef>
            </a:pPr>
            <a:r>
              <a:rPr lang="tr-TR" sz="1100"/>
              <a:t>20.11</a:t>
            </a:r>
          </a:p>
        </p:txBody>
      </p:sp>
      <p:sp>
        <p:nvSpPr>
          <p:cNvPr id="83986" name="Rectangle 18"/>
          <p:cNvSpPr>
            <a:spLocks noChangeArrowheads="1"/>
          </p:cNvSpPr>
          <p:nvPr/>
        </p:nvSpPr>
        <p:spPr bwMode="auto">
          <a:xfrm>
            <a:off x="3041650" y="3630613"/>
            <a:ext cx="623888" cy="273050"/>
          </a:xfrm>
          <a:prstGeom prst="rect">
            <a:avLst/>
          </a:prstGeom>
          <a:noFill/>
          <a:ln w="9525">
            <a:noFill/>
            <a:miter lim="800000"/>
            <a:headEnd/>
            <a:tailEnd/>
          </a:ln>
          <a:effectLst/>
        </p:spPr>
        <p:txBody>
          <a:bodyPr/>
          <a:lstStyle/>
          <a:p>
            <a:pPr algn="r">
              <a:spcBef>
                <a:spcPct val="20000"/>
              </a:spcBef>
            </a:pPr>
            <a:r>
              <a:rPr lang="tr-TR" sz="1100"/>
              <a:t>130,0</a:t>
            </a:r>
          </a:p>
        </p:txBody>
      </p:sp>
      <p:sp>
        <p:nvSpPr>
          <p:cNvPr id="83987" name="Rectangle 19"/>
          <p:cNvSpPr>
            <a:spLocks noChangeArrowheads="1"/>
          </p:cNvSpPr>
          <p:nvPr/>
        </p:nvSpPr>
        <p:spPr bwMode="auto">
          <a:xfrm>
            <a:off x="2359025" y="3630613"/>
            <a:ext cx="682625" cy="273050"/>
          </a:xfrm>
          <a:prstGeom prst="rect">
            <a:avLst/>
          </a:prstGeom>
          <a:noFill/>
          <a:ln w="9525">
            <a:noFill/>
            <a:miter lim="800000"/>
            <a:headEnd/>
            <a:tailEnd/>
          </a:ln>
          <a:effectLst/>
        </p:spPr>
        <p:txBody>
          <a:bodyPr/>
          <a:lstStyle/>
          <a:p>
            <a:pPr algn="r">
              <a:spcBef>
                <a:spcPct val="20000"/>
              </a:spcBef>
            </a:pPr>
            <a:r>
              <a:rPr lang="tr-TR" sz="1100"/>
              <a:t>1.000</a:t>
            </a:r>
          </a:p>
        </p:txBody>
      </p:sp>
      <p:sp>
        <p:nvSpPr>
          <p:cNvPr id="83988" name="Rectangle 20"/>
          <p:cNvSpPr>
            <a:spLocks noChangeArrowheads="1"/>
          </p:cNvSpPr>
          <p:nvPr/>
        </p:nvSpPr>
        <p:spPr bwMode="auto">
          <a:xfrm>
            <a:off x="857250" y="3630613"/>
            <a:ext cx="1501775" cy="273050"/>
          </a:xfrm>
          <a:prstGeom prst="rect">
            <a:avLst/>
          </a:prstGeom>
          <a:noFill/>
          <a:ln w="9525">
            <a:noFill/>
            <a:miter lim="800000"/>
            <a:headEnd/>
            <a:tailEnd/>
          </a:ln>
          <a:effectLst/>
        </p:spPr>
        <p:txBody>
          <a:bodyPr/>
          <a:lstStyle/>
          <a:p>
            <a:pPr>
              <a:spcBef>
                <a:spcPct val="20000"/>
              </a:spcBef>
            </a:pPr>
            <a:r>
              <a:rPr lang="tr-TR" sz="1100"/>
              <a:t>Alış</a:t>
            </a:r>
          </a:p>
        </p:txBody>
      </p:sp>
      <p:sp>
        <p:nvSpPr>
          <p:cNvPr id="83989" name="Rectangle 21"/>
          <p:cNvSpPr>
            <a:spLocks noChangeArrowheads="1"/>
          </p:cNvSpPr>
          <p:nvPr/>
        </p:nvSpPr>
        <p:spPr bwMode="auto">
          <a:xfrm>
            <a:off x="250825" y="3630613"/>
            <a:ext cx="606425" cy="273050"/>
          </a:xfrm>
          <a:prstGeom prst="rect">
            <a:avLst/>
          </a:prstGeom>
          <a:noFill/>
          <a:ln w="9525">
            <a:noFill/>
            <a:miter lim="800000"/>
            <a:headEnd/>
            <a:tailEnd/>
          </a:ln>
          <a:effectLst/>
        </p:spPr>
        <p:txBody>
          <a:bodyPr/>
          <a:lstStyle/>
          <a:p>
            <a:pPr>
              <a:spcBef>
                <a:spcPct val="20000"/>
              </a:spcBef>
            </a:pPr>
            <a:r>
              <a:rPr lang="tr-TR" sz="1100"/>
              <a:t>15.11</a:t>
            </a:r>
          </a:p>
        </p:txBody>
      </p:sp>
      <p:sp>
        <p:nvSpPr>
          <p:cNvPr id="83990" name="Rectangle 22"/>
          <p:cNvSpPr>
            <a:spLocks noChangeArrowheads="1"/>
          </p:cNvSpPr>
          <p:nvPr/>
        </p:nvSpPr>
        <p:spPr bwMode="auto">
          <a:xfrm>
            <a:off x="3041650" y="3357563"/>
            <a:ext cx="623888" cy="273050"/>
          </a:xfrm>
          <a:prstGeom prst="rect">
            <a:avLst/>
          </a:prstGeom>
          <a:noFill/>
          <a:ln w="9525">
            <a:noFill/>
            <a:miter lim="800000"/>
            <a:headEnd/>
            <a:tailEnd/>
          </a:ln>
          <a:effectLst/>
        </p:spPr>
        <p:txBody>
          <a:bodyPr/>
          <a:lstStyle/>
          <a:p>
            <a:pPr algn="r">
              <a:spcBef>
                <a:spcPct val="20000"/>
              </a:spcBef>
            </a:pPr>
            <a:r>
              <a:rPr lang="tr-TR" sz="1100"/>
              <a:t>125,0</a:t>
            </a:r>
          </a:p>
        </p:txBody>
      </p:sp>
      <p:sp>
        <p:nvSpPr>
          <p:cNvPr id="83991" name="Rectangle 23"/>
          <p:cNvSpPr>
            <a:spLocks noChangeArrowheads="1"/>
          </p:cNvSpPr>
          <p:nvPr/>
        </p:nvSpPr>
        <p:spPr bwMode="auto">
          <a:xfrm>
            <a:off x="2359025" y="3357563"/>
            <a:ext cx="682625" cy="273050"/>
          </a:xfrm>
          <a:prstGeom prst="rect">
            <a:avLst/>
          </a:prstGeom>
          <a:noFill/>
          <a:ln w="9525">
            <a:noFill/>
            <a:miter lim="800000"/>
            <a:headEnd/>
            <a:tailEnd/>
          </a:ln>
          <a:effectLst/>
        </p:spPr>
        <p:txBody>
          <a:bodyPr/>
          <a:lstStyle/>
          <a:p>
            <a:pPr algn="r">
              <a:spcBef>
                <a:spcPct val="20000"/>
              </a:spcBef>
            </a:pPr>
            <a:r>
              <a:rPr lang="tr-TR" sz="1100"/>
              <a:t>2.000</a:t>
            </a:r>
          </a:p>
        </p:txBody>
      </p:sp>
      <p:sp>
        <p:nvSpPr>
          <p:cNvPr id="83992" name="Rectangle 24"/>
          <p:cNvSpPr>
            <a:spLocks noChangeArrowheads="1"/>
          </p:cNvSpPr>
          <p:nvPr/>
        </p:nvSpPr>
        <p:spPr bwMode="auto">
          <a:xfrm>
            <a:off x="857250" y="3357563"/>
            <a:ext cx="1501775" cy="273050"/>
          </a:xfrm>
          <a:prstGeom prst="rect">
            <a:avLst/>
          </a:prstGeom>
          <a:noFill/>
          <a:ln w="9525">
            <a:noFill/>
            <a:miter lim="800000"/>
            <a:headEnd/>
            <a:tailEnd/>
          </a:ln>
          <a:effectLst/>
        </p:spPr>
        <p:txBody>
          <a:bodyPr/>
          <a:lstStyle/>
          <a:p>
            <a:pPr>
              <a:spcBef>
                <a:spcPct val="20000"/>
              </a:spcBef>
            </a:pPr>
            <a:r>
              <a:rPr lang="tr-TR" sz="1100"/>
              <a:t>Alış</a:t>
            </a:r>
          </a:p>
        </p:txBody>
      </p:sp>
      <p:sp>
        <p:nvSpPr>
          <p:cNvPr id="83993" name="Rectangle 25"/>
          <p:cNvSpPr>
            <a:spLocks noChangeArrowheads="1"/>
          </p:cNvSpPr>
          <p:nvPr/>
        </p:nvSpPr>
        <p:spPr bwMode="auto">
          <a:xfrm>
            <a:off x="250825" y="3357563"/>
            <a:ext cx="606425" cy="273050"/>
          </a:xfrm>
          <a:prstGeom prst="rect">
            <a:avLst/>
          </a:prstGeom>
          <a:noFill/>
          <a:ln w="9525">
            <a:noFill/>
            <a:miter lim="800000"/>
            <a:headEnd/>
            <a:tailEnd/>
          </a:ln>
          <a:effectLst/>
        </p:spPr>
        <p:txBody>
          <a:bodyPr/>
          <a:lstStyle/>
          <a:p>
            <a:pPr>
              <a:spcBef>
                <a:spcPct val="20000"/>
              </a:spcBef>
            </a:pPr>
            <a:r>
              <a:rPr lang="tr-TR" sz="1100"/>
              <a:t>12.11</a:t>
            </a:r>
          </a:p>
        </p:txBody>
      </p:sp>
      <p:sp>
        <p:nvSpPr>
          <p:cNvPr id="83994" name="Rectangle 26"/>
          <p:cNvSpPr>
            <a:spLocks noChangeArrowheads="1"/>
          </p:cNvSpPr>
          <p:nvPr/>
        </p:nvSpPr>
        <p:spPr bwMode="auto">
          <a:xfrm>
            <a:off x="3041650" y="3084513"/>
            <a:ext cx="623888"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3995" name="Rectangle 27"/>
          <p:cNvSpPr>
            <a:spLocks noChangeArrowheads="1"/>
          </p:cNvSpPr>
          <p:nvPr/>
        </p:nvSpPr>
        <p:spPr bwMode="auto">
          <a:xfrm>
            <a:off x="2359025" y="3084513"/>
            <a:ext cx="682625"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3996" name="Rectangle 28"/>
          <p:cNvSpPr>
            <a:spLocks noChangeArrowheads="1"/>
          </p:cNvSpPr>
          <p:nvPr/>
        </p:nvSpPr>
        <p:spPr bwMode="auto">
          <a:xfrm>
            <a:off x="857250" y="3084513"/>
            <a:ext cx="1501775" cy="273050"/>
          </a:xfrm>
          <a:prstGeom prst="rect">
            <a:avLst/>
          </a:prstGeom>
          <a:noFill/>
          <a:ln w="9525">
            <a:noFill/>
            <a:miter lim="800000"/>
            <a:headEnd/>
            <a:tailEnd/>
          </a:ln>
          <a:effectLst/>
        </p:spPr>
        <p:txBody>
          <a:bodyPr/>
          <a:lstStyle/>
          <a:p>
            <a:pPr>
              <a:spcBef>
                <a:spcPct val="20000"/>
              </a:spcBef>
            </a:pPr>
            <a:r>
              <a:rPr lang="tr-TR" sz="1100"/>
              <a:t>Üretime Sevk</a:t>
            </a:r>
          </a:p>
        </p:txBody>
      </p:sp>
      <p:sp>
        <p:nvSpPr>
          <p:cNvPr id="83997" name="Rectangle 29"/>
          <p:cNvSpPr>
            <a:spLocks noChangeArrowheads="1"/>
          </p:cNvSpPr>
          <p:nvPr/>
        </p:nvSpPr>
        <p:spPr bwMode="auto">
          <a:xfrm>
            <a:off x="250825" y="3084513"/>
            <a:ext cx="606425" cy="273050"/>
          </a:xfrm>
          <a:prstGeom prst="rect">
            <a:avLst/>
          </a:prstGeom>
          <a:noFill/>
          <a:ln w="9525">
            <a:noFill/>
            <a:miter lim="800000"/>
            <a:headEnd/>
            <a:tailEnd/>
          </a:ln>
          <a:effectLst/>
        </p:spPr>
        <p:txBody>
          <a:bodyPr/>
          <a:lstStyle/>
          <a:p>
            <a:pPr>
              <a:spcBef>
                <a:spcPct val="20000"/>
              </a:spcBef>
            </a:pPr>
            <a:r>
              <a:rPr lang="tr-TR" sz="1100"/>
              <a:t>08.11</a:t>
            </a:r>
          </a:p>
        </p:txBody>
      </p:sp>
      <p:sp>
        <p:nvSpPr>
          <p:cNvPr id="83998" name="Rectangle 30"/>
          <p:cNvSpPr>
            <a:spLocks noChangeArrowheads="1"/>
          </p:cNvSpPr>
          <p:nvPr/>
        </p:nvSpPr>
        <p:spPr bwMode="auto">
          <a:xfrm>
            <a:off x="3041650" y="2811463"/>
            <a:ext cx="623888" cy="273050"/>
          </a:xfrm>
          <a:prstGeom prst="rect">
            <a:avLst/>
          </a:prstGeom>
          <a:noFill/>
          <a:ln w="9525">
            <a:noFill/>
            <a:miter lim="800000"/>
            <a:headEnd/>
            <a:tailEnd/>
          </a:ln>
          <a:effectLst/>
        </p:spPr>
        <p:txBody>
          <a:bodyPr/>
          <a:lstStyle/>
          <a:p>
            <a:pPr algn="r">
              <a:spcBef>
                <a:spcPct val="20000"/>
              </a:spcBef>
            </a:pPr>
            <a:r>
              <a:rPr lang="tr-TR" sz="1100"/>
              <a:t>120,0</a:t>
            </a:r>
          </a:p>
        </p:txBody>
      </p:sp>
      <p:sp>
        <p:nvSpPr>
          <p:cNvPr id="83999" name="Rectangle 31"/>
          <p:cNvSpPr>
            <a:spLocks noChangeArrowheads="1"/>
          </p:cNvSpPr>
          <p:nvPr/>
        </p:nvSpPr>
        <p:spPr bwMode="auto">
          <a:xfrm>
            <a:off x="2339975" y="2781300"/>
            <a:ext cx="682625" cy="273050"/>
          </a:xfrm>
          <a:prstGeom prst="rect">
            <a:avLst/>
          </a:prstGeom>
          <a:noFill/>
          <a:ln w="9525">
            <a:noFill/>
            <a:miter lim="800000"/>
            <a:headEnd/>
            <a:tailEnd/>
          </a:ln>
          <a:effectLst/>
        </p:spPr>
        <p:txBody>
          <a:bodyPr/>
          <a:lstStyle/>
          <a:p>
            <a:pPr algn="r">
              <a:spcBef>
                <a:spcPct val="20000"/>
              </a:spcBef>
            </a:pPr>
            <a:r>
              <a:rPr lang="tr-TR" sz="1100"/>
              <a:t>4.000</a:t>
            </a:r>
          </a:p>
        </p:txBody>
      </p:sp>
      <p:sp>
        <p:nvSpPr>
          <p:cNvPr id="84000" name="Rectangle 32"/>
          <p:cNvSpPr>
            <a:spLocks noChangeArrowheads="1"/>
          </p:cNvSpPr>
          <p:nvPr/>
        </p:nvSpPr>
        <p:spPr bwMode="auto">
          <a:xfrm>
            <a:off x="857250" y="2811463"/>
            <a:ext cx="1501775" cy="273050"/>
          </a:xfrm>
          <a:prstGeom prst="rect">
            <a:avLst/>
          </a:prstGeom>
          <a:noFill/>
          <a:ln w="9525">
            <a:noFill/>
            <a:miter lim="800000"/>
            <a:headEnd/>
            <a:tailEnd/>
          </a:ln>
          <a:effectLst/>
        </p:spPr>
        <p:txBody>
          <a:bodyPr/>
          <a:lstStyle/>
          <a:p>
            <a:pPr>
              <a:spcBef>
                <a:spcPct val="20000"/>
              </a:spcBef>
            </a:pPr>
            <a:r>
              <a:rPr lang="tr-TR" sz="1100"/>
              <a:t>Alış</a:t>
            </a:r>
          </a:p>
        </p:txBody>
      </p:sp>
      <p:sp>
        <p:nvSpPr>
          <p:cNvPr id="84001" name="Rectangle 33"/>
          <p:cNvSpPr>
            <a:spLocks noChangeArrowheads="1"/>
          </p:cNvSpPr>
          <p:nvPr/>
        </p:nvSpPr>
        <p:spPr bwMode="auto">
          <a:xfrm>
            <a:off x="250825" y="2811463"/>
            <a:ext cx="606425" cy="273050"/>
          </a:xfrm>
          <a:prstGeom prst="rect">
            <a:avLst/>
          </a:prstGeom>
          <a:noFill/>
          <a:ln w="9525">
            <a:noFill/>
            <a:miter lim="800000"/>
            <a:headEnd/>
            <a:tailEnd/>
          </a:ln>
          <a:effectLst/>
        </p:spPr>
        <p:txBody>
          <a:bodyPr/>
          <a:lstStyle/>
          <a:p>
            <a:pPr>
              <a:spcBef>
                <a:spcPct val="20000"/>
              </a:spcBef>
            </a:pPr>
            <a:r>
              <a:rPr lang="tr-TR" sz="1100"/>
              <a:t>05.11</a:t>
            </a:r>
          </a:p>
        </p:txBody>
      </p:sp>
      <p:sp>
        <p:nvSpPr>
          <p:cNvPr id="84002" name="Rectangle 34"/>
          <p:cNvSpPr>
            <a:spLocks noChangeArrowheads="1"/>
          </p:cNvSpPr>
          <p:nvPr/>
        </p:nvSpPr>
        <p:spPr bwMode="auto">
          <a:xfrm>
            <a:off x="3041650" y="2538413"/>
            <a:ext cx="623888"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03" name="Rectangle 35"/>
          <p:cNvSpPr>
            <a:spLocks noChangeArrowheads="1"/>
          </p:cNvSpPr>
          <p:nvPr/>
        </p:nvSpPr>
        <p:spPr bwMode="auto">
          <a:xfrm>
            <a:off x="2359025" y="2538413"/>
            <a:ext cx="682625" cy="273050"/>
          </a:xfrm>
          <a:prstGeom prst="rect">
            <a:avLst/>
          </a:prstGeom>
          <a:noFill/>
          <a:ln w="9525">
            <a:noFill/>
            <a:miter lim="800000"/>
            <a:headEnd/>
            <a:tailEnd/>
          </a:ln>
          <a:effectLst/>
        </p:spPr>
        <p:txBody>
          <a:bodyPr/>
          <a:lstStyle/>
          <a:p>
            <a:pPr algn="r">
              <a:spcBef>
                <a:spcPct val="20000"/>
              </a:spcBef>
            </a:pPr>
            <a:r>
              <a:rPr lang="tr-TR" sz="1100"/>
              <a:t>-</a:t>
            </a:r>
          </a:p>
        </p:txBody>
      </p:sp>
      <p:sp>
        <p:nvSpPr>
          <p:cNvPr id="84004" name="Rectangle 36"/>
          <p:cNvSpPr>
            <a:spLocks noChangeArrowheads="1"/>
          </p:cNvSpPr>
          <p:nvPr/>
        </p:nvSpPr>
        <p:spPr bwMode="auto">
          <a:xfrm>
            <a:off x="857250" y="2538413"/>
            <a:ext cx="1501775" cy="273050"/>
          </a:xfrm>
          <a:prstGeom prst="rect">
            <a:avLst/>
          </a:prstGeom>
          <a:noFill/>
          <a:ln w="9525">
            <a:noFill/>
            <a:miter lim="800000"/>
            <a:headEnd/>
            <a:tailEnd/>
          </a:ln>
          <a:effectLst/>
        </p:spPr>
        <p:txBody>
          <a:bodyPr/>
          <a:lstStyle/>
          <a:p>
            <a:pPr>
              <a:spcBef>
                <a:spcPct val="20000"/>
              </a:spcBef>
            </a:pPr>
            <a:r>
              <a:rPr lang="tr-TR" sz="1100"/>
              <a:t>Geçen Aydan Devir</a:t>
            </a:r>
          </a:p>
        </p:txBody>
      </p:sp>
      <p:sp>
        <p:nvSpPr>
          <p:cNvPr id="84005" name="Rectangle 37"/>
          <p:cNvSpPr>
            <a:spLocks noChangeArrowheads="1"/>
          </p:cNvSpPr>
          <p:nvPr/>
        </p:nvSpPr>
        <p:spPr bwMode="auto">
          <a:xfrm>
            <a:off x="250825" y="2538413"/>
            <a:ext cx="606425" cy="273050"/>
          </a:xfrm>
          <a:prstGeom prst="rect">
            <a:avLst/>
          </a:prstGeom>
          <a:noFill/>
          <a:ln w="9525">
            <a:noFill/>
            <a:miter lim="800000"/>
            <a:headEnd/>
            <a:tailEnd/>
          </a:ln>
          <a:effectLst/>
        </p:spPr>
        <p:txBody>
          <a:bodyPr/>
          <a:lstStyle/>
          <a:p>
            <a:pPr>
              <a:spcBef>
                <a:spcPct val="20000"/>
              </a:spcBef>
            </a:pPr>
            <a:r>
              <a:rPr lang="tr-TR" sz="1100"/>
              <a:t>---</a:t>
            </a:r>
          </a:p>
        </p:txBody>
      </p:sp>
      <p:sp>
        <p:nvSpPr>
          <p:cNvPr id="84007" name="Rectangle 39"/>
          <p:cNvSpPr>
            <a:spLocks noChangeArrowheads="1"/>
          </p:cNvSpPr>
          <p:nvPr/>
        </p:nvSpPr>
        <p:spPr bwMode="auto">
          <a:xfrm>
            <a:off x="2359025" y="1773238"/>
            <a:ext cx="2165350" cy="273050"/>
          </a:xfrm>
          <a:prstGeom prst="rect">
            <a:avLst/>
          </a:prstGeom>
          <a:noFill/>
          <a:ln w="9525">
            <a:noFill/>
            <a:miter lim="800000"/>
            <a:headEnd/>
            <a:tailEnd/>
          </a:ln>
          <a:effectLst/>
        </p:spPr>
        <p:txBody>
          <a:bodyPr/>
          <a:lstStyle/>
          <a:p>
            <a:pPr algn="ctr">
              <a:spcBef>
                <a:spcPct val="20000"/>
              </a:spcBef>
            </a:pPr>
            <a:r>
              <a:rPr lang="tr-TR" sz="1100" b="1"/>
              <a:t>Giren</a:t>
            </a:r>
          </a:p>
        </p:txBody>
      </p:sp>
      <p:sp>
        <p:nvSpPr>
          <p:cNvPr id="84008" name="Rectangle 40"/>
          <p:cNvSpPr>
            <a:spLocks noChangeArrowheads="1"/>
          </p:cNvSpPr>
          <p:nvPr/>
        </p:nvSpPr>
        <p:spPr bwMode="auto">
          <a:xfrm>
            <a:off x="857250" y="1773238"/>
            <a:ext cx="1501775" cy="765175"/>
          </a:xfrm>
          <a:prstGeom prst="rect">
            <a:avLst/>
          </a:prstGeom>
          <a:noFill/>
          <a:ln w="9525">
            <a:noFill/>
            <a:miter lim="800000"/>
            <a:headEnd/>
            <a:tailEnd/>
          </a:ln>
          <a:effectLst/>
        </p:spPr>
        <p:txBody>
          <a:bodyPr/>
          <a:lstStyle/>
          <a:p>
            <a:pPr algn="ctr">
              <a:spcBef>
                <a:spcPct val="20000"/>
              </a:spcBef>
            </a:pPr>
            <a:endParaRPr lang="tr-TR" sz="1100" b="1"/>
          </a:p>
          <a:p>
            <a:pPr algn="ctr">
              <a:spcBef>
                <a:spcPct val="20000"/>
              </a:spcBef>
            </a:pPr>
            <a:r>
              <a:rPr lang="tr-TR" sz="1100" b="1"/>
              <a:t>Açıklama</a:t>
            </a:r>
          </a:p>
        </p:txBody>
      </p:sp>
      <p:sp>
        <p:nvSpPr>
          <p:cNvPr id="84009" name="Rectangle 41"/>
          <p:cNvSpPr>
            <a:spLocks noChangeArrowheads="1"/>
          </p:cNvSpPr>
          <p:nvPr/>
        </p:nvSpPr>
        <p:spPr bwMode="auto">
          <a:xfrm>
            <a:off x="250825" y="1773238"/>
            <a:ext cx="606425" cy="765175"/>
          </a:xfrm>
          <a:prstGeom prst="rect">
            <a:avLst/>
          </a:prstGeom>
          <a:noFill/>
          <a:ln w="9525">
            <a:noFill/>
            <a:miter lim="800000"/>
            <a:headEnd/>
            <a:tailEnd/>
          </a:ln>
          <a:effectLst/>
        </p:spPr>
        <p:txBody>
          <a:bodyPr/>
          <a:lstStyle/>
          <a:p>
            <a:pPr algn="ctr">
              <a:spcBef>
                <a:spcPct val="20000"/>
              </a:spcBef>
            </a:pPr>
            <a:endParaRPr lang="tr-TR" sz="1100" b="1"/>
          </a:p>
          <a:p>
            <a:pPr algn="ctr">
              <a:spcBef>
                <a:spcPct val="20000"/>
              </a:spcBef>
            </a:pPr>
            <a:r>
              <a:rPr lang="tr-TR" sz="1100" b="1"/>
              <a:t>Tarih</a:t>
            </a:r>
          </a:p>
        </p:txBody>
      </p:sp>
      <p:sp>
        <p:nvSpPr>
          <p:cNvPr id="84010" name="Line 42"/>
          <p:cNvSpPr>
            <a:spLocks noChangeShapeType="1"/>
          </p:cNvSpPr>
          <p:nvPr/>
        </p:nvSpPr>
        <p:spPr bwMode="auto">
          <a:xfrm>
            <a:off x="250825" y="1773238"/>
            <a:ext cx="8510588" cy="0"/>
          </a:xfrm>
          <a:prstGeom prst="line">
            <a:avLst/>
          </a:prstGeom>
          <a:noFill/>
          <a:ln w="9525" cap="sq">
            <a:solidFill>
              <a:schemeClr val="tx1"/>
            </a:solidFill>
            <a:round/>
            <a:headEnd/>
            <a:tailEnd/>
          </a:ln>
          <a:effectLst/>
        </p:spPr>
        <p:txBody>
          <a:bodyPr/>
          <a:lstStyle/>
          <a:p>
            <a:endParaRPr lang="tr-TR" sz="1100"/>
          </a:p>
        </p:txBody>
      </p:sp>
      <p:sp>
        <p:nvSpPr>
          <p:cNvPr id="84011" name="Line 43"/>
          <p:cNvSpPr>
            <a:spLocks noChangeShapeType="1"/>
          </p:cNvSpPr>
          <p:nvPr/>
        </p:nvSpPr>
        <p:spPr bwMode="auto">
          <a:xfrm>
            <a:off x="250825" y="2538413"/>
            <a:ext cx="8510588" cy="0"/>
          </a:xfrm>
          <a:prstGeom prst="line">
            <a:avLst/>
          </a:prstGeom>
          <a:noFill/>
          <a:ln w="9525">
            <a:solidFill>
              <a:schemeClr val="tx1"/>
            </a:solidFill>
            <a:round/>
            <a:headEnd/>
            <a:tailEnd/>
          </a:ln>
          <a:effectLst/>
        </p:spPr>
        <p:txBody>
          <a:bodyPr/>
          <a:lstStyle/>
          <a:p>
            <a:endParaRPr lang="tr-TR" sz="1100"/>
          </a:p>
        </p:txBody>
      </p:sp>
      <p:sp>
        <p:nvSpPr>
          <p:cNvPr id="84012" name="Line 44"/>
          <p:cNvSpPr>
            <a:spLocks noChangeShapeType="1"/>
          </p:cNvSpPr>
          <p:nvPr/>
        </p:nvSpPr>
        <p:spPr bwMode="auto">
          <a:xfrm>
            <a:off x="250825" y="2811463"/>
            <a:ext cx="8510588" cy="0"/>
          </a:xfrm>
          <a:prstGeom prst="line">
            <a:avLst/>
          </a:prstGeom>
          <a:noFill/>
          <a:ln w="9525">
            <a:solidFill>
              <a:schemeClr val="tx1"/>
            </a:solidFill>
            <a:round/>
            <a:headEnd/>
            <a:tailEnd/>
          </a:ln>
          <a:effectLst/>
        </p:spPr>
        <p:txBody>
          <a:bodyPr/>
          <a:lstStyle/>
          <a:p>
            <a:endParaRPr lang="tr-TR" sz="1100"/>
          </a:p>
        </p:txBody>
      </p:sp>
      <p:sp>
        <p:nvSpPr>
          <p:cNvPr id="84013" name="Line 45"/>
          <p:cNvSpPr>
            <a:spLocks noChangeShapeType="1"/>
          </p:cNvSpPr>
          <p:nvPr/>
        </p:nvSpPr>
        <p:spPr bwMode="auto">
          <a:xfrm>
            <a:off x="250825" y="3084513"/>
            <a:ext cx="8510588" cy="0"/>
          </a:xfrm>
          <a:prstGeom prst="line">
            <a:avLst/>
          </a:prstGeom>
          <a:noFill/>
          <a:ln w="9525">
            <a:solidFill>
              <a:schemeClr val="tx1"/>
            </a:solidFill>
            <a:round/>
            <a:headEnd/>
            <a:tailEnd/>
          </a:ln>
          <a:effectLst/>
        </p:spPr>
        <p:txBody>
          <a:bodyPr/>
          <a:lstStyle/>
          <a:p>
            <a:endParaRPr lang="tr-TR" sz="1100"/>
          </a:p>
        </p:txBody>
      </p:sp>
      <p:sp>
        <p:nvSpPr>
          <p:cNvPr id="84014" name="Line 46"/>
          <p:cNvSpPr>
            <a:spLocks noChangeShapeType="1"/>
          </p:cNvSpPr>
          <p:nvPr/>
        </p:nvSpPr>
        <p:spPr bwMode="auto">
          <a:xfrm>
            <a:off x="250825" y="3357563"/>
            <a:ext cx="8510588" cy="0"/>
          </a:xfrm>
          <a:prstGeom prst="line">
            <a:avLst/>
          </a:prstGeom>
          <a:noFill/>
          <a:ln w="9525">
            <a:solidFill>
              <a:schemeClr val="tx1"/>
            </a:solidFill>
            <a:round/>
            <a:headEnd/>
            <a:tailEnd/>
          </a:ln>
          <a:effectLst/>
        </p:spPr>
        <p:txBody>
          <a:bodyPr/>
          <a:lstStyle/>
          <a:p>
            <a:endParaRPr lang="tr-TR" sz="1100"/>
          </a:p>
        </p:txBody>
      </p:sp>
      <p:sp>
        <p:nvSpPr>
          <p:cNvPr id="84015" name="Line 47"/>
          <p:cNvSpPr>
            <a:spLocks noChangeShapeType="1"/>
          </p:cNvSpPr>
          <p:nvPr/>
        </p:nvSpPr>
        <p:spPr bwMode="auto">
          <a:xfrm>
            <a:off x="250825" y="3630613"/>
            <a:ext cx="8510588" cy="0"/>
          </a:xfrm>
          <a:prstGeom prst="line">
            <a:avLst/>
          </a:prstGeom>
          <a:noFill/>
          <a:ln w="9525">
            <a:solidFill>
              <a:schemeClr val="tx1"/>
            </a:solidFill>
            <a:round/>
            <a:headEnd/>
            <a:tailEnd/>
          </a:ln>
          <a:effectLst/>
        </p:spPr>
        <p:txBody>
          <a:bodyPr/>
          <a:lstStyle/>
          <a:p>
            <a:endParaRPr lang="tr-TR" sz="1100"/>
          </a:p>
        </p:txBody>
      </p:sp>
      <p:sp>
        <p:nvSpPr>
          <p:cNvPr id="84016" name="Line 48"/>
          <p:cNvSpPr>
            <a:spLocks noChangeShapeType="1"/>
          </p:cNvSpPr>
          <p:nvPr/>
        </p:nvSpPr>
        <p:spPr bwMode="auto">
          <a:xfrm>
            <a:off x="250825" y="3903663"/>
            <a:ext cx="8510588" cy="0"/>
          </a:xfrm>
          <a:prstGeom prst="line">
            <a:avLst/>
          </a:prstGeom>
          <a:noFill/>
          <a:ln w="9525">
            <a:solidFill>
              <a:schemeClr val="tx1"/>
            </a:solidFill>
            <a:round/>
            <a:headEnd/>
            <a:tailEnd/>
          </a:ln>
          <a:effectLst/>
        </p:spPr>
        <p:txBody>
          <a:bodyPr/>
          <a:lstStyle/>
          <a:p>
            <a:endParaRPr lang="tr-TR" sz="1100"/>
          </a:p>
        </p:txBody>
      </p:sp>
      <p:sp>
        <p:nvSpPr>
          <p:cNvPr id="84017" name="Line 49"/>
          <p:cNvSpPr>
            <a:spLocks noChangeShapeType="1"/>
          </p:cNvSpPr>
          <p:nvPr/>
        </p:nvSpPr>
        <p:spPr bwMode="auto">
          <a:xfrm>
            <a:off x="250825" y="4176713"/>
            <a:ext cx="8510588" cy="0"/>
          </a:xfrm>
          <a:prstGeom prst="line">
            <a:avLst/>
          </a:prstGeom>
          <a:noFill/>
          <a:ln w="9525">
            <a:solidFill>
              <a:schemeClr val="tx1"/>
            </a:solidFill>
            <a:round/>
            <a:headEnd/>
            <a:tailEnd/>
          </a:ln>
          <a:effectLst/>
        </p:spPr>
        <p:txBody>
          <a:bodyPr/>
          <a:lstStyle/>
          <a:p>
            <a:endParaRPr lang="tr-TR" sz="1100"/>
          </a:p>
        </p:txBody>
      </p:sp>
      <p:sp>
        <p:nvSpPr>
          <p:cNvPr id="84018" name="Line 50"/>
          <p:cNvSpPr>
            <a:spLocks noChangeShapeType="1"/>
          </p:cNvSpPr>
          <p:nvPr/>
        </p:nvSpPr>
        <p:spPr bwMode="auto">
          <a:xfrm>
            <a:off x="250825" y="4449763"/>
            <a:ext cx="8510588" cy="0"/>
          </a:xfrm>
          <a:prstGeom prst="line">
            <a:avLst/>
          </a:prstGeom>
          <a:noFill/>
          <a:ln w="9525">
            <a:solidFill>
              <a:schemeClr val="tx1"/>
            </a:solidFill>
            <a:round/>
            <a:headEnd/>
            <a:tailEnd/>
          </a:ln>
          <a:effectLst/>
        </p:spPr>
        <p:txBody>
          <a:bodyPr/>
          <a:lstStyle/>
          <a:p>
            <a:endParaRPr lang="tr-TR" sz="1100"/>
          </a:p>
        </p:txBody>
      </p:sp>
      <p:sp>
        <p:nvSpPr>
          <p:cNvPr id="84019" name="Line 51"/>
          <p:cNvSpPr>
            <a:spLocks noChangeShapeType="1"/>
          </p:cNvSpPr>
          <p:nvPr/>
        </p:nvSpPr>
        <p:spPr bwMode="auto">
          <a:xfrm>
            <a:off x="250825" y="4995863"/>
            <a:ext cx="8510588" cy="0"/>
          </a:xfrm>
          <a:prstGeom prst="line">
            <a:avLst/>
          </a:prstGeom>
          <a:noFill/>
          <a:ln w="9525" cap="sq">
            <a:solidFill>
              <a:schemeClr val="tx1"/>
            </a:solidFill>
            <a:round/>
            <a:headEnd/>
            <a:tailEnd/>
          </a:ln>
          <a:effectLst/>
        </p:spPr>
        <p:txBody>
          <a:bodyPr/>
          <a:lstStyle/>
          <a:p>
            <a:endParaRPr lang="tr-TR" sz="1100"/>
          </a:p>
        </p:txBody>
      </p:sp>
      <p:sp>
        <p:nvSpPr>
          <p:cNvPr id="84020" name="Line 52"/>
          <p:cNvSpPr>
            <a:spLocks noChangeShapeType="1"/>
          </p:cNvSpPr>
          <p:nvPr/>
        </p:nvSpPr>
        <p:spPr bwMode="auto">
          <a:xfrm>
            <a:off x="250825" y="1773238"/>
            <a:ext cx="0" cy="3222625"/>
          </a:xfrm>
          <a:prstGeom prst="line">
            <a:avLst/>
          </a:prstGeom>
          <a:noFill/>
          <a:ln w="9525" cap="sq">
            <a:solidFill>
              <a:schemeClr val="tx1"/>
            </a:solidFill>
            <a:round/>
            <a:headEnd/>
            <a:tailEnd/>
          </a:ln>
          <a:effectLst/>
        </p:spPr>
        <p:txBody>
          <a:bodyPr/>
          <a:lstStyle/>
          <a:p>
            <a:endParaRPr lang="tr-TR" sz="1100"/>
          </a:p>
        </p:txBody>
      </p:sp>
      <p:sp>
        <p:nvSpPr>
          <p:cNvPr id="84021" name="Line 53"/>
          <p:cNvSpPr>
            <a:spLocks noChangeShapeType="1"/>
          </p:cNvSpPr>
          <p:nvPr/>
        </p:nvSpPr>
        <p:spPr bwMode="auto">
          <a:xfrm>
            <a:off x="857250" y="1773238"/>
            <a:ext cx="0" cy="2949575"/>
          </a:xfrm>
          <a:prstGeom prst="line">
            <a:avLst/>
          </a:prstGeom>
          <a:noFill/>
          <a:ln w="9525">
            <a:solidFill>
              <a:schemeClr val="tx1"/>
            </a:solidFill>
            <a:round/>
            <a:headEnd/>
            <a:tailEnd/>
          </a:ln>
          <a:effectLst/>
        </p:spPr>
        <p:txBody>
          <a:bodyPr/>
          <a:lstStyle/>
          <a:p>
            <a:endParaRPr lang="tr-TR" sz="1100"/>
          </a:p>
        </p:txBody>
      </p:sp>
      <p:sp>
        <p:nvSpPr>
          <p:cNvPr id="84022" name="Line 54"/>
          <p:cNvSpPr>
            <a:spLocks noChangeShapeType="1"/>
          </p:cNvSpPr>
          <p:nvPr/>
        </p:nvSpPr>
        <p:spPr bwMode="auto">
          <a:xfrm>
            <a:off x="2359025" y="1773238"/>
            <a:ext cx="0" cy="3222625"/>
          </a:xfrm>
          <a:prstGeom prst="line">
            <a:avLst/>
          </a:prstGeom>
          <a:noFill/>
          <a:ln w="9525">
            <a:solidFill>
              <a:schemeClr val="tx1"/>
            </a:solidFill>
            <a:round/>
            <a:headEnd/>
            <a:tailEnd/>
          </a:ln>
          <a:effectLst/>
        </p:spPr>
        <p:txBody>
          <a:bodyPr/>
          <a:lstStyle/>
          <a:p>
            <a:endParaRPr lang="tr-TR" sz="1100"/>
          </a:p>
        </p:txBody>
      </p:sp>
      <p:sp>
        <p:nvSpPr>
          <p:cNvPr id="84024" name="Line 56"/>
          <p:cNvSpPr>
            <a:spLocks noChangeShapeType="1"/>
          </p:cNvSpPr>
          <p:nvPr/>
        </p:nvSpPr>
        <p:spPr bwMode="auto">
          <a:xfrm>
            <a:off x="8761413" y="1773238"/>
            <a:ext cx="0" cy="3222625"/>
          </a:xfrm>
          <a:prstGeom prst="line">
            <a:avLst/>
          </a:prstGeom>
          <a:noFill/>
          <a:ln w="9525" cap="sq">
            <a:solidFill>
              <a:schemeClr val="tx1"/>
            </a:solidFill>
            <a:round/>
            <a:headEnd/>
            <a:tailEnd/>
          </a:ln>
          <a:effectLst/>
        </p:spPr>
        <p:txBody>
          <a:bodyPr/>
          <a:lstStyle/>
          <a:p>
            <a:endParaRPr lang="tr-TR" sz="1100"/>
          </a:p>
        </p:txBody>
      </p:sp>
      <p:sp>
        <p:nvSpPr>
          <p:cNvPr id="84033" name="Line 65"/>
          <p:cNvSpPr>
            <a:spLocks noChangeShapeType="1"/>
          </p:cNvSpPr>
          <p:nvPr/>
        </p:nvSpPr>
        <p:spPr bwMode="auto">
          <a:xfrm>
            <a:off x="2359025" y="2046288"/>
            <a:ext cx="6402388" cy="0"/>
          </a:xfrm>
          <a:prstGeom prst="line">
            <a:avLst/>
          </a:prstGeom>
          <a:noFill/>
          <a:ln w="9525">
            <a:solidFill>
              <a:schemeClr val="tx1"/>
            </a:solidFill>
            <a:round/>
            <a:headEnd/>
            <a:tailEnd/>
          </a:ln>
          <a:effectLst/>
        </p:spPr>
        <p:txBody>
          <a:bodyPr/>
          <a:lstStyle/>
          <a:p>
            <a:endParaRPr lang="tr-TR" sz="1100"/>
          </a:p>
        </p:txBody>
      </p:sp>
      <p:sp>
        <p:nvSpPr>
          <p:cNvPr id="84065" name="Line 97"/>
          <p:cNvSpPr>
            <a:spLocks noChangeShapeType="1"/>
          </p:cNvSpPr>
          <p:nvPr/>
        </p:nvSpPr>
        <p:spPr bwMode="auto">
          <a:xfrm>
            <a:off x="4524375" y="1773238"/>
            <a:ext cx="0" cy="3222625"/>
          </a:xfrm>
          <a:prstGeom prst="line">
            <a:avLst/>
          </a:prstGeom>
          <a:noFill/>
          <a:ln w="9525">
            <a:solidFill>
              <a:schemeClr val="tx1"/>
            </a:solidFill>
            <a:round/>
            <a:headEnd/>
            <a:tailEnd/>
          </a:ln>
          <a:effectLst/>
        </p:spPr>
        <p:txBody>
          <a:bodyPr/>
          <a:lstStyle/>
          <a:p>
            <a:endParaRPr lang="tr-TR" sz="1100"/>
          </a:p>
        </p:txBody>
      </p:sp>
      <p:sp>
        <p:nvSpPr>
          <p:cNvPr id="84127" name="Line 159"/>
          <p:cNvSpPr>
            <a:spLocks noChangeShapeType="1"/>
          </p:cNvSpPr>
          <p:nvPr/>
        </p:nvSpPr>
        <p:spPr bwMode="auto">
          <a:xfrm>
            <a:off x="3041650" y="2046288"/>
            <a:ext cx="0" cy="2676525"/>
          </a:xfrm>
          <a:prstGeom prst="line">
            <a:avLst/>
          </a:prstGeom>
          <a:noFill/>
          <a:ln w="9525">
            <a:solidFill>
              <a:schemeClr val="tx1"/>
            </a:solidFill>
            <a:round/>
            <a:headEnd/>
            <a:tailEnd/>
          </a:ln>
          <a:effectLst/>
        </p:spPr>
        <p:txBody>
          <a:bodyPr/>
          <a:lstStyle/>
          <a:p>
            <a:endParaRPr lang="tr-TR" sz="1100"/>
          </a:p>
        </p:txBody>
      </p:sp>
      <p:sp>
        <p:nvSpPr>
          <p:cNvPr id="84129" name="Line 161"/>
          <p:cNvSpPr>
            <a:spLocks noChangeShapeType="1"/>
          </p:cNvSpPr>
          <p:nvPr/>
        </p:nvSpPr>
        <p:spPr bwMode="auto">
          <a:xfrm>
            <a:off x="3665538" y="2046288"/>
            <a:ext cx="0" cy="2949575"/>
          </a:xfrm>
          <a:prstGeom prst="line">
            <a:avLst/>
          </a:prstGeom>
          <a:noFill/>
          <a:ln w="9525">
            <a:solidFill>
              <a:schemeClr val="tx1"/>
            </a:solidFill>
            <a:round/>
            <a:headEnd/>
            <a:tailEnd/>
          </a:ln>
          <a:effectLst/>
        </p:spPr>
        <p:txBody>
          <a:bodyPr/>
          <a:lstStyle/>
          <a:p>
            <a:endParaRPr lang="tr-TR" sz="1100"/>
          </a:p>
        </p:txBody>
      </p:sp>
      <p:sp>
        <p:nvSpPr>
          <p:cNvPr id="84131" name="Line 163"/>
          <p:cNvSpPr>
            <a:spLocks noChangeShapeType="1"/>
          </p:cNvSpPr>
          <p:nvPr/>
        </p:nvSpPr>
        <p:spPr bwMode="auto">
          <a:xfrm>
            <a:off x="5207000" y="2046288"/>
            <a:ext cx="0" cy="2676525"/>
          </a:xfrm>
          <a:prstGeom prst="line">
            <a:avLst/>
          </a:prstGeom>
          <a:noFill/>
          <a:ln w="9525">
            <a:solidFill>
              <a:schemeClr val="tx1"/>
            </a:solidFill>
            <a:round/>
            <a:headEnd/>
            <a:tailEnd/>
          </a:ln>
          <a:effectLst/>
        </p:spPr>
        <p:txBody>
          <a:bodyPr/>
          <a:lstStyle/>
          <a:p>
            <a:endParaRPr lang="tr-TR" sz="1100"/>
          </a:p>
        </p:txBody>
      </p:sp>
      <p:sp>
        <p:nvSpPr>
          <p:cNvPr id="84133" name="Line 165"/>
          <p:cNvSpPr>
            <a:spLocks noChangeShapeType="1"/>
          </p:cNvSpPr>
          <p:nvPr/>
        </p:nvSpPr>
        <p:spPr bwMode="auto">
          <a:xfrm>
            <a:off x="5870575" y="2046288"/>
            <a:ext cx="0" cy="2949575"/>
          </a:xfrm>
          <a:prstGeom prst="line">
            <a:avLst/>
          </a:prstGeom>
          <a:noFill/>
          <a:ln w="9525">
            <a:solidFill>
              <a:schemeClr val="tx1"/>
            </a:solidFill>
            <a:round/>
            <a:headEnd/>
            <a:tailEnd/>
          </a:ln>
          <a:effectLst/>
        </p:spPr>
        <p:txBody>
          <a:bodyPr/>
          <a:lstStyle/>
          <a:p>
            <a:endParaRPr lang="tr-TR" sz="1100"/>
          </a:p>
        </p:txBody>
      </p:sp>
      <p:sp>
        <p:nvSpPr>
          <p:cNvPr id="84136" name="Line 168"/>
          <p:cNvSpPr>
            <a:spLocks noChangeShapeType="1"/>
          </p:cNvSpPr>
          <p:nvPr/>
        </p:nvSpPr>
        <p:spPr bwMode="auto">
          <a:xfrm>
            <a:off x="6729413" y="1773238"/>
            <a:ext cx="0" cy="3222625"/>
          </a:xfrm>
          <a:prstGeom prst="line">
            <a:avLst/>
          </a:prstGeom>
          <a:noFill/>
          <a:ln w="9525">
            <a:solidFill>
              <a:schemeClr val="tx1"/>
            </a:solidFill>
            <a:round/>
            <a:headEnd/>
            <a:tailEnd/>
          </a:ln>
          <a:effectLst/>
        </p:spPr>
        <p:txBody>
          <a:bodyPr/>
          <a:lstStyle/>
          <a:p>
            <a:endParaRPr lang="tr-TR" sz="1100"/>
          </a:p>
        </p:txBody>
      </p:sp>
      <p:sp>
        <p:nvSpPr>
          <p:cNvPr id="84157" name="Line 189"/>
          <p:cNvSpPr>
            <a:spLocks noChangeShapeType="1"/>
          </p:cNvSpPr>
          <p:nvPr/>
        </p:nvSpPr>
        <p:spPr bwMode="auto">
          <a:xfrm>
            <a:off x="7412038" y="2046288"/>
            <a:ext cx="0" cy="2949575"/>
          </a:xfrm>
          <a:prstGeom prst="line">
            <a:avLst/>
          </a:prstGeom>
          <a:noFill/>
          <a:ln w="9525">
            <a:solidFill>
              <a:schemeClr val="tx1"/>
            </a:solidFill>
            <a:round/>
            <a:headEnd/>
            <a:tailEnd/>
          </a:ln>
          <a:effectLst/>
        </p:spPr>
        <p:txBody>
          <a:bodyPr/>
          <a:lstStyle/>
          <a:p>
            <a:endParaRPr lang="tr-TR" sz="1100"/>
          </a:p>
        </p:txBody>
      </p:sp>
      <p:sp>
        <p:nvSpPr>
          <p:cNvPr id="84183" name="Line 215"/>
          <p:cNvSpPr>
            <a:spLocks noChangeShapeType="1"/>
          </p:cNvSpPr>
          <p:nvPr/>
        </p:nvSpPr>
        <p:spPr bwMode="auto">
          <a:xfrm>
            <a:off x="8029575" y="2046288"/>
            <a:ext cx="0" cy="2949575"/>
          </a:xfrm>
          <a:prstGeom prst="line">
            <a:avLst/>
          </a:prstGeom>
          <a:noFill/>
          <a:ln w="9525">
            <a:solidFill>
              <a:schemeClr val="tx1"/>
            </a:solidFill>
            <a:round/>
            <a:headEnd/>
            <a:tailEnd/>
          </a:ln>
          <a:effectLst/>
        </p:spPr>
        <p:txBody>
          <a:bodyPr/>
          <a:lstStyle/>
          <a:p>
            <a:endParaRPr lang="tr-TR" sz="1100"/>
          </a:p>
        </p:txBody>
      </p:sp>
      <p:sp>
        <p:nvSpPr>
          <p:cNvPr id="84240" name="Line 272"/>
          <p:cNvSpPr>
            <a:spLocks noChangeShapeType="1"/>
          </p:cNvSpPr>
          <p:nvPr/>
        </p:nvSpPr>
        <p:spPr bwMode="auto">
          <a:xfrm>
            <a:off x="250825" y="4722813"/>
            <a:ext cx="8510588" cy="0"/>
          </a:xfrm>
          <a:prstGeom prst="line">
            <a:avLst/>
          </a:prstGeom>
          <a:noFill/>
          <a:ln w="9525">
            <a:solidFill>
              <a:schemeClr val="tx1"/>
            </a:solidFill>
            <a:round/>
            <a:headEnd/>
            <a:tailEnd/>
          </a:ln>
          <a:effectLst/>
        </p:spPr>
        <p:txBody>
          <a:bodyPr/>
          <a:lstStyle/>
          <a:p>
            <a:endParaRPr lang="tr-TR" sz="1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4184"/>
                                        </p:tgtEl>
                                        <p:attrNameLst>
                                          <p:attrName>style.visibility</p:attrName>
                                        </p:attrNameLst>
                                      </p:cBhvr>
                                      <p:to>
                                        <p:strVal val="visible"/>
                                      </p:to>
                                    </p:set>
                                    <p:animEffect transition="in" filter="randombar(horizontal)">
                                      <p:cBhvr>
                                        <p:cTn id="7" dur="500"/>
                                        <p:tgtEl>
                                          <p:spTgt spid="8418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4158"/>
                                        </p:tgtEl>
                                        <p:attrNameLst>
                                          <p:attrName>style.visibility</p:attrName>
                                        </p:attrNameLst>
                                      </p:cBhvr>
                                      <p:to>
                                        <p:strVal val="visible"/>
                                      </p:to>
                                    </p:set>
                                    <p:animEffect transition="in" filter="randombar(horizontal)">
                                      <p:cBhvr>
                                        <p:cTn id="10" dur="500"/>
                                        <p:tgtEl>
                                          <p:spTgt spid="8415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4139"/>
                                        </p:tgtEl>
                                        <p:attrNameLst>
                                          <p:attrName>style.visibility</p:attrName>
                                        </p:attrNameLst>
                                      </p:cBhvr>
                                      <p:to>
                                        <p:strVal val="visible"/>
                                      </p:to>
                                    </p:set>
                                    <p:animEffect transition="in" filter="randombar(horizontal)">
                                      <p:cBhvr>
                                        <p:cTn id="13" dur="500"/>
                                        <p:tgtEl>
                                          <p:spTgt spid="8413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84110"/>
                                        </p:tgtEl>
                                        <p:attrNameLst>
                                          <p:attrName>style.visibility</p:attrName>
                                        </p:attrNameLst>
                                      </p:cBhvr>
                                      <p:to>
                                        <p:strVal val="visible"/>
                                      </p:to>
                                    </p:set>
                                    <p:animEffect transition="in" filter="randombar(horizontal)">
                                      <p:cBhvr>
                                        <p:cTn id="16" dur="500"/>
                                        <p:tgtEl>
                                          <p:spTgt spid="8411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84089"/>
                                        </p:tgtEl>
                                        <p:attrNameLst>
                                          <p:attrName>style.visibility</p:attrName>
                                        </p:attrNameLst>
                                      </p:cBhvr>
                                      <p:to>
                                        <p:strVal val="visible"/>
                                      </p:to>
                                    </p:set>
                                    <p:animEffect transition="in" filter="randombar(horizontal)">
                                      <p:cBhvr>
                                        <p:cTn id="19" dur="500"/>
                                        <p:tgtEl>
                                          <p:spTgt spid="84089"/>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84068"/>
                                        </p:tgtEl>
                                        <p:attrNameLst>
                                          <p:attrName>style.visibility</p:attrName>
                                        </p:attrNameLst>
                                      </p:cBhvr>
                                      <p:to>
                                        <p:strVal val="visible"/>
                                      </p:to>
                                    </p:set>
                                    <p:animEffect transition="in" filter="randombar(horizontal)">
                                      <p:cBhvr>
                                        <p:cTn id="22" dur="500"/>
                                        <p:tgtEl>
                                          <p:spTgt spid="84068"/>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84041"/>
                                        </p:tgtEl>
                                        <p:attrNameLst>
                                          <p:attrName>style.visibility</p:attrName>
                                        </p:attrNameLst>
                                      </p:cBhvr>
                                      <p:to>
                                        <p:strVal val="visible"/>
                                      </p:to>
                                    </p:set>
                                    <p:animEffect transition="in" filter="randombar(horizontal)">
                                      <p:cBhvr>
                                        <p:cTn id="25" dur="500"/>
                                        <p:tgtEl>
                                          <p:spTgt spid="84041"/>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84002"/>
                                        </p:tgtEl>
                                        <p:attrNameLst>
                                          <p:attrName>style.visibility</p:attrName>
                                        </p:attrNameLst>
                                      </p:cBhvr>
                                      <p:to>
                                        <p:strVal val="visible"/>
                                      </p:to>
                                    </p:set>
                                    <p:animEffect transition="in" filter="randombar(horizontal)">
                                      <p:cBhvr>
                                        <p:cTn id="28" dur="500"/>
                                        <p:tgtEl>
                                          <p:spTgt spid="84002"/>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84003"/>
                                        </p:tgtEl>
                                        <p:attrNameLst>
                                          <p:attrName>style.visibility</p:attrName>
                                        </p:attrNameLst>
                                      </p:cBhvr>
                                      <p:to>
                                        <p:strVal val="visible"/>
                                      </p:to>
                                    </p:set>
                                    <p:animEffect transition="in" filter="randombar(horizontal)">
                                      <p:cBhvr>
                                        <p:cTn id="31" dur="500"/>
                                        <p:tgtEl>
                                          <p:spTgt spid="84003"/>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84186"/>
                                        </p:tgtEl>
                                        <p:attrNameLst>
                                          <p:attrName>style.visibility</p:attrName>
                                        </p:attrNameLst>
                                      </p:cBhvr>
                                      <p:to>
                                        <p:strVal val="visible"/>
                                      </p:to>
                                    </p:set>
                                    <p:animEffect transition="in" filter="randombar(horizontal)">
                                      <p:cBhvr>
                                        <p:cTn id="36" dur="500"/>
                                        <p:tgtEl>
                                          <p:spTgt spid="84186"/>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84160"/>
                                        </p:tgtEl>
                                        <p:attrNameLst>
                                          <p:attrName>style.visibility</p:attrName>
                                        </p:attrNameLst>
                                      </p:cBhvr>
                                      <p:to>
                                        <p:strVal val="visible"/>
                                      </p:to>
                                    </p:set>
                                    <p:animEffect transition="in" filter="randombar(horizontal)">
                                      <p:cBhvr>
                                        <p:cTn id="39" dur="500"/>
                                        <p:tgtEl>
                                          <p:spTgt spid="84160"/>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84141"/>
                                        </p:tgtEl>
                                        <p:attrNameLst>
                                          <p:attrName>style.visibility</p:attrName>
                                        </p:attrNameLst>
                                      </p:cBhvr>
                                      <p:to>
                                        <p:strVal val="visible"/>
                                      </p:to>
                                    </p:set>
                                    <p:animEffect transition="in" filter="randombar(horizontal)">
                                      <p:cBhvr>
                                        <p:cTn id="42" dur="500"/>
                                        <p:tgtEl>
                                          <p:spTgt spid="84141"/>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84112"/>
                                        </p:tgtEl>
                                        <p:attrNameLst>
                                          <p:attrName>style.visibility</p:attrName>
                                        </p:attrNameLst>
                                      </p:cBhvr>
                                      <p:to>
                                        <p:strVal val="visible"/>
                                      </p:to>
                                    </p:set>
                                    <p:animEffect transition="in" filter="randombar(horizontal)">
                                      <p:cBhvr>
                                        <p:cTn id="45" dur="500"/>
                                        <p:tgtEl>
                                          <p:spTgt spid="84112"/>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84091"/>
                                        </p:tgtEl>
                                        <p:attrNameLst>
                                          <p:attrName>style.visibility</p:attrName>
                                        </p:attrNameLst>
                                      </p:cBhvr>
                                      <p:to>
                                        <p:strVal val="visible"/>
                                      </p:to>
                                    </p:set>
                                    <p:animEffect transition="in" filter="randombar(horizontal)">
                                      <p:cBhvr>
                                        <p:cTn id="48" dur="500"/>
                                        <p:tgtEl>
                                          <p:spTgt spid="84091"/>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84070"/>
                                        </p:tgtEl>
                                        <p:attrNameLst>
                                          <p:attrName>style.visibility</p:attrName>
                                        </p:attrNameLst>
                                      </p:cBhvr>
                                      <p:to>
                                        <p:strVal val="visible"/>
                                      </p:to>
                                    </p:set>
                                    <p:animEffect transition="in" filter="randombar(horizontal)">
                                      <p:cBhvr>
                                        <p:cTn id="51" dur="500"/>
                                        <p:tgtEl>
                                          <p:spTgt spid="84070"/>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84043"/>
                                        </p:tgtEl>
                                        <p:attrNameLst>
                                          <p:attrName>style.visibility</p:attrName>
                                        </p:attrNameLst>
                                      </p:cBhvr>
                                      <p:to>
                                        <p:strVal val="visible"/>
                                      </p:to>
                                    </p:set>
                                    <p:animEffect transition="in" filter="randombar(horizontal)">
                                      <p:cBhvr>
                                        <p:cTn id="54" dur="500"/>
                                        <p:tgtEl>
                                          <p:spTgt spid="84043"/>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83998"/>
                                        </p:tgtEl>
                                        <p:attrNameLst>
                                          <p:attrName>style.visibility</p:attrName>
                                        </p:attrNameLst>
                                      </p:cBhvr>
                                      <p:to>
                                        <p:strVal val="visible"/>
                                      </p:to>
                                    </p:set>
                                    <p:animEffect transition="in" filter="randombar(horizontal)">
                                      <p:cBhvr>
                                        <p:cTn id="57" dur="500"/>
                                        <p:tgtEl>
                                          <p:spTgt spid="83998"/>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83999"/>
                                        </p:tgtEl>
                                        <p:attrNameLst>
                                          <p:attrName>style.visibility</p:attrName>
                                        </p:attrNameLst>
                                      </p:cBhvr>
                                      <p:to>
                                        <p:strVal val="visible"/>
                                      </p:to>
                                    </p:set>
                                    <p:animEffect transition="in" filter="randombar(horizontal)">
                                      <p:cBhvr>
                                        <p:cTn id="60" dur="500"/>
                                        <p:tgtEl>
                                          <p:spTgt spid="83999"/>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84188"/>
                                        </p:tgtEl>
                                        <p:attrNameLst>
                                          <p:attrName>style.visibility</p:attrName>
                                        </p:attrNameLst>
                                      </p:cBhvr>
                                      <p:to>
                                        <p:strVal val="visible"/>
                                      </p:to>
                                    </p:set>
                                    <p:animEffect transition="in" filter="randombar(horizontal)">
                                      <p:cBhvr>
                                        <p:cTn id="65" dur="500"/>
                                        <p:tgtEl>
                                          <p:spTgt spid="84188"/>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84162"/>
                                        </p:tgtEl>
                                        <p:attrNameLst>
                                          <p:attrName>style.visibility</p:attrName>
                                        </p:attrNameLst>
                                      </p:cBhvr>
                                      <p:to>
                                        <p:strVal val="visible"/>
                                      </p:to>
                                    </p:set>
                                    <p:animEffect transition="in" filter="randombar(horizontal)">
                                      <p:cBhvr>
                                        <p:cTn id="68" dur="500"/>
                                        <p:tgtEl>
                                          <p:spTgt spid="84162"/>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84143"/>
                                        </p:tgtEl>
                                        <p:attrNameLst>
                                          <p:attrName>style.visibility</p:attrName>
                                        </p:attrNameLst>
                                      </p:cBhvr>
                                      <p:to>
                                        <p:strVal val="visible"/>
                                      </p:to>
                                    </p:set>
                                    <p:animEffect transition="in" filter="randombar(horizontal)">
                                      <p:cBhvr>
                                        <p:cTn id="71" dur="500"/>
                                        <p:tgtEl>
                                          <p:spTgt spid="84143"/>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84114"/>
                                        </p:tgtEl>
                                        <p:attrNameLst>
                                          <p:attrName>style.visibility</p:attrName>
                                        </p:attrNameLst>
                                      </p:cBhvr>
                                      <p:to>
                                        <p:strVal val="visible"/>
                                      </p:to>
                                    </p:set>
                                    <p:animEffect transition="in" filter="randombar(horizontal)">
                                      <p:cBhvr>
                                        <p:cTn id="74" dur="500"/>
                                        <p:tgtEl>
                                          <p:spTgt spid="84114"/>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84093"/>
                                        </p:tgtEl>
                                        <p:attrNameLst>
                                          <p:attrName>style.visibility</p:attrName>
                                        </p:attrNameLst>
                                      </p:cBhvr>
                                      <p:to>
                                        <p:strVal val="visible"/>
                                      </p:to>
                                    </p:set>
                                    <p:animEffect transition="in" filter="randombar(horizontal)">
                                      <p:cBhvr>
                                        <p:cTn id="77" dur="500"/>
                                        <p:tgtEl>
                                          <p:spTgt spid="84093"/>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84072"/>
                                        </p:tgtEl>
                                        <p:attrNameLst>
                                          <p:attrName>style.visibility</p:attrName>
                                        </p:attrNameLst>
                                      </p:cBhvr>
                                      <p:to>
                                        <p:strVal val="visible"/>
                                      </p:to>
                                    </p:set>
                                    <p:animEffect transition="in" filter="randombar(horizontal)">
                                      <p:cBhvr>
                                        <p:cTn id="80" dur="500"/>
                                        <p:tgtEl>
                                          <p:spTgt spid="84072"/>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84045"/>
                                        </p:tgtEl>
                                        <p:attrNameLst>
                                          <p:attrName>style.visibility</p:attrName>
                                        </p:attrNameLst>
                                      </p:cBhvr>
                                      <p:to>
                                        <p:strVal val="visible"/>
                                      </p:to>
                                    </p:set>
                                    <p:animEffect transition="in" filter="randombar(horizontal)">
                                      <p:cBhvr>
                                        <p:cTn id="83" dur="500"/>
                                        <p:tgtEl>
                                          <p:spTgt spid="84045"/>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83994"/>
                                        </p:tgtEl>
                                        <p:attrNameLst>
                                          <p:attrName>style.visibility</p:attrName>
                                        </p:attrNameLst>
                                      </p:cBhvr>
                                      <p:to>
                                        <p:strVal val="visible"/>
                                      </p:to>
                                    </p:set>
                                    <p:animEffect transition="in" filter="randombar(horizontal)">
                                      <p:cBhvr>
                                        <p:cTn id="86" dur="500"/>
                                        <p:tgtEl>
                                          <p:spTgt spid="83994"/>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83995"/>
                                        </p:tgtEl>
                                        <p:attrNameLst>
                                          <p:attrName>style.visibility</p:attrName>
                                        </p:attrNameLst>
                                      </p:cBhvr>
                                      <p:to>
                                        <p:strVal val="visible"/>
                                      </p:to>
                                    </p:set>
                                    <p:animEffect transition="in" filter="randombar(horizontal)">
                                      <p:cBhvr>
                                        <p:cTn id="89" dur="500"/>
                                        <p:tgtEl>
                                          <p:spTgt spid="83995"/>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grpId="0" nodeType="clickEffect">
                                  <p:stCondLst>
                                    <p:cond delay="0"/>
                                  </p:stCondLst>
                                  <p:childTnLst>
                                    <p:set>
                                      <p:cBhvr>
                                        <p:cTn id="93" dur="1" fill="hold">
                                          <p:stCondLst>
                                            <p:cond delay="0"/>
                                          </p:stCondLst>
                                        </p:cTn>
                                        <p:tgtEl>
                                          <p:spTgt spid="84190"/>
                                        </p:tgtEl>
                                        <p:attrNameLst>
                                          <p:attrName>style.visibility</p:attrName>
                                        </p:attrNameLst>
                                      </p:cBhvr>
                                      <p:to>
                                        <p:strVal val="visible"/>
                                      </p:to>
                                    </p:set>
                                    <p:animEffect transition="in" filter="randombar(horizontal)">
                                      <p:cBhvr>
                                        <p:cTn id="94" dur="500"/>
                                        <p:tgtEl>
                                          <p:spTgt spid="84190"/>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84164"/>
                                        </p:tgtEl>
                                        <p:attrNameLst>
                                          <p:attrName>style.visibility</p:attrName>
                                        </p:attrNameLst>
                                      </p:cBhvr>
                                      <p:to>
                                        <p:strVal val="visible"/>
                                      </p:to>
                                    </p:set>
                                    <p:animEffect transition="in" filter="randombar(horizontal)">
                                      <p:cBhvr>
                                        <p:cTn id="97" dur="500"/>
                                        <p:tgtEl>
                                          <p:spTgt spid="84164"/>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84145"/>
                                        </p:tgtEl>
                                        <p:attrNameLst>
                                          <p:attrName>style.visibility</p:attrName>
                                        </p:attrNameLst>
                                      </p:cBhvr>
                                      <p:to>
                                        <p:strVal val="visible"/>
                                      </p:to>
                                    </p:set>
                                    <p:animEffect transition="in" filter="randombar(horizontal)">
                                      <p:cBhvr>
                                        <p:cTn id="100" dur="500"/>
                                        <p:tgtEl>
                                          <p:spTgt spid="84145"/>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84116"/>
                                        </p:tgtEl>
                                        <p:attrNameLst>
                                          <p:attrName>style.visibility</p:attrName>
                                        </p:attrNameLst>
                                      </p:cBhvr>
                                      <p:to>
                                        <p:strVal val="visible"/>
                                      </p:to>
                                    </p:set>
                                    <p:animEffect transition="in" filter="randombar(horizontal)">
                                      <p:cBhvr>
                                        <p:cTn id="103" dur="500"/>
                                        <p:tgtEl>
                                          <p:spTgt spid="84116"/>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84095"/>
                                        </p:tgtEl>
                                        <p:attrNameLst>
                                          <p:attrName>style.visibility</p:attrName>
                                        </p:attrNameLst>
                                      </p:cBhvr>
                                      <p:to>
                                        <p:strVal val="visible"/>
                                      </p:to>
                                    </p:set>
                                    <p:animEffect transition="in" filter="randombar(horizontal)">
                                      <p:cBhvr>
                                        <p:cTn id="106" dur="500"/>
                                        <p:tgtEl>
                                          <p:spTgt spid="84095"/>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84074"/>
                                        </p:tgtEl>
                                        <p:attrNameLst>
                                          <p:attrName>style.visibility</p:attrName>
                                        </p:attrNameLst>
                                      </p:cBhvr>
                                      <p:to>
                                        <p:strVal val="visible"/>
                                      </p:to>
                                    </p:set>
                                    <p:animEffect transition="in" filter="randombar(horizontal)">
                                      <p:cBhvr>
                                        <p:cTn id="109" dur="500"/>
                                        <p:tgtEl>
                                          <p:spTgt spid="84074"/>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84047"/>
                                        </p:tgtEl>
                                        <p:attrNameLst>
                                          <p:attrName>style.visibility</p:attrName>
                                        </p:attrNameLst>
                                      </p:cBhvr>
                                      <p:to>
                                        <p:strVal val="visible"/>
                                      </p:to>
                                    </p:set>
                                    <p:animEffect transition="in" filter="randombar(horizontal)">
                                      <p:cBhvr>
                                        <p:cTn id="112" dur="500"/>
                                        <p:tgtEl>
                                          <p:spTgt spid="84047"/>
                                        </p:tgtEl>
                                      </p:cBhvr>
                                    </p:animEffect>
                                  </p:childTnLst>
                                </p:cTn>
                              </p:par>
                              <p:par>
                                <p:cTn id="113" presetID="14" presetClass="entr" presetSubtype="10" fill="hold" grpId="0" nodeType="withEffect">
                                  <p:stCondLst>
                                    <p:cond delay="0"/>
                                  </p:stCondLst>
                                  <p:childTnLst>
                                    <p:set>
                                      <p:cBhvr>
                                        <p:cTn id="114" dur="1" fill="hold">
                                          <p:stCondLst>
                                            <p:cond delay="0"/>
                                          </p:stCondLst>
                                        </p:cTn>
                                        <p:tgtEl>
                                          <p:spTgt spid="83990"/>
                                        </p:tgtEl>
                                        <p:attrNameLst>
                                          <p:attrName>style.visibility</p:attrName>
                                        </p:attrNameLst>
                                      </p:cBhvr>
                                      <p:to>
                                        <p:strVal val="visible"/>
                                      </p:to>
                                    </p:set>
                                    <p:animEffect transition="in" filter="randombar(horizontal)">
                                      <p:cBhvr>
                                        <p:cTn id="115" dur="500"/>
                                        <p:tgtEl>
                                          <p:spTgt spid="83990"/>
                                        </p:tgtEl>
                                      </p:cBhvr>
                                    </p:animEffect>
                                  </p:childTnLst>
                                </p:cTn>
                              </p:par>
                              <p:par>
                                <p:cTn id="116" presetID="14" presetClass="entr" presetSubtype="10" fill="hold" grpId="0" nodeType="withEffect">
                                  <p:stCondLst>
                                    <p:cond delay="0"/>
                                  </p:stCondLst>
                                  <p:childTnLst>
                                    <p:set>
                                      <p:cBhvr>
                                        <p:cTn id="117" dur="1" fill="hold">
                                          <p:stCondLst>
                                            <p:cond delay="0"/>
                                          </p:stCondLst>
                                        </p:cTn>
                                        <p:tgtEl>
                                          <p:spTgt spid="83991"/>
                                        </p:tgtEl>
                                        <p:attrNameLst>
                                          <p:attrName>style.visibility</p:attrName>
                                        </p:attrNameLst>
                                      </p:cBhvr>
                                      <p:to>
                                        <p:strVal val="visible"/>
                                      </p:to>
                                    </p:set>
                                    <p:animEffect transition="in" filter="randombar(horizontal)">
                                      <p:cBhvr>
                                        <p:cTn id="118" dur="500"/>
                                        <p:tgtEl>
                                          <p:spTgt spid="83991"/>
                                        </p:tgtEl>
                                      </p:cBhvr>
                                    </p:animEffect>
                                  </p:childTnLst>
                                </p:cTn>
                              </p:par>
                            </p:childTnLst>
                          </p:cTn>
                        </p:par>
                      </p:childTnLst>
                    </p:cTn>
                  </p:par>
                  <p:par>
                    <p:cTn id="119" fill="hold">
                      <p:stCondLst>
                        <p:cond delay="indefinite"/>
                      </p:stCondLst>
                      <p:childTnLst>
                        <p:par>
                          <p:cTn id="120" fill="hold">
                            <p:stCondLst>
                              <p:cond delay="0"/>
                            </p:stCondLst>
                            <p:childTnLst>
                              <p:par>
                                <p:cTn id="121" presetID="14" presetClass="entr" presetSubtype="10" fill="hold" grpId="0" nodeType="clickEffect">
                                  <p:stCondLst>
                                    <p:cond delay="0"/>
                                  </p:stCondLst>
                                  <p:childTnLst>
                                    <p:set>
                                      <p:cBhvr>
                                        <p:cTn id="122" dur="1" fill="hold">
                                          <p:stCondLst>
                                            <p:cond delay="0"/>
                                          </p:stCondLst>
                                        </p:cTn>
                                        <p:tgtEl>
                                          <p:spTgt spid="84192"/>
                                        </p:tgtEl>
                                        <p:attrNameLst>
                                          <p:attrName>style.visibility</p:attrName>
                                        </p:attrNameLst>
                                      </p:cBhvr>
                                      <p:to>
                                        <p:strVal val="visible"/>
                                      </p:to>
                                    </p:set>
                                    <p:animEffect transition="in" filter="randombar(horizontal)">
                                      <p:cBhvr>
                                        <p:cTn id="123" dur="500"/>
                                        <p:tgtEl>
                                          <p:spTgt spid="84192"/>
                                        </p:tgtEl>
                                      </p:cBhvr>
                                    </p:animEffect>
                                  </p:childTnLst>
                                </p:cTn>
                              </p:par>
                              <p:par>
                                <p:cTn id="124" presetID="14" presetClass="entr" presetSubtype="10" fill="hold" grpId="0" nodeType="withEffect">
                                  <p:stCondLst>
                                    <p:cond delay="0"/>
                                  </p:stCondLst>
                                  <p:childTnLst>
                                    <p:set>
                                      <p:cBhvr>
                                        <p:cTn id="125" dur="1" fill="hold">
                                          <p:stCondLst>
                                            <p:cond delay="0"/>
                                          </p:stCondLst>
                                        </p:cTn>
                                        <p:tgtEl>
                                          <p:spTgt spid="84166"/>
                                        </p:tgtEl>
                                        <p:attrNameLst>
                                          <p:attrName>style.visibility</p:attrName>
                                        </p:attrNameLst>
                                      </p:cBhvr>
                                      <p:to>
                                        <p:strVal val="visible"/>
                                      </p:to>
                                    </p:set>
                                    <p:animEffect transition="in" filter="randombar(horizontal)">
                                      <p:cBhvr>
                                        <p:cTn id="126" dur="500"/>
                                        <p:tgtEl>
                                          <p:spTgt spid="84166"/>
                                        </p:tgtEl>
                                      </p:cBhvr>
                                    </p:animEffect>
                                  </p:childTnLst>
                                </p:cTn>
                              </p:par>
                              <p:par>
                                <p:cTn id="127" presetID="14" presetClass="entr" presetSubtype="10" fill="hold" grpId="0" nodeType="withEffect">
                                  <p:stCondLst>
                                    <p:cond delay="0"/>
                                  </p:stCondLst>
                                  <p:childTnLst>
                                    <p:set>
                                      <p:cBhvr>
                                        <p:cTn id="128" dur="1" fill="hold">
                                          <p:stCondLst>
                                            <p:cond delay="0"/>
                                          </p:stCondLst>
                                        </p:cTn>
                                        <p:tgtEl>
                                          <p:spTgt spid="84147"/>
                                        </p:tgtEl>
                                        <p:attrNameLst>
                                          <p:attrName>style.visibility</p:attrName>
                                        </p:attrNameLst>
                                      </p:cBhvr>
                                      <p:to>
                                        <p:strVal val="visible"/>
                                      </p:to>
                                    </p:set>
                                    <p:animEffect transition="in" filter="randombar(horizontal)">
                                      <p:cBhvr>
                                        <p:cTn id="129" dur="500"/>
                                        <p:tgtEl>
                                          <p:spTgt spid="84147"/>
                                        </p:tgtEl>
                                      </p:cBhvr>
                                    </p:animEffect>
                                  </p:childTnLst>
                                </p:cTn>
                              </p:par>
                              <p:par>
                                <p:cTn id="130" presetID="14" presetClass="entr" presetSubtype="10" fill="hold" grpId="0" nodeType="withEffect">
                                  <p:stCondLst>
                                    <p:cond delay="0"/>
                                  </p:stCondLst>
                                  <p:childTnLst>
                                    <p:set>
                                      <p:cBhvr>
                                        <p:cTn id="131" dur="1" fill="hold">
                                          <p:stCondLst>
                                            <p:cond delay="0"/>
                                          </p:stCondLst>
                                        </p:cTn>
                                        <p:tgtEl>
                                          <p:spTgt spid="84118"/>
                                        </p:tgtEl>
                                        <p:attrNameLst>
                                          <p:attrName>style.visibility</p:attrName>
                                        </p:attrNameLst>
                                      </p:cBhvr>
                                      <p:to>
                                        <p:strVal val="visible"/>
                                      </p:to>
                                    </p:set>
                                    <p:animEffect transition="in" filter="randombar(horizontal)">
                                      <p:cBhvr>
                                        <p:cTn id="132" dur="500"/>
                                        <p:tgtEl>
                                          <p:spTgt spid="84118"/>
                                        </p:tgtEl>
                                      </p:cBhvr>
                                    </p:animEffect>
                                  </p:childTnLst>
                                </p:cTn>
                              </p:par>
                              <p:par>
                                <p:cTn id="133" presetID="14" presetClass="entr" presetSubtype="10" fill="hold" grpId="0" nodeType="withEffect">
                                  <p:stCondLst>
                                    <p:cond delay="0"/>
                                  </p:stCondLst>
                                  <p:childTnLst>
                                    <p:set>
                                      <p:cBhvr>
                                        <p:cTn id="134" dur="1" fill="hold">
                                          <p:stCondLst>
                                            <p:cond delay="0"/>
                                          </p:stCondLst>
                                        </p:cTn>
                                        <p:tgtEl>
                                          <p:spTgt spid="84097"/>
                                        </p:tgtEl>
                                        <p:attrNameLst>
                                          <p:attrName>style.visibility</p:attrName>
                                        </p:attrNameLst>
                                      </p:cBhvr>
                                      <p:to>
                                        <p:strVal val="visible"/>
                                      </p:to>
                                    </p:set>
                                    <p:animEffect transition="in" filter="randombar(horizontal)">
                                      <p:cBhvr>
                                        <p:cTn id="135" dur="500"/>
                                        <p:tgtEl>
                                          <p:spTgt spid="84097"/>
                                        </p:tgtEl>
                                      </p:cBhvr>
                                    </p:animEffect>
                                  </p:childTnLst>
                                </p:cTn>
                              </p:par>
                              <p:par>
                                <p:cTn id="136" presetID="14" presetClass="entr" presetSubtype="10" fill="hold" grpId="0" nodeType="withEffect">
                                  <p:stCondLst>
                                    <p:cond delay="0"/>
                                  </p:stCondLst>
                                  <p:childTnLst>
                                    <p:set>
                                      <p:cBhvr>
                                        <p:cTn id="137" dur="1" fill="hold">
                                          <p:stCondLst>
                                            <p:cond delay="0"/>
                                          </p:stCondLst>
                                        </p:cTn>
                                        <p:tgtEl>
                                          <p:spTgt spid="84076"/>
                                        </p:tgtEl>
                                        <p:attrNameLst>
                                          <p:attrName>style.visibility</p:attrName>
                                        </p:attrNameLst>
                                      </p:cBhvr>
                                      <p:to>
                                        <p:strVal val="visible"/>
                                      </p:to>
                                    </p:set>
                                    <p:animEffect transition="in" filter="randombar(horizontal)">
                                      <p:cBhvr>
                                        <p:cTn id="138" dur="500"/>
                                        <p:tgtEl>
                                          <p:spTgt spid="84076"/>
                                        </p:tgtEl>
                                      </p:cBhvr>
                                    </p:animEffect>
                                  </p:childTnLst>
                                </p:cTn>
                              </p:par>
                              <p:par>
                                <p:cTn id="139" presetID="14" presetClass="entr" presetSubtype="10" fill="hold" grpId="0" nodeType="withEffect">
                                  <p:stCondLst>
                                    <p:cond delay="0"/>
                                  </p:stCondLst>
                                  <p:childTnLst>
                                    <p:set>
                                      <p:cBhvr>
                                        <p:cTn id="140" dur="1" fill="hold">
                                          <p:stCondLst>
                                            <p:cond delay="0"/>
                                          </p:stCondLst>
                                        </p:cTn>
                                        <p:tgtEl>
                                          <p:spTgt spid="84049"/>
                                        </p:tgtEl>
                                        <p:attrNameLst>
                                          <p:attrName>style.visibility</p:attrName>
                                        </p:attrNameLst>
                                      </p:cBhvr>
                                      <p:to>
                                        <p:strVal val="visible"/>
                                      </p:to>
                                    </p:set>
                                    <p:animEffect transition="in" filter="randombar(horizontal)">
                                      <p:cBhvr>
                                        <p:cTn id="141" dur="500"/>
                                        <p:tgtEl>
                                          <p:spTgt spid="84049"/>
                                        </p:tgtEl>
                                      </p:cBhvr>
                                    </p:animEffect>
                                  </p:childTnLst>
                                </p:cTn>
                              </p:par>
                              <p:par>
                                <p:cTn id="142" presetID="14" presetClass="entr" presetSubtype="10" fill="hold" grpId="0" nodeType="withEffect">
                                  <p:stCondLst>
                                    <p:cond delay="0"/>
                                  </p:stCondLst>
                                  <p:childTnLst>
                                    <p:set>
                                      <p:cBhvr>
                                        <p:cTn id="143" dur="1" fill="hold">
                                          <p:stCondLst>
                                            <p:cond delay="0"/>
                                          </p:stCondLst>
                                        </p:cTn>
                                        <p:tgtEl>
                                          <p:spTgt spid="83986"/>
                                        </p:tgtEl>
                                        <p:attrNameLst>
                                          <p:attrName>style.visibility</p:attrName>
                                        </p:attrNameLst>
                                      </p:cBhvr>
                                      <p:to>
                                        <p:strVal val="visible"/>
                                      </p:to>
                                    </p:set>
                                    <p:animEffect transition="in" filter="randombar(horizontal)">
                                      <p:cBhvr>
                                        <p:cTn id="144" dur="500"/>
                                        <p:tgtEl>
                                          <p:spTgt spid="83986"/>
                                        </p:tgtEl>
                                      </p:cBhvr>
                                    </p:animEffect>
                                  </p:childTnLst>
                                </p:cTn>
                              </p:par>
                              <p:par>
                                <p:cTn id="145" presetID="14" presetClass="entr" presetSubtype="10" fill="hold" grpId="0" nodeType="withEffect">
                                  <p:stCondLst>
                                    <p:cond delay="0"/>
                                  </p:stCondLst>
                                  <p:childTnLst>
                                    <p:set>
                                      <p:cBhvr>
                                        <p:cTn id="146" dur="1" fill="hold">
                                          <p:stCondLst>
                                            <p:cond delay="0"/>
                                          </p:stCondLst>
                                        </p:cTn>
                                        <p:tgtEl>
                                          <p:spTgt spid="83987"/>
                                        </p:tgtEl>
                                        <p:attrNameLst>
                                          <p:attrName>style.visibility</p:attrName>
                                        </p:attrNameLst>
                                      </p:cBhvr>
                                      <p:to>
                                        <p:strVal val="visible"/>
                                      </p:to>
                                    </p:set>
                                    <p:animEffect transition="in" filter="randombar(horizontal)">
                                      <p:cBhvr>
                                        <p:cTn id="147" dur="500"/>
                                        <p:tgtEl>
                                          <p:spTgt spid="83987"/>
                                        </p:tgtEl>
                                      </p:cBhvr>
                                    </p:animEffect>
                                  </p:childTnLst>
                                </p:cTn>
                              </p:par>
                            </p:childTnLst>
                          </p:cTn>
                        </p:par>
                      </p:childTnLst>
                    </p:cTn>
                  </p:par>
                  <p:par>
                    <p:cTn id="148" fill="hold">
                      <p:stCondLst>
                        <p:cond delay="indefinite"/>
                      </p:stCondLst>
                      <p:childTnLst>
                        <p:par>
                          <p:cTn id="149" fill="hold">
                            <p:stCondLst>
                              <p:cond delay="0"/>
                            </p:stCondLst>
                            <p:childTnLst>
                              <p:par>
                                <p:cTn id="150" presetID="14" presetClass="entr" presetSubtype="10" fill="hold" grpId="0" nodeType="clickEffect">
                                  <p:stCondLst>
                                    <p:cond delay="0"/>
                                  </p:stCondLst>
                                  <p:childTnLst>
                                    <p:set>
                                      <p:cBhvr>
                                        <p:cTn id="151" dur="1" fill="hold">
                                          <p:stCondLst>
                                            <p:cond delay="0"/>
                                          </p:stCondLst>
                                        </p:cTn>
                                        <p:tgtEl>
                                          <p:spTgt spid="84194"/>
                                        </p:tgtEl>
                                        <p:attrNameLst>
                                          <p:attrName>style.visibility</p:attrName>
                                        </p:attrNameLst>
                                      </p:cBhvr>
                                      <p:to>
                                        <p:strVal val="visible"/>
                                      </p:to>
                                    </p:set>
                                    <p:animEffect transition="in" filter="randombar(horizontal)">
                                      <p:cBhvr>
                                        <p:cTn id="152" dur="500"/>
                                        <p:tgtEl>
                                          <p:spTgt spid="84194"/>
                                        </p:tgtEl>
                                      </p:cBhvr>
                                    </p:animEffect>
                                  </p:childTnLst>
                                </p:cTn>
                              </p:par>
                              <p:par>
                                <p:cTn id="153" presetID="14" presetClass="entr" presetSubtype="10" fill="hold" grpId="0" nodeType="withEffect">
                                  <p:stCondLst>
                                    <p:cond delay="0"/>
                                  </p:stCondLst>
                                  <p:childTnLst>
                                    <p:set>
                                      <p:cBhvr>
                                        <p:cTn id="154" dur="1" fill="hold">
                                          <p:stCondLst>
                                            <p:cond delay="0"/>
                                          </p:stCondLst>
                                        </p:cTn>
                                        <p:tgtEl>
                                          <p:spTgt spid="84168"/>
                                        </p:tgtEl>
                                        <p:attrNameLst>
                                          <p:attrName>style.visibility</p:attrName>
                                        </p:attrNameLst>
                                      </p:cBhvr>
                                      <p:to>
                                        <p:strVal val="visible"/>
                                      </p:to>
                                    </p:set>
                                    <p:animEffect transition="in" filter="randombar(horizontal)">
                                      <p:cBhvr>
                                        <p:cTn id="155" dur="500"/>
                                        <p:tgtEl>
                                          <p:spTgt spid="84168"/>
                                        </p:tgtEl>
                                      </p:cBhvr>
                                    </p:animEffect>
                                  </p:childTnLst>
                                </p:cTn>
                              </p:par>
                              <p:par>
                                <p:cTn id="156" presetID="14" presetClass="entr" presetSubtype="10" fill="hold" grpId="0" nodeType="withEffect">
                                  <p:stCondLst>
                                    <p:cond delay="0"/>
                                  </p:stCondLst>
                                  <p:childTnLst>
                                    <p:set>
                                      <p:cBhvr>
                                        <p:cTn id="157" dur="1" fill="hold">
                                          <p:stCondLst>
                                            <p:cond delay="0"/>
                                          </p:stCondLst>
                                        </p:cTn>
                                        <p:tgtEl>
                                          <p:spTgt spid="84149"/>
                                        </p:tgtEl>
                                        <p:attrNameLst>
                                          <p:attrName>style.visibility</p:attrName>
                                        </p:attrNameLst>
                                      </p:cBhvr>
                                      <p:to>
                                        <p:strVal val="visible"/>
                                      </p:to>
                                    </p:set>
                                    <p:animEffect transition="in" filter="randombar(horizontal)">
                                      <p:cBhvr>
                                        <p:cTn id="158" dur="500"/>
                                        <p:tgtEl>
                                          <p:spTgt spid="84149"/>
                                        </p:tgtEl>
                                      </p:cBhvr>
                                    </p:animEffect>
                                  </p:childTnLst>
                                </p:cTn>
                              </p:par>
                              <p:par>
                                <p:cTn id="159" presetID="14" presetClass="entr" presetSubtype="10" fill="hold" grpId="0" nodeType="withEffect">
                                  <p:stCondLst>
                                    <p:cond delay="0"/>
                                  </p:stCondLst>
                                  <p:childTnLst>
                                    <p:set>
                                      <p:cBhvr>
                                        <p:cTn id="160" dur="1" fill="hold">
                                          <p:stCondLst>
                                            <p:cond delay="0"/>
                                          </p:stCondLst>
                                        </p:cTn>
                                        <p:tgtEl>
                                          <p:spTgt spid="84120"/>
                                        </p:tgtEl>
                                        <p:attrNameLst>
                                          <p:attrName>style.visibility</p:attrName>
                                        </p:attrNameLst>
                                      </p:cBhvr>
                                      <p:to>
                                        <p:strVal val="visible"/>
                                      </p:to>
                                    </p:set>
                                    <p:animEffect transition="in" filter="randombar(horizontal)">
                                      <p:cBhvr>
                                        <p:cTn id="161" dur="500"/>
                                        <p:tgtEl>
                                          <p:spTgt spid="84120"/>
                                        </p:tgtEl>
                                      </p:cBhvr>
                                    </p:animEffect>
                                  </p:childTnLst>
                                </p:cTn>
                              </p:par>
                              <p:par>
                                <p:cTn id="162" presetID="14" presetClass="entr" presetSubtype="10" fill="hold" grpId="0" nodeType="withEffect">
                                  <p:stCondLst>
                                    <p:cond delay="0"/>
                                  </p:stCondLst>
                                  <p:childTnLst>
                                    <p:set>
                                      <p:cBhvr>
                                        <p:cTn id="163" dur="1" fill="hold">
                                          <p:stCondLst>
                                            <p:cond delay="0"/>
                                          </p:stCondLst>
                                        </p:cTn>
                                        <p:tgtEl>
                                          <p:spTgt spid="84099"/>
                                        </p:tgtEl>
                                        <p:attrNameLst>
                                          <p:attrName>style.visibility</p:attrName>
                                        </p:attrNameLst>
                                      </p:cBhvr>
                                      <p:to>
                                        <p:strVal val="visible"/>
                                      </p:to>
                                    </p:set>
                                    <p:animEffect transition="in" filter="randombar(horizontal)">
                                      <p:cBhvr>
                                        <p:cTn id="164" dur="500"/>
                                        <p:tgtEl>
                                          <p:spTgt spid="84099"/>
                                        </p:tgtEl>
                                      </p:cBhvr>
                                    </p:animEffect>
                                  </p:childTnLst>
                                </p:cTn>
                              </p:par>
                              <p:par>
                                <p:cTn id="165" presetID="14" presetClass="entr" presetSubtype="10" fill="hold" grpId="0" nodeType="withEffect">
                                  <p:stCondLst>
                                    <p:cond delay="0"/>
                                  </p:stCondLst>
                                  <p:childTnLst>
                                    <p:set>
                                      <p:cBhvr>
                                        <p:cTn id="166" dur="1" fill="hold">
                                          <p:stCondLst>
                                            <p:cond delay="0"/>
                                          </p:stCondLst>
                                        </p:cTn>
                                        <p:tgtEl>
                                          <p:spTgt spid="84078"/>
                                        </p:tgtEl>
                                        <p:attrNameLst>
                                          <p:attrName>style.visibility</p:attrName>
                                        </p:attrNameLst>
                                      </p:cBhvr>
                                      <p:to>
                                        <p:strVal val="visible"/>
                                      </p:to>
                                    </p:set>
                                    <p:animEffect transition="in" filter="randombar(horizontal)">
                                      <p:cBhvr>
                                        <p:cTn id="167" dur="500"/>
                                        <p:tgtEl>
                                          <p:spTgt spid="84078"/>
                                        </p:tgtEl>
                                      </p:cBhvr>
                                    </p:animEffect>
                                  </p:childTnLst>
                                </p:cTn>
                              </p:par>
                              <p:par>
                                <p:cTn id="168" presetID="14" presetClass="entr" presetSubtype="10" fill="hold" grpId="0" nodeType="withEffect">
                                  <p:stCondLst>
                                    <p:cond delay="0"/>
                                  </p:stCondLst>
                                  <p:childTnLst>
                                    <p:set>
                                      <p:cBhvr>
                                        <p:cTn id="169" dur="1" fill="hold">
                                          <p:stCondLst>
                                            <p:cond delay="0"/>
                                          </p:stCondLst>
                                        </p:cTn>
                                        <p:tgtEl>
                                          <p:spTgt spid="84051"/>
                                        </p:tgtEl>
                                        <p:attrNameLst>
                                          <p:attrName>style.visibility</p:attrName>
                                        </p:attrNameLst>
                                      </p:cBhvr>
                                      <p:to>
                                        <p:strVal val="visible"/>
                                      </p:to>
                                    </p:set>
                                    <p:animEffect transition="in" filter="randombar(horizontal)">
                                      <p:cBhvr>
                                        <p:cTn id="170" dur="500"/>
                                        <p:tgtEl>
                                          <p:spTgt spid="84051"/>
                                        </p:tgtEl>
                                      </p:cBhvr>
                                    </p:animEffect>
                                  </p:childTnLst>
                                </p:cTn>
                              </p:par>
                              <p:par>
                                <p:cTn id="171" presetID="14" presetClass="entr" presetSubtype="10" fill="hold" grpId="0" nodeType="withEffect">
                                  <p:stCondLst>
                                    <p:cond delay="0"/>
                                  </p:stCondLst>
                                  <p:childTnLst>
                                    <p:set>
                                      <p:cBhvr>
                                        <p:cTn id="172" dur="1" fill="hold">
                                          <p:stCondLst>
                                            <p:cond delay="0"/>
                                          </p:stCondLst>
                                        </p:cTn>
                                        <p:tgtEl>
                                          <p:spTgt spid="83982"/>
                                        </p:tgtEl>
                                        <p:attrNameLst>
                                          <p:attrName>style.visibility</p:attrName>
                                        </p:attrNameLst>
                                      </p:cBhvr>
                                      <p:to>
                                        <p:strVal val="visible"/>
                                      </p:to>
                                    </p:set>
                                    <p:animEffect transition="in" filter="randombar(horizontal)">
                                      <p:cBhvr>
                                        <p:cTn id="173" dur="500"/>
                                        <p:tgtEl>
                                          <p:spTgt spid="83982"/>
                                        </p:tgtEl>
                                      </p:cBhvr>
                                    </p:animEffect>
                                  </p:childTnLst>
                                </p:cTn>
                              </p:par>
                              <p:par>
                                <p:cTn id="174" presetID="14" presetClass="entr" presetSubtype="10" fill="hold" grpId="0" nodeType="withEffect">
                                  <p:stCondLst>
                                    <p:cond delay="0"/>
                                  </p:stCondLst>
                                  <p:childTnLst>
                                    <p:set>
                                      <p:cBhvr>
                                        <p:cTn id="175" dur="1" fill="hold">
                                          <p:stCondLst>
                                            <p:cond delay="0"/>
                                          </p:stCondLst>
                                        </p:cTn>
                                        <p:tgtEl>
                                          <p:spTgt spid="83983"/>
                                        </p:tgtEl>
                                        <p:attrNameLst>
                                          <p:attrName>style.visibility</p:attrName>
                                        </p:attrNameLst>
                                      </p:cBhvr>
                                      <p:to>
                                        <p:strVal val="visible"/>
                                      </p:to>
                                    </p:set>
                                    <p:animEffect transition="in" filter="randombar(horizontal)">
                                      <p:cBhvr>
                                        <p:cTn id="176" dur="500"/>
                                        <p:tgtEl>
                                          <p:spTgt spid="83983"/>
                                        </p:tgtEl>
                                      </p:cBhvr>
                                    </p:animEffect>
                                  </p:childTnLst>
                                </p:cTn>
                              </p:par>
                            </p:childTnLst>
                          </p:cTn>
                        </p:par>
                      </p:childTnLst>
                    </p:cTn>
                  </p:par>
                  <p:par>
                    <p:cTn id="177" fill="hold">
                      <p:stCondLst>
                        <p:cond delay="indefinite"/>
                      </p:stCondLst>
                      <p:childTnLst>
                        <p:par>
                          <p:cTn id="178" fill="hold">
                            <p:stCondLst>
                              <p:cond delay="0"/>
                            </p:stCondLst>
                            <p:childTnLst>
                              <p:par>
                                <p:cTn id="179" presetID="14" presetClass="entr" presetSubtype="10" fill="hold" grpId="0" nodeType="clickEffect">
                                  <p:stCondLst>
                                    <p:cond delay="0"/>
                                  </p:stCondLst>
                                  <p:childTnLst>
                                    <p:set>
                                      <p:cBhvr>
                                        <p:cTn id="180" dur="1" fill="hold">
                                          <p:stCondLst>
                                            <p:cond delay="0"/>
                                          </p:stCondLst>
                                        </p:cTn>
                                        <p:tgtEl>
                                          <p:spTgt spid="84196"/>
                                        </p:tgtEl>
                                        <p:attrNameLst>
                                          <p:attrName>style.visibility</p:attrName>
                                        </p:attrNameLst>
                                      </p:cBhvr>
                                      <p:to>
                                        <p:strVal val="visible"/>
                                      </p:to>
                                    </p:set>
                                    <p:animEffect transition="in" filter="randombar(horizontal)">
                                      <p:cBhvr>
                                        <p:cTn id="181" dur="500"/>
                                        <p:tgtEl>
                                          <p:spTgt spid="84196"/>
                                        </p:tgtEl>
                                      </p:cBhvr>
                                    </p:animEffect>
                                  </p:childTnLst>
                                </p:cTn>
                              </p:par>
                              <p:par>
                                <p:cTn id="182" presetID="14" presetClass="entr" presetSubtype="10" fill="hold" grpId="0" nodeType="withEffect">
                                  <p:stCondLst>
                                    <p:cond delay="0"/>
                                  </p:stCondLst>
                                  <p:childTnLst>
                                    <p:set>
                                      <p:cBhvr>
                                        <p:cTn id="183" dur="1" fill="hold">
                                          <p:stCondLst>
                                            <p:cond delay="0"/>
                                          </p:stCondLst>
                                        </p:cTn>
                                        <p:tgtEl>
                                          <p:spTgt spid="84170"/>
                                        </p:tgtEl>
                                        <p:attrNameLst>
                                          <p:attrName>style.visibility</p:attrName>
                                        </p:attrNameLst>
                                      </p:cBhvr>
                                      <p:to>
                                        <p:strVal val="visible"/>
                                      </p:to>
                                    </p:set>
                                    <p:animEffect transition="in" filter="randombar(horizontal)">
                                      <p:cBhvr>
                                        <p:cTn id="184" dur="500"/>
                                        <p:tgtEl>
                                          <p:spTgt spid="84170"/>
                                        </p:tgtEl>
                                      </p:cBhvr>
                                    </p:animEffect>
                                  </p:childTnLst>
                                </p:cTn>
                              </p:par>
                              <p:par>
                                <p:cTn id="185" presetID="14" presetClass="entr" presetSubtype="10" fill="hold" grpId="0" nodeType="withEffect">
                                  <p:stCondLst>
                                    <p:cond delay="0"/>
                                  </p:stCondLst>
                                  <p:childTnLst>
                                    <p:set>
                                      <p:cBhvr>
                                        <p:cTn id="186" dur="1" fill="hold">
                                          <p:stCondLst>
                                            <p:cond delay="0"/>
                                          </p:stCondLst>
                                        </p:cTn>
                                        <p:tgtEl>
                                          <p:spTgt spid="84151"/>
                                        </p:tgtEl>
                                        <p:attrNameLst>
                                          <p:attrName>style.visibility</p:attrName>
                                        </p:attrNameLst>
                                      </p:cBhvr>
                                      <p:to>
                                        <p:strVal val="visible"/>
                                      </p:to>
                                    </p:set>
                                    <p:animEffect transition="in" filter="randombar(horizontal)">
                                      <p:cBhvr>
                                        <p:cTn id="187" dur="500"/>
                                        <p:tgtEl>
                                          <p:spTgt spid="84151"/>
                                        </p:tgtEl>
                                      </p:cBhvr>
                                    </p:animEffect>
                                  </p:childTnLst>
                                </p:cTn>
                              </p:par>
                              <p:par>
                                <p:cTn id="188" presetID="14" presetClass="entr" presetSubtype="10" fill="hold" grpId="0" nodeType="withEffect">
                                  <p:stCondLst>
                                    <p:cond delay="0"/>
                                  </p:stCondLst>
                                  <p:childTnLst>
                                    <p:set>
                                      <p:cBhvr>
                                        <p:cTn id="189" dur="1" fill="hold">
                                          <p:stCondLst>
                                            <p:cond delay="0"/>
                                          </p:stCondLst>
                                        </p:cTn>
                                        <p:tgtEl>
                                          <p:spTgt spid="84122"/>
                                        </p:tgtEl>
                                        <p:attrNameLst>
                                          <p:attrName>style.visibility</p:attrName>
                                        </p:attrNameLst>
                                      </p:cBhvr>
                                      <p:to>
                                        <p:strVal val="visible"/>
                                      </p:to>
                                    </p:set>
                                    <p:animEffect transition="in" filter="randombar(horizontal)">
                                      <p:cBhvr>
                                        <p:cTn id="190" dur="500"/>
                                        <p:tgtEl>
                                          <p:spTgt spid="84122"/>
                                        </p:tgtEl>
                                      </p:cBhvr>
                                    </p:animEffect>
                                  </p:childTnLst>
                                </p:cTn>
                              </p:par>
                              <p:par>
                                <p:cTn id="191" presetID="14" presetClass="entr" presetSubtype="10" fill="hold" grpId="0" nodeType="withEffect">
                                  <p:stCondLst>
                                    <p:cond delay="0"/>
                                  </p:stCondLst>
                                  <p:childTnLst>
                                    <p:set>
                                      <p:cBhvr>
                                        <p:cTn id="192" dur="1" fill="hold">
                                          <p:stCondLst>
                                            <p:cond delay="0"/>
                                          </p:stCondLst>
                                        </p:cTn>
                                        <p:tgtEl>
                                          <p:spTgt spid="84101"/>
                                        </p:tgtEl>
                                        <p:attrNameLst>
                                          <p:attrName>style.visibility</p:attrName>
                                        </p:attrNameLst>
                                      </p:cBhvr>
                                      <p:to>
                                        <p:strVal val="visible"/>
                                      </p:to>
                                    </p:set>
                                    <p:animEffect transition="in" filter="randombar(horizontal)">
                                      <p:cBhvr>
                                        <p:cTn id="193" dur="500"/>
                                        <p:tgtEl>
                                          <p:spTgt spid="84101"/>
                                        </p:tgtEl>
                                      </p:cBhvr>
                                    </p:animEffect>
                                  </p:childTnLst>
                                </p:cTn>
                              </p:par>
                              <p:par>
                                <p:cTn id="194" presetID="14" presetClass="entr" presetSubtype="10" fill="hold" grpId="0" nodeType="withEffect">
                                  <p:stCondLst>
                                    <p:cond delay="0"/>
                                  </p:stCondLst>
                                  <p:childTnLst>
                                    <p:set>
                                      <p:cBhvr>
                                        <p:cTn id="195" dur="1" fill="hold">
                                          <p:stCondLst>
                                            <p:cond delay="0"/>
                                          </p:stCondLst>
                                        </p:cTn>
                                        <p:tgtEl>
                                          <p:spTgt spid="84080"/>
                                        </p:tgtEl>
                                        <p:attrNameLst>
                                          <p:attrName>style.visibility</p:attrName>
                                        </p:attrNameLst>
                                      </p:cBhvr>
                                      <p:to>
                                        <p:strVal val="visible"/>
                                      </p:to>
                                    </p:set>
                                    <p:animEffect transition="in" filter="randombar(horizontal)">
                                      <p:cBhvr>
                                        <p:cTn id="196" dur="500"/>
                                        <p:tgtEl>
                                          <p:spTgt spid="84080"/>
                                        </p:tgtEl>
                                      </p:cBhvr>
                                    </p:animEffect>
                                  </p:childTnLst>
                                </p:cTn>
                              </p:par>
                              <p:par>
                                <p:cTn id="197" presetID="14" presetClass="entr" presetSubtype="10" fill="hold" grpId="0" nodeType="withEffect">
                                  <p:stCondLst>
                                    <p:cond delay="0"/>
                                  </p:stCondLst>
                                  <p:childTnLst>
                                    <p:set>
                                      <p:cBhvr>
                                        <p:cTn id="198" dur="1" fill="hold">
                                          <p:stCondLst>
                                            <p:cond delay="0"/>
                                          </p:stCondLst>
                                        </p:cTn>
                                        <p:tgtEl>
                                          <p:spTgt spid="84053"/>
                                        </p:tgtEl>
                                        <p:attrNameLst>
                                          <p:attrName>style.visibility</p:attrName>
                                        </p:attrNameLst>
                                      </p:cBhvr>
                                      <p:to>
                                        <p:strVal val="visible"/>
                                      </p:to>
                                    </p:set>
                                    <p:animEffect transition="in" filter="randombar(horizontal)">
                                      <p:cBhvr>
                                        <p:cTn id="199" dur="500"/>
                                        <p:tgtEl>
                                          <p:spTgt spid="84053"/>
                                        </p:tgtEl>
                                      </p:cBhvr>
                                    </p:animEffect>
                                  </p:childTnLst>
                                </p:cTn>
                              </p:par>
                              <p:par>
                                <p:cTn id="200" presetID="14" presetClass="entr" presetSubtype="10" fill="hold" grpId="0" nodeType="withEffect">
                                  <p:stCondLst>
                                    <p:cond delay="0"/>
                                  </p:stCondLst>
                                  <p:childTnLst>
                                    <p:set>
                                      <p:cBhvr>
                                        <p:cTn id="201" dur="1" fill="hold">
                                          <p:stCondLst>
                                            <p:cond delay="0"/>
                                          </p:stCondLst>
                                        </p:cTn>
                                        <p:tgtEl>
                                          <p:spTgt spid="83978"/>
                                        </p:tgtEl>
                                        <p:attrNameLst>
                                          <p:attrName>style.visibility</p:attrName>
                                        </p:attrNameLst>
                                      </p:cBhvr>
                                      <p:to>
                                        <p:strVal val="visible"/>
                                      </p:to>
                                    </p:set>
                                    <p:animEffect transition="in" filter="randombar(horizontal)">
                                      <p:cBhvr>
                                        <p:cTn id="202" dur="500"/>
                                        <p:tgtEl>
                                          <p:spTgt spid="83978"/>
                                        </p:tgtEl>
                                      </p:cBhvr>
                                    </p:animEffect>
                                  </p:childTnLst>
                                </p:cTn>
                              </p:par>
                              <p:par>
                                <p:cTn id="203" presetID="14" presetClass="entr" presetSubtype="10" fill="hold" grpId="0" nodeType="withEffect">
                                  <p:stCondLst>
                                    <p:cond delay="0"/>
                                  </p:stCondLst>
                                  <p:childTnLst>
                                    <p:set>
                                      <p:cBhvr>
                                        <p:cTn id="204" dur="1" fill="hold">
                                          <p:stCondLst>
                                            <p:cond delay="0"/>
                                          </p:stCondLst>
                                        </p:cTn>
                                        <p:tgtEl>
                                          <p:spTgt spid="83979"/>
                                        </p:tgtEl>
                                        <p:attrNameLst>
                                          <p:attrName>style.visibility</p:attrName>
                                        </p:attrNameLst>
                                      </p:cBhvr>
                                      <p:to>
                                        <p:strVal val="visible"/>
                                      </p:to>
                                    </p:set>
                                    <p:animEffect transition="in" filter="randombar(horizontal)">
                                      <p:cBhvr>
                                        <p:cTn id="205" dur="500"/>
                                        <p:tgtEl>
                                          <p:spTgt spid="83979"/>
                                        </p:tgtEl>
                                      </p:cBhvr>
                                    </p:animEffect>
                                  </p:childTnLst>
                                </p:cTn>
                              </p:par>
                            </p:childTnLst>
                          </p:cTn>
                        </p:par>
                      </p:childTnLst>
                    </p:cTn>
                  </p:par>
                  <p:par>
                    <p:cTn id="206" fill="hold">
                      <p:stCondLst>
                        <p:cond delay="indefinite"/>
                      </p:stCondLst>
                      <p:childTnLst>
                        <p:par>
                          <p:cTn id="207" fill="hold">
                            <p:stCondLst>
                              <p:cond delay="0"/>
                            </p:stCondLst>
                            <p:childTnLst>
                              <p:par>
                                <p:cTn id="208" presetID="14" presetClass="entr" presetSubtype="10" fill="hold" grpId="0" nodeType="clickEffect">
                                  <p:stCondLst>
                                    <p:cond delay="0"/>
                                  </p:stCondLst>
                                  <p:childTnLst>
                                    <p:set>
                                      <p:cBhvr>
                                        <p:cTn id="209" dur="1" fill="hold">
                                          <p:stCondLst>
                                            <p:cond delay="0"/>
                                          </p:stCondLst>
                                        </p:cTn>
                                        <p:tgtEl>
                                          <p:spTgt spid="84198"/>
                                        </p:tgtEl>
                                        <p:attrNameLst>
                                          <p:attrName>style.visibility</p:attrName>
                                        </p:attrNameLst>
                                      </p:cBhvr>
                                      <p:to>
                                        <p:strVal val="visible"/>
                                      </p:to>
                                    </p:set>
                                    <p:animEffect transition="in" filter="randombar(horizontal)">
                                      <p:cBhvr>
                                        <p:cTn id="210" dur="500"/>
                                        <p:tgtEl>
                                          <p:spTgt spid="84198"/>
                                        </p:tgtEl>
                                      </p:cBhvr>
                                    </p:animEffect>
                                  </p:childTnLst>
                                </p:cTn>
                              </p:par>
                              <p:par>
                                <p:cTn id="211" presetID="14" presetClass="entr" presetSubtype="10" fill="hold" grpId="0" nodeType="withEffect">
                                  <p:stCondLst>
                                    <p:cond delay="0"/>
                                  </p:stCondLst>
                                  <p:childTnLst>
                                    <p:set>
                                      <p:cBhvr>
                                        <p:cTn id="212" dur="1" fill="hold">
                                          <p:stCondLst>
                                            <p:cond delay="0"/>
                                          </p:stCondLst>
                                        </p:cTn>
                                        <p:tgtEl>
                                          <p:spTgt spid="84172"/>
                                        </p:tgtEl>
                                        <p:attrNameLst>
                                          <p:attrName>style.visibility</p:attrName>
                                        </p:attrNameLst>
                                      </p:cBhvr>
                                      <p:to>
                                        <p:strVal val="visible"/>
                                      </p:to>
                                    </p:set>
                                    <p:animEffect transition="in" filter="randombar(horizontal)">
                                      <p:cBhvr>
                                        <p:cTn id="213" dur="500"/>
                                        <p:tgtEl>
                                          <p:spTgt spid="84172"/>
                                        </p:tgtEl>
                                      </p:cBhvr>
                                    </p:animEffect>
                                  </p:childTnLst>
                                </p:cTn>
                              </p:par>
                              <p:par>
                                <p:cTn id="214" presetID="14" presetClass="entr" presetSubtype="10" fill="hold" grpId="0" nodeType="withEffect">
                                  <p:stCondLst>
                                    <p:cond delay="0"/>
                                  </p:stCondLst>
                                  <p:childTnLst>
                                    <p:set>
                                      <p:cBhvr>
                                        <p:cTn id="215" dur="1" fill="hold">
                                          <p:stCondLst>
                                            <p:cond delay="0"/>
                                          </p:stCondLst>
                                        </p:cTn>
                                        <p:tgtEl>
                                          <p:spTgt spid="84153"/>
                                        </p:tgtEl>
                                        <p:attrNameLst>
                                          <p:attrName>style.visibility</p:attrName>
                                        </p:attrNameLst>
                                      </p:cBhvr>
                                      <p:to>
                                        <p:strVal val="visible"/>
                                      </p:to>
                                    </p:set>
                                    <p:animEffect transition="in" filter="randombar(horizontal)">
                                      <p:cBhvr>
                                        <p:cTn id="216" dur="500"/>
                                        <p:tgtEl>
                                          <p:spTgt spid="84153"/>
                                        </p:tgtEl>
                                      </p:cBhvr>
                                    </p:animEffect>
                                  </p:childTnLst>
                                </p:cTn>
                              </p:par>
                              <p:par>
                                <p:cTn id="217" presetID="14" presetClass="entr" presetSubtype="10" fill="hold" grpId="0" nodeType="withEffect">
                                  <p:stCondLst>
                                    <p:cond delay="0"/>
                                  </p:stCondLst>
                                  <p:childTnLst>
                                    <p:set>
                                      <p:cBhvr>
                                        <p:cTn id="218" dur="1" fill="hold">
                                          <p:stCondLst>
                                            <p:cond delay="0"/>
                                          </p:stCondLst>
                                        </p:cTn>
                                        <p:tgtEl>
                                          <p:spTgt spid="84124"/>
                                        </p:tgtEl>
                                        <p:attrNameLst>
                                          <p:attrName>style.visibility</p:attrName>
                                        </p:attrNameLst>
                                      </p:cBhvr>
                                      <p:to>
                                        <p:strVal val="visible"/>
                                      </p:to>
                                    </p:set>
                                    <p:animEffect transition="in" filter="randombar(horizontal)">
                                      <p:cBhvr>
                                        <p:cTn id="219" dur="500"/>
                                        <p:tgtEl>
                                          <p:spTgt spid="84124"/>
                                        </p:tgtEl>
                                      </p:cBhvr>
                                    </p:animEffect>
                                  </p:childTnLst>
                                </p:cTn>
                              </p:par>
                              <p:par>
                                <p:cTn id="220" presetID="14" presetClass="entr" presetSubtype="10" fill="hold" grpId="0" nodeType="withEffect">
                                  <p:stCondLst>
                                    <p:cond delay="0"/>
                                  </p:stCondLst>
                                  <p:childTnLst>
                                    <p:set>
                                      <p:cBhvr>
                                        <p:cTn id="221" dur="1" fill="hold">
                                          <p:stCondLst>
                                            <p:cond delay="0"/>
                                          </p:stCondLst>
                                        </p:cTn>
                                        <p:tgtEl>
                                          <p:spTgt spid="84103"/>
                                        </p:tgtEl>
                                        <p:attrNameLst>
                                          <p:attrName>style.visibility</p:attrName>
                                        </p:attrNameLst>
                                      </p:cBhvr>
                                      <p:to>
                                        <p:strVal val="visible"/>
                                      </p:to>
                                    </p:set>
                                    <p:animEffect transition="in" filter="randombar(horizontal)">
                                      <p:cBhvr>
                                        <p:cTn id="222" dur="500"/>
                                        <p:tgtEl>
                                          <p:spTgt spid="84103"/>
                                        </p:tgtEl>
                                      </p:cBhvr>
                                    </p:animEffect>
                                  </p:childTnLst>
                                </p:cTn>
                              </p:par>
                              <p:par>
                                <p:cTn id="223" presetID="14" presetClass="entr" presetSubtype="10" fill="hold" grpId="0" nodeType="withEffect">
                                  <p:stCondLst>
                                    <p:cond delay="0"/>
                                  </p:stCondLst>
                                  <p:childTnLst>
                                    <p:set>
                                      <p:cBhvr>
                                        <p:cTn id="224" dur="1" fill="hold">
                                          <p:stCondLst>
                                            <p:cond delay="0"/>
                                          </p:stCondLst>
                                        </p:cTn>
                                        <p:tgtEl>
                                          <p:spTgt spid="84082"/>
                                        </p:tgtEl>
                                        <p:attrNameLst>
                                          <p:attrName>style.visibility</p:attrName>
                                        </p:attrNameLst>
                                      </p:cBhvr>
                                      <p:to>
                                        <p:strVal val="visible"/>
                                      </p:to>
                                    </p:set>
                                    <p:animEffect transition="in" filter="randombar(horizontal)">
                                      <p:cBhvr>
                                        <p:cTn id="225" dur="500"/>
                                        <p:tgtEl>
                                          <p:spTgt spid="84082"/>
                                        </p:tgtEl>
                                      </p:cBhvr>
                                    </p:animEffect>
                                  </p:childTnLst>
                                </p:cTn>
                              </p:par>
                              <p:par>
                                <p:cTn id="226" presetID="14" presetClass="entr" presetSubtype="10" fill="hold" grpId="0" nodeType="withEffect">
                                  <p:stCondLst>
                                    <p:cond delay="0"/>
                                  </p:stCondLst>
                                  <p:childTnLst>
                                    <p:set>
                                      <p:cBhvr>
                                        <p:cTn id="227" dur="1" fill="hold">
                                          <p:stCondLst>
                                            <p:cond delay="0"/>
                                          </p:stCondLst>
                                        </p:cTn>
                                        <p:tgtEl>
                                          <p:spTgt spid="84055"/>
                                        </p:tgtEl>
                                        <p:attrNameLst>
                                          <p:attrName>style.visibility</p:attrName>
                                        </p:attrNameLst>
                                      </p:cBhvr>
                                      <p:to>
                                        <p:strVal val="visible"/>
                                      </p:to>
                                    </p:set>
                                    <p:animEffect transition="in" filter="randombar(horizontal)">
                                      <p:cBhvr>
                                        <p:cTn id="228" dur="500"/>
                                        <p:tgtEl>
                                          <p:spTgt spid="84055"/>
                                        </p:tgtEl>
                                      </p:cBhvr>
                                    </p:animEffect>
                                  </p:childTnLst>
                                </p:cTn>
                              </p:par>
                              <p:par>
                                <p:cTn id="229" presetID="14" presetClass="entr" presetSubtype="10" fill="hold" grpId="0" nodeType="withEffect">
                                  <p:stCondLst>
                                    <p:cond delay="0"/>
                                  </p:stCondLst>
                                  <p:childTnLst>
                                    <p:set>
                                      <p:cBhvr>
                                        <p:cTn id="230" dur="1" fill="hold">
                                          <p:stCondLst>
                                            <p:cond delay="0"/>
                                          </p:stCondLst>
                                        </p:cTn>
                                        <p:tgtEl>
                                          <p:spTgt spid="83974"/>
                                        </p:tgtEl>
                                        <p:attrNameLst>
                                          <p:attrName>style.visibility</p:attrName>
                                        </p:attrNameLst>
                                      </p:cBhvr>
                                      <p:to>
                                        <p:strVal val="visible"/>
                                      </p:to>
                                    </p:set>
                                    <p:animEffect transition="in" filter="randombar(horizontal)">
                                      <p:cBhvr>
                                        <p:cTn id="231" dur="500"/>
                                        <p:tgtEl>
                                          <p:spTgt spid="83974"/>
                                        </p:tgtEl>
                                      </p:cBhvr>
                                    </p:animEffect>
                                  </p:childTnLst>
                                </p:cTn>
                              </p:par>
                              <p:par>
                                <p:cTn id="232" presetID="14" presetClass="entr" presetSubtype="10" fill="hold" grpId="0" nodeType="withEffect">
                                  <p:stCondLst>
                                    <p:cond delay="0"/>
                                  </p:stCondLst>
                                  <p:childTnLst>
                                    <p:set>
                                      <p:cBhvr>
                                        <p:cTn id="233" dur="1" fill="hold">
                                          <p:stCondLst>
                                            <p:cond delay="0"/>
                                          </p:stCondLst>
                                        </p:cTn>
                                        <p:tgtEl>
                                          <p:spTgt spid="83975"/>
                                        </p:tgtEl>
                                        <p:attrNameLst>
                                          <p:attrName>style.visibility</p:attrName>
                                        </p:attrNameLst>
                                      </p:cBhvr>
                                      <p:to>
                                        <p:strVal val="visible"/>
                                      </p:to>
                                    </p:set>
                                    <p:animEffect transition="in" filter="randombar(horizontal)">
                                      <p:cBhvr>
                                        <p:cTn id="234" dur="500"/>
                                        <p:tgtEl>
                                          <p:spTgt spid="83975"/>
                                        </p:tgtEl>
                                      </p:cBhvr>
                                    </p:animEffect>
                                  </p:childTnLst>
                                </p:cTn>
                              </p:par>
                            </p:childTnLst>
                          </p:cTn>
                        </p:par>
                      </p:childTnLst>
                    </p:cTn>
                  </p:par>
                  <p:par>
                    <p:cTn id="235" fill="hold">
                      <p:stCondLst>
                        <p:cond delay="indefinite"/>
                      </p:stCondLst>
                      <p:childTnLst>
                        <p:par>
                          <p:cTn id="236" fill="hold">
                            <p:stCondLst>
                              <p:cond delay="0"/>
                            </p:stCondLst>
                            <p:childTnLst>
                              <p:par>
                                <p:cTn id="237" presetID="14" presetClass="entr" presetSubtype="10" fill="hold" grpId="0" nodeType="clickEffect">
                                  <p:stCondLst>
                                    <p:cond delay="0"/>
                                  </p:stCondLst>
                                  <p:childTnLst>
                                    <p:set>
                                      <p:cBhvr>
                                        <p:cTn id="238" dur="1" fill="hold">
                                          <p:stCondLst>
                                            <p:cond delay="0"/>
                                          </p:stCondLst>
                                        </p:cTn>
                                        <p:tgtEl>
                                          <p:spTgt spid="84259"/>
                                        </p:tgtEl>
                                        <p:attrNameLst>
                                          <p:attrName>style.visibility</p:attrName>
                                        </p:attrNameLst>
                                      </p:cBhvr>
                                      <p:to>
                                        <p:strVal val="visible"/>
                                      </p:to>
                                    </p:set>
                                    <p:animEffect transition="in" filter="randombar(horizontal)">
                                      <p:cBhvr>
                                        <p:cTn id="239" dur="500"/>
                                        <p:tgtEl>
                                          <p:spTgt spid="84259"/>
                                        </p:tgtEl>
                                      </p:cBhvr>
                                    </p:animEffect>
                                  </p:childTnLst>
                                </p:cTn>
                              </p:par>
                              <p:par>
                                <p:cTn id="240" presetID="14" presetClass="entr" presetSubtype="10" fill="hold" grpId="0" nodeType="withEffect">
                                  <p:stCondLst>
                                    <p:cond delay="0"/>
                                  </p:stCondLst>
                                  <p:childTnLst>
                                    <p:set>
                                      <p:cBhvr>
                                        <p:cTn id="241" dur="1" fill="hold">
                                          <p:stCondLst>
                                            <p:cond delay="0"/>
                                          </p:stCondLst>
                                        </p:cTn>
                                        <p:tgtEl>
                                          <p:spTgt spid="84257"/>
                                        </p:tgtEl>
                                        <p:attrNameLst>
                                          <p:attrName>style.visibility</p:attrName>
                                        </p:attrNameLst>
                                      </p:cBhvr>
                                      <p:to>
                                        <p:strVal val="visible"/>
                                      </p:to>
                                    </p:set>
                                    <p:animEffect transition="in" filter="randombar(horizontal)">
                                      <p:cBhvr>
                                        <p:cTn id="242" dur="500"/>
                                        <p:tgtEl>
                                          <p:spTgt spid="84257"/>
                                        </p:tgtEl>
                                      </p:cBhvr>
                                    </p:animEffect>
                                  </p:childTnLst>
                                </p:cTn>
                              </p:par>
                              <p:par>
                                <p:cTn id="243" presetID="14" presetClass="entr" presetSubtype="10" fill="hold" grpId="0" nodeType="withEffect">
                                  <p:stCondLst>
                                    <p:cond delay="0"/>
                                  </p:stCondLst>
                                  <p:childTnLst>
                                    <p:set>
                                      <p:cBhvr>
                                        <p:cTn id="244" dur="1" fill="hold">
                                          <p:stCondLst>
                                            <p:cond delay="0"/>
                                          </p:stCondLst>
                                        </p:cTn>
                                        <p:tgtEl>
                                          <p:spTgt spid="84255"/>
                                        </p:tgtEl>
                                        <p:attrNameLst>
                                          <p:attrName>style.visibility</p:attrName>
                                        </p:attrNameLst>
                                      </p:cBhvr>
                                      <p:to>
                                        <p:strVal val="visible"/>
                                      </p:to>
                                    </p:set>
                                    <p:animEffect transition="in" filter="randombar(horizontal)">
                                      <p:cBhvr>
                                        <p:cTn id="245" dur="500"/>
                                        <p:tgtEl>
                                          <p:spTgt spid="84255"/>
                                        </p:tgtEl>
                                      </p:cBhvr>
                                    </p:animEffect>
                                  </p:childTnLst>
                                </p:cTn>
                              </p:par>
                              <p:par>
                                <p:cTn id="246" presetID="14" presetClass="entr" presetSubtype="10" fill="hold" grpId="0" nodeType="withEffect">
                                  <p:stCondLst>
                                    <p:cond delay="0"/>
                                  </p:stCondLst>
                                  <p:childTnLst>
                                    <p:set>
                                      <p:cBhvr>
                                        <p:cTn id="247" dur="1" fill="hold">
                                          <p:stCondLst>
                                            <p:cond delay="0"/>
                                          </p:stCondLst>
                                        </p:cTn>
                                        <p:tgtEl>
                                          <p:spTgt spid="84251"/>
                                        </p:tgtEl>
                                        <p:attrNameLst>
                                          <p:attrName>style.visibility</p:attrName>
                                        </p:attrNameLst>
                                      </p:cBhvr>
                                      <p:to>
                                        <p:strVal val="visible"/>
                                      </p:to>
                                    </p:set>
                                    <p:animEffect transition="in" filter="randombar(horizontal)">
                                      <p:cBhvr>
                                        <p:cTn id="248" dur="500"/>
                                        <p:tgtEl>
                                          <p:spTgt spid="84251"/>
                                        </p:tgtEl>
                                      </p:cBhvr>
                                    </p:animEffect>
                                  </p:childTnLst>
                                </p:cTn>
                              </p:par>
                              <p:par>
                                <p:cTn id="249" presetID="14" presetClass="entr" presetSubtype="10" fill="hold" grpId="0" nodeType="withEffect">
                                  <p:stCondLst>
                                    <p:cond delay="0"/>
                                  </p:stCondLst>
                                  <p:childTnLst>
                                    <p:set>
                                      <p:cBhvr>
                                        <p:cTn id="250" dur="1" fill="hold">
                                          <p:stCondLst>
                                            <p:cond delay="0"/>
                                          </p:stCondLst>
                                        </p:cTn>
                                        <p:tgtEl>
                                          <p:spTgt spid="84249"/>
                                        </p:tgtEl>
                                        <p:attrNameLst>
                                          <p:attrName>style.visibility</p:attrName>
                                        </p:attrNameLst>
                                      </p:cBhvr>
                                      <p:to>
                                        <p:strVal val="visible"/>
                                      </p:to>
                                    </p:set>
                                    <p:animEffect transition="in" filter="randombar(horizontal)">
                                      <p:cBhvr>
                                        <p:cTn id="251" dur="500"/>
                                        <p:tgtEl>
                                          <p:spTgt spid="84249"/>
                                        </p:tgtEl>
                                      </p:cBhvr>
                                    </p:animEffect>
                                  </p:childTnLst>
                                </p:cTn>
                              </p:par>
                              <p:par>
                                <p:cTn id="252" presetID="14" presetClass="entr" presetSubtype="10" fill="hold" grpId="0" nodeType="withEffect">
                                  <p:stCondLst>
                                    <p:cond delay="0"/>
                                  </p:stCondLst>
                                  <p:childTnLst>
                                    <p:set>
                                      <p:cBhvr>
                                        <p:cTn id="253" dur="1" fill="hold">
                                          <p:stCondLst>
                                            <p:cond delay="0"/>
                                          </p:stCondLst>
                                        </p:cTn>
                                        <p:tgtEl>
                                          <p:spTgt spid="84247"/>
                                        </p:tgtEl>
                                        <p:attrNameLst>
                                          <p:attrName>style.visibility</p:attrName>
                                        </p:attrNameLst>
                                      </p:cBhvr>
                                      <p:to>
                                        <p:strVal val="visible"/>
                                      </p:to>
                                    </p:set>
                                    <p:animEffect transition="in" filter="randombar(horizontal)">
                                      <p:cBhvr>
                                        <p:cTn id="254" dur="500"/>
                                        <p:tgtEl>
                                          <p:spTgt spid="84247"/>
                                        </p:tgtEl>
                                      </p:cBhvr>
                                    </p:animEffect>
                                  </p:childTnLst>
                                </p:cTn>
                              </p:par>
                              <p:par>
                                <p:cTn id="255" presetID="14" presetClass="entr" presetSubtype="10" fill="hold" grpId="0" nodeType="withEffect">
                                  <p:stCondLst>
                                    <p:cond delay="0"/>
                                  </p:stCondLst>
                                  <p:childTnLst>
                                    <p:set>
                                      <p:cBhvr>
                                        <p:cTn id="256" dur="1" fill="hold">
                                          <p:stCondLst>
                                            <p:cond delay="0"/>
                                          </p:stCondLst>
                                        </p:cTn>
                                        <p:tgtEl>
                                          <p:spTgt spid="84243"/>
                                        </p:tgtEl>
                                        <p:attrNameLst>
                                          <p:attrName>style.visibility</p:attrName>
                                        </p:attrNameLst>
                                      </p:cBhvr>
                                      <p:to>
                                        <p:strVal val="visible"/>
                                      </p:to>
                                    </p:set>
                                    <p:animEffect transition="in" filter="randombar(horizontal)">
                                      <p:cBhvr>
                                        <p:cTn id="257" dur="500"/>
                                        <p:tgtEl>
                                          <p:spTgt spid="84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259" grpId="0"/>
      <p:bldP spid="84257" grpId="0"/>
      <p:bldP spid="84255" grpId="0"/>
      <p:bldP spid="84251" grpId="0"/>
      <p:bldP spid="84249" grpId="0"/>
      <p:bldP spid="84247" grpId="0"/>
      <p:bldP spid="84243" grpId="0"/>
      <p:bldP spid="84198" grpId="0"/>
      <p:bldP spid="84196" grpId="0"/>
      <p:bldP spid="84194" grpId="0"/>
      <p:bldP spid="84192" grpId="0"/>
      <p:bldP spid="84190" grpId="0"/>
      <p:bldP spid="84188" grpId="0"/>
      <p:bldP spid="84186" grpId="0"/>
      <p:bldP spid="84184" grpId="0"/>
      <p:bldP spid="84172" grpId="0"/>
      <p:bldP spid="84170" grpId="0"/>
      <p:bldP spid="84168" grpId="0"/>
      <p:bldP spid="84166" grpId="0"/>
      <p:bldP spid="84164" grpId="0"/>
      <p:bldP spid="84162" grpId="0"/>
      <p:bldP spid="84160" grpId="0"/>
      <p:bldP spid="84158" grpId="0"/>
      <p:bldP spid="84153" grpId="0"/>
      <p:bldP spid="84151" grpId="0"/>
      <p:bldP spid="84149" grpId="0"/>
      <p:bldP spid="84147" grpId="0"/>
      <p:bldP spid="84145" grpId="0"/>
      <p:bldP spid="84143" grpId="0"/>
      <p:bldP spid="84141" grpId="0"/>
      <p:bldP spid="84139" grpId="0"/>
      <p:bldP spid="84124" grpId="0"/>
      <p:bldP spid="84122" grpId="0"/>
      <p:bldP spid="84120" grpId="0"/>
      <p:bldP spid="84118" grpId="0"/>
      <p:bldP spid="84116" grpId="0"/>
      <p:bldP spid="84114" grpId="0"/>
      <p:bldP spid="84112" grpId="0"/>
      <p:bldP spid="84110" grpId="0"/>
      <p:bldP spid="84103" grpId="0"/>
      <p:bldP spid="84101" grpId="0"/>
      <p:bldP spid="84099" grpId="0"/>
      <p:bldP spid="84097" grpId="0"/>
      <p:bldP spid="84095" grpId="0"/>
      <p:bldP spid="84093" grpId="0"/>
      <p:bldP spid="84091" grpId="0"/>
      <p:bldP spid="84089" grpId="0"/>
      <p:bldP spid="84082" grpId="0"/>
      <p:bldP spid="84080" grpId="0"/>
      <p:bldP spid="84078" grpId="0"/>
      <p:bldP spid="84076" grpId="0"/>
      <p:bldP spid="84074" grpId="0"/>
      <p:bldP spid="84072" grpId="0"/>
      <p:bldP spid="84070" grpId="0"/>
      <p:bldP spid="84068" grpId="0"/>
      <p:bldP spid="84055" grpId="0"/>
      <p:bldP spid="84053" grpId="0"/>
      <p:bldP spid="84051" grpId="0"/>
      <p:bldP spid="84049" grpId="0"/>
      <p:bldP spid="84047" grpId="0"/>
      <p:bldP spid="84045" grpId="0"/>
      <p:bldP spid="84043" grpId="0"/>
      <p:bldP spid="84041" grpId="0"/>
      <p:bldP spid="83974" grpId="0"/>
      <p:bldP spid="83975" grpId="0"/>
      <p:bldP spid="83978" grpId="0"/>
      <p:bldP spid="83979" grpId="0"/>
      <p:bldP spid="83982" grpId="0"/>
      <p:bldP spid="83983" grpId="0"/>
      <p:bldP spid="83986" grpId="0"/>
      <p:bldP spid="83987" grpId="0"/>
      <p:bldP spid="83990" grpId="0"/>
      <p:bldP spid="83991" grpId="0"/>
      <p:bldP spid="83994" grpId="0"/>
      <p:bldP spid="83995" grpId="0"/>
      <p:bldP spid="83998" grpId="0"/>
      <p:bldP spid="83999" grpId="0"/>
      <p:bldP spid="84002" grpId="0"/>
      <p:bldP spid="8400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3 Slayt Numarası Yer Tutucusu"/>
          <p:cNvSpPr>
            <a:spLocks noGrp="1"/>
          </p:cNvSpPr>
          <p:nvPr>
            <p:ph type="sldNum" sz="quarter" idx="12"/>
          </p:nvPr>
        </p:nvSpPr>
        <p:spPr/>
        <p:txBody>
          <a:bodyPr/>
          <a:lstStyle/>
          <a:p>
            <a:fld id="{09621716-F75F-4763-B8F4-6AF71F6749FD}" type="slidenum">
              <a:rPr lang="tr-TR" sz="1100"/>
              <a:pPr/>
              <a:t>21</a:t>
            </a:fld>
            <a:endParaRPr lang="tr-TR" sz="1100"/>
          </a:p>
        </p:txBody>
      </p:sp>
      <p:sp>
        <p:nvSpPr>
          <p:cNvPr id="85218" name="Rectangle 226"/>
          <p:cNvSpPr>
            <a:spLocks noChangeArrowheads="1"/>
          </p:cNvSpPr>
          <p:nvPr/>
        </p:nvSpPr>
        <p:spPr bwMode="auto">
          <a:xfrm>
            <a:off x="5959475" y="5873750"/>
            <a:ext cx="863600" cy="217488"/>
          </a:xfrm>
          <a:prstGeom prst="rect">
            <a:avLst/>
          </a:prstGeom>
          <a:noFill/>
          <a:ln w="9525">
            <a:noFill/>
            <a:miter lim="800000"/>
            <a:headEnd/>
            <a:tailEnd/>
          </a:ln>
          <a:effectLst/>
        </p:spPr>
        <p:txBody>
          <a:bodyPr lIns="90000" tIns="18000" rIns="90000" bIns="18000"/>
          <a:lstStyle/>
          <a:p>
            <a:pPr algn="r">
              <a:spcBef>
                <a:spcPct val="20000"/>
              </a:spcBef>
            </a:pPr>
            <a:r>
              <a:rPr lang="tr-TR" sz="1100"/>
              <a:t>211.000</a:t>
            </a:r>
          </a:p>
        </p:txBody>
      </p:sp>
      <p:sp>
        <p:nvSpPr>
          <p:cNvPr id="85215" name="Rectangle 223"/>
          <p:cNvSpPr>
            <a:spLocks noChangeArrowheads="1"/>
          </p:cNvSpPr>
          <p:nvPr/>
        </p:nvSpPr>
        <p:spPr bwMode="auto">
          <a:xfrm>
            <a:off x="4633913" y="5819775"/>
            <a:ext cx="631825" cy="271463"/>
          </a:xfrm>
          <a:prstGeom prst="rect">
            <a:avLst/>
          </a:prstGeom>
          <a:noFill/>
          <a:ln w="9525">
            <a:noFill/>
            <a:miter lim="800000"/>
            <a:headEnd/>
            <a:tailEnd/>
          </a:ln>
          <a:effectLst/>
        </p:spPr>
        <p:txBody>
          <a:bodyPr lIns="90000" tIns="18000" rIns="90000" bIns="18000"/>
          <a:lstStyle/>
          <a:p>
            <a:pPr algn="r">
              <a:spcBef>
                <a:spcPct val="20000"/>
              </a:spcBef>
            </a:pPr>
            <a:r>
              <a:rPr lang="tr-TR" sz="1100"/>
              <a:t>1.600</a:t>
            </a:r>
          </a:p>
        </p:txBody>
      </p:sp>
      <p:sp>
        <p:nvSpPr>
          <p:cNvPr id="85210" name="Rectangle 218"/>
          <p:cNvSpPr>
            <a:spLocks noChangeArrowheads="1"/>
          </p:cNvSpPr>
          <p:nvPr/>
        </p:nvSpPr>
        <p:spPr bwMode="auto">
          <a:xfrm>
            <a:off x="8115300" y="5157788"/>
            <a:ext cx="735013" cy="217487"/>
          </a:xfrm>
          <a:prstGeom prst="rect">
            <a:avLst/>
          </a:prstGeom>
          <a:noFill/>
          <a:ln w="9525">
            <a:noFill/>
            <a:miter lim="800000"/>
            <a:headEnd/>
            <a:tailEnd/>
          </a:ln>
          <a:effectLst/>
        </p:spPr>
        <p:txBody>
          <a:bodyPr lIns="90000" tIns="18000" rIns="90000" bIns="18000"/>
          <a:lstStyle/>
          <a:p>
            <a:pPr algn="r">
              <a:spcBef>
                <a:spcPct val="20000"/>
              </a:spcBef>
            </a:pPr>
            <a:r>
              <a:rPr lang="tr-TR" sz="1100"/>
              <a:t>400,000</a:t>
            </a:r>
          </a:p>
        </p:txBody>
      </p:sp>
      <p:sp>
        <p:nvSpPr>
          <p:cNvPr id="85207" name="Rectangle 215"/>
          <p:cNvSpPr>
            <a:spLocks noChangeArrowheads="1"/>
          </p:cNvSpPr>
          <p:nvPr/>
        </p:nvSpPr>
        <p:spPr bwMode="auto">
          <a:xfrm>
            <a:off x="6851650" y="5165725"/>
            <a:ext cx="631825" cy="217488"/>
          </a:xfrm>
          <a:prstGeom prst="rect">
            <a:avLst/>
          </a:prstGeom>
          <a:noFill/>
          <a:ln w="9525">
            <a:noFill/>
            <a:miter lim="800000"/>
            <a:headEnd/>
            <a:tailEnd/>
          </a:ln>
          <a:effectLst/>
        </p:spPr>
        <p:txBody>
          <a:bodyPr lIns="90000" tIns="18000" rIns="90000" bIns="18000"/>
          <a:lstStyle/>
          <a:p>
            <a:pPr algn="r">
              <a:spcBef>
                <a:spcPct val="20000"/>
              </a:spcBef>
            </a:pPr>
            <a:r>
              <a:rPr lang="tr-TR" sz="1100"/>
              <a:t>3.000</a:t>
            </a:r>
          </a:p>
        </p:txBody>
      </p:sp>
      <p:sp>
        <p:nvSpPr>
          <p:cNvPr id="85187" name="Rectangle 195"/>
          <p:cNvSpPr>
            <a:spLocks noChangeArrowheads="1"/>
          </p:cNvSpPr>
          <p:nvPr/>
        </p:nvSpPr>
        <p:spPr bwMode="auto">
          <a:xfrm>
            <a:off x="5945188" y="4511675"/>
            <a:ext cx="863600" cy="217488"/>
          </a:xfrm>
          <a:prstGeom prst="rect">
            <a:avLst/>
          </a:prstGeom>
          <a:noFill/>
          <a:ln w="9525">
            <a:noFill/>
            <a:miter lim="800000"/>
            <a:headEnd/>
            <a:tailEnd/>
          </a:ln>
          <a:effectLst/>
        </p:spPr>
        <p:txBody>
          <a:bodyPr lIns="90000" tIns="18000" rIns="90000" bIns="18000"/>
          <a:lstStyle/>
          <a:p>
            <a:pPr algn="r">
              <a:spcBef>
                <a:spcPct val="20000"/>
              </a:spcBef>
            </a:pPr>
            <a:r>
              <a:rPr lang="tr-TR" sz="1100"/>
              <a:t>490.000</a:t>
            </a:r>
          </a:p>
        </p:txBody>
      </p:sp>
      <p:sp>
        <p:nvSpPr>
          <p:cNvPr id="85184" name="Rectangle 192"/>
          <p:cNvSpPr>
            <a:spLocks noChangeArrowheads="1"/>
          </p:cNvSpPr>
          <p:nvPr/>
        </p:nvSpPr>
        <p:spPr bwMode="auto">
          <a:xfrm>
            <a:off x="4619625" y="4511675"/>
            <a:ext cx="631825" cy="217488"/>
          </a:xfrm>
          <a:prstGeom prst="rect">
            <a:avLst/>
          </a:prstGeom>
          <a:noFill/>
          <a:ln w="9525">
            <a:noFill/>
            <a:miter lim="800000"/>
            <a:headEnd/>
            <a:tailEnd/>
          </a:ln>
          <a:effectLst/>
        </p:spPr>
        <p:txBody>
          <a:bodyPr lIns="90000" tIns="18000" rIns="90000" bIns="18000"/>
          <a:lstStyle/>
          <a:p>
            <a:pPr algn="r">
              <a:spcBef>
                <a:spcPct val="20000"/>
              </a:spcBef>
            </a:pPr>
            <a:r>
              <a:rPr lang="tr-TR" sz="1100"/>
              <a:t>4.000</a:t>
            </a:r>
          </a:p>
        </p:txBody>
      </p:sp>
      <p:sp>
        <p:nvSpPr>
          <p:cNvPr id="85174" name="Rectangle 182"/>
          <p:cNvSpPr>
            <a:spLocks noChangeArrowheads="1"/>
          </p:cNvSpPr>
          <p:nvPr/>
        </p:nvSpPr>
        <p:spPr bwMode="auto">
          <a:xfrm>
            <a:off x="8101013" y="3860800"/>
            <a:ext cx="735012" cy="220663"/>
          </a:xfrm>
          <a:prstGeom prst="rect">
            <a:avLst/>
          </a:prstGeom>
          <a:noFill/>
          <a:ln w="9525">
            <a:noFill/>
            <a:miter lim="800000"/>
            <a:headEnd/>
            <a:tailEnd/>
          </a:ln>
          <a:effectLst/>
        </p:spPr>
        <p:txBody>
          <a:bodyPr lIns="90000" tIns="18000" rIns="90000" bIns="18000"/>
          <a:lstStyle/>
          <a:p>
            <a:pPr algn="r">
              <a:spcBef>
                <a:spcPct val="20000"/>
              </a:spcBef>
            </a:pPr>
            <a:r>
              <a:rPr lang="tr-TR" sz="1100"/>
              <a:t>620.000</a:t>
            </a:r>
          </a:p>
        </p:txBody>
      </p:sp>
      <p:sp>
        <p:nvSpPr>
          <p:cNvPr id="85171" name="Rectangle 179"/>
          <p:cNvSpPr>
            <a:spLocks noChangeArrowheads="1"/>
          </p:cNvSpPr>
          <p:nvPr/>
        </p:nvSpPr>
        <p:spPr bwMode="auto">
          <a:xfrm>
            <a:off x="6851650" y="3854450"/>
            <a:ext cx="631825" cy="220663"/>
          </a:xfrm>
          <a:prstGeom prst="rect">
            <a:avLst/>
          </a:prstGeom>
          <a:noFill/>
          <a:ln w="9525">
            <a:noFill/>
            <a:miter lim="800000"/>
            <a:headEnd/>
            <a:tailEnd/>
          </a:ln>
          <a:effectLst/>
        </p:spPr>
        <p:txBody>
          <a:bodyPr lIns="90000" tIns="18000" rIns="90000" bIns="18000"/>
          <a:lstStyle/>
          <a:p>
            <a:pPr algn="r">
              <a:spcBef>
                <a:spcPct val="20000"/>
              </a:spcBef>
            </a:pPr>
            <a:r>
              <a:rPr lang="tr-TR" sz="1100"/>
              <a:t>5.000</a:t>
            </a:r>
          </a:p>
        </p:txBody>
      </p:sp>
      <p:sp>
        <p:nvSpPr>
          <p:cNvPr id="85158" name="Rectangle 166"/>
          <p:cNvSpPr>
            <a:spLocks noChangeArrowheads="1"/>
          </p:cNvSpPr>
          <p:nvPr/>
        </p:nvSpPr>
        <p:spPr bwMode="auto">
          <a:xfrm>
            <a:off x="5945188" y="2509838"/>
            <a:ext cx="863600" cy="217487"/>
          </a:xfrm>
          <a:prstGeom prst="rect">
            <a:avLst/>
          </a:prstGeom>
          <a:noFill/>
          <a:ln w="9525">
            <a:noFill/>
            <a:miter lim="800000"/>
            <a:headEnd/>
            <a:tailEnd/>
          </a:ln>
          <a:effectLst/>
        </p:spPr>
        <p:txBody>
          <a:bodyPr lIns="90000" tIns="18000" rIns="90000" bIns="18000"/>
          <a:lstStyle/>
          <a:p>
            <a:pPr algn="r">
              <a:spcBef>
                <a:spcPct val="20000"/>
              </a:spcBef>
            </a:pPr>
            <a:r>
              <a:rPr lang="tr-TR" sz="1100"/>
              <a:t>340.000</a:t>
            </a:r>
          </a:p>
        </p:txBody>
      </p:sp>
      <p:sp>
        <p:nvSpPr>
          <p:cNvPr id="85155" name="Rectangle 163"/>
          <p:cNvSpPr>
            <a:spLocks noChangeArrowheads="1"/>
          </p:cNvSpPr>
          <p:nvPr/>
        </p:nvSpPr>
        <p:spPr bwMode="auto">
          <a:xfrm>
            <a:off x="4619625" y="2509838"/>
            <a:ext cx="631825" cy="217487"/>
          </a:xfrm>
          <a:prstGeom prst="rect">
            <a:avLst/>
          </a:prstGeom>
          <a:noFill/>
          <a:ln w="9525">
            <a:noFill/>
            <a:miter lim="800000"/>
            <a:headEnd/>
            <a:tailEnd/>
          </a:ln>
          <a:effectLst/>
        </p:spPr>
        <p:txBody>
          <a:bodyPr lIns="90000" tIns="18000" rIns="90000" bIns="18000"/>
          <a:lstStyle/>
          <a:p>
            <a:pPr algn="r">
              <a:spcBef>
                <a:spcPct val="20000"/>
              </a:spcBef>
            </a:pPr>
            <a:r>
              <a:rPr lang="tr-TR" sz="1100"/>
              <a:t>3.000</a:t>
            </a:r>
          </a:p>
        </p:txBody>
      </p:sp>
      <p:sp>
        <p:nvSpPr>
          <p:cNvPr id="85148" name="Rectangle 156"/>
          <p:cNvSpPr>
            <a:spLocks noChangeArrowheads="1"/>
          </p:cNvSpPr>
          <p:nvPr/>
        </p:nvSpPr>
        <p:spPr bwMode="auto">
          <a:xfrm>
            <a:off x="8086725" y="1878013"/>
            <a:ext cx="735013" cy="217487"/>
          </a:xfrm>
          <a:prstGeom prst="rect">
            <a:avLst/>
          </a:prstGeom>
          <a:noFill/>
          <a:ln w="9525">
            <a:noFill/>
            <a:miter lim="800000"/>
            <a:headEnd/>
            <a:tailEnd/>
          </a:ln>
          <a:effectLst/>
        </p:spPr>
        <p:txBody>
          <a:bodyPr lIns="90000" tIns="18000" rIns="90000" bIns="18000"/>
          <a:lstStyle/>
          <a:p>
            <a:pPr algn="r">
              <a:spcBef>
                <a:spcPct val="20000"/>
              </a:spcBef>
            </a:pPr>
            <a:r>
              <a:rPr lang="tr-TR" sz="1100"/>
              <a:t>580.000</a:t>
            </a:r>
          </a:p>
        </p:txBody>
      </p:sp>
      <p:sp>
        <p:nvSpPr>
          <p:cNvPr id="85145" name="Rectangle 153"/>
          <p:cNvSpPr>
            <a:spLocks noChangeArrowheads="1"/>
          </p:cNvSpPr>
          <p:nvPr/>
        </p:nvSpPr>
        <p:spPr bwMode="auto">
          <a:xfrm>
            <a:off x="6808788" y="1878013"/>
            <a:ext cx="631825" cy="217487"/>
          </a:xfrm>
          <a:prstGeom prst="rect">
            <a:avLst/>
          </a:prstGeom>
          <a:noFill/>
          <a:ln w="9525">
            <a:noFill/>
            <a:miter lim="800000"/>
            <a:headEnd/>
            <a:tailEnd/>
          </a:ln>
          <a:effectLst/>
        </p:spPr>
        <p:txBody>
          <a:bodyPr lIns="90000" tIns="18000" rIns="90000" bIns="18000"/>
          <a:lstStyle/>
          <a:p>
            <a:pPr algn="r">
              <a:spcBef>
                <a:spcPct val="20000"/>
              </a:spcBef>
            </a:pPr>
            <a:r>
              <a:rPr lang="tr-TR" sz="1100"/>
              <a:t>5.000</a:t>
            </a:r>
          </a:p>
        </p:txBody>
      </p:sp>
      <p:sp>
        <p:nvSpPr>
          <p:cNvPr id="84998" name="Rectangle 6"/>
          <p:cNvSpPr>
            <a:spLocks noChangeArrowheads="1"/>
          </p:cNvSpPr>
          <p:nvPr/>
        </p:nvSpPr>
        <p:spPr bwMode="auto">
          <a:xfrm>
            <a:off x="8086725" y="6091238"/>
            <a:ext cx="735013" cy="217487"/>
          </a:xfrm>
          <a:prstGeom prst="rect">
            <a:avLst/>
          </a:prstGeom>
          <a:noFill/>
          <a:ln w="9525">
            <a:noFill/>
            <a:miter lim="800000"/>
            <a:headEnd/>
            <a:tailEnd/>
          </a:ln>
          <a:effectLst/>
        </p:spPr>
        <p:txBody>
          <a:bodyPr lIns="90000" tIns="18000" rIns="90000" bIns="18000"/>
          <a:lstStyle/>
          <a:p>
            <a:pPr algn="r">
              <a:spcBef>
                <a:spcPct val="20000"/>
              </a:spcBef>
            </a:pPr>
            <a:r>
              <a:rPr lang="tr-TR" sz="1100"/>
              <a:t>189.000</a:t>
            </a:r>
          </a:p>
        </p:txBody>
      </p:sp>
      <p:sp>
        <p:nvSpPr>
          <p:cNvPr id="84999" name="Rectangle 7"/>
          <p:cNvSpPr>
            <a:spLocks noChangeArrowheads="1"/>
          </p:cNvSpPr>
          <p:nvPr/>
        </p:nvSpPr>
        <p:spPr bwMode="auto">
          <a:xfrm>
            <a:off x="7440613" y="6091238"/>
            <a:ext cx="646112" cy="217487"/>
          </a:xfrm>
          <a:prstGeom prst="rect">
            <a:avLst/>
          </a:prstGeom>
          <a:noFill/>
          <a:ln w="9525">
            <a:noFill/>
            <a:miter lim="800000"/>
            <a:headEnd/>
            <a:tailEnd/>
          </a:ln>
          <a:effectLst/>
        </p:spPr>
        <p:txBody>
          <a:bodyPr lIns="90000" tIns="18000" rIns="90000" bIns="18000"/>
          <a:lstStyle/>
          <a:p>
            <a:pPr algn="r">
              <a:spcBef>
                <a:spcPct val="20000"/>
              </a:spcBef>
            </a:pPr>
            <a:r>
              <a:rPr lang="tr-TR" sz="1100"/>
              <a:t>135,0</a:t>
            </a:r>
          </a:p>
        </p:txBody>
      </p:sp>
      <p:sp>
        <p:nvSpPr>
          <p:cNvPr id="85000" name="Rectangle 8"/>
          <p:cNvSpPr>
            <a:spLocks noChangeArrowheads="1"/>
          </p:cNvSpPr>
          <p:nvPr/>
        </p:nvSpPr>
        <p:spPr bwMode="auto">
          <a:xfrm>
            <a:off x="6808788" y="6091238"/>
            <a:ext cx="631825" cy="217487"/>
          </a:xfrm>
          <a:prstGeom prst="rect">
            <a:avLst/>
          </a:prstGeom>
          <a:noFill/>
          <a:ln w="9525">
            <a:noFill/>
            <a:miter lim="800000"/>
            <a:headEnd/>
            <a:tailEnd/>
          </a:ln>
          <a:effectLst/>
        </p:spPr>
        <p:txBody>
          <a:bodyPr lIns="90000" tIns="18000" rIns="90000" bIns="18000"/>
          <a:lstStyle/>
          <a:p>
            <a:pPr algn="r">
              <a:spcBef>
                <a:spcPct val="20000"/>
              </a:spcBef>
            </a:pPr>
            <a:r>
              <a:rPr lang="tr-TR" sz="1100"/>
              <a:t>1.400</a:t>
            </a:r>
          </a:p>
        </p:txBody>
      </p:sp>
      <p:sp>
        <p:nvSpPr>
          <p:cNvPr id="85001" name="Rectangle 9"/>
          <p:cNvSpPr>
            <a:spLocks noChangeArrowheads="1"/>
          </p:cNvSpPr>
          <p:nvPr/>
        </p:nvSpPr>
        <p:spPr bwMode="auto">
          <a:xfrm>
            <a:off x="5945188" y="6091238"/>
            <a:ext cx="863600" cy="217487"/>
          </a:xfrm>
          <a:prstGeom prst="rect">
            <a:avLst/>
          </a:prstGeom>
          <a:noFill/>
          <a:ln w="9525">
            <a:noFill/>
            <a:miter lim="800000"/>
            <a:headEnd/>
            <a:tailEnd/>
          </a:ln>
          <a:effectLst/>
        </p:spPr>
        <p:txBody>
          <a:bodyPr lIns="90000" tIns="18000" rIns="90000" bIns="18000"/>
          <a:lstStyle/>
          <a:p>
            <a:pPr algn="r">
              <a:spcBef>
                <a:spcPct val="20000"/>
              </a:spcBef>
            </a:pPr>
            <a:r>
              <a:rPr lang="tr-TR" sz="1100"/>
              <a:t>1.041.000</a:t>
            </a:r>
          </a:p>
        </p:txBody>
      </p:sp>
      <p:sp>
        <p:nvSpPr>
          <p:cNvPr id="85002" name="Rectangle 10"/>
          <p:cNvSpPr>
            <a:spLocks noChangeArrowheads="1"/>
          </p:cNvSpPr>
          <p:nvPr/>
        </p:nvSpPr>
        <p:spPr bwMode="auto">
          <a:xfrm>
            <a:off x="4619625" y="6091238"/>
            <a:ext cx="1325563" cy="217487"/>
          </a:xfrm>
          <a:prstGeom prst="rect">
            <a:avLst/>
          </a:prstGeom>
          <a:noFill/>
          <a:ln w="9525">
            <a:noFill/>
            <a:miter lim="800000"/>
            <a:headEnd/>
            <a:tailEnd/>
          </a:ln>
          <a:effectLst/>
        </p:spPr>
        <p:txBody>
          <a:bodyPr lIns="90000" tIns="18000" rIns="90000" bIns="18000"/>
          <a:lstStyle/>
          <a:p>
            <a:pPr algn="r">
              <a:spcBef>
                <a:spcPct val="20000"/>
              </a:spcBef>
            </a:pPr>
            <a:r>
              <a:rPr lang="tr-TR" sz="1100"/>
              <a:t>8.600</a:t>
            </a:r>
          </a:p>
        </p:txBody>
      </p:sp>
      <p:sp>
        <p:nvSpPr>
          <p:cNvPr id="85003" name="Rectangle 11"/>
          <p:cNvSpPr>
            <a:spLocks noChangeArrowheads="1"/>
          </p:cNvSpPr>
          <p:nvPr/>
        </p:nvSpPr>
        <p:spPr bwMode="auto">
          <a:xfrm>
            <a:off x="3756025" y="6091238"/>
            <a:ext cx="863600" cy="217487"/>
          </a:xfrm>
          <a:prstGeom prst="rect">
            <a:avLst/>
          </a:prstGeom>
          <a:noFill/>
          <a:ln w="9525">
            <a:noFill/>
            <a:miter lim="800000"/>
            <a:headEnd/>
            <a:tailEnd/>
          </a:ln>
          <a:effectLst/>
        </p:spPr>
        <p:txBody>
          <a:bodyPr lIns="90000" tIns="18000" rIns="90000" bIns="18000"/>
          <a:lstStyle/>
          <a:p>
            <a:pPr algn="r">
              <a:spcBef>
                <a:spcPct val="20000"/>
              </a:spcBef>
            </a:pPr>
            <a:r>
              <a:rPr lang="tr-TR" sz="1100"/>
              <a:t>1.130.000</a:t>
            </a:r>
          </a:p>
        </p:txBody>
      </p:sp>
      <p:sp>
        <p:nvSpPr>
          <p:cNvPr id="85004" name="Rectangle 12"/>
          <p:cNvSpPr>
            <a:spLocks noChangeArrowheads="1"/>
          </p:cNvSpPr>
          <p:nvPr/>
        </p:nvSpPr>
        <p:spPr bwMode="auto">
          <a:xfrm>
            <a:off x="2471738" y="6091238"/>
            <a:ext cx="1284287" cy="217487"/>
          </a:xfrm>
          <a:prstGeom prst="rect">
            <a:avLst/>
          </a:prstGeom>
          <a:noFill/>
          <a:ln w="9525">
            <a:noFill/>
            <a:miter lim="800000"/>
            <a:headEnd/>
            <a:tailEnd/>
          </a:ln>
          <a:effectLst/>
        </p:spPr>
        <p:txBody>
          <a:bodyPr lIns="90000" tIns="18000" rIns="90000" bIns="18000"/>
          <a:lstStyle/>
          <a:p>
            <a:pPr algn="r">
              <a:spcBef>
                <a:spcPct val="20000"/>
              </a:spcBef>
            </a:pPr>
            <a:r>
              <a:rPr lang="tr-TR" sz="1100"/>
              <a:t>9.000</a:t>
            </a:r>
          </a:p>
        </p:txBody>
      </p:sp>
      <p:sp>
        <p:nvSpPr>
          <p:cNvPr id="85005" name="Rectangle 13"/>
          <p:cNvSpPr>
            <a:spLocks noChangeArrowheads="1"/>
          </p:cNvSpPr>
          <p:nvPr/>
        </p:nvSpPr>
        <p:spPr bwMode="auto">
          <a:xfrm>
            <a:off x="323850" y="6091238"/>
            <a:ext cx="2147888" cy="217487"/>
          </a:xfrm>
          <a:prstGeom prst="rect">
            <a:avLst/>
          </a:prstGeom>
          <a:noFill/>
          <a:ln w="9525">
            <a:noFill/>
            <a:miter lim="800000"/>
            <a:headEnd/>
            <a:tailEnd/>
          </a:ln>
          <a:effectLst/>
        </p:spPr>
        <p:txBody>
          <a:bodyPr lIns="90000" tIns="18000" rIns="90000" bIns="18000"/>
          <a:lstStyle/>
          <a:p>
            <a:pPr algn="r">
              <a:spcBef>
                <a:spcPct val="20000"/>
              </a:spcBef>
            </a:pPr>
            <a:r>
              <a:rPr lang="tr-TR" sz="1100" b="1"/>
              <a:t>Toplam</a:t>
            </a:r>
          </a:p>
        </p:txBody>
      </p:sp>
      <p:sp>
        <p:nvSpPr>
          <p:cNvPr id="85006" name="Rectangle 14"/>
          <p:cNvSpPr>
            <a:spLocks noChangeArrowheads="1"/>
          </p:cNvSpPr>
          <p:nvPr/>
        </p:nvSpPr>
        <p:spPr bwMode="auto">
          <a:xfrm>
            <a:off x="8101013" y="5373688"/>
            <a:ext cx="735012" cy="708025"/>
          </a:xfrm>
          <a:prstGeom prst="rect">
            <a:avLst/>
          </a:prstGeom>
          <a:noFill/>
          <a:ln w="9525">
            <a:noFill/>
            <a:miter lim="800000"/>
            <a:headEnd/>
            <a:tailEnd/>
          </a:ln>
          <a:effectLst/>
        </p:spPr>
        <p:txBody>
          <a:bodyPr lIns="90000" tIns="18000" rIns="90000" bIns="18000"/>
          <a:lstStyle/>
          <a:p>
            <a:pPr algn="r">
              <a:spcBef>
                <a:spcPct val="20000"/>
              </a:spcBef>
            </a:pPr>
            <a:r>
              <a:rPr lang="tr-TR" sz="1100"/>
              <a:t>189.000</a:t>
            </a:r>
          </a:p>
        </p:txBody>
      </p:sp>
      <p:sp>
        <p:nvSpPr>
          <p:cNvPr id="85007" name="Rectangle 15"/>
          <p:cNvSpPr>
            <a:spLocks noChangeArrowheads="1"/>
          </p:cNvSpPr>
          <p:nvPr/>
        </p:nvSpPr>
        <p:spPr bwMode="auto">
          <a:xfrm>
            <a:off x="8101013" y="4724400"/>
            <a:ext cx="735012" cy="436563"/>
          </a:xfrm>
          <a:prstGeom prst="rect">
            <a:avLst/>
          </a:prstGeom>
          <a:noFill/>
          <a:ln w="9525">
            <a:noFill/>
            <a:miter lim="800000"/>
            <a:headEnd/>
            <a:tailEnd/>
          </a:ln>
          <a:effectLst/>
        </p:spPr>
        <p:txBody>
          <a:bodyPr lIns="90000" tIns="18000" rIns="90000" bIns="18000"/>
          <a:lstStyle/>
          <a:p>
            <a:pPr algn="r">
              <a:spcBef>
                <a:spcPct val="20000"/>
              </a:spcBef>
            </a:pPr>
            <a:r>
              <a:rPr lang="tr-TR" sz="1100"/>
              <a:t>130,000</a:t>
            </a:r>
          </a:p>
          <a:p>
            <a:pPr algn="r">
              <a:spcBef>
                <a:spcPct val="20000"/>
              </a:spcBef>
            </a:pPr>
            <a:r>
              <a:rPr lang="tr-TR" sz="1100"/>
              <a:t>270,000</a:t>
            </a:r>
          </a:p>
        </p:txBody>
      </p:sp>
      <p:sp>
        <p:nvSpPr>
          <p:cNvPr id="85008" name="Rectangle 16"/>
          <p:cNvSpPr>
            <a:spLocks noChangeArrowheads="1"/>
          </p:cNvSpPr>
          <p:nvPr/>
        </p:nvSpPr>
        <p:spPr bwMode="auto">
          <a:xfrm>
            <a:off x="8101013" y="4076700"/>
            <a:ext cx="735012" cy="654050"/>
          </a:xfrm>
          <a:prstGeom prst="rect">
            <a:avLst/>
          </a:prstGeom>
          <a:noFill/>
          <a:ln w="9525">
            <a:noFill/>
            <a:miter lim="800000"/>
            <a:headEnd/>
            <a:tailEnd/>
          </a:ln>
          <a:effectLst/>
        </p:spPr>
        <p:txBody>
          <a:bodyPr lIns="90000" tIns="18000" rIns="90000" bIns="18000"/>
          <a:lstStyle/>
          <a:p>
            <a:pPr algn="r">
              <a:spcBef>
                <a:spcPct val="20000"/>
              </a:spcBef>
            </a:pPr>
            <a:r>
              <a:rPr lang="tr-TR" sz="1100"/>
              <a:t>130,000</a:t>
            </a:r>
          </a:p>
        </p:txBody>
      </p:sp>
      <p:sp>
        <p:nvSpPr>
          <p:cNvPr id="85009" name="Rectangle 17"/>
          <p:cNvSpPr>
            <a:spLocks noChangeArrowheads="1"/>
          </p:cNvSpPr>
          <p:nvPr/>
        </p:nvSpPr>
        <p:spPr bwMode="auto">
          <a:xfrm>
            <a:off x="8101013" y="3213100"/>
            <a:ext cx="735012" cy="655638"/>
          </a:xfrm>
          <a:prstGeom prst="rect">
            <a:avLst/>
          </a:prstGeom>
          <a:noFill/>
          <a:ln w="9525">
            <a:noFill/>
            <a:miter lim="800000"/>
            <a:headEnd/>
            <a:tailEnd/>
          </a:ln>
          <a:effectLst/>
        </p:spPr>
        <p:txBody>
          <a:bodyPr lIns="90000" tIns="18000" rIns="90000" bIns="18000"/>
          <a:lstStyle/>
          <a:p>
            <a:pPr algn="r">
              <a:spcBef>
                <a:spcPct val="20000"/>
              </a:spcBef>
            </a:pPr>
            <a:r>
              <a:rPr lang="tr-TR" sz="1100"/>
              <a:t>240.000</a:t>
            </a:r>
          </a:p>
          <a:p>
            <a:pPr algn="r">
              <a:spcBef>
                <a:spcPct val="20000"/>
              </a:spcBef>
            </a:pPr>
            <a:r>
              <a:rPr lang="tr-TR" sz="1100"/>
              <a:t>250.000</a:t>
            </a:r>
          </a:p>
          <a:p>
            <a:pPr algn="r">
              <a:spcBef>
                <a:spcPct val="20000"/>
              </a:spcBef>
            </a:pPr>
            <a:r>
              <a:rPr lang="tr-TR" sz="1100"/>
              <a:t>130.000</a:t>
            </a:r>
          </a:p>
        </p:txBody>
      </p:sp>
      <p:sp>
        <p:nvSpPr>
          <p:cNvPr id="85010" name="Rectangle 18"/>
          <p:cNvSpPr>
            <a:spLocks noChangeArrowheads="1"/>
          </p:cNvSpPr>
          <p:nvPr/>
        </p:nvSpPr>
        <p:spPr bwMode="auto">
          <a:xfrm>
            <a:off x="8101013" y="2781300"/>
            <a:ext cx="735012" cy="436563"/>
          </a:xfrm>
          <a:prstGeom prst="rect">
            <a:avLst/>
          </a:prstGeom>
          <a:noFill/>
          <a:ln w="9525">
            <a:noFill/>
            <a:miter lim="800000"/>
            <a:headEnd/>
            <a:tailEnd/>
          </a:ln>
          <a:effectLst/>
        </p:spPr>
        <p:txBody>
          <a:bodyPr lIns="90000" tIns="18000" rIns="90000" bIns="18000"/>
          <a:lstStyle/>
          <a:p>
            <a:pPr algn="r">
              <a:spcBef>
                <a:spcPct val="20000"/>
              </a:spcBef>
            </a:pPr>
            <a:r>
              <a:rPr lang="tr-TR" sz="1100"/>
              <a:t>240.000</a:t>
            </a:r>
          </a:p>
          <a:p>
            <a:pPr algn="r">
              <a:spcBef>
                <a:spcPct val="20000"/>
              </a:spcBef>
            </a:pPr>
            <a:r>
              <a:rPr lang="tr-TR" sz="1100"/>
              <a:t>250.000</a:t>
            </a:r>
          </a:p>
        </p:txBody>
      </p:sp>
      <p:sp>
        <p:nvSpPr>
          <p:cNvPr id="85011" name="Rectangle 19"/>
          <p:cNvSpPr>
            <a:spLocks noChangeArrowheads="1"/>
          </p:cNvSpPr>
          <p:nvPr/>
        </p:nvSpPr>
        <p:spPr bwMode="auto">
          <a:xfrm>
            <a:off x="8101013" y="2060575"/>
            <a:ext cx="735012" cy="666750"/>
          </a:xfrm>
          <a:prstGeom prst="rect">
            <a:avLst/>
          </a:prstGeom>
          <a:noFill/>
          <a:ln w="9525">
            <a:noFill/>
            <a:miter lim="800000"/>
            <a:headEnd/>
            <a:tailEnd/>
          </a:ln>
          <a:effectLst/>
        </p:spPr>
        <p:txBody>
          <a:bodyPr lIns="90000" tIns="18000" rIns="90000" bIns="18000"/>
          <a:lstStyle/>
          <a:p>
            <a:pPr algn="r">
              <a:spcBef>
                <a:spcPct val="20000"/>
              </a:spcBef>
            </a:pPr>
            <a:r>
              <a:rPr lang="tr-TR" sz="1100"/>
              <a:t>240.000</a:t>
            </a:r>
          </a:p>
        </p:txBody>
      </p:sp>
      <p:sp>
        <p:nvSpPr>
          <p:cNvPr id="85012" name="Rectangle 20"/>
          <p:cNvSpPr>
            <a:spLocks noChangeArrowheads="1"/>
          </p:cNvSpPr>
          <p:nvPr/>
        </p:nvSpPr>
        <p:spPr bwMode="auto">
          <a:xfrm>
            <a:off x="8086725" y="1427163"/>
            <a:ext cx="735013" cy="450850"/>
          </a:xfrm>
          <a:prstGeom prst="rect">
            <a:avLst/>
          </a:prstGeom>
          <a:noFill/>
          <a:ln w="9525">
            <a:noFill/>
            <a:miter lim="800000"/>
            <a:headEnd/>
            <a:tailEnd/>
          </a:ln>
          <a:effectLst/>
        </p:spPr>
        <p:txBody>
          <a:bodyPr lIns="90000" tIns="18000" rIns="90000" bIns="18000"/>
          <a:lstStyle/>
          <a:p>
            <a:pPr algn="r">
              <a:spcBef>
                <a:spcPct val="20000"/>
              </a:spcBef>
            </a:pPr>
            <a:r>
              <a:rPr lang="tr-TR" sz="1100"/>
              <a:t>100.000</a:t>
            </a:r>
          </a:p>
          <a:p>
            <a:pPr algn="r">
              <a:spcBef>
                <a:spcPct val="20000"/>
              </a:spcBef>
            </a:pPr>
            <a:r>
              <a:rPr lang="tr-TR" sz="1100"/>
              <a:t>480.000</a:t>
            </a:r>
          </a:p>
        </p:txBody>
      </p:sp>
      <p:sp>
        <p:nvSpPr>
          <p:cNvPr id="85013" name="Rectangle 21"/>
          <p:cNvSpPr>
            <a:spLocks noChangeArrowheads="1"/>
          </p:cNvSpPr>
          <p:nvPr/>
        </p:nvSpPr>
        <p:spPr bwMode="auto">
          <a:xfrm>
            <a:off x="8086725" y="1209675"/>
            <a:ext cx="735013" cy="217488"/>
          </a:xfrm>
          <a:prstGeom prst="rect">
            <a:avLst/>
          </a:prstGeom>
          <a:noFill/>
          <a:ln w="9525">
            <a:noFill/>
            <a:miter lim="800000"/>
            <a:headEnd/>
            <a:tailEnd/>
          </a:ln>
          <a:effectLst/>
        </p:spPr>
        <p:txBody>
          <a:bodyPr lIns="90000" tIns="18000" rIns="90000" bIns="18000"/>
          <a:lstStyle/>
          <a:p>
            <a:pPr algn="r">
              <a:spcBef>
                <a:spcPct val="20000"/>
              </a:spcBef>
            </a:pPr>
            <a:r>
              <a:rPr lang="tr-TR" sz="1100"/>
              <a:t>100.000</a:t>
            </a:r>
          </a:p>
        </p:txBody>
      </p:sp>
      <p:sp>
        <p:nvSpPr>
          <p:cNvPr id="85014" name="Rectangle 22"/>
          <p:cNvSpPr>
            <a:spLocks noChangeArrowheads="1"/>
          </p:cNvSpPr>
          <p:nvPr/>
        </p:nvSpPr>
        <p:spPr bwMode="auto">
          <a:xfrm>
            <a:off x="8086725" y="773113"/>
            <a:ext cx="735013" cy="436562"/>
          </a:xfrm>
          <a:prstGeom prst="rect">
            <a:avLst/>
          </a:prstGeom>
          <a:noFill/>
          <a:ln w="9525">
            <a:noFill/>
            <a:miter lim="800000"/>
            <a:headEnd/>
            <a:tailEnd/>
          </a:ln>
          <a:effectLst/>
        </p:spPr>
        <p:txBody>
          <a:bodyPr lIns="90000" tIns="18000" rIns="90000" bIns="18000"/>
          <a:lstStyle/>
          <a:p>
            <a:pPr algn="ctr">
              <a:spcBef>
                <a:spcPct val="20000"/>
              </a:spcBef>
            </a:pPr>
            <a:r>
              <a:rPr lang="tr-TR" sz="1100" b="1"/>
              <a:t>Tutar</a:t>
            </a:r>
          </a:p>
        </p:txBody>
      </p:sp>
      <p:sp>
        <p:nvSpPr>
          <p:cNvPr id="85015" name="Rectangle 23"/>
          <p:cNvSpPr>
            <a:spLocks noChangeArrowheads="1"/>
          </p:cNvSpPr>
          <p:nvPr/>
        </p:nvSpPr>
        <p:spPr bwMode="auto">
          <a:xfrm>
            <a:off x="7454900" y="5383213"/>
            <a:ext cx="646113" cy="708025"/>
          </a:xfrm>
          <a:prstGeom prst="rect">
            <a:avLst/>
          </a:prstGeom>
          <a:noFill/>
          <a:ln w="9525">
            <a:noFill/>
            <a:miter lim="800000"/>
            <a:headEnd/>
            <a:tailEnd/>
          </a:ln>
          <a:effectLst/>
        </p:spPr>
        <p:txBody>
          <a:bodyPr lIns="90000" tIns="18000" rIns="90000" bIns="18000"/>
          <a:lstStyle/>
          <a:p>
            <a:pPr algn="r">
              <a:spcBef>
                <a:spcPct val="20000"/>
              </a:spcBef>
            </a:pPr>
            <a:r>
              <a:rPr lang="tr-TR" sz="1100"/>
              <a:t>135,0</a:t>
            </a:r>
          </a:p>
        </p:txBody>
      </p:sp>
      <p:sp>
        <p:nvSpPr>
          <p:cNvPr id="85016" name="Rectangle 24"/>
          <p:cNvSpPr>
            <a:spLocks noChangeArrowheads="1"/>
          </p:cNvSpPr>
          <p:nvPr/>
        </p:nvSpPr>
        <p:spPr bwMode="auto">
          <a:xfrm>
            <a:off x="7483475" y="4729163"/>
            <a:ext cx="646113" cy="654050"/>
          </a:xfrm>
          <a:prstGeom prst="rect">
            <a:avLst/>
          </a:prstGeom>
          <a:noFill/>
          <a:ln w="9525">
            <a:noFill/>
            <a:miter lim="800000"/>
            <a:headEnd/>
            <a:tailEnd/>
          </a:ln>
          <a:effectLst/>
        </p:spPr>
        <p:txBody>
          <a:bodyPr lIns="90000" tIns="18000" rIns="90000" bIns="18000"/>
          <a:lstStyle/>
          <a:p>
            <a:pPr algn="r">
              <a:spcBef>
                <a:spcPct val="20000"/>
              </a:spcBef>
            </a:pPr>
            <a:r>
              <a:rPr lang="tr-TR" sz="1100"/>
              <a:t>130,0</a:t>
            </a:r>
          </a:p>
          <a:p>
            <a:pPr algn="r">
              <a:spcBef>
                <a:spcPct val="20000"/>
              </a:spcBef>
            </a:pPr>
            <a:r>
              <a:rPr lang="tr-TR" sz="1100"/>
              <a:t>135,0</a:t>
            </a:r>
          </a:p>
        </p:txBody>
      </p:sp>
      <p:sp>
        <p:nvSpPr>
          <p:cNvPr id="85017" name="Rectangle 25"/>
          <p:cNvSpPr>
            <a:spLocks noChangeArrowheads="1"/>
          </p:cNvSpPr>
          <p:nvPr/>
        </p:nvSpPr>
        <p:spPr bwMode="auto">
          <a:xfrm>
            <a:off x="7440613" y="4075113"/>
            <a:ext cx="646112" cy="654050"/>
          </a:xfrm>
          <a:prstGeom prst="rect">
            <a:avLst/>
          </a:prstGeom>
          <a:noFill/>
          <a:ln w="9525">
            <a:noFill/>
            <a:miter lim="800000"/>
            <a:headEnd/>
            <a:tailEnd/>
          </a:ln>
          <a:effectLst/>
        </p:spPr>
        <p:txBody>
          <a:bodyPr lIns="90000" tIns="18000" rIns="90000" bIns="18000"/>
          <a:lstStyle/>
          <a:p>
            <a:pPr algn="r">
              <a:spcBef>
                <a:spcPct val="20000"/>
              </a:spcBef>
            </a:pPr>
            <a:r>
              <a:rPr lang="tr-TR" sz="1100"/>
              <a:t>130,0</a:t>
            </a:r>
          </a:p>
        </p:txBody>
      </p:sp>
      <p:sp>
        <p:nvSpPr>
          <p:cNvPr id="85018" name="Rectangle 26"/>
          <p:cNvSpPr>
            <a:spLocks noChangeArrowheads="1"/>
          </p:cNvSpPr>
          <p:nvPr/>
        </p:nvSpPr>
        <p:spPr bwMode="auto">
          <a:xfrm>
            <a:off x="7483475" y="3198813"/>
            <a:ext cx="646113" cy="876300"/>
          </a:xfrm>
          <a:prstGeom prst="rect">
            <a:avLst/>
          </a:prstGeom>
          <a:noFill/>
          <a:ln w="9525">
            <a:noFill/>
            <a:miter lim="800000"/>
            <a:headEnd/>
            <a:tailEnd/>
          </a:ln>
          <a:effectLst/>
        </p:spPr>
        <p:txBody>
          <a:bodyPr lIns="90000" tIns="18000" rIns="90000" bIns="18000"/>
          <a:lstStyle/>
          <a:p>
            <a:pPr algn="r">
              <a:spcBef>
                <a:spcPct val="20000"/>
              </a:spcBef>
            </a:pPr>
            <a:r>
              <a:rPr lang="tr-TR" sz="1100"/>
              <a:t>120,0</a:t>
            </a:r>
          </a:p>
          <a:p>
            <a:pPr algn="r">
              <a:spcBef>
                <a:spcPct val="20000"/>
              </a:spcBef>
            </a:pPr>
            <a:r>
              <a:rPr lang="tr-TR" sz="1100"/>
              <a:t>125,0</a:t>
            </a:r>
          </a:p>
          <a:p>
            <a:pPr algn="r">
              <a:spcBef>
                <a:spcPct val="20000"/>
              </a:spcBef>
            </a:pPr>
            <a:r>
              <a:rPr lang="tr-TR" sz="1100"/>
              <a:t>130,0</a:t>
            </a:r>
          </a:p>
          <a:p>
            <a:pPr algn="r">
              <a:spcBef>
                <a:spcPct val="20000"/>
              </a:spcBef>
            </a:pPr>
            <a:endParaRPr lang="tr-TR" sz="1100"/>
          </a:p>
        </p:txBody>
      </p:sp>
      <p:sp>
        <p:nvSpPr>
          <p:cNvPr id="85019" name="Rectangle 27"/>
          <p:cNvSpPr>
            <a:spLocks noChangeArrowheads="1"/>
          </p:cNvSpPr>
          <p:nvPr/>
        </p:nvSpPr>
        <p:spPr bwMode="auto">
          <a:xfrm>
            <a:off x="7440613" y="2781300"/>
            <a:ext cx="646112" cy="436563"/>
          </a:xfrm>
          <a:prstGeom prst="rect">
            <a:avLst/>
          </a:prstGeom>
          <a:noFill/>
          <a:ln w="9525">
            <a:noFill/>
            <a:miter lim="800000"/>
            <a:headEnd/>
            <a:tailEnd/>
          </a:ln>
          <a:effectLst/>
        </p:spPr>
        <p:txBody>
          <a:bodyPr lIns="90000" tIns="18000" rIns="90000" bIns="18000"/>
          <a:lstStyle/>
          <a:p>
            <a:pPr algn="r">
              <a:spcBef>
                <a:spcPct val="20000"/>
              </a:spcBef>
            </a:pPr>
            <a:r>
              <a:rPr lang="tr-TR" sz="1100"/>
              <a:t>120,0</a:t>
            </a:r>
          </a:p>
          <a:p>
            <a:pPr algn="r">
              <a:spcBef>
                <a:spcPct val="20000"/>
              </a:spcBef>
            </a:pPr>
            <a:r>
              <a:rPr lang="tr-TR" sz="1100"/>
              <a:t>125,0</a:t>
            </a:r>
          </a:p>
        </p:txBody>
      </p:sp>
      <p:sp>
        <p:nvSpPr>
          <p:cNvPr id="85020" name="Rectangle 28"/>
          <p:cNvSpPr>
            <a:spLocks noChangeArrowheads="1"/>
          </p:cNvSpPr>
          <p:nvPr/>
        </p:nvSpPr>
        <p:spPr bwMode="auto">
          <a:xfrm>
            <a:off x="7440613" y="2060575"/>
            <a:ext cx="646112" cy="666750"/>
          </a:xfrm>
          <a:prstGeom prst="rect">
            <a:avLst/>
          </a:prstGeom>
          <a:noFill/>
          <a:ln w="9525">
            <a:noFill/>
            <a:miter lim="800000"/>
            <a:headEnd/>
            <a:tailEnd/>
          </a:ln>
          <a:effectLst/>
        </p:spPr>
        <p:txBody>
          <a:bodyPr lIns="90000" tIns="18000" rIns="90000" bIns="18000"/>
          <a:lstStyle/>
          <a:p>
            <a:pPr algn="r">
              <a:spcBef>
                <a:spcPct val="20000"/>
              </a:spcBef>
            </a:pPr>
            <a:r>
              <a:rPr lang="tr-TR" sz="1100"/>
              <a:t>120,0</a:t>
            </a:r>
          </a:p>
        </p:txBody>
      </p:sp>
      <p:sp>
        <p:nvSpPr>
          <p:cNvPr id="85021" name="Rectangle 29"/>
          <p:cNvSpPr>
            <a:spLocks noChangeArrowheads="1"/>
          </p:cNvSpPr>
          <p:nvPr/>
        </p:nvSpPr>
        <p:spPr bwMode="auto">
          <a:xfrm>
            <a:off x="7440613" y="1427163"/>
            <a:ext cx="646112" cy="668337"/>
          </a:xfrm>
          <a:prstGeom prst="rect">
            <a:avLst/>
          </a:prstGeom>
          <a:noFill/>
          <a:ln w="9525">
            <a:noFill/>
            <a:miter lim="800000"/>
            <a:headEnd/>
            <a:tailEnd/>
          </a:ln>
          <a:effectLst/>
        </p:spPr>
        <p:txBody>
          <a:bodyPr lIns="90000" tIns="18000" rIns="90000" bIns="18000"/>
          <a:lstStyle/>
          <a:p>
            <a:pPr algn="r">
              <a:spcBef>
                <a:spcPct val="20000"/>
              </a:spcBef>
            </a:pPr>
            <a:r>
              <a:rPr lang="tr-TR" sz="1100"/>
              <a:t>100,0</a:t>
            </a:r>
          </a:p>
          <a:p>
            <a:pPr algn="r">
              <a:spcBef>
                <a:spcPct val="20000"/>
              </a:spcBef>
            </a:pPr>
            <a:r>
              <a:rPr lang="tr-TR" sz="1100"/>
              <a:t>120,0</a:t>
            </a:r>
          </a:p>
        </p:txBody>
      </p:sp>
      <p:sp>
        <p:nvSpPr>
          <p:cNvPr id="85022" name="Rectangle 30"/>
          <p:cNvSpPr>
            <a:spLocks noChangeArrowheads="1"/>
          </p:cNvSpPr>
          <p:nvPr/>
        </p:nvSpPr>
        <p:spPr bwMode="auto">
          <a:xfrm>
            <a:off x="7440613" y="1209675"/>
            <a:ext cx="646112" cy="217488"/>
          </a:xfrm>
          <a:prstGeom prst="rect">
            <a:avLst/>
          </a:prstGeom>
          <a:noFill/>
          <a:ln w="9525">
            <a:noFill/>
            <a:miter lim="800000"/>
            <a:headEnd/>
            <a:tailEnd/>
          </a:ln>
          <a:effectLst/>
        </p:spPr>
        <p:txBody>
          <a:bodyPr lIns="90000" tIns="18000" rIns="90000" bIns="18000"/>
          <a:lstStyle/>
          <a:p>
            <a:pPr algn="r">
              <a:spcBef>
                <a:spcPct val="20000"/>
              </a:spcBef>
            </a:pPr>
            <a:r>
              <a:rPr lang="tr-TR" sz="1100"/>
              <a:t>100,0</a:t>
            </a:r>
          </a:p>
        </p:txBody>
      </p:sp>
      <p:sp>
        <p:nvSpPr>
          <p:cNvPr id="85023" name="Rectangle 31"/>
          <p:cNvSpPr>
            <a:spLocks noChangeArrowheads="1"/>
          </p:cNvSpPr>
          <p:nvPr/>
        </p:nvSpPr>
        <p:spPr bwMode="auto">
          <a:xfrm>
            <a:off x="7440613" y="773113"/>
            <a:ext cx="646112" cy="436562"/>
          </a:xfrm>
          <a:prstGeom prst="rect">
            <a:avLst/>
          </a:prstGeom>
          <a:noFill/>
          <a:ln w="9525">
            <a:noFill/>
            <a:miter lim="800000"/>
            <a:headEnd/>
            <a:tailEnd/>
          </a:ln>
          <a:effectLst/>
        </p:spPr>
        <p:txBody>
          <a:bodyPr lIns="90000" tIns="18000" rIns="90000" bIns="18000"/>
          <a:lstStyle/>
          <a:p>
            <a:pPr algn="ctr">
              <a:spcBef>
                <a:spcPct val="20000"/>
              </a:spcBef>
            </a:pPr>
            <a:r>
              <a:rPr lang="tr-TR" sz="1100" b="1"/>
              <a:t>Birim</a:t>
            </a:r>
          </a:p>
          <a:p>
            <a:pPr algn="ctr">
              <a:spcBef>
                <a:spcPct val="20000"/>
              </a:spcBef>
            </a:pPr>
            <a:r>
              <a:rPr lang="tr-TR" sz="1100" b="1"/>
              <a:t>Fiyat</a:t>
            </a:r>
          </a:p>
        </p:txBody>
      </p:sp>
      <p:sp>
        <p:nvSpPr>
          <p:cNvPr id="85024" name="Rectangle 32"/>
          <p:cNvSpPr>
            <a:spLocks noChangeArrowheads="1"/>
          </p:cNvSpPr>
          <p:nvPr/>
        </p:nvSpPr>
        <p:spPr bwMode="auto">
          <a:xfrm>
            <a:off x="6823075" y="5383213"/>
            <a:ext cx="631825" cy="708025"/>
          </a:xfrm>
          <a:prstGeom prst="rect">
            <a:avLst/>
          </a:prstGeom>
          <a:noFill/>
          <a:ln w="9525">
            <a:noFill/>
            <a:miter lim="800000"/>
            <a:headEnd/>
            <a:tailEnd/>
          </a:ln>
          <a:effectLst/>
        </p:spPr>
        <p:txBody>
          <a:bodyPr lIns="90000" tIns="18000" rIns="90000" bIns="18000"/>
          <a:lstStyle/>
          <a:p>
            <a:pPr algn="r">
              <a:spcBef>
                <a:spcPct val="20000"/>
              </a:spcBef>
            </a:pPr>
            <a:r>
              <a:rPr lang="tr-TR" sz="1100"/>
              <a:t>1.400</a:t>
            </a:r>
          </a:p>
        </p:txBody>
      </p:sp>
      <p:sp>
        <p:nvSpPr>
          <p:cNvPr id="85025" name="Rectangle 33"/>
          <p:cNvSpPr>
            <a:spLocks noChangeArrowheads="1"/>
          </p:cNvSpPr>
          <p:nvPr/>
        </p:nvSpPr>
        <p:spPr bwMode="auto">
          <a:xfrm>
            <a:off x="6851650" y="4729163"/>
            <a:ext cx="631825" cy="436562"/>
          </a:xfrm>
          <a:prstGeom prst="rect">
            <a:avLst/>
          </a:prstGeom>
          <a:noFill/>
          <a:ln w="9525">
            <a:noFill/>
            <a:miter lim="800000"/>
            <a:headEnd/>
            <a:tailEnd/>
          </a:ln>
          <a:effectLst/>
        </p:spPr>
        <p:txBody>
          <a:bodyPr lIns="90000" tIns="18000" rIns="90000" bIns="18000"/>
          <a:lstStyle/>
          <a:p>
            <a:pPr algn="r">
              <a:spcBef>
                <a:spcPct val="20000"/>
              </a:spcBef>
            </a:pPr>
            <a:r>
              <a:rPr lang="tr-TR" sz="1100"/>
              <a:t>1.000</a:t>
            </a:r>
          </a:p>
          <a:p>
            <a:pPr algn="r">
              <a:spcBef>
                <a:spcPct val="20000"/>
              </a:spcBef>
            </a:pPr>
            <a:r>
              <a:rPr lang="tr-TR" sz="1100"/>
              <a:t>2.000</a:t>
            </a:r>
          </a:p>
        </p:txBody>
      </p:sp>
      <p:sp>
        <p:nvSpPr>
          <p:cNvPr id="85026" name="Rectangle 34"/>
          <p:cNvSpPr>
            <a:spLocks noChangeArrowheads="1"/>
          </p:cNvSpPr>
          <p:nvPr/>
        </p:nvSpPr>
        <p:spPr bwMode="auto">
          <a:xfrm>
            <a:off x="6808788" y="4075113"/>
            <a:ext cx="631825" cy="654050"/>
          </a:xfrm>
          <a:prstGeom prst="rect">
            <a:avLst/>
          </a:prstGeom>
          <a:noFill/>
          <a:ln w="9525">
            <a:noFill/>
            <a:miter lim="800000"/>
            <a:headEnd/>
            <a:tailEnd/>
          </a:ln>
          <a:effectLst/>
        </p:spPr>
        <p:txBody>
          <a:bodyPr lIns="90000" tIns="18000" rIns="90000" bIns="18000"/>
          <a:lstStyle/>
          <a:p>
            <a:pPr algn="r">
              <a:spcBef>
                <a:spcPct val="20000"/>
              </a:spcBef>
            </a:pPr>
            <a:r>
              <a:rPr lang="tr-TR" sz="1100"/>
              <a:t>1.000</a:t>
            </a:r>
          </a:p>
        </p:txBody>
      </p:sp>
      <p:sp>
        <p:nvSpPr>
          <p:cNvPr id="85027" name="Rectangle 35"/>
          <p:cNvSpPr>
            <a:spLocks noChangeArrowheads="1"/>
          </p:cNvSpPr>
          <p:nvPr/>
        </p:nvSpPr>
        <p:spPr bwMode="auto">
          <a:xfrm>
            <a:off x="6851650" y="3198813"/>
            <a:ext cx="631825" cy="655637"/>
          </a:xfrm>
          <a:prstGeom prst="rect">
            <a:avLst/>
          </a:prstGeom>
          <a:noFill/>
          <a:ln w="9525">
            <a:noFill/>
            <a:miter lim="800000"/>
            <a:headEnd/>
            <a:tailEnd/>
          </a:ln>
          <a:effectLst/>
        </p:spPr>
        <p:txBody>
          <a:bodyPr lIns="90000" tIns="18000" rIns="90000" bIns="18000"/>
          <a:lstStyle/>
          <a:p>
            <a:pPr algn="r">
              <a:spcBef>
                <a:spcPct val="20000"/>
              </a:spcBef>
            </a:pPr>
            <a:r>
              <a:rPr lang="tr-TR" sz="1100"/>
              <a:t>2.000</a:t>
            </a:r>
          </a:p>
          <a:p>
            <a:pPr algn="r">
              <a:spcBef>
                <a:spcPct val="20000"/>
              </a:spcBef>
            </a:pPr>
            <a:r>
              <a:rPr lang="tr-TR" sz="1100"/>
              <a:t>2.000</a:t>
            </a:r>
          </a:p>
          <a:p>
            <a:pPr algn="r">
              <a:spcBef>
                <a:spcPct val="20000"/>
              </a:spcBef>
            </a:pPr>
            <a:r>
              <a:rPr lang="tr-TR" sz="1100"/>
              <a:t>1.000</a:t>
            </a:r>
          </a:p>
        </p:txBody>
      </p:sp>
      <p:sp>
        <p:nvSpPr>
          <p:cNvPr id="85028" name="Rectangle 36"/>
          <p:cNvSpPr>
            <a:spLocks noChangeArrowheads="1"/>
          </p:cNvSpPr>
          <p:nvPr/>
        </p:nvSpPr>
        <p:spPr bwMode="auto">
          <a:xfrm>
            <a:off x="6808788" y="2781300"/>
            <a:ext cx="631825" cy="436563"/>
          </a:xfrm>
          <a:prstGeom prst="rect">
            <a:avLst/>
          </a:prstGeom>
          <a:noFill/>
          <a:ln w="9525">
            <a:noFill/>
            <a:miter lim="800000"/>
            <a:headEnd/>
            <a:tailEnd/>
          </a:ln>
          <a:effectLst/>
        </p:spPr>
        <p:txBody>
          <a:bodyPr lIns="90000" tIns="18000" rIns="90000" bIns="18000"/>
          <a:lstStyle/>
          <a:p>
            <a:pPr algn="r">
              <a:spcBef>
                <a:spcPct val="20000"/>
              </a:spcBef>
            </a:pPr>
            <a:r>
              <a:rPr lang="tr-TR" sz="1100"/>
              <a:t>2.000</a:t>
            </a:r>
          </a:p>
          <a:p>
            <a:pPr algn="r">
              <a:spcBef>
                <a:spcPct val="20000"/>
              </a:spcBef>
            </a:pPr>
            <a:r>
              <a:rPr lang="tr-TR" sz="1100"/>
              <a:t>2.000</a:t>
            </a:r>
          </a:p>
        </p:txBody>
      </p:sp>
      <p:sp>
        <p:nvSpPr>
          <p:cNvPr id="85029" name="Rectangle 37"/>
          <p:cNvSpPr>
            <a:spLocks noChangeArrowheads="1"/>
          </p:cNvSpPr>
          <p:nvPr/>
        </p:nvSpPr>
        <p:spPr bwMode="auto">
          <a:xfrm>
            <a:off x="6808788" y="2060575"/>
            <a:ext cx="631825" cy="666750"/>
          </a:xfrm>
          <a:prstGeom prst="rect">
            <a:avLst/>
          </a:prstGeom>
          <a:noFill/>
          <a:ln w="9525">
            <a:noFill/>
            <a:miter lim="800000"/>
            <a:headEnd/>
            <a:tailEnd/>
          </a:ln>
          <a:effectLst/>
        </p:spPr>
        <p:txBody>
          <a:bodyPr lIns="90000" tIns="18000" rIns="90000" bIns="18000"/>
          <a:lstStyle/>
          <a:p>
            <a:pPr algn="r">
              <a:spcBef>
                <a:spcPct val="20000"/>
              </a:spcBef>
            </a:pPr>
            <a:r>
              <a:rPr lang="tr-TR" sz="1100"/>
              <a:t>2.000</a:t>
            </a:r>
          </a:p>
        </p:txBody>
      </p:sp>
      <p:sp>
        <p:nvSpPr>
          <p:cNvPr id="85030" name="Rectangle 38"/>
          <p:cNvSpPr>
            <a:spLocks noChangeArrowheads="1"/>
          </p:cNvSpPr>
          <p:nvPr/>
        </p:nvSpPr>
        <p:spPr bwMode="auto">
          <a:xfrm>
            <a:off x="6808788" y="1427163"/>
            <a:ext cx="631825" cy="450850"/>
          </a:xfrm>
          <a:prstGeom prst="rect">
            <a:avLst/>
          </a:prstGeom>
          <a:noFill/>
          <a:ln w="9525">
            <a:noFill/>
            <a:miter lim="800000"/>
            <a:headEnd/>
            <a:tailEnd/>
          </a:ln>
          <a:effectLst/>
        </p:spPr>
        <p:txBody>
          <a:bodyPr lIns="90000" tIns="18000" rIns="90000" bIns="18000"/>
          <a:lstStyle/>
          <a:p>
            <a:pPr algn="r">
              <a:spcBef>
                <a:spcPct val="20000"/>
              </a:spcBef>
            </a:pPr>
            <a:r>
              <a:rPr lang="tr-TR" sz="1100"/>
              <a:t>1.000</a:t>
            </a:r>
          </a:p>
          <a:p>
            <a:pPr algn="r">
              <a:spcBef>
                <a:spcPct val="20000"/>
              </a:spcBef>
            </a:pPr>
            <a:r>
              <a:rPr lang="tr-TR" sz="1100"/>
              <a:t>4.000</a:t>
            </a:r>
          </a:p>
        </p:txBody>
      </p:sp>
      <p:sp>
        <p:nvSpPr>
          <p:cNvPr id="85031" name="Rectangle 39"/>
          <p:cNvSpPr>
            <a:spLocks noChangeArrowheads="1"/>
          </p:cNvSpPr>
          <p:nvPr/>
        </p:nvSpPr>
        <p:spPr bwMode="auto">
          <a:xfrm>
            <a:off x="6808788" y="1209675"/>
            <a:ext cx="631825" cy="217488"/>
          </a:xfrm>
          <a:prstGeom prst="rect">
            <a:avLst/>
          </a:prstGeom>
          <a:noFill/>
          <a:ln w="9525">
            <a:noFill/>
            <a:miter lim="800000"/>
            <a:headEnd/>
            <a:tailEnd/>
          </a:ln>
          <a:effectLst/>
        </p:spPr>
        <p:txBody>
          <a:bodyPr lIns="90000" tIns="18000" rIns="90000" bIns="18000"/>
          <a:lstStyle/>
          <a:p>
            <a:pPr algn="r">
              <a:spcBef>
                <a:spcPct val="20000"/>
              </a:spcBef>
            </a:pPr>
            <a:r>
              <a:rPr lang="tr-TR" sz="1100"/>
              <a:t>1.000</a:t>
            </a:r>
          </a:p>
        </p:txBody>
      </p:sp>
      <p:sp>
        <p:nvSpPr>
          <p:cNvPr id="85032" name="Rectangle 40"/>
          <p:cNvSpPr>
            <a:spLocks noChangeArrowheads="1"/>
          </p:cNvSpPr>
          <p:nvPr/>
        </p:nvSpPr>
        <p:spPr bwMode="auto">
          <a:xfrm>
            <a:off x="6808788" y="773113"/>
            <a:ext cx="631825" cy="436562"/>
          </a:xfrm>
          <a:prstGeom prst="rect">
            <a:avLst/>
          </a:prstGeom>
          <a:noFill/>
          <a:ln w="9525">
            <a:noFill/>
            <a:miter lim="800000"/>
            <a:headEnd/>
            <a:tailEnd/>
          </a:ln>
          <a:effectLst/>
        </p:spPr>
        <p:txBody>
          <a:bodyPr lIns="90000" tIns="18000" rIns="90000" bIns="18000"/>
          <a:lstStyle/>
          <a:p>
            <a:pPr algn="ctr">
              <a:spcBef>
                <a:spcPct val="20000"/>
              </a:spcBef>
            </a:pPr>
            <a:r>
              <a:rPr lang="tr-TR" sz="1100" b="1"/>
              <a:t>Mik.</a:t>
            </a:r>
          </a:p>
        </p:txBody>
      </p:sp>
      <p:sp>
        <p:nvSpPr>
          <p:cNvPr id="85033" name="Rectangle 41"/>
          <p:cNvSpPr>
            <a:spLocks noChangeArrowheads="1"/>
          </p:cNvSpPr>
          <p:nvPr/>
        </p:nvSpPr>
        <p:spPr bwMode="auto">
          <a:xfrm>
            <a:off x="6808788" y="555625"/>
            <a:ext cx="2012950" cy="217488"/>
          </a:xfrm>
          <a:prstGeom prst="rect">
            <a:avLst/>
          </a:prstGeom>
          <a:noFill/>
          <a:ln w="9525">
            <a:noFill/>
            <a:miter lim="800000"/>
            <a:headEnd/>
            <a:tailEnd/>
          </a:ln>
          <a:effectLst/>
        </p:spPr>
        <p:txBody>
          <a:bodyPr lIns="90000" tIns="18000" rIns="90000" bIns="18000"/>
          <a:lstStyle/>
          <a:p>
            <a:pPr algn="ctr">
              <a:spcBef>
                <a:spcPct val="20000"/>
              </a:spcBef>
            </a:pPr>
            <a:r>
              <a:rPr lang="tr-TR" sz="1100" b="1"/>
              <a:t>Kalan</a:t>
            </a:r>
          </a:p>
        </p:txBody>
      </p:sp>
      <p:sp>
        <p:nvSpPr>
          <p:cNvPr id="85034" name="Rectangle 42"/>
          <p:cNvSpPr>
            <a:spLocks noChangeArrowheads="1"/>
          </p:cNvSpPr>
          <p:nvPr/>
        </p:nvSpPr>
        <p:spPr bwMode="auto">
          <a:xfrm>
            <a:off x="5959475" y="5383213"/>
            <a:ext cx="863600" cy="490537"/>
          </a:xfrm>
          <a:prstGeom prst="rect">
            <a:avLst/>
          </a:prstGeom>
          <a:noFill/>
          <a:ln w="9525">
            <a:noFill/>
            <a:miter lim="800000"/>
            <a:headEnd/>
            <a:tailEnd/>
          </a:ln>
          <a:effectLst/>
        </p:spPr>
        <p:txBody>
          <a:bodyPr lIns="90000" tIns="18000" rIns="90000" bIns="18000"/>
          <a:lstStyle/>
          <a:p>
            <a:pPr algn="r">
              <a:spcBef>
                <a:spcPct val="20000"/>
              </a:spcBef>
            </a:pPr>
            <a:r>
              <a:rPr lang="tr-TR" sz="1100"/>
              <a:t>130.000</a:t>
            </a:r>
          </a:p>
          <a:p>
            <a:pPr algn="r">
              <a:spcBef>
                <a:spcPct val="20000"/>
              </a:spcBef>
            </a:pPr>
            <a:r>
              <a:rPr lang="tr-TR" sz="1100"/>
              <a:t>81.000</a:t>
            </a:r>
          </a:p>
        </p:txBody>
      </p:sp>
      <p:sp>
        <p:nvSpPr>
          <p:cNvPr id="85035" name="Rectangle 43"/>
          <p:cNvSpPr>
            <a:spLocks noChangeArrowheads="1"/>
          </p:cNvSpPr>
          <p:nvPr/>
        </p:nvSpPr>
        <p:spPr bwMode="auto">
          <a:xfrm>
            <a:off x="5988050" y="4729163"/>
            <a:ext cx="863600" cy="654050"/>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36" name="Rectangle 44"/>
          <p:cNvSpPr>
            <a:spLocks noChangeArrowheads="1"/>
          </p:cNvSpPr>
          <p:nvPr/>
        </p:nvSpPr>
        <p:spPr bwMode="auto">
          <a:xfrm>
            <a:off x="5945188" y="4075113"/>
            <a:ext cx="863600" cy="436562"/>
          </a:xfrm>
          <a:prstGeom prst="rect">
            <a:avLst/>
          </a:prstGeom>
          <a:noFill/>
          <a:ln w="9525">
            <a:noFill/>
            <a:miter lim="800000"/>
            <a:headEnd/>
            <a:tailEnd/>
          </a:ln>
          <a:effectLst/>
        </p:spPr>
        <p:txBody>
          <a:bodyPr lIns="90000" tIns="18000" rIns="90000" bIns="18000"/>
          <a:lstStyle/>
          <a:p>
            <a:pPr algn="r">
              <a:spcBef>
                <a:spcPct val="20000"/>
              </a:spcBef>
            </a:pPr>
            <a:r>
              <a:rPr lang="tr-TR" sz="1100"/>
              <a:t>240.000</a:t>
            </a:r>
          </a:p>
          <a:p>
            <a:pPr algn="r">
              <a:spcBef>
                <a:spcPct val="20000"/>
              </a:spcBef>
            </a:pPr>
            <a:r>
              <a:rPr lang="tr-TR" sz="1100"/>
              <a:t>250.000</a:t>
            </a:r>
          </a:p>
        </p:txBody>
      </p:sp>
      <p:sp>
        <p:nvSpPr>
          <p:cNvPr id="85037" name="Rectangle 45"/>
          <p:cNvSpPr>
            <a:spLocks noChangeArrowheads="1"/>
          </p:cNvSpPr>
          <p:nvPr/>
        </p:nvSpPr>
        <p:spPr bwMode="auto">
          <a:xfrm>
            <a:off x="5988050" y="3198813"/>
            <a:ext cx="863600" cy="876300"/>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38" name="Rectangle 46"/>
          <p:cNvSpPr>
            <a:spLocks noChangeArrowheads="1"/>
          </p:cNvSpPr>
          <p:nvPr/>
        </p:nvSpPr>
        <p:spPr bwMode="auto">
          <a:xfrm>
            <a:off x="5945188" y="2781300"/>
            <a:ext cx="863600" cy="436563"/>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39" name="Rectangle 47"/>
          <p:cNvSpPr>
            <a:spLocks noChangeArrowheads="1"/>
          </p:cNvSpPr>
          <p:nvPr/>
        </p:nvSpPr>
        <p:spPr bwMode="auto">
          <a:xfrm>
            <a:off x="5945188" y="2060575"/>
            <a:ext cx="863600" cy="449263"/>
          </a:xfrm>
          <a:prstGeom prst="rect">
            <a:avLst/>
          </a:prstGeom>
          <a:noFill/>
          <a:ln w="9525">
            <a:noFill/>
            <a:miter lim="800000"/>
            <a:headEnd/>
            <a:tailEnd/>
          </a:ln>
          <a:effectLst/>
        </p:spPr>
        <p:txBody>
          <a:bodyPr lIns="90000" tIns="18000" rIns="90000" bIns="18000"/>
          <a:lstStyle/>
          <a:p>
            <a:pPr algn="r">
              <a:spcBef>
                <a:spcPct val="20000"/>
              </a:spcBef>
            </a:pPr>
            <a:r>
              <a:rPr lang="tr-TR" sz="1100"/>
              <a:t>100.000</a:t>
            </a:r>
          </a:p>
          <a:p>
            <a:pPr algn="r">
              <a:spcBef>
                <a:spcPct val="20000"/>
              </a:spcBef>
            </a:pPr>
            <a:r>
              <a:rPr lang="tr-TR" sz="1100"/>
              <a:t>240.000</a:t>
            </a:r>
          </a:p>
        </p:txBody>
      </p:sp>
      <p:sp>
        <p:nvSpPr>
          <p:cNvPr id="85040" name="Rectangle 48"/>
          <p:cNvSpPr>
            <a:spLocks noChangeArrowheads="1"/>
          </p:cNvSpPr>
          <p:nvPr/>
        </p:nvSpPr>
        <p:spPr bwMode="auto">
          <a:xfrm>
            <a:off x="5945188" y="1427163"/>
            <a:ext cx="863600" cy="668337"/>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41" name="Rectangle 49"/>
          <p:cNvSpPr>
            <a:spLocks noChangeArrowheads="1"/>
          </p:cNvSpPr>
          <p:nvPr/>
        </p:nvSpPr>
        <p:spPr bwMode="auto">
          <a:xfrm>
            <a:off x="5945188" y="1209675"/>
            <a:ext cx="863600" cy="217488"/>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42" name="Rectangle 50"/>
          <p:cNvSpPr>
            <a:spLocks noChangeArrowheads="1"/>
          </p:cNvSpPr>
          <p:nvPr/>
        </p:nvSpPr>
        <p:spPr bwMode="auto">
          <a:xfrm>
            <a:off x="5945188" y="773113"/>
            <a:ext cx="863600" cy="436562"/>
          </a:xfrm>
          <a:prstGeom prst="rect">
            <a:avLst/>
          </a:prstGeom>
          <a:noFill/>
          <a:ln w="9525">
            <a:noFill/>
            <a:miter lim="800000"/>
            <a:headEnd/>
            <a:tailEnd/>
          </a:ln>
          <a:effectLst/>
        </p:spPr>
        <p:txBody>
          <a:bodyPr lIns="90000" tIns="18000" rIns="90000" bIns="18000"/>
          <a:lstStyle/>
          <a:p>
            <a:pPr algn="ctr">
              <a:spcBef>
                <a:spcPct val="20000"/>
              </a:spcBef>
            </a:pPr>
            <a:r>
              <a:rPr lang="tr-TR" sz="1100" b="1"/>
              <a:t>Tutar</a:t>
            </a:r>
          </a:p>
        </p:txBody>
      </p:sp>
      <p:sp>
        <p:nvSpPr>
          <p:cNvPr id="85043" name="Rectangle 51"/>
          <p:cNvSpPr>
            <a:spLocks noChangeArrowheads="1"/>
          </p:cNvSpPr>
          <p:nvPr/>
        </p:nvSpPr>
        <p:spPr bwMode="auto">
          <a:xfrm>
            <a:off x="5265738" y="5383213"/>
            <a:ext cx="693737" cy="708025"/>
          </a:xfrm>
          <a:prstGeom prst="rect">
            <a:avLst/>
          </a:prstGeom>
          <a:noFill/>
          <a:ln w="9525">
            <a:noFill/>
            <a:miter lim="800000"/>
            <a:headEnd/>
            <a:tailEnd/>
          </a:ln>
          <a:effectLst/>
        </p:spPr>
        <p:txBody>
          <a:bodyPr lIns="90000" tIns="18000" rIns="90000" bIns="18000"/>
          <a:lstStyle/>
          <a:p>
            <a:pPr algn="r">
              <a:spcBef>
                <a:spcPct val="20000"/>
              </a:spcBef>
            </a:pPr>
            <a:r>
              <a:rPr lang="tr-TR" sz="1100"/>
              <a:t>130,0</a:t>
            </a:r>
          </a:p>
          <a:p>
            <a:pPr algn="r">
              <a:spcBef>
                <a:spcPct val="20000"/>
              </a:spcBef>
            </a:pPr>
            <a:r>
              <a:rPr lang="tr-TR" sz="1100"/>
              <a:t>135,0</a:t>
            </a:r>
          </a:p>
        </p:txBody>
      </p:sp>
      <p:sp>
        <p:nvSpPr>
          <p:cNvPr id="85044" name="Rectangle 52"/>
          <p:cNvSpPr>
            <a:spLocks noChangeArrowheads="1"/>
          </p:cNvSpPr>
          <p:nvPr/>
        </p:nvSpPr>
        <p:spPr bwMode="auto">
          <a:xfrm>
            <a:off x="5294313" y="4729163"/>
            <a:ext cx="693737" cy="654050"/>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45" name="Rectangle 53"/>
          <p:cNvSpPr>
            <a:spLocks noChangeArrowheads="1"/>
          </p:cNvSpPr>
          <p:nvPr/>
        </p:nvSpPr>
        <p:spPr bwMode="auto">
          <a:xfrm>
            <a:off x="5251450" y="4075113"/>
            <a:ext cx="693738" cy="654050"/>
          </a:xfrm>
          <a:prstGeom prst="rect">
            <a:avLst/>
          </a:prstGeom>
          <a:noFill/>
          <a:ln w="9525">
            <a:noFill/>
            <a:miter lim="800000"/>
            <a:headEnd/>
            <a:tailEnd/>
          </a:ln>
          <a:effectLst/>
        </p:spPr>
        <p:txBody>
          <a:bodyPr lIns="90000" tIns="18000" rIns="90000" bIns="18000"/>
          <a:lstStyle/>
          <a:p>
            <a:pPr algn="r">
              <a:spcBef>
                <a:spcPct val="20000"/>
              </a:spcBef>
            </a:pPr>
            <a:r>
              <a:rPr lang="tr-TR" sz="1100"/>
              <a:t>120,0</a:t>
            </a:r>
          </a:p>
          <a:p>
            <a:pPr algn="r">
              <a:spcBef>
                <a:spcPct val="20000"/>
              </a:spcBef>
            </a:pPr>
            <a:r>
              <a:rPr lang="tr-TR" sz="1100"/>
              <a:t>125,0</a:t>
            </a:r>
          </a:p>
        </p:txBody>
      </p:sp>
      <p:sp>
        <p:nvSpPr>
          <p:cNvPr id="85046" name="Rectangle 54"/>
          <p:cNvSpPr>
            <a:spLocks noChangeArrowheads="1"/>
          </p:cNvSpPr>
          <p:nvPr/>
        </p:nvSpPr>
        <p:spPr bwMode="auto">
          <a:xfrm>
            <a:off x="5294313" y="3198813"/>
            <a:ext cx="693737" cy="876300"/>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47" name="Rectangle 55"/>
          <p:cNvSpPr>
            <a:spLocks noChangeArrowheads="1"/>
          </p:cNvSpPr>
          <p:nvPr/>
        </p:nvSpPr>
        <p:spPr bwMode="auto">
          <a:xfrm>
            <a:off x="5251450" y="2781300"/>
            <a:ext cx="693738" cy="436563"/>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48" name="Rectangle 56"/>
          <p:cNvSpPr>
            <a:spLocks noChangeArrowheads="1"/>
          </p:cNvSpPr>
          <p:nvPr/>
        </p:nvSpPr>
        <p:spPr bwMode="auto">
          <a:xfrm>
            <a:off x="5251450" y="2060575"/>
            <a:ext cx="693738" cy="666750"/>
          </a:xfrm>
          <a:prstGeom prst="rect">
            <a:avLst/>
          </a:prstGeom>
          <a:noFill/>
          <a:ln w="9525">
            <a:noFill/>
            <a:miter lim="800000"/>
            <a:headEnd/>
            <a:tailEnd/>
          </a:ln>
          <a:effectLst/>
        </p:spPr>
        <p:txBody>
          <a:bodyPr lIns="90000" tIns="18000" rIns="90000" bIns="18000"/>
          <a:lstStyle/>
          <a:p>
            <a:pPr algn="r">
              <a:spcBef>
                <a:spcPct val="20000"/>
              </a:spcBef>
            </a:pPr>
            <a:r>
              <a:rPr lang="tr-TR" sz="1100"/>
              <a:t>100,0</a:t>
            </a:r>
          </a:p>
          <a:p>
            <a:pPr algn="r">
              <a:spcBef>
                <a:spcPct val="20000"/>
              </a:spcBef>
            </a:pPr>
            <a:r>
              <a:rPr lang="tr-TR" sz="1100"/>
              <a:t>120,0</a:t>
            </a:r>
          </a:p>
        </p:txBody>
      </p:sp>
      <p:sp>
        <p:nvSpPr>
          <p:cNvPr id="85049" name="Rectangle 57"/>
          <p:cNvSpPr>
            <a:spLocks noChangeArrowheads="1"/>
          </p:cNvSpPr>
          <p:nvPr/>
        </p:nvSpPr>
        <p:spPr bwMode="auto">
          <a:xfrm>
            <a:off x="5251450" y="1427163"/>
            <a:ext cx="693738" cy="668337"/>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50" name="Rectangle 58"/>
          <p:cNvSpPr>
            <a:spLocks noChangeArrowheads="1"/>
          </p:cNvSpPr>
          <p:nvPr/>
        </p:nvSpPr>
        <p:spPr bwMode="auto">
          <a:xfrm>
            <a:off x="5251450" y="1209675"/>
            <a:ext cx="693738" cy="217488"/>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51" name="Rectangle 59"/>
          <p:cNvSpPr>
            <a:spLocks noChangeArrowheads="1"/>
          </p:cNvSpPr>
          <p:nvPr/>
        </p:nvSpPr>
        <p:spPr bwMode="auto">
          <a:xfrm>
            <a:off x="5251450" y="773113"/>
            <a:ext cx="693738" cy="436562"/>
          </a:xfrm>
          <a:prstGeom prst="rect">
            <a:avLst/>
          </a:prstGeom>
          <a:noFill/>
          <a:ln w="9525">
            <a:noFill/>
            <a:miter lim="800000"/>
            <a:headEnd/>
            <a:tailEnd/>
          </a:ln>
          <a:effectLst/>
        </p:spPr>
        <p:txBody>
          <a:bodyPr lIns="90000" tIns="18000" rIns="90000" bIns="18000"/>
          <a:lstStyle/>
          <a:p>
            <a:pPr algn="ctr">
              <a:spcBef>
                <a:spcPct val="20000"/>
              </a:spcBef>
            </a:pPr>
            <a:r>
              <a:rPr lang="tr-TR" sz="1100" b="1"/>
              <a:t>Birim</a:t>
            </a:r>
          </a:p>
          <a:p>
            <a:pPr algn="ctr">
              <a:spcBef>
                <a:spcPct val="20000"/>
              </a:spcBef>
            </a:pPr>
            <a:r>
              <a:rPr lang="tr-TR" sz="1100" b="1"/>
              <a:t>Fiyat</a:t>
            </a:r>
          </a:p>
        </p:txBody>
      </p:sp>
      <p:sp>
        <p:nvSpPr>
          <p:cNvPr id="85052" name="Rectangle 60"/>
          <p:cNvSpPr>
            <a:spLocks noChangeArrowheads="1"/>
          </p:cNvSpPr>
          <p:nvPr/>
        </p:nvSpPr>
        <p:spPr bwMode="auto">
          <a:xfrm>
            <a:off x="4633913" y="5383213"/>
            <a:ext cx="631825" cy="436562"/>
          </a:xfrm>
          <a:prstGeom prst="rect">
            <a:avLst/>
          </a:prstGeom>
          <a:noFill/>
          <a:ln w="9525">
            <a:noFill/>
            <a:miter lim="800000"/>
            <a:headEnd/>
            <a:tailEnd/>
          </a:ln>
          <a:effectLst/>
        </p:spPr>
        <p:txBody>
          <a:bodyPr lIns="90000" tIns="18000" rIns="90000" bIns="18000"/>
          <a:lstStyle/>
          <a:p>
            <a:pPr algn="r">
              <a:spcBef>
                <a:spcPct val="20000"/>
              </a:spcBef>
            </a:pPr>
            <a:r>
              <a:rPr lang="tr-TR" sz="1100"/>
              <a:t>1.000</a:t>
            </a:r>
          </a:p>
          <a:p>
            <a:pPr algn="r">
              <a:spcBef>
                <a:spcPct val="20000"/>
              </a:spcBef>
            </a:pPr>
            <a:r>
              <a:rPr lang="tr-TR" sz="1100"/>
              <a:t>600</a:t>
            </a:r>
          </a:p>
        </p:txBody>
      </p:sp>
      <p:sp>
        <p:nvSpPr>
          <p:cNvPr id="85053" name="Rectangle 61"/>
          <p:cNvSpPr>
            <a:spLocks noChangeArrowheads="1"/>
          </p:cNvSpPr>
          <p:nvPr/>
        </p:nvSpPr>
        <p:spPr bwMode="auto">
          <a:xfrm>
            <a:off x="4662488" y="4729163"/>
            <a:ext cx="631825" cy="654050"/>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54" name="Rectangle 62"/>
          <p:cNvSpPr>
            <a:spLocks noChangeArrowheads="1"/>
          </p:cNvSpPr>
          <p:nvPr/>
        </p:nvSpPr>
        <p:spPr bwMode="auto">
          <a:xfrm>
            <a:off x="4619625" y="4075113"/>
            <a:ext cx="631825" cy="436562"/>
          </a:xfrm>
          <a:prstGeom prst="rect">
            <a:avLst/>
          </a:prstGeom>
          <a:noFill/>
          <a:ln w="9525">
            <a:noFill/>
            <a:miter lim="800000"/>
            <a:headEnd/>
            <a:tailEnd/>
          </a:ln>
          <a:effectLst/>
        </p:spPr>
        <p:txBody>
          <a:bodyPr lIns="90000" tIns="18000" rIns="90000" bIns="18000"/>
          <a:lstStyle/>
          <a:p>
            <a:pPr algn="r">
              <a:spcBef>
                <a:spcPct val="20000"/>
              </a:spcBef>
            </a:pPr>
            <a:r>
              <a:rPr lang="tr-TR" sz="1100"/>
              <a:t>2.000</a:t>
            </a:r>
          </a:p>
          <a:p>
            <a:pPr algn="r">
              <a:spcBef>
                <a:spcPct val="20000"/>
              </a:spcBef>
            </a:pPr>
            <a:r>
              <a:rPr lang="tr-TR" sz="1100"/>
              <a:t>2.000</a:t>
            </a:r>
          </a:p>
        </p:txBody>
      </p:sp>
      <p:sp>
        <p:nvSpPr>
          <p:cNvPr id="85055" name="Rectangle 63"/>
          <p:cNvSpPr>
            <a:spLocks noChangeArrowheads="1"/>
          </p:cNvSpPr>
          <p:nvPr/>
        </p:nvSpPr>
        <p:spPr bwMode="auto">
          <a:xfrm>
            <a:off x="4662488" y="3198813"/>
            <a:ext cx="631825" cy="876300"/>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56" name="Rectangle 64"/>
          <p:cNvSpPr>
            <a:spLocks noChangeArrowheads="1"/>
          </p:cNvSpPr>
          <p:nvPr/>
        </p:nvSpPr>
        <p:spPr bwMode="auto">
          <a:xfrm>
            <a:off x="4619625" y="2781300"/>
            <a:ext cx="631825" cy="436563"/>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57" name="Rectangle 65"/>
          <p:cNvSpPr>
            <a:spLocks noChangeArrowheads="1"/>
          </p:cNvSpPr>
          <p:nvPr/>
        </p:nvSpPr>
        <p:spPr bwMode="auto">
          <a:xfrm>
            <a:off x="4619625" y="2060575"/>
            <a:ext cx="631825" cy="449263"/>
          </a:xfrm>
          <a:prstGeom prst="rect">
            <a:avLst/>
          </a:prstGeom>
          <a:noFill/>
          <a:ln w="9525">
            <a:noFill/>
            <a:miter lim="800000"/>
            <a:headEnd/>
            <a:tailEnd/>
          </a:ln>
          <a:effectLst/>
        </p:spPr>
        <p:txBody>
          <a:bodyPr lIns="90000" tIns="18000" rIns="90000" bIns="18000"/>
          <a:lstStyle/>
          <a:p>
            <a:pPr algn="r">
              <a:spcBef>
                <a:spcPct val="20000"/>
              </a:spcBef>
            </a:pPr>
            <a:r>
              <a:rPr lang="tr-TR" sz="1100"/>
              <a:t>1.000</a:t>
            </a:r>
          </a:p>
          <a:p>
            <a:pPr algn="r">
              <a:spcBef>
                <a:spcPct val="20000"/>
              </a:spcBef>
            </a:pPr>
            <a:r>
              <a:rPr lang="tr-TR" sz="1100"/>
              <a:t>2.000</a:t>
            </a:r>
          </a:p>
        </p:txBody>
      </p:sp>
      <p:sp>
        <p:nvSpPr>
          <p:cNvPr id="85058" name="Rectangle 66"/>
          <p:cNvSpPr>
            <a:spLocks noChangeArrowheads="1"/>
          </p:cNvSpPr>
          <p:nvPr/>
        </p:nvSpPr>
        <p:spPr bwMode="auto">
          <a:xfrm>
            <a:off x="4619625" y="1427163"/>
            <a:ext cx="631825" cy="668337"/>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59" name="Rectangle 67"/>
          <p:cNvSpPr>
            <a:spLocks noChangeArrowheads="1"/>
          </p:cNvSpPr>
          <p:nvPr/>
        </p:nvSpPr>
        <p:spPr bwMode="auto">
          <a:xfrm>
            <a:off x="4619625" y="1209675"/>
            <a:ext cx="631825" cy="217488"/>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60" name="Rectangle 68"/>
          <p:cNvSpPr>
            <a:spLocks noChangeArrowheads="1"/>
          </p:cNvSpPr>
          <p:nvPr/>
        </p:nvSpPr>
        <p:spPr bwMode="auto">
          <a:xfrm>
            <a:off x="4619625" y="773113"/>
            <a:ext cx="631825" cy="436562"/>
          </a:xfrm>
          <a:prstGeom prst="rect">
            <a:avLst/>
          </a:prstGeom>
          <a:noFill/>
          <a:ln w="9525">
            <a:noFill/>
            <a:miter lim="800000"/>
            <a:headEnd/>
            <a:tailEnd/>
          </a:ln>
          <a:effectLst/>
        </p:spPr>
        <p:txBody>
          <a:bodyPr lIns="90000" tIns="18000" rIns="90000" bIns="18000"/>
          <a:lstStyle/>
          <a:p>
            <a:pPr algn="ctr">
              <a:spcBef>
                <a:spcPct val="20000"/>
              </a:spcBef>
            </a:pPr>
            <a:r>
              <a:rPr lang="tr-TR" sz="1100" b="1"/>
              <a:t>Mik.</a:t>
            </a:r>
          </a:p>
        </p:txBody>
      </p:sp>
      <p:sp>
        <p:nvSpPr>
          <p:cNvPr id="85061" name="Rectangle 69"/>
          <p:cNvSpPr>
            <a:spLocks noChangeArrowheads="1"/>
          </p:cNvSpPr>
          <p:nvPr/>
        </p:nvSpPr>
        <p:spPr bwMode="auto">
          <a:xfrm>
            <a:off x="4619625" y="555625"/>
            <a:ext cx="2189163" cy="217488"/>
          </a:xfrm>
          <a:prstGeom prst="rect">
            <a:avLst/>
          </a:prstGeom>
          <a:noFill/>
          <a:ln w="9525">
            <a:noFill/>
            <a:miter lim="800000"/>
            <a:headEnd/>
            <a:tailEnd/>
          </a:ln>
          <a:effectLst/>
        </p:spPr>
        <p:txBody>
          <a:bodyPr lIns="90000" tIns="18000" rIns="90000" bIns="18000"/>
          <a:lstStyle/>
          <a:p>
            <a:pPr algn="ctr">
              <a:spcBef>
                <a:spcPct val="20000"/>
              </a:spcBef>
            </a:pPr>
            <a:r>
              <a:rPr lang="tr-TR" sz="1100" b="1"/>
              <a:t>Çıkan</a:t>
            </a:r>
          </a:p>
        </p:txBody>
      </p:sp>
      <p:sp>
        <p:nvSpPr>
          <p:cNvPr id="85062" name="Rectangle 70"/>
          <p:cNvSpPr>
            <a:spLocks noChangeArrowheads="1"/>
          </p:cNvSpPr>
          <p:nvPr/>
        </p:nvSpPr>
        <p:spPr bwMode="auto">
          <a:xfrm>
            <a:off x="3770313" y="5383213"/>
            <a:ext cx="863600" cy="708025"/>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63" name="Rectangle 71"/>
          <p:cNvSpPr>
            <a:spLocks noChangeArrowheads="1"/>
          </p:cNvSpPr>
          <p:nvPr/>
        </p:nvSpPr>
        <p:spPr bwMode="auto">
          <a:xfrm>
            <a:off x="3798888" y="4729163"/>
            <a:ext cx="863600" cy="654050"/>
          </a:xfrm>
          <a:prstGeom prst="rect">
            <a:avLst/>
          </a:prstGeom>
          <a:noFill/>
          <a:ln w="9525">
            <a:noFill/>
            <a:miter lim="800000"/>
            <a:headEnd/>
            <a:tailEnd/>
          </a:ln>
          <a:effectLst/>
        </p:spPr>
        <p:txBody>
          <a:bodyPr lIns="90000" tIns="18000" rIns="90000" bIns="18000"/>
          <a:lstStyle/>
          <a:p>
            <a:pPr algn="r">
              <a:spcBef>
                <a:spcPct val="20000"/>
              </a:spcBef>
            </a:pPr>
            <a:r>
              <a:rPr lang="tr-TR" sz="1100"/>
              <a:t>270.000</a:t>
            </a:r>
          </a:p>
        </p:txBody>
      </p:sp>
      <p:sp>
        <p:nvSpPr>
          <p:cNvPr id="85064" name="Rectangle 72"/>
          <p:cNvSpPr>
            <a:spLocks noChangeArrowheads="1"/>
          </p:cNvSpPr>
          <p:nvPr/>
        </p:nvSpPr>
        <p:spPr bwMode="auto">
          <a:xfrm>
            <a:off x="3756025" y="4075113"/>
            <a:ext cx="863600" cy="654050"/>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65" name="Rectangle 73"/>
          <p:cNvSpPr>
            <a:spLocks noChangeArrowheads="1"/>
          </p:cNvSpPr>
          <p:nvPr/>
        </p:nvSpPr>
        <p:spPr bwMode="auto">
          <a:xfrm>
            <a:off x="3798888" y="3198813"/>
            <a:ext cx="863600" cy="876300"/>
          </a:xfrm>
          <a:prstGeom prst="rect">
            <a:avLst/>
          </a:prstGeom>
          <a:noFill/>
          <a:ln w="9525">
            <a:noFill/>
            <a:miter lim="800000"/>
            <a:headEnd/>
            <a:tailEnd/>
          </a:ln>
          <a:effectLst/>
        </p:spPr>
        <p:txBody>
          <a:bodyPr lIns="90000" tIns="18000" rIns="90000" bIns="18000"/>
          <a:lstStyle/>
          <a:p>
            <a:pPr algn="r">
              <a:spcBef>
                <a:spcPct val="20000"/>
              </a:spcBef>
            </a:pPr>
            <a:r>
              <a:rPr lang="tr-TR" sz="1100"/>
              <a:t>130.000</a:t>
            </a:r>
          </a:p>
        </p:txBody>
      </p:sp>
      <p:sp>
        <p:nvSpPr>
          <p:cNvPr id="85066" name="Rectangle 74"/>
          <p:cNvSpPr>
            <a:spLocks noChangeArrowheads="1"/>
          </p:cNvSpPr>
          <p:nvPr/>
        </p:nvSpPr>
        <p:spPr bwMode="auto">
          <a:xfrm>
            <a:off x="3756025" y="2781300"/>
            <a:ext cx="863600" cy="436563"/>
          </a:xfrm>
          <a:prstGeom prst="rect">
            <a:avLst/>
          </a:prstGeom>
          <a:noFill/>
          <a:ln w="9525">
            <a:noFill/>
            <a:miter lim="800000"/>
            <a:headEnd/>
            <a:tailEnd/>
          </a:ln>
          <a:effectLst/>
        </p:spPr>
        <p:txBody>
          <a:bodyPr lIns="90000" tIns="18000" rIns="90000" bIns="18000"/>
          <a:lstStyle/>
          <a:p>
            <a:pPr algn="r">
              <a:spcBef>
                <a:spcPct val="20000"/>
              </a:spcBef>
            </a:pPr>
            <a:r>
              <a:rPr lang="tr-TR" sz="1100"/>
              <a:t>250.000</a:t>
            </a:r>
          </a:p>
        </p:txBody>
      </p:sp>
      <p:sp>
        <p:nvSpPr>
          <p:cNvPr id="85067" name="Rectangle 75"/>
          <p:cNvSpPr>
            <a:spLocks noChangeArrowheads="1"/>
          </p:cNvSpPr>
          <p:nvPr/>
        </p:nvSpPr>
        <p:spPr bwMode="auto">
          <a:xfrm>
            <a:off x="3756025" y="2060575"/>
            <a:ext cx="863600" cy="666750"/>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68" name="Rectangle 76"/>
          <p:cNvSpPr>
            <a:spLocks noChangeArrowheads="1"/>
          </p:cNvSpPr>
          <p:nvPr/>
        </p:nvSpPr>
        <p:spPr bwMode="auto">
          <a:xfrm>
            <a:off x="3756025" y="1427163"/>
            <a:ext cx="863600" cy="668337"/>
          </a:xfrm>
          <a:prstGeom prst="rect">
            <a:avLst/>
          </a:prstGeom>
          <a:noFill/>
          <a:ln w="9525">
            <a:noFill/>
            <a:miter lim="800000"/>
            <a:headEnd/>
            <a:tailEnd/>
          </a:ln>
          <a:effectLst/>
        </p:spPr>
        <p:txBody>
          <a:bodyPr lIns="90000" tIns="18000" rIns="90000" bIns="18000"/>
          <a:lstStyle/>
          <a:p>
            <a:pPr algn="r">
              <a:spcBef>
                <a:spcPct val="20000"/>
              </a:spcBef>
            </a:pPr>
            <a:r>
              <a:rPr lang="tr-TR" sz="1100"/>
              <a:t>480.000</a:t>
            </a:r>
          </a:p>
        </p:txBody>
      </p:sp>
      <p:sp>
        <p:nvSpPr>
          <p:cNvPr id="85069" name="Rectangle 77"/>
          <p:cNvSpPr>
            <a:spLocks noChangeArrowheads="1"/>
          </p:cNvSpPr>
          <p:nvPr/>
        </p:nvSpPr>
        <p:spPr bwMode="auto">
          <a:xfrm>
            <a:off x="3756025" y="1209675"/>
            <a:ext cx="863600" cy="217488"/>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70" name="Rectangle 78"/>
          <p:cNvSpPr>
            <a:spLocks noChangeArrowheads="1"/>
          </p:cNvSpPr>
          <p:nvPr/>
        </p:nvSpPr>
        <p:spPr bwMode="auto">
          <a:xfrm>
            <a:off x="3756025" y="773113"/>
            <a:ext cx="863600" cy="436562"/>
          </a:xfrm>
          <a:prstGeom prst="rect">
            <a:avLst/>
          </a:prstGeom>
          <a:noFill/>
          <a:ln w="9525">
            <a:noFill/>
            <a:miter lim="800000"/>
            <a:headEnd/>
            <a:tailEnd/>
          </a:ln>
          <a:effectLst/>
        </p:spPr>
        <p:txBody>
          <a:bodyPr lIns="90000" tIns="18000" rIns="90000" bIns="18000"/>
          <a:lstStyle/>
          <a:p>
            <a:pPr algn="ctr">
              <a:spcBef>
                <a:spcPct val="20000"/>
              </a:spcBef>
            </a:pPr>
            <a:r>
              <a:rPr lang="tr-TR" sz="1100" b="1"/>
              <a:t>Tutar</a:t>
            </a:r>
          </a:p>
        </p:txBody>
      </p:sp>
      <p:sp>
        <p:nvSpPr>
          <p:cNvPr id="85071" name="Rectangle 79"/>
          <p:cNvSpPr>
            <a:spLocks noChangeArrowheads="1"/>
          </p:cNvSpPr>
          <p:nvPr/>
        </p:nvSpPr>
        <p:spPr bwMode="auto">
          <a:xfrm>
            <a:off x="3103563" y="773113"/>
            <a:ext cx="652462" cy="436562"/>
          </a:xfrm>
          <a:prstGeom prst="rect">
            <a:avLst/>
          </a:prstGeom>
          <a:noFill/>
          <a:ln w="9525">
            <a:noFill/>
            <a:miter lim="800000"/>
            <a:headEnd/>
            <a:tailEnd/>
          </a:ln>
          <a:effectLst/>
        </p:spPr>
        <p:txBody>
          <a:bodyPr lIns="90000" tIns="18000" rIns="90000" bIns="18000"/>
          <a:lstStyle/>
          <a:p>
            <a:pPr algn="ctr">
              <a:spcBef>
                <a:spcPct val="20000"/>
              </a:spcBef>
            </a:pPr>
            <a:r>
              <a:rPr lang="tr-TR" sz="1100" b="1"/>
              <a:t>Birim</a:t>
            </a:r>
          </a:p>
          <a:p>
            <a:pPr algn="ctr">
              <a:spcBef>
                <a:spcPct val="20000"/>
              </a:spcBef>
            </a:pPr>
            <a:r>
              <a:rPr lang="tr-TR" sz="1100" b="1"/>
              <a:t>Fiyat</a:t>
            </a:r>
          </a:p>
        </p:txBody>
      </p:sp>
      <p:sp>
        <p:nvSpPr>
          <p:cNvPr id="85072" name="Rectangle 80"/>
          <p:cNvSpPr>
            <a:spLocks noChangeArrowheads="1"/>
          </p:cNvSpPr>
          <p:nvPr/>
        </p:nvSpPr>
        <p:spPr bwMode="auto">
          <a:xfrm>
            <a:off x="2471738" y="773113"/>
            <a:ext cx="631825" cy="436562"/>
          </a:xfrm>
          <a:prstGeom prst="rect">
            <a:avLst/>
          </a:prstGeom>
          <a:noFill/>
          <a:ln w="9525">
            <a:noFill/>
            <a:miter lim="800000"/>
            <a:headEnd/>
            <a:tailEnd/>
          </a:ln>
          <a:effectLst/>
        </p:spPr>
        <p:txBody>
          <a:bodyPr lIns="90000" tIns="18000" rIns="90000" bIns="18000"/>
          <a:lstStyle/>
          <a:p>
            <a:pPr algn="ctr">
              <a:spcBef>
                <a:spcPct val="20000"/>
              </a:spcBef>
            </a:pPr>
            <a:r>
              <a:rPr lang="tr-TR" sz="1100" b="1"/>
              <a:t>Mik.</a:t>
            </a:r>
          </a:p>
        </p:txBody>
      </p:sp>
      <p:sp>
        <p:nvSpPr>
          <p:cNvPr id="85073" name="Rectangle 81"/>
          <p:cNvSpPr>
            <a:spLocks noChangeArrowheads="1"/>
          </p:cNvSpPr>
          <p:nvPr/>
        </p:nvSpPr>
        <p:spPr bwMode="auto">
          <a:xfrm>
            <a:off x="3117850" y="5383213"/>
            <a:ext cx="652463" cy="708025"/>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74" name="Rectangle 82"/>
          <p:cNvSpPr>
            <a:spLocks noChangeArrowheads="1"/>
          </p:cNvSpPr>
          <p:nvPr/>
        </p:nvSpPr>
        <p:spPr bwMode="auto">
          <a:xfrm>
            <a:off x="2486025" y="5383213"/>
            <a:ext cx="631825" cy="708025"/>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75" name="Rectangle 83"/>
          <p:cNvSpPr>
            <a:spLocks noChangeArrowheads="1"/>
          </p:cNvSpPr>
          <p:nvPr/>
        </p:nvSpPr>
        <p:spPr bwMode="auto">
          <a:xfrm>
            <a:off x="969963" y="5383213"/>
            <a:ext cx="1516062" cy="708025"/>
          </a:xfrm>
          <a:prstGeom prst="rect">
            <a:avLst/>
          </a:prstGeom>
          <a:noFill/>
          <a:ln w="9525">
            <a:noFill/>
            <a:miter lim="800000"/>
            <a:headEnd/>
            <a:tailEnd/>
          </a:ln>
          <a:effectLst/>
        </p:spPr>
        <p:txBody>
          <a:bodyPr lIns="90000" tIns="18000" rIns="90000" bIns="18000"/>
          <a:lstStyle/>
          <a:p>
            <a:pPr>
              <a:spcBef>
                <a:spcPct val="20000"/>
              </a:spcBef>
            </a:pPr>
            <a:r>
              <a:rPr lang="tr-TR" sz="1100"/>
              <a:t>Üretime Sevk</a:t>
            </a:r>
          </a:p>
        </p:txBody>
      </p:sp>
      <p:sp>
        <p:nvSpPr>
          <p:cNvPr id="85076" name="Rectangle 84"/>
          <p:cNvSpPr>
            <a:spLocks noChangeArrowheads="1"/>
          </p:cNvSpPr>
          <p:nvPr/>
        </p:nvSpPr>
        <p:spPr bwMode="auto">
          <a:xfrm>
            <a:off x="338138" y="5383213"/>
            <a:ext cx="631825" cy="708025"/>
          </a:xfrm>
          <a:prstGeom prst="rect">
            <a:avLst/>
          </a:prstGeom>
          <a:noFill/>
          <a:ln w="9525">
            <a:noFill/>
            <a:miter lim="800000"/>
            <a:headEnd/>
            <a:tailEnd/>
          </a:ln>
          <a:effectLst/>
        </p:spPr>
        <p:txBody>
          <a:bodyPr lIns="90000" tIns="18000" rIns="90000" bIns="18000"/>
          <a:lstStyle/>
          <a:p>
            <a:pPr>
              <a:spcBef>
                <a:spcPct val="20000"/>
              </a:spcBef>
            </a:pPr>
            <a:r>
              <a:rPr lang="tr-TR" sz="1100"/>
              <a:t>28.11</a:t>
            </a:r>
          </a:p>
        </p:txBody>
      </p:sp>
      <p:sp>
        <p:nvSpPr>
          <p:cNvPr id="85077" name="Rectangle 85"/>
          <p:cNvSpPr>
            <a:spLocks noChangeArrowheads="1"/>
          </p:cNvSpPr>
          <p:nvPr/>
        </p:nvSpPr>
        <p:spPr bwMode="auto">
          <a:xfrm>
            <a:off x="3146425" y="4729163"/>
            <a:ext cx="652463" cy="654050"/>
          </a:xfrm>
          <a:prstGeom prst="rect">
            <a:avLst/>
          </a:prstGeom>
          <a:noFill/>
          <a:ln w="9525">
            <a:noFill/>
            <a:miter lim="800000"/>
            <a:headEnd/>
            <a:tailEnd/>
          </a:ln>
          <a:effectLst/>
        </p:spPr>
        <p:txBody>
          <a:bodyPr lIns="90000" tIns="18000" rIns="90000" bIns="18000"/>
          <a:lstStyle/>
          <a:p>
            <a:pPr algn="r">
              <a:spcBef>
                <a:spcPct val="20000"/>
              </a:spcBef>
            </a:pPr>
            <a:r>
              <a:rPr lang="tr-TR" sz="1100"/>
              <a:t>135,0</a:t>
            </a:r>
          </a:p>
        </p:txBody>
      </p:sp>
      <p:sp>
        <p:nvSpPr>
          <p:cNvPr id="85078" name="Rectangle 86"/>
          <p:cNvSpPr>
            <a:spLocks noChangeArrowheads="1"/>
          </p:cNvSpPr>
          <p:nvPr/>
        </p:nvSpPr>
        <p:spPr bwMode="auto">
          <a:xfrm>
            <a:off x="2514600" y="4729163"/>
            <a:ext cx="631825" cy="654050"/>
          </a:xfrm>
          <a:prstGeom prst="rect">
            <a:avLst/>
          </a:prstGeom>
          <a:noFill/>
          <a:ln w="9525">
            <a:noFill/>
            <a:miter lim="800000"/>
            <a:headEnd/>
            <a:tailEnd/>
          </a:ln>
          <a:effectLst/>
        </p:spPr>
        <p:txBody>
          <a:bodyPr lIns="90000" tIns="18000" rIns="90000" bIns="18000"/>
          <a:lstStyle/>
          <a:p>
            <a:pPr algn="r">
              <a:spcBef>
                <a:spcPct val="20000"/>
              </a:spcBef>
            </a:pPr>
            <a:r>
              <a:rPr lang="tr-TR" sz="1100"/>
              <a:t>2.000</a:t>
            </a:r>
          </a:p>
        </p:txBody>
      </p:sp>
      <p:sp>
        <p:nvSpPr>
          <p:cNvPr id="85079" name="Rectangle 87"/>
          <p:cNvSpPr>
            <a:spLocks noChangeArrowheads="1"/>
          </p:cNvSpPr>
          <p:nvPr/>
        </p:nvSpPr>
        <p:spPr bwMode="auto">
          <a:xfrm>
            <a:off x="998538" y="4729163"/>
            <a:ext cx="1516062" cy="654050"/>
          </a:xfrm>
          <a:prstGeom prst="rect">
            <a:avLst/>
          </a:prstGeom>
          <a:noFill/>
          <a:ln w="9525">
            <a:noFill/>
            <a:miter lim="800000"/>
            <a:headEnd/>
            <a:tailEnd/>
          </a:ln>
          <a:effectLst/>
        </p:spPr>
        <p:txBody>
          <a:bodyPr lIns="90000" tIns="18000" rIns="90000" bIns="18000"/>
          <a:lstStyle/>
          <a:p>
            <a:pPr>
              <a:spcBef>
                <a:spcPct val="20000"/>
              </a:spcBef>
            </a:pPr>
            <a:r>
              <a:rPr lang="tr-TR" sz="1100"/>
              <a:t>Alış</a:t>
            </a:r>
          </a:p>
        </p:txBody>
      </p:sp>
      <p:sp>
        <p:nvSpPr>
          <p:cNvPr id="85080" name="Rectangle 88"/>
          <p:cNvSpPr>
            <a:spLocks noChangeArrowheads="1"/>
          </p:cNvSpPr>
          <p:nvPr/>
        </p:nvSpPr>
        <p:spPr bwMode="auto">
          <a:xfrm>
            <a:off x="366713" y="4729163"/>
            <a:ext cx="631825" cy="654050"/>
          </a:xfrm>
          <a:prstGeom prst="rect">
            <a:avLst/>
          </a:prstGeom>
          <a:noFill/>
          <a:ln w="9525">
            <a:noFill/>
            <a:miter lim="800000"/>
            <a:headEnd/>
            <a:tailEnd/>
          </a:ln>
          <a:effectLst/>
        </p:spPr>
        <p:txBody>
          <a:bodyPr lIns="90000" tIns="18000" rIns="90000" bIns="18000"/>
          <a:lstStyle/>
          <a:p>
            <a:pPr>
              <a:spcBef>
                <a:spcPct val="20000"/>
              </a:spcBef>
            </a:pPr>
            <a:r>
              <a:rPr lang="tr-TR" sz="1100"/>
              <a:t>25.11</a:t>
            </a:r>
          </a:p>
        </p:txBody>
      </p:sp>
      <p:sp>
        <p:nvSpPr>
          <p:cNvPr id="85081" name="Rectangle 89"/>
          <p:cNvSpPr>
            <a:spLocks noChangeArrowheads="1"/>
          </p:cNvSpPr>
          <p:nvPr/>
        </p:nvSpPr>
        <p:spPr bwMode="auto">
          <a:xfrm>
            <a:off x="3103563" y="4075113"/>
            <a:ext cx="652462" cy="654050"/>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82" name="Rectangle 90"/>
          <p:cNvSpPr>
            <a:spLocks noChangeArrowheads="1"/>
          </p:cNvSpPr>
          <p:nvPr/>
        </p:nvSpPr>
        <p:spPr bwMode="auto">
          <a:xfrm>
            <a:off x="2471738" y="4075113"/>
            <a:ext cx="631825" cy="654050"/>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83" name="Rectangle 91"/>
          <p:cNvSpPr>
            <a:spLocks noChangeArrowheads="1"/>
          </p:cNvSpPr>
          <p:nvPr/>
        </p:nvSpPr>
        <p:spPr bwMode="auto">
          <a:xfrm>
            <a:off x="955675" y="4075113"/>
            <a:ext cx="1516063" cy="654050"/>
          </a:xfrm>
          <a:prstGeom prst="rect">
            <a:avLst/>
          </a:prstGeom>
          <a:noFill/>
          <a:ln w="9525">
            <a:noFill/>
            <a:miter lim="800000"/>
            <a:headEnd/>
            <a:tailEnd/>
          </a:ln>
          <a:effectLst/>
        </p:spPr>
        <p:txBody>
          <a:bodyPr lIns="90000" tIns="18000" rIns="90000" bIns="18000"/>
          <a:lstStyle/>
          <a:p>
            <a:pPr>
              <a:spcBef>
                <a:spcPct val="20000"/>
              </a:spcBef>
            </a:pPr>
            <a:r>
              <a:rPr lang="tr-TR" sz="1100"/>
              <a:t>Üretime Sevk</a:t>
            </a:r>
          </a:p>
        </p:txBody>
      </p:sp>
      <p:sp>
        <p:nvSpPr>
          <p:cNvPr id="85084" name="Rectangle 92"/>
          <p:cNvSpPr>
            <a:spLocks noChangeArrowheads="1"/>
          </p:cNvSpPr>
          <p:nvPr/>
        </p:nvSpPr>
        <p:spPr bwMode="auto">
          <a:xfrm>
            <a:off x="323850" y="4075113"/>
            <a:ext cx="631825" cy="654050"/>
          </a:xfrm>
          <a:prstGeom prst="rect">
            <a:avLst/>
          </a:prstGeom>
          <a:noFill/>
          <a:ln w="9525">
            <a:noFill/>
            <a:miter lim="800000"/>
            <a:headEnd/>
            <a:tailEnd/>
          </a:ln>
          <a:effectLst/>
        </p:spPr>
        <p:txBody>
          <a:bodyPr lIns="90000" tIns="18000" rIns="90000" bIns="18000"/>
          <a:lstStyle/>
          <a:p>
            <a:pPr>
              <a:spcBef>
                <a:spcPct val="20000"/>
              </a:spcBef>
            </a:pPr>
            <a:r>
              <a:rPr lang="tr-TR" sz="1100"/>
              <a:t>20.11</a:t>
            </a:r>
          </a:p>
        </p:txBody>
      </p:sp>
      <p:sp>
        <p:nvSpPr>
          <p:cNvPr id="85085" name="Rectangle 93"/>
          <p:cNvSpPr>
            <a:spLocks noChangeArrowheads="1"/>
          </p:cNvSpPr>
          <p:nvPr/>
        </p:nvSpPr>
        <p:spPr bwMode="auto">
          <a:xfrm>
            <a:off x="3146425" y="3198813"/>
            <a:ext cx="652463" cy="876300"/>
          </a:xfrm>
          <a:prstGeom prst="rect">
            <a:avLst/>
          </a:prstGeom>
          <a:noFill/>
          <a:ln w="9525">
            <a:noFill/>
            <a:miter lim="800000"/>
            <a:headEnd/>
            <a:tailEnd/>
          </a:ln>
          <a:effectLst/>
        </p:spPr>
        <p:txBody>
          <a:bodyPr lIns="90000" tIns="18000" rIns="90000" bIns="18000"/>
          <a:lstStyle/>
          <a:p>
            <a:pPr algn="r">
              <a:spcBef>
                <a:spcPct val="20000"/>
              </a:spcBef>
            </a:pPr>
            <a:r>
              <a:rPr lang="tr-TR" sz="1100"/>
              <a:t>130,0</a:t>
            </a:r>
          </a:p>
        </p:txBody>
      </p:sp>
      <p:sp>
        <p:nvSpPr>
          <p:cNvPr id="85086" name="Rectangle 94"/>
          <p:cNvSpPr>
            <a:spLocks noChangeArrowheads="1"/>
          </p:cNvSpPr>
          <p:nvPr/>
        </p:nvSpPr>
        <p:spPr bwMode="auto">
          <a:xfrm>
            <a:off x="2514600" y="3198813"/>
            <a:ext cx="631825" cy="876300"/>
          </a:xfrm>
          <a:prstGeom prst="rect">
            <a:avLst/>
          </a:prstGeom>
          <a:noFill/>
          <a:ln w="9525">
            <a:noFill/>
            <a:miter lim="800000"/>
            <a:headEnd/>
            <a:tailEnd/>
          </a:ln>
          <a:effectLst/>
        </p:spPr>
        <p:txBody>
          <a:bodyPr lIns="90000" tIns="18000" rIns="90000" bIns="18000"/>
          <a:lstStyle/>
          <a:p>
            <a:pPr algn="r">
              <a:spcBef>
                <a:spcPct val="20000"/>
              </a:spcBef>
            </a:pPr>
            <a:r>
              <a:rPr lang="tr-TR" sz="1100"/>
              <a:t>1.000</a:t>
            </a:r>
          </a:p>
        </p:txBody>
      </p:sp>
      <p:sp>
        <p:nvSpPr>
          <p:cNvPr id="85087" name="Rectangle 95"/>
          <p:cNvSpPr>
            <a:spLocks noChangeArrowheads="1"/>
          </p:cNvSpPr>
          <p:nvPr/>
        </p:nvSpPr>
        <p:spPr bwMode="auto">
          <a:xfrm>
            <a:off x="998538" y="3198813"/>
            <a:ext cx="1516062" cy="876300"/>
          </a:xfrm>
          <a:prstGeom prst="rect">
            <a:avLst/>
          </a:prstGeom>
          <a:noFill/>
          <a:ln w="9525">
            <a:noFill/>
            <a:miter lim="800000"/>
            <a:headEnd/>
            <a:tailEnd/>
          </a:ln>
          <a:effectLst/>
        </p:spPr>
        <p:txBody>
          <a:bodyPr lIns="90000" tIns="18000" rIns="90000" bIns="18000"/>
          <a:lstStyle/>
          <a:p>
            <a:pPr>
              <a:spcBef>
                <a:spcPct val="20000"/>
              </a:spcBef>
            </a:pPr>
            <a:r>
              <a:rPr lang="tr-TR" sz="1100"/>
              <a:t>Alış</a:t>
            </a:r>
          </a:p>
        </p:txBody>
      </p:sp>
      <p:sp>
        <p:nvSpPr>
          <p:cNvPr id="85088" name="Rectangle 96"/>
          <p:cNvSpPr>
            <a:spLocks noChangeArrowheads="1"/>
          </p:cNvSpPr>
          <p:nvPr/>
        </p:nvSpPr>
        <p:spPr bwMode="auto">
          <a:xfrm>
            <a:off x="366713" y="3198813"/>
            <a:ext cx="631825" cy="876300"/>
          </a:xfrm>
          <a:prstGeom prst="rect">
            <a:avLst/>
          </a:prstGeom>
          <a:noFill/>
          <a:ln w="9525">
            <a:noFill/>
            <a:miter lim="800000"/>
            <a:headEnd/>
            <a:tailEnd/>
          </a:ln>
          <a:effectLst/>
        </p:spPr>
        <p:txBody>
          <a:bodyPr lIns="90000" tIns="18000" rIns="90000" bIns="18000"/>
          <a:lstStyle/>
          <a:p>
            <a:pPr>
              <a:spcBef>
                <a:spcPct val="20000"/>
              </a:spcBef>
            </a:pPr>
            <a:r>
              <a:rPr lang="tr-TR" sz="1100"/>
              <a:t>15.11</a:t>
            </a:r>
          </a:p>
        </p:txBody>
      </p:sp>
      <p:sp>
        <p:nvSpPr>
          <p:cNvPr id="85089" name="Rectangle 97"/>
          <p:cNvSpPr>
            <a:spLocks noChangeArrowheads="1"/>
          </p:cNvSpPr>
          <p:nvPr/>
        </p:nvSpPr>
        <p:spPr bwMode="auto">
          <a:xfrm>
            <a:off x="3103563" y="2781300"/>
            <a:ext cx="652462" cy="436563"/>
          </a:xfrm>
          <a:prstGeom prst="rect">
            <a:avLst/>
          </a:prstGeom>
          <a:noFill/>
          <a:ln w="9525">
            <a:noFill/>
            <a:miter lim="800000"/>
            <a:headEnd/>
            <a:tailEnd/>
          </a:ln>
          <a:effectLst/>
        </p:spPr>
        <p:txBody>
          <a:bodyPr lIns="90000" tIns="18000" rIns="90000" bIns="18000"/>
          <a:lstStyle/>
          <a:p>
            <a:pPr algn="r">
              <a:spcBef>
                <a:spcPct val="20000"/>
              </a:spcBef>
            </a:pPr>
            <a:r>
              <a:rPr lang="tr-TR" sz="1100"/>
              <a:t>125,0</a:t>
            </a:r>
          </a:p>
        </p:txBody>
      </p:sp>
      <p:sp>
        <p:nvSpPr>
          <p:cNvPr id="85090" name="Rectangle 98"/>
          <p:cNvSpPr>
            <a:spLocks noChangeArrowheads="1"/>
          </p:cNvSpPr>
          <p:nvPr/>
        </p:nvSpPr>
        <p:spPr bwMode="auto">
          <a:xfrm>
            <a:off x="2471738" y="2781300"/>
            <a:ext cx="631825" cy="436563"/>
          </a:xfrm>
          <a:prstGeom prst="rect">
            <a:avLst/>
          </a:prstGeom>
          <a:noFill/>
          <a:ln w="9525">
            <a:noFill/>
            <a:miter lim="800000"/>
            <a:headEnd/>
            <a:tailEnd/>
          </a:ln>
          <a:effectLst/>
        </p:spPr>
        <p:txBody>
          <a:bodyPr lIns="90000" tIns="18000" rIns="90000" bIns="18000"/>
          <a:lstStyle/>
          <a:p>
            <a:pPr algn="r">
              <a:spcBef>
                <a:spcPct val="20000"/>
              </a:spcBef>
            </a:pPr>
            <a:r>
              <a:rPr lang="tr-TR" sz="1100"/>
              <a:t>2.000</a:t>
            </a:r>
          </a:p>
        </p:txBody>
      </p:sp>
      <p:sp>
        <p:nvSpPr>
          <p:cNvPr id="85091" name="Rectangle 99"/>
          <p:cNvSpPr>
            <a:spLocks noChangeArrowheads="1"/>
          </p:cNvSpPr>
          <p:nvPr/>
        </p:nvSpPr>
        <p:spPr bwMode="auto">
          <a:xfrm>
            <a:off x="955675" y="2781300"/>
            <a:ext cx="1516063" cy="436563"/>
          </a:xfrm>
          <a:prstGeom prst="rect">
            <a:avLst/>
          </a:prstGeom>
          <a:noFill/>
          <a:ln w="9525">
            <a:noFill/>
            <a:miter lim="800000"/>
            <a:headEnd/>
            <a:tailEnd/>
          </a:ln>
          <a:effectLst/>
        </p:spPr>
        <p:txBody>
          <a:bodyPr lIns="90000" tIns="18000" rIns="90000" bIns="18000"/>
          <a:lstStyle/>
          <a:p>
            <a:pPr>
              <a:spcBef>
                <a:spcPct val="20000"/>
              </a:spcBef>
            </a:pPr>
            <a:r>
              <a:rPr lang="tr-TR" sz="1100"/>
              <a:t>Alış</a:t>
            </a:r>
          </a:p>
        </p:txBody>
      </p:sp>
      <p:sp>
        <p:nvSpPr>
          <p:cNvPr id="85092" name="Rectangle 100"/>
          <p:cNvSpPr>
            <a:spLocks noChangeArrowheads="1"/>
          </p:cNvSpPr>
          <p:nvPr/>
        </p:nvSpPr>
        <p:spPr bwMode="auto">
          <a:xfrm>
            <a:off x="323850" y="2781300"/>
            <a:ext cx="631825" cy="436563"/>
          </a:xfrm>
          <a:prstGeom prst="rect">
            <a:avLst/>
          </a:prstGeom>
          <a:noFill/>
          <a:ln w="9525">
            <a:noFill/>
            <a:miter lim="800000"/>
            <a:headEnd/>
            <a:tailEnd/>
          </a:ln>
          <a:effectLst/>
        </p:spPr>
        <p:txBody>
          <a:bodyPr lIns="90000" tIns="18000" rIns="90000" bIns="18000"/>
          <a:lstStyle/>
          <a:p>
            <a:pPr>
              <a:spcBef>
                <a:spcPct val="20000"/>
              </a:spcBef>
            </a:pPr>
            <a:r>
              <a:rPr lang="tr-TR" sz="1100"/>
              <a:t>12.11</a:t>
            </a:r>
          </a:p>
        </p:txBody>
      </p:sp>
      <p:sp>
        <p:nvSpPr>
          <p:cNvPr id="85093" name="Rectangle 101"/>
          <p:cNvSpPr>
            <a:spLocks noChangeArrowheads="1"/>
          </p:cNvSpPr>
          <p:nvPr/>
        </p:nvSpPr>
        <p:spPr bwMode="auto">
          <a:xfrm>
            <a:off x="3103563" y="2060575"/>
            <a:ext cx="652462" cy="666750"/>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94" name="Rectangle 102"/>
          <p:cNvSpPr>
            <a:spLocks noChangeArrowheads="1"/>
          </p:cNvSpPr>
          <p:nvPr/>
        </p:nvSpPr>
        <p:spPr bwMode="auto">
          <a:xfrm>
            <a:off x="2471738" y="2060575"/>
            <a:ext cx="631825" cy="666750"/>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095" name="Rectangle 103"/>
          <p:cNvSpPr>
            <a:spLocks noChangeArrowheads="1"/>
          </p:cNvSpPr>
          <p:nvPr/>
        </p:nvSpPr>
        <p:spPr bwMode="auto">
          <a:xfrm>
            <a:off x="955675" y="2060575"/>
            <a:ext cx="1516063" cy="666750"/>
          </a:xfrm>
          <a:prstGeom prst="rect">
            <a:avLst/>
          </a:prstGeom>
          <a:noFill/>
          <a:ln w="9525">
            <a:noFill/>
            <a:miter lim="800000"/>
            <a:headEnd/>
            <a:tailEnd/>
          </a:ln>
          <a:effectLst/>
        </p:spPr>
        <p:txBody>
          <a:bodyPr lIns="90000" tIns="18000" rIns="90000" bIns="18000"/>
          <a:lstStyle/>
          <a:p>
            <a:pPr>
              <a:spcBef>
                <a:spcPct val="20000"/>
              </a:spcBef>
            </a:pPr>
            <a:r>
              <a:rPr lang="tr-TR" sz="1100"/>
              <a:t>Üretime Sevk</a:t>
            </a:r>
          </a:p>
        </p:txBody>
      </p:sp>
      <p:sp>
        <p:nvSpPr>
          <p:cNvPr id="85096" name="Rectangle 104"/>
          <p:cNvSpPr>
            <a:spLocks noChangeArrowheads="1"/>
          </p:cNvSpPr>
          <p:nvPr/>
        </p:nvSpPr>
        <p:spPr bwMode="auto">
          <a:xfrm>
            <a:off x="323850" y="2060575"/>
            <a:ext cx="631825" cy="666750"/>
          </a:xfrm>
          <a:prstGeom prst="rect">
            <a:avLst/>
          </a:prstGeom>
          <a:noFill/>
          <a:ln w="9525">
            <a:noFill/>
            <a:miter lim="800000"/>
            <a:headEnd/>
            <a:tailEnd/>
          </a:ln>
          <a:effectLst/>
        </p:spPr>
        <p:txBody>
          <a:bodyPr lIns="90000" tIns="18000" rIns="90000" bIns="18000"/>
          <a:lstStyle/>
          <a:p>
            <a:pPr>
              <a:spcBef>
                <a:spcPct val="20000"/>
              </a:spcBef>
            </a:pPr>
            <a:r>
              <a:rPr lang="tr-TR" sz="1100"/>
              <a:t>08.11</a:t>
            </a:r>
          </a:p>
        </p:txBody>
      </p:sp>
      <p:sp>
        <p:nvSpPr>
          <p:cNvPr id="85097" name="Rectangle 105"/>
          <p:cNvSpPr>
            <a:spLocks noChangeArrowheads="1"/>
          </p:cNvSpPr>
          <p:nvPr/>
        </p:nvSpPr>
        <p:spPr bwMode="auto">
          <a:xfrm>
            <a:off x="3103563" y="1427163"/>
            <a:ext cx="652462" cy="668337"/>
          </a:xfrm>
          <a:prstGeom prst="rect">
            <a:avLst/>
          </a:prstGeom>
          <a:noFill/>
          <a:ln w="9525">
            <a:noFill/>
            <a:miter lim="800000"/>
            <a:headEnd/>
            <a:tailEnd/>
          </a:ln>
          <a:effectLst/>
        </p:spPr>
        <p:txBody>
          <a:bodyPr lIns="90000" tIns="18000" rIns="90000" bIns="18000"/>
          <a:lstStyle/>
          <a:p>
            <a:pPr algn="r">
              <a:spcBef>
                <a:spcPct val="20000"/>
              </a:spcBef>
            </a:pPr>
            <a:r>
              <a:rPr lang="tr-TR" sz="1100"/>
              <a:t>120,0</a:t>
            </a:r>
          </a:p>
        </p:txBody>
      </p:sp>
      <p:sp>
        <p:nvSpPr>
          <p:cNvPr id="85098" name="Rectangle 106"/>
          <p:cNvSpPr>
            <a:spLocks noChangeArrowheads="1"/>
          </p:cNvSpPr>
          <p:nvPr/>
        </p:nvSpPr>
        <p:spPr bwMode="auto">
          <a:xfrm>
            <a:off x="2471738" y="1427163"/>
            <a:ext cx="631825" cy="668337"/>
          </a:xfrm>
          <a:prstGeom prst="rect">
            <a:avLst/>
          </a:prstGeom>
          <a:noFill/>
          <a:ln w="9525">
            <a:noFill/>
            <a:miter lim="800000"/>
            <a:headEnd/>
            <a:tailEnd/>
          </a:ln>
          <a:effectLst/>
        </p:spPr>
        <p:txBody>
          <a:bodyPr lIns="90000" tIns="18000" rIns="90000" bIns="18000"/>
          <a:lstStyle/>
          <a:p>
            <a:pPr algn="r">
              <a:spcBef>
                <a:spcPct val="20000"/>
              </a:spcBef>
            </a:pPr>
            <a:r>
              <a:rPr lang="tr-TR" sz="1100"/>
              <a:t>4.000</a:t>
            </a:r>
          </a:p>
        </p:txBody>
      </p:sp>
      <p:sp>
        <p:nvSpPr>
          <p:cNvPr id="85099" name="Rectangle 107"/>
          <p:cNvSpPr>
            <a:spLocks noChangeArrowheads="1"/>
          </p:cNvSpPr>
          <p:nvPr/>
        </p:nvSpPr>
        <p:spPr bwMode="auto">
          <a:xfrm>
            <a:off x="955675" y="1427163"/>
            <a:ext cx="1516063" cy="668337"/>
          </a:xfrm>
          <a:prstGeom prst="rect">
            <a:avLst/>
          </a:prstGeom>
          <a:noFill/>
          <a:ln w="9525">
            <a:noFill/>
            <a:miter lim="800000"/>
            <a:headEnd/>
            <a:tailEnd/>
          </a:ln>
          <a:effectLst/>
        </p:spPr>
        <p:txBody>
          <a:bodyPr lIns="90000" tIns="18000" rIns="90000" bIns="18000"/>
          <a:lstStyle/>
          <a:p>
            <a:pPr>
              <a:spcBef>
                <a:spcPct val="20000"/>
              </a:spcBef>
            </a:pPr>
            <a:r>
              <a:rPr lang="tr-TR" sz="1100"/>
              <a:t>Alış</a:t>
            </a:r>
          </a:p>
        </p:txBody>
      </p:sp>
      <p:sp>
        <p:nvSpPr>
          <p:cNvPr id="85100" name="Rectangle 108"/>
          <p:cNvSpPr>
            <a:spLocks noChangeArrowheads="1"/>
          </p:cNvSpPr>
          <p:nvPr/>
        </p:nvSpPr>
        <p:spPr bwMode="auto">
          <a:xfrm>
            <a:off x="323850" y="1427163"/>
            <a:ext cx="631825" cy="668337"/>
          </a:xfrm>
          <a:prstGeom prst="rect">
            <a:avLst/>
          </a:prstGeom>
          <a:noFill/>
          <a:ln w="9525">
            <a:noFill/>
            <a:miter lim="800000"/>
            <a:headEnd/>
            <a:tailEnd/>
          </a:ln>
          <a:effectLst/>
        </p:spPr>
        <p:txBody>
          <a:bodyPr lIns="90000" tIns="18000" rIns="90000" bIns="18000"/>
          <a:lstStyle/>
          <a:p>
            <a:pPr>
              <a:spcBef>
                <a:spcPct val="20000"/>
              </a:spcBef>
            </a:pPr>
            <a:r>
              <a:rPr lang="tr-TR" sz="1100"/>
              <a:t>05.11</a:t>
            </a:r>
          </a:p>
        </p:txBody>
      </p:sp>
      <p:sp>
        <p:nvSpPr>
          <p:cNvPr id="85101" name="Rectangle 109"/>
          <p:cNvSpPr>
            <a:spLocks noChangeArrowheads="1"/>
          </p:cNvSpPr>
          <p:nvPr/>
        </p:nvSpPr>
        <p:spPr bwMode="auto">
          <a:xfrm>
            <a:off x="3103563" y="1209675"/>
            <a:ext cx="652462" cy="217488"/>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102" name="Rectangle 110"/>
          <p:cNvSpPr>
            <a:spLocks noChangeArrowheads="1"/>
          </p:cNvSpPr>
          <p:nvPr/>
        </p:nvSpPr>
        <p:spPr bwMode="auto">
          <a:xfrm>
            <a:off x="2471738" y="1209675"/>
            <a:ext cx="631825" cy="217488"/>
          </a:xfrm>
          <a:prstGeom prst="rect">
            <a:avLst/>
          </a:prstGeom>
          <a:noFill/>
          <a:ln w="9525">
            <a:noFill/>
            <a:miter lim="800000"/>
            <a:headEnd/>
            <a:tailEnd/>
          </a:ln>
          <a:effectLst/>
        </p:spPr>
        <p:txBody>
          <a:bodyPr lIns="90000" tIns="18000" rIns="90000" bIns="18000"/>
          <a:lstStyle/>
          <a:p>
            <a:pPr algn="r">
              <a:spcBef>
                <a:spcPct val="20000"/>
              </a:spcBef>
            </a:pPr>
            <a:r>
              <a:rPr lang="tr-TR" sz="1100"/>
              <a:t>-</a:t>
            </a:r>
          </a:p>
        </p:txBody>
      </p:sp>
      <p:sp>
        <p:nvSpPr>
          <p:cNvPr id="85103" name="Rectangle 111"/>
          <p:cNvSpPr>
            <a:spLocks noChangeArrowheads="1"/>
          </p:cNvSpPr>
          <p:nvPr/>
        </p:nvSpPr>
        <p:spPr bwMode="auto">
          <a:xfrm>
            <a:off x="955675" y="1209675"/>
            <a:ext cx="1516063" cy="217488"/>
          </a:xfrm>
          <a:prstGeom prst="rect">
            <a:avLst/>
          </a:prstGeom>
          <a:noFill/>
          <a:ln w="9525">
            <a:noFill/>
            <a:miter lim="800000"/>
            <a:headEnd/>
            <a:tailEnd/>
          </a:ln>
          <a:effectLst/>
        </p:spPr>
        <p:txBody>
          <a:bodyPr lIns="90000" tIns="18000" rIns="90000" bIns="18000"/>
          <a:lstStyle/>
          <a:p>
            <a:pPr>
              <a:spcBef>
                <a:spcPct val="20000"/>
              </a:spcBef>
            </a:pPr>
            <a:r>
              <a:rPr lang="tr-TR" sz="1100"/>
              <a:t>Geçen Aydan Devir</a:t>
            </a:r>
          </a:p>
        </p:txBody>
      </p:sp>
      <p:sp>
        <p:nvSpPr>
          <p:cNvPr id="85104" name="Rectangle 112"/>
          <p:cNvSpPr>
            <a:spLocks noChangeArrowheads="1"/>
          </p:cNvSpPr>
          <p:nvPr/>
        </p:nvSpPr>
        <p:spPr bwMode="auto">
          <a:xfrm>
            <a:off x="323850" y="1209675"/>
            <a:ext cx="631825" cy="217488"/>
          </a:xfrm>
          <a:prstGeom prst="rect">
            <a:avLst/>
          </a:prstGeom>
          <a:noFill/>
          <a:ln w="9525">
            <a:noFill/>
            <a:miter lim="800000"/>
            <a:headEnd/>
            <a:tailEnd/>
          </a:ln>
          <a:effectLst/>
        </p:spPr>
        <p:txBody>
          <a:bodyPr lIns="90000" tIns="18000" rIns="90000" bIns="18000"/>
          <a:lstStyle/>
          <a:p>
            <a:pPr>
              <a:spcBef>
                <a:spcPct val="20000"/>
              </a:spcBef>
            </a:pPr>
            <a:r>
              <a:rPr lang="tr-TR" sz="1100"/>
              <a:t>---</a:t>
            </a:r>
          </a:p>
        </p:txBody>
      </p:sp>
      <p:sp>
        <p:nvSpPr>
          <p:cNvPr id="85105" name="Rectangle 113"/>
          <p:cNvSpPr>
            <a:spLocks noChangeArrowheads="1"/>
          </p:cNvSpPr>
          <p:nvPr/>
        </p:nvSpPr>
        <p:spPr bwMode="auto">
          <a:xfrm>
            <a:off x="2471738" y="555625"/>
            <a:ext cx="2147887" cy="217488"/>
          </a:xfrm>
          <a:prstGeom prst="rect">
            <a:avLst/>
          </a:prstGeom>
          <a:noFill/>
          <a:ln w="9525">
            <a:noFill/>
            <a:miter lim="800000"/>
            <a:headEnd/>
            <a:tailEnd/>
          </a:ln>
          <a:effectLst/>
        </p:spPr>
        <p:txBody>
          <a:bodyPr lIns="90000" tIns="18000" rIns="90000" bIns="18000"/>
          <a:lstStyle/>
          <a:p>
            <a:pPr algn="ctr">
              <a:spcBef>
                <a:spcPct val="20000"/>
              </a:spcBef>
            </a:pPr>
            <a:r>
              <a:rPr lang="tr-TR" sz="1100" b="1"/>
              <a:t>Giren</a:t>
            </a:r>
          </a:p>
        </p:txBody>
      </p:sp>
      <p:sp>
        <p:nvSpPr>
          <p:cNvPr id="85106" name="Rectangle 114"/>
          <p:cNvSpPr>
            <a:spLocks noChangeArrowheads="1"/>
          </p:cNvSpPr>
          <p:nvPr/>
        </p:nvSpPr>
        <p:spPr bwMode="auto">
          <a:xfrm>
            <a:off x="955675" y="555625"/>
            <a:ext cx="1516063" cy="654050"/>
          </a:xfrm>
          <a:prstGeom prst="rect">
            <a:avLst/>
          </a:prstGeom>
          <a:noFill/>
          <a:ln w="9525">
            <a:noFill/>
            <a:miter lim="800000"/>
            <a:headEnd/>
            <a:tailEnd/>
          </a:ln>
          <a:effectLst/>
        </p:spPr>
        <p:txBody>
          <a:bodyPr lIns="90000" tIns="18000" rIns="90000" bIns="18000"/>
          <a:lstStyle/>
          <a:p>
            <a:pPr algn="ctr">
              <a:spcBef>
                <a:spcPct val="20000"/>
              </a:spcBef>
            </a:pPr>
            <a:endParaRPr lang="tr-TR" sz="1100" b="1"/>
          </a:p>
          <a:p>
            <a:pPr algn="ctr">
              <a:spcBef>
                <a:spcPct val="20000"/>
              </a:spcBef>
            </a:pPr>
            <a:r>
              <a:rPr lang="tr-TR" sz="1100" b="1"/>
              <a:t>Açıklama</a:t>
            </a:r>
          </a:p>
        </p:txBody>
      </p:sp>
      <p:sp>
        <p:nvSpPr>
          <p:cNvPr id="85107" name="Rectangle 115"/>
          <p:cNvSpPr>
            <a:spLocks noChangeArrowheads="1"/>
          </p:cNvSpPr>
          <p:nvPr/>
        </p:nvSpPr>
        <p:spPr bwMode="auto">
          <a:xfrm>
            <a:off x="323850" y="555625"/>
            <a:ext cx="631825" cy="654050"/>
          </a:xfrm>
          <a:prstGeom prst="rect">
            <a:avLst/>
          </a:prstGeom>
          <a:noFill/>
          <a:ln w="9525">
            <a:noFill/>
            <a:miter lim="800000"/>
            <a:headEnd/>
            <a:tailEnd/>
          </a:ln>
          <a:effectLst/>
        </p:spPr>
        <p:txBody>
          <a:bodyPr lIns="90000" tIns="18000" rIns="90000" bIns="18000"/>
          <a:lstStyle/>
          <a:p>
            <a:pPr algn="ctr">
              <a:spcBef>
                <a:spcPct val="20000"/>
              </a:spcBef>
            </a:pPr>
            <a:endParaRPr lang="tr-TR" sz="1100" b="1"/>
          </a:p>
          <a:p>
            <a:pPr algn="ctr">
              <a:spcBef>
                <a:spcPct val="20000"/>
              </a:spcBef>
            </a:pPr>
            <a:r>
              <a:rPr lang="tr-TR" sz="1100" b="1"/>
              <a:t>Tarih</a:t>
            </a:r>
          </a:p>
        </p:txBody>
      </p:sp>
      <p:sp>
        <p:nvSpPr>
          <p:cNvPr id="85108" name="Line 116"/>
          <p:cNvSpPr>
            <a:spLocks noChangeShapeType="1"/>
          </p:cNvSpPr>
          <p:nvPr/>
        </p:nvSpPr>
        <p:spPr bwMode="auto">
          <a:xfrm>
            <a:off x="323850" y="555625"/>
            <a:ext cx="8497888" cy="0"/>
          </a:xfrm>
          <a:prstGeom prst="line">
            <a:avLst/>
          </a:prstGeom>
          <a:noFill/>
          <a:ln w="9525" cap="sq">
            <a:solidFill>
              <a:schemeClr val="tx1"/>
            </a:solidFill>
            <a:round/>
            <a:headEnd/>
            <a:tailEnd/>
          </a:ln>
          <a:effectLst/>
        </p:spPr>
        <p:txBody>
          <a:bodyPr lIns="90000" tIns="18000" rIns="90000" bIns="18000"/>
          <a:lstStyle/>
          <a:p>
            <a:endParaRPr lang="tr-TR" sz="1100"/>
          </a:p>
        </p:txBody>
      </p:sp>
      <p:sp>
        <p:nvSpPr>
          <p:cNvPr id="85109" name="Line 117"/>
          <p:cNvSpPr>
            <a:spLocks noChangeShapeType="1"/>
          </p:cNvSpPr>
          <p:nvPr/>
        </p:nvSpPr>
        <p:spPr bwMode="auto">
          <a:xfrm>
            <a:off x="323850" y="1209675"/>
            <a:ext cx="8497888"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10" name="Line 118"/>
          <p:cNvSpPr>
            <a:spLocks noChangeShapeType="1"/>
          </p:cNvSpPr>
          <p:nvPr/>
        </p:nvSpPr>
        <p:spPr bwMode="auto">
          <a:xfrm>
            <a:off x="323850" y="1412875"/>
            <a:ext cx="8497888"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11" name="Line 119"/>
          <p:cNvSpPr>
            <a:spLocks noChangeShapeType="1"/>
          </p:cNvSpPr>
          <p:nvPr/>
        </p:nvSpPr>
        <p:spPr bwMode="auto">
          <a:xfrm>
            <a:off x="323850" y="2060575"/>
            <a:ext cx="8497888"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12" name="Line 120"/>
          <p:cNvSpPr>
            <a:spLocks noChangeShapeType="1"/>
          </p:cNvSpPr>
          <p:nvPr/>
        </p:nvSpPr>
        <p:spPr bwMode="auto">
          <a:xfrm>
            <a:off x="323850" y="2762250"/>
            <a:ext cx="8497888"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13" name="Line 121"/>
          <p:cNvSpPr>
            <a:spLocks noChangeShapeType="1"/>
          </p:cNvSpPr>
          <p:nvPr/>
        </p:nvSpPr>
        <p:spPr bwMode="auto">
          <a:xfrm>
            <a:off x="323850" y="3198813"/>
            <a:ext cx="8497888"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14" name="Line 122"/>
          <p:cNvSpPr>
            <a:spLocks noChangeShapeType="1"/>
          </p:cNvSpPr>
          <p:nvPr/>
        </p:nvSpPr>
        <p:spPr bwMode="auto">
          <a:xfrm>
            <a:off x="323850" y="4075113"/>
            <a:ext cx="8497888"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15" name="Line 123"/>
          <p:cNvSpPr>
            <a:spLocks noChangeShapeType="1"/>
          </p:cNvSpPr>
          <p:nvPr/>
        </p:nvSpPr>
        <p:spPr bwMode="auto">
          <a:xfrm>
            <a:off x="323850" y="4729163"/>
            <a:ext cx="8497888"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16" name="Line 124"/>
          <p:cNvSpPr>
            <a:spLocks noChangeShapeType="1"/>
          </p:cNvSpPr>
          <p:nvPr/>
        </p:nvSpPr>
        <p:spPr bwMode="auto">
          <a:xfrm>
            <a:off x="323850" y="5383213"/>
            <a:ext cx="8497888"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17" name="Line 125"/>
          <p:cNvSpPr>
            <a:spLocks noChangeShapeType="1"/>
          </p:cNvSpPr>
          <p:nvPr/>
        </p:nvSpPr>
        <p:spPr bwMode="auto">
          <a:xfrm>
            <a:off x="323850" y="6308725"/>
            <a:ext cx="8497888" cy="0"/>
          </a:xfrm>
          <a:prstGeom prst="line">
            <a:avLst/>
          </a:prstGeom>
          <a:noFill/>
          <a:ln w="9525" cap="sq">
            <a:solidFill>
              <a:schemeClr val="tx1"/>
            </a:solidFill>
            <a:round/>
            <a:headEnd/>
            <a:tailEnd/>
          </a:ln>
          <a:effectLst/>
        </p:spPr>
        <p:txBody>
          <a:bodyPr lIns="90000" tIns="18000" rIns="90000" bIns="18000"/>
          <a:lstStyle/>
          <a:p>
            <a:endParaRPr lang="tr-TR" sz="1100"/>
          </a:p>
        </p:txBody>
      </p:sp>
      <p:sp>
        <p:nvSpPr>
          <p:cNvPr id="85118" name="Line 126"/>
          <p:cNvSpPr>
            <a:spLocks noChangeShapeType="1"/>
          </p:cNvSpPr>
          <p:nvPr/>
        </p:nvSpPr>
        <p:spPr bwMode="auto">
          <a:xfrm>
            <a:off x="323850" y="555625"/>
            <a:ext cx="0" cy="5753100"/>
          </a:xfrm>
          <a:prstGeom prst="line">
            <a:avLst/>
          </a:prstGeom>
          <a:noFill/>
          <a:ln w="9525" cap="sq">
            <a:solidFill>
              <a:schemeClr val="tx1"/>
            </a:solidFill>
            <a:round/>
            <a:headEnd/>
            <a:tailEnd/>
          </a:ln>
          <a:effectLst/>
        </p:spPr>
        <p:txBody>
          <a:bodyPr lIns="90000" tIns="18000" rIns="90000" bIns="18000"/>
          <a:lstStyle/>
          <a:p>
            <a:endParaRPr lang="tr-TR" sz="1100"/>
          </a:p>
        </p:txBody>
      </p:sp>
      <p:sp>
        <p:nvSpPr>
          <p:cNvPr id="85119" name="Line 127"/>
          <p:cNvSpPr>
            <a:spLocks noChangeShapeType="1"/>
          </p:cNvSpPr>
          <p:nvPr/>
        </p:nvSpPr>
        <p:spPr bwMode="auto">
          <a:xfrm>
            <a:off x="955675" y="555625"/>
            <a:ext cx="0" cy="5535613"/>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20" name="Line 128"/>
          <p:cNvSpPr>
            <a:spLocks noChangeShapeType="1"/>
          </p:cNvSpPr>
          <p:nvPr/>
        </p:nvSpPr>
        <p:spPr bwMode="auto">
          <a:xfrm>
            <a:off x="2471738" y="555625"/>
            <a:ext cx="0" cy="575310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21" name="Line 129"/>
          <p:cNvSpPr>
            <a:spLocks noChangeShapeType="1"/>
          </p:cNvSpPr>
          <p:nvPr/>
        </p:nvSpPr>
        <p:spPr bwMode="auto">
          <a:xfrm>
            <a:off x="8821738" y="555625"/>
            <a:ext cx="0" cy="5753100"/>
          </a:xfrm>
          <a:prstGeom prst="line">
            <a:avLst/>
          </a:prstGeom>
          <a:noFill/>
          <a:ln w="9525" cap="sq">
            <a:solidFill>
              <a:schemeClr val="tx1"/>
            </a:solidFill>
            <a:round/>
            <a:headEnd/>
            <a:tailEnd/>
          </a:ln>
          <a:effectLst/>
        </p:spPr>
        <p:txBody>
          <a:bodyPr lIns="90000" tIns="18000" rIns="90000" bIns="18000"/>
          <a:lstStyle/>
          <a:p>
            <a:endParaRPr lang="tr-TR" sz="1100"/>
          </a:p>
        </p:txBody>
      </p:sp>
      <p:sp>
        <p:nvSpPr>
          <p:cNvPr id="85122" name="Line 130"/>
          <p:cNvSpPr>
            <a:spLocks noChangeShapeType="1"/>
          </p:cNvSpPr>
          <p:nvPr/>
        </p:nvSpPr>
        <p:spPr bwMode="auto">
          <a:xfrm>
            <a:off x="2471738" y="773113"/>
            <a:ext cx="6350000"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23" name="Line 131"/>
          <p:cNvSpPr>
            <a:spLocks noChangeShapeType="1"/>
          </p:cNvSpPr>
          <p:nvPr/>
        </p:nvSpPr>
        <p:spPr bwMode="auto">
          <a:xfrm>
            <a:off x="4619625" y="555625"/>
            <a:ext cx="0" cy="575310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24" name="Line 132"/>
          <p:cNvSpPr>
            <a:spLocks noChangeShapeType="1"/>
          </p:cNvSpPr>
          <p:nvPr/>
        </p:nvSpPr>
        <p:spPr bwMode="auto">
          <a:xfrm>
            <a:off x="3103563" y="773113"/>
            <a:ext cx="0" cy="5318125"/>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25" name="Line 133"/>
          <p:cNvSpPr>
            <a:spLocks noChangeShapeType="1"/>
          </p:cNvSpPr>
          <p:nvPr/>
        </p:nvSpPr>
        <p:spPr bwMode="auto">
          <a:xfrm>
            <a:off x="3756025" y="773113"/>
            <a:ext cx="0" cy="5535612"/>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26" name="Line 134"/>
          <p:cNvSpPr>
            <a:spLocks noChangeShapeType="1"/>
          </p:cNvSpPr>
          <p:nvPr/>
        </p:nvSpPr>
        <p:spPr bwMode="auto">
          <a:xfrm>
            <a:off x="5251450" y="773113"/>
            <a:ext cx="0" cy="5318125"/>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27" name="Line 135"/>
          <p:cNvSpPr>
            <a:spLocks noChangeShapeType="1"/>
          </p:cNvSpPr>
          <p:nvPr/>
        </p:nvSpPr>
        <p:spPr bwMode="auto">
          <a:xfrm>
            <a:off x="5945188" y="773113"/>
            <a:ext cx="0" cy="5535612"/>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28" name="Line 136"/>
          <p:cNvSpPr>
            <a:spLocks noChangeShapeType="1"/>
          </p:cNvSpPr>
          <p:nvPr/>
        </p:nvSpPr>
        <p:spPr bwMode="auto">
          <a:xfrm>
            <a:off x="6808788" y="555625"/>
            <a:ext cx="0" cy="575310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29" name="Line 137"/>
          <p:cNvSpPr>
            <a:spLocks noChangeShapeType="1"/>
          </p:cNvSpPr>
          <p:nvPr/>
        </p:nvSpPr>
        <p:spPr bwMode="auto">
          <a:xfrm>
            <a:off x="7440613" y="773113"/>
            <a:ext cx="0" cy="5535612"/>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30" name="Line 138"/>
          <p:cNvSpPr>
            <a:spLocks noChangeShapeType="1"/>
          </p:cNvSpPr>
          <p:nvPr/>
        </p:nvSpPr>
        <p:spPr bwMode="auto">
          <a:xfrm>
            <a:off x="8086725" y="773113"/>
            <a:ext cx="0" cy="5535612"/>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31" name="Line 139"/>
          <p:cNvSpPr>
            <a:spLocks noChangeShapeType="1"/>
          </p:cNvSpPr>
          <p:nvPr/>
        </p:nvSpPr>
        <p:spPr bwMode="auto">
          <a:xfrm>
            <a:off x="323850" y="6091238"/>
            <a:ext cx="8497888"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46" name="Line 154"/>
          <p:cNvSpPr>
            <a:spLocks noChangeShapeType="1"/>
          </p:cNvSpPr>
          <p:nvPr/>
        </p:nvSpPr>
        <p:spPr bwMode="auto">
          <a:xfrm>
            <a:off x="6808788" y="1878013"/>
            <a:ext cx="631825"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49" name="Line 157"/>
          <p:cNvSpPr>
            <a:spLocks noChangeShapeType="1"/>
          </p:cNvSpPr>
          <p:nvPr/>
        </p:nvSpPr>
        <p:spPr bwMode="auto">
          <a:xfrm>
            <a:off x="8086725" y="1878013"/>
            <a:ext cx="735013"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56" name="Line 164"/>
          <p:cNvSpPr>
            <a:spLocks noChangeShapeType="1"/>
          </p:cNvSpPr>
          <p:nvPr/>
        </p:nvSpPr>
        <p:spPr bwMode="auto">
          <a:xfrm>
            <a:off x="4619625" y="2509838"/>
            <a:ext cx="631825"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59" name="Line 167"/>
          <p:cNvSpPr>
            <a:spLocks noChangeShapeType="1"/>
          </p:cNvSpPr>
          <p:nvPr/>
        </p:nvSpPr>
        <p:spPr bwMode="auto">
          <a:xfrm>
            <a:off x="5945188" y="2509838"/>
            <a:ext cx="863600"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72" name="Line 180"/>
          <p:cNvSpPr>
            <a:spLocks noChangeShapeType="1"/>
          </p:cNvSpPr>
          <p:nvPr/>
        </p:nvSpPr>
        <p:spPr bwMode="auto">
          <a:xfrm>
            <a:off x="6851650" y="3854450"/>
            <a:ext cx="631825"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75" name="Line 183"/>
          <p:cNvSpPr>
            <a:spLocks noChangeShapeType="1"/>
          </p:cNvSpPr>
          <p:nvPr/>
        </p:nvSpPr>
        <p:spPr bwMode="auto">
          <a:xfrm>
            <a:off x="8115300" y="3860800"/>
            <a:ext cx="735013" cy="0"/>
          </a:xfrm>
          <a:prstGeom prst="line">
            <a:avLst/>
          </a:prstGeom>
          <a:noFill/>
          <a:ln w="9525">
            <a:solidFill>
              <a:schemeClr val="tx1"/>
            </a:solidFill>
            <a:round/>
            <a:headEnd/>
            <a:tailEnd/>
          </a:ln>
          <a:effectLst/>
        </p:spPr>
        <p:txBody>
          <a:bodyPr lIns="90000" tIns="18000" rIns="90000" bIns="18000"/>
          <a:lstStyle/>
          <a:p>
            <a:endParaRPr lang="tr-TR" sz="1100"/>
          </a:p>
        </p:txBody>
      </p:sp>
      <p:sp>
        <p:nvSpPr>
          <p:cNvPr id="85185" name="Line 193"/>
          <p:cNvSpPr>
            <a:spLocks noChangeShapeType="1"/>
          </p:cNvSpPr>
          <p:nvPr/>
        </p:nvSpPr>
        <p:spPr bwMode="auto">
          <a:xfrm>
            <a:off x="4619625" y="4511675"/>
            <a:ext cx="631825" cy="0"/>
          </a:xfrm>
          <a:prstGeom prst="line">
            <a:avLst/>
          </a:prstGeom>
          <a:noFill/>
          <a:ln w="12700">
            <a:solidFill>
              <a:schemeClr val="tx1"/>
            </a:solidFill>
            <a:round/>
            <a:headEnd/>
            <a:tailEnd/>
          </a:ln>
          <a:effectLst/>
        </p:spPr>
        <p:txBody>
          <a:bodyPr/>
          <a:lstStyle/>
          <a:p>
            <a:endParaRPr lang="tr-TR" sz="1100"/>
          </a:p>
        </p:txBody>
      </p:sp>
      <p:sp>
        <p:nvSpPr>
          <p:cNvPr id="85188" name="Line 196"/>
          <p:cNvSpPr>
            <a:spLocks noChangeShapeType="1"/>
          </p:cNvSpPr>
          <p:nvPr/>
        </p:nvSpPr>
        <p:spPr bwMode="auto">
          <a:xfrm>
            <a:off x="5945188" y="4511675"/>
            <a:ext cx="863600" cy="0"/>
          </a:xfrm>
          <a:prstGeom prst="line">
            <a:avLst/>
          </a:prstGeom>
          <a:noFill/>
          <a:ln w="12700">
            <a:solidFill>
              <a:schemeClr val="tx1"/>
            </a:solidFill>
            <a:round/>
            <a:headEnd/>
            <a:tailEnd/>
          </a:ln>
          <a:effectLst/>
        </p:spPr>
        <p:txBody>
          <a:bodyPr/>
          <a:lstStyle/>
          <a:p>
            <a:endParaRPr lang="tr-TR" sz="1100"/>
          </a:p>
        </p:txBody>
      </p:sp>
      <p:sp>
        <p:nvSpPr>
          <p:cNvPr id="85208" name="Line 216"/>
          <p:cNvSpPr>
            <a:spLocks noChangeShapeType="1"/>
          </p:cNvSpPr>
          <p:nvPr/>
        </p:nvSpPr>
        <p:spPr bwMode="auto">
          <a:xfrm>
            <a:off x="6851650" y="5165725"/>
            <a:ext cx="631825" cy="0"/>
          </a:xfrm>
          <a:prstGeom prst="line">
            <a:avLst/>
          </a:prstGeom>
          <a:noFill/>
          <a:ln w="12700">
            <a:solidFill>
              <a:schemeClr val="tx1"/>
            </a:solidFill>
            <a:round/>
            <a:headEnd/>
            <a:tailEnd/>
          </a:ln>
          <a:effectLst/>
        </p:spPr>
        <p:txBody>
          <a:bodyPr/>
          <a:lstStyle/>
          <a:p>
            <a:endParaRPr lang="tr-TR" sz="1100"/>
          </a:p>
        </p:txBody>
      </p:sp>
      <p:sp>
        <p:nvSpPr>
          <p:cNvPr id="85211" name="Line 219"/>
          <p:cNvSpPr>
            <a:spLocks noChangeShapeType="1"/>
          </p:cNvSpPr>
          <p:nvPr/>
        </p:nvSpPr>
        <p:spPr bwMode="auto">
          <a:xfrm>
            <a:off x="8129588" y="5157788"/>
            <a:ext cx="735012" cy="0"/>
          </a:xfrm>
          <a:prstGeom prst="line">
            <a:avLst/>
          </a:prstGeom>
          <a:noFill/>
          <a:ln w="12700">
            <a:solidFill>
              <a:schemeClr val="tx1"/>
            </a:solidFill>
            <a:round/>
            <a:headEnd/>
            <a:tailEnd/>
          </a:ln>
          <a:effectLst/>
        </p:spPr>
        <p:txBody>
          <a:bodyPr/>
          <a:lstStyle/>
          <a:p>
            <a:endParaRPr lang="tr-TR" sz="1100"/>
          </a:p>
        </p:txBody>
      </p:sp>
      <p:sp>
        <p:nvSpPr>
          <p:cNvPr id="85216" name="Line 224"/>
          <p:cNvSpPr>
            <a:spLocks noChangeShapeType="1"/>
          </p:cNvSpPr>
          <p:nvPr/>
        </p:nvSpPr>
        <p:spPr bwMode="auto">
          <a:xfrm>
            <a:off x="4633913" y="5819775"/>
            <a:ext cx="631825" cy="0"/>
          </a:xfrm>
          <a:prstGeom prst="line">
            <a:avLst/>
          </a:prstGeom>
          <a:noFill/>
          <a:ln w="12700">
            <a:solidFill>
              <a:schemeClr val="tx1"/>
            </a:solidFill>
            <a:round/>
            <a:headEnd/>
            <a:tailEnd/>
          </a:ln>
          <a:effectLst/>
        </p:spPr>
        <p:txBody>
          <a:bodyPr/>
          <a:lstStyle/>
          <a:p>
            <a:endParaRPr lang="tr-TR" sz="1100"/>
          </a:p>
        </p:txBody>
      </p:sp>
      <p:sp>
        <p:nvSpPr>
          <p:cNvPr id="85219" name="Line 227"/>
          <p:cNvSpPr>
            <a:spLocks noChangeShapeType="1"/>
          </p:cNvSpPr>
          <p:nvPr/>
        </p:nvSpPr>
        <p:spPr bwMode="auto">
          <a:xfrm>
            <a:off x="5959475" y="5873750"/>
            <a:ext cx="863600" cy="0"/>
          </a:xfrm>
          <a:prstGeom prst="line">
            <a:avLst/>
          </a:prstGeom>
          <a:noFill/>
          <a:ln w="12700">
            <a:solidFill>
              <a:schemeClr val="tx1"/>
            </a:solidFill>
            <a:round/>
            <a:headEnd/>
            <a:tailEnd/>
          </a:ln>
          <a:effectLst/>
        </p:spPr>
        <p:txBody>
          <a:bodyPr/>
          <a:lstStyle/>
          <a:p>
            <a:endParaRPr lang="tr-TR" sz="1100"/>
          </a:p>
        </p:txBody>
      </p:sp>
      <p:sp>
        <p:nvSpPr>
          <p:cNvPr id="85226" name="Rectangle 234"/>
          <p:cNvSpPr>
            <a:spLocks noChangeArrowheads="1"/>
          </p:cNvSpPr>
          <p:nvPr/>
        </p:nvSpPr>
        <p:spPr bwMode="auto">
          <a:xfrm>
            <a:off x="539750" y="58738"/>
            <a:ext cx="5040362" cy="633958"/>
          </a:xfrm>
          <a:prstGeom prst="rect">
            <a:avLst/>
          </a:prstGeom>
          <a:noFill/>
          <a:ln w="9525">
            <a:noFill/>
            <a:miter lim="800000"/>
            <a:headEnd/>
            <a:tailEnd/>
          </a:ln>
          <a:effectLst/>
        </p:spPr>
        <p:txBody>
          <a:bodyPr anchor="ctr"/>
          <a:lstStyle/>
          <a:p>
            <a:r>
              <a:rPr lang="fi-FI" sz="2000" b="1" dirty="0" smtClean="0">
                <a:solidFill>
                  <a:schemeClr val="accent3">
                    <a:shade val="75000"/>
                  </a:schemeClr>
                </a:solidFill>
                <a:latin typeface="Tahoma" pitchFamily="34" charset="0"/>
                <a:ea typeface="Tahoma" pitchFamily="34" charset="0"/>
                <a:cs typeface="Tahoma" pitchFamily="34" charset="0"/>
              </a:rPr>
              <a:t>3.4.</a:t>
            </a:r>
            <a:r>
              <a:rPr lang="tr-TR" sz="2000" b="1" dirty="0" smtClean="0">
                <a:solidFill>
                  <a:schemeClr val="accent3">
                    <a:shade val="75000"/>
                  </a:schemeClr>
                </a:solidFill>
                <a:latin typeface="Tahoma" pitchFamily="34" charset="0"/>
                <a:ea typeface="Tahoma" pitchFamily="34" charset="0"/>
                <a:cs typeface="Tahoma" pitchFamily="34" charset="0"/>
              </a:rPr>
              <a:t>4</a:t>
            </a:r>
            <a:r>
              <a:rPr lang="fi-FI" sz="2000" b="1" dirty="0" smtClean="0">
                <a:solidFill>
                  <a:schemeClr val="accent3">
                    <a:shade val="75000"/>
                  </a:schemeClr>
                </a:solidFill>
                <a:latin typeface="Tahoma" pitchFamily="34" charset="0"/>
                <a:ea typeface="Tahoma" pitchFamily="34" charset="0"/>
                <a:cs typeface="Tahoma" pitchFamily="34" charset="0"/>
              </a:rPr>
              <a:t>. </a:t>
            </a:r>
            <a:r>
              <a:rPr lang="tr-TR" sz="2000" b="1" dirty="0" smtClean="0">
                <a:solidFill>
                  <a:schemeClr val="accent3">
                    <a:shade val="75000"/>
                  </a:schemeClr>
                </a:solidFill>
                <a:latin typeface="Tahoma" pitchFamily="34" charset="0"/>
                <a:ea typeface="Tahoma" pitchFamily="34" charset="0"/>
                <a:cs typeface="Tahoma" pitchFamily="34" charset="0"/>
              </a:rPr>
              <a:t>İlk Giren İlk Çıkar (FIFO)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5013"/>
                                        </p:tgtEl>
                                        <p:attrNameLst>
                                          <p:attrName>style.visibility</p:attrName>
                                        </p:attrNameLst>
                                      </p:cBhvr>
                                      <p:to>
                                        <p:strVal val="visible"/>
                                      </p:to>
                                    </p:set>
                                    <p:animEffect transition="in" filter="randombar(horizontal)">
                                      <p:cBhvr>
                                        <p:cTn id="7" dur="500"/>
                                        <p:tgtEl>
                                          <p:spTgt spid="8501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5022"/>
                                        </p:tgtEl>
                                        <p:attrNameLst>
                                          <p:attrName>style.visibility</p:attrName>
                                        </p:attrNameLst>
                                      </p:cBhvr>
                                      <p:to>
                                        <p:strVal val="visible"/>
                                      </p:to>
                                    </p:set>
                                    <p:animEffect transition="in" filter="randombar(horizontal)">
                                      <p:cBhvr>
                                        <p:cTn id="10" dur="500"/>
                                        <p:tgtEl>
                                          <p:spTgt spid="85022"/>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5031"/>
                                        </p:tgtEl>
                                        <p:attrNameLst>
                                          <p:attrName>style.visibility</p:attrName>
                                        </p:attrNameLst>
                                      </p:cBhvr>
                                      <p:to>
                                        <p:strVal val="visible"/>
                                      </p:to>
                                    </p:set>
                                    <p:animEffect transition="in" filter="randombar(horizontal)">
                                      <p:cBhvr>
                                        <p:cTn id="13" dur="500"/>
                                        <p:tgtEl>
                                          <p:spTgt spid="85031"/>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85041"/>
                                        </p:tgtEl>
                                        <p:attrNameLst>
                                          <p:attrName>style.visibility</p:attrName>
                                        </p:attrNameLst>
                                      </p:cBhvr>
                                      <p:to>
                                        <p:strVal val="visible"/>
                                      </p:to>
                                    </p:set>
                                    <p:animEffect transition="in" filter="randombar(horizontal)">
                                      <p:cBhvr>
                                        <p:cTn id="16" dur="500"/>
                                        <p:tgtEl>
                                          <p:spTgt spid="85041"/>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85050"/>
                                        </p:tgtEl>
                                        <p:attrNameLst>
                                          <p:attrName>style.visibility</p:attrName>
                                        </p:attrNameLst>
                                      </p:cBhvr>
                                      <p:to>
                                        <p:strVal val="visible"/>
                                      </p:to>
                                    </p:set>
                                    <p:animEffect transition="in" filter="randombar(horizontal)">
                                      <p:cBhvr>
                                        <p:cTn id="19" dur="500"/>
                                        <p:tgtEl>
                                          <p:spTgt spid="85050"/>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85059"/>
                                        </p:tgtEl>
                                        <p:attrNameLst>
                                          <p:attrName>style.visibility</p:attrName>
                                        </p:attrNameLst>
                                      </p:cBhvr>
                                      <p:to>
                                        <p:strVal val="visible"/>
                                      </p:to>
                                    </p:set>
                                    <p:animEffect transition="in" filter="randombar(horizontal)">
                                      <p:cBhvr>
                                        <p:cTn id="22" dur="500"/>
                                        <p:tgtEl>
                                          <p:spTgt spid="85059"/>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85069"/>
                                        </p:tgtEl>
                                        <p:attrNameLst>
                                          <p:attrName>style.visibility</p:attrName>
                                        </p:attrNameLst>
                                      </p:cBhvr>
                                      <p:to>
                                        <p:strVal val="visible"/>
                                      </p:to>
                                    </p:set>
                                    <p:animEffect transition="in" filter="randombar(horizontal)">
                                      <p:cBhvr>
                                        <p:cTn id="25" dur="500"/>
                                        <p:tgtEl>
                                          <p:spTgt spid="85069"/>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85101"/>
                                        </p:tgtEl>
                                        <p:attrNameLst>
                                          <p:attrName>style.visibility</p:attrName>
                                        </p:attrNameLst>
                                      </p:cBhvr>
                                      <p:to>
                                        <p:strVal val="visible"/>
                                      </p:to>
                                    </p:set>
                                    <p:animEffect transition="in" filter="randombar(horizontal)">
                                      <p:cBhvr>
                                        <p:cTn id="28" dur="500"/>
                                        <p:tgtEl>
                                          <p:spTgt spid="85101"/>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85102"/>
                                        </p:tgtEl>
                                        <p:attrNameLst>
                                          <p:attrName>style.visibility</p:attrName>
                                        </p:attrNameLst>
                                      </p:cBhvr>
                                      <p:to>
                                        <p:strVal val="visible"/>
                                      </p:to>
                                    </p:set>
                                    <p:animEffect transition="in" filter="randombar(horizontal)">
                                      <p:cBhvr>
                                        <p:cTn id="31" dur="500"/>
                                        <p:tgtEl>
                                          <p:spTgt spid="85102"/>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85103"/>
                                        </p:tgtEl>
                                        <p:attrNameLst>
                                          <p:attrName>style.visibility</p:attrName>
                                        </p:attrNameLst>
                                      </p:cBhvr>
                                      <p:to>
                                        <p:strVal val="visible"/>
                                      </p:to>
                                    </p:set>
                                    <p:animEffect transition="in" filter="randombar(horizontal)">
                                      <p:cBhvr>
                                        <p:cTn id="34" dur="500"/>
                                        <p:tgtEl>
                                          <p:spTgt spid="85103"/>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85104"/>
                                        </p:tgtEl>
                                        <p:attrNameLst>
                                          <p:attrName>style.visibility</p:attrName>
                                        </p:attrNameLst>
                                      </p:cBhvr>
                                      <p:to>
                                        <p:strVal val="visible"/>
                                      </p:to>
                                    </p:set>
                                    <p:animEffect transition="in" filter="randombar(horizontal)">
                                      <p:cBhvr>
                                        <p:cTn id="37" dur="500"/>
                                        <p:tgtEl>
                                          <p:spTgt spid="85104"/>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85148"/>
                                        </p:tgtEl>
                                        <p:attrNameLst>
                                          <p:attrName>style.visibility</p:attrName>
                                        </p:attrNameLst>
                                      </p:cBhvr>
                                      <p:to>
                                        <p:strVal val="visible"/>
                                      </p:to>
                                    </p:set>
                                    <p:animEffect transition="in" filter="randombar(horizontal)">
                                      <p:cBhvr>
                                        <p:cTn id="42" dur="500"/>
                                        <p:tgtEl>
                                          <p:spTgt spid="85148"/>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85145"/>
                                        </p:tgtEl>
                                        <p:attrNameLst>
                                          <p:attrName>style.visibility</p:attrName>
                                        </p:attrNameLst>
                                      </p:cBhvr>
                                      <p:to>
                                        <p:strVal val="visible"/>
                                      </p:to>
                                    </p:set>
                                    <p:animEffect transition="in" filter="randombar(horizontal)">
                                      <p:cBhvr>
                                        <p:cTn id="45" dur="500"/>
                                        <p:tgtEl>
                                          <p:spTgt spid="85145"/>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85012"/>
                                        </p:tgtEl>
                                        <p:attrNameLst>
                                          <p:attrName>style.visibility</p:attrName>
                                        </p:attrNameLst>
                                      </p:cBhvr>
                                      <p:to>
                                        <p:strVal val="visible"/>
                                      </p:to>
                                    </p:set>
                                    <p:animEffect transition="in" filter="randombar(horizontal)">
                                      <p:cBhvr>
                                        <p:cTn id="48" dur="500"/>
                                        <p:tgtEl>
                                          <p:spTgt spid="85012"/>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85021"/>
                                        </p:tgtEl>
                                        <p:attrNameLst>
                                          <p:attrName>style.visibility</p:attrName>
                                        </p:attrNameLst>
                                      </p:cBhvr>
                                      <p:to>
                                        <p:strVal val="visible"/>
                                      </p:to>
                                    </p:set>
                                    <p:animEffect transition="in" filter="randombar(horizontal)">
                                      <p:cBhvr>
                                        <p:cTn id="51" dur="500"/>
                                        <p:tgtEl>
                                          <p:spTgt spid="85021"/>
                                        </p:tgtEl>
                                      </p:cBhvr>
                                    </p:animEffect>
                                  </p:childTnLst>
                                </p:cTn>
                              </p:par>
                              <p:par>
                                <p:cTn id="52" presetID="14" presetClass="entr" presetSubtype="10" fill="hold" nodeType="withEffect">
                                  <p:stCondLst>
                                    <p:cond delay="0"/>
                                  </p:stCondLst>
                                  <p:childTnLst>
                                    <p:set>
                                      <p:cBhvr>
                                        <p:cTn id="53" dur="1" fill="hold">
                                          <p:stCondLst>
                                            <p:cond delay="0"/>
                                          </p:stCondLst>
                                        </p:cTn>
                                        <p:tgtEl>
                                          <p:spTgt spid="85030"/>
                                        </p:tgtEl>
                                        <p:attrNameLst>
                                          <p:attrName>style.visibility</p:attrName>
                                        </p:attrNameLst>
                                      </p:cBhvr>
                                      <p:to>
                                        <p:strVal val="visible"/>
                                      </p:to>
                                    </p:set>
                                    <p:animEffect transition="in" filter="randombar(horizontal)">
                                      <p:cBhvr>
                                        <p:cTn id="54" dur="500"/>
                                        <p:tgtEl>
                                          <p:spTgt spid="85030"/>
                                        </p:tgtEl>
                                      </p:cBhvr>
                                    </p:animEffect>
                                  </p:childTnLst>
                                </p:cTn>
                              </p:par>
                              <p:par>
                                <p:cTn id="55" presetID="14" presetClass="entr" presetSubtype="10" fill="hold" nodeType="withEffect">
                                  <p:stCondLst>
                                    <p:cond delay="0"/>
                                  </p:stCondLst>
                                  <p:childTnLst>
                                    <p:set>
                                      <p:cBhvr>
                                        <p:cTn id="56" dur="1" fill="hold">
                                          <p:stCondLst>
                                            <p:cond delay="0"/>
                                          </p:stCondLst>
                                        </p:cTn>
                                        <p:tgtEl>
                                          <p:spTgt spid="85040"/>
                                        </p:tgtEl>
                                        <p:attrNameLst>
                                          <p:attrName>style.visibility</p:attrName>
                                        </p:attrNameLst>
                                      </p:cBhvr>
                                      <p:to>
                                        <p:strVal val="visible"/>
                                      </p:to>
                                    </p:set>
                                    <p:animEffect transition="in" filter="randombar(horizontal)">
                                      <p:cBhvr>
                                        <p:cTn id="57" dur="500"/>
                                        <p:tgtEl>
                                          <p:spTgt spid="85040"/>
                                        </p:tgtEl>
                                      </p:cBhvr>
                                    </p:animEffect>
                                  </p:childTnLst>
                                </p:cTn>
                              </p:par>
                              <p:par>
                                <p:cTn id="58" presetID="14" presetClass="entr" presetSubtype="10" fill="hold" nodeType="withEffect">
                                  <p:stCondLst>
                                    <p:cond delay="0"/>
                                  </p:stCondLst>
                                  <p:childTnLst>
                                    <p:set>
                                      <p:cBhvr>
                                        <p:cTn id="59" dur="1" fill="hold">
                                          <p:stCondLst>
                                            <p:cond delay="0"/>
                                          </p:stCondLst>
                                        </p:cTn>
                                        <p:tgtEl>
                                          <p:spTgt spid="85049"/>
                                        </p:tgtEl>
                                        <p:attrNameLst>
                                          <p:attrName>style.visibility</p:attrName>
                                        </p:attrNameLst>
                                      </p:cBhvr>
                                      <p:to>
                                        <p:strVal val="visible"/>
                                      </p:to>
                                    </p:set>
                                    <p:animEffect transition="in" filter="randombar(horizontal)">
                                      <p:cBhvr>
                                        <p:cTn id="60" dur="500"/>
                                        <p:tgtEl>
                                          <p:spTgt spid="85049"/>
                                        </p:tgtEl>
                                      </p:cBhvr>
                                    </p:animEffect>
                                  </p:childTnLst>
                                </p:cTn>
                              </p:par>
                              <p:par>
                                <p:cTn id="61" presetID="14" presetClass="entr" presetSubtype="10" fill="hold" nodeType="withEffect">
                                  <p:stCondLst>
                                    <p:cond delay="0"/>
                                  </p:stCondLst>
                                  <p:childTnLst>
                                    <p:set>
                                      <p:cBhvr>
                                        <p:cTn id="62" dur="1" fill="hold">
                                          <p:stCondLst>
                                            <p:cond delay="0"/>
                                          </p:stCondLst>
                                        </p:cTn>
                                        <p:tgtEl>
                                          <p:spTgt spid="85058"/>
                                        </p:tgtEl>
                                        <p:attrNameLst>
                                          <p:attrName>style.visibility</p:attrName>
                                        </p:attrNameLst>
                                      </p:cBhvr>
                                      <p:to>
                                        <p:strVal val="visible"/>
                                      </p:to>
                                    </p:set>
                                    <p:animEffect transition="in" filter="randombar(horizontal)">
                                      <p:cBhvr>
                                        <p:cTn id="63" dur="500"/>
                                        <p:tgtEl>
                                          <p:spTgt spid="85058"/>
                                        </p:tgtEl>
                                      </p:cBhvr>
                                    </p:animEffect>
                                  </p:childTnLst>
                                </p:cTn>
                              </p:par>
                              <p:par>
                                <p:cTn id="64" presetID="14" presetClass="entr" presetSubtype="10" fill="hold" nodeType="withEffect">
                                  <p:stCondLst>
                                    <p:cond delay="0"/>
                                  </p:stCondLst>
                                  <p:childTnLst>
                                    <p:set>
                                      <p:cBhvr>
                                        <p:cTn id="65" dur="1" fill="hold">
                                          <p:stCondLst>
                                            <p:cond delay="0"/>
                                          </p:stCondLst>
                                        </p:cTn>
                                        <p:tgtEl>
                                          <p:spTgt spid="85068"/>
                                        </p:tgtEl>
                                        <p:attrNameLst>
                                          <p:attrName>style.visibility</p:attrName>
                                        </p:attrNameLst>
                                      </p:cBhvr>
                                      <p:to>
                                        <p:strVal val="visible"/>
                                      </p:to>
                                    </p:set>
                                    <p:animEffect transition="in" filter="randombar(horizontal)">
                                      <p:cBhvr>
                                        <p:cTn id="66" dur="500"/>
                                        <p:tgtEl>
                                          <p:spTgt spid="85068"/>
                                        </p:tgtEl>
                                      </p:cBhvr>
                                    </p:animEffect>
                                  </p:childTnLst>
                                </p:cTn>
                              </p:par>
                              <p:par>
                                <p:cTn id="67" presetID="14" presetClass="entr" presetSubtype="10" fill="hold" nodeType="withEffect">
                                  <p:stCondLst>
                                    <p:cond delay="0"/>
                                  </p:stCondLst>
                                  <p:childTnLst>
                                    <p:set>
                                      <p:cBhvr>
                                        <p:cTn id="68" dur="1" fill="hold">
                                          <p:stCondLst>
                                            <p:cond delay="0"/>
                                          </p:stCondLst>
                                        </p:cTn>
                                        <p:tgtEl>
                                          <p:spTgt spid="85097"/>
                                        </p:tgtEl>
                                        <p:attrNameLst>
                                          <p:attrName>style.visibility</p:attrName>
                                        </p:attrNameLst>
                                      </p:cBhvr>
                                      <p:to>
                                        <p:strVal val="visible"/>
                                      </p:to>
                                    </p:set>
                                    <p:animEffect transition="in" filter="randombar(horizontal)">
                                      <p:cBhvr>
                                        <p:cTn id="69" dur="500"/>
                                        <p:tgtEl>
                                          <p:spTgt spid="85097"/>
                                        </p:tgtEl>
                                      </p:cBhvr>
                                    </p:animEffect>
                                  </p:childTnLst>
                                </p:cTn>
                              </p:par>
                              <p:par>
                                <p:cTn id="70" presetID="14" presetClass="entr" presetSubtype="10" fill="hold" nodeType="withEffect">
                                  <p:stCondLst>
                                    <p:cond delay="0"/>
                                  </p:stCondLst>
                                  <p:childTnLst>
                                    <p:set>
                                      <p:cBhvr>
                                        <p:cTn id="71" dur="1" fill="hold">
                                          <p:stCondLst>
                                            <p:cond delay="0"/>
                                          </p:stCondLst>
                                        </p:cTn>
                                        <p:tgtEl>
                                          <p:spTgt spid="85098"/>
                                        </p:tgtEl>
                                        <p:attrNameLst>
                                          <p:attrName>style.visibility</p:attrName>
                                        </p:attrNameLst>
                                      </p:cBhvr>
                                      <p:to>
                                        <p:strVal val="visible"/>
                                      </p:to>
                                    </p:set>
                                    <p:animEffect transition="in" filter="randombar(horizontal)">
                                      <p:cBhvr>
                                        <p:cTn id="72" dur="500"/>
                                        <p:tgtEl>
                                          <p:spTgt spid="85098"/>
                                        </p:tgtEl>
                                      </p:cBhvr>
                                    </p:animEffect>
                                  </p:childTnLst>
                                </p:cTn>
                              </p:par>
                              <p:par>
                                <p:cTn id="73" presetID="14" presetClass="entr" presetSubtype="10" fill="hold" nodeType="withEffect">
                                  <p:stCondLst>
                                    <p:cond delay="0"/>
                                  </p:stCondLst>
                                  <p:childTnLst>
                                    <p:set>
                                      <p:cBhvr>
                                        <p:cTn id="74" dur="1" fill="hold">
                                          <p:stCondLst>
                                            <p:cond delay="0"/>
                                          </p:stCondLst>
                                        </p:cTn>
                                        <p:tgtEl>
                                          <p:spTgt spid="85099"/>
                                        </p:tgtEl>
                                        <p:attrNameLst>
                                          <p:attrName>style.visibility</p:attrName>
                                        </p:attrNameLst>
                                      </p:cBhvr>
                                      <p:to>
                                        <p:strVal val="visible"/>
                                      </p:to>
                                    </p:set>
                                    <p:animEffect transition="in" filter="randombar(horizontal)">
                                      <p:cBhvr>
                                        <p:cTn id="75" dur="500"/>
                                        <p:tgtEl>
                                          <p:spTgt spid="85099"/>
                                        </p:tgtEl>
                                      </p:cBhvr>
                                    </p:animEffect>
                                  </p:childTnLst>
                                </p:cTn>
                              </p:par>
                              <p:par>
                                <p:cTn id="76" presetID="14" presetClass="entr" presetSubtype="10" fill="hold" nodeType="withEffect">
                                  <p:stCondLst>
                                    <p:cond delay="0"/>
                                  </p:stCondLst>
                                  <p:childTnLst>
                                    <p:set>
                                      <p:cBhvr>
                                        <p:cTn id="77" dur="1" fill="hold">
                                          <p:stCondLst>
                                            <p:cond delay="0"/>
                                          </p:stCondLst>
                                        </p:cTn>
                                        <p:tgtEl>
                                          <p:spTgt spid="85100"/>
                                        </p:tgtEl>
                                        <p:attrNameLst>
                                          <p:attrName>style.visibility</p:attrName>
                                        </p:attrNameLst>
                                      </p:cBhvr>
                                      <p:to>
                                        <p:strVal val="visible"/>
                                      </p:to>
                                    </p:set>
                                    <p:animEffect transition="in" filter="randombar(horizontal)">
                                      <p:cBhvr>
                                        <p:cTn id="78" dur="500"/>
                                        <p:tgtEl>
                                          <p:spTgt spid="85100"/>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85146"/>
                                        </p:tgtEl>
                                        <p:attrNameLst>
                                          <p:attrName>style.visibility</p:attrName>
                                        </p:attrNameLst>
                                      </p:cBhvr>
                                      <p:to>
                                        <p:strVal val="visible"/>
                                      </p:to>
                                    </p:set>
                                    <p:animEffect transition="in" filter="randombar(horizontal)">
                                      <p:cBhvr>
                                        <p:cTn id="81" dur="500"/>
                                        <p:tgtEl>
                                          <p:spTgt spid="85146"/>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85149"/>
                                        </p:tgtEl>
                                        <p:attrNameLst>
                                          <p:attrName>style.visibility</p:attrName>
                                        </p:attrNameLst>
                                      </p:cBhvr>
                                      <p:to>
                                        <p:strVal val="visible"/>
                                      </p:to>
                                    </p:set>
                                    <p:animEffect transition="in" filter="randombar(horizontal)">
                                      <p:cBhvr>
                                        <p:cTn id="84" dur="500"/>
                                        <p:tgtEl>
                                          <p:spTgt spid="85149"/>
                                        </p:tgtEl>
                                      </p:cBhvr>
                                    </p:animEffect>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grpId="0" nodeType="clickEffect">
                                  <p:stCondLst>
                                    <p:cond delay="0"/>
                                  </p:stCondLst>
                                  <p:childTnLst>
                                    <p:set>
                                      <p:cBhvr>
                                        <p:cTn id="88" dur="1" fill="hold">
                                          <p:stCondLst>
                                            <p:cond delay="0"/>
                                          </p:stCondLst>
                                        </p:cTn>
                                        <p:tgtEl>
                                          <p:spTgt spid="85158"/>
                                        </p:tgtEl>
                                        <p:attrNameLst>
                                          <p:attrName>style.visibility</p:attrName>
                                        </p:attrNameLst>
                                      </p:cBhvr>
                                      <p:to>
                                        <p:strVal val="visible"/>
                                      </p:to>
                                    </p:set>
                                    <p:animEffect transition="in" filter="randombar(horizontal)">
                                      <p:cBhvr>
                                        <p:cTn id="89" dur="500"/>
                                        <p:tgtEl>
                                          <p:spTgt spid="85158"/>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85155"/>
                                        </p:tgtEl>
                                        <p:attrNameLst>
                                          <p:attrName>style.visibility</p:attrName>
                                        </p:attrNameLst>
                                      </p:cBhvr>
                                      <p:to>
                                        <p:strVal val="visible"/>
                                      </p:to>
                                    </p:set>
                                    <p:animEffect transition="in" filter="randombar(horizontal)">
                                      <p:cBhvr>
                                        <p:cTn id="92" dur="500"/>
                                        <p:tgtEl>
                                          <p:spTgt spid="85155"/>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85020"/>
                                        </p:tgtEl>
                                        <p:attrNameLst>
                                          <p:attrName>style.visibility</p:attrName>
                                        </p:attrNameLst>
                                      </p:cBhvr>
                                      <p:to>
                                        <p:strVal val="visible"/>
                                      </p:to>
                                    </p:set>
                                    <p:animEffect transition="in" filter="randombar(horizontal)">
                                      <p:cBhvr>
                                        <p:cTn id="95" dur="500"/>
                                        <p:tgtEl>
                                          <p:spTgt spid="85020"/>
                                        </p:tgtEl>
                                      </p:cBhvr>
                                    </p:animEffect>
                                  </p:childTnLst>
                                </p:cTn>
                              </p:par>
                              <p:par>
                                <p:cTn id="96" presetID="14" presetClass="entr" presetSubtype="10" fill="hold" grpId="0" nodeType="withEffect">
                                  <p:stCondLst>
                                    <p:cond delay="0"/>
                                  </p:stCondLst>
                                  <p:childTnLst>
                                    <p:set>
                                      <p:cBhvr>
                                        <p:cTn id="97" dur="1" fill="hold">
                                          <p:stCondLst>
                                            <p:cond delay="0"/>
                                          </p:stCondLst>
                                        </p:cTn>
                                        <p:tgtEl>
                                          <p:spTgt spid="85029"/>
                                        </p:tgtEl>
                                        <p:attrNameLst>
                                          <p:attrName>style.visibility</p:attrName>
                                        </p:attrNameLst>
                                      </p:cBhvr>
                                      <p:to>
                                        <p:strVal val="visible"/>
                                      </p:to>
                                    </p:set>
                                    <p:animEffect transition="in" filter="randombar(horizontal)">
                                      <p:cBhvr>
                                        <p:cTn id="98" dur="500"/>
                                        <p:tgtEl>
                                          <p:spTgt spid="85029"/>
                                        </p:tgtEl>
                                      </p:cBhvr>
                                    </p:animEffect>
                                  </p:childTnLst>
                                </p:cTn>
                              </p:par>
                              <p:par>
                                <p:cTn id="99" presetID="14" presetClass="entr" presetSubtype="10" fill="hold" grpId="0" nodeType="withEffect">
                                  <p:stCondLst>
                                    <p:cond delay="0"/>
                                  </p:stCondLst>
                                  <p:childTnLst>
                                    <p:set>
                                      <p:cBhvr>
                                        <p:cTn id="100" dur="1" fill="hold">
                                          <p:stCondLst>
                                            <p:cond delay="0"/>
                                          </p:stCondLst>
                                        </p:cTn>
                                        <p:tgtEl>
                                          <p:spTgt spid="85039"/>
                                        </p:tgtEl>
                                        <p:attrNameLst>
                                          <p:attrName>style.visibility</p:attrName>
                                        </p:attrNameLst>
                                      </p:cBhvr>
                                      <p:to>
                                        <p:strVal val="visible"/>
                                      </p:to>
                                    </p:set>
                                    <p:animEffect transition="in" filter="randombar(horizontal)">
                                      <p:cBhvr>
                                        <p:cTn id="101" dur="500"/>
                                        <p:tgtEl>
                                          <p:spTgt spid="85039"/>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85048"/>
                                        </p:tgtEl>
                                        <p:attrNameLst>
                                          <p:attrName>style.visibility</p:attrName>
                                        </p:attrNameLst>
                                      </p:cBhvr>
                                      <p:to>
                                        <p:strVal val="visible"/>
                                      </p:to>
                                    </p:set>
                                    <p:animEffect transition="in" filter="randombar(horizontal)">
                                      <p:cBhvr>
                                        <p:cTn id="104" dur="500"/>
                                        <p:tgtEl>
                                          <p:spTgt spid="85048"/>
                                        </p:tgtEl>
                                      </p:cBhvr>
                                    </p:animEffect>
                                  </p:childTnLst>
                                </p:cTn>
                              </p:par>
                              <p:par>
                                <p:cTn id="105" presetID="14" presetClass="entr" presetSubtype="10" fill="hold" grpId="0" nodeType="withEffect">
                                  <p:stCondLst>
                                    <p:cond delay="0"/>
                                  </p:stCondLst>
                                  <p:childTnLst>
                                    <p:set>
                                      <p:cBhvr>
                                        <p:cTn id="106" dur="1" fill="hold">
                                          <p:stCondLst>
                                            <p:cond delay="0"/>
                                          </p:stCondLst>
                                        </p:cTn>
                                        <p:tgtEl>
                                          <p:spTgt spid="85057"/>
                                        </p:tgtEl>
                                        <p:attrNameLst>
                                          <p:attrName>style.visibility</p:attrName>
                                        </p:attrNameLst>
                                      </p:cBhvr>
                                      <p:to>
                                        <p:strVal val="visible"/>
                                      </p:to>
                                    </p:set>
                                    <p:animEffect transition="in" filter="randombar(horizontal)">
                                      <p:cBhvr>
                                        <p:cTn id="107" dur="500"/>
                                        <p:tgtEl>
                                          <p:spTgt spid="85057"/>
                                        </p:tgtEl>
                                      </p:cBhvr>
                                    </p:animEffect>
                                  </p:childTnLst>
                                </p:cTn>
                              </p:par>
                              <p:par>
                                <p:cTn id="108" presetID="14" presetClass="entr" presetSubtype="10" fill="hold" grpId="0" nodeType="withEffect">
                                  <p:stCondLst>
                                    <p:cond delay="0"/>
                                  </p:stCondLst>
                                  <p:childTnLst>
                                    <p:set>
                                      <p:cBhvr>
                                        <p:cTn id="109" dur="1" fill="hold">
                                          <p:stCondLst>
                                            <p:cond delay="0"/>
                                          </p:stCondLst>
                                        </p:cTn>
                                        <p:tgtEl>
                                          <p:spTgt spid="85067"/>
                                        </p:tgtEl>
                                        <p:attrNameLst>
                                          <p:attrName>style.visibility</p:attrName>
                                        </p:attrNameLst>
                                      </p:cBhvr>
                                      <p:to>
                                        <p:strVal val="visible"/>
                                      </p:to>
                                    </p:set>
                                    <p:animEffect transition="in" filter="randombar(horizontal)">
                                      <p:cBhvr>
                                        <p:cTn id="110" dur="500"/>
                                        <p:tgtEl>
                                          <p:spTgt spid="85067"/>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85093"/>
                                        </p:tgtEl>
                                        <p:attrNameLst>
                                          <p:attrName>style.visibility</p:attrName>
                                        </p:attrNameLst>
                                      </p:cBhvr>
                                      <p:to>
                                        <p:strVal val="visible"/>
                                      </p:to>
                                    </p:set>
                                    <p:animEffect transition="in" filter="randombar(horizontal)">
                                      <p:cBhvr>
                                        <p:cTn id="113" dur="500"/>
                                        <p:tgtEl>
                                          <p:spTgt spid="85093"/>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85094"/>
                                        </p:tgtEl>
                                        <p:attrNameLst>
                                          <p:attrName>style.visibility</p:attrName>
                                        </p:attrNameLst>
                                      </p:cBhvr>
                                      <p:to>
                                        <p:strVal val="visible"/>
                                      </p:to>
                                    </p:set>
                                    <p:animEffect transition="in" filter="randombar(horizontal)">
                                      <p:cBhvr>
                                        <p:cTn id="116" dur="500"/>
                                        <p:tgtEl>
                                          <p:spTgt spid="85094"/>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85095"/>
                                        </p:tgtEl>
                                        <p:attrNameLst>
                                          <p:attrName>style.visibility</p:attrName>
                                        </p:attrNameLst>
                                      </p:cBhvr>
                                      <p:to>
                                        <p:strVal val="visible"/>
                                      </p:to>
                                    </p:set>
                                    <p:animEffect transition="in" filter="randombar(horizontal)">
                                      <p:cBhvr>
                                        <p:cTn id="119" dur="500"/>
                                        <p:tgtEl>
                                          <p:spTgt spid="85095"/>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85096"/>
                                        </p:tgtEl>
                                        <p:attrNameLst>
                                          <p:attrName>style.visibility</p:attrName>
                                        </p:attrNameLst>
                                      </p:cBhvr>
                                      <p:to>
                                        <p:strVal val="visible"/>
                                      </p:to>
                                    </p:set>
                                    <p:animEffect transition="in" filter="randombar(horizontal)">
                                      <p:cBhvr>
                                        <p:cTn id="122" dur="500"/>
                                        <p:tgtEl>
                                          <p:spTgt spid="85096"/>
                                        </p:tgtEl>
                                      </p:cBhvr>
                                    </p:animEffect>
                                  </p:childTnLst>
                                </p:cTn>
                              </p:par>
                              <p:par>
                                <p:cTn id="123" presetID="14" presetClass="entr" presetSubtype="10" fill="hold" grpId="0" nodeType="withEffect">
                                  <p:stCondLst>
                                    <p:cond delay="0"/>
                                  </p:stCondLst>
                                  <p:childTnLst>
                                    <p:set>
                                      <p:cBhvr>
                                        <p:cTn id="124" dur="1" fill="hold">
                                          <p:stCondLst>
                                            <p:cond delay="0"/>
                                          </p:stCondLst>
                                        </p:cTn>
                                        <p:tgtEl>
                                          <p:spTgt spid="85156"/>
                                        </p:tgtEl>
                                        <p:attrNameLst>
                                          <p:attrName>style.visibility</p:attrName>
                                        </p:attrNameLst>
                                      </p:cBhvr>
                                      <p:to>
                                        <p:strVal val="visible"/>
                                      </p:to>
                                    </p:set>
                                    <p:animEffect transition="in" filter="randombar(horizontal)">
                                      <p:cBhvr>
                                        <p:cTn id="125" dur="500"/>
                                        <p:tgtEl>
                                          <p:spTgt spid="85156"/>
                                        </p:tgtEl>
                                      </p:cBhvr>
                                    </p:animEffect>
                                  </p:childTnLst>
                                </p:cTn>
                              </p:par>
                              <p:par>
                                <p:cTn id="126" presetID="14" presetClass="entr" presetSubtype="10" fill="hold" grpId="0" nodeType="withEffect">
                                  <p:stCondLst>
                                    <p:cond delay="0"/>
                                  </p:stCondLst>
                                  <p:childTnLst>
                                    <p:set>
                                      <p:cBhvr>
                                        <p:cTn id="127" dur="1" fill="hold">
                                          <p:stCondLst>
                                            <p:cond delay="0"/>
                                          </p:stCondLst>
                                        </p:cTn>
                                        <p:tgtEl>
                                          <p:spTgt spid="85159"/>
                                        </p:tgtEl>
                                        <p:attrNameLst>
                                          <p:attrName>style.visibility</p:attrName>
                                        </p:attrNameLst>
                                      </p:cBhvr>
                                      <p:to>
                                        <p:strVal val="visible"/>
                                      </p:to>
                                    </p:set>
                                    <p:animEffect transition="in" filter="randombar(horizontal)">
                                      <p:cBhvr>
                                        <p:cTn id="128" dur="500"/>
                                        <p:tgtEl>
                                          <p:spTgt spid="85159"/>
                                        </p:tgtEl>
                                      </p:cBhvr>
                                    </p:animEffect>
                                  </p:childTnLst>
                                </p:cTn>
                              </p:par>
                              <p:par>
                                <p:cTn id="129" presetID="14" presetClass="entr" presetSubtype="10" fill="hold" grpId="0" nodeType="withEffect">
                                  <p:stCondLst>
                                    <p:cond delay="0"/>
                                  </p:stCondLst>
                                  <p:childTnLst>
                                    <p:set>
                                      <p:cBhvr>
                                        <p:cTn id="130" dur="1" fill="hold">
                                          <p:stCondLst>
                                            <p:cond delay="0"/>
                                          </p:stCondLst>
                                        </p:cTn>
                                        <p:tgtEl>
                                          <p:spTgt spid="85011"/>
                                        </p:tgtEl>
                                        <p:attrNameLst>
                                          <p:attrName>style.visibility</p:attrName>
                                        </p:attrNameLst>
                                      </p:cBhvr>
                                      <p:to>
                                        <p:strVal val="visible"/>
                                      </p:to>
                                    </p:set>
                                    <p:animEffect transition="in" filter="randombar(horizontal)">
                                      <p:cBhvr>
                                        <p:cTn id="131" dur="500"/>
                                        <p:tgtEl>
                                          <p:spTgt spid="85011"/>
                                        </p:tgtEl>
                                      </p:cBhvr>
                                    </p:animEffect>
                                  </p:childTnLst>
                                </p:cTn>
                              </p:par>
                            </p:childTnLst>
                          </p:cTn>
                        </p:par>
                      </p:childTnLst>
                    </p:cTn>
                  </p:par>
                  <p:par>
                    <p:cTn id="132" fill="hold">
                      <p:stCondLst>
                        <p:cond delay="indefinite"/>
                      </p:stCondLst>
                      <p:childTnLst>
                        <p:par>
                          <p:cTn id="133" fill="hold">
                            <p:stCondLst>
                              <p:cond delay="0"/>
                            </p:stCondLst>
                            <p:childTnLst>
                              <p:par>
                                <p:cTn id="134" presetID="14" presetClass="entr" presetSubtype="10" fill="hold" grpId="0" nodeType="clickEffect">
                                  <p:stCondLst>
                                    <p:cond delay="0"/>
                                  </p:stCondLst>
                                  <p:childTnLst>
                                    <p:set>
                                      <p:cBhvr>
                                        <p:cTn id="135" dur="1" fill="hold">
                                          <p:stCondLst>
                                            <p:cond delay="0"/>
                                          </p:stCondLst>
                                        </p:cTn>
                                        <p:tgtEl>
                                          <p:spTgt spid="85019"/>
                                        </p:tgtEl>
                                        <p:attrNameLst>
                                          <p:attrName>style.visibility</p:attrName>
                                        </p:attrNameLst>
                                      </p:cBhvr>
                                      <p:to>
                                        <p:strVal val="visible"/>
                                      </p:to>
                                    </p:set>
                                    <p:animEffect transition="in" filter="randombar(horizontal)">
                                      <p:cBhvr>
                                        <p:cTn id="136" dur="500"/>
                                        <p:tgtEl>
                                          <p:spTgt spid="85019"/>
                                        </p:tgtEl>
                                      </p:cBhvr>
                                    </p:animEffect>
                                  </p:childTnLst>
                                </p:cTn>
                              </p:par>
                              <p:par>
                                <p:cTn id="137" presetID="14" presetClass="entr" presetSubtype="10" fill="hold" grpId="0" nodeType="withEffect">
                                  <p:stCondLst>
                                    <p:cond delay="0"/>
                                  </p:stCondLst>
                                  <p:childTnLst>
                                    <p:set>
                                      <p:cBhvr>
                                        <p:cTn id="138" dur="1" fill="hold">
                                          <p:stCondLst>
                                            <p:cond delay="0"/>
                                          </p:stCondLst>
                                        </p:cTn>
                                        <p:tgtEl>
                                          <p:spTgt spid="85028"/>
                                        </p:tgtEl>
                                        <p:attrNameLst>
                                          <p:attrName>style.visibility</p:attrName>
                                        </p:attrNameLst>
                                      </p:cBhvr>
                                      <p:to>
                                        <p:strVal val="visible"/>
                                      </p:to>
                                    </p:set>
                                    <p:animEffect transition="in" filter="randombar(horizontal)">
                                      <p:cBhvr>
                                        <p:cTn id="139" dur="500"/>
                                        <p:tgtEl>
                                          <p:spTgt spid="85028"/>
                                        </p:tgtEl>
                                      </p:cBhvr>
                                    </p:animEffect>
                                  </p:childTnLst>
                                </p:cTn>
                              </p:par>
                              <p:par>
                                <p:cTn id="140" presetID="14" presetClass="entr" presetSubtype="10" fill="hold" grpId="0" nodeType="withEffect">
                                  <p:stCondLst>
                                    <p:cond delay="0"/>
                                  </p:stCondLst>
                                  <p:childTnLst>
                                    <p:set>
                                      <p:cBhvr>
                                        <p:cTn id="141" dur="1" fill="hold">
                                          <p:stCondLst>
                                            <p:cond delay="0"/>
                                          </p:stCondLst>
                                        </p:cTn>
                                        <p:tgtEl>
                                          <p:spTgt spid="85038"/>
                                        </p:tgtEl>
                                        <p:attrNameLst>
                                          <p:attrName>style.visibility</p:attrName>
                                        </p:attrNameLst>
                                      </p:cBhvr>
                                      <p:to>
                                        <p:strVal val="visible"/>
                                      </p:to>
                                    </p:set>
                                    <p:animEffect transition="in" filter="randombar(horizontal)">
                                      <p:cBhvr>
                                        <p:cTn id="142" dur="500"/>
                                        <p:tgtEl>
                                          <p:spTgt spid="85038"/>
                                        </p:tgtEl>
                                      </p:cBhvr>
                                    </p:animEffect>
                                  </p:childTnLst>
                                </p:cTn>
                              </p:par>
                              <p:par>
                                <p:cTn id="143" presetID="14" presetClass="entr" presetSubtype="10" fill="hold" grpId="0" nodeType="withEffect">
                                  <p:stCondLst>
                                    <p:cond delay="0"/>
                                  </p:stCondLst>
                                  <p:childTnLst>
                                    <p:set>
                                      <p:cBhvr>
                                        <p:cTn id="144" dur="1" fill="hold">
                                          <p:stCondLst>
                                            <p:cond delay="0"/>
                                          </p:stCondLst>
                                        </p:cTn>
                                        <p:tgtEl>
                                          <p:spTgt spid="85047"/>
                                        </p:tgtEl>
                                        <p:attrNameLst>
                                          <p:attrName>style.visibility</p:attrName>
                                        </p:attrNameLst>
                                      </p:cBhvr>
                                      <p:to>
                                        <p:strVal val="visible"/>
                                      </p:to>
                                    </p:set>
                                    <p:animEffect transition="in" filter="randombar(horizontal)">
                                      <p:cBhvr>
                                        <p:cTn id="145" dur="500"/>
                                        <p:tgtEl>
                                          <p:spTgt spid="85047"/>
                                        </p:tgtEl>
                                      </p:cBhvr>
                                    </p:animEffect>
                                  </p:childTnLst>
                                </p:cTn>
                              </p:par>
                              <p:par>
                                <p:cTn id="146" presetID="14" presetClass="entr" presetSubtype="10" fill="hold" grpId="0" nodeType="withEffect">
                                  <p:stCondLst>
                                    <p:cond delay="0"/>
                                  </p:stCondLst>
                                  <p:childTnLst>
                                    <p:set>
                                      <p:cBhvr>
                                        <p:cTn id="147" dur="1" fill="hold">
                                          <p:stCondLst>
                                            <p:cond delay="0"/>
                                          </p:stCondLst>
                                        </p:cTn>
                                        <p:tgtEl>
                                          <p:spTgt spid="85056"/>
                                        </p:tgtEl>
                                        <p:attrNameLst>
                                          <p:attrName>style.visibility</p:attrName>
                                        </p:attrNameLst>
                                      </p:cBhvr>
                                      <p:to>
                                        <p:strVal val="visible"/>
                                      </p:to>
                                    </p:set>
                                    <p:animEffect transition="in" filter="randombar(horizontal)">
                                      <p:cBhvr>
                                        <p:cTn id="148" dur="500"/>
                                        <p:tgtEl>
                                          <p:spTgt spid="85056"/>
                                        </p:tgtEl>
                                      </p:cBhvr>
                                    </p:animEffect>
                                  </p:childTnLst>
                                </p:cTn>
                              </p:par>
                              <p:par>
                                <p:cTn id="149" presetID="14" presetClass="entr" presetSubtype="10" fill="hold" grpId="0" nodeType="withEffect">
                                  <p:stCondLst>
                                    <p:cond delay="0"/>
                                  </p:stCondLst>
                                  <p:childTnLst>
                                    <p:set>
                                      <p:cBhvr>
                                        <p:cTn id="150" dur="1" fill="hold">
                                          <p:stCondLst>
                                            <p:cond delay="0"/>
                                          </p:stCondLst>
                                        </p:cTn>
                                        <p:tgtEl>
                                          <p:spTgt spid="85066"/>
                                        </p:tgtEl>
                                        <p:attrNameLst>
                                          <p:attrName>style.visibility</p:attrName>
                                        </p:attrNameLst>
                                      </p:cBhvr>
                                      <p:to>
                                        <p:strVal val="visible"/>
                                      </p:to>
                                    </p:set>
                                    <p:animEffect transition="in" filter="randombar(horizontal)">
                                      <p:cBhvr>
                                        <p:cTn id="151" dur="500"/>
                                        <p:tgtEl>
                                          <p:spTgt spid="85066"/>
                                        </p:tgtEl>
                                      </p:cBhvr>
                                    </p:animEffect>
                                  </p:childTnLst>
                                </p:cTn>
                              </p:par>
                              <p:par>
                                <p:cTn id="152" presetID="14" presetClass="entr" presetSubtype="10" fill="hold" grpId="0" nodeType="withEffect">
                                  <p:stCondLst>
                                    <p:cond delay="0"/>
                                  </p:stCondLst>
                                  <p:childTnLst>
                                    <p:set>
                                      <p:cBhvr>
                                        <p:cTn id="153" dur="1" fill="hold">
                                          <p:stCondLst>
                                            <p:cond delay="0"/>
                                          </p:stCondLst>
                                        </p:cTn>
                                        <p:tgtEl>
                                          <p:spTgt spid="85089"/>
                                        </p:tgtEl>
                                        <p:attrNameLst>
                                          <p:attrName>style.visibility</p:attrName>
                                        </p:attrNameLst>
                                      </p:cBhvr>
                                      <p:to>
                                        <p:strVal val="visible"/>
                                      </p:to>
                                    </p:set>
                                    <p:animEffect transition="in" filter="randombar(horizontal)">
                                      <p:cBhvr>
                                        <p:cTn id="154" dur="500"/>
                                        <p:tgtEl>
                                          <p:spTgt spid="85089"/>
                                        </p:tgtEl>
                                      </p:cBhvr>
                                    </p:animEffect>
                                  </p:childTnLst>
                                </p:cTn>
                              </p:par>
                              <p:par>
                                <p:cTn id="155" presetID="14" presetClass="entr" presetSubtype="10" fill="hold" grpId="0" nodeType="withEffect">
                                  <p:stCondLst>
                                    <p:cond delay="0"/>
                                  </p:stCondLst>
                                  <p:childTnLst>
                                    <p:set>
                                      <p:cBhvr>
                                        <p:cTn id="156" dur="1" fill="hold">
                                          <p:stCondLst>
                                            <p:cond delay="0"/>
                                          </p:stCondLst>
                                        </p:cTn>
                                        <p:tgtEl>
                                          <p:spTgt spid="85090"/>
                                        </p:tgtEl>
                                        <p:attrNameLst>
                                          <p:attrName>style.visibility</p:attrName>
                                        </p:attrNameLst>
                                      </p:cBhvr>
                                      <p:to>
                                        <p:strVal val="visible"/>
                                      </p:to>
                                    </p:set>
                                    <p:animEffect transition="in" filter="randombar(horizontal)">
                                      <p:cBhvr>
                                        <p:cTn id="157" dur="500"/>
                                        <p:tgtEl>
                                          <p:spTgt spid="85090"/>
                                        </p:tgtEl>
                                      </p:cBhvr>
                                    </p:animEffect>
                                  </p:childTnLst>
                                </p:cTn>
                              </p:par>
                              <p:par>
                                <p:cTn id="158" presetID="14" presetClass="entr" presetSubtype="10" fill="hold" grpId="0" nodeType="withEffect">
                                  <p:stCondLst>
                                    <p:cond delay="0"/>
                                  </p:stCondLst>
                                  <p:childTnLst>
                                    <p:set>
                                      <p:cBhvr>
                                        <p:cTn id="159" dur="1" fill="hold">
                                          <p:stCondLst>
                                            <p:cond delay="0"/>
                                          </p:stCondLst>
                                        </p:cTn>
                                        <p:tgtEl>
                                          <p:spTgt spid="85091"/>
                                        </p:tgtEl>
                                        <p:attrNameLst>
                                          <p:attrName>style.visibility</p:attrName>
                                        </p:attrNameLst>
                                      </p:cBhvr>
                                      <p:to>
                                        <p:strVal val="visible"/>
                                      </p:to>
                                    </p:set>
                                    <p:animEffect transition="in" filter="randombar(horizontal)">
                                      <p:cBhvr>
                                        <p:cTn id="160" dur="500"/>
                                        <p:tgtEl>
                                          <p:spTgt spid="85091"/>
                                        </p:tgtEl>
                                      </p:cBhvr>
                                    </p:animEffect>
                                  </p:childTnLst>
                                </p:cTn>
                              </p:par>
                              <p:par>
                                <p:cTn id="161" presetID="14" presetClass="entr" presetSubtype="10" fill="hold" grpId="0" nodeType="withEffect">
                                  <p:stCondLst>
                                    <p:cond delay="0"/>
                                  </p:stCondLst>
                                  <p:childTnLst>
                                    <p:set>
                                      <p:cBhvr>
                                        <p:cTn id="162" dur="1" fill="hold">
                                          <p:stCondLst>
                                            <p:cond delay="0"/>
                                          </p:stCondLst>
                                        </p:cTn>
                                        <p:tgtEl>
                                          <p:spTgt spid="85092"/>
                                        </p:tgtEl>
                                        <p:attrNameLst>
                                          <p:attrName>style.visibility</p:attrName>
                                        </p:attrNameLst>
                                      </p:cBhvr>
                                      <p:to>
                                        <p:strVal val="visible"/>
                                      </p:to>
                                    </p:set>
                                    <p:animEffect transition="in" filter="randombar(horizontal)">
                                      <p:cBhvr>
                                        <p:cTn id="163" dur="500"/>
                                        <p:tgtEl>
                                          <p:spTgt spid="85092"/>
                                        </p:tgtEl>
                                      </p:cBhvr>
                                    </p:animEffect>
                                  </p:childTnLst>
                                </p:cTn>
                              </p:par>
                              <p:par>
                                <p:cTn id="164" presetID="14" presetClass="entr" presetSubtype="10" fill="hold" grpId="0" nodeType="withEffect">
                                  <p:stCondLst>
                                    <p:cond delay="0"/>
                                  </p:stCondLst>
                                  <p:childTnLst>
                                    <p:set>
                                      <p:cBhvr>
                                        <p:cTn id="165" dur="1" fill="hold">
                                          <p:stCondLst>
                                            <p:cond delay="0"/>
                                          </p:stCondLst>
                                        </p:cTn>
                                        <p:tgtEl>
                                          <p:spTgt spid="85010"/>
                                        </p:tgtEl>
                                        <p:attrNameLst>
                                          <p:attrName>style.visibility</p:attrName>
                                        </p:attrNameLst>
                                      </p:cBhvr>
                                      <p:to>
                                        <p:strVal val="visible"/>
                                      </p:to>
                                    </p:set>
                                    <p:animEffect transition="in" filter="randombar(horizontal)">
                                      <p:cBhvr>
                                        <p:cTn id="166" dur="500"/>
                                        <p:tgtEl>
                                          <p:spTgt spid="85010"/>
                                        </p:tgtEl>
                                      </p:cBhvr>
                                    </p:animEffect>
                                  </p:childTnLst>
                                </p:cTn>
                              </p:par>
                            </p:childTnLst>
                          </p:cTn>
                        </p:par>
                      </p:childTnLst>
                    </p:cTn>
                  </p:par>
                  <p:par>
                    <p:cTn id="167" fill="hold">
                      <p:stCondLst>
                        <p:cond delay="indefinite"/>
                      </p:stCondLst>
                      <p:childTnLst>
                        <p:par>
                          <p:cTn id="168" fill="hold">
                            <p:stCondLst>
                              <p:cond delay="0"/>
                            </p:stCondLst>
                            <p:childTnLst>
                              <p:par>
                                <p:cTn id="169" presetID="14" presetClass="entr" presetSubtype="10" fill="hold" grpId="0" nodeType="clickEffect">
                                  <p:stCondLst>
                                    <p:cond delay="0"/>
                                  </p:stCondLst>
                                  <p:childTnLst>
                                    <p:set>
                                      <p:cBhvr>
                                        <p:cTn id="170" dur="1" fill="hold">
                                          <p:stCondLst>
                                            <p:cond delay="0"/>
                                          </p:stCondLst>
                                        </p:cTn>
                                        <p:tgtEl>
                                          <p:spTgt spid="85171"/>
                                        </p:tgtEl>
                                        <p:attrNameLst>
                                          <p:attrName>style.visibility</p:attrName>
                                        </p:attrNameLst>
                                      </p:cBhvr>
                                      <p:to>
                                        <p:strVal val="visible"/>
                                      </p:to>
                                    </p:set>
                                    <p:animEffect transition="in" filter="randombar(horizontal)">
                                      <p:cBhvr>
                                        <p:cTn id="171" dur="500"/>
                                        <p:tgtEl>
                                          <p:spTgt spid="85171"/>
                                        </p:tgtEl>
                                      </p:cBhvr>
                                    </p:animEffect>
                                  </p:childTnLst>
                                </p:cTn>
                              </p:par>
                              <p:par>
                                <p:cTn id="172" presetID="14" presetClass="entr" presetSubtype="10" fill="hold" grpId="0" nodeType="withEffect">
                                  <p:stCondLst>
                                    <p:cond delay="0"/>
                                  </p:stCondLst>
                                  <p:childTnLst>
                                    <p:set>
                                      <p:cBhvr>
                                        <p:cTn id="173" dur="1" fill="hold">
                                          <p:stCondLst>
                                            <p:cond delay="0"/>
                                          </p:stCondLst>
                                        </p:cTn>
                                        <p:tgtEl>
                                          <p:spTgt spid="85018"/>
                                        </p:tgtEl>
                                        <p:attrNameLst>
                                          <p:attrName>style.visibility</p:attrName>
                                        </p:attrNameLst>
                                      </p:cBhvr>
                                      <p:to>
                                        <p:strVal val="visible"/>
                                      </p:to>
                                    </p:set>
                                    <p:animEffect transition="in" filter="randombar(horizontal)">
                                      <p:cBhvr>
                                        <p:cTn id="174" dur="500"/>
                                        <p:tgtEl>
                                          <p:spTgt spid="85018"/>
                                        </p:tgtEl>
                                      </p:cBhvr>
                                    </p:animEffect>
                                  </p:childTnLst>
                                </p:cTn>
                              </p:par>
                              <p:par>
                                <p:cTn id="175" presetID="14" presetClass="entr" presetSubtype="10" fill="hold" grpId="0" nodeType="withEffect">
                                  <p:stCondLst>
                                    <p:cond delay="0"/>
                                  </p:stCondLst>
                                  <p:childTnLst>
                                    <p:set>
                                      <p:cBhvr>
                                        <p:cTn id="176" dur="1" fill="hold">
                                          <p:stCondLst>
                                            <p:cond delay="0"/>
                                          </p:stCondLst>
                                        </p:cTn>
                                        <p:tgtEl>
                                          <p:spTgt spid="85027"/>
                                        </p:tgtEl>
                                        <p:attrNameLst>
                                          <p:attrName>style.visibility</p:attrName>
                                        </p:attrNameLst>
                                      </p:cBhvr>
                                      <p:to>
                                        <p:strVal val="visible"/>
                                      </p:to>
                                    </p:set>
                                    <p:animEffect transition="in" filter="randombar(horizontal)">
                                      <p:cBhvr>
                                        <p:cTn id="177" dur="500"/>
                                        <p:tgtEl>
                                          <p:spTgt spid="85027"/>
                                        </p:tgtEl>
                                      </p:cBhvr>
                                    </p:animEffect>
                                  </p:childTnLst>
                                </p:cTn>
                              </p:par>
                              <p:par>
                                <p:cTn id="178" presetID="14" presetClass="entr" presetSubtype="10" fill="hold" grpId="0" nodeType="withEffect">
                                  <p:stCondLst>
                                    <p:cond delay="0"/>
                                  </p:stCondLst>
                                  <p:childTnLst>
                                    <p:set>
                                      <p:cBhvr>
                                        <p:cTn id="179" dur="1" fill="hold">
                                          <p:stCondLst>
                                            <p:cond delay="0"/>
                                          </p:stCondLst>
                                        </p:cTn>
                                        <p:tgtEl>
                                          <p:spTgt spid="85037"/>
                                        </p:tgtEl>
                                        <p:attrNameLst>
                                          <p:attrName>style.visibility</p:attrName>
                                        </p:attrNameLst>
                                      </p:cBhvr>
                                      <p:to>
                                        <p:strVal val="visible"/>
                                      </p:to>
                                    </p:set>
                                    <p:animEffect transition="in" filter="randombar(horizontal)">
                                      <p:cBhvr>
                                        <p:cTn id="180" dur="500"/>
                                        <p:tgtEl>
                                          <p:spTgt spid="85037"/>
                                        </p:tgtEl>
                                      </p:cBhvr>
                                    </p:animEffect>
                                  </p:childTnLst>
                                </p:cTn>
                              </p:par>
                              <p:par>
                                <p:cTn id="181" presetID="14" presetClass="entr" presetSubtype="10" fill="hold" grpId="0" nodeType="withEffect">
                                  <p:stCondLst>
                                    <p:cond delay="0"/>
                                  </p:stCondLst>
                                  <p:childTnLst>
                                    <p:set>
                                      <p:cBhvr>
                                        <p:cTn id="182" dur="1" fill="hold">
                                          <p:stCondLst>
                                            <p:cond delay="0"/>
                                          </p:stCondLst>
                                        </p:cTn>
                                        <p:tgtEl>
                                          <p:spTgt spid="85046"/>
                                        </p:tgtEl>
                                        <p:attrNameLst>
                                          <p:attrName>style.visibility</p:attrName>
                                        </p:attrNameLst>
                                      </p:cBhvr>
                                      <p:to>
                                        <p:strVal val="visible"/>
                                      </p:to>
                                    </p:set>
                                    <p:animEffect transition="in" filter="randombar(horizontal)">
                                      <p:cBhvr>
                                        <p:cTn id="183" dur="500"/>
                                        <p:tgtEl>
                                          <p:spTgt spid="85046"/>
                                        </p:tgtEl>
                                      </p:cBhvr>
                                    </p:animEffect>
                                  </p:childTnLst>
                                </p:cTn>
                              </p:par>
                              <p:par>
                                <p:cTn id="184" presetID="14" presetClass="entr" presetSubtype="10" fill="hold" grpId="0" nodeType="withEffect">
                                  <p:stCondLst>
                                    <p:cond delay="0"/>
                                  </p:stCondLst>
                                  <p:childTnLst>
                                    <p:set>
                                      <p:cBhvr>
                                        <p:cTn id="185" dur="1" fill="hold">
                                          <p:stCondLst>
                                            <p:cond delay="0"/>
                                          </p:stCondLst>
                                        </p:cTn>
                                        <p:tgtEl>
                                          <p:spTgt spid="85055"/>
                                        </p:tgtEl>
                                        <p:attrNameLst>
                                          <p:attrName>style.visibility</p:attrName>
                                        </p:attrNameLst>
                                      </p:cBhvr>
                                      <p:to>
                                        <p:strVal val="visible"/>
                                      </p:to>
                                    </p:set>
                                    <p:animEffect transition="in" filter="randombar(horizontal)">
                                      <p:cBhvr>
                                        <p:cTn id="186" dur="500"/>
                                        <p:tgtEl>
                                          <p:spTgt spid="85055"/>
                                        </p:tgtEl>
                                      </p:cBhvr>
                                    </p:animEffect>
                                  </p:childTnLst>
                                </p:cTn>
                              </p:par>
                              <p:par>
                                <p:cTn id="187" presetID="14" presetClass="entr" presetSubtype="10" fill="hold" grpId="0" nodeType="withEffect">
                                  <p:stCondLst>
                                    <p:cond delay="0"/>
                                  </p:stCondLst>
                                  <p:childTnLst>
                                    <p:set>
                                      <p:cBhvr>
                                        <p:cTn id="188" dur="1" fill="hold">
                                          <p:stCondLst>
                                            <p:cond delay="0"/>
                                          </p:stCondLst>
                                        </p:cTn>
                                        <p:tgtEl>
                                          <p:spTgt spid="85065"/>
                                        </p:tgtEl>
                                        <p:attrNameLst>
                                          <p:attrName>style.visibility</p:attrName>
                                        </p:attrNameLst>
                                      </p:cBhvr>
                                      <p:to>
                                        <p:strVal val="visible"/>
                                      </p:to>
                                    </p:set>
                                    <p:animEffect transition="in" filter="randombar(horizontal)">
                                      <p:cBhvr>
                                        <p:cTn id="189" dur="500"/>
                                        <p:tgtEl>
                                          <p:spTgt spid="85065"/>
                                        </p:tgtEl>
                                      </p:cBhvr>
                                    </p:animEffect>
                                  </p:childTnLst>
                                </p:cTn>
                              </p:par>
                              <p:par>
                                <p:cTn id="190" presetID="14" presetClass="entr" presetSubtype="10" fill="hold" grpId="0" nodeType="withEffect">
                                  <p:stCondLst>
                                    <p:cond delay="0"/>
                                  </p:stCondLst>
                                  <p:childTnLst>
                                    <p:set>
                                      <p:cBhvr>
                                        <p:cTn id="191" dur="1" fill="hold">
                                          <p:stCondLst>
                                            <p:cond delay="0"/>
                                          </p:stCondLst>
                                        </p:cTn>
                                        <p:tgtEl>
                                          <p:spTgt spid="85085"/>
                                        </p:tgtEl>
                                        <p:attrNameLst>
                                          <p:attrName>style.visibility</p:attrName>
                                        </p:attrNameLst>
                                      </p:cBhvr>
                                      <p:to>
                                        <p:strVal val="visible"/>
                                      </p:to>
                                    </p:set>
                                    <p:animEffect transition="in" filter="randombar(horizontal)">
                                      <p:cBhvr>
                                        <p:cTn id="192" dur="500"/>
                                        <p:tgtEl>
                                          <p:spTgt spid="85085"/>
                                        </p:tgtEl>
                                      </p:cBhvr>
                                    </p:animEffect>
                                  </p:childTnLst>
                                </p:cTn>
                              </p:par>
                              <p:par>
                                <p:cTn id="193" presetID="14" presetClass="entr" presetSubtype="10" fill="hold" grpId="0" nodeType="withEffect">
                                  <p:stCondLst>
                                    <p:cond delay="0"/>
                                  </p:stCondLst>
                                  <p:childTnLst>
                                    <p:set>
                                      <p:cBhvr>
                                        <p:cTn id="194" dur="1" fill="hold">
                                          <p:stCondLst>
                                            <p:cond delay="0"/>
                                          </p:stCondLst>
                                        </p:cTn>
                                        <p:tgtEl>
                                          <p:spTgt spid="85086"/>
                                        </p:tgtEl>
                                        <p:attrNameLst>
                                          <p:attrName>style.visibility</p:attrName>
                                        </p:attrNameLst>
                                      </p:cBhvr>
                                      <p:to>
                                        <p:strVal val="visible"/>
                                      </p:to>
                                    </p:set>
                                    <p:animEffect transition="in" filter="randombar(horizontal)">
                                      <p:cBhvr>
                                        <p:cTn id="195" dur="500"/>
                                        <p:tgtEl>
                                          <p:spTgt spid="85086"/>
                                        </p:tgtEl>
                                      </p:cBhvr>
                                    </p:animEffect>
                                  </p:childTnLst>
                                </p:cTn>
                              </p:par>
                              <p:par>
                                <p:cTn id="196" presetID="14" presetClass="entr" presetSubtype="10" fill="hold" grpId="0" nodeType="withEffect">
                                  <p:stCondLst>
                                    <p:cond delay="0"/>
                                  </p:stCondLst>
                                  <p:childTnLst>
                                    <p:set>
                                      <p:cBhvr>
                                        <p:cTn id="197" dur="1" fill="hold">
                                          <p:stCondLst>
                                            <p:cond delay="0"/>
                                          </p:stCondLst>
                                        </p:cTn>
                                        <p:tgtEl>
                                          <p:spTgt spid="85087"/>
                                        </p:tgtEl>
                                        <p:attrNameLst>
                                          <p:attrName>style.visibility</p:attrName>
                                        </p:attrNameLst>
                                      </p:cBhvr>
                                      <p:to>
                                        <p:strVal val="visible"/>
                                      </p:to>
                                    </p:set>
                                    <p:animEffect transition="in" filter="randombar(horizontal)">
                                      <p:cBhvr>
                                        <p:cTn id="198" dur="500"/>
                                        <p:tgtEl>
                                          <p:spTgt spid="85087"/>
                                        </p:tgtEl>
                                      </p:cBhvr>
                                    </p:animEffect>
                                  </p:childTnLst>
                                </p:cTn>
                              </p:par>
                              <p:par>
                                <p:cTn id="199" presetID="14" presetClass="entr" presetSubtype="10" fill="hold" grpId="0" nodeType="withEffect">
                                  <p:stCondLst>
                                    <p:cond delay="0"/>
                                  </p:stCondLst>
                                  <p:childTnLst>
                                    <p:set>
                                      <p:cBhvr>
                                        <p:cTn id="200" dur="1" fill="hold">
                                          <p:stCondLst>
                                            <p:cond delay="0"/>
                                          </p:stCondLst>
                                        </p:cTn>
                                        <p:tgtEl>
                                          <p:spTgt spid="85088"/>
                                        </p:tgtEl>
                                        <p:attrNameLst>
                                          <p:attrName>style.visibility</p:attrName>
                                        </p:attrNameLst>
                                      </p:cBhvr>
                                      <p:to>
                                        <p:strVal val="visible"/>
                                      </p:to>
                                    </p:set>
                                    <p:animEffect transition="in" filter="randombar(horizontal)">
                                      <p:cBhvr>
                                        <p:cTn id="201" dur="500"/>
                                        <p:tgtEl>
                                          <p:spTgt spid="85088"/>
                                        </p:tgtEl>
                                      </p:cBhvr>
                                    </p:animEffect>
                                  </p:childTnLst>
                                </p:cTn>
                              </p:par>
                              <p:par>
                                <p:cTn id="202" presetID="14" presetClass="entr" presetSubtype="10" fill="hold" grpId="0" nodeType="withEffect">
                                  <p:stCondLst>
                                    <p:cond delay="0"/>
                                  </p:stCondLst>
                                  <p:childTnLst>
                                    <p:set>
                                      <p:cBhvr>
                                        <p:cTn id="203" dur="1" fill="hold">
                                          <p:stCondLst>
                                            <p:cond delay="0"/>
                                          </p:stCondLst>
                                        </p:cTn>
                                        <p:tgtEl>
                                          <p:spTgt spid="85172"/>
                                        </p:tgtEl>
                                        <p:attrNameLst>
                                          <p:attrName>style.visibility</p:attrName>
                                        </p:attrNameLst>
                                      </p:cBhvr>
                                      <p:to>
                                        <p:strVal val="visible"/>
                                      </p:to>
                                    </p:set>
                                    <p:animEffect transition="in" filter="randombar(horizontal)">
                                      <p:cBhvr>
                                        <p:cTn id="204" dur="500"/>
                                        <p:tgtEl>
                                          <p:spTgt spid="85172"/>
                                        </p:tgtEl>
                                      </p:cBhvr>
                                    </p:animEffect>
                                  </p:childTnLst>
                                </p:cTn>
                              </p:par>
                              <p:par>
                                <p:cTn id="205" presetID="14" presetClass="entr" presetSubtype="10" fill="hold" grpId="0" nodeType="withEffect">
                                  <p:stCondLst>
                                    <p:cond delay="0"/>
                                  </p:stCondLst>
                                  <p:childTnLst>
                                    <p:set>
                                      <p:cBhvr>
                                        <p:cTn id="206" dur="1" fill="hold">
                                          <p:stCondLst>
                                            <p:cond delay="0"/>
                                          </p:stCondLst>
                                        </p:cTn>
                                        <p:tgtEl>
                                          <p:spTgt spid="85175"/>
                                        </p:tgtEl>
                                        <p:attrNameLst>
                                          <p:attrName>style.visibility</p:attrName>
                                        </p:attrNameLst>
                                      </p:cBhvr>
                                      <p:to>
                                        <p:strVal val="visible"/>
                                      </p:to>
                                    </p:set>
                                    <p:animEffect transition="in" filter="randombar(horizontal)">
                                      <p:cBhvr>
                                        <p:cTn id="207" dur="500"/>
                                        <p:tgtEl>
                                          <p:spTgt spid="85175"/>
                                        </p:tgtEl>
                                      </p:cBhvr>
                                    </p:animEffect>
                                  </p:childTnLst>
                                </p:cTn>
                              </p:par>
                              <p:par>
                                <p:cTn id="208" presetID="14" presetClass="entr" presetSubtype="10" fill="hold" grpId="0" nodeType="withEffect">
                                  <p:stCondLst>
                                    <p:cond delay="0"/>
                                  </p:stCondLst>
                                  <p:childTnLst>
                                    <p:set>
                                      <p:cBhvr>
                                        <p:cTn id="209" dur="1" fill="hold">
                                          <p:stCondLst>
                                            <p:cond delay="0"/>
                                          </p:stCondLst>
                                        </p:cTn>
                                        <p:tgtEl>
                                          <p:spTgt spid="85174"/>
                                        </p:tgtEl>
                                        <p:attrNameLst>
                                          <p:attrName>style.visibility</p:attrName>
                                        </p:attrNameLst>
                                      </p:cBhvr>
                                      <p:to>
                                        <p:strVal val="visible"/>
                                      </p:to>
                                    </p:set>
                                    <p:animEffect transition="in" filter="randombar(horizontal)">
                                      <p:cBhvr>
                                        <p:cTn id="210" dur="500"/>
                                        <p:tgtEl>
                                          <p:spTgt spid="85174"/>
                                        </p:tgtEl>
                                      </p:cBhvr>
                                    </p:animEffect>
                                  </p:childTnLst>
                                </p:cTn>
                              </p:par>
                              <p:par>
                                <p:cTn id="211" presetID="14" presetClass="entr" presetSubtype="10" fill="hold" grpId="0" nodeType="withEffect">
                                  <p:stCondLst>
                                    <p:cond delay="0"/>
                                  </p:stCondLst>
                                  <p:childTnLst>
                                    <p:set>
                                      <p:cBhvr>
                                        <p:cTn id="212" dur="1" fill="hold">
                                          <p:stCondLst>
                                            <p:cond delay="0"/>
                                          </p:stCondLst>
                                        </p:cTn>
                                        <p:tgtEl>
                                          <p:spTgt spid="85009"/>
                                        </p:tgtEl>
                                        <p:attrNameLst>
                                          <p:attrName>style.visibility</p:attrName>
                                        </p:attrNameLst>
                                      </p:cBhvr>
                                      <p:to>
                                        <p:strVal val="visible"/>
                                      </p:to>
                                    </p:set>
                                    <p:animEffect transition="in" filter="randombar(horizontal)">
                                      <p:cBhvr>
                                        <p:cTn id="213" dur="500"/>
                                        <p:tgtEl>
                                          <p:spTgt spid="85009"/>
                                        </p:tgtEl>
                                      </p:cBhvr>
                                    </p:animEffect>
                                  </p:childTnLst>
                                </p:cTn>
                              </p:par>
                            </p:childTnLst>
                          </p:cTn>
                        </p:par>
                      </p:childTnLst>
                    </p:cTn>
                  </p:par>
                  <p:par>
                    <p:cTn id="214" fill="hold">
                      <p:stCondLst>
                        <p:cond delay="indefinite"/>
                      </p:stCondLst>
                      <p:childTnLst>
                        <p:par>
                          <p:cTn id="215" fill="hold">
                            <p:stCondLst>
                              <p:cond delay="0"/>
                            </p:stCondLst>
                            <p:childTnLst>
                              <p:par>
                                <p:cTn id="216" presetID="14" presetClass="entr" presetSubtype="10" fill="hold" grpId="0" nodeType="clickEffect">
                                  <p:stCondLst>
                                    <p:cond delay="0"/>
                                  </p:stCondLst>
                                  <p:childTnLst>
                                    <p:set>
                                      <p:cBhvr>
                                        <p:cTn id="217" dur="1" fill="hold">
                                          <p:stCondLst>
                                            <p:cond delay="0"/>
                                          </p:stCondLst>
                                        </p:cTn>
                                        <p:tgtEl>
                                          <p:spTgt spid="85187"/>
                                        </p:tgtEl>
                                        <p:attrNameLst>
                                          <p:attrName>style.visibility</p:attrName>
                                        </p:attrNameLst>
                                      </p:cBhvr>
                                      <p:to>
                                        <p:strVal val="visible"/>
                                      </p:to>
                                    </p:set>
                                    <p:animEffect transition="in" filter="randombar(horizontal)">
                                      <p:cBhvr>
                                        <p:cTn id="218" dur="500"/>
                                        <p:tgtEl>
                                          <p:spTgt spid="85187"/>
                                        </p:tgtEl>
                                      </p:cBhvr>
                                    </p:animEffect>
                                  </p:childTnLst>
                                </p:cTn>
                              </p:par>
                              <p:par>
                                <p:cTn id="219" presetID="14" presetClass="entr" presetSubtype="10" fill="hold" grpId="0" nodeType="withEffect">
                                  <p:stCondLst>
                                    <p:cond delay="0"/>
                                  </p:stCondLst>
                                  <p:childTnLst>
                                    <p:set>
                                      <p:cBhvr>
                                        <p:cTn id="220" dur="1" fill="hold">
                                          <p:stCondLst>
                                            <p:cond delay="0"/>
                                          </p:stCondLst>
                                        </p:cTn>
                                        <p:tgtEl>
                                          <p:spTgt spid="85184"/>
                                        </p:tgtEl>
                                        <p:attrNameLst>
                                          <p:attrName>style.visibility</p:attrName>
                                        </p:attrNameLst>
                                      </p:cBhvr>
                                      <p:to>
                                        <p:strVal val="visible"/>
                                      </p:to>
                                    </p:set>
                                    <p:animEffect transition="in" filter="randombar(horizontal)">
                                      <p:cBhvr>
                                        <p:cTn id="221" dur="500"/>
                                        <p:tgtEl>
                                          <p:spTgt spid="85184"/>
                                        </p:tgtEl>
                                      </p:cBhvr>
                                    </p:animEffect>
                                  </p:childTnLst>
                                </p:cTn>
                              </p:par>
                              <p:par>
                                <p:cTn id="222" presetID="14" presetClass="entr" presetSubtype="10" fill="hold" grpId="0" nodeType="withEffect">
                                  <p:stCondLst>
                                    <p:cond delay="0"/>
                                  </p:stCondLst>
                                  <p:childTnLst>
                                    <p:set>
                                      <p:cBhvr>
                                        <p:cTn id="223" dur="1" fill="hold">
                                          <p:stCondLst>
                                            <p:cond delay="0"/>
                                          </p:stCondLst>
                                        </p:cTn>
                                        <p:tgtEl>
                                          <p:spTgt spid="85017"/>
                                        </p:tgtEl>
                                        <p:attrNameLst>
                                          <p:attrName>style.visibility</p:attrName>
                                        </p:attrNameLst>
                                      </p:cBhvr>
                                      <p:to>
                                        <p:strVal val="visible"/>
                                      </p:to>
                                    </p:set>
                                    <p:animEffect transition="in" filter="randombar(horizontal)">
                                      <p:cBhvr>
                                        <p:cTn id="224" dur="500"/>
                                        <p:tgtEl>
                                          <p:spTgt spid="85017"/>
                                        </p:tgtEl>
                                      </p:cBhvr>
                                    </p:animEffect>
                                  </p:childTnLst>
                                </p:cTn>
                              </p:par>
                              <p:par>
                                <p:cTn id="225" presetID="14" presetClass="entr" presetSubtype="10" fill="hold" grpId="0" nodeType="withEffect">
                                  <p:stCondLst>
                                    <p:cond delay="0"/>
                                  </p:stCondLst>
                                  <p:childTnLst>
                                    <p:set>
                                      <p:cBhvr>
                                        <p:cTn id="226" dur="1" fill="hold">
                                          <p:stCondLst>
                                            <p:cond delay="0"/>
                                          </p:stCondLst>
                                        </p:cTn>
                                        <p:tgtEl>
                                          <p:spTgt spid="85026"/>
                                        </p:tgtEl>
                                        <p:attrNameLst>
                                          <p:attrName>style.visibility</p:attrName>
                                        </p:attrNameLst>
                                      </p:cBhvr>
                                      <p:to>
                                        <p:strVal val="visible"/>
                                      </p:to>
                                    </p:set>
                                    <p:animEffect transition="in" filter="randombar(horizontal)">
                                      <p:cBhvr>
                                        <p:cTn id="227" dur="500"/>
                                        <p:tgtEl>
                                          <p:spTgt spid="85026"/>
                                        </p:tgtEl>
                                      </p:cBhvr>
                                    </p:animEffect>
                                  </p:childTnLst>
                                </p:cTn>
                              </p:par>
                              <p:par>
                                <p:cTn id="228" presetID="14" presetClass="entr" presetSubtype="10" fill="hold" grpId="0" nodeType="withEffect">
                                  <p:stCondLst>
                                    <p:cond delay="0"/>
                                  </p:stCondLst>
                                  <p:childTnLst>
                                    <p:set>
                                      <p:cBhvr>
                                        <p:cTn id="229" dur="1" fill="hold">
                                          <p:stCondLst>
                                            <p:cond delay="0"/>
                                          </p:stCondLst>
                                        </p:cTn>
                                        <p:tgtEl>
                                          <p:spTgt spid="85036"/>
                                        </p:tgtEl>
                                        <p:attrNameLst>
                                          <p:attrName>style.visibility</p:attrName>
                                        </p:attrNameLst>
                                      </p:cBhvr>
                                      <p:to>
                                        <p:strVal val="visible"/>
                                      </p:to>
                                    </p:set>
                                    <p:animEffect transition="in" filter="randombar(horizontal)">
                                      <p:cBhvr>
                                        <p:cTn id="230" dur="500"/>
                                        <p:tgtEl>
                                          <p:spTgt spid="85036"/>
                                        </p:tgtEl>
                                      </p:cBhvr>
                                    </p:animEffect>
                                  </p:childTnLst>
                                </p:cTn>
                              </p:par>
                              <p:par>
                                <p:cTn id="231" presetID="14" presetClass="entr" presetSubtype="10" fill="hold" grpId="0" nodeType="withEffect">
                                  <p:stCondLst>
                                    <p:cond delay="0"/>
                                  </p:stCondLst>
                                  <p:childTnLst>
                                    <p:set>
                                      <p:cBhvr>
                                        <p:cTn id="232" dur="1" fill="hold">
                                          <p:stCondLst>
                                            <p:cond delay="0"/>
                                          </p:stCondLst>
                                        </p:cTn>
                                        <p:tgtEl>
                                          <p:spTgt spid="85045"/>
                                        </p:tgtEl>
                                        <p:attrNameLst>
                                          <p:attrName>style.visibility</p:attrName>
                                        </p:attrNameLst>
                                      </p:cBhvr>
                                      <p:to>
                                        <p:strVal val="visible"/>
                                      </p:to>
                                    </p:set>
                                    <p:animEffect transition="in" filter="randombar(horizontal)">
                                      <p:cBhvr>
                                        <p:cTn id="233" dur="500"/>
                                        <p:tgtEl>
                                          <p:spTgt spid="85045"/>
                                        </p:tgtEl>
                                      </p:cBhvr>
                                    </p:animEffect>
                                  </p:childTnLst>
                                </p:cTn>
                              </p:par>
                              <p:par>
                                <p:cTn id="234" presetID="14" presetClass="entr" presetSubtype="10" fill="hold" grpId="0" nodeType="withEffect">
                                  <p:stCondLst>
                                    <p:cond delay="0"/>
                                  </p:stCondLst>
                                  <p:childTnLst>
                                    <p:set>
                                      <p:cBhvr>
                                        <p:cTn id="235" dur="1" fill="hold">
                                          <p:stCondLst>
                                            <p:cond delay="0"/>
                                          </p:stCondLst>
                                        </p:cTn>
                                        <p:tgtEl>
                                          <p:spTgt spid="85054"/>
                                        </p:tgtEl>
                                        <p:attrNameLst>
                                          <p:attrName>style.visibility</p:attrName>
                                        </p:attrNameLst>
                                      </p:cBhvr>
                                      <p:to>
                                        <p:strVal val="visible"/>
                                      </p:to>
                                    </p:set>
                                    <p:animEffect transition="in" filter="randombar(horizontal)">
                                      <p:cBhvr>
                                        <p:cTn id="236" dur="500"/>
                                        <p:tgtEl>
                                          <p:spTgt spid="85054"/>
                                        </p:tgtEl>
                                      </p:cBhvr>
                                    </p:animEffect>
                                  </p:childTnLst>
                                </p:cTn>
                              </p:par>
                              <p:par>
                                <p:cTn id="237" presetID="14" presetClass="entr" presetSubtype="10" fill="hold" grpId="0" nodeType="withEffect">
                                  <p:stCondLst>
                                    <p:cond delay="0"/>
                                  </p:stCondLst>
                                  <p:childTnLst>
                                    <p:set>
                                      <p:cBhvr>
                                        <p:cTn id="238" dur="1" fill="hold">
                                          <p:stCondLst>
                                            <p:cond delay="0"/>
                                          </p:stCondLst>
                                        </p:cTn>
                                        <p:tgtEl>
                                          <p:spTgt spid="85064"/>
                                        </p:tgtEl>
                                        <p:attrNameLst>
                                          <p:attrName>style.visibility</p:attrName>
                                        </p:attrNameLst>
                                      </p:cBhvr>
                                      <p:to>
                                        <p:strVal val="visible"/>
                                      </p:to>
                                    </p:set>
                                    <p:animEffect transition="in" filter="randombar(horizontal)">
                                      <p:cBhvr>
                                        <p:cTn id="239" dur="500"/>
                                        <p:tgtEl>
                                          <p:spTgt spid="85064"/>
                                        </p:tgtEl>
                                      </p:cBhvr>
                                    </p:animEffect>
                                  </p:childTnLst>
                                </p:cTn>
                              </p:par>
                              <p:par>
                                <p:cTn id="240" presetID="14" presetClass="entr" presetSubtype="10" fill="hold" grpId="0" nodeType="withEffect">
                                  <p:stCondLst>
                                    <p:cond delay="0"/>
                                  </p:stCondLst>
                                  <p:childTnLst>
                                    <p:set>
                                      <p:cBhvr>
                                        <p:cTn id="241" dur="1" fill="hold">
                                          <p:stCondLst>
                                            <p:cond delay="0"/>
                                          </p:stCondLst>
                                        </p:cTn>
                                        <p:tgtEl>
                                          <p:spTgt spid="85081"/>
                                        </p:tgtEl>
                                        <p:attrNameLst>
                                          <p:attrName>style.visibility</p:attrName>
                                        </p:attrNameLst>
                                      </p:cBhvr>
                                      <p:to>
                                        <p:strVal val="visible"/>
                                      </p:to>
                                    </p:set>
                                    <p:animEffect transition="in" filter="randombar(horizontal)">
                                      <p:cBhvr>
                                        <p:cTn id="242" dur="500"/>
                                        <p:tgtEl>
                                          <p:spTgt spid="85081"/>
                                        </p:tgtEl>
                                      </p:cBhvr>
                                    </p:animEffect>
                                  </p:childTnLst>
                                </p:cTn>
                              </p:par>
                              <p:par>
                                <p:cTn id="243" presetID="14" presetClass="entr" presetSubtype="10" fill="hold" grpId="0" nodeType="withEffect">
                                  <p:stCondLst>
                                    <p:cond delay="0"/>
                                  </p:stCondLst>
                                  <p:childTnLst>
                                    <p:set>
                                      <p:cBhvr>
                                        <p:cTn id="244" dur="1" fill="hold">
                                          <p:stCondLst>
                                            <p:cond delay="0"/>
                                          </p:stCondLst>
                                        </p:cTn>
                                        <p:tgtEl>
                                          <p:spTgt spid="85082"/>
                                        </p:tgtEl>
                                        <p:attrNameLst>
                                          <p:attrName>style.visibility</p:attrName>
                                        </p:attrNameLst>
                                      </p:cBhvr>
                                      <p:to>
                                        <p:strVal val="visible"/>
                                      </p:to>
                                    </p:set>
                                    <p:animEffect transition="in" filter="randombar(horizontal)">
                                      <p:cBhvr>
                                        <p:cTn id="245" dur="500"/>
                                        <p:tgtEl>
                                          <p:spTgt spid="85082"/>
                                        </p:tgtEl>
                                      </p:cBhvr>
                                    </p:animEffect>
                                  </p:childTnLst>
                                </p:cTn>
                              </p:par>
                              <p:par>
                                <p:cTn id="246" presetID="14" presetClass="entr" presetSubtype="10" fill="hold" grpId="0" nodeType="withEffect">
                                  <p:stCondLst>
                                    <p:cond delay="0"/>
                                  </p:stCondLst>
                                  <p:childTnLst>
                                    <p:set>
                                      <p:cBhvr>
                                        <p:cTn id="247" dur="1" fill="hold">
                                          <p:stCondLst>
                                            <p:cond delay="0"/>
                                          </p:stCondLst>
                                        </p:cTn>
                                        <p:tgtEl>
                                          <p:spTgt spid="85083"/>
                                        </p:tgtEl>
                                        <p:attrNameLst>
                                          <p:attrName>style.visibility</p:attrName>
                                        </p:attrNameLst>
                                      </p:cBhvr>
                                      <p:to>
                                        <p:strVal val="visible"/>
                                      </p:to>
                                    </p:set>
                                    <p:animEffect transition="in" filter="randombar(horizontal)">
                                      <p:cBhvr>
                                        <p:cTn id="248" dur="500"/>
                                        <p:tgtEl>
                                          <p:spTgt spid="85083"/>
                                        </p:tgtEl>
                                      </p:cBhvr>
                                    </p:animEffect>
                                  </p:childTnLst>
                                </p:cTn>
                              </p:par>
                              <p:par>
                                <p:cTn id="249" presetID="14" presetClass="entr" presetSubtype="10" fill="hold" grpId="0" nodeType="withEffect">
                                  <p:stCondLst>
                                    <p:cond delay="0"/>
                                  </p:stCondLst>
                                  <p:childTnLst>
                                    <p:set>
                                      <p:cBhvr>
                                        <p:cTn id="250" dur="1" fill="hold">
                                          <p:stCondLst>
                                            <p:cond delay="0"/>
                                          </p:stCondLst>
                                        </p:cTn>
                                        <p:tgtEl>
                                          <p:spTgt spid="85084"/>
                                        </p:tgtEl>
                                        <p:attrNameLst>
                                          <p:attrName>style.visibility</p:attrName>
                                        </p:attrNameLst>
                                      </p:cBhvr>
                                      <p:to>
                                        <p:strVal val="visible"/>
                                      </p:to>
                                    </p:set>
                                    <p:animEffect transition="in" filter="randombar(horizontal)">
                                      <p:cBhvr>
                                        <p:cTn id="251" dur="500"/>
                                        <p:tgtEl>
                                          <p:spTgt spid="85084"/>
                                        </p:tgtEl>
                                      </p:cBhvr>
                                    </p:animEffect>
                                  </p:childTnLst>
                                </p:cTn>
                              </p:par>
                              <p:par>
                                <p:cTn id="252" presetID="14" presetClass="entr" presetSubtype="10" fill="hold" grpId="0" nodeType="withEffect">
                                  <p:stCondLst>
                                    <p:cond delay="0"/>
                                  </p:stCondLst>
                                  <p:childTnLst>
                                    <p:set>
                                      <p:cBhvr>
                                        <p:cTn id="253" dur="1" fill="hold">
                                          <p:stCondLst>
                                            <p:cond delay="0"/>
                                          </p:stCondLst>
                                        </p:cTn>
                                        <p:tgtEl>
                                          <p:spTgt spid="85185"/>
                                        </p:tgtEl>
                                        <p:attrNameLst>
                                          <p:attrName>style.visibility</p:attrName>
                                        </p:attrNameLst>
                                      </p:cBhvr>
                                      <p:to>
                                        <p:strVal val="visible"/>
                                      </p:to>
                                    </p:set>
                                    <p:animEffect transition="in" filter="randombar(horizontal)">
                                      <p:cBhvr>
                                        <p:cTn id="254" dur="500"/>
                                        <p:tgtEl>
                                          <p:spTgt spid="85185"/>
                                        </p:tgtEl>
                                      </p:cBhvr>
                                    </p:animEffect>
                                  </p:childTnLst>
                                </p:cTn>
                              </p:par>
                              <p:par>
                                <p:cTn id="255" presetID="14" presetClass="entr" presetSubtype="10" fill="hold" grpId="0" nodeType="withEffect">
                                  <p:stCondLst>
                                    <p:cond delay="0"/>
                                  </p:stCondLst>
                                  <p:childTnLst>
                                    <p:set>
                                      <p:cBhvr>
                                        <p:cTn id="256" dur="1" fill="hold">
                                          <p:stCondLst>
                                            <p:cond delay="0"/>
                                          </p:stCondLst>
                                        </p:cTn>
                                        <p:tgtEl>
                                          <p:spTgt spid="85188"/>
                                        </p:tgtEl>
                                        <p:attrNameLst>
                                          <p:attrName>style.visibility</p:attrName>
                                        </p:attrNameLst>
                                      </p:cBhvr>
                                      <p:to>
                                        <p:strVal val="visible"/>
                                      </p:to>
                                    </p:set>
                                    <p:animEffect transition="in" filter="randombar(horizontal)">
                                      <p:cBhvr>
                                        <p:cTn id="257" dur="500"/>
                                        <p:tgtEl>
                                          <p:spTgt spid="85188"/>
                                        </p:tgtEl>
                                      </p:cBhvr>
                                    </p:animEffect>
                                  </p:childTnLst>
                                </p:cTn>
                              </p:par>
                              <p:par>
                                <p:cTn id="258" presetID="14" presetClass="entr" presetSubtype="10" fill="hold" grpId="0" nodeType="withEffect">
                                  <p:stCondLst>
                                    <p:cond delay="0"/>
                                  </p:stCondLst>
                                  <p:childTnLst>
                                    <p:set>
                                      <p:cBhvr>
                                        <p:cTn id="259" dur="1" fill="hold">
                                          <p:stCondLst>
                                            <p:cond delay="0"/>
                                          </p:stCondLst>
                                        </p:cTn>
                                        <p:tgtEl>
                                          <p:spTgt spid="85008"/>
                                        </p:tgtEl>
                                        <p:attrNameLst>
                                          <p:attrName>style.visibility</p:attrName>
                                        </p:attrNameLst>
                                      </p:cBhvr>
                                      <p:to>
                                        <p:strVal val="visible"/>
                                      </p:to>
                                    </p:set>
                                    <p:animEffect transition="in" filter="randombar(horizontal)">
                                      <p:cBhvr>
                                        <p:cTn id="260" dur="500"/>
                                        <p:tgtEl>
                                          <p:spTgt spid="85008"/>
                                        </p:tgtEl>
                                      </p:cBhvr>
                                    </p:animEffect>
                                  </p:childTnLst>
                                </p:cTn>
                              </p:par>
                            </p:childTnLst>
                          </p:cTn>
                        </p:par>
                      </p:childTnLst>
                    </p:cTn>
                  </p:par>
                  <p:par>
                    <p:cTn id="261" fill="hold">
                      <p:stCondLst>
                        <p:cond delay="indefinite"/>
                      </p:stCondLst>
                      <p:childTnLst>
                        <p:par>
                          <p:cTn id="262" fill="hold">
                            <p:stCondLst>
                              <p:cond delay="0"/>
                            </p:stCondLst>
                            <p:childTnLst>
                              <p:par>
                                <p:cTn id="263" presetID="14" presetClass="entr" presetSubtype="10" fill="hold" grpId="0" nodeType="clickEffect">
                                  <p:stCondLst>
                                    <p:cond delay="0"/>
                                  </p:stCondLst>
                                  <p:childTnLst>
                                    <p:set>
                                      <p:cBhvr>
                                        <p:cTn id="264" dur="1" fill="hold">
                                          <p:stCondLst>
                                            <p:cond delay="0"/>
                                          </p:stCondLst>
                                        </p:cTn>
                                        <p:tgtEl>
                                          <p:spTgt spid="85207"/>
                                        </p:tgtEl>
                                        <p:attrNameLst>
                                          <p:attrName>style.visibility</p:attrName>
                                        </p:attrNameLst>
                                      </p:cBhvr>
                                      <p:to>
                                        <p:strVal val="visible"/>
                                      </p:to>
                                    </p:set>
                                    <p:animEffect transition="in" filter="randombar(horizontal)">
                                      <p:cBhvr>
                                        <p:cTn id="265" dur="500"/>
                                        <p:tgtEl>
                                          <p:spTgt spid="85207"/>
                                        </p:tgtEl>
                                      </p:cBhvr>
                                    </p:animEffect>
                                  </p:childTnLst>
                                </p:cTn>
                              </p:par>
                              <p:par>
                                <p:cTn id="266" presetID="14" presetClass="entr" presetSubtype="10" fill="hold" grpId="0" nodeType="withEffect">
                                  <p:stCondLst>
                                    <p:cond delay="0"/>
                                  </p:stCondLst>
                                  <p:childTnLst>
                                    <p:set>
                                      <p:cBhvr>
                                        <p:cTn id="267" dur="1" fill="hold">
                                          <p:stCondLst>
                                            <p:cond delay="0"/>
                                          </p:stCondLst>
                                        </p:cTn>
                                        <p:tgtEl>
                                          <p:spTgt spid="85016"/>
                                        </p:tgtEl>
                                        <p:attrNameLst>
                                          <p:attrName>style.visibility</p:attrName>
                                        </p:attrNameLst>
                                      </p:cBhvr>
                                      <p:to>
                                        <p:strVal val="visible"/>
                                      </p:to>
                                    </p:set>
                                    <p:animEffect transition="in" filter="randombar(horizontal)">
                                      <p:cBhvr>
                                        <p:cTn id="268" dur="500"/>
                                        <p:tgtEl>
                                          <p:spTgt spid="85016"/>
                                        </p:tgtEl>
                                      </p:cBhvr>
                                    </p:animEffect>
                                  </p:childTnLst>
                                </p:cTn>
                              </p:par>
                              <p:par>
                                <p:cTn id="269" presetID="14" presetClass="entr" presetSubtype="10" fill="hold" grpId="0" nodeType="withEffect">
                                  <p:stCondLst>
                                    <p:cond delay="0"/>
                                  </p:stCondLst>
                                  <p:childTnLst>
                                    <p:set>
                                      <p:cBhvr>
                                        <p:cTn id="270" dur="1" fill="hold">
                                          <p:stCondLst>
                                            <p:cond delay="0"/>
                                          </p:stCondLst>
                                        </p:cTn>
                                        <p:tgtEl>
                                          <p:spTgt spid="85025"/>
                                        </p:tgtEl>
                                        <p:attrNameLst>
                                          <p:attrName>style.visibility</p:attrName>
                                        </p:attrNameLst>
                                      </p:cBhvr>
                                      <p:to>
                                        <p:strVal val="visible"/>
                                      </p:to>
                                    </p:set>
                                    <p:animEffect transition="in" filter="randombar(horizontal)">
                                      <p:cBhvr>
                                        <p:cTn id="271" dur="500"/>
                                        <p:tgtEl>
                                          <p:spTgt spid="85025"/>
                                        </p:tgtEl>
                                      </p:cBhvr>
                                    </p:animEffect>
                                  </p:childTnLst>
                                </p:cTn>
                              </p:par>
                              <p:par>
                                <p:cTn id="272" presetID="14" presetClass="entr" presetSubtype="10" fill="hold" grpId="0" nodeType="withEffect">
                                  <p:stCondLst>
                                    <p:cond delay="0"/>
                                  </p:stCondLst>
                                  <p:childTnLst>
                                    <p:set>
                                      <p:cBhvr>
                                        <p:cTn id="273" dur="1" fill="hold">
                                          <p:stCondLst>
                                            <p:cond delay="0"/>
                                          </p:stCondLst>
                                        </p:cTn>
                                        <p:tgtEl>
                                          <p:spTgt spid="85035"/>
                                        </p:tgtEl>
                                        <p:attrNameLst>
                                          <p:attrName>style.visibility</p:attrName>
                                        </p:attrNameLst>
                                      </p:cBhvr>
                                      <p:to>
                                        <p:strVal val="visible"/>
                                      </p:to>
                                    </p:set>
                                    <p:animEffect transition="in" filter="randombar(horizontal)">
                                      <p:cBhvr>
                                        <p:cTn id="274" dur="500"/>
                                        <p:tgtEl>
                                          <p:spTgt spid="85035"/>
                                        </p:tgtEl>
                                      </p:cBhvr>
                                    </p:animEffect>
                                  </p:childTnLst>
                                </p:cTn>
                              </p:par>
                              <p:par>
                                <p:cTn id="275" presetID="14" presetClass="entr" presetSubtype="10" fill="hold" grpId="0" nodeType="withEffect">
                                  <p:stCondLst>
                                    <p:cond delay="0"/>
                                  </p:stCondLst>
                                  <p:childTnLst>
                                    <p:set>
                                      <p:cBhvr>
                                        <p:cTn id="276" dur="1" fill="hold">
                                          <p:stCondLst>
                                            <p:cond delay="0"/>
                                          </p:stCondLst>
                                        </p:cTn>
                                        <p:tgtEl>
                                          <p:spTgt spid="85044"/>
                                        </p:tgtEl>
                                        <p:attrNameLst>
                                          <p:attrName>style.visibility</p:attrName>
                                        </p:attrNameLst>
                                      </p:cBhvr>
                                      <p:to>
                                        <p:strVal val="visible"/>
                                      </p:to>
                                    </p:set>
                                    <p:animEffect transition="in" filter="randombar(horizontal)">
                                      <p:cBhvr>
                                        <p:cTn id="277" dur="500"/>
                                        <p:tgtEl>
                                          <p:spTgt spid="85044"/>
                                        </p:tgtEl>
                                      </p:cBhvr>
                                    </p:animEffect>
                                  </p:childTnLst>
                                </p:cTn>
                              </p:par>
                              <p:par>
                                <p:cTn id="278" presetID="14" presetClass="entr" presetSubtype="10" fill="hold" grpId="0" nodeType="withEffect">
                                  <p:stCondLst>
                                    <p:cond delay="0"/>
                                  </p:stCondLst>
                                  <p:childTnLst>
                                    <p:set>
                                      <p:cBhvr>
                                        <p:cTn id="279" dur="1" fill="hold">
                                          <p:stCondLst>
                                            <p:cond delay="0"/>
                                          </p:stCondLst>
                                        </p:cTn>
                                        <p:tgtEl>
                                          <p:spTgt spid="85053"/>
                                        </p:tgtEl>
                                        <p:attrNameLst>
                                          <p:attrName>style.visibility</p:attrName>
                                        </p:attrNameLst>
                                      </p:cBhvr>
                                      <p:to>
                                        <p:strVal val="visible"/>
                                      </p:to>
                                    </p:set>
                                    <p:animEffect transition="in" filter="randombar(horizontal)">
                                      <p:cBhvr>
                                        <p:cTn id="280" dur="500"/>
                                        <p:tgtEl>
                                          <p:spTgt spid="85053"/>
                                        </p:tgtEl>
                                      </p:cBhvr>
                                    </p:animEffect>
                                  </p:childTnLst>
                                </p:cTn>
                              </p:par>
                              <p:par>
                                <p:cTn id="281" presetID="14" presetClass="entr" presetSubtype="10" fill="hold" grpId="0" nodeType="withEffect">
                                  <p:stCondLst>
                                    <p:cond delay="0"/>
                                  </p:stCondLst>
                                  <p:childTnLst>
                                    <p:set>
                                      <p:cBhvr>
                                        <p:cTn id="282" dur="1" fill="hold">
                                          <p:stCondLst>
                                            <p:cond delay="0"/>
                                          </p:stCondLst>
                                        </p:cTn>
                                        <p:tgtEl>
                                          <p:spTgt spid="85063"/>
                                        </p:tgtEl>
                                        <p:attrNameLst>
                                          <p:attrName>style.visibility</p:attrName>
                                        </p:attrNameLst>
                                      </p:cBhvr>
                                      <p:to>
                                        <p:strVal val="visible"/>
                                      </p:to>
                                    </p:set>
                                    <p:animEffect transition="in" filter="randombar(horizontal)">
                                      <p:cBhvr>
                                        <p:cTn id="283" dur="500"/>
                                        <p:tgtEl>
                                          <p:spTgt spid="85063"/>
                                        </p:tgtEl>
                                      </p:cBhvr>
                                    </p:animEffect>
                                  </p:childTnLst>
                                </p:cTn>
                              </p:par>
                              <p:par>
                                <p:cTn id="284" presetID="14" presetClass="entr" presetSubtype="10" fill="hold" grpId="0" nodeType="withEffect">
                                  <p:stCondLst>
                                    <p:cond delay="0"/>
                                  </p:stCondLst>
                                  <p:childTnLst>
                                    <p:set>
                                      <p:cBhvr>
                                        <p:cTn id="285" dur="1" fill="hold">
                                          <p:stCondLst>
                                            <p:cond delay="0"/>
                                          </p:stCondLst>
                                        </p:cTn>
                                        <p:tgtEl>
                                          <p:spTgt spid="85077"/>
                                        </p:tgtEl>
                                        <p:attrNameLst>
                                          <p:attrName>style.visibility</p:attrName>
                                        </p:attrNameLst>
                                      </p:cBhvr>
                                      <p:to>
                                        <p:strVal val="visible"/>
                                      </p:to>
                                    </p:set>
                                    <p:animEffect transition="in" filter="randombar(horizontal)">
                                      <p:cBhvr>
                                        <p:cTn id="286" dur="500"/>
                                        <p:tgtEl>
                                          <p:spTgt spid="85077"/>
                                        </p:tgtEl>
                                      </p:cBhvr>
                                    </p:animEffect>
                                  </p:childTnLst>
                                </p:cTn>
                              </p:par>
                              <p:par>
                                <p:cTn id="287" presetID="14" presetClass="entr" presetSubtype="10" fill="hold" grpId="0" nodeType="withEffect">
                                  <p:stCondLst>
                                    <p:cond delay="0"/>
                                  </p:stCondLst>
                                  <p:childTnLst>
                                    <p:set>
                                      <p:cBhvr>
                                        <p:cTn id="288" dur="1" fill="hold">
                                          <p:stCondLst>
                                            <p:cond delay="0"/>
                                          </p:stCondLst>
                                        </p:cTn>
                                        <p:tgtEl>
                                          <p:spTgt spid="85078"/>
                                        </p:tgtEl>
                                        <p:attrNameLst>
                                          <p:attrName>style.visibility</p:attrName>
                                        </p:attrNameLst>
                                      </p:cBhvr>
                                      <p:to>
                                        <p:strVal val="visible"/>
                                      </p:to>
                                    </p:set>
                                    <p:animEffect transition="in" filter="randombar(horizontal)">
                                      <p:cBhvr>
                                        <p:cTn id="289" dur="500"/>
                                        <p:tgtEl>
                                          <p:spTgt spid="85078"/>
                                        </p:tgtEl>
                                      </p:cBhvr>
                                    </p:animEffect>
                                  </p:childTnLst>
                                </p:cTn>
                              </p:par>
                              <p:par>
                                <p:cTn id="290" presetID="14" presetClass="entr" presetSubtype="10" fill="hold" grpId="0" nodeType="withEffect">
                                  <p:stCondLst>
                                    <p:cond delay="0"/>
                                  </p:stCondLst>
                                  <p:childTnLst>
                                    <p:set>
                                      <p:cBhvr>
                                        <p:cTn id="291" dur="1" fill="hold">
                                          <p:stCondLst>
                                            <p:cond delay="0"/>
                                          </p:stCondLst>
                                        </p:cTn>
                                        <p:tgtEl>
                                          <p:spTgt spid="85079"/>
                                        </p:tgtEl>
                                        <p:attrNameLst>
                                          <p:attrName>style.visibility</p:attrName>
                                        </p:attrNameLst>
                                      </p:cBhvr>
                                      <p:to>
                                        <p:strVal val="visible"/>
                                      </p:to>
                                    </p:set>
                                    <p:animEffect transition="in" filter="randombar(horizontal)">
                                      <p:cBhvr>
                                        <p:cTn id="292" dur="500"/>
                                        <p:tgtEl>
                                          <p:spTgt spid="85079"/>
                                        </p:tgtEl>
                                      </p:cBhvr>
                                    </p:animEffect>
                                  </p:childTnLst>
                                </p:cTn>
                              </p:par>
                              <p:par>
                                <p:cTn id="293" presetID="14" presetClass="entr" presetSubtype="10" fill="hold" grpId="0" nodeType="withEffect">
                                  <p:stCondLst>
                                    <p:cond delay="0"/>
                                  </p:stCondLst>
                                  <p:childTnLst>
                                    <p:set>
                                      <p:cBhvr>
                                        <p:cTn id="294" dur="1" fill="hold">
                                          <p:stCondLst>
                                            <p:cond delay="0"/>
                                          </p:stCondLst>
                                        </p:cTn>
                                        <p:tgtEl>
                                          <p:spTgt spid="85080"/>
                                        </p:tgtEl>
                                        <p:attrNameLst>
                                          <p:attrName>style.visibility</p:attrName>
                                        </p:attrNameLst>
                                      </p:cBhvr>
                                      <p:to>
                                        <p:strVal val="visible"/>
                                      </p:to>
                                    </p:set>
                                    <p:animEffect transition="in" filter="randombar(horizontal)">
                                      <p:cBhvr>
                                        <p:cTn id="295" dur="500"/>
                                        <p:tgtEl>
                                          <p:spTgt spid="85080"/>
                                        </p:tgtEl>
                                      </p:cBhvr>
                                    </p:animEffect>
                                  </p:childTnLst>
                                </p:cTn>
                              </p:par>
                              <p:par>
                                <p:cTn id="296" presetID="14" presetClass="entr" presetSubtype="10" fill="hold" grpId="0" nodeType="withEffect">
                                  <p:stCondLst>
                                    <p:cond delay="0"/>
                                  </p:stCondLst>
                                  <p:childTnLst>
                                    <p:set>
                                      <p:cBhvr>
                                        <p:cTn id="297" dur="1" fill="hold">
                                          <p:stCondLst>
                                            <p:cond delay="0"/>
                                          </p:stCondLst>
                                        </p:cTn>
                                        <p:tgtEl>
                                          <p:spTgt spid="85208"/>
                                        </p:tgtEl>
                                        <p:attrNameLst>
                                          <p:attrName>style.visibility</p:attrName>
                                        </p:attrNameLst>
                                      </p:cBhvr>
                                      <p:to>
                                        <p:strVal val="visible"/>
                                      </p:to>
                                    </p:set>
                                    <p:animEffect transition="in" filter="randombar(horizontal)">
                                      <p:cBhvr>
                                        <p:cTn id="298" dur="500"/>
                                        <p:tgtEl>
                                          <p:spTgt spid="85208"/>
                                        </p:tgtEl>
                                      </p:cBhvr>
                                    </p:animEffect>
                                  </p:childTnLst>
                                </p:cTn>
                              </p:par>
                              <p:par>
                                <p:cTn id="299" presetID="14" presetClass="entr" presetSubtype="10" fill="hold" grpId="0" nodeType="withEffect">
                                  <p:stCondLst>
                                    <p:cond delay="0"/>
                                  </p:stCondLst>
                                  <p:childTnLst>
                                    <p:set>
                                      <p:cBhvr>
                                        <p:cTn id="300" dur="1" fill="hold">
                                          <p:stCondLst>
                                            <p:cond delay="0"/>
                                          </p:stCondLst>
                                        </p:cTn>
                                        <p:tgtEl>
                                          <p:spTgt spid="85211"/>
                                        </p:tgtEl>
                                        <p:attrNameLst>
                                          <p:attrName>style.visibility</p:attrName>
                                        </p:attrNameLst>
                                      </p:cBhvr>
                                      <p:to>
                                        <p:strVal val="visible"/>
                                      </p:to>
                                    </p:set>
                                    <p:animEffect transition="in" filter="randombar(horizontal)">
                                      <p:cBhvr>
                                        <p:cTn id="301" dur="500"/>
                                        <p:tgtEl>
                                          <p:spTgt spid="85211"/>
                                        </p:tgtEl>
                                      </p:cBhvr>
                                    </p:animEffect>
                                  </p:childTnLst>
                                </p:cTn>
                              </p:par>
                              <p:par>
                                <p:cTn id="302" presetID="14" presetClass="entr" presetSubtype="10" fill="hold" grpId="0" nodeType="withEffect">
                                  <p:stCondLst>
                                    <p:cond delay="0"/>
                                  </p:stCondLst>
                                  <p:childTnLst>
                                    <p:set>
                                      <p:cBhvr>
                                        <p:cTn id="303" dur="1" fill="hold">
                                          <p:stCondLst>
                                            <p:cond delay="0"/>
                                          </p:stCondLst>
                                        </p:cTn>
                                        <p:tgtEl>
                                          <p:spTgt spid="85210"/>
                                        </p:tgtEl>
                                        <p:attrNameLst>
                                          <p:attrName>style.visibility</p:attrName>
                                        </p:attrNameLst>
                                      </p:cBhvr>
                                      <p:to>
                                        <p:strVal val="visible"/>
                                      </p:to>
                                    </p:set>
                                    <p:animEffect transition="in" filter="randombar(horizontal)">
                                      <p:cBhvr>
                                        <p:cTn id="304" dur="500"/>
                                        <p:tgtEl>
                                          <p:spTgt spid="85210"/>
                                        </p:tgtEl>
                                      </p:cBhvr>
                                    </p:animEffect>
                                  </p:childTnLst>
                                </p:cTn>
                              </p:par>
                              <p:par>
                                <p:cTn id="305" presetID="14" presetClass="entr" presetSubtype="10" fill="hold" grpId="0" nodeType="withEffect">
                                  <p:stCondLst>
                                    <p:cond delay="0"/>
                                  </p:stCondLst>
                                  <p:childTnLst>
                                    <p:set>
                                      <p:cBhvr>
                                        <p:cTn id="306" dur="1" fill="hold">
                                          <p:stCondLst>
                                            <p:cond delay="0"/>
                                          </p:stCondLst>
                                        </p:cTn>
                                        <p:tgtEl>
                                          <p:spTgt spid="85007"/>
                                        </p:tgtEl>
                                        <p:attrNameLst>
                                          <p:attrName>style.visibility</p:attrName>
                                        </p:attrNameLst>
                                      </p:cBhvr>
                                      <p:to>
                                        <p:strVal val="visible"/>
                                      </p:to>
                                    </p:set>
                                    <p:animEffect transition="in" filter="randombar(horizontal)">
                                      <p:cBhvr>
                                        <p:cTn id="307" dur="500"/>
                                        <p:tgtEl>
                                          <p:spTgt spid="85007"/>
                                        </p:tgtEl>
                                      </p:cBhvr>
                                    </p:animEffect>
                                  </p:childTnLst>
                                </p:cTn>
                              </p:par>
                            </p:childTnLst>
                          </p:cTn>
                        </p:par>
                      </p:childTnLst>
                    </p:cTn>
                  </p:par>
                  <p:par>
                    <p:cTn id="308" fill="hold">
                      <p:stCondLst>
                        <p:cond delay="indefinite"/>
                      </p:stCondLst>
                      <p:childTnLst>
                        <p:par>
                          <p:cTn id="309" fill="hold">
                            <p:stCondLst>
                              <p:cond delay="0"/>
                            </p:stCondLst>
                            <p:childTnLst>
                              <p:par>
                                <p:cTn id="310" presetID="14" presetClass="entr" presetSubtype="10" fill="hold" grpId="0" nodeType="clickEffect">
                                  <p:stCondLst>
                                    <p:cond delay="0"/>
                                  </p:stCondLst>
                                  <p:childTnLst>
                                    <p:set>
                                      <p:cBhvr>
                                        <p:cTn id="311" dur="1" fill="hold">
                                          <p:stCondLst>
                                            <p:cond delay="0"/>
                                          </p:stCondLst>
                                        </p:cTn>
                                        <p:tgtEl>
                                          <p:spTgt spid="85218"/>
                                        </p:tgtEl>
                                        <p:attrNameLst>
                                          <p:attrName>style.visibility</p:attrName>
                                        </p:attrNameLst>
                                      </p:cBhvr>
                                      <p:to>
                                        <p:strVal val="visible"/>
                                      </p:to>
                                    </p:set>
                                    <p:animEffect transition="in" filter="randombar(horizontal)">
                                      <p:cBhvr>
                                        <p:cTn id="312" dur="500"/>
                                        <p:tgtEl>
                                          <p:spTgt spid="85218"/>
                                        </p:tgtEl>
                                      </p:cBhvr>
                                    </p:animEffect>
                                  </p:childTnLst>
                                </p:cTn>
                              </p:par>
                              <p:par>
                                <p:cTn id="313" presetID="14" presetClass="entr" presetSubtype="10" fill="hold" grpId="0" nodeType="withEffect">
                                  <p:stCondLst>
                                    <p:cond delay="0"/>
                                  </p:stCondLst>
                                  <p:childTnLst>
                                    <p:set>
                                      <p:cBhvr>
                                        <p:cTn id="314" dur="1" fill="hold">
                                          <p:stCondLst>
                                            <p:cond delay="0"/>
                                          </p:stCondLst>
                                        </p:cTn>
                                        <p:tgtEl>
                                          <p:spTgt spid="85215"/>
                                        </p:tgtEl>
                                        <p:attrNameLst>
                                          <p:attrName>style.visibility</p:attrName>
                                        </p:attrNameLst>
                                      </p:cBhvr>
                                      <p:to>
                                        <p:strVal val="visible"/>
                                      </p:to>
                                    </p:set>
                                    <p:animEffect transition="in" filter="randombar(horizontal)">
                                      <p:cBhvr>
                                        <p:cTn id="315" dur="500"/>
                                        <p:tgtEl>
                                          <p:spTgt spid="85215"/>
                                        </p:tgtEl>
                                      </p:cBhvr>
                                    </p:animEffect>
                                  </p:childTnLst>
                                </p:cTn>
                              </p:par>
                              <p:par>
                                <p:cTn id="316" presetID="14" presetClass="entr" presetSubtype="10" fill="hold" grpId="0" nodeType="withEffect">
                                  <p:stCondLst>
                                    <p:cond delay="0"/>
                                  </p:stCondLst>
                                  <p:childTnLst>
                                    <p:set>
                                      <p:cBhvr>
                                        <p:cTn id="317" dur="1" fill="hold">
                                          <p:stCondLst>
                                            <p:cond delay="0"/>
                                          </p:stCondLst>
                                        </p:cTn>
                                        <p:tgtEl>
                                          <p:spTgt spid="85015"/>
                                        </p:tgtEl>
                                        <p:attrNameLst>
                                          <p:attrName>style.visibility</p:attrName>
                                        </p:attrNameLst>
                                      </p:cBhvr>
                                      <p:to>
                                        <p:strVal val="visible"/>
                                      </p:to>
                                    </p:set>
                                    <p:animEffect transition="in" filter="randombar(horizontal)">
                                      <p:cBhvr>
                                        <p:cTn id="318" dur="500"/>
                                        <p:tgtEl>
                                          <p:spTgt spid="85015"/>
                                        </p:tgtEl>
                                      </p:cBhvr>
                                    </p:animEffect>
                                  </p:childTnLst>
                                </p:cTn>
                              </p:par>
                              <p:par>
                                <p:cTn id="319" presetID="14" presetClass="entr" presetSubtype="10" fill="hold" grpId="0" nodeType="withEffect">
                                  <p:stCondLst>
                                    <p:cond delay="0"/>
                                  </p:stCondLst>
                                  <p:childTnLst>
                                    <p:set>
                                      <p:cBhvr>
                                        <p:cTn id="320" dur="1" fill="hold">
                                          <p:stCondLst>
                                            <p:cond delay="0"/>
                                          </p:stCondLst>
                                        </p:cTn>
                                        <p:tgtEl>
                                          <p:spTgt spid="85024"/>
                                        </p:tgtEl>
                                        <p:attrNameLst>
                                          <p:attrName>style.visibility</p:attrName>
                                        </p:attrNameLst>
                                      </p:cBhvr>
                                      <p:to>
                                        <p:strVal val="visible"/>
                                      </p:to>
                                    </p:set>
                                    <p:animEffect transition="in" filter="randombar(horizontal)">
                                      <p:cBhvr>
                                        <p:cTn id="321" dur="500"/>
                                        <p:tgtEl>
                                          <p:spTgt spid="85024"/>
                                        </p:tgtEl>
                                      </p:cBhvr>
                                    </p:animEffect>
                                  </p:childTnLst>
                                </p:cTn>
                              </p:par>
                              <p:par>
                                <p:cTn id="322" presetID="14" presetClass="entr" presetSubtype="10" fill="hold" grpId="0" nodeType="withEffect">
                                  <p:stCondLst>
                                    <p:cond delay="0"/>
                                  </p:stCondLst>
                                  <p:childTnLst>
                                    <p:set>
                                      <p:cBhvr>
                                        <p:cTn id="323" dur="1" fill="hold">
                                          <p:stCondLst>
                                            <p:cond delay="0"/>
                                          </p:stCondLst>
                                        </p:cTn>
                                        <p:tgtEl>
                                          <p:spTgt spid="85034"/>
                                        </p:tgtEl>
                                        <p:attrNameLst>
                                          <p:attrName>style.visibility</p:attrName>
                                        </p:attrNameLst>
                                      </p:cBhvr>
                                      <p:to>
                                        <p:strVal val="visible"/>
                                      </p:to>
                                    </p:set>
                                    <p:animEffect transition="in" filter="randombar(horizontal)">
                                      <p:cBhvr>
                                        <p:cTn id="324" dur="500"/>
                                        <p:tgtEl>
                                          <p:spTgt spid="85034"/>
                                        </p:tgtEl>
                                      </p:cBhvr>
                                    </p:animEffect>
                                  </p:childTnLst>
                                </p:cTn>
                              </p:par>
                              <p:par>
                                <p:cTn id="325" presetID="14" presetClass="entr" presetSubtype="10" fill="hold" grpId="0" nodeType="withEffect">
                                  <p:stCondLst>
                                    <p:cond delay="0"/>
                                  </p:stCondLst>
                                  <p:childTnLst>
                                    <p:set>
                                      <p:cBhvr>
                                        <p:cTn id="326" dur="1" fill="hold">
                                          <p:stCondLst>
                                            <p:cond delay="0"/>
                                          </p:stCondLst>
                                        </p:cTn>
                                        <p:tgtEl>
                                          <p:spTgt spid="85043"/>
                                        </p:tgtEl>
                                        <p:attrNameLst>
                                          <p:attrName>style.visibility</p:attrName>
                                        </p:attrNameLst>
                                      </p:cBhvr>
                                      <p:to>
                                        <p:strVal val="visible"/>
                                      </p:to>
                                    </p:set>
                                    <p:animEffect transition="in" filter="randombar(horizontal)">
                                      <p:cBhvr>
                                        <p:cTn id="327" dur="500"/>
                                        <p:tgtEl>
                                          <p:spTgt spid="85043"/>
                                        </p:tgtEl>
                                      </p:cBhvr>
                                    </p:animEffect>
                                  </p:childTnLst>
                                </p:cTn>
                              </p:par>
                              <p:par>
                                <p:cTn id="328" presetID="14" presetClass="entr" presetSubtype="10" fill="hold" grpId="0" nodeType="withEffect">
                                  <p:stCondLst>
                                    <p:cond delay="0"/>
                                  </p:stCondLst>
                                  <p:childTnLst>
                                    <p:set>
                                      <p:cBhvr>
                                        <p:cTn id="329" dur="1" fill="hold">
                                          <p:stCondLst>
                                            <p:cond delay="0"/>
                                          </p:stCondLst>
                                        </p:cTn>
                                        <p:tgtEl>
                                          <p:spTgt spid="85052"/>
                                        </p:tgtEl>
                                        <p:attrNameLst>
                                          <p:attrName>style.visibility</p:attrName>
                                        </p:attrNameLst>
                                      </p:cBhvr>
                                      <p:to>
                                        <p:strVal val="visible"/>
                                      </p:to>
                                    </p:set>
                                    <p:animEffect transition="in" filter="randombar(horizontal)">
                                      <p:cBhvr>
                                        <p:cTn id="330" dur="500"/>
                                        <p:tgtEl>
                                          <p:spTgt spid="85052"/>
                                        </p:tgtEl>
                                      </p:cBhvr>
                                    </p:animEffect>
                                  </p:childTnLst>
                                </p:cTn>
                              </p:par>
                              <p:par>
                                <p:cTn id="331" presetID="14" presetClass="entr" presetSubtype="10" fill="hold" grpId="0" nodeType="withEffect">
                                  <p:stCondLst>
                                    <p:cond delay="0"/>
                                  </p:stCondLst>
                                  <p:childTnLst>
                                    <p:set>
                                      <p:cBhvr>
                                        <p:cTn id="332" dur="1" fill="hold">
                                          <p:stCondLst>
                                            <p:cond delay="0"/>
                                          </p:stCondLst>
                                        </p:cTn>
                                        <p:tgtEl>
                                          <p:spTgt spid="85062"/>
                                        </p:tgtEl>
                                        <p:attrNameLst>
                                          <p:attrName>style.visibility</p:attrName>
                                        </p:attrNameLst>
                                      </p:cBhvr>
                                      <p:to>
                                        <p:strVal val="visible"/>
                                      </p:to>
                                    </p:set>
                                    <p:animEffect transition="in" filter="randombar(horizontal)">
                                      <p:cBhvr>
                                        <p:cTn id="333" dur="500"/>
                                        <p:tgtEl>
                                          <p:spTgt spid="85062"/>
                                        </p:tgtEl>
                                      </p:cBhvr>
                                    </p:animEffect>
                                  </p:childTnLst>
                                </p:cTn>
                              </p:par>
                              <p:par>
                                <p:cTn id="334" presetID="14" presetClass="entr" presetSubtype="10" fill="hold" grpId="0" nodeType="withEffect">
                                  <p:stCondLst>
                                    <p:cond delay="0"/>
                                  </p:stCondLst>
                                  <p:childTnLst>
                                    <p:set>
                                      <p:cBhvr>
                                        <p:cTn id="335" dur="1" fill="hold">
                                          <p:stCondLst>
                                            <p:cond delay="0"/>
                                          </p:stCondLst>
                                        </p:cTn>
                                        <p:tgtEl>
                                          <p:spTgt spid="85073"/>
                                        </p:tgtEl>
                                        <p:attrNameLst>
                                          <p:attrName>style.visibility</p:attrName>
                                        </p:attrNameLst>
                                      </p:cBhvr>
                                      <p:to>
                                        <p:strVal val="visible"/>
                                      </p:to>
                                    </p:set>
                                    <p:animEffect transition="in" filter="randombar(horizontal)">
                                      <p:cBhvr>
                                        <p:cTn id="336" dur="500"/>
                                        <p:tgtEl>
                                          <p:spTgt spid="85073"/>
                                        </p:tgtEl>
                                      </p:cBhvr>
                                    </p:animEffect>
                                  </p:childTnLst>
                                </p:cTn>
                              </p:par>
                              <p:par>
                                <p:cTn id="337" presetID="14" presetClass="entr" presetSubtype="10" fill="hold" grpId="0" nodeType="withEffect">
                                  <p:stCondLst>
                                    <p:cond delay="0"/>
                                  </p:stCondLst>
                                  <p:childTnLst>
                                    <p:set>
                                      <p:cBhvr>
                                        <p:cTn id="338" dur="1" fill="hold">
                                          <p:stCondLst>
                                            <p:cond delay="0"/>
                                          </p:stCondLst>
                                        </p:cTn>
                                        <p:tgtEl>
                                          <p:spTgt spid="85074"/>
                                        </p:tgtEl>
                                        <p:attrNameLst>
                                          <p:attrName>style.visibility</p:attrName>
                                        </p:attrNameLst>
                                      </p:cBhvr>
                                      <p:to>
                                        <p:strVal val="visible"/>
                                      </p:to>
                                    </p:set>
                                    <p:animEffect transition="in" filter="randombar(horizontal)">
                                      <p:cBhvr>
                                        <p:cTn id="339" dur="500"/>
                                        <p:tgtEl>
                                          <p:spTgt spid="85074"/>
                                        </p:tgtEl>
                                      </p:cBhvr>
                                    </p:animEffect>
                                  </p:childTnLst>
                                </p:cTn>
                              </p:par>
                              <p:par>
                                <p:cTn id="340" presetID="14" presetClass="entr" presetSubtype="10" fill="hold" grpId="0" nodeType="withEffect">
                                  <p:stCondLst>
                                    <p:cond delay="0"/>
                                  </p:stCondLst>
                                  <p:childTnLst>
                                    <p:set>
                                      <p:cBhvr>
                                        <p:cTn id="341" dur="1" fill="hold">
                                          <p:stCondLst>
                                            <p:cond delay="0"/>
                                          </p:stCondLst>
                                        </p:cTn>
                                        <p:tgtEl>
                                          <p:spTgt spid="85075"/>
                                        </p:tgtEl>
                                        <p:attrNameLst>
                                          <p:attrName>style.visibility</p:attrName>
                                        </p:attrNameLst>
                                      </p:cBhvr>
                                      <p:to>
                                        <p:strVal val="visible"/>
                                      </p:to>
                                    </p:set>
                                    <p:animEffect transition="in" filter="randombar(horizontal)">
                                      <p:cBhvr>
                                        <p:cTn id="342" dur="500"/>
                                        <p:tgtEl>
                                          <p:spTgt spid="85075"/>
                                        </p:tgtEl>
                                      </p:cBhvr>
                                    </p:animEffect>
                                  </p:childTnLst>
                                </p:cTn>
                              </p:par>
                              <p:par>
                                <p:cTn id="343" presetID="14" presetClass="entr" presetSubtype="10" fill="hold" grpId="0" nodeType="withEffect">
                                  <p:stCondLst>
                                    <p:cond delay="0"/>
                                  </p:stCondLst>
                                  <p:childTnLst>
                                    <p:set>
                                      <p:cBhvr>
                                        <p:cTn id="344" dur="1" fill="hold">
                                          <p:stCondLst>
                                            <p:cond delay="0"/>
                                          </p:stCondLst>
                                        </p:cTn>
                                        <p:tgtEl>
                                          <p:spTgt spid="85076"/>
                                        </p:tgtEl>
                                        <p:attrNameLst>
                                          <p:attrName>style.visibility</p:attrName>
                                        </p:attrNameLst>
                                      </p:cBhvr>
                                      <p:to>
                                        <p:strVal val="visible"/>
                                      </p:to>
                                    </p:set>
                                    <p:animEffect transition="in" filter="randombar(horizontal)">
                                      <p:cBhvr>
                                        <p:cTn id="345" dur="500"/>
                                        <p:tgtEl>
                                          <p:spTgt spid="85076"/>
                                        </p:tgtEl>
                                      </p:cBhvr>
                                    </p:animEffect>
                                  </p:childTnLst>
                                </p:cTn>
                              </p:par>
                              <p:par>
                                <p:cTn id="346" presetID="14" presetClass="entr" presetSubtype="10" fill="hold" grpId="0" nodeType="withEffect">
                                  <p:stCondLst>
                                    <p:cond delay="0"/>
                                  </p:stCondLst>
                                  <p:childTnLst>
                                    <p:set>
                                      <p:cBhvr>
                                        <p:cTn id="347" dur="1" fill="hold">
                                          <p:stCondLst>
                                            <p:cond delay="0"/>
                                          </p:stCondLst>
                                        </p:cTn>
                                        <p:tgtEl>
                                          <p:spTgt spid="85216"/>
                                        </p:tgtEl>
                                        <p:attrNameLst>
                                          <p:attrName>style.visibility</p:attrName>
                                        </p:attrNameLst>
                                      </p:cBhvr>
                                      <p:to>
                                        <p:strVal val="visible"/>
                                      </p:to>
                                    </p:set>
                                    <p:animEffect transition="in" filter="randombar(horizontal)">
                                      <p:cBhvr>
                                        <p:cTn id="348" dur="500"/>
                                        <p:tgtEl>
                                          <p:spTgt spid="85216"/>
                                        </p:tgtEl>
                                      </p:cBhvr>
                                    </p:animEffect>
                                  </p:childTnLst>
                                </p:cTn>
                              </p:par>
                              <p:par>
                                <p:cTn id="349" presetID="14" presetClass="entr" presetSubtype="10" fill="hold" grpId="0" nodeType="withEffect">
                                  <p:stCondLst>
                                    <p:cond delay="0"/>
                                  </p:stCondLst>
                                  <p:childTnLst>
                                    <p:set>
                                      <p:cBhvr>
                                        <p:cTn id="350" dur="1" fill="hold">
                                          <p:stCondLst>
                                            <p:cond delay="0"/>
                                          </p:stCondLst>
                                        </p:cTn>
                                        <p:tgtEl>
                                          <p:spTgt spid="85219"/>
                                        </p:tgtEl>
                                        <p:attrNameLst>
                                          <p:attrName>style.visibility</p:attrName>
                                        </p:attrNameLst>
                                      </p:cBhvr>
                                      <p:to>
                                        <p:strVal val="visible"/>
                                      </p:to>
                                    </p:set>
                                    <p:animEffect transition="in" filter="randombar(horizontal)">
                                      <p:cBhvr>
                                        <p:cTn id="351" dur="500"/>
                                        <p:tgtEl>
                                          <p:spTgt spid="85219"/>
                                        </p:tgtEl>
                                      </p:cBhvr>
                                    </p:animEffect>
                                  </p:childTnLst>
                                </p:cTn>
                              </p:par>
                              <p:par>
                                <p:cTn id="352" presetID="14" presetClass="entr" presetSubtype="10" fill="hold" grpId="0" nodeType="withEffect">
                                  <p:stCondLst>
                                    <p:cond delay="0"/>
                                  </p:stCondLst>
                                  <p:childTnLst>
                                    <p:set>
                                      <p:cBhvr>
                                        <p:cTn id="353" dur="1" fill="hold">
                                          <p:stCondLst>
                                            <p:cond delay="0"/>
                                          </p:stCondLst>
                                        </p:cTn>
                                        <p:tgtEl>
                                          <p:spTgt spid="85006"/>
                                        </p:tgtEl>
                                        <p:attrNameLst>
                                          <p:attrName>style.visibility</p:attrName>
                                        </p:attrNameLst>
                                      </p:cBhvr>
                                      <p:to>
                                        <p:strVal val="visible"/>
                                      </p:to>
                                    </p:set>
                                    <p:animEffect transition="in" filter="randombar(horizontal)">
                                      <p:cBhvr>
                                        <p:cTn id="354" dur="500"/>
                                        <p:tgtEl>
                                          <p:spTgt spid="85006"/>
                                        </p:tgtEl>
                                      </p:cBhvr>
                                    </p:animEffect>
                                  </p:childTnLst>
                                </p:cTn>
                              </p:par>
                            </p:childTnLst>
                          </p:cTn>
                        </p:par>
                      </p:childTnLst>
                    </p:cTn>
                  </p:par>
                  <p:par>
                    <p:cTn id="355" fill="hold">
                      <p:stCondLst>
                        <p:cond delay="indefinite"/>
                      </p:stCondLst>
                      <p:childTnLst>
                        <p:par>
                          <p:cTn id="356" fill="hold">
                            <p:stCondLst>
                              <p:cond delay="0"/>
                            </p:stCondLst>
                            <p:childTnLst>
                              <p:par>
                                <p:cTn id="357" presetID="14" presetClass="entr" presetSubtype="10" fill="hold" grpId="0" nodeType="clickEffect">
                                  <p:stCondLst>
                                    <p:cond delay="0"/>
                                  </p:stCondLst>
                                  <p:childTnLst>
                                    <p:set>
                                      <p:cBhvr>
                                        <p:cTn id="358" dur="1" fill="hold">
                                          <p:stCondLst>
                                            <p:cond delay="0"/>
                                          </p:stCondLst>
                                        </p:cTn>
                                        <p:tgtEl>
                                          <p:spTgt spid="84998"/>
                                        </p:tgtEl>
                                        <p:attrNameLst>
                                          <p:attrName>style.visibility</p:attrName>
                                        </p:attrNameLst>
                                      </p:cBhvr>
                                      <p:to>
                                        <p:strVal val="visible"/>
                                      </p:to>
                                    </p:set>
                                    <p:animEffect transition="in" filter="randombar(horizontal)">
                                      <p:cBhvr>
                                        <p:cTn id="359" dur="500"/>
                                        <p:tgtEl>
                                          <p:spTgt spid="84998"/>
                                        </p:tgtEl>
                                      </p:cBhvr>
                                    </p:animEffect>
                                  </p:childTnLst>
                                </p:cTn>
                              </p:par>
                              <p:par>
                                <p:cTn id="360" presetID="14" presetClass="entr" presetSubtype="10" fill="hold" grpId="0" nodeType="withEffect">
                                  <p:stCondLst>
                                    <p:cond delay="0"/>
                                  </p:stCondLst>
                                  <p:childTnLst>
                                    <p:set>
                                      <p:cBhvr>
                                        <p:cTn id="361" dur="1" fill="hold">
                                          <p:stCondLst>
                                            <p:cond delay="0"/>
                                          </p:stCondLst>
                                        </p:cTn>
                                        <p:tgtEl>
                                          <p:spTgt spid="84999"/>
                                        </p:tgtEl>
                                        <p:attrNameLst>
                                          <p:attrName>style.visibility</p:attrName>
                                        </p:attrNameLst>
                                      </p:cBhvr>
                                      <p:to>
                                        <p:strVal val="visible"/>
                                      </p:to>
                                    </p:set>
                                    <p:animEffect transition="in" filter="randombar(horizontal)">
                                      <p:cBhvr>
                                        <p:cTn id="362" dur="500"/>
                                        <p:tgtEl>
                                          <p:spTgt spid="84999"/>
                                        </p:tgtEl>
                                      </p:cBhvr>
                                    </p:animEffect>
                                  </p:childTnLst>
                                </p:cTn>
                              </p:par>
                              <p:par>
                                <p:cTn id="363" presetID="14" presetClass="entr" presetSubtype="10" fill="hold" grpId="0" nodeType="withEffect">
                                  <p:stCondLst>
                                    <p:cond delay="0"/>
                                  </p:stCondLst>
                                  <p:childTnLst>
                                    <p:set>
                                      <p:cBhvr>
                                        <p:cTn id="364" dur="1" fill="hold">
                                          <p:stCondLst>
                                            <p:cond delay="0"/>
                                          </p:stCondLst>
                                        </p:cTn>
                                        <p:tgtEl>
                                          <p:spTgt spid="85000"/>
                                        </p:tgtEl>
                                        <p:attrNameLst>
                                          <p:attrName>style.visibility</p:attrName>
                                        </p:attrNameLst>
                                      </p:cBhvr>
                                      <p:to>
                                        <p:strVal val="visible"/>
                                      </p:to>
                                    </p:set>
                                    <p:animEffect transition="in" filter="randombar(horizontal)">
                                      <p:cBhvr>
                                        <p:cTn id="365" dur="500"/>
                                        <p:tgtEl>
                                          <p:spTgt spid="85000"/>
                                        </p:tgtEl>
                                      </p:cBhvr>
                                    </p:animEffect>
                                  </p:childTnLst>
                                </p:cTn>
                              </p:par>
                              <p:par>
                                <p:cTn id="366" presetID="14" presetClass="entr" presetSubtype="10" fill="hold" grpId="0" nodeType="withEffect">
                                  <p:stCondLst>
                                    <p:cond delay="0"/>
                                  </p:stCondLst>
                                  <p:childTnLst>
                                    <p:set>
                                      <p:cBhvr>
                                        <p:cTn id="367" dur="1" fill="hold">
                                          <p:stCondLst>
                                            <p:cond delay="0"/>
                                          </p:stCondLst>
                                        </p:cTn>
                                        <p:tgtEl>
                                          <p:spTgt spid="85001"/>
                                        </p:tgtEl>
                                        <p:attrNameLst>
                                          <p:attrName>style.visibility</p:attrName>
                                        </p:attrNameLst>
                                      </p:cBhvr>
                                      <p:to>
                                        <p:strVal val="visible"/>
                                      </p:to>
                                    </p:set>
                                    <p:animEffect transition="in" filter="randombar(horizontal)">
                                      <p:cBhvr>
                                        <p:cTn id="368" dur="500"/>
                                        <p:tgtEl>
                                          <p:spTgt spid="85001"/>
                                        </p:tgtEl>
                                      </p:cBhvr>
                                    </p:animEffect>
                                  </p:childTnLst>
                                </p:cTn>
                              </p:par>
                              <p:par>
                                <p:cTn id="369" presetID="14" presetClass="entr" presetSubtype="10" fill="hold" grpId="0" nodeType="withEffect">
                                  <p:stCondLst>
                                    <p:cond delay="0"/>
                                  </p:stCondLst>
                                  <p:childTnLst>
                                    <p:set>
                                      <p:cBhvr>
                                        <p:cTn id="370" dur="1" fill="hold">
                                          <p:stCondLst>
                                            <p:cond delay="0"/>
                                          </p:stCondLst>
                                        </p:cTn>
                                        <p:tgtEl>
                                          <p:spTgt spid="85002"/>
                                        </p:tgtEl>
                                        <p:attrNameLst>
                                          <p:attrName>style.visibility</p:attrName>
                                        </p:attrNameLst>
                                      </p:cBhvr>
                                      <p:to>
                                        <p:strVal val="visible"/>
                                      </p:to>
                                    </p:set>
                                    <p:animEffect transition="in" filter="randombar(horizontal)">
                                      <p:cBhvr>
                                        <p:cTn id="371" dur="500"/>
                                        <p:tgtEl>
                                          <p:spTgt spid="85002"/>
                                        </p:tgtEl>
                                      </p:cBhvr>
                                    </p:animEffect>
                                  </p:childTnLst>
                                </p:cTn>
                              </p:par>
                              <p:par>
                                <p:cTn id="372" presetID="14" presetClass="entr" presetSubtype="10" fill="hold" grpId="0" nodeType="withEffect">
                                  <p:stCondLst>
                                    <p:cond delay="0"/>
                                  </p:stCondLst>
                                  <p:childTnLst>
                                    <p:set>
                                      <p:cBhvr>
                                        <p:cTn id="373" dur="1" fill="hold">
                                          <p:stCondLst>
                                            <p:cond delay="0"/>
                                          </p:stCondLst>
                                        </p:cTn>
                                        <p:tgtEl>
                                          <p:spTgt spid="85003"/>
                                        </p:tgtEl>
                                        <p:attrNameLst>
                                          <p:attrName>style.visibility</p:attrName>
                                        </p:attrNameLst>
                                      </p:cBhvr>
                                      <p:to>
                                        <p:strVal val="visible"/>
                                      </p:to>
                                    </p:set>
                                    <p:animEffect transition="in" filter="randombar(horizontal)">
                                      <p:cBhvr>
                                        <p:cTn id="374" dur="500"/>
                                        <p:tgtEl>
                                          <p:spTgt spid="85003"/>
                                        </p:tgtEl>
                                      </p:cBhvr>
                                    </p:animEffect>
                                  </p:childTnLst>
                                </p:cTn>
                              </p:par>
                              <p:par>
                                <p:cTn id="375" presetID="14" presetClass="entr" presetSubtype="10" fill="hold" grpId="0" nodeType="withEffect">
                                  <p:stCondLst>
                                    <p:cond delay="0"/>
                                  </p:stCondLst>
                                  <p:childTnLst>
                                    <p:set>
                                      <p:cBhvr>
                                        <p:cTn id="376" dur="1" fill="hold">
                                          <p:stCondLst>
                                            <p:cond delay="0"/>
                                          </p:stCondLst>
                                        </p:cTn>
                                        <p:tgtEl>
                                          <p:spTgt spid="85004"/>
                                        </p:tgtEl>
                                        <p:attrNameLst>
                                          <p:attrName>style.visibility</p:attrName>
                                        </p:attrNameLst>
                                      </p:cBhvr>
                                      <p:to>
                                        <p:strVal val="visible"/>
                                      </p:to>
                                    </p:set>
                                    <p:animEffect transition="in" filter="randombar(horizontal)">
                                      <p:cBhvr>
                                        <p:cTn id="377" dur="500"/>
                                        <p:tgtEl>
                                          <p:spTgt spid="85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218" grpId="0"/>
      <p:bldP spid="85215" grpId="0"/>
      <p:bldP spid="85210" grpId="0"/>
      <p:bldP spid="85207" grpId="0"/>
      <p:bldP spid="85187" grpId="0"/>
      <p:bldP spid="85184" grpId="0"/>
      <p:bldP spid="85174" grpId="0"/>
      <p:bldP spid="85171" grpId="0"/>
      <p:bldP spid="85158" grpId="0"/>
      <p:bldP spid="85155" grpId="0"/>
      <p:bldP spid="85148" grpId="0"/>
      <p:bldP spid="85145" grpId="0"/>
      <p:bldP spid="84998" grpId="0"/>
      <p:bldP spid="84999" grpId="0"/>
      <p:bldP spid="85000" grpId="0"/>
      <p:bldP spid="85001" grpId="0"/>
      <p:bldP spid="85002" grpId="0"/>
      <p:bldP spid="85003" grpId="0"/>
      <p:bldP spid="85004" grpId="0"/>
      <p:bldP spid="85006" grpId="0"/>
      <p:bldP spid="85007" grpId="0"/>
      <p:bldP spid="85008" grpId="0"/>
      <p:bldP spid="85009" grpId="0"/>
      <p:bldP spid="85010" grpId="0"/>
      <p:bldP spid="85011" grpId="0"/>
      <p:bldP spid="85012" grpId="0"/>
      <p:bldP spid="85013" grpId="0"/>
      <p:bldP spid="85015" grpId="0"/>
      <p:bldP spid="85016" grpId="0"/>
      <p:bldP spid="85017" grpId="0"/>
      <p:bldP spid="85018" grpId="0"/>
      <p:bldP spid="85019" grpId="0"/>
      <p:bldP spid="85020" grpId="0"/>
      <p:bldP spid="85021" grpId="0"/>
      <p:bldP spid="85022" grpId="0"/>
      <p:bldP spid="85024" grpId="0"/>
      <p:bldP spid="85025" grpId="0"/>
      <p:bldP spid="85026" grpId="0"/>
      <p:bldP spid="85027" grpId="0"/>
      <p:bldP spid="85028" grpId="0"/>
      <p:bldP spid="85029" grpId="0"/>
      <p:bldP spid="85031" grpId="0"/>
      <p:bldP spid="85034" grpId="0"/>
      <p:bldP spid="85035" grpId="0"/>
      <p:bldP spid="85036" grpId="0"/>
      <p:bldP spid="85037" grpId="0"/>
      <p:bldP spid="85038" grpId="0"/>
      <p:bldP spid="85039" grpId="0"/>
      <p:bldP spid="85041" grpId="0"/>
      <p:bldP spid="85043" grpId="0"/>
      <p:bldP spid="85044" grpId="0"/>
      <p:bldP spid="85045" grpId="0"/>
      <p:bldP spid="85046" grpId="0"/>
      <p:bldP spid="85047" grpId="0"/>
      <p:bldP spid="85048" grpId="0"/>
      <p:bldP spid="85050" grpId="0"/>
      <p:bldP spid="85052" grpId="0"/>
      <p:bldP spid="85053" grpId="0"/>
      <p:bldP spid="85054" grpId="0"/>
      <p:bldP spid="85055" grpId="0"/>
      <p:bldP spid="85056" grpId="0"/>
      <p:bldP spid="85057" grpId="0"/>
      <p:bldP spid="85059" grpId="0"/>
      <p:bldP spid="85062" grpId="0"/>
      <p:bldP spid="85063" grpId="0"/>
      <p:bldP spid="85064" grpId="0"/>
      <p:bldP spid="85065" grpId="0"/>
      <p:bldP spid="85066" grpId="0"/>
      <p:bldP spid="85067" grpId="0"/>
      <p:bldP spid="85069" grpId="0"/>
      <p:bldP spid="85073" grpId="0"/>
      <p:bldP spid="85074" grpId="0"/>
      <p:bldP spid="85075" grpId="0"/>
      <p:bldP spid="85076" grpId="0"/>
      <p:bldP spid="85077" grpId="0"/>
      <p:bldP spid="85078" grpId="0"/>
      <p:bldP spid="85079" grpId="0"/>
      <p:bldP spid="85080" grpId="0"/>
      <p:bldP spid="85081" grpId="0"/>
      <p:bldP spid="85082" grpId="0"/>
      <p:bldP spid="85083" grpId="0"/>
      <p:bldP spid="85084" grpId="0"/>
      <p:bldP spid="85085" grpId="0"/>
      <p:bldP spid="85086" grpId="0"/>
      <p:bldP spid="85087" grpId="0"/>
      <p:bldP spid="85088" grpId="0"/>
      <p:bldP spid="85089" grpId="0"/>
      <p:bldP spid="85090" grpId="0"/>
      <p:bldP spid="85091" grpId="0"/>
      <p:bldP spid="85092" grpId="0"/>
      <p:bldP spid="85093" grpId="0"/>
      <p:bldP spid="85094" grpId="0"/>
      <p:bldP spid="85095" grpId="0"/>
      <p:bldP spid="85096" grpId="0"/>
      <p:bldP spid="85101" grpId="0"/>
      <p:bldP spid="85102" grpId="0"/>
      <p:bldP spid="85103" grpId="0"/>
      <p:bldP spid="85104" grpId="0"/>
      <p:bldP spid="85146" grpId="0" animBg="1"/>
      <p:bldP spid="85149" grpId="0" animBg="1"/>
      <p:bldP spid="85156" grpId="0" animBg="1"/>
      <p:bldP spid="85159" grpId="0" animBg="1"/>
      <p:bldP spid="85172" grpId="0" animBg="1"/>
      <p:bldP spid="85175" grpId="0" animBg="1"/>
      <p:bldP spid="85185" grpId="0" animBg="1"/>
      <p:bldP spid="85188" grpId="0" animBg="1"/>
      <p:bldP spid="85208" grpId="0" animBg="1"/>
      <p:bldP spid="85211" grpId="0" animBg="1"/>
      <p:bldP spid="85216" grpId="0" animBg="1"/>
      <p:bldP spid="852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3 Slayt Numarası Yer Tutucusu"/>
          <p:cNvSpPr>
            <a:spLocks noGrp="1"/>
          </p:cNvSpPr>
          <p:nvPr>
            <p:ph type="sldNum" sz="quarter" idx="12"/>
          </p:nvPr>
        </p:nvSpPr>
        <p:spPr/>
        <p:txBody>
          <a:bodyPr/>
          <a:lstStyle/>
          <a:p>
            <a:fld id="{C7064F17-9010-432F-81FE-06EF35449A23}" type="slidenum">
              <a:rPr lang="tr-TR" sz="900"/>
              <a:pPr/>
              <a:t>22</a:t>
            </a:fld>
            <a:endParaRPr lang="tr-TR" sz="900"/>
          </a:p>
        </p:txBody>
      </p:sp>
      <p:sp>
        <p:nvSpPr>
          <p:cNvPr id="86020" name="Rectangle 4"/>
          <p:cNvSpPr>
            <a:spLocks noChangeArrowheads="1"/>
          </p:cNvSpPr>
          <p:nvPr/>
        </p:nvSpPr>
        <p:spPr bwMode="auto">
          <a:xfrm>
            <a:off x="323850" y="115888"/>
            <a:ext cx="4752206" cy="504800"/>
          </a:xfrm>
          <a:prstGeom prst="rect">
            <a:avLst/>
          </a:prstGeom>
          <a:noFill/>
          <a:ln w="9525">
            <a:noFill/>
            <a:miter lim="800000"/>
            <a:headEnd/>
            <a:tailEnd/>
          </a:ln>
          <a:effectLst/>
        </p:spPr>
        <p:txBody>
          <a:bodyPr anchor="ctr"/>
          <a:lstStyle/>
          <a:p>
            <a:r>
              <a:rPr lang="fi-FI" sz="2000" b="1" dirty="0" smtClean="0">
                <a:solidFill>
                  <a:schemeClr val="accent3">
                    <a:shade val="75000"/>
                  </a:schemeClr>
                </a:solidFill>
                <a:latin typeface="Tahoma" pitchFamily="34" charset="0"/>
                <a:ea typeface="Tahoma" pitchFamily="34" charset="0"/>
                <a:cs typeface="Tahoma" pitchFamily="34" charset="0"/>
              </a:rPr>
              <a:t>3.4.</a:t>
            </a:r>
            <a:r>
              <a:rPr lang="tr-TR" sz="2000" b="1" dirty="0" smtClean="0">
                <a:solidFill>
                  <a:schemeClr val="accent3">
                    <a:shade val="75000"/>
                  </a:schemeClr>
                </a:solidFill>
                <a:latin typeface="Tahoma" pitchFamily="34" charset="0"/>
                <a:ea typeface="Tahoma" pitchFamily="34" charset="0"/>
                <a:cs typeface="Tahoma" pitchFamily="34" charset="0"/>
              </a:rPr>
              <a:t>5</a:t>
            </a:r>
            <a:r>
              <a:rPr lang="fi-FI" sz="2000" b="1" dirty="0" smtClean="0">
                <a:solidFill>
                  <a:schemeClr val="accent3">
                    <a:shade val="75000"/>
                  </a:schemeClr>
                </a:solidFill>
                <a:latin typeface="Tahoma" pitchFamily="34" charset="0"/>
                <a:ea typeface="Tahoma" pitchFamily="34" charset="0"/>
                <a:cs typeface="Tahoma" pitchFamily="34" charset="0"/>
              </a:rPr>
              <a:t>. </a:t>
            </a:r>
            <a:r>
              <a:rPr lang="tr-TR" sz="2000" b="1" dirty="0" smtClean="0">
                <a:solidFill>
                  <a:schemeClr val="accent3">
                    <a:shade val="75000"/>
                  </a:schemeClr>
                </a:solidFill>
                <a:latin typeface="Tahoma" pitchFamily="34" charset="0"/>
                <a:ea typeface="Tahoma" pitchFamily="34" charset="0"/>
                <a:cs typeface="Tahoma" pitchFamily="34" charset="0"/>
              </a:rPr>
              <a:t>Son Giren İlk Çıkar (LIFO)</a:t>
            </a:r>
          </a:p>
        </p:txBody>
      </p:sp>
      <p:sp>
        <p:nvSpPr>
          <p:cNvPr id="86232" name="Rectangle 216"/>
          <p:cNvSpPr>
            <a:spLocks noChangeArrowheads="1"/>
          </p:cNvSpPr>
          <p:nvPr/>
        </p:nvSpPr>
        <p:spPr bwMode="auto">
          <a:xfrm>
            <a:off x="7531100" y="6362700"/>
            <a:ext cx="635000" cy="187325"/>
          </a:xfrm>
          <a:prstGeom prst="rect">
            <a:avLst/>
          </a:prstGeom>
          <a:noFill/>
          <a:ln w="9525">
            <a:noFill/>
            <a:miter lim="800000"/>
            <a:headEnd/>
            <a:tailEnd/>
          </a:ln>
          <a:effectLst/>
        </p:spPr>
        <p:txBody>
          <a:bodyPr lIns="90000" tIns="18000" rIns="90000" bIns="18000"/>
          <a:lstStyle/>
          <a:p>
            <a:pPr algn="r">
              <a:spcBef>
                <a:spcPct val="20000"/>
              </a:spcBef>
            </a:pPr>
            <a:r>
              <a:rPr lang="tr-TR" sz="850"/>
              <a:t>154.000</a:t>
            </a:r>
          </a:p>
        </p:txBody>
      </p:sp>
      <p:sp>
        <p:nvSpPr>
          <p:cNvPr id="86228" name="Rectangle 212"/>
          <p:cNvSpPr>
            <a:spLocks noChangeArrowheads="1"/>
          </p:cNvSpPr>
          <p:nvPr/>
        </p:nvSpPr>
        <p:spPr bwMode="auto">
          <a:xfrm>
            <a:off x="6530975" y="6362700"/>
            <a:ext cx="495300" cy="187325"/>
          </a:xfrm>
          <a:prstGeom prst="rect">
            <a:avLst/>
          </a:prstGeom>
          <a:noFill/>
          <a:ln w="9525">
            <a:noFill/>
            <a:miter lim="800000"/>
            <a:headEnd/>
            <a:tailEnd/>
          </a:ln>
          <a:effectLst/>
        </p:spPr>
        <p:txBody>
          <a:bodyPr lIns="90000" tIns="18000" rIns="90000" bIns="18000"/>
          <a:lstStyle/>
          <a:p>
            <a:pPr algn="r">
              <a:spcBef>
                <a:spcPct val="20000"/>
              </a:spcBef>
            </a:pPr>
            <a:r>
              <a:rPr lang="tr-TR" sz="850"/>
              <a:t>1.400</a:t>
            </a:r>
          </a:p>
        </p:txBody>
      </p:sp>
      <p:sp>
        <p:nvSpPr>
          <p:cNvPr id="86226" name="Rectangle 210"/>
          <p:cNvSpPr>
            <a:spLocks noChangeArrowheads="1"/>
          </p:cNvSpPr>
          <p:nvPr/>
        </p:nvSpPr>
        <p:spPr bwMode="auto">
          <a:xfrm>
            <a:off x="5791200" y="6362700"/>
            <a:ext cx="739775" cy="187325"/>
          </a:xfrm>
          <a:prstGeom prst="rect">
            <a:avLst/>
          </a:prstGeom>
          <a:noFill/>
          <a:ln w="9525">
            <a:noFill/>
            <a:miter lim="800000"/>
            <a:headEnd/>
            <a:tailEnd/>
          </a:ln>
          <a:effectLst/>
        </p:spPr>
        <p:txBody>
          <a:bodyPr lIns="90000" tIns="18000" rIns="90000" bIns="18000"/>
          <a:lstStyle/>
          <a:p>
            <a:pPr algn="r">
              <a:spcBef>
                <a:spcPct val="20000"/>
              </a:spcBef>
            </a:pPr>
            <a:endParaRPr lang="tr-TR" sz="850"/>
          </a:p>
        </p:txBody>
      </p:sp>
      <p:sp>
        <p:nvSpPr>
          <p:cNvPr id="86224" name="Rectangle 208"/>
          <p:cNvSpPr>
            <a:spLocks noChangeArrowheads="1"/>
          </p:cNvSpPr>
          <p:nvPr/>
        </p:nvSpPr>
        <p:spPr bwMode="auto">
          <a:xfrm>
            <a:off x="4791075" y="6362700"/>
            <a:ext cx="1000125" cy="187325"/>
          </a:xfrm>
          <a:prstGeom prst="rect">
            <a:avLst/>
          </a:prstGeom>
          <a:noFill/>
          <a:ln w="9525">
            <a:noFill/>
            <a:miter lim="800000"/>
            <a:headEnd/>
            <a:tailEnd/>
          </a:ln>
          <a:effectLst/>
        </p:spPr>
        <p:txBody>
          <a:bodyPr lIns="90000" tIns="18000" rIns="90000" bIns="18000"/>
          <a:lstStyle/>
          <a:p>
            <a:pPr algn="r">
              <a:spcBef>
                <a:spcPct val="20000"/>
              </a:spcBef>
            </a:pPr>
            <a:endParaRPr lang="tr-TR" sz="850"/>
          </a:p>
        </p:txBody>
      </p:sp>
      <p:sp>
        <p:nvSpPr>
          <p:cNvPr id="86222" name="Rectangle 206"/>
          <p:cNvSpPr>
            <a:spLocks noChangeArrowheads="1"/>
          </p:cNvSpPr>
          <p:nvPr/>
        </p:nvSpPr>
        <p:spPr bwMode="auto">
          <a:xfrm>
            <a:off x="4051300" y="6362700"/>
            <a:ext cx="739775" cy="187325"/>
          </a:xfrm>
          <a:prstGeom prst="rect">
            <a:avLst/>
          </a:prstGeom>
          <a:noFill/>
          <a:ln w="9525">
            <a:noFill/>
            <a:miter lim="800000"/>
            <a:headEnd/>
            <a:tailEnd/>
          </a:ln>
          <a:effectLst/>
        </p:spPr>
        <p:txBody>
          <a:bodyPr lIns="90000" tIns="18000" rIns="90000" bIns="18000"/>
          <a:lstStyle/>
          <a:p>
            <a:pPr algn="r">
              <a:spcBef>
                <a:spcPct val="20000"/>
              </a:spcBef>
            </a:pPr>
            <a:endParaRPr lang="tr-TR" sz="850"/>
          </a:p>
        </p:txBody>
      </p:sp>
      <p:sp>
        <p:nvSpPr>
          <p:cNvPr id="86220" name="Rectangle 204"/>
          <p:cNvSpPr>
            <a:spLocks noChangeArrowheads="1"/>
          </p:cNvSpPr>
          <p:nvPr/>
        </p:nvSpPr>
        <p:spPr bwMode="auto">
          <a:xfrm>
            <a:off x="3051175" y="6362700"/>
            <a:ext cx="1000125" cy="187325"/>
          </a:xfrm>
          <a:prstGeom prst="rect">
            <a:avLst/>
          </a:prstGeom>
          <a:noFill/>
          <a:ln w="9525">
            <a:noFill/>
            <a:miter lim="800000"/>
            <a:headEnd/>
            <a:tailEnd/>
          </a:ln>
          <a:effectLst/>
        </p:spPr>
        <p:txBody>
          <a:bodyPr lIns="90000" tIns="18000" rIns="90000" bIns="18000"/>
          <a:lstStyle/>
          <a:p>
            <a:pPr algn="r">
              <a:spcBef>
                <a:spcPct val="20000"/>
              </a:spcBef>
            </a:pPr>
            <a:endParaRPr lang="tr-TR" sz="850"/>
          </a:p>
        </p:txBody>
      </p:sp>
      <p:sp>
        <p:nvSpPr>
          <p:cNvPr id="86218" name="Rectangle 202"/>
          <p:cNvSpPr>
            <a:spLocks noChangeArrowheads="1"/>
          </p:cNvSpPr>
          <p:nvPr/>
        </p:nvSpPr>
        <p:spPr bwMode="auto">
          <a:xfrm>
            <a:off x="900113" y="6362700"/>
            <a:ext cx="2151062" cy="187325"/>
          </a:xfrm>
          <a:prstGeom prst="rect">
            <a:avLst/>
          </a:prstGeom>
          <a:noFill/>
          <a:ln w="9525">
            <a:noFill/>
            <a:miter lim="800000"/>
            <a:headEnd/>
            <a:tailEnd/>
          </a:ln>
          <a:effectLst/>
        </p:spPr>
        <p:txBody>
          <a:bodyPr lIns="90000" tIns="18000" rIns="90000" bIns="18000"/>
          <a:lstStyle/>
          <a:p>
            <a:pPr algn="r">
              <a:spcBef>
                <a:spcPct val="20000"/>
              </a:spcBef>
            </a:pPr>
            <a:endParaRPr lang="tr-TR" sz="850" b="1"/>
          </a:p>
        </p:txBody>
      </p:sp>
      <p:sp>
        <p:nvSpPr>
          <p:cNvPr id="86215" name="Rectangle 199"/>
          <p:cNvSpPr>
            <a:spLocks noChangeArrowheads="1"/>
          </p:cNvSpPr>
          <p:nvPr/>
        </p:nvSpPr>
        <p:spPr bwMode="auto">
          <a:xfrm>
            <a:off x="7531100" y="5775325"/>
            <a:ext cx="635000" cy="187325"/>
          </a:xfrm>
          <a:prstGeom prst="rect">
            <a:avLst/>
          </a:prstGeom>
          <a:noFill/>
          <a:ln w="9525">
            <a:noFill/>
            <a:miter lim="800000"/>
            <a:headEnd/>
            <a:tailEnd/>
          </a:ln>
          <a:effectLst/>
        </p:spPr>
        <p:txBody>
          <a:bodyPr lIns="90000" tIns="18000" rIns="90000" bIns="18000"/>
          <a:lstStyle/>
          <a:p>
            <a:pPr algn="r">
              <a:spcBef>
                <a:spcPct val="20000"/>
              </a:spcBef>
            </a:pPr>
            <a:r>
              <a:rPr lang="tr-TR" sz="850"/>
              <a:t>154.000</a:t>
            </a:r>
          </a:p>
        </p:txBody>
      </p:sp>
      <p:sp>
        <p:nvSpPr>
          <p:cNvPr id="86212" name="Rectangle 196"/>
          <p:cNvSpPr>
            <a:spLocks noChangeArrowheads="1"/>
          </p:cNvSpPr>
          <p:nvPr/>
        </p:nvSpPr>
        <p:spPr bwMode="auto">
          <a:xfrm>
            <a:off x="6530975" y="5775325"/>
            <a:ext cx="495300" cy="187325"/>
          </a:xfrm>
          <a:prstGeom prst="rect">
            <a:avLst/>
          </a:prstGeom>
          <a:noFill/>
          <a:ln w="9525">
            <a:noFill/>
            <a:miter lim="800000"/>
            <a:headEnd/>
            <a:tailEnd/>
          </a:ln>
          <a:effectLst/>
        </p:spPr>
        <p:txBody>
          <a:bodyPr lIns="90000" tIns="18000" rIns="90000" bIns="18000"/>
          <a:lstStyle/>
          <a:p>
            <a:pPr algn="r">
              <a:spcBef>
                <a:spcPct val="20000"/>
              </a:spcBef>
            </a:pPr>
            <a:r>
              <a:rPr lang="tr-TR" sz="850"/>
              <a:t>1.400</a:t>
            </a:r>
          </a:p>
        </p:txBody>
      </p:sp>
      <p:sp>
        <p:nvSpPr>
          <p:cNvPr id="86198" name="Rectangle 182"/>
          <p:cNvSpPr>
            <a:spLocks noChangeArrowheads="1"/>
          </p:cNvSpPr>
          <p:nvPr/>
        </p:nvSpPr>
        <p:spPr bwMode="auto">
          <a:xfrm>
            <a:off x="7531100" y="2987675"/>
            <a:ext cx="635000" cy="187325"/>
          </a:xfrm>
          <a:prstGeom prst="rect">
            <a:avLst/>
          </a:prstGeom>
          <a:noFill/>
          <a:ln w="9525">
            <a:noFill/>
            <a:miter lim="800000"/>
            <a:headEnd/>
            <a:tailEnd/>
          </a:ln>
          <a:effectLst/>
        </p:spPr>
        <p:txBody>
          <a:bodyPr lIns="90000" tIns="18000" rIns="90000" bIns="18000"/>
          <a:lstStyle/>
          <a:p>
            <a:pPr algn="r">
              <a:spcBef>
                <a:spcPct val="20000"/>
              </a:spcBef>
            </a:pPr>
            <a:r>
              <a:rPr lang="tr-TR" sz="850"/>
              <a:t>470.000</a:t>
            </a:r>
          </a:p>
        </p:txBody>
      </p:sp>
      <p:sp>
        <p:nvSpPr>
          <p:cNvPr id="86195" name="Rectangle 179"/>
          <p:cNvSpPr>
            <a:spLocks noChangeArrowheads="1"/>
          </p:cNvSpPr>
          <p:nvPr/>
        </p:nvSpPr>
        <p:spPr bwMode="auto">
          <a:xfrm>
            <a:off x="6530975" y="2987675"/>
            <a:ext cx="495300" cy="187325"/>
          </a:xfrm>
          <a:prstGeom prst="rect">
            <a:avLst/>
          </a:prstGeom>
          <a:noFill/>
          <a:ln w="9525">
            <a:noFill/>
            <a:miter lim="800000"/>
            <a:headEnd/>
            <a:tailEnd/>
          </a:ln>
          <a:effectLst/>
        </p:spPr>
        <p:txBody>
          <a:bodyPr lIns="90000" tIns="18000" rIns="90000" bIns="18000"/>
          <a:lstStyle/>
          <a:p>
            <a:pPr algn="r">
              <a:spcBef>
                <a:spcPct val="20000"/>
              </a:spcBef>
            </a:pPr>
            <a:r>
              <a:rPr lang="tr-TR" sz="850"/>
              <a:t>4.000</a:t>
            </a:r>
          </a:p>
        </p:txBody>
      </p:sp>
      <p:sp>
        <p:nvSpPr>
          <p:cNvPr id="86186" name="Rectangle 170"/>
          <p:cNvSpPr>
            <a:spLocks noChangeArrowheads="1"/>
          </p:cNvSpPr>
          <p:nvPr/>
        </p:nvSpPr>
        <p:spPr bwMode="auto">
          <a:xfrm>
            <a:off x="7531100" y="2200275"/>
            <a:ext cx="635000" cy="187325"/>
          </a:xfrm>
          <a:prstGeom prst="rect">
            <a:avLst/>
          </a:prstGeom>
          <a:noFill/>
          <a:ln w="9525">
            <a:noFill/>
            <a:miter lim="800000"/>
            <a:headEnd/>
            <a:tailEnd/>
          </a:ln>
          <a:effectLst/>
        </p:spPr>
        <p:txBody>
          <a:bodyPr lIns="90000" tIns="18000" rIns="90000" bIns="18000"/>
          <a:lstStyle/>
          <a:p>
            <a:pPr algn="r">
              <a:spcBef>
                <a:spcPct val="20000"/>
              </a:spcBef>
            </a:pPr>
            <a:r>
              <a:rPr lang="tr-TR" sz="850"/>
              <a:t>220.000</a:t>
            </a:r>
          </a:p>
        </p:txBody>
      </p:sp>
      <p:sp>
        <p:nvSpPr>
          <p:cNvPr id="86183" name="Rectangle 167"/>
          <p:cNvSpPr>
            <a:spLocks noChangeArrowheads="1"/>
          </p:cNvSpPr>
          <p:nvPr/>
        </p:nvSpPr>
        <p:spPr bwMode="auto">
          <a:xfrm>
            <a:off x="6530975" y="2200275"/>
            <a:ext cx="495300" cy="187325"/>
          </a:xfrm>
          <a:prstGeom prst="rect">
            <a:avLst/>
          </a:prstGeom>
          <a:noFill/>
          <a:ln w="9525">
            <a:noFill/>
            <a:miter lim="800000"/>
            <a:headEnd/>
            <a:tailEnd/>
          </a:ln>
          <a:effectLst/>
        </p:spPr>
        <p:txBody>
          <a:bodyPr lIns="90000" tIns="18000" rIns="90000" bIns="18000"/>
          <a:lstStyle/>
          <a:p>
            <a:pPr algn="r">
              <a:spcBef>
                <a:spcPct val="20000"/>
              </a:spcBef>
            </a:pPr>
            <a:r>
              <a:rPr lang="tr-TR" sz="850"/>
              <a:t>2.000</a:t>
            </a:r>
          </a:p>
        </p:txBody>
      </p:sp>
      <p:sp>
        <p:nvSpPr>
          <p:cNvPr id="86024" name="Rectangle 8"/>
          <p:cNvSpPr>
            <a:spLocks noChangeArrowheads="1"/>
          </p:cNvSpPr>
          <p:nvPr/>
        </p:nvSpPr>
        <p:spPr bwMode="auto">
          <a:xfrm>
            <a:off x="7531100" y="5248275"/>
            <a:ext cx="635000" cy="187325"/>
          </a:xfrm>
          <a:prstGeom prst="rect">
            <a:avLst/>
          </a:prstGeom>
          <a:noFill/>
          <a:ln w="9525">
            <a:noFill/>
            <a:miter lim="800000"/>
            <a:headEnd/>
            <a:tailEnd/>
          </a:ln>
          <a:effectLst/>
        </p:spPr>
        <p:txBody>
          <a:bodyPr lIns="90000" tIns="18000" rIns="90000" bIns="18000"/>
          <a:lstStyle/>
          <a:p>
            <a:pPr algn="r">
              <a:spcBef>
                <a:spcPct val="20000"/>
              </a:spcBef>
            </a:pPr>
            <a:r>
              <a:rPr lang="tr-TR" sz="850"/>
              <a:t>370.000</a:t>
            </a:r>
          </a:p>
        </p:txBody>
      </p:sp>
      <p:sp>
        <p:nvSpPr>
          <p:cNvPr id="86025" name="Rectangle 9"/>
          <p:cNvSpPr>
            <a:spLocks noChangeArrowheads="1"/>
          </p:cNvSpPr>
          <p:nvPr/>
        </p:nvSpPr>
        <p:spPr bwMode="auto">
          <a:xfrm>
            <a:off x="6530975" y="5248275"/>
            <a:ext cx="495300" cy="187325"/>
          </a:xfrm>
          <a:prstGeom prst="rect">
            <a:avLst/>
          </a:prstGeom>
          <a:noFill/>
          <a:ln w="9525">
            <a:noFill/>
            <a:miter lim="800000"/>
            <a:headEnd/>
            <a:tailEnd/>
          </a:ln>
          <a:effectLst/>
        </p:spPr>
        <p:txBody>
          <a:bodyPr lIns="90000" tIns="18000" rIns="90000" bIns="18000"/>
          <a:lstStyle/>
          <a:p>
            <a:pPr algn="r">
              <a:spcBef>
                <a:spcPct val="20000"/>
              </a:spcBef>
            </a:pPr>
            <a:r>
              <a:rPr lang="tr-TR" sz="850"/>
              <a:t>3.000</a:t>
            </a:r>
          </a:p>
        </p:txBody>
      </p:sp>
      <p:sp>
        <p:nvSpPr>
          <p:cNvPr id="86026" name="Rectangle 10"/>
          <p:cNvSpPr>
            <a:spLocks noChangeArrowheads="1"/>
          </p:cNvSpPr>
          <p:nvPr/>
        </p:nvSpPr>
        <p:spPr bwMode="auto">
          <a:xfrm>
            <a:off x="5791200" y="4629150"/>
            <a:ext cx="739775" cy="187325"/>
          </a:xfrm>
          <a:prstGeom prst="rect">
            <a:avLst/>
          </a:prstGeom>
          <a:noFill/>
          <a:ln w="9525">
            <a:noFill/>
            <a:miter lim="800000"/>
            <a:headEnd/>
            <a:tailEnd/>
          </a:ln>
          <a:effectLst/>
        </p:spPr>
        <p:txBody>
          <a:bodyPr lIns="90000" tIns="18000" rIns="90000" bIns="18000"/>
          <a:lstStyle/>
          <a:p>
            <a:pPr algn="r">
              <a:spcBef>
                <a:spcPct val="20000"/>
              </a:spcBef>
            </a:pPr>
            <a:r>
              <a:rPr lang="tr-TR" sz="850"/>
              <a:t>500.000</a:t>
            </a:r>
          </a:p>
        </p:txBody>
      </p:sp>
      <p:sp>
        <p:nvSpPr>
          <p:cNvPr id="86027" name="Rectangle 11"/>
          <p:cNvSpPr>
            <a:spLocks noChangeArrowheads="1"/>
          </p:cNvSpPr>
          <p:nvPr/>
        </p:nvSpPr>
        <p:spPr bwMode="auto">
          <a:xfrm>
            <a:off x="4791075" y="4629150"/>
            <a:ext cx="495300" cy="187325"/>
          </a:xfrm>
          <a:prstGeom prst="rect">
            <a:avLst/>
          </a:prstGeom>
          <a:noFill/>
          <a:ln w="9525">
            <a:noFill/>
            <a:miter lim="800000"/>
            <a:headEnd/>
            <a:tailEnd/>
          </a:ln>
          <a:effectLst/>
        </p:spPr>
        <p:txBody>
          <a:bodyPr lIns="90000" tIns="18000" rIns="90000" bIns="18000"/>
          <a:lstStyle/>
          <a:p>
            <a:pPr algn="r">
              <a:spcBef>
                <a:spcPct val="20000"/>
              </a:spcBef>
            </a:pPr>
            <a:r>
              <a:rPr lang="tr-TR" sz="850"/>
              <a:t>4.000</a:t>
            </a:r>
          </a:p>
        </p:txBody>
      </p:sp>
      <p:sp>
        <p:nvSpPr>
          <p:cNvPr id="86028" name="Rectangle 12"/>
          <p:cNvSpPr>
            <a:spLocks noChangeArrowheads="1"/>
          </p:cNvSpPr>
          <p:nvPr/>
        </p:nvSpPr>
        <p:spPr bwMode="auto">
          <a:xfrm>
            <a:off x="7531100" y="3876675"/>
            <a:ext cx="635000" cy="187325"/>
          </a:xfrm>
          <a:prstGeom prst="rect">
            <a:avLst/>
          </a:prstGeom>
          <a:noFill/>
          <a:ln w="9525">
            <a:noFill/>
            <a:miter lim="800000"/>
            <a:headEnd/>
            <a:tailEnd/>
          </a:ln>
          <a:effectLst/>
        </p:spPr>
        <p:txBody>
          <a:bodyPr lIns="90000" tIns="18000" rIns="90000" bIns="18000"/>
          <a:lstStyle/>
          <a:p>
            <a:pPr algn="r">
              <a:spcBef>
                <a:spcPct val="20000"/>
              </a:spcBef>
            </a:pPr>
            <a:r>
              <a:rPr lang="tr-TR" sz="850"/>
              <a:t>600.000</a:t>
            </a:r>
          </a:p>
        </p:txBody>
      </p:sp>
      <p:sp>
        <p:nvSpPr>
          <p:cNvPr id="86029" name="Rectangle 13"/>
          <p:cNvSpPr>
            <a:spLocks noChangeArrowheads="1"/>
          </p:cNvSpPr>
          <p:nvPr/>
        </p:nvSpPr>
        <p:spPr bwMode="auto">
          <a:xfrm>
            <a:off x="6530975" y="3876675"/>
            <a:ext cx="495300" cy="187325"/>
          </a:xfrm>
          <a:prstGeom prst="rect">
            <a:avLst/>
          </a:prstGeom>
          <a:noFill/>
          <a:ln w="9525">
            <a:noFill/>
            <a:miter lim="800000"/>
            <a:headEnd/>
            <a:tailEnd/>
          </a:ln>
          <a:effectLst/>
        </p:spPr>
        <p:txBody>
          <a:bodyPr lIns="90000" tIns="18000" rIns="90000" bIns="18000"/>
          <a:lstStyle/>
          <a:p>
            <a:pPr algn="r">
              <a:spcBef>
                <a:spcPct val="20000"/>
              </a:spcBef>
            </a:pPr>
            <a:r>
              <a:rPr lang="tr-TR" sz="850"/>
              <a:t>5.000</a:t>
            </a:r>
          </a:p>
        </p:txBody>
      </p:sp>
      <p:sp>
        <p:nvSpPr>
          <p:cNvPr id="86030" name="Rectangle 14"/>
          <p:cNvSpPr>
            <a:spLocks noChangeArrowheads="1"/>
          </p:cNvSpPr>
          <p:nvPr/>
        </p:nvSpPr>
        <p:spPr bwMode="auto">
          <a:xfrm>
            <a:off x="5791200" y="1773238"/>
            <a:ext cx="739775" cy="614362"/>
          </a:xfrm>
          <a:prstGeom prst="rect">
            <a:avLst/>
          </a:prstGeom>
          <a:noFill/>
          <a:ln w="9525">
            <a:noFill/>
            <a:miter lim="800000"/>
            <a:headEnd/>
            <a:tailEnd/>
          </a:ln>
          <a:effectLst/>
        </p:spPr>
        <p:txBody>
          <a:bodyPr lIns="90000" tIns="18000" rIns="90000" bIns="18000"/>
          <a:lstStyle/>
          <a:p>
            <a:pPr algn="r">
              <a:spcBef>
                <a:spcPct val="20000"/>
              </a:spcBef>
            </a:pPr>
            <a:r>
              <a:rPr lang="tr-TR" sz="850"/>
              <a:t>360.000</a:t>
            </a:r>
          </a:p>
        </p:txBody>
      </p:sp>
      <p:sp>
        <p:nvSpPr>
          <p:cNvPr id="86031" name="Rectangle 15"/>
          <p:cNvSpPr>
            <a:spLocks noChangeArrowheads="1"/>
          </p:cNvSpPr>
          <p:nvPr/>
        </p:nvSpPr>
        <p:spPr bwMode="auto">
          <a:xfrm>
            <a:off x="4791075" y="1773238"/>
            <a:ext cx="495300" cy="614362"/>
          </a:xfrm>
          <a:prstGeom prst="rect">
            <a:avLst/>
          </a:prstGeom>
          <a:noFill/>
          <a:ln w="9525">
            <a:noFill/>
            <a:miter lim="800000"/>
            <a:headEnd/>
            <a:tailEnd/>
          </a:ln>
          <a:effectLst/>
        </p:spPr>
        <p:txBody>
          <a:bodyPr lIns="90000" tIns="18000" rIns="90000" bIns="18000"/>
          <a:lstStyle/>
          <a:p>
            <a:pPr algn="r">
              <a:spcBef>
                <a:spcPct val="20000"/>
              </a:spcBef>
            </a:pPr>
            <a:r>
              <a:rPr lang="tr-TR" sz="850"/>
              <a:t>3.000</a:t>
            </a:r>
          </a:p>
        </p:txBody>
      </p:sp>
      <p:sp>
        <p:nvSpPr>
          <p:cNvPr id="86032" name="Rectangle 16"/>
          <p:cNvSpPr>
            <a:spLocks noChangeArrowheads="1"/>
          </p:cNvSpPr>
          <p:nvPr/>
        </p:nvSpPr>
        <p:spPr bwMode="auto">
          <a:xfrm>
            <a:off x="7531100" y="1589088"/>
            <a:ext cx="635000" cy="188912"/>
          </a:xfrm>
          <a:prstGeom prst="rect">
            <a:avLst/>
          </a:prstGeom>
          <a:noFill/>
          <a:ln w="9525">
            <a:noFill/>
            <a:miter lim="800000"/>
            <a:headEnd/>
            <a:tailEnd/>
          </a:ln>
          <a:effectLst/>
        </p:spPr>
        <p:txBody>
          <a:bodyPr lIns="90000" tIns="18000" rIns="90000" bIns="18000"/>
          <a:lstStyle/>
          <a:p>
            <a:pPr algn="r">
              <a:spcBef>
                <a:spcPct val="20000"/>
              </a:spcBef>
            </a:pPr>
            <a:r>
              <a:rPr lang="tr-TR" sz="850"/>
              <a:t>580.000</a:t>
            </a:r>
          </a:p>
        </p:txBody>
      </p:sp>
      <p:sp>
        <p:nvSpPr>
          <p:cNvPr id="86033" name="Rectangle 17"/>
          <p:cNvSpPr>
            <a:spLocks noChangeArrowheads="1"/>
          </p:cNvSpPr>
          <p:nvPr/>
        </p:nvSpPr>
        <p:spPr bwMode="auto">
          <a:xfrm>
            <a:off x="6530975" y="1589088"/>
            <a:ext cx="495300" cy="188912"/>
          </a:xfrm>
          <a:prstGeom prst="rect">
            <a:avLst/>
          </a:prstGeom>
          <a:noFill/>
          <a:ln w="9525">
            <a:noFill/>
            <a:miter lim="800000"/>
            <a:headEnd/>
            <a:tailEnd/>
          </a:ln>
          <a:effectLst/>
        </p:spPr>
        <p:txBody>
          <a:bodyPr lIns="90000" tIns="18000" rIns="90000" bIns="18000"/>
          <a:lstStyle/>
          <a:p>
            <a:pPr algn="r">
              <a:spcBef>
                <a:spcPct val="20000"/>
              </a:spcBef>
            </a:pPr>
            <a:r>
              <a:rPr lang="tr-TR" sz="850"/>
              <a:t>5.000</a:t>
            </a:r>
          </a:p>
        </p:txBody>
      </p:sp>
      <p:sp>
        <p:nvSpPr>
          <p:cNvPr id="86034" name="Rectangle 18"/>
          <p:cNvSpPr>
            <a:spLocks noChangeArrowheads="1"/>
          </p:cNvSpPr>
          <p:nvPr/>
        </p:nvSpPr>
        <p:spPr bwMode="auto">
          <a:xfrm>
            <a:off x="7531100" y="5992813"/>
            <a:ext cx="635000" cy="369887"/>
          </a:xfrm>
          <a:prstGeom prst="rect">
            <a:avLst/>
          </a:prstGeom>
          <a:noFill/>
          <a:ln w="9525">
            <a:noFill/>
            <a:miter lim="800000"/>
            <a:headEnd/>
            <a:tailEnd/>
          </a:ln>
          <a:effectLst/>
        </p:spPr>
        <p:txBody>
          <a:bodyPr lIns="90000" tIns="18000" rIns="90000" bIns="18000"/>
          <a:lstStyle/>
          <a:p>
            <a:pPr algn="r">
              <a:spcBef>
                <a:spcPct val="20000"/>
              </a:spcBef>
            </a:pPr>
            <a:r>
              <a:rPr lang="tr-TR" sz="850"/>
              <a:t>100.000</a:t>
            </a:r>
          </a:p>
          <a:p>
            <a:pPr algn="r">
              <a:spcBef>
                <a:spcPct val="20000"/>
              </a:spcBef>
            </a:pPr>
            <a:r>
              <a:rPr lang="tr-TR" sz="850"/>
              <a:t>54.000</a:t>
            </a:r>
          </a:p>
        </p:txBody>
      </p:sp>
      <p:sp>
        <p:nvSpPr>
          <p:cNvPr id="86035" name="Rectangle 19"/>
          <p:cNvSpPr>
            <a:spLocks noChangeArrowheads="1"/>
          </p:cNvSpPr>
          <p:nvPr/>
        </p:nvSpPr>
        <p:spPr bwMode="auto">
          <a:xfrm>
            <a:off x="7026275" y="5992813"/>
            <a:ext cx="504825" cy="557212"/>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135,0</a:t>
            </a:r>
          </a:p>
        </p:txBody>
      </p:sp>
      <p:sp>
        <p:nvSpPr>
          <p:cNvPr id="86036" name="Rectangle 20"/>
          <p:cNvSpPr>
            <a:spLocks noChangeArrowheads="1"/>
          </p:cNvSpPr>
          <p:nvPr/>
        </p:nvSpPr>
        <p:spPr bwMode="auto">
          <a:xfrm>
            <a:off x="6530975" y="5992813"/>
            <a:ext cx="495300" cy="369887"/>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400</a:t>
            </a:r>
          </a:p>
        </p:txBody>
      </p:sp>
      <p:sp>
        <p:nvSpPr>
          <p:cNvPr id="86037" name="Rectangle 21"/>
          <p:cNvSpPr>
            <a:spLocks noChangeArrowheads="1"/>
          </p:cNvSpPr>
          <p:nvPr/>
        </p:nvSpPr>
        <p:spPr bwMode="auto">
          <a:xfrm>
            <a:off x="5791200" y="5992813"/>
            <a:ext cx="739775" cy="369887"/>
          </a:xfrm>
          <a:prstGeom prst="rect">
            <a:avLst/>
          </a:prstGeom>
          <a:noFill/>
          <a:ln w="9525">
            <a:noFill/>
            <a:miter lim="800000"/>
            <a:headEnd/>
            <a:tailEnd/>
          </a:ln>
          <a:effectLst/>
        </p:spPr>
        <p:txBody>
          <a:bodyPr lIns="90000" tIns="18000" rIns="90000" bIns="18000"/>
          <a:lstStyle/>
          <a:p>
            <a:pPr algn="r">
              <a:spcBef>
                <a:spcPct val="20000"/>
              </a:spcBef>
            </a:pPr>
            <a:r>
              <a:rPr lang="tr-TR" sz="850"/>
              <a:t>1.076.000</a:t>
            </a:r>
          </a:p>
        </p:txBody>
      </p:sp>
      <p:sp>
        <p:nvSpPr>
          <p:cNvPr id="86038" name="Rectangle 22"/>
          <p:cNvSpPr>
            <a:spLocks noChangeArrowheads="1"/>
          </p:cNvSpPr>
          <p:nvPr/>
        </p:nvSpPr>
        <p:spPr bwMode="auto">
          <a:xfrm>
            <a:off x="4791075" y="5992813"/>
            <a:ext cx="1000125" cy="369887"/>
          </a:xfrm>
          <a:prstGeom prst="rect">
            <a:avLst/>
          </a:prstGeom>
          <a:noFill/>
          <a:ln w="9525">
            <a:noFill/>
            <a:miter lim="800000"/>
            <a:headEnd/>
            <a:tailEnd/>
          </a:ln>
          <a:effectLst/>
        </p:spPr>
        <p:txBody>
          <a:bodyPr lIns="90000" tIns="18000" rIns="90000" bIns="18000"/>
          <a:lstStyle/>
          <a:p>
            <a:pPr algn="r">
              <a:spcBef>
                <a:spcPct val="20000"/>
              </a:spcBef>
            </a:pPr>
            <a:r>
              <a:rPr lang="tr-TR" sz="850"/>
              <a:t>8.600</a:t>
            </a:r>
          </a:p>
        </p:txBody>
      </p:sp>
      <p:sp>
        <p:nvSpPr>
          <p:cNvPr id="86039" name="Rectangle 23"/>
          <p:cNvSpPr>
            <a:spLocks noChangeArrowheads="1"/>
          </p:cNvSpPr>
          <p:nvPr/>
        </p:nvSpPr>
        <p:spPr bwMode="auto">
          <a:xfrm>
            <a:off x="4051300" y="5992813"/>
            <a:ext cx="739775" cy="369887"/>
          </a:xfrm>
          <a:prstGeom prst="rect">
            <a:avLst/>
          </a:prstGeom>
          <a:noFill/>
          <a:ln w="9525">
            <a:noFill/>
            <a:miter lim="800000"/>
            <a:headEnd/>
            <a:tailEnd/>
          </a:ln>
          <a:effectLst/>
        </p:spPr>
        <p:txBody>
          <a:bodyPr lIns="90000" tIns="18000" rIns="90000" bIns="18000"/>
          <a:lstStyle/>
          <a:p>
            <a:pPr algn="r">
              <a:spcBef>
                <a:spcPct val="20000"/>
              </a:spcBef>
            </a:pPr>
            <a:r>
              <a:rPr lang="tr-TR" sz="850"/>
              <a:t>1.130.000</a:t>
            </a:r>
          </a:p>
        </p:txBody>
      </p:sp>
      <p:sp>
        <p:nvSpPr>
          <p:cNvPr id="86040" name="Rectangle 24"/>
          <p:cNvSpPr>
            <a:spLocks noChangeArrowheads="1"/>
          </p:cNvSpPr>
          <p:nvPr/>
        </p:nvSpPr>
        <p:spPr bwMode="auto">
          <a:xfrm>
            <a:off x="3051175" y="5992813"/>
            <a:ext cx="1000125" cy="369887"/>
          </a:xfrm>
          <a:prstGeom prst="rect">
            <a:avLst/>
          </a:prstGeom>
          <a:noFill/>
          <a:ln w="9525">
            <a:noFill/>
            <a:miter lim="800000"/>
            <a:headEnd/>
            <a:tailEnd/>
          </a:ln>
          <a:effectLst/>
        </p:spPr>
        <p:txBody>
          <a:bodyPr lIns="90000" tIns="18000" rIns="90000" bIns="18000"/>
          <a:lstStyle/>
          <a:p>
            <a:pPr algn="r">
              <a:spcBef>
                <a:spcPct val="20000"/>
              </a:spcBef>
            </a:pPr>
            <a:r>
              <a:rPr lang="tr-TR" sz="850"/>
              <a:t>9.000</a:t>
            </a:r>
          </a:p>
        </p:txBody>
      </p:sp>
      <p:sp>
        <p:nvSpPr>
          <p:cNvPr id="86041" name="Rectangle 25"/>
          <p:cNvSpPr>
            <a:spLocks noChangeArrowheads="1"/>
          </p:cNvSpPr>
          <p:nvPr/>
        </p:nvSpPr>
        <p:spPr bwMode="auto">
          <a:xfrm>
            <a:off x="900113" y="5992813"/>
            <a:ext cx="2151062" cy="369887"/>
          </a:xfrm>
          <a:prstGeom prst="rect">
            <a:avLst/>
          </a:prstGeom>
          <a:noFill/>
          <a:ln w="9525">
            <a:noFill/>
            <a:miter lim="800000"/>
            <a:headEnd/>
            <a:tailEnd/>
          </a:ln>
          <a:effectLst/>
        </p:spPr>
        <p:txBody>
          <a:bodyPr lIns="90000" tIns="18000" rIns="90000" bIns="18000"/>
          <a:lstStyle/>
          <a:p>
            <a:pPr algn="r">
              <a:spcBef>
                <a:spcPct val="20000"/>
              </a:spcBef>
            </a:pPr>
            <a:r>
              <a:rPr lang="tr-TR" sz="850" b="1"/>
              <a:t>Toplam</a:t>
            </a:r>
          </a:p>
        </p:txBody>
      </p:sp>
      <p:sp>
        <p:nvSpPr>
          <p:cNvPr id="86042" name="Rectangle 26"/>
          <p:cNvSpPr>
            <a:spLocks noChangeArrowheads="1"/>
          </p:cNvSpPr>
          <p:nvPr/>
        </p:nvSpPr>
        <p:spPr bwMode="auto">
          <a:xfrm>
            <a:off x="7531100" y="5373688"/>
            <a:ext cx="635000" cy="401637"/>
          </a:xfrm>
          <a:prstGeom prst="rect">
            <a:avLst/>
          </a:prstGeom>
          <a:noFill/>
          <a:ln w="9525">
            <a:noFill/>
            <a:miter lim="800000"/>
            <a:headEnd/>
            <a:tailEnd/>
          </a:ln>
          <a:effectLst/>
        </p:spPr>
        <p:txBody>
          <a:bodyPr lIns="90000" tIns="18000" rIns="90000" bIns="18000"/>
          <a:lstStyle/>
          <a:p>
            <a:pPr algn="r">
              <a:spcBef>
                <a:spcPct val="20000"/>
              </a:spcBef>
            </a:pPr>
            <a:r>
              <a:rPr lang="tr-TR" sz="850"/>
              <a:t>100.000</a:t>
            </a:r>
          </a:p>
          <a:p>
            <a:pPr algn="r">
              <a:spcBef>
                <a:spcPct val="20000"/>
              </a:spcBef>
            </a:pPr>
            <a:r>
              <a:rPr lang="tr-TR" sz="850"/>
              <a:t>54.000</a:t>
            </a:r>
          </a:p>
        </p:txBody>
      </p:sp>
      <p:sp>
        <p:nvSpPr>
          <p:cNvPr id="86043" name="Rectangle 27"/>
          <p:cNvSpPr>
            <a:spLocks noChangeArrowheads="1"/>
          </p:cNvSpPr>
          <p:nvPr/>
        </p:nvSpPr>
        <p:spPr bwMode="auto">
          <a:xfrm>
            <a:off x="7531100" y="4868863"/>
            <a:ext cx="635000" cy="379412"/>
          </a:xfrm>
          <a:prstGeom prst="rect">
            <a:avLst/>
          </a:prstGeom>
          <a:noFill/>
          <a:ln w="9525">
            <a:noFill/>
            <a:miter lim="800000"/>
            <a:headEnd/>
            <a:tailEnd/>
          </a:ln>
          <a:effectLst/>
        </p:spPr>
        <p:txBody>
          <a:bodyPr lIns="90000" tIns="18000" rIns="90000" bIns="18000"/>
          <a:lstStyle/>
          <a:p>
            <a:pPr algn="r">
              <a:spcBef>
                <a:spcPct val="20000"/>
              </a:spcBef>
            </a:pPr>
            <a:r>
              <a:rPr lang="tr-TR" sz="850"/>
              <a:t>100.000</a:t>
            </a:r>
          </a:p>
          <a:p>
            <a:pPr algn="r">
              <a:spcBef>
                <a:spcPct val="20000"/>
              </a:spcBef>
            </a:pPr>
            <a:r>
              <a:rPr lang="tr-TR" sz="850"/>
              <a:t>270.000</a:t>
            </a:r>
          </a:p>
        </p:txBody>
      </p:sp>
      <p:sp>
        <p:nvSpPr>
          <p:cNvPr id="86044" name="Rectangle 28"/>
          <p:cNvSpPr>
            <a:spLocks noChangeArrowheads="1"/>
          </p:cNvSpPr>
          <p:nvPr/>
        </p:nvSpPr>
        <p:spPr bwMode="auto">
          <a:xfrm>
            <a:off x="7531100" y="4076700"/>
            <a:ext cx="635000" cy="739775"/>
          </a:xfrm>
          <a:prstGeom prst="rect">
            <a:avLst/>
          </a:prstGeom>
          <a:noFill/>
          <a:ln w="9525">
            <a:noFill/>
            <a:miter lim="800000"/>
            <a:headEnd/>
            <a:tailEnd/>
          </a:ln>
          <a:effectLst/>
        </p:spPr>
        <p:txBody>
          <a:bodyPr lIns="90000" tIns="18000" rIns="90000" bIns="18000"/>
          <a:lstStyle/>
          <a:p>
            <a:pPr algn="r">
              <a:spcBef>
                <a:spcPct val="20000"/>
              </a:spcBef>
            </a:pPr>
            <a:r>
              <a:rPr lang="tr-TR" sz="850"/>
              <a:t>100.000</a:t>
            </a:r>
          </a:p>
        </p:txBody>
      </p:sp>
      <p:sp>
        <p:nvSpPr>
          <p:cNvPr id="86045" name="Rectangle 29"/>
          <p:cNvSpPr>
            <a:spLocks noChangeArrowheads="1"/>
          </p:cNvSpPr>
          <p:nvPr/>
        </p:nvSpPr>
        <p:spPr bwMode="auto">
          <a:xfrm>
            <a:off x="7531100" y="3141663"/>
            <a:ext cx="635000" cy="735012"/>
          </a:xfrm>
          <a:prstGeom prst="rect">
            <a:avLst/>
          </a:prstGeom>
          <a:noFill/>
          <a:ln w="9525">
            <a:noFill/>
            <a:miter lim="800000"/>
            <a:headEnd/>
            <a:tailEnd/>
          </a:ln>
          <a:effectLst/>
        </p:spPr>
        <p:txBody>
          <a:bodyPr lIns="90000" tIns="18000" rIns="90000" bIns="18000"/>
          <a:lstStyle/>
          <a:p>
            <a:pPr algn="r">
              <a:spcBef>
                <a:spcPct val="20000"/>
              </a:spcBef>
            </a:pPr>
            <a:r>
              <a:rPr lang="tr-TR" sz="850"/>
              <a:t>100.000</a:t>
            </a:r>
          </a:p>
          <a:p>
            <a:pPr algn="r">
              <a:spcBef>
                <a:spcPct val="20000"/>
              </a:spcBef>
            </a:pPr>
            <a:r>
              <a:rPr lang="tr-TR" sz="850"/>
              <a:t>120.000</a:t>
            </a:r>
          </a:p>
          <a:p>
            <a:pPr algn="r">
              <a:spcBef>
                <a:spcPct val="20000"/>
              </a:spcBef>
            </a:pPr>
            <a:r>
              <a:rPr lang="tr-TR" sz="850"/>
              <a:t>250.000</a:t>
            </a:r>
          </a:p>
          <a:p>
            <a:pPr algn="r">
              <a:spcBef>
                <a:spcPct val="20000"/>
              </a:spcBef>
            </a:pPr>
            <a:r>
              <a:rPr lang="tr-TR" sz="850"/>
              <a:t>130.000</a:t>
            </a:r>
          </a:p>
        </p:txBody>
      </p:sp>
      <p:sp>
        <p:nvSpPr>
          <p:cNvPr id="86046" name="Rectangle 30"/>
          <p:cNvSpPr>
            <a:spLocks noChangeArrowheads="1"/>
          </p:cNvSpPr>
          <p:nvPr/>
        </p:nvSpPr>
        <p:spPr bwMode="auto">
          <a:xfrm>
            <a:off x="7531100" y="2417763"/>
            <a:ext cx="635000" cy="569912"/>
          </a:xfrm>
          <a:prstGeom prst="rect">
            <a:avLst/>
          </a:prstGeom>
          <a:noFill/>
          <a:ln w="9525">
            <a:noFill/>
            <a:miter lim="800000"/>
            <a:headEnd/>
            <a:tailEnd/>
          </a:ln>
          <a:effectLst/>
        </p:spPr>
        <p:txBody>
          <a:bodyPr lIns="90000" tIns="18000" rIns="90000" bIns="18000"/>
          <a:lstStyle/>
          <a:p>
            <a:pPr algn="r">
              <a:spcBef>
                <a:spcPct val="20000"/>
              </a:spcBef>
            </a:pPr>
            <a:r>
              <a:rPr lang="tr-TR" sz="850"/>
              <a:t>100.000</a:t>
            </a:r>
          </a:p>
          <a:p>
            <a:pPr algn="r">
              <a:spcBef>
                <a:spcPct val="20000"/>
              </a:spcBef>
            </a:pPr>
            <a:r>
              <a:rPr lang="tr-TR" sz="850"/>
              <a:t>120.000</a:t>
            </a:r>
          </a:p>
          <a:p>
            <a:pPr algn="r">
              <a:spcBef>
                <a:spcPct val="20000"/>
              </a:spcBef>
            </a:pPr>
            <a:r>
              <a:rPr lang="tr-TR" sz="850"/>
              <a:t>250.000</a:t>
            </a:r>
          </a:p>
        </p:txBody>
      </p:sp>
      <p:sp>
        <p:nvSpPr>
          <p:cNvPr id="86047" name="Rectangle 31"/>
          <p:cNvSpPr>
            <a:spLocks noChangeArrowheads="1"/>
          </p:cNvSpPr>
          <p:nvPr/>
        </p:nvSpPr>
        <p:spPr bwMode="auto">
          <a:xfrm>
            <a:off x="7531100" y="1773238"/>
            <a:ext cx="635000" cy="427037"/>
          </a:xfrm>
          <a:prstGeom prst="rect">
            <a:avLst/>
          </a:prstGeom>
          <a:noFill/>
          <a:ln w="9525">
            <a:noFill/>
            <a:miter lim="800000"/>
            <a:headEnd/>
            <a:tailEnd/>
          </a:ln>
          <a:effectLst/>
        </p:spPr>
        <p:txBody>
          <a:bodyPr lIns="90000" tIns="18000" rIns="90000" bIns="18000"/>
          <a:lstStyle/>
          <a:p>
            <a:pPr algn="r">
              <a:spcBef>
                <a:spcPct val="20000"/>
              </a:spcBef>
            </a:pPr>
            <a:r>
              <a:rPr lang="tr-TR" sz="850"/>
              <a:t>100.000</a:t>
            </a:r>
          </a:p>
          <a:p>
            <a:pPr algn="r">
              <a:spcBef>
                <a:spcPct val="20000"/>
              </a:spcBef>
            </a:pPr>
            <a:r>
              <a:rPr lang="tr-TR" sz="850"/>
              <a:t>120.000</a:t>
            </a:r>
          </a:p>
        </p:txBody>
      </p:sp>
      <p:sp>
        <p:nvSpPr>
          <p:cNvPr id="86048" name="Rectangle 32"/>
          <p:cNvSpPr>
            <a:spLocks noChangeArrowheads="1"/>
          </p:cNvSpPr>
          <p:nvPr/>
        </p:nvSpPr>
        <p:spPr bwMode="auto">
          <a:xfrm>
            <a:off x="7531100" y="1196975"/>
            <a:ext cx="635000" cy="392113"/>
          </a:xfrm>
          <a:prstGeom prst="rect">
            <a:avLst/>
          </a:prstGeom>
          <a:noFill/>
          <a:ln w="9525">
            <a:noFill/>
            <a:miter lim="800000"/>
            <a:headEnd/>
            <a:tailEnd/>
          </a:ln>
          <a:effectLst/>
        </p:spPr>
        <p:txBody>
          <a:bodyPr lIns="90000" tIns="18000" rIns="90000" bIns="18000"/>
          <a:lstStyle/>
          <a:p>
            <a:pPr algn="r">
              <a:spcBef>
                <a:spcPct val="20000"/>
              </a:spcBef>
            </a:pPr>
            <a:r>
              <a:rPr lang="tr-TR" sz="850"/>
              <a:t>100.000</a:t>
            </a:r>
          </a:p>
          <a:p>
            <a:pPr algn="r">
              <a:spcBef>
                <a:spcPct val="20000"/>
              </a:spcBef>
            </a:pPr>
            <a:r>
              <a:rPr lang="tr-TR" sz="850"/>
              <a:t>480.000</a:t>
            </a:r>
          </a:p>
        </p:txBody>
      </p:sp>
      <p:sp>
        <p:nvSpPr>
          <p:cNvPr id="86049" name="Rectangle 33"/>
          <p:cNvSpPr>
            <a:spLocks noChangeArrowheads="1"/>
          </p:cNvSpPr>
          <p:nvPr/>
        </p:nvSpPr>
        <p:spPr bwMode="auto">
          <a:xfrm>
            <a:off x="7531100" y="1052513"/>
            <a:ext cx="635000" cy="188912"/>
          </a:xfrm>
          <a:prstGeom prst="rect">
            <a:avLst/>
          </a:prstGeom>
          <a:noFill/>
          <a:ln w="9525">
            <a:noFill/>
            <a:miter lim="800000"/>
            <a:headEnd/>
            <a:tailEnd/>
          </a:ln>
          <a:effectLst/>
        </p:spPr>
        <p:txBody>
          <a:bodyPr lIns="90000" tIns="18000" rIns="90000" bIns="18000"/>
          <a:lstStyle/>
          <a:p>
            <a:pPr algn="r">
              <a:spcBef>
                <a:spcPct val="20000"/>
              </a:spcBef>
            </a:pPr>
            <a:r>
              <a:rPr lang="tr-TR" sz="850"/>
              <a:t>100.000</a:t>
            </a:r>
          </a:p>
        </p:txBody>
      </p:sp>
      <p:sp>
        <p:nvSpPr>
          <p:cNvPr id="86050" name="Rectangle 34"/>
          <p:cNvSpPr>
            <a:spLocks noChangeArrowheads="1"/>
          </p:cNvSpPr>
          <p:nvPr/>
        </p:nvSpPr>
        <p:spPr bwMode="auto">
          <a:xfrm>
            <a:off x="7531100" y="663575"/>
            <a:ext cx="635000" cy="369888"/>
          </a:xfrm>
          <a:prstGeom prst="rect">
            <a:avLst/>
          </a:prstGeom>
          <a:noFill/>
          <a:ln w="9525">
            <a:noFill/>
            <a:miter lim="800000"/>
            <a:headEnd/>
            <a:tailEnd/>
          </a:ln>
          <a:effectLst/>
        </p:spPr>
        <p:txBody>
          <a:bodyPr lIns="90000" tIns="18000" rIns="90000" bIns="18000"/>
          <a:lstStyle/>
          <a:p>
            <a:pPr algn="ctr">
              <a:spcBef>
                <a:spcPct val="20000"/>
              </a:spcBef>
            </a:pPr>
            <a:r>
              <a:rPr lang="tr-TR" sz="850" b="1"/>
              <a:t>Tutar</a:t>
            </a:r>
          </a:p>
        </p:txBody>
      </p:sp>
      <p:sp>
        <p:nvSpPr>
          <p:cNvPr id="86051" name="Rectangle 35"/>
          <p:cNvSpPr>
            <a:spLocks noChangeArrowheads="1"/>
          </p:cNvSpPr>
          <p:nvPr/>
        </p:nvSpPr>
        <p:spPr bwMode="auto">
          <a:xfrm>
            <a:off x="7026275" y="5373688"/>
            <a:ext cx="504825" cy="588962"/>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135,0</a:t>
            </a:r>
          </a:p>
        </p:txBody>
      </p:sp>
      <p:sp>
        <p:nvSpPr>
          <p:cNvPr id="86052" name="Rectangle 36"/>
          <p:cNvSpPr>
            <a:spLocks noChangeArrowheads="1"/>
          </p:cNvSpPr>
          <p:nvPr/>
        </p:nvSpPr>
        <p:spPr bwMode="auto">
          <a:xfrm>
            <a:off x="7026275" y="4868863"/>
            <a:ext cx="504825" cy="566737"/>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135,0</a:t>
            </a:r>
          </a:p>
        </p:txBody>
      </p:sp>
      <p:sp>
        <p:nvSpPr>
          <p:cNvPr id="86053" name="Rectangle 37"/>
          <p:cNvSpPr>
            <a:spLocks noChangeArrowheads="1"/>
          </p:cNvSpPr>
          <p:nvPr/>
        </p:nvSpPr>
        <p:spPr bwMode="auto">
          <a:xfrm>
            <a:off x="7026275" y="4076700"/>
            <a:ext cx="504825" cy="739775"/>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p:txBody>
      </p:sp>
      <p:sp>
        <p:nvSpPr>
          <p:cNvPr id="86054" name="Rectangle 38"/>
          <p:cNvSpPr>
            <a:spLocks noChangeArrowheads="1"/>
          </p:cNvSpPr>
          <p:nvPr/>
        </p:nvSpPr>
        <p:spPr bwMode="auto">
          <a:xfrm>
            <a:off x="7026275" y="3141663"/>
            <a:ext cx="504825" cy="922337"/>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120,0</a:t>
            </a:r>
          </a:p>
          <a:p>
            <a:pPr algn="r">
              <a:spcBef>
                <a:spcPct val="20000"/>
              </a:spcBef>
            </a:pPr>
            <a:r>
              <a:rPr lang="tr-TR" sz="850"/>
              <a:t>125,0</a:t>
            </a:r>
          </a:p>
          <a:p>
            <a:pPr algn="r">
              <a:spcBef>
                <a:spcPct val="20000"/>
              </a:spcBef>
            </a:pPr>
            <a:r>
              <a:rPr lang="tr-TR" sz="850"/>
              <a:t>130,0</a:t>
            </a:r>
          </a:p>
        </p:txBody>
      </p:sp>
      <p:sp>
        <p:nvSpPr>
          <p:cNvPr id="86055" name="Rectangle 39"/>
          <p:cNvSpPr>
            <a:spLocks noChangeArrowheads="1"/>
          </p:cNvSpPr>
          <p:nvPr/>
        </p:nvSpPr>
        <p:spPr bwMode="auto">
          <a:xfrm>
            <a:off x="7026275" y="2417763"/>
            <a:ext cx="504825" cy="757237"/>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120,0</a:t>
            </a:r>
          </a:p>
          <a:p>
            <a:pPr algn="r">
              <a:spcBef>
                <a:spcPct val="20000"/>
              </a:spcBef>
            </a:pPr>
            <a:r>
              <a:rPr lang="tr-TR" sz="850"/>
              <a:t>125,0</a:t>
            </a:r>
          </a:p>
        </p:txBody>
      </p:sp>
      <p:sp>
        <p:nvSpPr>
          <p:cNvPr id="86056" name="Rectangle 40"/>
          <p:cNvSpPr>
            <a:spLocks noChangeArrowheads="1"/>
          </p:cNvSpPr>
          <p:nvPr/>
        </p:nvSpPr>
        <p:spPr bwMode="auto">
          <a:xfrm>
            <a:off x="7026275" y="1773238"/>
            <a:ext cx="504825" cy="614362"/>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120,0</a:t>
            </a:r>
          </a:p>
        </p:txBody>
      </p:sp>
      <p:sp>
        <p:nvSpPr>
          <p:cNvPr id="86057" name="Rectangle 41"/>
          <p:cNvSpPr>
            <a:spLocks noChangeArrowheads="1"/>
          </p:cNvSpPr>
          <p:nvPr/>
        </p:nvSpPr>
        <p:spPr bwMode="auto">
          <a:xfrm>
            <a:off x="7026275" y="1196975"/>
            <a:ext cx="504825" cy="581025"/>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120,0</a:t>
            </a:r>
          </a:p>
        </p:txBody>
      </p:sp>
      <p:sp>
        <p:nvSpPr>
          <p:cNvPr id="86058" name="Rectangle 42"/>
          <p:cNvSpPr>
            <a:spLocks noChangeArrowheads="1"/>
          </p:cNvSpPr>
          <p:nvPr/>
        </p:nvSpPr>
        <p:spPr bwMode="auto">
          <a:xfrm>
            <a:off x="7026275" y="1052513"/>
            <a:ext cx="504825" cy="188912"/>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p:txBody>
      </p:sp>
      <p:sp>
        <p:nvSpPr>
          <p:cNvPr id="86059" name="Rectangle 43"/>
          <p:cNvSpPr>
            <a:spLocks noChangeArrowheads="1"/>
          </p:cNvSpPr>
          <p:nvPr/>
        </p:nvSpPr>
        <p:spPr bwMode="auto">
          <a:xfrm>
            <a:off x="7026275" y="663575"/>
            <a:ext cx="504825" cy="369888"/>
          </a:xfrm>
          <a:prstGeom prst="rect">
            <a:avLst/>
          </a:prstGeom>
          <a:noFill/>
          <a:ln w="9525">
            <a:noFill/>
            <a:miter lim="800000"/>
            <a:headEnd/>
            <a:tailEnd/>
          </a:ln>
          <a:effectLst/>
        </p:spPr>
        <p:txBody>
          <a:bodyPr lIns="90000" tIns="18000" rIns="90000" bIns="18000"/>
          <a:lstStyle/>
          <a:p>
            <a:pPr algn="ctr">
              <a:spcBef>
                <a:spcPct val="20000"/>
              </a:spcBef>
            </a:pPr>
            <a:r>
              <a:rPr lang="tr-TR" sz="850" b="1"/>
              <a:t>Birim</a:t>
            </a:r>
          </a:p>
          <a:p>
            <a:pPr algn="ctr">
              <a:spcBef>
                <a:spcPct val="20000"/>
              </a:spcBef>
            </a:pPr>
            <a:r>
              <a:rPr lang="tr-TR" sz="850" b="1"/>
              <a:t>Fiyat</a:t>
            </a:r>
          </a:p>
        </p:txBody>
      </p:sp>
      <p:sp>
        <p:nvSpPr>
          <p:cNvPr id="86060" name="Rectangle 44"/>
          <p:cNvSpPr>
            <a:spLocks noChangeArrowheads="1"/>
          </p:cNvSpPr>
          <p:nvPr/>
        </p:nvSpPr>
        <p:spPr bwMode="auto">
          <a:xfrm>
            <a:off x="6530975" y="5373688"/>
            <a:ext cx="495300" cy="401637"/>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400</a:t>
            </a:r>
          </a:p>
        </p:txBody>
      </p:sp>
      <p:sp>
        <p:nvSpPr>
          <p:cNvPr id="86061" name="Rectangle 45"/>
          <p:cNvSpPr>
            <a:spLocks noChangeArrowheads="1"/>
          </p:cNvSpPr>
          <p:nvPr/>
        </p:nvSpPr>
        <p:spPr bwMode="auto">
          <a:xfrm>
            <a:off x="6530975" y="4868863"/>
            <a:ext cx="495300" cy="379412"/>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2.000</a:t>
            </a:r>
          </a:p>
        </p:txBody>
      </p:sp>
      <p:sp>
        <p:nvSpPr>
          <p:cNvPr id="86062" name="Rectangle 46"/>
          <p:cNvSpPr>
            <a:spLocks noChangeArrowheads="1"/>
          </p:cNvSpPr>
          <p:nvPr/>
        </p:nvSpPr>
        <p:spPr bwMode="auto">
          <a:xfrm>
            <a:off x="6530975" y="4076700"/>
            <a:ext cx="495300" cy="739775"/>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p:txBody>
      </p:sp>
      <p:sp>
        <p:nvSpPr>
          <p:cNvPr id="86063" name="Rectangle 47"/>
          <p:cNvSpPr>
            <a:spLocks noChangeArrowheads="1"/>
          </p:cNvSpPr>
          <p:nvPr/>
        </p:nvSpPr>
        <p:spPr bwMode="auto">
          <a:xfrm>
            <a:off x="6530975" y="3141663"/>
            <a:ext cx="495300" cy="735012"/>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1.000</a:t>
            </a:r>
          </a:p>
          <a:p>
            <a:pPr algn="r">
              <a:spcBef>
                <a:spcPct val="20000"/>
              </a:spcBef>
            </a:pPr>
            <a:r>
              <a:rPr lang="tr-TR" sz="850"/>
              <a:t>2.000</a:t>
            </a:r>
          </a:p>
          <a:p>
            <a:pPr algn="r">
              <a:spcBef>
                <a:spcPct val="20000"/>
              </a:spcBef>
            </a:pPr>
            <a:r>
              <a:rPr lang="tr-TR" sz="850"/>
              <a:t>1.000</a:t>
            </a:r>
          </a:p>
        </p:txBody>
      </p:sp>
      <p:sp>
        <p:nvSpPr>
          <p:cNvPr id="86064" name="Rectangle 48"/>
          <p:cNvSpPr>
            <a:spLocks noChangeArrowheads="1"/>
          </p:cNvSpPr>
          <p:nvPr/>
        </p:nvSpPr>
        <p:spPr bwMode="auto">
          <a:xfrm>
            <a:off x="6530975" y="2417763"/>
            <a:ext cx="495300" cy="569912"/>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1.000</a:t>
            </a:r>
          </a:p>
          <a:p>
            <a:pPr algn="r">
              <a:spcBef>
                <a:spcPct val="20000"/>
              </a:spcBef>
            </a:pPr>
            <a:r>
              <a:rPr lang="tr-TR" sz="850"/>
              <a:t>2.000</a:t>
            </a:r>
          </a:p>
        </p:txBody>
      </p:sp>
      <p:sp>
        <p:nvSpPr>
          <p:cNvPr id="86065" name="Rectangle 49"/>
          <p:cNvSpPr>
            <a:spLocks noChangeArrowheads="1"/>
          </p:cNvSpPr>
          <p:nvPr/>
        </p:nvSpPr>
        <p:spPr bwMode="auto">
          <a:xfrm>
            <a:off x="6530975" y="1773238"/>
            <a:ext cx="495300" cy="427037"/>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1.000</a:t>
            </a:r>
          </a:p>
        </p:txBody>
      </p:sp>
      <p:sp>
        <p:nvSpPr>
          <p:cNvPr id="86066" name="Rectangle 50"/>
          <p:cNvSpPr>
            <a:spLocks noChangeArrowheads="1"/>
          </p:cNvSpPr>
          <p:nvPr/>
        </p:nvSpPr>
        <p:spPr bwMode="auto">
          <a:xfrm>
            <a:off x="6530975" y="1196975"/>
            <a:ext cx="495300" cy="392113"/>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4.000</a:t>
            </a:r>
          </a:p>
        </p:txBody>
      </p:sp>
      <p:sp>
        <p:nvSpPr>
          <p:cNvPr id="86067" name="Rectangle 51"/>
          <p:cNvSpPr>
            <a:spLocks noChangeArrowheads="1"/>
          </p:cNvSpPr>
          <p:nvPr/>
        </p:nvSpPr>
        <p:spPr bwMode="auto">
          <a:xfrm>
            <a:off x="6530975" y="1052513"/>
            <a:ext cx="495300" cy="188912"/>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p:txBody>
      </p:sp>
      <p:sp>
        <p:nvSpPr>
          <p:cNvPr id="86068" name="Rectangle 52"/>
          <p:cNvSpPr>
            <a:spLocks noChangeArrowheads="1"/>
          </p:cNvSpPr>
          <p:nvPr/>
        </p:nvSpPr>
        <p:spPr bwMode="auto">
          <a:xfrm>
            <a:off x="6530975" y="663575"/>
            <a:ext cx="495300" cy="369888"/>
          </a:xfrm>
          <a:prstGeom prst="rect">
            <a:avLst/>
          </a:prstGeom>
          <a:noFill/>
          <a:ln w="9525">
            <a:noFill/>
            <a:miter lim="800000"/>
            <a:headEnd/>
            <a:tailEnd/>
          </a:ln>
          <a:effectLst/>
        </p:spPr>
        <p:txBody>
          <a:bodyPr lIns="90000" tIns="18000" rIns="90000" bIns="18000"/>
          <a:lstStyle/>
          <a:p>
            <a:pPr algn="ctr">
              <a:spcBef>
                <a:spcPct val="20000"/>
              </a:spcBef>
            </a:pPr>
            <a:r>
              <a:rPr lang="tr-TR" sz="850" b="1"/>
              <a:t>Mik.</a:t>
            </a:r>
          </a:p>
        </p:txBody>
      </p:sp>
      <p:sp>
        <p:nvSpPr>
          <p:cNvPr id="86069" name="Rectangle 53"/>
          <p:cNvSpPr>
            <a:spLocks noChangeArrowheads="1"/>
          </p:cNvSpPr>
          <p:nvPr/>
        </p:nvSpPr>
        <p:spPr bwMode="auto">
          <a:xfrm>
            <a:off x="6530975" y="476250"/>
            <a:ext cx="1635125" cy="187325"/>
          </a:xfrm>
          <a:prstGeom prst="rect">
            <a:avLst/>
          </a:prstGeom>
          <a:noFill/>
          <a:ln w="9525">
            <a:noFill/>
            <a:miter lim="800000"/>
            <a:headEnd/>
            <a:tailEnd/>
          </a:ln>
          <a:effectLst/>
        </p:spPr>
        <p:txBody>
          <a:bodyPr lIns="90000" tIns="18000" rIns="90000" bIns="18000"/>
          <a:lstStyle/>
          <a:p>
            <a:pPr algn="ctr">
              <a:spcBef>
                <a:spcPct val="20000"/>
              </a:spcBef>
            </a:pPr>
            <a:r>
              <a:rPr lang="tr-TR" sz="850" b="1"/>
              <a:t>Kalan</a:t>
            </a:r>
          </a:p>
        </p:txBody>
      </p:sp>
      <p:sp>
        <p:nvSpPr>
          <p:cNvPr id="86070" name="Rectangle 54"/>
          <p:cNvSpPr>
            <a:spLocks noChangeArrowheads="1"/>
          </p:cNvSpPr>
          <p:nvPr/>
        </p:nvSpPr>
        <p:spPr bwMode="auto">
          <a:xfrm>
            <a:off x="5791200" y="5373688"/>
            <a:ext cx="739775" cy="588962"/>
          </a:xfrm>
          <a:prstGeom prst="rect">
            <a:avLst/>
          </a:prstGeom>
          <a:noFill/>
          <a:ln w="9525">
            <a:noFill/>
            <a:miter lim="800000"/>
            <a:headEnd/>
            <a:tailEnd/>
          </a:ln>
          <a:effectLst/>
        </p:spPr>
        <p:txBody>
          <a:bodyPr lIns="90000" tIns="18000" rIns="90000" bIns="18000"/>
          <a:lstStyle/>
          <a:p>
            <a:pPr algn="r">
              <a:spcBef>
                <a:spcPct val="20000"/>
              </a:spcBef>
            </a:pPr>
            <a:r>
              <a:rPr lang="tr-TR" sz="850"/>
              <a:t>216.000</a:t>
            </a:r>
          </a:p>
        </p:txBody>
      </p:sp>
      <p:sp>
        <p:nvSpPr>
          <p:cNvPr id="86071" name="Rectangle 55"/>
          <p:cNvSpPr>
            <a:spLocks noChangeArrowheads="1"/>
          </p:cNvSpPr>
          <p:nvPr/>
        </p:nvSpPr>
        <p:spPr bwMode="auto">
          <a:xfrm>
            <a:off x="5791200" y="4868863"/>
            <a:ext cx="739775" cy="566737"/>
          </a:xfrm>
          <a:prstGeom prst="rect">
            <a:avLst/>
          </a:prstGeom>
          <a:noFill/>
          <a:ln w="9525">
            <a:noFill/>
            <a:miter lim="800000"/>
            <a:headEnd/>
            <a:tailEnd/>
          </a:ln>
          <a:effectLst/>
        </p:spPr>
        <p:txBody>
          <a:bodyPr lIns="90000" tIns="18000" rIns="90000" bIns="18000"/>
          <a:lstStyle/>
          <a:p>
            <a:pPr algn="r">
              <a:spcBef>
                <a:spcPct val="20000"/>
              </a:spcBef>
            </a:pPr>
            <a:endParaRPr lang="tr-TR" sz="850"/>
          </a:p>
        </p:txBody>
      </p:sp>
      <p:sp>
        <p:nvSpPr>
          <p:cNvPr id="86072" name="Rectangle 56"/>
          <p:cNvSpPr>
            <a:spLocks noChangeArrowheads="1"/>
          </p:cNvSpPr>
          <p:nvPr/>
        </p:nvSpPr>
        <p:spPr bwMode="auto">
          <a:xfrm>
            <a:off x="5791200" y="4076700"/>
            <a:ext cx="739775" cy="552450"/>
          </a:xfrm>
          <a:prstGeom prst="rect">
            <a:avLst/>
          </a:prstGeom>
          <a:noFill/>
          <a:ln w="9525">
            <a:noFill/>
            <a:miter lim="800000"/>
            <a:headEnd/>
            <a:tailEnd/>
          </a:ln>
          <a:effectLst/>
        </p:spPr>
        <p:txBody>
          <a:bodyPr lIns="90000" tIns="18000" rIns="90000" bIns="18000"/>
          <a:lstStyle/>
          <a:p>
            <a:pPr algn="r">
              <a:spcBef>
                <a:spcPct val="20000"/>
              </a:spcBef>
            </a:pPr>
            <a:r>
              <a:rPr lang="tr-TR" sz="850"/>
              <a:t>130.000</a:t>
            </a:r>
          </a:p>
          <a:p>
            <a:pPr algn="r">
              <a:spcBef>
                <a:spcPct val="20000"/>
              </a:spcBef>
            </a:pPr>
            <a:r>
              <a:rPr lang="tr-TR" sz="850"/>
              <a:t>250.000</a:t>
            </a:r>
          </a:p>
          <a:p>
            <a:pPr algn="r">
              <a:spcBef>
                <a:spcPct val="20000"/>
              </a:spcBef>
            </a:pPr>
            <a:r>
              <a:rPr lang="tr-TR" sz="850"/>
              <a:t>120.000</a:t>
            </a:r>
          </a:p>
        </p:txBody>
      </p:sp>
      <p:sp>
        <p:nvSpPr>
          <p:cNvPr id="86073" name="Rectangle 57"/>
          <p:cNvSpPr>
            <a:spLocks noChangeArrowheads="1"/>
          </p:cNvSpPr>
          <p:nvPr/>
        </p:nvSpPr>
        <p:spPr bwMode="auto">
          <a:xfrm>
            <a:off x="5791200" y="3141663"/>
            <a:ext cx="739775" cy="922337"/>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074" name="Rectangle 58"/>
          <p:cNvSpPr>
            <a:spLocks noChangeArrowheads="1"/>
          </p:cNvSpPr>
          <p:nvPr/>
        </p:nvSpPr>
        <p:spPr bwMode="auto">
          <a:xfrm>
            <a:off x="5791200" y="2417763"/>
            <a:ext cx="739775" cy="757237"/>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076" name="Rectangle 60"/>
          <p:cNvSpPr>
            <a:spLocks noChangeArrowheads="1"/>
          </p:cNvSpPr>
          <p:nvPr/>
        </p:nvSpPr>
        <p:spPr bwMode="auto">
          <a:xfrm>
            <a:off x="5791200" y="1196975"/>
            <a:ext cx="739775" cy="581025"/>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077" name="Rectangle 61"/>
          <p:cNvSpPr>
            <a:spLocks noChangeArrowheads="1"/>
          </p:cNvSpPr>
          <p:nvPr/>
        </p:nvSpPr>
        <p:spPr bwMode="auto">
          <a:xfrm>
            <a:off x="5791200" y="1052513"/>
            <a:ext cx="739775" cy="188912"/>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078" name="Rectangle 62"/>
          <p:cNvSpPr>
            <a:spLocks noChangeArrowheads="1"/>
          </p:cNvSpPr>
          <p:nvPr/>
        </p:nvSpPr>
        <p:spPr bwMode="auto">
          <a:xfrm>
            <a:off x="5791200" y="663575"/>
            <a:ext cx="739775" cy="369888"/>
          </a:xfrm>
          <a:prstGeom prst="rect">
            <a:avLst/>
          </a:prstGeom>
          <a:noFill/>
          <a:ln w="9525">
            <a:noFill/>
            <a:miter lim="800000"/>
            <a:headEnd/>
            <a:tailEnd/>
          </a:ln>
          <a:effectLst/>
        </p:spPr>
        <p:txBody>
          <a:bodyPr lIns="90000" tIns="18000" rIns="90000" bIns="18000"/>
          <a:lstStyle/>
          <a:p>
            <a:pPr algn="ctr">
              <a:spcBef>
                <a:spcPct val="20000"/>
              </a:spcBef>
            </a:pPr>
            <a:r>
              <a:rPr lang="tr-TR" sz="850" b="1"/>
              <a:t>Tutar</a:t>
            </a:r>
          </a:p>
        </p:txBody>
      </p:sp>
      <p:sp>
        <p:nvSpPr>
          <p:cNvPr id="86079" name="Rectangle 63"/>
          <p:cNvSpPr>
            <a:spLocks noChangeArrowheads="1"/>
          </p:cNvSpPr>
          <p:nvPr/>
        </p:nvSpPr>
        <p:spPr bwMode="auto">
          <a:xfrm>
            <a:off x="5286375" y="5373688"/>
            <a:ext cx="504825" cy="588962"/>
          </a:xfrm>
          <a:prstGeom prst="rect">
            <a:avLst/>
          </a:prstGeom>
          <a:noFill/>
          <a:ln w="9525">
            <a:noFill/>
            <a:miter lim="800000"/>
            <a:headEnd/>
            <a:tailEnd/>
          </a:ln>
          <a:effectLst/>
        </p:spPr>
        <p:txBody>
          <a:bodyPr lIns="90000" tIns="18000" rIns="90000" bIns="18000"/>
          <a:lstStyle/>
          <a:p>
            <a:pPr algn="r">
              <a:spcBef>
                <a:spcPct val="20000"/>
              </a:spcBef>
            </a:pPr>
            <a:r>
              <a:rPr lang="tr-TR" sz="850"/>
              <a:t>135,0</a:t>
            </a:r>
          </a:p>
        </p:txBody>
      </p:sp>
      <p:sp>
        <p:nvSpPr>
          <p:cNvPr id="86080" name="Rectangle 64"/>
          <p:cNvSpPr>
            <a:spLocks noChangeArrowheads="1"/>
          </p:cNvSpPr>
          <p:nvPr/>
        </p:nvSpPr>
        <p:spPr bwMode="auto">
          <a:xfrm>
            <a:off x="5286375" y="4868863"/>
            <a:ext cx="504825" cy="566737"/>
          </a:xfrm>
          <a:prstGeom prst="rect">
            <a:avLst/>
          </a:prstGeom>
          <a:noFill/>
          <a:ln w="9525">
            <a:noFill/>
            <a:miter lim="800000"/>
            <a:headEnd/>
            <a:tailEnd/>
          </a:ln>
          <a:effectLst/>
        </p:spPr>
        <p:txBody>
          <a:bodyPr lIns="90000" tIns="18000" rIns="90000" bIns="18000"/>
          <a:lstStyle/>
          <a:p>
            <a:pPr algn="r">
              <a:spcBef>
                <a:spcPct val="20000"/>
              </a:spcBef>
            </a:pPr>
            <a:endParaRPr lang="tr-TR" sz="850"/>
          </a:p>
        </p:txBody>
      </p:sp>
      <p:sp>
        <p:nvSpPr>
          <p:cNvPr id="86081" name="Rectangle 65"/>
          <p:cNvSpPr>
            <a:spLocks noChangeArrowheads="1"/>
          </p:cNvSpPr>
          <p:nvPr/>
        </p:nvSpPr>
        <p:spPr bwMode="auto">
          <a:xfrm>
            <a:off x="5286375" y="4076700"/>
            <a:ext cx="504825" cy="739775"/>
          </a:xfrm>
          <a:prstGeom prst="rect">
            <a:avLst/>
          </a:prstGeom>
          <a:noFill/>
          <a:ln w="9525">
            <a:noFill/>
            <a:miter lim="800000"/>
            <a:headEnd/>
            <a:tailEnd/>
          </a:ln>
          <a:effectLst/>
        </p:spPr>
        <p:txBody>
          <a:bodyPr lIns="90000" tIns="18000" rIns="90000" bIns="18000"/>
          <a:lstStyle/>
          <a:p>
            <a:pPr algn="r">
              <a:spcBef>
                <a:spcPct val="20000"/>
              </a:spcBef>
            </a:pPr>
            <a:r>
              <a:rPr lang="tr-TR" sz="850"/>
              <a:t>130,0</a:t>
            </a:r>
          </a:p>
          <a:p>
            <a:pPr algn="r">
              <a:spcBef>
                <a:spcPct val="20000"/>
              </a:spcBef>
            </a:pPr>
            <a:r>
              <a:rPr lang="tr-TR" sz="850"/>
              <a:t>125,0</a:t>
            </a:r>
          </a:p>
          <a:p>
            <a:pPr algn="r">
              <a:spcBef>
                <a:spcPct val="20000"/>
              </a:spcBef>
            </a:pPr>
            <a:r>
              <a:rPr lang="tr-TR" sz="850"/>
              <a:t>120,0</a:t>
            </a:r>
          </a:p>
        </p:txBody>
      </p:sp>
      <p:sp>
        <p:nvSpPr>
          <p:cNvPr id="86082" name="Rectangle 66"/>
          <p:cNvSpPr>
            <a:spLocks noChangeArrowheads="1"/>
          </p:cNvSpPr>
          <p:nvPr/>
        </p:nvSpPr>
        <p:spPr bwMode="auto">
          <a:xfrm>
            <a:off x="5286375" y="3141663"/>
            <a:ext cx="504825" cy="922337"/>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083" name="Rectangle 67"/>
          <p:cNvSpPr>
            <a:spLocks noChangeArrowheads="1"/>
          </p:cNvSpPr>
          <p:nvPr/>
        </p:nvSpPr>
        <p:spPr bwMode="auto">
          <a:xfrm>
            <a:off x="5286375" y="2417763"/>
            <a:ext cx="504825" cy="757237"/>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084" name="Rectangle 68"/>
          <p:cNvSpPr>
            <a:spLocks noChangeArrowheads="1"/>
          </p:cNvSpPr>
          <p:nvPr/>
        </p:nvSpPr>
        <p:spPr bwMode="auto">
          <a:xfrm>
            <a:off x="5286375" y="1773238"/>
            <a:ext cx="504825" cy="614362"/>
          </a:xfrm>
          <a:prstGeom prst="rect">
            <a:avLst/>
          </a:prstGeom>
          <a:noFill/>
          <a:ln w="9525">
            <a:noFill/>
            <a:miter lim="800000"/>
            <a:headEnd/>
            <a:tailEnd/>
          </a:ln>
          <a:effectLst/>
        </p:spPr>
        <p:txBody>
          <a:bodyPr lIns="90000" tIns="18000" rIns="90000" bIns="18000"/>
          <a:lstStyle/>
          <a:p>
            <a:pPr algn="r">
              <a:spcBef>
                <a:spcPct val="20000"/>
              </a:spcBef>
            </a:pPr>
            <a:r>
              <a:rPr lang="tr-TR" sz="850"/>
              <a:t>120,0</a:t>
            </a:r>
          </a:p>
        </p:txBody>
      </p:sp>
      <p:sp>
        <p:nvSpPr>
          <p:cNvPr id="86085" name="Rectangle 69"/>
          <p:cNvSpPr>
            <a:spLocks noChangeArrowheads="1"/>
          </p:cNvSpPr>
          <p:nvPr/>
        </p:nvSpPr>
        <p:spPr bwMode="auto">
          <a:xfrm>
            <a:off x="5286375" y="1196975"/>
            <a:ext cx="504825" cy="581025"/>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086" name="Rectangle 70"/>
          <p:cNvSpPr>
            <a:spLocks noChangeArrowheads="1"/>
          </p:cNvSpPr>
          <p:nvPr/>
        </p:nvSpPr>
        <p:spPr bwMode="auto">
          <a:xfrm>
            <a:off x="5286375" y="1052513"/>
            <a:ext cx="504825" cy="188912"/>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087" name="Rectangle 71"/>
          <p:cNvSpPr>
            <a:spLocks noChangeArrowheads="1"/>
          </p:cNvSpPr>
          <p:nvPr/>
        </p:nvSpPr>
        <p:spPr bwMode="auto">
          <a:xfrm>
            <a:off x="5286375" y="663575"/>
            <a:ext cx="504825" cy="369888"/>
          </a:xfrm>
          <a:prstGeom prst="rect">
            <a:avLst/>
          </a:prstGeom>
          <a:noFill/>
          <a:ln w="9525">
            <a:noFill/>
            <a:miter lim="800000"/>
            <a:headEnd/>
            <a:tailEnd/>
          </a:ln>
          <a:effectLst/>
        </p:spPr>
        <p:txBody>
          <a:bodyPr lIns="90000" tIns="18000" rIns="90000" bIns="18000"/>
          <a:lstStyle/>
          <a:p>
            <a:pPr algn="ctr">
              <a:spcBef>
                <a:spcPct val="20000"/>
              </a:spcBef>
            </a:pPr>
            <a:r>
              <a:rPr lang="tr-TR" sz="850" b="1"/>
              <a:t>Birim</a:t>
            </a:r>
          </a:p>
          <a:p>
            <a:pPr algn="ctr">
              <a:spcBef>
                <a:spcPct val="20000"/>
              </a:spcBef>
            </a:pPr>
            <a:r>
              <a:rPr lang="tr-TR" sz="850" b="1"/>
              <a:t>Fiyat</a:t>
            </a:r>
          </a:p>
        </p:txBody>
      </p:sp>
      <p:sp>
        <p:nvSpPr>
          <p:cNvPr id="86088" name="Rectangle 72"/>
          <p:cNvSpPr>
            <a:spLocks noChangeArrowheads="1"/>
          </p:cNvSpPr>
          <p:nvPr/>
        </p:nvSpPr>
        <p:spPr bwMode="auto">
          <a:xfrm>
            <a:off x="4791075" y="5373688"/>
            <a:ext cx="495300" cy="588962"/>
          </a:xfrm>
          <a:prstGeom prst="rect">
            <a:avLst/>
          </a:prstGeom>
          <a:noFill/>
          <a:ln w="9525">
            <a:noFill/>
            <a:miter lim="800000"/>
            <a:headEnd/>
            <a:tailEnd/>
          </a:ln>
          <a:effectLst/>
        </p:spPr>
        <p:txBody>
          <a:bodyPr lIns="90000" tIns="18000" rIns="90000" bIns="18000"/>
          <a:lstStyle/>
          <a:p>
            <a:pPr algn="r">
              <a:spcBef>
                <a:spcPct val="20000"/>
              </a:spcBef>
            </a:pPr>
            <a:r>
              <a:rPr lang="tr-TR" sz="850"/>
              <a:t>1.600</a:t>
            </a:r>
          </a:p>
        </p:txBody>
      </p:sp>
      <p:sp>
        <p:nvSpPr>
          <p:cNvPr id="86089" name="Rectangle 73"/>
          <p:cNvSpPr>
            <a:spLocks noChangeArrowheads="1"/>
          </p:cNvSpPr>
          <p:nvPr/>
        </p:nvSpPr>
        <p:spPr bwMode="auto">
          <a:xfrm>
            <a:off x="4791075" y="4868863"/>
            <a:ext cx="495300" cy="566737"/>
          </a:xfrm>
          <a:prstGeom prst="rect">
            <a:avLst/>
          </a:prstGeom>
          <a:noFill/>
          <a:ln w="9525">
            <a:noFill/>
            <a:miter lim="800000"/>
            <a:headEnd/>
            <a:tailEnd/>
          </a:ln>
          <a:effectLst/>
        </p:spPr>
        <p:txBody>
          <a:bodyPr lIns="90000" tIns="18000" rIns="90000" bIns="18000"/>
          <a:lstStyle/>
          <a:p>
            <a:pPr algn="r">
              <a:spcBef>
                <a:spcPct val="20000"/>
              </a:spcBef>
            </a:pPr>
            <a:endParaRPr lang="tr-TR" sz="850"/>
          </a:p>
        </p:txBody>
      </p:sp>
      <p:sp>
        <p:nvSpPr>
          <p:cNvPr id="86090" name="Rectangle 74"/>
          <p:cNvSpPr>
            <a:spLocks noChangeArrowheads="1"/>
          </p:cNvSpPr>
          <p:nvPr/>
        </p:nvSpPr>
        <p:spPr bwMode="auto">
          <a:xfrm>
            <a:off x="4791075" y="4076700"/>
            <a:ext cx="495300" cy="552450"/>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a:p>
            <a:pPr algn="r">
              <a:spcBef>
                <a:spcPct val="20000"/>
              </a:spcBef>
            </a:pPr>
            <a:r>
              <a:rPr lang="tr-TR" sz="850"/>
              <a:t>2.000</a:t>
            </a:r>
          </a:p>
          <a:p>
            <a:pPr algn="r">
              <a:spcBef>
                <a:spcPct val="20000"/>
              </a:spcBef>
            </a:pPr>
            <a:r>
              <a:rPr lang="tr-TR" sz="850"/>
              <a:t>1.000</a:t>
            </a:r>
          </a:p>
        </p:txBody>
      </p:sp>
      <p:sp>
        <p:nvSpPr>
          <p:cNvPr id="86091" name="Rectangle 75"/>
          <p:cNvSpPr>
            <a:spLocks noChangeArrowheads="1"/>
          </p:cNvSpPr>
          <p:nvPr/>
        </p:nvSpPr>
        <p:spPr bwMode="auto">
          <a:xfrm>
            <a:off x="4791075" y="3141663"/>
            <a:ext cx="495300" cy="922337"/>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092" name="Rectangle 76"/>
          <p:cNvSpPr>
            <a:spLocks noChangeArrowheads="1"/>
          </p:cNvSpPr>
          <p:nvPr/>
        </p:nvSpPr>
        <p:spPr bwMode="auto">
          <a:xfrm>
            <a:off x="4791075" y="2417763"/>
            <a:ext cx="495300" cy="757237"/>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094" name="Rectangle 78"/>
          <p:cNvSpPr>
            <a:spLocks noChangeArrowheads="1"/>
          </p:cNvSpPr>
          <p:nvPr/>
        </p:nvSpPr>
        <p:spPr bwMode="auto">
          <a:xfrm>
            <a:off x="4791075" y="1196975"/>
            <a:ext cx="495300" cy="581025"/>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095" name="Rectangle 79"/>
          <p:cNvSpPr>
            <a:spLocks noChangeArrowheads="1"/>
          </p:cNvSpPr>
          <p:nvPr/>
        </p:nvSpPr>
        <p:spPr bwMode="auto">
          <a:xfrm>
            <a:off x="4791075" y="1052513"/>
            <a:ext cx="495300" cy="188912"/>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096" name="Rectangle 80"/>
          <p:cNvSpPr>
            <a:spLocks noChangeArrowheads="1"/>
          </p:cNvSpPr>
          <p:nvPr/>
        </p:nvSpPr>
        <p:spPr bwMode="auto">
          <a:xfrm>
            <a:off x="4791075" y="663575"/>
            <a:ext cx="495300" cy="369888"/>
          </a:xfrm>
          <a:prstGeom prst="rect">
            <a:avLst/>
          </a:prstGeom>
          <a:noFill/>
          <a:ln w="9525">
            <a:noFill/>
            <a:miter lim="800000"/>
            <a:headEnd/>
            <a:tailEnd/>
          </a:ln>
          <a:effectLst/>
        </p:spPr>
        <p:txBody>
          <a:bodyPr lIns="90000" tIns="18000" rIns="90000" bIns="18000"/>
          <a:lstStyle/>
          <a:p>
            <a:pPr algn="ctr">
              <a:spcBef>
                <a:spcPct val="20000"/>
              </a:spcBef>
            </a:pPr>
            <a:r>
              <a:rPr lang="tr-TR" sz="850" b="1"/>
              <a:t>Mik.</a:t>
            </a:r>
          </a:p>
        </p:txBody>
      </p:sp>
      <p:sp>
        <p:nvSpPr>
          <p:cNvPr id="86097" name="Rectangle 81"/>
          <p:cNvSpPr>
            <a:spLocks noChangeArrowheads="1"/>
          </p:cNvSpPr>
          <p:nvPr/>
        </p:nvSpPr>
        <p:spPr bwMode="auto">
          <a:xfrm>
            <a:off x="4791075" y="476250"/>
            <a:ext cx="1739900" cy="187325"/>
          </a:xfrm>
          <a:prstGeom prst="rect">
            <a:avLst/>
          </a:prstGeom>
          <a:noFill/>
          <a:ln w="9525">
            <a:noFill/>
            <a:miter lim="800000"/>
            <a:headEnd/>
            <a:tailEnd/>
          </a:ln>
          <a:effectLst/>
        </p:spPr>
        <p:txBody>
          <a:bodyPr lIns="90000" tIns="18000" rIns="90000" bIns="18000"/>
          <a:lstStyle/>
          <a:p>
            <a:pPr algn="ctr">
              <a:spcBef>
                <a:spcPct val="20000"/>
              </a:spcBef>
            </a:pPr>
            <a:r>
              <a:rPr lang="tr-TR" sz="850" b="1"/>
              <a:t>Çıkan</a:t>
            </a:r>
          </a:p>
        </p:txBody>
      </p:sp>
      <p:sp>
        <p:nvSpPr>
          <p:cNvPr id="86098" name="Rectangle 82"/>
          <p:cNvSpPr>
            <a:spLocks noChangeArrowheads="1"/>
          </p:cNvSpPr>
          <p:nvPr/>
        </p:nvSpPr>
        <p:spPr bwMode="auto">
          <a:xfrm>
            <a:off x="4051300" y="5373688"/>
            <a:ext cx="739775" cy="588962"/>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099" name="Rectangle 83"/>
          <p:cNvSpPr>
            <a:spLocks noChangeArrowheads="1"/>
          </p:cNvSpPr>
          <p:nvPr/>
        </p:nvSpPr>
        <p:spPr bwMode="auto">
          <a:xfrm>
            <a:off x="4051300" y="4868863"/>
            <a:ext cx="739775" cy="566737"/>
          </a:xfrm>
          <a:prstGeom prst="rect">
            <a:avLst/>
          </a:prstGeom>
          <a:noFill/>
          <a:ln w="9525">
            <a:noFill/>
            <a:miter lim="800000"/>
            <a:headEnd/>
            <a:tailEnd/>
          </a:ln>
          <a:effectLst/>
        </p:spPr>
        <p:txBody>
          <a:bodyPr lIns="90000" tIns="18000" rIns="90000" bIns="18000"/>
          <a:lstStyle/>
          <a:p>
            <a:pPr algn="r">
              <a:spcBef>
                <a:spcPct val="20000"/>
              </a:spcBef>
            </a:pPr>
            <a:r>
              <a:rPr lang="tr-TR" sz="850"/>
              <a:t>270.000</a:t>
            </a:r>
          </a:p>
        </p:txBody>
      </p:sp>
      <p:sp>
        <p:nvSpPr>
          <p:cNvPr id="86100" name="Rectangle 84"/>
          <p:cNvSpPr>
            <a:spLocks noChangeArrowheads="1"/>
          </p:cNvSpPr>
          <p:nvPr/>
        </p:nvSpPr>
        <p:spPr bwMode="auto">
          <a:xfrm>
            <a:off x="4051300" y="4076700"/>
            <a:ext cx="739775" cy="739775"/>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101" name="Rectangle 85"/>
          <p:cNvSpPr>
            <a:spLocks noChangeArrowheads="1"/>
          </p:cNvSpPr>
          <p:nvPr/>
        </p:nvSpPr>
        <p:spPr bwMode="auto">
          <a:xfrm>
            <a:off x="4051300" y="3141663"/>
            <a:ext cx="739775" cy="922337"/>
          </a:xfrm>
          <a:prstGeom prst="rect">
            <a:avLst/>
          </a:prstGeom>
          <a:noFill/>
          <a:ln w="9525">
            <a:noFill/>
            <a:miter lim="800000"/>
            <a:headEnd/>
            <a:tailEnd/>
          </a:ln>
          <a:effectLst/>
        </p:spPr>
        <p:txBody>
          <a:bodyPr lIns="90000" tIns="18000" rIns="90000" bIns="18000"/>
          <a:lstStyle/>
          <a:p>
            <a:pPr algn="r">
              <a:spcBef>
                <a:spcPct val="20000"/>
              </a:spcBef>
            </a:pPr>
            <a:r>
              <a:rPr lang="tr-TR" sz="850"/>
              <a:t>130.000</a:t>
            </a:r>
          </a:p>
        </p:txBody>
      </p:sp>
      <p:sp>
        <p:nvSpPr>
          <p:cNvPr id="86102" name="Rectangle 86"/>
          <p:cNvSpPr>
            <a:spLocks noChangeArrowheads="1"/>
          </p:cNvSpPr>
          <p:nvPr/>
        </p:nvSpPr>
        <p:spPr bwMode="auto">
          <a:xfrm>
            <a:off x="4051300" y="2417763"/>
            <a:ext cx="739775" cy="757237"/>
          </a:xfrm>
          <a:prstGeom prst="rect">
            <a:avLst/>
          </a:prstGeom>
          <a:noFill/>
          <a:ln w="9525">
            <a:noFill/>
            <a:miter lim="800000"/>
            <a:headEnd/>
            <a:tailEnd/>
          </a:ln>
          <a:effectLst/>
        </p:spPr>
        <p:txBody>
          <a:bodyPr lIns="90000" tIns="18000" rIns="90000" bIns="18000"/>
          <a:lstStyle/>
          <a:p>
            <a:pPr algn="r">
              <a:spcBef>
                <a:spcPct val="20000"/>
              </a:spcBef>
            </a:pPr>
            <a:r>
              <a:rPr lang="tr-TR" sz="850"/>
              <a:t>250.000</a:t>
            </a:r>
          </a:p>
        </p:txBody>
      </p:sp>
      <p:sp>
        <p:nvSpPr>
          <p:cNvPr id="86103" name="Rectangle 87"/>
          <p:cNvSpPr>
            <a:spLocks noChangeArrowheads="1"/>
          </p:cNvSpPr>
          <p:nvPr/>
        </p:nvSpPr>
        <p:spPr bwMode="auto">
          <a:xfrm>
            <a:off x="4051300" y="1773238"/>
            <a:ext cx="739775" cy="614362"/>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104" name="Rectangle 88"/>
          <p:cNvSpPr>
            <a:spLocks noChangeArrowheads="1"/>
          </p:cNvSpPr>
          <p:nvPr/>
        </p:nvSpPr>
        <p:spPr bwMode="auto">
          <a:xfrm>
            <a:off x="4051300" y="1196975"/>
            <a:ext cx="739775" cy="581025"/>
          </a:xfrm>
          <a:prstGeom prst="rect">
            <a:avLst/>
          </a:prstGeom>
          <a:noFill/>
          <a:ln w="9525">
            <a:noFill/>
            <a:miter lim="800000"/>
            <a:headEnd/>
            <a:tailEnd/>
          </a:ln>
          <a:effectLst/>
        </p:spPr>
        <p:txBody>
          <a:bodyPr lIns="90000" tIns="18000" rIns="90000" bIns="18000"/>
          <a:lstStyle/>
          <a:p>
            <a:pPr algn="r">
              <a:spcBef>
                <a:spcPct val="20000"/>
              </a:spcBef>
            </a:pPr>
            <a:r>
              <a:rPr lang="tr-TR" sz="850"/>
              <a:t>480.000</a:t>
            </a:r>
          </a:p>
        </p:txBody>
      </p:sp>
      <p:sp>
        <p:nvSpPr>
          <p:cNvPr id="86105" name="Rectangle 89"/>
          <p:cNvSpPr>
            <a:spLocks noChangeArrowheads="1"/>
          </p:cNvSpPr>
          <p:nvPr/>
        </p:nvSpPr>
        <p:spPr bwMode="auto">
          <a:xfrm>
            <a:off x="4051300" y="1052513"/>
            <a:ext cx="739775" cy="188912"/>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106" name="Rectangle 90"/>
          <p:cNvSpPr>
            <a:spLocks noChangeArrowheads="1"/>
          </p:cNvSpPr>
          <p:nvPr/>
        </p:nvSpPr>
        <p:spPr bwMode="auto">
          <a:xfrm>
            <a:off x="4051300" y="663575"/>
            <a:ext cx="739775" cy="369888"/>
          </a:xfrm>
          <a:prstGeom prst="rect">
            <a:avLst/>
          </a:prstGeom>
          <a:noFill/>
          <a:ln w="9525">
            <a:noFill/>
            <a:miter lim="800000"/>
            <a:headEnd/>
            <a:tailEnd/>
          </a:ln>
          <a:effectLst/>
        </p:spPr>
        <p:txBody>
          <a:bodyPr lIns="90000" tIns="18000" rIns="90000" bIns="18000"/>
          <a:lstStyle/>
          <a:p>
            <a:pPr algn="ctr">
              <a:spcBef>
                <a:spcPct val="20000"/>
              </a:spcBef>
            </a:pPr>
            <a:r>
              <a:rPr lang="tr-TR" sz="850" b="1"/>
              <a:t>Tutar</a:t>
            </a:r>
          </a:p>
        </p:txBody>
      </p:sp>
      <p:sp>
        <p:nvSpPr>
          <p:cNvPr id="86107" name="Rectangle 91"/>
          <p:cNvSpPr>
            <a:spLocks noChangeArrowheads="1"/>
          </p:cNvSpPr>
          <p:nvPr/>
        </p:nvSpPr>
        <p:spPr bwMode="auto">
          <a:xfrm>
            <a:off x="3546475" y="663575"/>
            <a:ext cx="504825" cy="369888"/>
          </a:xfrm>
          <a:prstGeom prst="rect">
            <a:avLst/>
          </a:prstGeom>
          <a:noFill/>
          <a:ln w="9525">
            <a:noFill/>
            <a:miter lim="800000"/>
            <a:headEnd/>
            <a:tailEnd/>
          </a:ln>
          <a:effectLst/>
        </p:spPr>
        <p:txBody>
          <a:bodyPr lIns="90000" tIns="18000" rIns="90000" bIns="18000"/>
          <a:lstStyle/>
          <a:p>
            <a:pPr algn="ctr">
              <a:spcBef>
                <a:spcPct val="20000"/>
              </a:spcBef>
            </a:pPr>
            <a:r>
              <a:rPr lang="tr-TR" sz="850" b="1" dirty="0"/>
              <a:t>Birim</a:t>
            </a:r>
          </a:p>
          <a:p>
            <a:pPr algn="ctr">
              <a:spcBef>
                <a:spcPct val="20000"/>
              </a:spcBef>
            </a:pPr>
            <a:r>
              <a:rPr lang="tr-TR" sz="850" b="1" dirty="0"/>
              <a:t>Fiyat</a:t>
            </a:r>
          </a:p>
        </p:txBody>
      </p:sp>
      <p:sp>
        <p:nvSpPr>
          <p:cNvPr id="86108" name="Rectangle 92"/>
          <p:cNvSpPr>
            <a:spLocks noChangeArrowheads="1"/>
          </p:cNvSpPr>
          <p:nvPr/>
        </p:nvSpPr>
        <p:spPr bwMode="auto">
          <a:xfrm>
            <a:off x="3051175" y="663575"/>
            <a:ext cx="495300" cy="369888"/>
          </a:xfrm>
          <a:prstGeom prst="rect">
            <a:avLst/>
          </a:prstGeom>
          <a:noFill/>
          <a:ln w="9525">
            <a:noFill/>
            <a:miter lim="800000"/>
            <a:headEnd/>
            <a:tailEnd/>
          </a:ln>
          <a:effectLst/>
        </p:spPr>
        <p:txBody>
          <a:bodyPr lIns="90000" tIns="18000" rIns="90000" bIns="18000"/>
          <a:lstStyle/>
          <a:p>
            <a:pPr algn="ctr">
              <a:spcBef>
                <a:spcPct val="20000"/>
              </a:spcBef>
            </a:pPr>
            <a:r>
              <a:rPr lang="tr-TR" sz="850" b="1"/>
              <a:t>Mik.</a:t>
            </a:r>
          </a:p>
        </p:txBody>
      </p:sp>
      <p:sp>
        <p:nvSpPr>
          <p:cNvPr id="86109" name="Rectangle 93"/>
          <p:cNvSpPr>
            <a:spLocks noChangeArrowheads="1"/>
          </p:cNvSpPr>
          <p:nvPr/>
        </p:nvSpPr>
        <p:spPr bwMode="auto">
          <a:xfrm>
            <a:off x="3546475" y="5373688"/>
            <a:ext cx="504825" cy="588962"/>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110" name="Rectangle 94"/>
          <p:cNvSpPr>
            <a:spLocks noChangeArrowheads="1"/>
          </p:cNvSpPr>
          <p:nvPr/>
        </p:nvSpPr>
        <p:spPr bwMode="auto">
          <a:xfrm>
            <a:off x="3051175" y="5373688"/>
            <a:ext cx="495300" cy="588962"/>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111" name="Rectangle 95"/>
          <p:cNvSpPr>
            <a:spLocks noChangeArrowheads="1"/>
          </p:cNvSpPr>
          <p:nvPr/>
        </p:nvSpPr>
        <p:spPr bwMode="auto">
          <a:xfrm>
            <a:off x="1533525" y="5373688"/>
            <a:ext cx="1517650" cy="588962"/>
          </a:xfrm>
          <a:prstGeom prst="rect">
            <a:avLst/>
          </a:prstGeom>
          <a:noFill/>
          <a:ln w="9525">
            <a:noFill/>
            <a:miter lim="800000"/>
            <a:headEnd/>
            <a:tailEnd/>
          </a:ln>
          <a:effectLst/>
        </p:spPr>
        <p:txBody>
          <a:bodyPr lIns="90000" tIns="18000" rIns="90000" bIns="18000"/>
          <a:lstStyle/>
          <a:p>
            <a:pPr>
              <a:spcBef>
                <a:spcPct val="20000"/>
              </a:spcBef>
            </a:pPr>
            <a:r>
              <a:rPr lang="tr-TR" sz="850"/>
              <a:t>Üretime Sevk</a:t>
            </a:r>
          </a:p>
        </p:txBody>
      </p:sp>
      <p:sp>
        <p:nvSpPr>
          <p:cNvPr id="86112" name="Rectangle 96"/>
          <p:cNvSpPr>
            <a:spLocks noChangeArrowheads="1"/>
          </p:cNvSpPr>
          <p:nvPr/>
        </p:nvSpPr>
        <p:spPr bwMode="auto">
          <a:xfrm>
            <a:off x="900113" y="5373688"/>
            <a:ext cx="633412" cy="588962"/>
          </a:xfrm>
          <a:prstGeom prst="rect">
            <a:avLst/>
          </a:prstGeom>
          <a:noFill/>
          <a:ln w="9525">
            <a:noFill/>
            <a:miter lim="800000"/>
            <a:headEnd/>
            <a:tailEnd/>
          </a:ln>
          <a:effectLst/>
        </p:spPr>
        <p:txBody>
          <a:bodyPr lIns="90000" tIns="18000" rIns="90000" bIns="18000"/>
          <a:lstStyle/>
          <a:p>
            <a:pPr>
              <a:spcBef>
                <a:spcPct val="20000"/>
              </a:spcBef>
            </a:pPr>
            <a:r>
              <a:rPr lang="tr-TR" sz="850"/>
              <a:t>28.11</a:t>
            </a:r>
          </a:p>
        </p:txBody>
      </p:sp>
      <p:sp>
        <p:nvSpPr>
          <p:cNvPr id="86113" name="Rectangle 97"/>
          <p:cNvSpPr>
            <a:spLocks noChangeArrowheads="1"/>
          </p:cNvSpPr>
          <p:nvPr/>
        </p:nvSpPr>
        <p:spPr bwMode="auto">
          <a:xfrm>
            <a:off x="3546475" y="4868863"/>
            <a:ext cx="504825" cy="566737"/>
          </a:xfrm>
          <a:prstGeom prst="rect">
            <a:avLst/>
          </a:prstGeom>
          <a:noFill/>
          <a:ln w="9525">
            <a:noFill/>
            <a:miter lim="800000"/>
            <a:headEnd/>
            <a:tailEnd/>
          </a:ln>
          <a:effectLst/>
        </p:spPr>
        <p:txBody>
          <a:bodyPr lIns="90000" tIns="18000" rIns="90000" bIns="18000"/>
          <a:lstStyle/>
          <a:p>
            <a:pPr algn="r">
              <a:spcBef>
                <a:spcPct val="20000"/>
              </a:spcBef>
            </a:pPr>
            <a:r>
              <a:rPr lang="tr-TR" sz="850"/>
              <a:t>135,0</a:t>
            </a:r>
          </a:p>
        </p:txBody>
      </p:sp>
      <p:sp>
        <p:nvSpPr>
          <p:cNvPr id="86114" name="Rectangle 98"/>
          <p:cNvSpPr>
            <a:spLocks noChangeArrowheads="1"/>
          </p:cNvSpPr>
          <p:nvPr/>
        </p:nvSpPr>
        <p:spPr bwMode="auto">
          <a:xfrm>
            <a:off x="3051175" y="4868863"/>
            <a:ext cx="495300" cy="566737"/>
          </a:xfrm>
          <a:prstGeom prst="rect">
            <a:avLst/>
          </a:prstGeom>
          <a:noFill/>
          <a:ln w="9525">
            <a:noFill/>
            <a:miter lim="800000"/>
            <a:headEnd/>
            <a:tailEnd/>
          </a:ln>
          <a:effectLst/>
        </p:spPr>
        <p:txBody>
          <a:bodyPr lIns="90000" tIns="18000" rIns="90000" bIns="18000"/>
          <a:lstStyle/>
          <a:p>
            <a:pPr algn="r">
              <a:spcBef>
                <a:spcPct val="20000"/>
              </a:spcBef>
            </a:pPr>
            <a:r>
              <a:rPr lang="tr-TR" sz="850"/>
              <a:t>2.000</a:t>
            </a:r>
          </a:p>
        </p:txBody>
      </p:sp>
      <p:sp>
        <p:nvSpPr>
          <p:cNvPr id="86115" name="Rectangle 99"/>
          <p:cNvSpPr>
            <a:spLocks noChangeArrowheads="1"/>
          </p:cNvSpPr>
          <p:nvPr/>
        </p:nvSpPr>
        <p:spPr bwMode="auto">
          <a:xfrm>
            <a:off x="1533525" y="4868863"/>
            <a:ext cx="1517650" cy="566737"/>
          </a:xfrm>
          <a:prstGeom prst="rect">
            <a:avLst/>
          </a:prstGeom>
          <a:noFill/>
          <a:ln w="9525">
            <a:noFill/>
            <a:miter lim="800000"/>
            <a:headEnd/>
            <a:tailEnd/>
          </a:ln>
          <a:effectLst/>
        </p:spPr>
        <p:txBody>
          <a:bodyPr lIns="90000" tIns="18000" rIns="90000" bIns="18000"/>
          <a:lstStyle/>
          <a:p>
            <a:pPr>
              <a:spcBef>
                <a:spcPct val="20000"/>
              </a:spcBef>
            </a:pPr>
            <a:r>
              <a:rPr lang="tr-TR" sz="850"/>
              <a:t>Alış</a:t>
            </a:r>
          </a:p>
        </p:txBody>
      </p:sp>
      <p:sp>
        <p:nvSpPr>
          <p:cNvPr id="86116" name="Rectangle 100"/>
          <p:cNvSpPr>
            <a:spLocks noChangeArrowheads="1"/>
          </p:cNvSpPr>
          <p:nvPr/>
        </p:nvSpPr>
        <p:spPr bwMode="auto">
          <a:xfrm>
            <a:off x="900113" y="4868863"/>
            <a:ext cx="633412" cy="566737"/>
          </a:xfrm>
          <a:prstGeom prst="rect">
            <a:avLst/>
          </a:prstGeom>
          <a:noFill/>
          <a:ln w="9525">
            <a:noFill/>
            <a:miter lim="800000"/>
            <a:headEnd/>
            <a:tailEnd/>
          </a:ln>
          <a:effectLst/>
        </p:spPr>
        <p:txBody>
          <a:bodyPr lIns="90000" tIns="18000" rIns="90000" bIns="18000"/>
          <a:lstStyle/>
          <a:p>
            <a:pPr>
              <a:spcBef>
                <a:spcPct val="20000"/>
              </a:spcBef>
            </a:pPr>
            <a:r>
              <a:rPr lang="tr-TR" sz="850"/>
              <a:t>25.11</a:t>
            </a:r>
          </a:p>
        </p:txBody>
      </p:sp>
      <p:sp>
        <p:nvSpPr>
          <p:cNvPr id="86117" name="Rectangle 101"/>
          <p:cNvSpPr>
            <a:spLocks noChangeArrowheads="1"/>
          </p:cNvSpPr>
          <p:nvPr/>
        </p:nvSpPr>
        <p:spPr bwMode="auto">
          <a:xfrm>
            <a:off x="3546475" y="4076700"/>
            <a:ext cx="504825" cy="739775"/>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118" name="Rectangle 102"/>
          <p:cNvSpPr>
            <a:spLocks noChangeArrowheads="1"/>
          </p:cNvSpPr>
          <p:nvPr/>
        </p:nvSpPr>
        <p:spPr bwMode="auto">
          <a:xfrm>
            <a:off x="3051175" y="4076700"/>
            <a:ext cx="495300" cy="739775"/>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119" name="Rectangle 103"/>
          <p:cNvSpPr>
            <a:spLocks noChangeArrowheads="1"/>
          </p:cNvSpPr>
          <p:nvPr/>
        </p:nvSpPr>
        <p:spPr bwMode="auto">
          <a:xfrm>
            <a:off x="1533525" y="4076700"/>
            <a:ext cx="1517650" cy="739775"/>
          </a:xfrm>
          <a:prstGeom prst="rect">
            <a:avLst/>
          </a:prstGeom>
          <a:noFill/>
          <a:ln w="9525">
            <a:noFill/>
            <a:miter lim="800000"/>
            <a:headEnd/>
            <a:tailEnd/>
          </a:ln>
          <a:effectLst/>
        </p:spPr>
        <p:txBody>
          <a:bodyPr lIns="90000" tIns="18000" rIns="90000" bIns="18000"/>
          <a:lstStyle/>
          <a:p>
            <a:pPr>
              <a:spcBef>
                <a:spcPct val="20000"/>
              </a:spcBef>
            </a:pPr>
            <a:r>
              <a:rPr lang="tr-TR" sz="850"/>
              <a:t>Üretime Sevk</a:t>
            </a:r>
          </a:p>
        </p:txBody>
      </p:sp>
      <p:sp>
        <p:nvSpPr>
          <p:cNvPr id="86120" name="Rectangle 104"/>
          <p:cNvSpPr>
            <a:spLocks noChangeArrowheads="1"/>
          </p:cNvSpPr>
          <p:nvPr/>
        </p:nvSpPr>
        <p:spPr bwMode="auto">
          <a:xfrm>
            <a:off x="900113" y="4076700"/>
            <a:ext cx="633412" cy="739775"/>
          </a:xfrm>
          <a:prstGeom prst="rect">
            <a:avLst/>
          </a:prstGeom>
          <a:noFill/>
          <a:ln w="9525">
            <a:noFill/>
            <a:miter lim="800000"/>
            <a:headEnd/>
            <a:tailEnd/>
          </a:ln>
          <a:effectLst/>
        </p:spPr>
        <p:txBody>
          <a:bodyPr lIns="90000" tIns="18000" rIns="90000" bIns="18000"/>
          <a:lstStyle/>
          <a:p>
            <a:pPr>
              <a:spcBef>
                <a:spcPct val="20000"/>
              </a:spcBef>
            </a:pPr>
            <a:r>
              <a:rPr lang="tr-TR" sz="850"/>
              <a:t>20.11</a:t>
            </a:r>
          </a:p>
        </p:txBody>
      </p:sp>
      <p:sp>
        <p:nvSpPr>
          <p:cNvPr id="86121" name="Rectangle 105"/>
          <p:cNvSpPr>
            <a:spLocks noChangeArrowheads="1"/>
          </p:cNvSpPr>
          <p:nvPr/>
        </p:nvSpPr>
        <p:spPr bwMode="auto">
          <a:xfrm>
            <a:off x="3546475" y="3141663"/>
            <a:ext cx="504825" cy="922337"/>
          </a:xfrm>
          <a:prstGeom prst="rect">
            <a:avLst/>
          </a:prstGeom>
          <a:noFill/>
          <a:ln w="9525">
            <a:noFill/>
            <a:miter lim="800000"/>
            <a:headEnd/>
            <a:tailEnd/>
          </a:ln>
          <a:effectLst/>
        </p:spPr>
        <p:txBody>
          <a:bodyPr lIns="90000" tIns="18000" rIns="90000" bIns="18000"/>
          <a:lstStyle/>
          <a:p>
            <a:pPr algn="r">
              <a:spcBef>
                <a:spcPct val="20000"/>
              </a:spcBef>
            </a:pPr>
            <a:r>
              <a:rPr lang="tr-TR" sz="850"/>
              <a:t>130,0</a:t>
            </a:r>
          </a:p>
        </p:txBody>
      </p:sp>
      <p:sp>
        <p:nvSpPr>
          <p:cNvPr id="86122" name="Rectangle 106"/>
          <p:cNvSpPr>
            <a:spLocks noChangeArrowheads="1"/>
          </p:cNvSpPr>
          <p:nvPr/>
        </p:nvSpPr>
        <p:spPr bwMode="auto">
          <a:xfrm>
            <a:off x="3051175" y="3141663"/>
            <a:ext cx="495300" cy="922337"/>
          </a:xfrm>
          <a:prstGeom prst="rect">
            <a:avLst/>
          </a:prstGeom>
          <a:noFill/>
          <a:ln w="9525">
            <a:noFill/>
            <a:miter lim="800000"/>
            <a:headEnd/>
            <a:tailEnd/>
          </a:ln>
          <a:effectLst/>
        </p:spPr>
        <p:txBody>
          <a:bodyPr lIns="90000" tIns="18000" rIns="90000" bIns="18000"/>
          <a:lstStyle/>
          <a:p>
            <a:pPr algn="r">
              <a:spcBef>
                <a:spcPct val="20000"/>
              </a:spcBef>
            </a:pPr>
            <a:r>
              <a:rPr lang="tr-TR" sz="850"/>
              <a:t>1.000</a:t>
            </a:r>
          </a:p>
        </p:txBody>
      </p:sp>
      <p:sp>
        <p:nvSpPr>
          <p:cNvPr id="86123" name="Rectangle 107"/>
          <p:cNvSpPr>
            <a:spLocks noChangeArrowheads="1"/>
          </p:cNvSpPr>
          <p:nvPr/>
        </p:nvSpPr>
        <p:spPr bwMode="auto">
          <a:xfrm>
            <a:off x="1533525" y="3141663"/>
            <a:ext cx="1517650" cy="922337"/>
          </a:xfrm>
          <a:prstGeom prst="rect">
            <a:avLst/>
          </a:prstGeom>
          <a:noFill/>
          <a:ln w="9525">
            <a:noFill/>
            <a:miter lim="800000"/>
            <a:headEnd/>
            <a:tailEnd/>
          </a:ln>
          <a:effectLst/>
        </p:spPr>
        <p:txBody>
          <a:bodyPr lIns="90000" tIns="18000" rIns="90000" bIns="18000"/>
          <a:lstStyle/>
          <a:p>
            <a:pPr>
              <a:spcBef>
                <a:spcPct val="20000"/>
              </a:spcBef>
            </a:pPr>
            <a:r>
              <a:rPr lang="tr-TR" sz="850"/>
              <a:t>Alış</a:t>
            </a:r>
          </a:p>
        </p:txBody>
      </p:sp>
      <p:sp>
        <p:nvSpPr>
          <p:cNvPr id="86124" name="Rectangle 108"/>
          <p:cNvSpPr>
            <a:spLocks noChangeArrowheads="1"/>
          </p:cNvSpPr>
          <p:nvPr/>
        </p:nvSpPr>
        <p:spPr bwMode="auto">
          <a:xfrm>
            <a:off x="900113" y="3141663"/>
            <a:ext cx="633412" cy="922337"/>
          </a:xfrm>
          <a:prstGeom prst="rect">
            <a:avLst/>
          </a:prstGeom>
          <a:noFill/>
          <a:ln w="9525">
            <a:noFill/>
            <a:miter lim="800000"/>
            <a:headEnd/>
            <a:tailEnd/>
          </a:ln>
          <a:effectLst/>
        </p:spPr>
        <p:txBody>
          <a:bodyPr lIns="90000" tIns="18000" rIns="90000" bIns="18000"/>
          <a:lstStyle/>
          <a:p>
            <a:pPr>
              <a:spcBef>
                <a:spcPct val="20000"/>
              </a:spcBef>
            </a:pPr>
            <a:r>
              <a:rPr lang="tr-TR" sz="850"/>
              <a:t>15.11</a:t>
            </a:r>
          </a:p>
        </p:txBody>
      </p:sp>
      <p:sp>
        <p:nvSpPr>
          <p:cNvPr id="86125" name="Rectangle 109"/>
          <p:cNvSpPr>
            <a:spLocks noChangeArrowheads="1"/>
          </p:cNvSpPr>
          <p:nvPr/>
        </p:nvSpPr>
        <p:spPr bwMode="auto">
          <a:xfrm>
            <a:off x="3546475" y="2417763"/>
            <a:ext cx="504825" cy="757237"/>
          </a:xfrm>
          <a:prstGeom prst="rect">
            <a:avLst/>
          </a:prstGeom>
          <a:noFill/>
          <a:ln w="9525">
            <a:noFill/>
            <a:miter lim="800000"/>
            <a:headEnd/>
            <a:tailEnd/>
          </a:ln>
          <a:effectLst/>
        </p:spPr>
        <p:txBody>
          <a:bodyPr lIns="90000" tIns="18000" rIns="90000" bIns="18000"/>
          <a:lstStyle/>
          <a:p>
            <a:pPr algn="r">
              <a:spcBef>
                <a:spcPct val="20000"/>
              </a:spcBef>
            </a:pPr>
            <a:r>
              <a:rPr lang="tr-TR" sz="850"/>
              <a:t>125,0</a:t>
            </a:r>
          </a:p>
        </p:txBody>
      </p:sp>
      <p:sp>
        <p:nvSpPr>
          <p:cNvPr id="86126" name="Rectangle 110"/>
          <p:cNvSpPr>
            <a:spLocks noChangeArrowheads="1"/>
          </p:cNvSpPr>
          <p:nvPr/>
        </p:nvSpPr>
        <p:spPr bwMode="auto">
          <a:xfrm>
            <a:off x="3051175" y="2417763"/>
            <a:ext cx="495300" cy="757237"/>
          </a:xfrm>
          <a:prstGeom prst="rect">
            <a:avLst/>
          </a:prstGeom>
          <a:noFill/>
          <a:ln w="9525">
            <a:noFill/>
            <a:miter lim="800000"/>
            <a:headEnd/>
            <a:tailEnd/>
          </a:ln>
          <a:effectLst/>
        </p:spPr>
        <p:txBody>
          <a:bodyPr lIns="90000" tIns="18000" rIns="90000" bIns="18000"/>
          <a:lstStyle/>
          <a:p>
            <a:pPr algn="r">
              <a:spcBef>
                <a:spcPct val="20000"/>
              </a:spcBef>
            </a:pPr>
            <a:r>
              <a:rPr lang="tr-TR" sz="850"/>
              <a:t>2.000</a:t>
            </a:r>
          </a:p>
        </p:txBody>
      </p:sp>
      <p:sp>
        <p:nvSpPr>
          <p:cNvPr id="86127" name="Rectangle 111"/>
          <p:cNvSpPr>
            <a:spLocks noChangeArrowheads="1"/>
          </p:cNvSpPr>
          <p:nvPr/>
        </p:nvSpPr>
        <p:spPr bwMode="auto">
          <a:xfrm>
            <a:off x="1533525" y="2417763"/>
            <a:ext cx="1517650" cy="757237"/>
          </a:xfrm>
          <a:prstGeom prst="rect">
            <a:avLst/>
          </a:prstGeom>
          <a:noFill/>
          <a:ln w="9525">
            <a:noFill/>
            <a:miter lim="800000"/>
            <a:headEnd/>
            <a:tailEnd/>
          </a:ln>
          <a:effectLst/>
        </p:spPr>
        <p:txBody>
          <a:bodyPr lIns="90000" tIns="18000" rIns="90000" bIns="18000"/>
          <a:lstStyle/>
          <a:p>
            <a:pPr>
              <a:spcBef>
                <a:spcPct val="20000"/>
              </a:spcBef>
            </a:pPr>
            <a:r>
              <a:rPr lang="tr-TR" sz="850"/>
              <a:t>Alış</a:t>
            </a:r>
          </a:p>
        </p:txBody>
      </p:sp>
      <p:sp>
        <p:nvSpPr>
          <p:cNvPr id="86128" name="Rectangle 112"/>
          <p:cNvSpPr>
            <a:spLocks noChangeArrowheads="1"/>
          </p:cNvSpPr>
          <p:nvPr/>
        </p:nvSpPr>
        <p:spPr bwMode="auto">
          <a:xfrm>
            <a:off x="900113" y="2417763"/>
            <a:ext cx="633412" cy="757237"/>
          </a:xfrm>
          <a:prstGeom prst="rect">
            <a:avLst/>
          </a:prstGeom>
          <a:noFill/>
          <a:ln w="9525">
            <a:noFill/>
            <a:miter lim="800000"/>
            <a:headEnd/>
            <a:tailEnd/>
          </a:ln>
          <a:effectLst/>
        </p:spPr>
        <p:txBody>
          <a:bodyPr lIns="90000" tIns="18000" rIns="90000" bIns="18000"/>
          <a:lstStyle/>
          <a:p>
            <a:pPr>
              <a:spcBef>
                <a:spcPct val="20000"/>
              </a:spcBef>
            </a:pPr>
            <a:r>
              <a:rPr lang="tr-TR" sz="850"/>
              <a:t>12.11</a:t>
            </a:r>
          </a:p>
        </p:txBody>
      </p:sp>
      <p:sp>
        <p:nvSpPr>
          <p:cNvPr id="86129" name="Rectangle 113"/>
          <p:cNvSpPr>
            <a:spLocks noChangeArrowheads="1"/>
          </p:cNvSpPr>
          <p:nvPr/>
        </p:nvSpPr>
        <p:spPr bwMode="auto">
          <a:xfrm>
            <a:off x="3546475" y="1773238"/>
            <a:ext cx="504825" cy="614362"/>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130" name="Rectangle 114"/>
          <p:cNvSpPr>
            <a:spLocks noChangeArrowheads="1"/>
          </p:cNvSpPr>
          <p:nvPr/>
        </p:nvSpPr>
        <p:spPr bwMode="auto">
          <a:xfrm>
            <a:off x="3051175" y="1773238"/>
            <a:ext cx="495300" cy="614362"/>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131" name="Rectangle 115"/>
          <p:cNvSpPr>
            <a:spLocks noChangeArrowheads="1"/>
          </p:cNvSpPr>
          <p:nvPr/>
        </p:nvSpPr>
        <p:spPr bwMode="auto">
          <a:xfrm>
            <a:off x="1533525" y="1773238"/>
            <a:ext cx="1517650" cy="614362"/>
          </a:xfrm>
          <a:prstGeom prst="rect">
            <a:avLst/>
          </a:prstGeom>
          <a:noFill/>
          <a:ln w="9525">
            <a:noFill/>
            <a:miter lim="800000"/>
            <a:headEnd/>
            <a:tailEnd/>
          </a:ln>
          <a:effectLst/>
        </p:spPr>
        <p:txBody>
          <a:bodyPr lIns="90000" tIns="18000" rIns="90000" bIns="18000"/>
          <a:lstStyle/>
          <a:p>
            <a:pPr>
              <a:spcBef>
                <a:spcPct val="20000"/>
              </a:spcBef>
            </a:pPr>
            <a:r>
              <a:rPr lang="tr-TR" sz="850"/>
              <a:t>Üretime Sevk</a:t>
            </a:r>
          </a:p>
        </p:txBody>
      </p:sp>
      <p:sp>
        <p:nvSpPr>
          <p:cNvPr id="86132" name="Rectangle 116"/>
          <p:cNvSpPr>
            <a:spLocks noChangeArrowheads="1"/>
          </p:cNvSpPr>
          <p:nvPr/>
        </p:nvSpPr>
        <p:spPr bwMode="auto">
          <a:xfrm>
            <a:off x="900113" y="1773238"/>
            <a:ext cx="633412" cy="614362"/>
          </a:xfrm>
          <a:prstGeom prst="rect">
            <a:avLst/>
          </a:prstGeom>
          <a:noFill/>
          <a:ln w="9525">
            <a:noFill/>
            <a:miter lim="800000"/>
            <a:headEnd/>
            <a:tailEnd/>
          </a:ln>
          <a:effectLst/>
        </p:spPr>
        <p:txBody>
          <a:bodyPr lIns="90000" tIns="18000" rIns="90000" bIns="18000"/>
          <a:lstStyle/>
          <a:p>
            <a:pPr>
              <a:spcBef>
                <a:spcPct val="20000"/>
              </a:spcBef>
            </a:pPr>
            <a:r>
              <a:rPr lang="tr-TR" sz="850"/>
              <a:t>08.11</a:t>
            </a:r>
          </a:p>
        </p:txBody>
      </p:sp>
      <p:sp>
        <p:nvSpPr>
          <p:cNvPr id="86133" name="Rectangle 117"/>
          <p:cNvSpPr>
            <a:spLocks noChangeArrowheads="1"/>
          </p:cNvSpPr>
          <p:nvPr/>
        </p:nvSpPr>
        <p:spPr bwMode="auto">
          <a:xfrm>
            <a:off x="3546475" y="1196975"/>
            <a:ext cx="504825" cy="581025"/>
          </a:xfrm>
          <a:prstGeom prst="rect">
            <a:avLst/>
          </a:prstGeom>
          <a:noFill/>
          <a:ln w="9525">
            <a:noFill/>
            <a:miter lim="800000"/>
            <a:headEnd/>
            <a:tailEnd/>
          </a:ln>
          <a:effectLst/>
        </p:spPr>
        <p:txBody>
          <a:bodyPr lIns="90000" tIns="18000" rIns="90000" bIns="18000"/>
          <a:lstStyle/>
          <a:p>
            <a:pPr algn="r">
              <a:spcBef>
                <a:spcPct val="20000"/>
              </a:spcBef>
            </a:pPr>
            <a:r>
              <a:rPr lang="tr-TR" sz="850"/>
              <a:t>120,0</a:t>
            </a:r>
          </a:p>
        </p:txBody>
      </p:sp>
      <p:sp>
        <p:nvSpPr>
          <p:cNvPr id="86134" name="Rectangle 118"/>
          <p:cNvSpPr>
            <a:spLocks noChangeArrowheads="1"/>
          </p:cNvSpPr>
          <p:nvPr/>
        </p:nvSpPr>
        <p:spPr bwMode="auto">
          <a:xfrm>
            <a:off x="3051175" y="1196975"/>
            <a:ext cx="495300" cy="581025"/>
          </a:xfrm>
          <a:prstGeom prst="rect">
            <a:avLst/>
          </a:prstGeom>
          <a:noFill/>
          <a:ln w="9525">
            <a:noFill/>
            <a:miter lim="800000"/>
            <a:headEnd/>
            <a:tailEnd/>
          </a:ln>
          <a:effectLst/>
        </p:spPr>
        <p:txBody>
          <a:bodyPr lIns="90000" tIns="18000" rIns="90000" bIns="18000"/>
          <a:lstStyle/>
          <a:p>
            <a:pPr algn="r">
              <a:spcBef>
                <a:spcPct val="20000"/>
              </a:spcBef>
            </a:pPr>
            <a:r>
              <a:rPr lang="tr-TR" sz="850"/>
              <a:t>4.000</a:t>
            </a:r>
          </a:p>
        </p:txBody>
      </p:sp>
      <p:sp>
        <p:nvSpPr>
          <p:cNvPr id="86135" name="Rectangle 119"/>
          <p:cNvSpPr>
            <a:spLocks noChangeArrowheads="1"/>
          </p:cNvSpPr>
          <p:nvPr/>
        </p:nvSpPr>
        <p:spPr bwMode="auto">
          <a:xfrm>
            <a:off x="1533525" y="1196975"/>
            <a:ext cx="1517650" cy="581025"/>
          </a:xfrm>
          <a:prstGeom prst="rect">
            <a:avLst/>
          </a:prstGeom>
          <a:noFill/>
          <a:ln w="9525">
            <a:noFill/>
            <a:miter lim="800000"/>
            <a:headEnd/>
            <a:tailEnd/>
          </a:ln>
          <a:effectLst/>
        </p:spPr>
        <p:txBody>
          <a:bodyPr lIns="90000" tIns="18000" rIns="90000" bIns="18000"/>
          <a:lstStyle/>
          <a:p>
            <a:pPr>
              <a:spcBef>
                <a:spcPct val="20000"/>
              </a:spcBef>
            </a:pPr>
            <a:r>
              <a:rPr lang="tr-TR" sz="850"/>
              <a:t>Alış</a:t>
            </a:r>
          </a:p>
        </p:txBody>
      </p:sp>
      <p:sp>
        <p:nvSpPr>
          <p:cNvPr id="86136" name="Rectangle 120"/>
          <p:cNvSpPr>
            <a:spLocks noChangeArrowheads="1"/>
          </p:cNvSpPr>
          <p:nvPr/>
        </p:nvSpPr>
        <p:spPr bwMode="auto">
          <a:xfrm>
            <a:off x="900113" y="1196975"/>
            <a:ext cx="633412" cy="581025"/>
          </a:xfrm>
          <a:prstGeom prst="rect">
            <a:avLst/>
          </a:prstGeom>
          <a:noFill/>
          <a:ln w="9525">
            <a:noFill/>
            <a:miter lim="800000"/>
            <a:headEnd/>
            <a:tailEnd/>
          </a:ln>
          <a:effectLst/>
        </p:spPr>
        <p:txBody>
          <a:bodyPr lIns="90000" tIns="18000" rIns="90000" bIns="18000"/>
          <a:lstStyle/>
          <a:p>
            <a:pPr>
              <a:spcBef>
                <a:spcPct val="20000"/>
              </a:spcBef>
            </a:pPr>
            <a:r>
              <a:rPr lang="tr-TR" sz="850"/>
              <a:t>05.11</a:t>
            </a:r>
          </a:p>
        </p:txBody>
      </p:sp>
      <p:sp>
        <p:nvSpPr>
          <p:cNvPr id="86137" name="Rectangle 121"/>
          <p:cNvSpPr>
            <a:spLocks noChangeArrowheads="1"/>
          </p:cNvSpPr>
          <p:nvPr/>
        </p:nvSpPr>
        <p:spPr bwMode="auto">
          <a:xfrm>
            <a:off x="3546475" y="1052513"/>
            <a:ext cx="504825" cy="188912"/>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138" name="Rectangle 122"/>
          <p:cNvSpPr>
            <a:spLocks noChangeArrowheads="1"/>
          </p:cNvSpPr>
          <p:nvPr/>
        </p:nvSpPr>
        <p:spPr bwMode="auto">
          <a:xfrm>
            <a:off x="3051175" y="1052513"/>
            <a:ext cx="495300" cy="188912"/>
          </a:xfrm>
          <a:prstGeom prst="rect">
            <a:avLst/>
          </a:prstGeom>
          <a:noFill/>
          <a:ln w="9525">
            <a:noFill/>
            <a:miter lim="800000"/>
            <a:headEnd/>
            <a:tailEnd/>
          </a:ln>
          <a:effectLst/>
        </p:spPr>
        <p:txBody>
          <a:bodyPr lIns="90000" tIns="18000" rIns="90000" bIns="18000"/>
          <a:lstStyle/>
          <a:p>
            <a:pPr algn="r">
              <a:spcBef>
                <a:spcPct val="20000"/>
              </a:spcBef>
            </a:pPr>
            <a:r>
              <a:rPr lang="tr-TR" sz="850"/>
              <a:t>-</a:t>
            </a:r>
          </a:p>
        </p:txBody>
      </p:sp>
      <p:sp>
        <p:nvSpPr>
          <p:cNvPr id="86139" name="Rectangle 123"/>
          <p:cNvSpPr>
            <a:spLocks noChangeArrowheads="1"/>
          </p:cNvSpPr>
          <p:nvPr/>
        </p:nvSpPr>
        <p:spPr bwMode="auto">
          <a:xfrm>
            <a:off x="1533525" y="1052513"/>
            <a:ext cx="1517650" cy="188912"/>
          </a:xfrm>
          <a:prstGeom prst="rect">
            <a:avLst/>
          </a:prstGeom>
          <a:noFill/>
          <a:ln w="9525">
            <a:noFill/>
            <a:miter lim="800000"/>
            <a:headEnd/>
            <a:tailEnd/>
          </a:ln>
          <a:effectLst/>
        </p:spPr>
        <p:txBody>
          <a:bodyPr lIns="90000" tIns="18000" rIns="90000" bIns="18000"/>
          <a:lstStyle/>
          <a:p>
            <a:pPr>
              <a:spcBef>
                <a:spcPct val="20000"/>
              </a:spcBef>
            </a:pPr>
            <a:r>
              <a:rPr lang="tr-TR" sz="850"/>
              <a:t>Geçen Aydan Devir</a:t>
            </a:r>
          </a:p>
        </p:txBody>
      </p:sp>
      <p:sp>
        <p:nvSpPr>
          <p:cNvPr id="86140" name="Rectangle 124"/>
          <p:cNvSpPr>
            <a:spLocks noChangeArrowheads="1"/>
          </p:cNvSpPr>
          <p:nvPr/>
        </p:nvSpPr>
        <p:spPr bwMode="auto">
          <a:xfrm>
            <a:off x="900113" y="1052513"/>
            <a:ext cx="633412" cy="188912"/>
          </a:xfrm>
          <a:prstGeom prst="rect">
            <a:avLst/>
          </a:prstGeom>
          <a:noFill/>
          <a:ln w="9525">
            <a:noFill/>
            <a:miter lim="800000"/>
            <a:headEnd/>
            <a:tailEnd/>
          </a:ln>
          <a:effectLst/>
        </p:spPr>
        <p:txBody>
          <a:bodyPr lIns="90000" tIns="18000" rIns="90000" bIns="18000"/>
          <a:lstStyle/>
          <a:p>
            <a:pPr>
              <a:spcBef>
                <a:spcPct val="20000"/>
              </a:spcBef>
            </a:pPr>
            <a:r>
              <a:rPr lang="tr-TR" sz="850"/>
              <a:t>---</a:t>
            </a:r>
          </a:p>
        </p:txBody>
      </p:sp>
      <p:sp>
        <p:nvSpPr>
          <p:cNvPr id="86141" name="Rectangle 125"/>
          <p:cNvSpPr>
            <a:spLocks noChangeArrowheads="1"/>
          </p:cNvSpPr>
          <p:nvPr/>
        </p:nvSpPr>
        <p:spPr bwMode="auto">
          <a:xfrm>
            <a:off x="3051175" y="476250"/>
            <a:ext cx="1739900" cy="187325"/>
          </a:xfrm>
          <a:prstGeom prst="rect">
            <a:avLst/>
          </a:prstGeom>
          <a:noFill/>
          <a:ln w="9525">
            <a:noFill/>
            <a:miter lim="800000"/>
            <a:headEnd/>
            <a:tailEnd/>
          </a:ln>
          <a:effectLst/>
        </p:spPr>
        <p:txBody>
          <a:bodyPr lIns="90000" tIns="18000" rIns="90000" bIns="18000"/>
          <a:lstStyle/>
          <a:p>
            <a:pPr algn="ctr">
              <a:spcBef>
                <a:spcPct val="20000"/>
              </a:spcBef>
            </a:pPr>
            <a:r>
              <a:rPr lang="tr-TR" sz="850" b="1"/>
              <a:t>Giren</a:t>
            </a:r>
          </a:p>
        </p:txBody>
      </p:sp>
      <p:sp>
        <p:nvSpPr>
          <p:cNvPr id="86142" name="Rectangle 126"/>
          <p:cNvSpPr>
            <a:spLocks noChangeArrowheads="1"/>
          </p:cNvSpPr>
          <p:nvPr/>
        </p:nvSpPr>
        <p:spPr bwMode="auto">
          <a:xfrm>
            <a:off x="1533525" y="476250"/>
            <a:ext cx="1517650" cy="557213"/>
          </a:xfrm>
          <a:prstGeom prst="rect">
            <a:avLst/>
          </a:prstGeom>
          <a:noFill/>
          <a:ln w="9525">
            <a:noFill/>
            <a:miter lim="800000"/>
            <a:headEnd/>
            <a:tailEnd/>
          </a:ln>
          <a:effectLst/>
        </p:spPr>
        <p:txBody>
          <a:bodyPr lIns="90000" tIns="18000" rIns="90000" bIns="18000"/>
          <a:lstStyle/>
          <a:p>
            <a:pPr algn="ctr">
              <a:spcBef>
                <a:spcPct val="20000"/>
              </a:spcBef>
            </a:pPr>
            <a:endParaRPr lang="tr-TR" sz="850" b="1"/>
          </a:p>
          <a:p>
            <a:pPr algn="ctr">
              <a:spcBef>
                <a:spcPct val="20000"/>
              </a:spcBef>
            </a:pPr>
            <a:r>
              <a:rPr lang="tr-TR" sz="850" b="1"/>
              <a:t>Açıklama</a:t>
            </a:r>
          </a:p>
        </p:txBody>
      </p:sp>
      <p:sp>
        <p:nvSpPr>
          <p:cNvPr id="86143" name="Rectangle 127"/>
          <p:cNvSpPr>
            <a:spLocks noChangeArrowheads="1"/>
          </p:cNvSpPr>
          <p:nvPr/>
        </p:nvSpPr>
        <p:spPr bwMode="auto">
          <a:xfrm>
            <a:off x="900113" y="476250"/>
            <a:ext cx="633412" cy="557213"/>
          </a:xfrm>
          <a:prstGeom prst="rect">
            <a:avLst/>
          </a:prstGeom>
          <a:noFill/>
          <a:ln w="9525">
            <a:noFill/>
            <a:miter lim="800000"/>
            <a:headEnd/>
            <a:tailEnd/>
          </a:ln>
          <a:effectLst/>
        </p:spPr>
        <p:txBody>
          <a:bodyPr lIns="90000" tIns="18000" rIns="90000" bIns="18000"/>
          <a:lstStyle/>
          <a:p>
            <a:pPr algn="ctr">
              <a:spcBef>
                <a:spcPct val="20000"/>
              </a:spcBef>
            </a:pPr>
            <a:endParaRPr lang="tr-TR" sz="850" b="1"/>
          </a:p>
          <a:p>
            <a:pPr algn="ctr">
              <a:spcBef>
                <a:spcPct val="20000"/>
              </a:spcBef>
            </a:pPr>
            <a:r>
              <a:rPr lang="tr-TR" sz="850" b="1"/>
              <a:t>Tarih</a:t>
            </a:r>
          </a:p>
        </p:txBody>
      </p:sp>
      <p:sp>
        <p:nvSpPr>
          <p:cNvPr id="86144" name="Line 128"/>
          <p:cNvSpPr>
            <a:spLocks noChangeShapeType="1"/>
          </p:cNvSpPr>
          <p:nvPr/>
        </p:nvSpPr>
        <p:spPr bwMode="auto">
          <a:xfrm>
            <a:off x="900113" y="476250"/>
            <a:ext cx="7265987" cy="0"/>
          </a:xfrm>
          <a:prstGeom prst="line">
            <a:avLst/>
          </a:prstGeom>
          <a:noFill/>
          <a:ln w="9525" cap="sq">
            <a:solidFill>
              <a:schemeClr val="tx1"/>
            </a:solidFill>
            <a:round/>
            <a:headEnd/>
            <a:tailEnd/>
          </a:ln>
          <a:effectLst/>
        </p:spPr>
        <p:txBody>
          <a:bodyPr lIns="90000" tIns="18000" rIns="90000" bIns="18000"/>
          <a:lstStyle/>
          <a:p>
            <a:endParaRPr lang="tr-TR" sz="850"/>
          </a:p>
        </p:txBody>
      </p:sp>
      <p:sp>
        <p:nvSpPr>
          <p:cNvPr id="86145" name="Line 129"/>
          <p:cNvSpPr>
            <a:spLocks noChangeShapeType="1"/>
          </p:cNvSpPr>
          <p:nvPr/>
        </p:nvSpPr>
        <p:spPr bwMode="auto">
          <a:xfrm>
            <a:off x="900113" y="1033463"/>
            <a:ext cx="7265987" cy="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46" name="Line 130"/>
          <p:cNvSpPr>
            <a:spLocks noChangeShapeType="1"/>
          </p:cNvSpPr>
          <p:nvPr/>
        </p:nvSpPr>
        <p:spPr bwMode="auto">
          <a:xfrm>
            <a:off x="900113" y="1222375"/>
            <a:ext cx="7265987" cy="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47" name="Line 131"/>
          <p:cNvSpPr>
            <a:spLocks noChangeShapeType="1"/>
          </p:cNvSpPr>
          <p:nvPr/>
        </p:nvSpPr>
        <p:spPr bwMode="auto">
          <a:xfrm>
            <a:off x="900113" y="1803400"/>
            <a:ext cx="7265987" cy="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48" name="Line 132"/>
          <p:cNvSpPr>
            <a:spLocks noChangeShapeType="1"/>
          </p:cNvSpPr>
          <p:nvPr/>
        </p:nvSpPr>
        <p:spPr bwMode="auto">
          <a:xfrm>
            <a:off x="900113" y="2417763"/>
            <a:ext cx="7265987" cy="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49" name="Line 133"/>
          <p:cNvSpPr>
            <a:spLocks noChangeShapeType="1"/>
          </p:cNvSpPr>
          <p:nvPr/>
        </p:nvSpPr>
        <p:spPr bwMode="auto">
          <a:xfrm>
            <a:off x="900113" y="3175000"/>
            <a:ext cx="7265987" cy="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50" name="Line 134"/>
          <p:cNvSpPr>
            <a:spLocks noChangeShapeType="1"/>
          </p:cNvSpPr>
          <p:nvPr/>
        </p:nvSpPr>
        <p:spPr bwMode="auto">
          <a:xfrm>
            <a:off x="900113" y="4097338"/>
            <a:ext cx="7265987" cy="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51" name="Line 135"/>
          <p:cNvSpPr>
            <a:spLocks noChangeShapeType="1"/>
          </p:cNvSpPr>
          <p:nvPr/>
        </p:nvSpPr>
        <p:spPr bwMode="auto">
          <a:xfrm>
            <a:off x="900113" y="4837113"/>
            <a:ext cx="7265987" cy="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52" name="Line 136"/>
          <p:cNvSpPr>
            <a:spLocks noChangeShapeType="1"/>
          </p:cNvSpPr>
          <p:nvPr/>
        </p:nvSpPr>
        <p:spPr bwMode="auto">
          <a:xfrm>
            <a:off x="900113" y="5403850"/>
            <a:ext cx="7265987" cy="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53" name="Line 137"/>
          <p:cNvSpPr>
            <a:spLocks noChangeShapeType="1"/>
          </p:cNvSpPr>
          <p:nvPr/>
        </p:nvSpPr>
        <p:spPr bwMode="auto">
          <a:xfrm>
            <a:off x="900113" y="6550025"/>
            <a:ext cx="7265987" cy="0"/>
          </a:xfrm>
          <a:prstGeom prst="line">
            <a:avLst/>
          </a:prstGeom>
          <a:noFill/>
          <a:ln w="9525" cap="sq">
            <a:solidFill>
              <a:schemeClr val="tx1"/>
            </a:solidFill>
            <a:round/>
            <a:headEnd/>
            <a:tailEnd/>
          </a:ln>
          <a:effectLst/>
        </p:spPr>
        <p:txBody>
          <a:bodyPr lIns="90000" tIns="18000" rIns="90000" bIns="18000"/>
          <a:lstStyle/>
          <a:p>
            <a:endParaRPr lang="tr-TR" sz="850"/>
          </a:p>
        </p:txBody>
      </p:sp>
      <p:sp>
        <p:nvSpPr>
          <p:cNvPr id="86154" name="Line 138"/>
          <p:cNvSpPr>
            <a:spLocks noChangeShapeType="1"/>
          </p:cNvSpPr>
          <p:nvPr/>
        </p:nvSpPr>
        <p:spPr bwMode="auto">
          <a:xfrm>
            <a:off x="900113" y="476250"/>
            <a:ext cx="0" cy="6073775"/>
          </a:xfrm>
          <a:prstGeom prst="line">
            <a:avLst/>
          </a:prstGeom>
          <a:noFill/>
          <a:ln w="9525" cap="sq">
            <a:solidFill>
              <a:schemeClr val="tx1"/>
            </a:solidFill>
            <a:round/>
            <a:headEnd/>
            <a:tailEnd/>
          </a:ln>
          <a:effectLst/>
        </p:spPr>
        <p:txBody>
          <a:bodyPr lIns="90000" tIns="18000" rIns="90000" bIns="18000"/>
          <a:lstStyle/>
          <a:p>
            <a:endParaRPr lang="tr-TR" sz="850"/>
          </a:p>
        </p:txBody>
      </p:sp>
      <p:sp>
        <p:nvSpPr>
          <p:cNvPr id="86155" name="Line 139"/>
          <p:cNvSpPr>
            <a:spLocks noChangeShapeType="1"/>
          </p:cNvSpPr>
          <p:nvPr/>
        </p:nvSpPr>
        <p:spPr bwMode="auto">
          <a:xfrm>
            <a:off x="1533525" y="476250"/>
            <a:ext cx="0" cy="5516563"/>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56" name="Line 140"/>
          <p:cNvSpPr>
            <a:spLocks noChangeShapeType="1"/>
          </p:cNvSpPr>
          <p:nvPr/>
        </p:nvSpPr>
        <p:spPr bwMode="auto">
          <a:xfrm>
            <a:off x="3051175" y="476250"/>
            <a:ext cx="0" cy="6073775"/>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57" name="Line 141"/>
          <p:cNvSpPr>
            <a:spLocks noChangeShapeType="1"/>
          </p:cNvSpPr>
          <p:nvPr/>
        </p:nvSpPr>
        <p:spPr bwMode="auto">
          <a:xfrm>
            <a:off x="8166100" y="476250"/>
            <a:ext cx="0" cy="6073775"/>
          </a:xfrm>
          <a:prstGeom prst="line">
            <a:avLst/>
          </a:prstGeom>
          <a:noFill/>
          <a:ln w="9525" cap="sq">
            <a:solidFill>
              <a:schemeClr val="tx1"/>
            </a:solidFill>
            <a:round/>
            <a:headEnd/>
            <a:tailEnd/>
          </a:ln>
          <a:effectLst/>
        </p:spPr>
        <p:txBody>
          <a:bodyPr lIns="90000" tIns="18000" rIns="90000" bIns="18000"/>
          <a:lstStyle/>
          <a:p>
            <a:endParaRPr lang="tr-TR" sz="850"/>
          </a:p>
        </p:txBody>
      </p:sp>
      <p:sp>
        <p:nvSpPr>
          <p:cNvPr id="86158" name="Line 142"/>
          <p:cNvSpPr>
            <a:spLocks noChangeShapeType="1"/>
          </p:cNvSpPr>
          <p:nvPr/>
        </p:nvSpPr>
        <p:spPr bwMode="auto">
          <a:xfrm>
            <a:off x="3051175" y="663575"/>
            <a:ext cx="5114925" cy="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59" name="Line 143"/>
          <p:cNvSpPr>
            <a:spLocks noChangeShapeType="1"/>
          </p:cNvSpPr>
          <p:nvPr/>
        </p:nvSpPr>
        <p:spPr bwMode="auto">
          <a:xfrm>
            <a:off x="4791075" y="476250"/>
            <a:ext cx="0" cy="6073775"/>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60" name="Line 144"/>
          <p:cNvSpPr>
            <a:spLocks noChangeShapeType="1"/>
          </p:cNvSpPr>
          <p:nvPr/>
        </p:nvSpPr>
        <p:spPr bwMode="auto">
          <a:xfrm>
            <a:off x="3546475" y="663575"/>
            <a:ext cx="0" cy="5329238"/>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61" name="Line 145"/>
          <p:cNvSpPr>
            <a:spLocks noChangeShapeType="1"/>
          </p:cNvSpPr>
          <p:nvPr/>
        </p:nvSpPr>
        <p:spPr bwMode="auto">
          <a:xfrm>
            <a:off x="4051300" y="663575"/>
            <a:ext cx="0" cy="588645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62" name="Line 146"/>
          <p:cNvSpPr>
            <a:spLocks noChangeShapeType="1"/>
          </p:cNvSpPr>
          <p:nvPr/>
        </p:nvSpPr>
        <p:spPr bwMode="auto">
          <a:xfrm>
            <a:off x="5286375" y="663575"/>
            <a:ext cx="0" cy="5329238"/>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63" name="Line 147"/>
          <p:cNvSpPr>
            <a:spLocks noChangeShapeType="1"/>
          </p:cNvSpPr>
          <p:nvPr/>
        </p:nvSpPr>
        <p:spPr bwMode="auto">
          <a:xfrm>
            <a:off x="5791200" y="663575"/>
            <a:ext cx="0" cy="588645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64" name="Line 148"/>
          <p:cNvSpPr>
            <a:spLocks noChangeShapeType="1"/>
          </p:cNvSpPr>
          <p:nvPr/>
        </p:nvSpPr>
        <p:spPr bwMode="auto">
          <a:xfrm>
            <a:off x="6530975" y="476250"/>
            <a:ext cx="0" cy="6073775"/>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65" name="Line 149"/>
          <p:cNvSpPr>
            <a:spLocks noChangeShapeType="1"/>
          </p:cNvSpPr>
          <p:nvPr/>
        </p:nvSpPr>
        <p:spPr bwMode="auto">
          <a:xfrm>
            <a:off x="7026275" y="663575"/>
            <a:ext cx="0" cy="588645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66" name="Line 150"/>
          <p:cNvSpPr>
            <a:spLocks noChangeShapeType="1"/>
          </p:cNvSpPr>
          <p:nvPr/>
        </p:nvSpPr>
        <p:spPr bwMode="auto">
          <a:xfrm>
            <a:off x="7531100" y="663575"/>
            <a:ext cx="0" cy="588645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67" name="Line 151"/>
          <p:cNvSpPr>
            <a:spLocks noChangeShapeType="1"/>
          </p:cNvSpPr>
          <p:nvPr/>
        </p:nvSpPr>
        <p:spPr bwMode="auto">
          <a:xfrm>
            <a:off x="900113" y="5992813"/>
            <a:ext cx="7265987" cy="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68" name="Line 152"/>
          <p:cNvSpPr>
            <a:spLocks noChangeShapeType="1"/>
          </p:cNvSpPr>
          <p:nvPr/>
        </p:nvSpPr>
        <p:spPr bwMode="auto">
          <a:xfrm>
            <a:off x="6530975" y="1589088"/>
            <a:ext cx="495300" cy="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69" name="Line 153"/>
          <p:cNvSpPr>
            <a:spLocks noChangeShapeType="1"/>
          </p:cNvSpPr>
          <p:nvPr/>
        </p:nvSpPr>
        <p:spPr bwMode="auto">
          <a:xfrm>
            <a:off x="7531100" y="1589088"/>
            <a:ext cx="635000" cy="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72" name="Line 156"/>
          <p:cNvSpPr>
            <a:spLocks noChangeShapeType="1"/>
          </p:cNvSpPr>
          <p:nvPr/>
        </p:nvSpPr>
        <p:spPr bwMode="auto">
          <a:xfrm>
            <a:off x="6530975" y="3876675"/>
            <a:ext cx="495300" cy="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73" name="Line 157"/>
          <p:cNvSpPr>
            <a:spLocks noChangeShapeType="1"/>
          </p:cNvSpPr>
          <p:nvPr/>
        </p:nvSpPr>
        <p:spPr bwMode="auto">
          <a:xfrm>
            <a:off x="7531100" y="3876675"/>
            <a:ext cx="635000" cy="0"/>
          </a:xfrm>
          <a:prstGeom prst="line">
            <a:avLst/>
          </a:prstGeom>
          <a:noFill/>
          <a:ln w="9525">
            <a:solidFill>
              <a:schemeClr val="tx1"/>
            </a:solidFill>
            <a:round/>
            <a:headEnd/>
            <a:tailEnd/>
          </a:ln>
          <a:effectLst/>
        </p:spPr>
        <p:txBody>
          <a:bodyPr lIns="90000" tIns="18000" rIns="90000" bIns="18000"/>
          <a:lstStyle/>
          <a:p>
            <a:endParaRPr lang="tr-TR" sz="850"/>
          </a:p>
        </p:txBody>
      </p:sp>
      <p:sp>
        <p:nvSpPr>
          <p:cNvPr id="86174" name="Line 158"/>
          <p:cNvSpPr>
            <a:spLocks noChangeShapeType="1"/>
          </p:cNvSpPr>
          <p:nvPr/>
        </p:nvSpPr>
        <p:spPr bwMode="auto">
          <a:xfrm>
            <a:off x="4791075" y="4629150"/>
            <a:ext cx="495300" cy="0"/>
          </a:xfrm>
          <a:prstGeom prst="line">
            <a:avLst/>
          </a:prstGeom>
          <a:noFill/>
          <a:ln w="12700">
            <a:solidFill>
              <a:schemeClr val="tx1"/>
            </a:solidFill>
            <a:round/>
            <a:headEnd/>
            <a:tailEnd/>
          </a:ln>
          <a:effectLst/>
        </p:spPr>
        <p:txBody>
          <a:bodyPr/>
          <a:lstStyle/>
          <a:p>
            <a:endParaRPr lang="tr-TR" sz="850"/>
          </a:p>
        </p:txBody>
      </p:sp>
      <p:sp>
        <p:nvSpPr>
          <p:cNvPr id="86175" name="Line 159"/>
          <p:cNvSpPr>
            <a:spLocks noChangeShapeType="1"/>
          </p:cNvSpPr>
          <p:nvPr/>
        </p:nvSpPr>
        <p:spPr bwMode="auto">
          <a:xfrm>
            <a:off x="5791200" y="4629150"/>
            <a:ext cx="739775" cy="0"/>
          </a:xfrm>
          <a:prstGeom prst="line">
            <a:avLst/>
          </a:prstGeom>
          <a:noFill/>
          <a:ln w="12700">
            <a:solidFill>
              <a:schemeClr val="tx1"/>
            </a:solidFill>
            <a:round/>
            <a:headEnd/>
            <a:tailEnd/>
          </a:ln>
          <a:effectLst/>
        </p:spPr>
        <p:txBody>
          <a:bodyPr/>
          <a:lstStyle/>
          <a:p>
            <a:endParaRPr lang="tr-TR" sz="850"/>
          </a:p>
        </p:txBody>
      </p:sp>
      <p:sp>
        <p:nvSpPr>
          <p:cNvPr id="86176" name="Line 160"/>
          <p:cNvSpPr>
            <a:spLocks noChangeShapeType="1"/>
          </p:cNvSpPr>
          <p:nvPr/>
        </p:nvSpPr>
        <p:spPr bwMode="auto">
          <a:xfrm>
            <a:off x="6530975" y="5248275"/>
            <a:ext cx="495300" cy="0"/>
          </a:xfrm>
          <a:prstGeom prst="line">
            <a:avLst/>
          </a:prstGeom>
          <a:noFill/>
          <a:ln w="12700">
            <a:solidFill>
              <a:schemeClr val="tx1"/>
            </a:solidFill>
            <a:round/>
            <a:headEnd/>
            <a:tailEnd/>
          </a:ln>
          <a:effectLst/>
        </p:spPr>
        <p:txBody>
          <a:bodyPr/>
          <a:lstStyle/>
          <a:p>
            <a:endParaRPr lang="tr-TR" sz="850"/>
          </a:p>
        </p:txBody>
      </p:sp>
      <p:sp>
        <p:nvSpPr>
          <p:cNvPr id="86177" name="Line 161"/>
          <p:cNvSpPr>
            <a:spLocks noChangeShapeType="1"/>
          </p:cNvSpPr>
          <p:nvPr/>
        </p:nvSpPr>
        <p:spPr bwMode="auto">
          <a:xfrm>
            <a:off x="7531100" y="5248275"/>
            <a:ext cx="635000" cy="0"/>
          </a:xfrm>
          <a:prstGeom prst="line">
            <a:avLst/>
          </a:prstGeom>
          <a:noFill/>
          <a:ln w="12700">
            <a:solidFill>
              <a:schemeClr val="tx1"/>
            </a:solidFill>
            <a:round/>
            <a:headEnd/>
            <a:tailEnd/>
          </a:ln>
          <a:effectLst/>
        </p:spPr>
        <p:txBody>
          <a:bodyPr/>
          <a:lstStyle/>
          <a:p>
            <a:endParaRPr lang="tr-TR" sz="850"/>
          </a:p>
        </p:txBody>
      </p:sp>
      <p:sp>
        <p:nvSpPr>
          <p:cNvPr id="86184" name="Line 168"/>
          <p:cNvSpPr>
            <a:spLocks noChangeShapeType="1"/>
          </p:cNvSpPr>
          <p:nvPr/>
        </p:nvSpPr>
        <p:spPr bwMode="auto">
          <a:xfrm>
            <a:off x="6530975" y="2200275"/>
            <a:ext cx="495300" cy="0"/>
          </a:xfrm>
          <a:prstGeom prst="line">
            <a:avLst/>
          </a:prstGeom>
          <a:noFill/>
          <a:ln w="12700">
            <a:solidFill>
              <a:schemeClr val="tx1"/>
            </a:solidFill>
            <a:round/>
            <a:headEnd/>
            <a:tailEnd/>
          </a:ln>
          <a:effectLst/>
        </p:spPr>
        <p:txBody>
          <a:bodyPr/>
          <a:lstStyle/>
          <a:p>
            <a:endParaRPr lang="tr-TR" sz="850"/>
          </a:p>
        </p:txBody>
      </p:sp>
      <p:sp>
        <p:nvSpPr>
          <p:cNvPr id="86187" name="Line 171"/>
          <p:cNvSpPr>
            <a:spLocks noChangeShapeType="1"/>
          </p:cNvSpPr>
          <p:nvPr/>
        </p:nvSpPr>
        <p:spPr bwMode="auto">
          <a:xfrm>
            <a:off x="7531100" y="2200275"/>
            <a:ext cx="635000" cy="0"/>
          </a:xfrm>
          <a:prstGeom prst="line">
            <a:avLst/>
          </a:prstGeom>
          <a:noFill/>
          <a:ln w="12700">
            <a:solidFill>
              <a:schemeClr val="tx1"/>
            </a:solidFill>
            <a:round/>
            <a:headEnd/>
            <a:tailEnd/>
          </a:ln>
          <a:effectLst/>
        </p:spPr>
        <p:txBody>
          <a:bodyPr/>
          <a:lstStyle/>
          <a:p>
            <a:endParaRPr lang="tr-TR" sz="850"/>
          </a:p>
        </p:txBody>
      </p:sp>
      <p:sp>
        <p:nvSpPr>
          <p:cNvPr id="86196" name="Line 180"/>
          <p:cNvSpPr>
            <a:spLocks noChangeShapeType="1"/>
          </p:cNvSpPr>
          <p:nvPr/>
        </p:nvSpPr>
        <p:spPr bwMode="auto">
          <a:xfrm>
            <a:off x="6530975" y="2987675"/>
            <a:ext cx="495300" cy="0"/>
          </a:xfrm>
          <a:prstGeom prst="line">
            <a:avLst/>
          </a:prstGeom>
          <a:noFill/>
          <a:ln w="12700">
            <a:solidFill>
              <a:schemeClr val="tx1"/>
            </a:solidFill>
            <a:round/>
            <a:headEnd/>
            <a:tailEnd/>
          </a:ln>
          <a:effectLst/>
        </p:spPr>
        <p:txBody>
          <a:bodyPr/>
          <a:lstStyle/>
          <a:p>
            <a:endParaRPr lang="tr-TR" sz="850"/>
          </a:p>
        </p:txBody>
      </p:sp>
      <p:sp>
        <p:nvSpPr>
          <p:cNvPr id="86199" name="Line 183"/>
          <p:cNvSpPr>
            <a:spLocks noChangeShapeType="1"/>
          </p:cNvSpPr>
          <p:nvPr/>
        </p:nvSpPr>
        <p:spPr bwMode="auto">
          <a:xfrm>
            <a:off x="7531100" y="2987675"/>
            <a:ext cx="635000" cy="0"/>
          </a:xfrm>
          <a:prstGeom prst="line">
            <a:avLst/>
          </a:prstGeom>
          <a:noFill/>
          <a:ln w="12700">
            <a:solidFill>
              <a:schemeClr val="tx1"/>
            </a:solidFill>
            <a:round/>
            <a:headEnd/>
            <a:tailEnd/>
          </a:ln>
          <a:effectLst/>
        </p:spPr>
        <p:txBody>
          <a:bodyPr/>
          <a:lstStyle/>
          <a:p>
            <a:endParaRPr lang="tr-TR" sz="850"/>
          </a:p>
        </p:txBody>
      </p:sp>
      <p:sp>
        <p:nvSpPr>
          <p:cNvPr id="86213" name="Line 197"/>
          <p:cNvSpPr>
            <a:spLocks noChangeShapeType="1"/>
          </p:cNvSpPr>
          <p:nvPr/>
        </p:nvSpPr>
        <p:spPr bwMode="auto">
          <a:xfrm>
            <a:off x="6530975" y="5775325"/>
            <a:ext cx="495300" cy="0"/>
          </a:xfrm>
          <a:prstGeom prst="line">
            <a:avLst/>
          </a:prstGeom>
          <a:noFill/>
          <a:ln w="12700">
            <a:solidFill>
              <a:schemeClr val="tx1"/>
            </a:solidFill>
            <a:round/>
            <a:headEnd/>
            <a:tailEnd/>
          </a:ln>
          <a:effectLst/>
        </p:spPr>
        <p:txBody>
          <a:bodyPr/>
          <a:lstStyle/>
          <a:p>
            <a:endParaRPr lang="tr-TR" sz="850"/>
          </a:p>
        </p:txBody>
      </p:sp>
      <p:sp>
        <p:nvSpPr>
          <p:cNvPr id="86216" name="Line 200"/>
          <p:cNvSpPr>
            <a:spLocks noChangeShapeType="1"/>
          </p:cNvSpPr>
          <p:nvPr/>
        </p:nvSpPr>
        <p:spPr bwMode="auto">
          <a:xfrm>
            <a:off x="7531100" y="5775325"/>
            <a:ext cx="635000" cy="0"/>
          </a:xfrm>
          <a:prstGeom prst="line">
            <a:avLst/>
          </a:prstGeom>
          <a:noFill/>
          <a:ln w="12700">
            <a:solidFill>
              <a:schemeClr val="tx1"/>
            </a:solidFill>
            <a:round/>
            <a:headEnd/>
            <a:tailEnd/>
          </a:ln>
          <a:effectLst/>
        </p:spPr>
        <p:txBody>
          <a:bodyPr/>
          <a:lstStyle/>
          <a:p>
            <a:endParaRPr lang="tr-TR" sz="850"/>
          </a:p>
        </p:txBody>
      </p:sp>
      <p:sp>
        <p:nvSpPr>
          <p:cNvPr id="86219" name="Line 203"/>
          <p:cNvSpPr>
            <a:spLocks noChangeShapeType="1"/>
          </p:cNvSpPr>
          <p:nvPr/>
        </p:nvSpPr>
        <p:spPr bwMode="auto">
          <a:xfrm>
            <a:off x="900113" y="6362700"/>
            <a:ext cx="6126162" cy="0"/>
          </a:xfrm>
          <a:prstGeom prst="line">
            <a:avLst/>
          </a:prstGeom>
          <a:noFill/>
          <a:ln w="9525">
            <a:solidFill>
              <a:schemeClr val="tx1"/>
            </a:solidFill>
            <a:round/>
            <a:headEnd/>
            <a:tailEnd/>
          </a:ln>
          <a:effectLst/>
        </p:spPr>
        <p:txBody>
          <a:bodyPr/>
          <a:lstStyle/>
          <a:p>
            <a:endParaRPr lang="tr-TR" sz="850"/>
          </a:p>
        </p:txBody>
      </p:sp>
      <p:sp>
        <p:nvSpPr>
          <p:cNvPr id="86234" name="Line 218"/>
          <p:cNvSpPr>
            <a:spLocks noChangeShapeType="1"/>
          </p:cNvSpPr>
          <p:nvPr/>
        </p:nvSpPr>
        <p:spPr bwMode="auto">
          <a:xfrm>
            <a:off x="7531100" y="6362700"/>
            <a:ext cx="635000" cy="0"/>
          </a:xfrm>
          <a:prstGeom prst="line">
            <a:avLst/>
          </a:prstGeom>
          <a:noFill/>
          <a:ln w="9525">
            <a:solidFill>
              <a:schemeClr val="tx1"/>
            </a:solidFill>
            <a:round/>
            <a:headEnd/>
            <a:tailEnd/>
          </a:ln>
          <a:effectLst/>
        </p:spPr>
        <p:txBody>
          <a:bodyPr/>
          <a:lstStyle/>
          <a:p>
            <a:endParaRPr lang="tr-TR" sz="8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6049"/>
                                        </p:tgtEl>
                                        <p:attrNameLst>
                                          <p:attrName>style.visibility</p:attrName>
                                        </p:attrNameLst>
                                      </p:cBhvr>
                                      <p:to>
                                        <p:strVal val="visible"/>
                                      </p:to>
                                    </p:set>
                                    <p:animEffect transition="in" filter="randombar(horizontal)">
                                      <p:cBhvr>
                                        <p:cTn id="7" dur="500"/>
                                        <p:tgtEl>
                                          <p:spTgt spid="8604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6058"/>
                                        </p:tgtEl>
                                        <p:attrNameLst>
                                          <p:attrName>style.visibility</p:attrName>
                                        </p:attrNameLst>
                                      </p:cBhvr>
                                      <p:to>
                                        <p:strVal val="visible"/>
                                      </p:to>
                                    </p:set>
                                    <p:animEffect transition="in" filter="randombar(horizontal)">
                                      <p:cBhvr>
                                        <p:cTn id="10" dur="500"/>
                                        <p:tgtEl>
                                          <p:spTgt spid="8605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6067"/>
                                        </p:tgtEl>
                                        <p:attrNameLst>
                                          <p:attrName>style.visibility</p:attrName>
                                        </p:attrNameLst>
                                      </p:cBhvr>
                                      <p:to>
                                        <p:strVal val="visible"/>
                                      </p:to>
                                    </p:set>
                                    <p:animEffect transition="in" filter="randombar(horizontal)">
                                      <p:cBhvr>
                                        <p:cTn id="13" dur="500"/>
                                        <p:tgtEl>
                                          <p:spTgt spid="86067"/>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86077"/>
                                        </p:tgtEl>
                                        <p:attrNameLst>
                                          <p:attrName>style.visibility</p:attrName>
                                        </p:attrNameLst>
                                      </p:cBhvr>
                                      <p:to>
                                        <p:strVal val="visible"/>
                                      </p:to>
                                    </p:set>
                                    <p:animEffect transition="in" filter="randombar(horizontal)">
                                      <p:cBhvr>
                                        <p:cTn id="16" dur="500"/>
                                        <p:tgtEl>
                                          <p:spTgt spid="8607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86086"/>
                                        </p:tgtEl>
                                        <p:attrNameLst>
                                          <p:attrName>style.visibility</p:attrName>
                                        </p:attrNameLst>
                                      </p:cBhvr>
                                      <p:to>
                                        <p:strVal val="visible"/>
                                      </p:to>
                                    </p:set>
                                    <p:animEffect transition="in" filter="randombar(horizontal)">
                                      <p:cBhvr>
                                        <p:cTn id="19" dur="500"/>
                                        <p:tgtEl>
                                          <p:spTgt spid="86086"/>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86095"/>
                                        </p:tgtEl>
                                        <p:attrNameLst>
                                          <p:attrName>style.visibility</p:attrName>
                                        </p:attrNameLst>
                                      </p:cBhvr>
                                      <p:to>
                                        <p:strVal val="visible"/>
                                      </p:to>
                                    </p:set>
                                    <p:animEffect transition="in" filter="randombar(horizontal)">
                                      <p:cBhvr>
                                        <p:cTn id="22" dur="500"/>
                                        <p:tgtEl>
                                          <p:spTgt spid="86095"/>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86105"/>
                                        </p:tgtEl>
                                        <p:attrNameLst>
                                          <p:attrName>style.visibility</p:attrName>
                                        </p:attrNameLst>
                                      </p:cBhvr>
                                      <p:to>
                                        <p:strVal val="visible"/>
                                      </p:to>
                                    </p:set>
                                    <p:animEffect transition="in" filter="randombar(horizontal)">
                                      <p:cBhvr>
                                        <p:cTn id="25" dur="500"/>
                                        <p:tgtEl>
                                          <p:spTgt spid="86105"/>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86137"/>
                                        </p:tgtEl>
                                        <p:attrNameLst>
                                          <p:attrName>style.visibility</p:attrName>
                                        </p:attrNameLst>
                                      </p:cBhvr>
                                      <p:to>
                                        <p:strVal val="visible"/>
                                      </p:to>
                                    </p:set>
                                    <p:animEffect transition="in" filter="randombar(horizontal)">
                                      <p:cBhvr>
                                        <p:cTn id="28" dur="500"/>
                                        <p:tgtEl>
                                          <p:spTgt spid="86137"/>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86138"/>
                                        </p:tgtEl>
                                        <p:attrNameLst>
                                          <p:attrName>style.visibility</p:attrName>
                                        </p:attrNameLst>
                                      </p:cBhvr>
                                      <p:to>
                                        <p:strVal val="visible"/>
                                      </p:to>
                                    </p:set>
                                    <p:animEffect transition="in" filter="randombar(horizontal)">
                                      <p:cBhvr>
                                        <p:cTn id="31" dur="500"/>
                                        <p:tgtEl>
                                          <p:spTgt spid="86138"/>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86139"/>
                                        </p:tgtEl>
                                        <p:attrNameLst>
                                          <p:attrName>style.visibility</p:attrName>
                                        </p:attrNameLst>
                                      </p:cBhvr>
                                      <p:to>
                                        <p:strVal val="visible"/>
                                      </p:to>
                                    </p:set>
                                    <p:animEffect transition="in" filter="randombar(horizontal)">
                                      <p:cBhvr>
                                        <p:cTn id="34" dur="500"/>
                                        <p:tgtEl>
                                          <p:spTgt spid="86139"/>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86140"/>
                                        </p:tgtEl>
                                        <p:attrNameLst>
                                          <p:attrName>style.visibility</p:attrName>
                                        </p:attrNameLst>
                                      </p:cBhvr>
                                      <p:to>
                                        <p:strVal val="visible"/>
                                      </p:to>
                                    </p:set>
                                    <p:animEffect transition="in" filter="randombar(horizontal)">
                                      <p:cBhvr>
                                        <p:cTn id="37" dur="500"/>
                                        <p:tgtEl>
                                          <p:spTgt spid="86140"/>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86032"/>
                                        </p:tgtEl>
                                        <p:attrNameLst>
                                          <p:attrName>style.visibility</p:attrName>
                                        </p:attrNameLst>
                                      </p:cBhvr>
                                      <p:to>
                                        <p:strVal val="visible"/>
                                      </p:to>
                                    </p:set>
                                    <p:animEffect transition="in" filter="randombar(horizontal)">
                                      <p:cBhvr>
                                        <p:cTn id="42" dur="500"/>
                                        <p:tgtEl>
                                          <p:spTgt spid="86032"/>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86033"/>
                                        </p:tgtEl>
                                        <p:attrNameLst>
                                          <p:attrName>style.visibility</p:attrName>
                                        </p:attrNameLst>
                                      </p:cBhvr>
                                      <p:to>
                                        <p:strVal val="visible"/>
                                      </p:to>
                                    </p:set>
                                    <p:animEffect transition="in" filter="randombar(horizontal)">
                                      <p:cBhvr>
                                        <p:cTn id="45" dur="500"/>
                                        <p:tgtEl>
                                          <p:spTgt spid="86033"/>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86048"/>
                                        </p:tgtEl>
                                        <p:attrNameLst>
                                          <p:attrName>style.visibility</p:attrName>
                                        </p:attrNameLst>
                                      </p:cBhvr>
                                      <p:to>
                                        <p:strVal val="visible"/>
                                      </p:to>
                                    </p:set>
                                    <p:animEffect transition="in" filter="randombar(horizontal)">
                                      <p:cBhvr>
                                        <p:cTn id="48" dur="500"/>
                                        <p:tgtEl>
                                          <p:spTgt spid="86048"/>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86057"/>
                                        </p:tgtEl>
                                        <p:attrNameLst>
                                          <p:attrName>style.visibility</p:attrName>
                                        </p:attrNameLst>
                                      </p:cBhvr>
                                      <p:to>
                                        <p:strVal val="visible"/>
                                      </p:to>
                                    </p:set>
                                    <p:animEffect transition="in" filter="randombar(horizontal)">
                                      <p:cBhvr>
                                        <p:cTn id="51" dur="500"/>
                                        <p:tgtEl>
                                          <p:spTgt spid="86057"/>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86066"/>
                                        </p:tgtEl>
                                        <p:attrNameLst>
                                          <p:attrName>style.visibility</p:attrName>
                                        </p:attrNameLst>
                                      </p:cBhvr>
                                      <p:to>
                                        <p:strVal val="visible"/>
                                      </p:to>
                                    </p:set>
                                    <p:animEffect transition="in" filter="randombar(horizontal)">
                                      <p:cBhvr>
                                        <p:cTn id="54" dur="500"/>
                                        <p:tgtEl>
                                          <p:spTgt spid="86066"/>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86076"/>
                                        </p:tgtEl>
                                        <p:attrNameLst>
                                          <p:attrName>style.visibility</p:attrName>
                                        </p:attrNameLst>
                                      </p:cBhvr>
                                      <p:to>
                                        <p:strVal val="visible"/>
                                      </p:to>
                                    </p:set>
                                    <p:animEffect transition="in" filter="randombar(horizontal)">
                                      <p:cBhvr>
                                        <p:cTn id="57" dur="500"/>
                                        <p:tgtEl>
                                          <p:spTgt spid="86076"/>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86085"/>
                                        </p:tgtEl>
                                        <p:attrNameLst>
                                          <p:attrName>style.visibility</p:attrName>
                                        </p:attrNameLst>
                                      </p:cBhvr>
                                      <p:to>
                                        <p:strVal val="visible"/>
                                      </p:to>
                                    </p:set>
                                    <p:animEffect transition="in" filter="randombar(horizontal)">
                                      <p:cBhvr>
                                        <p:cTn id="60" dur="500"/>
                                        <p:tgtEl>
                                          <p:spTgt spid="86085"/>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86094"/>
                                        </p:tgtEl>
                                        <p:attrNameLst>
                                          <p:attrName>style.visibility</p:attrName>
                                        </p:attrNameLst>
                                      </p:cBhvr>
                                      <p:to>
                                        <p:strVal val="visible"/>
                                      </p:to>
                                    </p:set>
                                    <p:animEffect transition="in" filter="randombar(horizontal)">
                                      <p:cBhvr>
                                        <p:cTn id="63" dur="500"/>
                                        <p:tgtEl>
                                          <p:spTgt spid="86094"/>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86104"/>
                                        </p:tgtEl>
                                        <p:attrNameLst>
                                          <p:attrName>style.visibility</p:attrName>
                                        </p:attrNameLst>
                                      </p:cBhvr>
                                      <p:to>
                                        <p:strVal val="visible"/>
                                      </p:to>
                                    </p:set>
                                    <p:animEffect transition="in" filter="randombar(horizontal)">
                                      <p:cBhvr>
                                        <p:cTn id="66" dur="500"/>
                                        <p:tgtEl>
                                          <p:spTgt spid="86104"/>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86133"/>
                                        </p:tgtEl>
                                        <p:attrNameLst>
                                          <p:attrName>style.visibility</p:attrName>
                                        </p:attrNameLst>
                                      </p:cBhvr>
                                      <p:to>
                                        <p:strVal val="visible"/>
                                      </p:to>
                                    </p:set>
                                    <p:animEffect transition="in" filter="randombar(horizontal)">
                                      <p:cBhvr>
                                        <p:cTn id="69" dur="500"/>
                                        <p:tgtEl>
                                          <p:spTgt spid="86133"/>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86134"/>
                                        </p:tgtEl>
                                        <p:attrNameLst>
                                          <p:attrName>style.visibility</p:attrName>
                                        </p:attrNameLst>
                                      </p:cBhvr>
                                      <p:to>
                                        <p:strVal val="visible"/>
                                      </p:to>
                                    </p:set>
                                    <p:animEffect transition="in" filter="randombar(horizontal)">
                                      <p:cBhvr>
                                        <p:cTn id="72" dur="500"/>
                                        <p:tgtEl>
                                          <p:spTgt spid="86134"/>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86135"/>
                                        </p:tgtEl>
                                        <p:attrNameLst>
                                          <p:attrName>style.visibility</p:attrName>
                                        </p:attrNameLst>
                                      </p:cBhvr>
                                      <p:to>
                                        <p:strVal val="visible"/>
                                      </p:to>
                                    </p:set>
                                    <p:animEffect transition="in" filter="randombar(horizontal)">
                                      <p:cBhvr>
                                        <p:cTn id="75" dur="500"/>
                                        <p:tgtEl>
                                          <p:spTgt spid="86135"/>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86168"/>
                                        </p:tgtEl>
                                        <p:attrNameLst>
                                          <p:attrName>style.visibility</p:attrName>
                                        </p:attrNameLst>
                                      </p:cBhvr>
                                      <p:to>
                                        <p:strVal val="visible"/>
                                      </p:to>
                                    </p:set>
                                    <p:animEffect transition="in" filter="randombar(horizontal)">
                                      <p:cBhvr>
                                        <p:cTn id="78" dur="500"/>
                                        <p:tgtEl>
                                          <p:spTgt spid="86168"/>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86169"/>
                                        </p:tgtEl>
                                        <p:attrNameLst>
                                          <p:attrName>style.visibility</p:attrName>
                                        </p:attrNameLst>
                                      </p:cBhvr>
                                      <p:to>
                                        <p:strVal val="visible"/>
                                      </p:to>
                                    </p:set>
                                    <p:animEffect transition="in" filter="randombar(horizontal)">
                                      <p:cBhvr>
                                        <p:cTn id="81" dur="500"/>
                                        <p:tgtEl>
                                          <p:spTgt spid="86169"/>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86136"/>
                                        </p:tgtEl>
                                        <p:attrNameLst>
                                          <p:attrName>style.visibility</p:attrName>
                                        </p:attrNameLst>
                                      </p:cBhvr>
                                      <p:to>
                                        <p:strVal val="visible"/>
                                      </p:to>
                                    </p:set>
                                    <p:animEffect transition="in" filter="randombar(horizontal)">
                                      <p:cBhvr>
                                        <p:cTn id="84" dur="500"/>
                                        <p:tgtEl>
                                          <p:spTgt spid="86136"/>
                                        </p:tgtEl>
                                      </p:cBhvr>
                                    </p:animEffect>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grpId="0" nodeType="clickEffect">
                                  <p:stCondLst>
                                    <p:cond delay="0"/>
                                  </p:stCondLst>
                                  <p:childTnLst>
                                    <p:set>
                                      <p:cBhvr>
                                        <p:cTn id="88" dur="1" fill="hold">
                                          <p:stCondLst>
                                            <p:cond delay="0"/>
                                          </p:stCondLst>
                                        </p:cTn>
                                        <p:tgtEl>
                                          <p:spTgt spid="86186"/>
                                        </p:tgtEl>
                                        <p:attrNameLst>
                                          <p:attrName>style.visibility</p:attrName>
                                        </p:attrNameLst>
                                      </p:cBhvr>
                                      <p:to>
                                        <p:strVal val="visible"/>
                                      </p:to>
                                    </p:set>
                                    <p:animEffect transition="in" filter="randombar(horizontal)">
                                      <p:cBhvr>
                                        <p:cTn id="89" dur="500"/>
                                        <p:tgtEl>
                                          <p:spTgt spid="86186"/>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86183"/>
                                        </p:tgtEl>
                                        <p:attrNameLst>
                                          <p:attrName>style.visibility</p:attrName>
                                        </p:attrNameLst>
                                      </p:cBhvr>
                                      <p:to>
                                        <p:strVal val="visible"/>
                                      </p:to>
                                    </p:set>
                                    <p:animEffect transition="in" filter="randombar(horizontal)">
                                      <p:cBhvr>
                                        <p:cTn id="92" dur="500"/>
                                        <p:tgtEl>
                                          <p:spTgt spid="86183"/>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86030"/>
                                        </p:tgtEl>
                                        <p:attrNameLst>
                                          <p:attrName>style.visibility</p:attrName>
                                        </p:attrNameLst>
                                      </p:cBhvr>
                                      <p:to>
                                        <p:strVal val="visible"/>
                                      </p:to>
                                    </p:set>
                                    <p:animEffect transition="in" filter="randombar(horizontal)">
                                      <p:cBhvr>
                                        <p:cTn id="95" dur="500"/>
                                        <p:tgtEl>
                                          <p:spTgt spid="86030"/>
                                        </p:tgtEl>
                                      </p:cBhvr>
                                    </p:animEffect>
                                  </p:childTnLst>
                                </p:cTn>
                              </p:par>
                              <p:par>
                                <p:cTn id="96" presetID="14" presetClass="entr" presetSubtype="10" fill="hold" grpId="0" nodeType="withEffect">
                                  <p:stCondLst>
                                    <p:cond delay="0"/>
                                  </p:stCondLst>
                                  <p:childTnLst>
                                    <p:set>
                                      <p:cBhvr>
                                        <p:cTn id="97" dur="1" fill="hold">
                                          <p:stCondLst>
                                            <p:cond delay="0"/>
                                          </p:stCondLst>
                                        </p:cTn>
                                        <p:tgtEl>
                                          <p:spTgt spid="86031"/>
                                        </p:tgtEl>
                                        <p:attrNameLst>
                                          <p:attrName>style.visibility</p:attrName>
                                        </p:attrNameLst>
                                      </p:cBhvr>
                                      <p:to>
                                        <p:strVal val="visible"/>
                                      </p:to>
                                    </p:set>
                                    <p:animEffect transition="in" filter="randombar(horizontal)">
                                      <p:cBhvr>
                                        <p:cTn id="98" dur="500"/>
                                        <p:tgtEl>
                                          <p:spTgt spid="86031"/>
                                        </p:tgtEl>
                                      </p:cBhvr>
                                    </p:animEffect>
                                  </p:childTnLst>
                                </p:cTn>
                              </p:par>
                              <p:par>
                                <p:cTn id="99" presetID="14" presetClass="entr" presetSubtype="10" fill="hold" grpId="0" nodeType="withEffect">
                                  <p:stCondLst>
                                    <p:cond delay="0"/>
                                  </p:stCondLst>
                                  <p:childTnLst>
                                    <p:set>
                                      <p:cBhvr>
                                        <p:cTn id="100" dur="1" fill="hold">
                                          <p:stCondLst>
                                            <p:cond delay="0"/>
                                          </p:stCondLst>
                                        </p:cTn>
                                        <p:tgtEl>
                                          <p:spTgt spid="86047"/>
                                        </p:tgtEl>
                                        <p:attrNameLst>
                                          <p:attrName>style.visibility</p:attrName>
                                        </p:attrNameLst>
                                      </p:cBhvr>
                                      <p:to>
                                        <p:strVal val="visible"/>
                                      </p:to>
                                    </p:set>
                                    <p:animEffect transition="in" filter="randombar(horizontal)">
                                      <p:cBhvr>
                                        <p:cTn id="101" dur="500"/>
                                        <p:tgtEl>
                                          <p:spTgt spid="86047"/>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86056"/>
                                        </p:tgtEl>
                                        <p:attrNameLst>
                                          <p:attrName>style.visibility</p:attrName>
                                        </p:attrNameLst>
                                      </p:cBhvr>
                                      <p:to>
                                        <p:strVal val="visible"/>
                                      </p:to>
                                    </p:set>
                                    <p:animEffect transition="in" filter="randombar(horizontal)">
                                      <p:cBhvr>
                                        <p:cTn id="104" dur="500"/>
                                        <p:tgtEl>
                                          <p:spTgt spid="86056"/>
                                        </p:tgtEl>
                                      </p:cBhvr>
                                    </p:animEffect>
                                  </p:childTnLst>
                                </p:cTn>
                              </p:par>
                              <p:par>
                                <p:cTn id="105" presetID="14" presetClass="entr" presetSubtype="10" fill="hold" grpId="0" nodeType="withEffect">
                                  <p:stCondLst>
                                    <p:cond delay="0"/>
                                  </p:stCondLst>
                                  <p:childTnLst>
                                    <p:set>
                                      <p:cBhvr>
                                        <p:cTn id="106" dur="1" fill="hold">
                                          <p:stCondLst>
                                            <p:cond delay="0"/>
                                          </p:stCondLst>
                                        </p:cTn>
                                        <p:tgtEl>
                                          <p:spTgt spid="86065"/>
                                        </p:tgtEl>
                                        <p:attrNameLst>
                                          <p:attrName>style.visibility</p:attrName>
                                        </p:attrNameLst>
                                      </p:cBhvr>
                                      <p:to>
                                        <p:strVal val="visible"/>
                                      </p:to>
                                    </p:set>
                                    <p:animEffect transition="in" filter="randombar(horizontal)">
                                      <p:cBhvr>
                                        <p:cTn id="107" dur="500"/>
                                        <p:tgtEl>
                                          <p:spTgt spid="86065"/>
                                        </p:tgtEl>
                                      </p:cBhvr>
                                    </p:animEffect>
                                  </p:childTnLst>
                                </p:cTn>
                              </p:par>
                              <p:par>
                                <p:cTn id="108" presetID="14" presetClass="entr" presetSubtype="10" fill="hold" grpId="0" nodeType="withEffect">
                                  <p:stCondLst>
                                    <p:cond delay="0"/>
                                  </p:stCondLst>
                                  <p:childTnLst>
                                    <p:set>
                                      <p:cBhvr>
                                        <p:cTn id="109" dur="1" fill="hold">
                                          <p:stCondLst>
                                            <p:cond delay="0"/>
                                          </p:stCondLst>
                                        </p:cTn>
                                        <p:tgtEl>
                                          <p:spTgt spid="86084"/>
                                        </p:tgtEl>
                                        <p:attrNameLst>
                                          <p:attrName>style.visibility</p:attrName>
                                        </p:attrNameLst>
                                      </p:cBhvr>
                                      <p:to>
                                        <p:strVal val="visible"/>
                                      </p:to>
                                    </p:set>
                                    <p:animEffect transition="in" filter="randombar(horizontal)">
                                      <p:cBhvr>
                                        <p:cTn id="110" dur="500"/>
                                        <p:tgtEl>
                                          <p:spTgt spid="86084"/>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86103"/>
                                        </p:tgtEl>
                                        <p:attrNameLst>
                                          <p:attrName>style.visibility</p:attrName>
                                        </p:attrNameLst>
                                      </p:cBhvr>
                                      <p:to>
                                        <p:strVal val="visible"/>
                                      </p:to>
                                    </p:set>
                                    <p:animEffect transition="in" filter="randombar(horizontal)">
                                      <p:cBhvr>
                                        <p:cTn id="113" dur="500"/>
                                        <p:tgtEl>
                                          <p:spTgt spid="86103"/>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86129"/>
                                        </p:tgtEl>
                                        <p:attrNameLst>
                                          <p:attrName>style.visibility</p:attrName>
                                        </p:attrNameLst>
                                      </p:cBhvr>
                                      <p:to>
                                        <p:strVal val="visible"/>
                                      </p:to>
                                    </p:set>
                                    <p:animEffect transition="in" filter="randombar(horizontal)">
                                      <p:cBhvr>
                                        <p:cTn id="116" dur="500"/>
                                        <p:tgtEl>
                                          <p:spTgt spid="86129"/>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86130"/>
                                        </p:tgtEl>
                                        <p:attrNameLst>
                                          <p:attrName>style.visibility</p:attrName>
                                        </p:attrNameLst>
                                      </p:cBhvr>
                                      <p:to>
                                        <p:strVal val="visible"/>
                                      </p:to>
                                    </p:set>
                                    <p:animEffect transition="in" filter="randombar(horizontal)">
                                      <p:cBhvr>
                                        <p:cTn id="119" dur="500"/>
                                        <p:tgtEl>
                                          <p:spTgt spid="86130"/>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86131"/>
                                        </p:tgtEl>
                                        <p:attrNameLst>
                                          <p:attrName>style.visibility</p:attrName>
                                        </p:attrNameLst>
                                      </p:cBhvr>
                                      <p:to>
                                        <p:strVal val="visible"/>
                                      </p:to>
                                    </p:set>
                                    <p:animEffect transition="in" filter="randombar(horizontal)">
                                      <p:cBhvr>
                                        <p:cTn id="122" dur="500"/>
                                        <p:tgtEl>
                                          <p:spTgt spid="86131"/>
                                        </p:tgtEl>
                                      </p:cBhvr>
                                    </p:animEffect>
                                  </p:childTnLst>
                                </p:cTn>
                              </p:par>
                              <p:par>
                                <p:cTn id="123" presetID="14" presetClass="entr" presetSubtype="10" fill="hold" grpId="0" nodeType="withEffect">
                                  <p:stCondLst>
                                    <p:cond delay="0"/>
                                  </p:stCondLst>
                                  <p:childTnLst>
                                    <p:set>
                                      <p:cBhvr>
                                        <p:cTn id="124" dur="1" fill="hold">
                                          <p:stCondLst>
                                            <p:cond delay="0"/>
                                          </p:stCondLst>
                                        </p:cTn>
                                        <p:tgtEl>
                                          <p:spTgt spid="86184"/>
                                        </p:tgtEl>
                                        <p:attrNameLst>
                                          <p:attrName>style.visibility</p:attrName>
                                        </p:attrNameLst>
                                      </p:cBhvr>
                                      <p:to>
                                        <p:strVal val="visible"/>
                                      </p:to>
                                    </p:set>
                                    <p:animEffect transition="in" filter="randombar(horizontal)">
                                      <p:cBhvr>
                                        <p:cTn id="125" dur="500"/>
                                        <p:tgtEl>
                                          <p:spTgt spid="86184"/>
                                        </p:tgtEl>
                                      </p:cBhvr>
                                    </p:animEffect>
                                  </p:childTnLst>
                                </p:cTn>
                              </p:par>
                              <p:par>
                                <p:cTn id="126" presetID="14" presetClass="entr" presetSubtype="10" fill="hold" grpId="0" nodeType="withEffect">
                                  <p:stCondLst>
                                    <p:cond delay="0"/>
                                  </p:stCondLst>
                                  <p:childTnLst>
                                    <p:set>
                                      <p:cBhvr>
                                        <p:cTn id="127" dur="1" fill="hold">
                                          <p:stCondLst>
                                            <p:cond delay="0"/>
                                          </p:stCondLst>
                                        </p:cTn>
                                        <p:tgtEl>
                                          <p:spTgt spid="86187"/>
                                        </p:tgtEl>
                                        <p:attrNameLst>
                                          <p:attrName>style.visibility</p:attrName>
                                        </p:attrNameLst>
                                      </p:cBhvr>
                                      <p:to>
                                        <p:strVal val="visible"/>
                                      </p:to>
                                    </p:set>
                                    <p:animEffect transition="in" filter="randombar(horizontal)">
                                      <p:cBhvr>
                                        <p:cTn id="128" dur="500"/>
                                        <p:tgtEl>
                                          <p:spTgt spid="86187"/>
                                        </p:tgtEl>
                                      </p:cBhvr>
                                    </p:animEffect>
                                  </p:childTnLst>
                                </p:cTn>
                              </p:par>
                              <p:par>
                                <p:cTn id="129" presetID="14" presetClass="entr" presetSubtype="10" fill="hold" grpId="0" nodeType="withEffect">
                                  <p:stCondLst>
                                    <p:cond delay="0"/>
                                  </p:stCondLst>
                                  <p:childTnLst>
                                    <p:set>
                                      <p:cBhvr>
                                        <p:cTn id="130" dur="1" fill="hold">
                                          <p:stCondLst>
                                            <p:cond delay="0"/>
                                          </p:stCondLst>
                                        </p:cTn>
                                        <p:tgtEl>
                                          <p:spTgt spid="86132"/>
                                        </p:tgtEl>
                                        <p:attrNameLst>
                                          <p:attrName>style.visibility</p:attrName>
                                        </p:attrNameLst>
                                      </p:cBhvr>
                                      <p:to>
                                        <p:strVal val="visible"/>
                                      </p:to>
                                    </p:set>
                                    <p:animEffect transition="in" filter="randombar(horizontal)">
                                      <p:cBhvr>
                                        <p:cTn id="131" dur="500"/>
                                        <p:tgtEl>
                                          <p:spTgt spid="86132"/>
                                        </p:tgtEl>
                                      </p:cBhvr>
                                    </p:animEffect>
                                  </p:childTnLst>
                                </p:cTn>
                              </p:par>
                            </p:childTnLst>
                          </p:cTn>
                        </p:par>
                      </p:childTnLst>
                    </p:cTn>
                  </p:par>
                  <p:par>
                    <p:cTn id="132" fill="hold">
                      <p:stCondLst>
                        <p:cond delay="indefinite"/>
                      </p:stCondLst>
                      <p:childTnLst>
                        <p:par>
                          <p:cTn id="133" fill="hold">
                            <p:stCondLst>
                              <p:cond delay="0"/>
                            </p:stCondLst>
                            <p:childTnLst>
                              <p:par>
                                <p:cTn id="134" presetID="14" presetClass="entr" presetSubtype="10" fill="hold" grpId="0" nodeType="clickEffect">
                                  <p:stCondLst>
                                    <p:cond delay="0"/>
                                  </p:stCondLst>
                                  <p:childTnLst>
                                    <p:set>
                                      <p:cBhvr>
                                        <p:cTn id="135" dur="1" fill="hold">
                                          <p:stCondLst>
                                            <p:cond delay="0"/>
                                          </p:stCondLst>
                                        </p:cTn>
                                        <p:tgtEl>
                                          <p:spTgt spid="86198"/>
                                        </p:tgtEl>
                                        <p:attrNameLst>
                                          <p:attrName>style.visibility</p:attrName>
                                        </p:attrNameLst>
                                      </p:cBhvr>
                                      <p:to>
                                        <p:strVal val="visible"/>
                                      </p:to>
                                    </p:set>
                                    <p:animEffect transition="in" filter="randombar(horizontal)">
                                      <p:cBhvr>
                                        <p:cTn id="136" dur="500"/>
                                        <p:tgtEl>
                                          <p:spTgt spid="86198"/>
                                        </p:tgtEl>
                                      </p:cBhvr>
                                    </p:animEffect>
                                  </p:childTnLst>
                                </p:cTn>
                              </p:par>
                              <p:par>
                                <p:cTn id="137" presetID="14" presetClass="entr" presetSubtype="10" fill="hold" grpId="0" nodeType="withEffect">
                                  <p:stCondLst>
                                    <p:cond delay="0"/>
                                  </p:stCondLst>
                                  <p:childTnLst>
                                    <p:set>
                                      <p:cBhvr>
                                        <p:cTn id="138" dur="1" fill="hold">
                                          <p:stCondLst>
                                            <p:cond delay="0"/>
                                          </p:stCondLst>
                                        </p:cTn>
                                        <p:tgtEl>
                                          <p:spTgt spid="86195"/>
                                        </p:tgtEl>
                                        <p:attrNameLst>
                                          <p:attrName>style.visibility</p:attrName>
                                        </p:attrNameLst>
                                      </p:cBhvr>
                                      <p:to>
                                        <p:strVal val="visible"/>
                                      </p:to>
                                    </p:set>
                                    <p:animEffect transition="in" filter="randombar(horizontal)">
                                      <p:cBhvr>
                                        <p:cTn id="139" dur="500"/>
                                        <p:tgtEl>
                                          <p:spTgt spid="86195"/>
                                        </p:tgtEl>
                                      </p:cBhvr>
                                    </p:animEffect>
                                  </p:childTnLst>
                                </p:cTn>
                              </p:par>
                              <p:par>
                                <p:cTn id="140" presetID="14" presetClass="entr" presetSubtype="10" fill="hold" grpId="0" nodeType="withEffect">
                                  <p:stCondLst>
                                    <p:cond delay="0"/>
                                  </p:stCondLst>
                                  <p:childTnLst>
                                    <p:set>
                                      <p:cBhvr>
                                        <p:cTn id="141" dur="1" fill="hold">
                                          <p:stCondLst>
                                            <p:cond delay="0"/>
                                          </p:stCondLst>
                                        </p:cTn>
                                        <p:tgtEl>
                                          <p:spTgt spid="86046"/>
                                        </p:tgtEl>
                                        <p:attrNameLst>
                                          <p:attrName>style.visibility</p:attrName>
                                        </p:attrNameLst>
                                      </p:cBhvr>
                                      <p:to>
                                        <p:strVal val="visible"/>
                                      </p:to>
                                    </p:set>
                                    <p:animEffect transition="in" filter="randombar(horizontal)">
                                      <p:cBhvr>
                                        <p:cTn id="142" dur="500"/>
                                        <p:tgtEl>
                                          <p:spTgt spid="86046"/>
                                        </p:tgtEl>
                                      </p:cBhvr>
                                    </p:animEffect>
                                  </p:childTnLst>
                                </p:cTn>
                              </p:par>
                              <p:par>
                                <p:cTn id="143" presetID="14" presetClass="entr" presetSubtype="10" fill="hold" grpId="0" nodeType="withEffect">
                                  <p:stCondLst>
                                    <p:cond delay="0"/>
                                  </p:stCondLst>
                                  <p:childTnLst>
                                    <p:set>
                                      <p:cBhvr>
                                        <p:cTn id="144" dur="1" fill="hold">
                                          <p:stCondLst>
                                            <p:cond delay="0"/>
                                          </p:stCondLst>
                                        </p:cTn>
                                        <p:tgtEl>
                                          <p:spTgt spid="86055"/>
                                        </p:tgtEl>
                                        <p:attrNameLst>
                                          <p:attrName>style.visibility</p:attrName>
                                        </p:attrNameLst>
                                      </p:cBhvr>
                                      <p:to>
                                        <p:strVal val="visible"/>
                                      </p:to>
                                    </p:set>
                                    <p:animEffect transition="in" filter="randombar(horizontal)">
                                      <p:cBhvr>
                                        <p:cTn id="145" dur="500"/>
                                        <p:tgtEl>
                                          <p:spTgt spid="86055"/>
                                        </p:tgtEl>
                                      </p:cBhvr>
                                    </p:animEffect>
                                  </p:childTnLst>
                                </p:cTn>
                              </p:par>
                              <p:par>
                                <p:cTn id="146" presetID="14" presetClass="entr" presetSubtype="10" fill="hold" grpId="0" nodeType="withEffect">
                                  <p:stCondLst>
                                    <p:cond delay="0"/>
                                  </p:stCondLst>
                                  <p:childTnLst>
                                    <p:set>
                                      <p:cBhvr>
                                        <p:cTn id="147" dur="1" fill="hold">
                                          <p:stCondLst>
                                            <p:cond delay="0"/>
                                          </p:stCondLst>
                                        </p:cTn>
                                        <p:tgtEl>
                                          <p:spTgt spid="86064"/>
                                        </p:tgtEl>
                                        <p:attrNameLst>
                                          <p:attrName>style.visibility</p:attrName>
                                        </p:attrNameLst>
                                      </p:cBhvr>
                                      <p:to>
                                        <p:strVal val="visible"/>
                                      </p:to>
                                    </p:set>
                                    <p:animEffect transition="in" filter="randombar(horizontal)">
                                      <p:cBhvr>
                                        <p:cTn id="148" dur="500"/>
                                        <p:tgtEl>
                                          <p:spTgt spid="86064"/>
                                        </p:tgtEl>
                                      </p:cBhvr>
                                    </p:animEffect>
                                  </p:childTnLst>
                                </p:cTn>
                              </p:par>
                              <p:par>
                                <p:cTn id="149" presetID="14" presetClass="entr" presetSubtype="10" fill="hold" grpId="0" nodeType="withEffect">
                                  <p:stCondLst>
                                    <p:cond delay="0"/>
                                  </p:stCondLst>
                                  <p:childTnLst>
                                    <p:set>
                                      <p:cBhvr>
                                        <p:cTn id="150" dur="1" fill="hold">
                                          <p:stCondLst>
                                            <p:cond delay="0"/>
                                          </p:stCondLst>
                                        </p:cTn>
                                        <p:tgtEl>
                                          <p:spTgt spid="86074"/>
                                        </p:tgtEl>
                                        <p:attrNameLst>
                                          <p:attrName>style.visibility</p:attrName>
                                        </p:attrNameLst>
                                      </p:cBhvr>
                                      <p:to>
                                        <p:strVal val="visible"/>
                                      </p:to>
                                    </p:set>
                                    <p:animEffect transition="in" filter="randombar(horizontal)">
                                      <p:cBhvr>
                                        <p:cTn id="151" dur="500"/>
                                        <p:tgtEl>
                                          <p:spTgt spid="86074"/>
                                        </p:tgtEl>
                                      </p:cBhvr>
                                    </p:animEffect>
                                  </p:childTnLst>
                                </p:cTn>
                              </p:par>
                              <p:par>
                                <p:cTn id="152" presetID="14" presetClass="entr" presetSubtype="10" fill="hold" grpId="0" nodeType="withEffect">
                                  <p:stCondLst>
                                    <p:cond delay="0"/>
                                  </p:stCondLst>
                                  <p:childTnLst>
                                    <p:set>
                                      <p:cBhvr>
                                        <p:cTn id="153" dur="1" fill="hold">
                                          <p:stCondLst>
                                            <p:cond delay="0"/>
                                          </p:stCondLst>
                                        </p:cTn>
                                        <p:tgtEl>
                                          <p:spTgt spid="86083"/>
                                        </p:tgtEl>
                                        <p:attrNameLst>
                                          <p:attrName>style.visibility</p:attrName>
                                        </p:attrNameLst>
                                      </p:cBhvr>
                                      <p:to>
                                        <p:strVal val="visible"/>
                                      </p:to>
                                    </p:set>
                                    <p:animEffect transition="in" filter="randombar(horizontal)">
                                      <p:cBhvr>
                                        <p:cTn id="154" dur="500"/>
                                        <p:tgtEl>
                                          <p:spTgt spid="86083"/>
                                        </p:tgtEl>
                                      </p:cBhvr>
                                    </p:animEffect>
                                  </p:childTnLst>
                                </p:cTn>
                              </p:par>
                              <p:par>
                                <p:cTn id="155" presetID="14" presetClass="entr" presetSubtype="10" fill="hold" grpId="0" nodeType="withEffect">
                                  <p:stCondLst>
                                    <p:cond delay="0"/>
                                  </p:stCondLst>
                                  <p:childTnLst>
                                    <p:set>
                                      <p:cBhvr>
                                        <p:cTn id="156" dur="1" fill="hold">
                                          <p:stCondLst>
                                            <p:cond delay="0"/>
                                          </p:stCondLst>
                                        </p:cTn>
                                        <p:tgtEl>
                                          <p:spTgt spid="86092"/>
                                        </p:tgtEl>
                                        <p:attrNameLst>
                                          <p:attrName>style.visibility</p:attrName>
                                        </p:attrNameLst>
                                      </p:cBhvr>
                                      <p:to>
                                        <p:strVal val="visible"/>
                                      </p:to>
                                    </p:set>
                                    <p:animEffect transition="in" filter="randombar(horizontal)">
                                      <p:cBhvr>
                                        <p:cTn id="157" dur="500"/>
                                        <p:tgtEl>
                                          <p:spTgt spid="86092"/>
                                        </p:tgtEl>
                                      </p:cBhvr>
                                    </p:animEffect>
                                  </p:childTnLst>
                                </p:cTn>
                              </p:par>
                              <p:par>
                                <p:cTn id="158" presetID="14" presetClass="entr" presetSubtype="10" fill="hold" grpId="0" nodeType="withEffect">
                                  <p:stCondLst>
                                    <p:cond delay="0"/>
                                  </p:stCondLst>
                                  <p:childTnLst>
                                    <p:set>
                                      <p:cBhvr>
                                        <p:cTn id="159" dur="1" fill="hold">
                                          <p:stCondLst>
                                            <p:cond delay="0"/>
                                          </p:stCondLst>
                                        </p:cTn>
                                        <p:tgtEl>
                                          <p:spTgt spid="86102"/>
                                        </p:tgtEl>
                                        <p:attrNameLst>
                                          <p:attrName>style.visibility</p:attrName>
                                        </p:attrNameLst>
                                      </p:cBhvr>
                                      <p:to>
                                        <p:strVal val="visible"/>
                                      </p:to>
                                    </p:set>
                                    <p:animEffect transition="in" filter="randombar(horizontal)">
                                      <p:cBhvr>
                                        <p:cTn id="160" dur="500"/>
                                        <p:tgtEl>
                                          <p:spTgt spid="86102"/>
                                        </p:tgtEl>
                                      </p:cBhvr>
                                    </p:animEffect>
                                  </p:childTnLst>
                                </p:cTn>
                              </p:par>
                              <p:par>
                                <p:cTn id="161" presetID="14" presetClass="entr" presetSubtype="10" fill="hold" grpId="0" nodeType="withEffect">
                                  <p:stCondLst>
                                    <p:cond delay="0"/>
                                  </p:stCondLst>
                                  <p:childTnLst>
                                    <p:set>
                                      <p:cBhvr>
                                        <p:cTn id="162" dur="1" fill="hold">
                                          <p:stCondLst>
                                            <p:cond delay="0"/>
                                          </p:stCondLst>
                                        </p:cTn>
                                        <p:tgtEl>
                                          <p:spTgt spid="86125"/>
                                        </p:tgtEl>
                                        <p:attrNameLst>
                                          <p:attrName>style.visibility</p:attrName>
                                        </p:attrNameLst>
                                      </p:cBhvr>
                                      <p:to>
                                        <p:strVal val="visible"/>
                                      </p:to>
                                    </p:set>
                                    <p:animEffect transition="in" filter="randombar(horizontal)">
                                      <p:cBhvr>
                                        <p:cTn id="163" dur="500"/>
                                        <p:tgtEl>
                                          <p:spTgt spid="86125"/>
                                        </p:tgtEl>
                                      </p:cBhvr>
                                    </p:animEffect>
                                  </p:childTnLst>
                                </p:cTn>
                              </p:par>
                              <p:par>
                                <p:cTn id="164" presetID="14" presetClass="entr" presetSubtype="10" fill="hold" grpId="0" nodeType="withEffect">
                                  <p:stCondLst>
                                    <p:cond delay="0"/>
                                  </p:stCondLst>
                                  <p:childTnLst>
                                    <p:set>
                                      <p:cBhvr>
                                        <p:cTn id="165" dur="1" fill="hold">
                                          <p:stCondLst>
                                            <p:cond delay="0"/>
                                          </p:stCondLst>
                                        </p:cTn>
                                        <p:tgtEl>
                                          <p:spTgt spid="86126"/>
                                        </p:tgtEl>
                                        <p:attrNameLst>
                                          <p:attrName>style.visibility</p:attrName>
                                        </p:attrNameLst>
                                      </p:cBhvr>
                                      <p:to>
                                        <p:strVal val="visible"/>
                                      </p:to>
                                    </p:set>
                                    <p:animEffect transition="in" filter="randombar(horizontal)">
                                      <p:cBhvr>
                                        <p:cTn id="166" dur="500"/>
                                        <p:tgtEl>
                                          <p:spTgt spid="86126"/>
                                        </p:tgtEl>
                                      </p:cBhvr>
                                    </p:animEffect>
                                  </p:childTnLst>
                                </p:cTn>
                              </p:par>
                              <p:par>
                                <p:cTn id="167" presetID="14" presetClass="entr" presetSubtype="10" fill="hold" grpId="0" nodeType="withEffect">
                                  <p:stCondLst>
                                    <p:cond delay="0"/>
                                  </p:stCondLst>
                                  <p:childTnLst>
                                    <p:set>
                                      <p:cBhvr>
                                        <p:cTn id="168" dur="1" fill="hold">
                                          <p:stCondLst>
                                            <p:cond delay="0"/>
                                          </p:stCondLst>
                                        </p:cTn>
                                        <p:tgtEl>
                                          <p:spTgt spid="86127"/>
                                        </p:tgtEl>
                                        <p:attrNameLst>
                                          <p:attrName>style.visibility</p:attrName>
                                        </p:attrNameLst>
                                      </p:cBhvr>
                                      <p:to>
                                        <p:strVal val="visible"/>
                                      </p:to>
                                    </p:set>
                                    <p:animEffect transition="in" filter="randombar(horizontal)">
                                      <p:cBhvr>
                                        <p:cTn id="169" dur="500"/>
                                        <p:tgtEl>
                                          <p:spTgt spid="86127"/>
                                        </p:tgtEl>
                                      </p:cBhvr>
                                    </p:animEffect>
                                  </p:childTnLst>
                                </p:cTn>
                              </p:par>
                              <p:par>
                                <p:cTn id="170" presetID="14" presetClass="entr" presetSubtype="10" fill="hold" grpId="0" nodeType="withEffect">
                                  <p:stCondLst>
                                    <p:cond delay="0"/>
                                  </p:stCondLst>
                                  <p:childTnLst>
                                    <p:set>
                                      <p:cBhvr>
                                        <p:cTn id="171" dur="1" fill="hold">
                                          <p:stCondLst>
                                            <p:cond delay="0"/>
                                          </p:stCondLst>
                                        </p:cTn>
                                        <p:tgtEl>
                                          <p:spTgt spid="86196"/>
                                        </p:tgtEl>
                                        <p:attrNameLst>
                                          <p:attrName>style.visibility</p:attrName>
                                        </p:attrNameLst>
                                      </p:cBhvr>
                                      <p:to>
                                        <p:strVal val="visible"/>
                                      </p:to>
                                    </p:set>
                                    <p:animEffect transition="in" filter="randombar(horizontal)">
                                      <p:cBhvr>
                                        <p:cTn id="172" dur="500"/>
                                        <p:tgtEl>
                                          <p:spTgt spid="86196"/>
                                        </p:tgtEl>
                                      </p:cBhvr>
                                    </p:animEffect>
                                  </p:childTnLst>
                                </p:cTn>
                              </p:par>
                              <p:par>
                                <p:cTn id="173" presetID="14" presetClass="entr" presetSubtype="10" fill="hold" grpId="0" nodeType="withEffect">
                                  <p:stCondLst>
                                    <p:cond delay="0"/>
                                  </p:stCondLst>
                                  <p:childTnLst>
                                    <p:set>
                                      <p:cBhvr>
                                        <p:cTn id="174" dur="1" fill="hold">
                                          <p:stCondLst>
                                            <p:cond delay="0"/>
                                          </p:stCondLst>
                                        </p:cTn>
                                        <p:tgtEl>
                                          <p:spTgt spid="86199"/>
                                        </p:tgtEl>
                                        <p:attrNameLst>
                                          <p:attrName>style.visibility</p:attrName>
                                        </p:attrNameLst>
                                      </p:cBhvr>
                                      <p:to>
                                        <p:strVal val="visible"/>
                                      </p:to>
                                    </p:set>
                                    <p:animEffect transition="in" filter="randombar(horizontal)">
                                      <p:cBhvr>
                                        <p:cTn id="175" dur="500"/>
                                        <p:tgtEl>
                                          <p:spTgt spid="86199"/>
                                        </p:tgtEl>
                                      </p:cBhvr>
                                    </p:animEffect>
                                  </p:childTnLst>
                                </p:cTn>
                              </p:par>
                              <p:par>
                                <p:cTn id="176" presetID="14" presetClass="entr" presetSubtype="10" fill="hold" grpId="0" nodeType="withEffect">
                                  <p:stCondLst>
                                    <p:cond delay="0"/>
                                  </p:stCondLst>
                                  <p:childTnLst>
                                    <p:set>
                                      <p:cBhvr>
                                        <p:cTn id="177" dur="1" fill="hold">
                                          <p:stCondLst>
                                            <p:cond delay="0"/>
                                          </p:stCondLst>
                                        </p:cTn>
                                        <p:tgtEl>
                                          <p:spTgt spid="86128"/>
                                        </p:tgtEl>
                                        <p:attrNameLst>
                                          <p:attrName>style.visibility</p:attrName>
                                        </p:attrNameLst>
                                      </p:cBhvr>
                                      <p:to>
                                        <p:strVal val="visible"/>
                                      </p:to>
                                    </p:set>
                                    <p:animEffect transition="in" filter="randombar(horizontal)">
                                      <p:cBhvr>
                                        <p:cTn id="178" dur="500"/>
                                        <p:tgtEl>
                                          <p:spTgt spid="86128"/>
                                        </p:tgtEl>
                                      </p:cBhvr>
                                    </p:animEffect>
                                  </p:childTnLst>
                                </p:cTn>
                              </p:par>
                            </p:childTnLst>
                          </p:cTn>
                        </p:par>
                      </p:childTnLst>
                    </p:cTn>
                  </p:par>
                  <p:par>
                    <p:cTn id="179" fill="hold">
                      <p:stCondLst>
                        <p:cond delay="indefinite"/>
                      </p:stCondLst>
                      <p:childTnLst>
                        <p:par>
                          <p:cTn id="180" fill="hold">
                            <p:stCondLst>
                              <p:cond delay="0"/>
                            </p:stCondLst>
                            <p:childTnLst>
                              <p:par>
                                <p:cTn id="181" presetID="14" presetClass="entr" presetSubtype="10" fill="hold" grpId="0" nodeType="clickEffect">
                                  <p:stCondLst>
                                    <p:cond delay="0"/>
                                  </p:stCondLst>
                                  <p:childTnLst>
                                    <p:set>
                                      <p:cBhvr>
                                        <p:cTn id="182" dur="1" fill="hold">
                                          <p:stCondLst>
                                            <p:cond delay="0"/>
                                          </p:stCondLst>
                                        </p:cTn>
                                        <p:tgtEl>
                                          <p:spTgt spid="86028"/>
                                        </p:tgtEl>
                                        <p:attrNameLst>
                                          <p:attrName>style.visibility</p:attrName>
                                        </p:attrNameLst>
                                      </p:cBhvr>
                                      <p:to>
                                        <p:strVal val="visible"/>
                                      </p:to>
                                    </p:set>
                                    <p:animEffect transition="in" filter="randombar(horizontal)">
                                      <p:cBhvr>
                                        <p:cTn id="183" dur="500"/>
                                        <p:tgtEl>
                                          <p:spTgt spid="86028"/>
                                        </p:tgtEl>
                                      </p:cBhvr>
                                    </p:animEffect>
                                  </p:childTnLst>
                                </p:cTn>
                              </p:par>
                              <p:par>
                                <p:cTn id="184" presetID="14" presetClass="entr" presetSubtype="10" fill="hold" grpId="0" nodeType="withEffect">
                                  <p:stCondLst>
                                    <p:cond delay="0"/>
                                  </p:stCondLst>
                                  <p:childTnLst>
                                    <p:set>
                                      <p:cBhvr>
                                        <p:cTn id="185" dur="1" fill="hold">
                                          <p:stCondLst>
                                            <p:cond delay="0"/>
                                          </p:stCondLst>
                                        </p:cTn>
                                        <p:tgtEl>
                                          <p:spTgt spid="86029"/>
                                        </p:tgtEl>
                                        <p:attrNameLst>
                                          <p:attrName>style.visibility</p:attrName>
                                        </p:attrNameLst>
                                      </p:cBhvr>
                                      <p:to>
                                        <p:strVal val="visible"/>
                                      </p:to>
                                    </p:set>
                                    <p:animEffect transition="in" filter="randombar(horizontal)">
                                      <p:cBhvr>
                                        <p:cTn id="186" dur="500"/>
                                        <p:tgtEl>
                                          <p:spTgt spid="86029"/>
                                        </p:tgtEl>
                                      </p:cBhvr>
                                    </p:animEffect>
                                  </p:childTnLst>
                                </p:cTn>
                              </p:par>
                              <p:par>
                                <p:cTn id="187" presetID="14" presetClass="entr" presetSubtype="10" fill="hold" grpId="0" nodeType="withEffect">
                                  <p:stCondLst>
                                    <p:cond delay="0"/>
                                  </p:stCondLst>
                                  <p:childTnLst>
                                    <p:set>
                                      <p:cBhvr>
                                        <p:cTn id="188" dur="1" fill="hold">
                                          <p:stCondLst>
                                            <p:cond delay="0"/>
                                          </p:stCondLst>
                                        </p:cTn>
                                        <p:tgtEl>
                                          <p:spTgt spid="86045"/>
                                        </p:tgtEl>
                                        <p:attrNameLst>
                                          <p:attrName>style.visibility</p:attrName>
                                        </p:attrNameLst>
                                      </p:cBhvr>
                                      <p:to>
                                        <p:strVal val="visible"/>
                                      </p:to>
                                    </p:set>
                                    <p:animEffect transition="in" filter="randombar(horizontal)">
                                      <p:cBhvr>
                                        <p:cTn id="189" dur="500"/>
                                        <p:tgtEl>
                                          <p:spTgt spid="86045"/>
                                        </p:tgtEl>
                                      </p:cBhvr>
                                    </p:animEffect>
                                  </p:childTnLst>
                                </p:cTn>
                              </p:par>
                              <p:par>
                                <p:cTn id="190" presetID="14" presetClass="entr" presetSubtype="10" fill="hold" grpId="0" nodeType="withEffect">
                                  <p:stCondLst>
                                    <p:cond delay="0"/>
                                  </p:stCondLst>
                                  <p:childTnLst>
                                    <p:set>
                                      <p:cBhvr>
                                        <p:cTn id="191" dur="1" fill="hold">
                                          <p:stCondLst>
                                            <p:cond delay="0"/>
                                          </p:stCondLst>
                                        </p:cTn>
                                        <p:tgtEl>
                                          <p:spTgt spid="86054"/>
                                        </p:tgtEl>
                                        <p:attrNameLst>
                                          <p:attrName>style.visibility</p:attrName>
                                        </p:attrNameLst>
                                      </p:cBhvr>
                                      <p:to>
                                        <p:strVal val="visible"/>
                                      </p:to>
                                    </p:set>
                                    <p:animEffect transition="in" filter="randombar(horizontal)">
                                      <p:cBhvr>
                                        <p:cTn id="192" dur="500"/>
                                        <p:tgtEl>
                                          <p:spTgt spid="86054"/>
                                        </p:tgtEl>
                                      </p:cBhvr>
                                    </p:animEffect>
                                  </p:childTnLst>
                                </p:cTn>
                              </p:par>
                              <p:par>
                                <p:cTn id="193" presetID="14" presetClass="entr" presetSubtype="10" fill="hold" grpId="0" nodeType="withEffect">
                                  <p:stCondLst>
                                    <p:cond delay="0"/>
                                  </p:stCondLst>
                                  <p:childTnLst>
                                    <p:set>
                                      <p:cBhvr>
                                        <p:cTn id="194" dur="1" fill="hold">
                                          <p:stCondLst>
                                            <p:cond delay="0"/>
                                          </p:stCondLst>
                                        </p:cTn>
                                        <p:tgtEl>
                                          <p:spTgt spid="86063"/>
                                        </p:tgtEl>
                                        <p:attrNameLst>
                                          <p:attrName>style.visibility</p:attrName>
                                        </p:attrNameLst>
                                      </p:cBhvr>
                                      <p:to>
                                        <p:strVal val="visible"/>
                                      </p:to>
                                    </p:set>
                                    <p:animEffect transition="in" filter="randombar(horizontal)">
                                      <p:cBhvr>
                                        <p:cTn id="195" dur="500"/>
                                        <p:tgtEl>
                                          <p:spTgt spid="86063"/>
                                        </p:tgtEl>
                                      </p:cBhvr>
                                    </p:animEffect>
                                  </p:childTnLst>
                                </p:cTn>
                              </p:par>
                              <p:par>
                                <p:cTn id="196" presetID="14" presetClass="entr" presetSubtype="10" fill="hold" grpId="0" nodeType="withEffect">
                                  <p:stCondLst>
                                    <p:cond delay="0"/>
                                  </p:stCondLst>
                                  <p:childTnLst>
                                    <p:set>
                                      <p:cBhvr>
                                        <p:cTn id="197" dur="1" fill="hold">
                                          <p:stCondLst>
                                            <p:cond delay="0"/>
                                          </p:stCondLst>
                                        </p:cTn>
                                        <p:tgtEl>
                                          <p:spTgt spid="86073"/>
                                        </p:tgtEl>
                                        <p:attrNameLst>
                                          <p:attrName>style.visibility</p:attrName>
                                        </p:attrNameLst>
                                      </p:cBhvr>
                                      <p:to>
                                        <p:strVal val="visible"/>
                                      </p:to>
                                    </p:set>
                                    <p:animEffect transition="in" filter="randombar(horizontal)">
                                      <p:cBhvr>
                                        <p:cTn id="198" dur="500"/>
                                        <p:tgtEl>
                                          <p:spTgt spid="86073"/>
                                        </p:tgtEl>
                                      </p:cBhvr>
                                    </p:animEffect>
                                  </p:childTnLst>
                                </p:cTn>
                              </p:par>
                              <p:par>
                                <p:cTn id="199" presetID="14" presetClass="entr" presetSubtype="10" fill="hold" grpId="0" nodeType="withEffect">
                                  <p:stCondLst>
                                    <p:cond delay="0"/>
                                  </p:stCondLst>
                                  <p:childTnLst>
                                    <p:set>
                                      <p:cBhvr>
                                        <p:cTn id="200" dur="1" fill="hold">
                                          <p:stCondLst>
                                            <p:cond delay="0"/>
                                          </p:stCondLst>
                                        </p:cTn>
                                        <p:tgtEl>
                                          <p:spTgt spid="86082"/>
                                        </p:tgtEl>
                                        <p:attrNameLst>
                                          <p:attrName>style.visibility</p:attrName>
                                        </p:attrNameLst>
                                      </p:cBhvr>
                                      <p:to>
                                        <p:strVal val="visible"/>
                                      </p:to>
                                    </p:set>
                                    <p:animEffect transition="in" filter="randombar(horizontal)">
                                      <p:cBhvr>
                                        <p:cTn id="201" dur="500"/>
                                        <p:tgtEl>
                                          <p:spTgt spid="86082"/>
                                        </p:tgtEl>
                                      </p:cBhvr>
                                    </p:animEffect>
                                  </p:childTnLst>
                                </p:cTn>
                              </p:par>
                              <p:par>
                                <p:cTn id="202" presetID="14" presetClass="entr" presetSubtype="10" fill="hold" grpId="0" nodeType="withEffect">
                                  <p:stCondLst>
                                    <p:cond delay="0"/>
                                  </p:stCondLst>
                                  <p:childTnLst>
                                    <p:set>
                                      <p:cBhvr>
                                        <p:cTn id="203" dur="1" fill="hold">
                                          <p:stCondLst>
                                            <p:cond delay="0"/>
                                          </p:stCondLst>
                                        </p:cTn>
                                        <p:tgtEl>
                                          <p:spTgt spid="86091"/>
                                        </p:tgtEl>
                                        <p:attrNameLst>
                                          <p:attrName>style.visibility</p:attrName>
                                        </p:attrNameLst>
                                      </p:cBhvr>
                                      <p:to>
                                        <p:strVal val="visible"/>
                                      </p:to>
                                    </p:set>
                                    <p:animEffect transition="in" filter="randombar(horizontal)">
                                      <p:cBhvr>
                                        <p:cTn id="204" dur="500"/>
                                        <p:tgtEl>
                                          <p:spTgt spid="86091"/>
                                        </p:tgtEl>
                                      </p:cBhvr>
                                    </p:animEffect>
                                  </p:childTnLst>
                                </p:cTn>
                              </p:par>
                              <p:par>
                                <p:cTn id="205" presetID="14" presetClass="entr" presetSubtype="10" fill="hold" grpId="0" nodeType="withEffect">
                                  <p:stCondLst>
                                    <p:cond delay="0"/>
                                  </p:stCondLst>
                                  <p:childTnLst>
                                    <p:set>
                                      <p:cBhvr>
                                        <p:cTn id="206" dur="1" fill="hold">
                                          <p:stCondLst>
                                            <p:cond delay="0"/>
                                          </p:stCondLst>
                                        </p:cTn>
                                        <p:tgtEl>
                                          <p:spTgt spid="86101"/>
                                        </p:tgtEl>
                                        <p:attrNameLst>
                                          <p:attrName>style.visibility</p:attrName>
                                        </p:attrNameLst>
                                      </p:cBhvr>
                                      <p:to>
                                        <p:strVal val="visible"/>
                                      </p:to>
                                    </p:set>
                                    <p:animEffect transition="in" filter="randombar(horizontal)">
                                      <p:cBhvr>
                                        <p:cTn id="207" dur="500"/>
                                        <p:tgtEl>
                                          <p:spTgt spid="86101"/>
                                        </p:tgtEl>
                                      </p:cBhvr>
                                    </p:animEffect>
                                  </p:childTnLst>
                                </p:cTn>
                              </p:par>
                              <p:par>
                                <p:cTn id="208" presetID="14" presetClass="entr" presetSubtype="10" fill="hold" grpId="0" nodeType="withEffect">
                                  <p:stCondLst>
                                    <p:cond delay="0"/>
                                  </p:stCondLst>
                                  <p:childTnLst>
                                    <p:set>
                                      <p:cBhvr>
                                        <p:cTn id="209" dur="1" fill="hold">
                                          <p:stCondLst>
                                            <p:cond delay="0"/>
                                          </p:stCondLst>
                                        </p:cTn>
                                        <p:tgtEl>
                                          <p:spTgt spid="86121"/>
                                        </p:tgtEl>
                                        <p:attrNameLst>
                                          <p:attrName>style.visibility</p:attrName>
                                        </p:attrNameLst>
                                      </p:cBhvr>
                                      <p:to>
                                        <p:strVal val="visible"/>
                                      </p:to>
                                    </p:set>
                                    <p:animEffect transition="in" filter="randombar(horizontal)">
                                      <p:cBhvr>
                                        <p:cTn id="210" dur="500"/>
                                        <p:tgtEl>
                                          <p:spTgt spid="86121"/>
                                        </p:tgtEl>
                                      </p:cBhvr>
                                    </p:animEffect>
                                  </p:childTnLst>
                                </p:cTn>
                              </p:par>
                              <p:par>
                                <p:cTn id="211" presetID="14" presetClass="entr" presetSubtype="10" fill="hold" grpId="0" nodeType="withEffect">
                                  <p:stCondLst>
                                    <p:cond delay="0"/>
                                  </p:stCondLst>
                                  <p:childTnLst>
                                    <p:set>
                                      <p:cBhvr>
                                        <p:cTn id="212" dur="1" fill="hold">
                                          <p:stCondLst>
                                            <p:cond delay="0"/>
                                          </p:stCondLst>
                                        </p:cTn>
                                        <p:tgtEl>
                                          <p:spTgt spid="86122"/>
                                        </p:tgtEl>
                                        <p:attrNameLst>
                                          <p:attrName>style.visibility</p:attrName>
                                        </p:attrNameLst>
                                      </p:cBhvr>
                                      <p:to>
                                        <p:strVal val="visible"/>
                                      </p:to>
                                    </p:set>
                                    <p:animEffect transition="in" filter="randombar(horizontal)">
                                      <p:cBhvr>
                                        <p:cTn id="213" dur="500"/>
                                        <p:tgtEl>
                                          <p:spTgt spid="86122"/>
                                        </p:tgtEl>
                                      </p:cBhvr>
                                    </p:animEffect>
                                  </p:childTnLst>
                                </p:cTn>
                              </p:par>
                              <p:par>
                                <p:cTn id="214" presetID="14" presetClass="entr" presetSubtype="10" fill="hold" grpId="0" nodeType="withEffect">
                                  <p:stCondLst>
                                    <p:cond delay="0"/>
                                  </p:stCondLst>
                                  <p:childTnLst>
                                    <p:set>
                                      <p:cBhvr>
                                        <p:cTn id="215" dur="1" fill="hold">
                                          <p:stCondLst>
                                            <p:cond delay="0"/>
                                          </p:stCondLst>
                                        </p:cTn>
                                        <p:tgtEl>
                                          <p:spTgt spid="86123"/>
                                        </p:tgtEl>
                                        <p:attrNameLst>
                                          <p:attrName>style.visibility</p:attrName>
                                        </p:attrNameLst>
                                      </p:cBhvr>
                                      <p:to>
                                        <p:strVal val="visible"/>
                                      </p:to>
                                    </p:set>
                                    <p:animEffect transition="in" filter="randombar(horizontal)">
                                      <p:cBhvr>
                                        <p:cTn id="216" dur="500"/>
                                        <p:tgtEl>
                                          <p:spTgt spid="86123"/>
                                        </p:tgtEl>
                                      </p:cBhvr>
                                    </p:animEffect>
                                  </p:childTnLst>
                                </p:cTn>
                              </p:par>
                              <p:par>
                                <p:cTn id="217" presetID="14" presetClass="entr" presetSubtype="10" fill="hold" grpId="0" nodeType="withEffect">
                                  <p:stCondLst>
                                    <p:cond delay="0"/>
                                  </p:stCondLst>
                                  <p:childTnLst>
                                    <p:set>
                                      <p:cBhvr>
                                        <p:cTn id="218" dur="1" fill="hold">
                                          <p:stCondLst>
                                            <p:cond delay="0"/>
                                          </p:stCondLst>
                                        </p:cTn>
                                        <p:tgtEl>
                                          <p:spTgt spid="86172"/>
                                        </p:tgtEl>
                                        <p:attrNameLst>
                                          <p:attrName>style.visibility</p:attrName>
                                        </p:attrNameLst>
                                      </p:cBhvr>
                                      <p:to>
                                        <p:strVal val="visible"/>
                                      </p:to>
                                    </p:set>
                                    <p:animEffect transition="in" filter="randombar(horizontal)">
                                      <p:cBhvr>
                                        <p:cTn id="219" dur="500"/>
                                        <p:tgtEl>
                                          <p:spTgt spid="86172"/>
                                        </p:tgtEl>
                                      </p:cBhvr>
                                    </p:animEffect>
                                  </p:childTnLst>
                                </p:cTn>
                              </p:par>
                              <p:par>
                                <p:cTn id="220" presetID="14" presetClass="entr" presetSubtype="10" fill="hold" grpId="0" nodeType="withEffect">
                                  <p:stCondLst>
                                    <p:cond delay="0"/>
                                  </p:stCondLst>
                                  <p:childTnLst>
                                    <p:set>
                                      <p:cBhvr>
                                        <p:cTn id="221" dur="1" fill="hold">
                                          <p:stCondLst>
                                            <p:cond delay="0"/>
                                          </p:stCondLst>
                                        </p:cTn>
                                        <p:tgtEl>
                                          <p:spTgt spid="86173"/>
                                        </p:tgtEl>
                                        <p:attrNameLst>
                                          <p:attrName>style.visibility</p:attrName>
                                        </p:attrNameLst>
                                      </p:cBhvr>
                                      <p:to>
                                        <p:strVal val="visible"/>
                                      </p:to>
                                    </p:set>
                                    <p:animEffect transition="in" filter="randombar(horizontal)">
                                      <p:cBhvr>
                                        <p:cTn id="222" dur="500"/>
                                        <p:tgtEl>
                                          <p:spTgt spid="86173"/>
                                        </p:tgtEl>
                                      </p:cBhvr>
                                    </p:animEffect>
                                  </p:childTnLst>
                                </p:cTn>
                              </p:par>
                              <p:par>
                                <p:cTn id="223" presetID="14" presetClass="entr" presetSubtype="10" fill="hold" grpId="0" nodeType="withEffect">
                                  <p:stCondLst>
                                    <p:cond delay="0"/>
                                  </p:stCondLst>
                                  <p:childTnLst>
                                    <p:set>
                                      <p:cBhvr>
                                        <p:cTn id="224" dur="1" fill="hold">
                                          <p:stCondLst>
                                            <p:cond delay="0"/>
                                          </p:stCondLst>
                                        </p:cTn>
                                        <p:tgtEl>
                                          <p:spTgt spid="86124"/>
                                        </p:tgtEl>
                                        <p:attrNameLst>
                                          <p:attrName>style.visibility</p:attrName>
                                        </p:attrNameLst>
                                      </p:cBhvr>
                                      <p:to>
                                        <p:strVal val="visible"/>
                                      </p:to>
                                    </p:set>
                                    <p:animEffect transition="in" filter="randombar(horizontal)">
                                      <p:cBhvr>
                                        <p:cTn id="225" dur="500"/>
                                        <p:tgtEl>
                                          <p:spTgt spid="86124"/>
                                        </p:tgtEl>
                                      </p:cBhvr>
                                    </p:animEffect>
                                  </p:childTnLst>
                                </p:cTn>
                              </p:par>
                            </p:childTnLst>
                          </p:cTn>
                        </p:par>
                      </p:childTnLst>
                    </p:cTn>
                  </p:par>
                  <p:par>
                    <p:cTn id="226" fill="hold">
                      <p:stCondLst>
                        <p:cond delay="indefinite"/>
                      </p:stCondLst>
                      <p:childTnLst>
                        <p:par>
                          <p:cTn id="227" fill="hold">
                            <p:stCondLst>
                              <p:cond delay="0"/>
                            </p:stCondLst>
                            <p:childTnLst>
                              <p:par>
                                <p:cTn id="228" presetID="14" presetClass="entr" presetSubtype="10" fill="hold" grpId="0" nodeType="clickEffect">
                                  <p:stCondLst>
                                    <p:cond delay="0"/>
                                  </p:stCondLst>
                                  <p:childTnLst>
                                    <p:set>
                                      <p:cBhvr>
                                        <p:cTn id="229" dur="1" fill="hold">
                                          <p:stCondLst>
                                            <p:cond delay="0"/>
                                          </p:stCondLst>
                                        </p:cTn>
                                        <p:tgtEl>
                                          <p:spTgt spid="86026"/>
                                        </p:tgtEl>
                                        <p:attrNameLst>
                                          <p:attrName>style.visibility</p:attrName>
                                        </p:attrNameLst>
                                      </p:cBhvr>
                                      <p:to>
                                        <p:strVal val="visible"/>
                                      </p:to>
                                    </p:set>
                                    <p:animEffect transition="in" filter="randombar(horizontal)">
                                      <p:cBhvr>
                                        <p:cTn id="230" dur="500"/>
                                        <p:tgtEl>
                                          <p:spTgt spid="86026"/>
                                        </p:tgtEl>
                                      </p:cBhvr>
                                    </p:animEffect>
                                  </p:childTnLst>
                                </p:cTn>
                              </p:par>
                              <p:par>
                                <p:cTn id="231" presetID="14" presetClass="entr" presetSubtype="10" fill="hold" grpId="0" nodeType="withEffect">
                                  <p:stCondLst>
                                    <p:cond delay="0"/>
                                  </p:stCondLst>
                                  <p:childTnLst>
                                    <p:set>
                                      <p:cBhvr>
                                        <p:cTn id="232" dur="1" fill="hold">
                                          <p:stCondLst>
                                            <p:cond delay="0"/>
                                          </p:stCondLst>
                                        </p:cTn>
                                        <p:tgtEl>
                                          <p:spTgt spid="86027"/>
                                        </p:tgtEl>
                                        <p:attrNameLst>
                                          <p:attrName>style.visibility</p:attrName>
                                        </p:attrNameLst>
                                      </p:cBhvr>
                                      <p:to>
                                        <p:strVal val="visible"/>
                                      </p:to>
                                    </p:set>
                                    <p:animEffect transition="in" filter="randombar(horizontal)">
                                      <p:cBhvr>
                                        <p:cTn id="233" dur="500"/>
                                        <p:tgtEl>
                                          <p:spTgt spid="86027"/>
                                        </p:tgtEl>
                                      </p:cBhvr>
                                    </p:animEffect>
                                  </p:childTnLst>
                                </p:cTn>
                              </p:par>
                              <p:par>
                                <p:cTn id="234" presetID="14" presetClass="entr" presetSubtype="10" fill="hold" grpId="0" nodeType="withEffect">
                                  <p:stCondLst>
                                    <p:cond delay="0"/>
                                  </p:stCondLst>
                                  <p:childTnLst>
                                    <p:set>
                                      <p:cBhvr>
                                        <p:cTn id="235" dur="1" fill="hold">
                                          <p:stCondLst>
                                            <p:cond delay="0"/>
                                          </p:stCondLst>
                                        </p:cTn>
                                        <p:tgtEl>
                                          <p:spTgt spid="86044"/>
                                        </p:tgtEl>
                                        <p:attrNameLst>
                                          <p:attrName>style.visibility</p:attrName>
                                        </p:attrNameLst>
                                      </p:cBhvr>
                                      <p:to>
                                        <p:strVal val="visible"/>
                                      </p:to>
                                    </p:set>
                                    <p:animEffect transition="in" filter="randombar(horizontal)">
                                      <p:cBhvr>
                                        <p:cTn id="236" dur="500"/>
                                        <p:tgtEl>
                                          <p:spTgt spid="86044"/>
                                        </p:tgtEl>
                                      </p:cBhvr>
                                    </p:animEffect>
                                  </p:childTnLst>
                                </p:cTn>
                              </p:par>
                              <p:par>
                                <p:cTn id="237" presetID="14" presetClass="entr" presetSubtype="10" fill="hold" grpId="0" nodeType="withEffect">
                                  <p:stCondLst>
                                    <p:cond delay="0"/>
                                  </p:stCondLst>
                                  <p:childTnLst>
                                    <p:set>
                                      <p:cBhvr>
                                        <p:cTn id="238" dur="1" fill="hold">
                                          <p:stCondLst>
                                            <p:cond delay="0"/>
                                          </p:stCondLst>
                                        </p:cTn>
                                        <p:tgtEl>
                                          <p:spTgt spid="86053"/>
                                        </p:tgtEl>
                                        <p:attrNameLst>
                                          <p:attrName>style.visibility</p:attrName>
                                        </p:attrNameLst>
                                      </p:cBhvr>
                                      <p:to>
                                        <p:strVal val="visible"/>
                                      </p:to>
                                    </p:set>
                                    <p:animEffect transition="in" filter="randombar(horizontal)">
                                      <p:cBhvr>
                                        <p:cTn id="239" dur="500"/>
                                        <p:tgtEl>
                                          <p:spTgt spid="86053"/>
                                        </p:tgtEl>
                                      </p:cBhvr>
                                    </p:animEffect>
                                  </p:childTnLst>
                                </p:cTn>
                              </p:par>
                              <p:par>
                                <p:cTn id="240" presetID="14" presetClass="entr" presetSubtype="10" fill="hold" grpId="0" nodeType="withEffect">
                                  <p:stCondLst>
                                    <p:cond delay="0"/>
                                  </p:stCondLst>
                                  <p:childTnLst>
                                    <p:set>
                                      <p:cBhvr>
                                        <p:cTn id="241" dur="1" fill="hold">
                                          <p:stCondLst>
                                            <p:cond delay="0"/>
                                          </p:stCondLst>
                                        </p:cTn>
                                        <p:tgtEl>
                                          <p:spTgt spid="86062"/>
                                        </p:tgtEl>
                                        <p:attrNameLst>
                                          <p:attrName>style.visibility</p:attrName>
                                        </p:attrNameLst>
                                      </p:cBhvr>
                                      <p:to>
                                        <p:strVal val="visible"/>
                                      </p:to>
                                    </p:set>
                                    <p:animEffect transition="in" filter="randombar(horizontal)">
                                      <p:cBhvr>
                                        <p:cTn id="242" dur="500"/>
                                        <p:tgtEl>
                                          <p:spTgt spid="86062"/>
                                        </p:tgtEl>
                                      </p:cBhvr>
                                    </p:animEffect>
                                  </p:childTnLst>
                                </p:cTn>
                              </p:par>
                              <p:par>
                                <p:cTn id="243" presetID="14" presetClass="entr" presetSubtype="10" fill="hold" grpId="0" nodeType="withEffect">
                                  <p:stCondLst>
                                    <p:cond delay="0"/>
                                  </p:stCondLst>
                                  <p:childTnLst>
                                    <p:set>
                                      <p:cBhvr>
                                        <p:cTn id="244" dur="1" fill="hold">
                                          <p:stCondLst>
                                            <p:cond delay="0"/>
                                          </p:stCondLst>
                                        </p:cTn>
                                        <p:tgtEl>
                                          <p:spTgt spid="86072"/>
                                        </p:tgtEl>
                                        <p:attrNameLst>
                                          <p:attrName>style.visibility</p:attrName>
                                        </p:attrNameLst>
                                      </p:cBhvr>
                                      <p:to>
                                        <p:strVal val="visible"/>
                                      </p:to>
                                    </p:set>
                                    <p:animEffect transition="in" filter="randombar(horizontal)">
                                      <p:cBhvr>
                                        <p:cTn id="245" dur="500"/>
                                        <p:tgtEl>
                                          <p:spTgt spid="86072"/>
                                        </p:tgtEl>
                                      </p:cBhvr>
                                    </p:animEffect>
                                  </p:childTnLst>
                                </p:cTn>
                              </p:par>
                              <p:par>
                                <p:cTn id="246" presetID="14" presetClass="entr" presetSubtype="10" fill="hold" grpId="0" nodeType="withEffect">
                                  <p:stCondLst>
                                    <p:cond delay="0"/>
                                  </p:stCondLst>
                                  <p:childTnLst>
                                    <p:set>
                                      <p:cBhvr>
                                        <p:cTn id="247" dur="1" fill="hold">
                                          <p:stCondLst>
                                            <p:cond delay="0"/>
                                          </p:stCondLst>
                                        </p:cTn>
                                        <p:tgtEl>
                                          <p:spTgt spid="86081"/>
                                        </p:tgtEl>
                                        <p:attrNameLst>
                                          <p:attrName>style.visibility</p:attrName>
                                        </p:attrNameLst>
                                      </p:cBhvr>
                                      <p:to>
                                        <p:strVal val="visible"/>
                                      </p:to>
                                    </p:set>
                                    <p:animEffect transition="in" filter="randombar(horizontal)">
                                      <p:cBhvr>
                                        <p:cTn id="248" dur="500"/>
                                        <p:tgtEl>
                                          <p:spTgt spid="86081"/>
                                        </p:tgtEl>
                                      </p:cBhvr>
                                    </p:animEffect>
                                  </p:childTnLst>
                                </p:cTn>
                              </p:par>
                              <p:par>
                                <p:cTn id="249" presetID="14" presetClass="entr" presetSubtype="10" fill="hold" grpId="0" nodeType="withEffect">
                                  <p:stCondLst>
                                    <p:cond delay="0"/>
                                  </p:stCondLst>
                                  <p:childTnLst>
                                    <p:set>
                                      <p:cBhvr>
                                        <p:cTn id="250" dur="1" fill="hold">
                                          <p:stCondLst>
                                            <p:cond delay="0"/>
                                          </p:stCondLst>
                                        </p:cTn>
                                        <p:tgtEl>
                                          <p:spTgt spid="86090"/>
                                        </p:tgtEl>
                                        <p:attrNameLst>
                                          <p:attrName>style.visibility</p:attrName>
                                        </p:attrNameLst>
                                      </p:cBhvr>
                                      <p:to>
                                        <p:strVal val="visible"/>
                                      </p:to>
                                    </p:set>
                                    <p:animEffect transition="in" filter="randombar(horizontal)">
                                      <p:cBhvr>
                                        <p:cTn id="251" dur="500"/>
                                        <p:tgtEl>
                                          <p:spTgt spid="86090"/>
                                        </p:tgtEl>
                                      </p:cBhvr>
                                    </p:animEffect>
                                  </p:childTnLst>
                                </p:cTn>
                              </p:par>
                              <p:par>
                                <p:cTn id="252" presetID="14" presetClass="entr" presetSubtype="10" fill="hold" grpId="0" nodeType="withEffect">
                                  <p:stCondLst>
                                    <p:cond delay="0"/>
                                  </p:stCondLst>
                                  <p:childTnLst>
                                    <p:set>
                                      <p:cBhvr>
                                        <p:cTn id="253" dur="1" fill="hold">
                                          <p:stCondLst>
                                            <p:cond delay="0"/>
                                          </p:stCondLst>
                                        </p:cTn>
                                        <p:tgtEl>
                                          <p:spTgt spid="86100"/>
                                        </p:tgtEl>
                                        <p:attrNameLst>
                                          <p:attrName>style.visibility</p:attrName>
                                        </p:attrNameLst>
                                      </p:cBhvr>
                                      <p:to>
                                        <p:strVal val="visible"/>
                                      </p:to>
                                    </p:set>
                                    <p:animEffect transition="in" filter="randombar(horizontal)">
                                      <p:cBhvr>
                                        <p:cTn id="254" dur="500"/>
                                        <p:tgtEl>
                                          <p:spTgt spid="86100"/>
                                        </p:tgtEl>
                                      </p:cBhvr>
                                    </p:animEffect>
                                  </p:childTnLst>
                                </p:cTn>
                              </p:par>
                              <p:par>
                                <p:cTn id="255" presetID="14" presetClass="entr" presetSubtype="10" fill="hold" grpId="0" nodeType="withEffect">
                                  <p:stCondLst>
                                    <p:cond delay="0"/>
                                  </p:stCondLst>
                                  <p:childTnLst>
                                    <p:set>
                                      <p:cBhvr>
                                        <p:cTn id="256" dur="1" fill="hold">
                                          <p:stCondLst>
                                            <p:cond delay="0"/>
                                          </p:stCondLst>
                                        </p:cTn>
                                        <p:tgtEl>
                                          <p:spTgt spid="86117"/>
                                        </p:tgtEl>
                                        <p:attrNameLst>
                                          <p:attrName>style.visibility</p:attrName>
                                        </p:attrNameLst>
                                      </p:cBhvr>
                                      <p:to>
                                        <p:strVal val="visible"/>
                                      </p:to>
                                    </p:set>
                                    <p:animEffect transition="in" filter="randombar(horizontal)">
                                      <p:cBhvr>
                                        <p:cTn id="257" dur="500"/>
                                        <p:tgtEl>
                                          <p:spTgt spid="86117"/>
                                        </p:tgtEl>
                                      </p:cBhvr>
                                    </p:animEffect>
                                  </p:childTnLst>
                                </p:cTn>
                              </p:par>
                              <p:par>
                                <p:cTn id="258" presetID="14" presetClass="entr" presetSubtype="10" fill="hold" grpId="0" nodeType="withEffect">
                                  <p:stCondLst>
                                    <p:cond delay="0"/>
                                  </p:stCondLst>
                                  <p:childTnLst>
                                    <p:set>
                                      <p:cBhvr>
                                        <p:cTn id="259" dur="1" fill="hold">
                                          <p:stCondLst>
                                            <p:cond delay="0"/>
                                          </p:stCondLst>
                                        </p:cTn>
                                        <p:tgtEl>
                                          <p:spTgt spid="86118"/>
                                        </p:tgtEl>
                                        <p:attrNameLst>
                                          <p:attrName>style.visibility</p:attrName>
                                        </p:attrNameLst>
                                      </p:cBhvr>
                                      <p:to>
                                        <p:strVal val="visible"/>
                                      </p:to>
                                    </p:set>
                                    <p:animEffect transition="in" filter="randombar(horizontal)">
                                      <p:cBhvr>
                                        <p:cTn id="260" dur="500"/>
                                        <p:tgtEl>
                                          <p:spTgt spid="86118"/>
                                        </p:tgtEl>
                                      </p:cBhvr>
                                    </p:animEffect>
                                  </p:childTnLst>
                                </p:cTn>
                              </p:par>
                              <p:par>
                                <p:cTn id="261" presetID="14" presetClass="entr" presetSubtype="10" fill="hold" grpId="0" nodeType="withEffect">
                                  <p:stCondLst>
                                    <p:cond delay="0"/>
                                  </p:stCondLst>
                                  <p:childTnLst>
                                    <p:set>
                                      <p:cBhvr>
                                        <p:cTn id="262" dur="1" fill="hold">
                                          <p:stCondLst>
                                            <p:cond delay="0"/>
                                          </p:stCondLst>
                                        </p:cTn>
                                        <p:tgtEl>
                                          <p:spTgt spid="86119"/>
                                        </p:tgtEl>
                                        <p:attrNameLst>
                                          <p:attrName>style.visibility</p:attrName>
                                        </p:attrNameLst>
                                      </p:cBhvr>
                                      <p:to>
                                        <p:strVal val="visible"/>
                                      </p:to>
                                    </p:set>
                                    <p:animEffect transition="in" filter="randombar(horizontal)">
                                      <p:cBhvr>
                                        <p:cTn id="263" dur="500"/>
                                        <p:tgtEl>
                                          <p:spTgt spid="86119"/>
                                        </p:tgtEl>
                                      </p:cBhvr>
                                    </p:animEffect>
                                  </p:childTnLst>
                                </p:cTn>
                              </p:par>
                              <p:par>
                                <p:cTn id="264" presetID="14" presetClass="entr" presetSubtype="10" fill="hold" grpId="0" nodeType="withEffect">
                                  <p:stCondLst>
                                    <p:cond delay="0"/>
                                  </p:stCondLst>
                                  <p:childTnLst>
                                    <p:set>
                                      <p:cBhvr>
                                        <p:cTn id="265" dur="1" fill="hold">
                                          <p:stCondLst>
                                            <p:cond delay="0"/>
                                          </p:stCondLst>
                                        </p:cTn>
                                        <p:tgtEl>
                                          <p:spTgt spid="86174"/>
                                        </p:tgtEl>
                                        <p:attrNameLst>
                                          <p:attrName>style.visibility</p:attrName>
                                        </p:attrNameLst>
                                      </p:cBhvr>
                                      <p:to>
                                        <p:strVal val="visible"/>
                                      </p:to>
                                    </p:set>
                                    <p:animEffect transition="in" filter="randombar(horizontal)">
                                      <p:cBhvr>
                                        <p:cTn id="266" dur="500"/>
                                        <p:tgtEl>
                                          <p:spTgt spid="86174"/>
                                        </p:tgtEl>
                                      </p:cBhvr>
                                    </p:animEffect>
                                  </p:childTnLst>
                                </p:cTn>
                              </p:par>
                              <p:par>
                                <p:cTn id="267" presetID="14" presetClass="entr" presetSubtype="10" fill="hold" grpId="0" nodeType="withEffect">
                                  <p:stCondLst>
                                    <p:cond delay="0"/>
                                  </p:stCondLst>
                                  <p:childTnLst>
                                    <p:set>
                                      <p:cBhvr>
                                        <p:cTn id="268" dur="1" fill="hold">
                                          <p:stCondLst>
                                            <p:cond delay="0"/>
                                          </p:stCondLst>
                                        </p:cTn>
                                        <p:tgtEl>
                                          <p:spTgt spid="86175"/>
                                        </p:tgtEl>
                                        <p:attrNameLst>
                                          <p:attrName>style.visibility</p:attrName>
                                        </p:attrNameLst>
                                      </p:cBhvr>
                                      <p:to>
                                        <p:strVal val="visible"/>
                                      </p:to>
                                    </p:set>
                                    <p:animEffect transition="in" filter="randombar(horizontal)">
                                      <p:cBhvr>
                                        <p:cTn id="269" dur="500"/>
                                        <p:tgtEl>
                                          <p:spTgt spid="86175"/>
                                        </p:tgtEl>
                                      </p:cBhvr>
                                    </p:animEffect>
                                  </p:childTnLst>
                                </p:cTn>
                              </p:par>
                              <p:par>
                                <p:cTn id="270" presetID="14" presetClass="entr" presetSubtype="10" fill="hold" grpId="0" nodeType="withEffect">
                                  <p:stCondLst>
                                    <p:cond delay="0"/>
                                  </p:stCondLst>
                                  <p:childTnLst>
                                    <p:set>
                                      <p:cBhvr>
                                        <p:cTn id="271" dur="1" fill="hold">
                                          <p:stCondLst>
                                            <p:cond delay="0"/>
                                          </p:stCondLst>
                                        </p:cTn>
                                        <p:tgtEl>
                                          <p:spTgt spid="86120"/>
                                        </p:tgtEl>
                                        <p:attrNameLst>
                                          <p:attrName>style.visibility</p:attrName>
                                        </p:attrNameLst>
                                      </p:cBhvr>
                                      <p:to>
                                        <p:strVal val="visible"/>
                                      </p:to>
                                    </p:set>
                                    <p:animEffect transition="in" filter="randombar(horizontal)">
                                      <p:cBhvr>
                                        <p:cTn id="272" dur="500"/>
                                        <p:tgtEl>
                                          <p:spTgt spid="86120"/>
                                        </p:tgtEl>
                                      </p:cBhvr>
                                    </p:animEffect>
                                  </p:childTnLst>
                                </p:cTn>
                              </p:par>
                            </p:childTnLst>
                          </p:cTn>
                        </p:par>
                      </p:childTnLst>
                    </p:cTn>
                  </p:par>
                  <p:par>
                    <p:cTn id="273" fill="hold">
                      <p:stCondLst>
                        <p:cond delay="indefinite"/>
                      </p:stCondLst>
                      <p:childTnLst>
                        <p:par>
                          <p:cTn id="274" fill="hold">
                            <p:stCondLst>
                              <p:cond delay="0"/>
                            </p:stCondLst>
                            <p:childTnLst>
                              <p:par>
                                <p:cTn id="275" presetID="14" presetClass="entr" presetSubtype="10" fill="hold" grpId="0" nodeType="clickEffect">
                                  <p:stCondLst>
                                    <p:cond delay="0"/>
                                  </p:stCondLst>
                                  <p:childTnLst>
                                    <p:set>
                                      <p:cBhvr>
                                        <p:cTn id="276" dur="1" fill="hold">
                                          <p:stCondLst>
                                            <p:cond delay="0"/>
                                          </p:stCondLst>
                                        </p:cTn>
                                        <p:tgtEl>
                                          <p:spTgt spid="86024"/>
                                        </p:tgtEl>
                                        <p:attrNameLst>
                                          <p:attrName>style.visibility</p:attrName>
                                        </p:attrNameLst>
                                      </p:cBhvr>
                                      <p:to>
                                        <p:strVal val="visible"/>
                                      </p:to>
                                    </p:set>
                                    <p:animEffect transition="in" filter="randombar(horizontal)">
                                      <p:cBhvr>
                                        <p:cTn id="277" dur="500"/>
                                        <p:tgtEl>
                                          <p:spTgt spid="86024"/>
                                        </p:tgtEl>
                                      </p:cBhvr>
                                    </p:animEffect>
                                  </p:childTnLst>
                                </p:cTn>
                              </p:par>
                              <p:par>
                                <p:cTn id="278" presetID="14" presetClass="entr" presetSubtype="10" fill="hold" grpId="0" nodeType="withEffect">
                                  <p:stCondLst>
                                    <p:cond delay="0"/>
                                  </p:stCondLst>
                                  <p:childTnLst>
                                    <p:set>
                                      <p:cBhvr>
                                        <p:cTn id="279" dur="1" fill="hold">
                                          <p:stCondLst>
                                            <p:cond delay="0"/>
                                          </p:stCondLst>
                                        </p:cTn>
                                        <p:tgtEl>
                                          <p:spTgt spid="86025"/>
                                        </p:tgtEl>
                                        <p:attrNameLst>
                                          <p:attrName>style.visibility</p:attrName>
                                        </p:attrNameLst>
                                      </p:cBhvr>
                                      <p:to>
                                        <p:strVal val="visible"/>
                                      </p:to>
                                    </p:set>
                                    <p:animEffect transition="in" filter="randombar(horizontal)">
                                      <p:cBhvr>
                                        <p:cTn id="280" dur="500"/>
                                        <p:tgtEl>
                                          <p:spTgt spid="86025"/>
                                        </p:tgtEl>
                                      </p:cBhvr>
                                    </p:animEffect>
                                  </p:childTnLst>
                                </p:cTn>
                              </p:par>
                              <p:par>
                                <p:cTn id="281" presetID="14" presetClass="entr" presetSubtype="10" fill="hold" grpId="0" nodeType="withEffect">
                                  <p:stCondLst>
                                    <p:cond delay="0"/>
                                  </p:stCondLst>
                                  <p:childTnLst>
                                    <p:set>
                                      <p:cBhvr>
                                        <p:cTn id="282" dur="1" fill="hold">
                                          <p:stCondLst>
                                            <p:cond delay="0"/>
                                          </p:stCondLst>
                                        </p:cTn>
                                        <p:tgtEl>
                                          <p:spTgt spid="86043"/>
                                        </p:tgtEl>
                                        <p:attrNameLst>
                                          <p:attrName>style.visibility</p:attrName>
                                        </p:attrNameLst>
                                      </p:cBhvr>
                                      <p:to>
                                        <p:strVal val="visible"/>
                                      </p:to>
                                    </p:set>
                                    <p:animEffect transition="in" filter="randombar(horizontal)">
                                      <p:cBhvr>
                                        <p:cTn id="283" dur="500"/>
                                        <p:tgtEl>
                                          <p:spTgt spid="86043"/>
                                        </p:tgtEl>
                                      </p:cBhvr>
                                    </p:animEffect>
                                  </p:childTnLst>
                                </p:cTn>
                              </p:par>
                              <p:par>
                                <p:cTn id="284" presetID="14" presetClass="entr" presetSubtype="10" fill="hold" grpId="0" nodeType="withEffect">
                                  <p:stCondLst>
                                    <p:cond delay="0"/>
                                  </p:stCondLst>
                                  <p:childTnLst>
                                    <p:set>
                                      <p:cBhvr>
                                        <p:cTn id="285" dur="1" fill="hold">
                                          <p:stCondLst>
                                            <p:cond delay="0"/>
                                          </p:stCondLst>
                                        </p:cTn>
                                        <p:tgtEl>
                                          <p:spTgt spid="86052"/>
                                        </p:tgtEl>
                                        <p:attrNameLst>
                                          <p:attrName>style.visibility</p:attrName>
                                        </p:attrNameLst>
                                      </p:cBhvr>
                                      <p:to>
                                        <p:strVal val="visible"/>
                                      </p:to>
                                    </p:set>
                                    <p:animEffect transition="in" filter="randombar(horizontal)">
                                      <p:cBhvr>
                                        <p:cTn id="286" dur="500"/>
                                        <p:tgtEl>
                                          <p:spTgt spid="86052"/>
                                        </p:tgtEl>
                                      </p:cBhvr>
                                    </p:animEffect>
                                  </p:childTnLst>
                                </p:cTn>
                              </p:par>
                              <p:par>
                                <p:cTn id="287" presetID="14" presetClass="entr" presetSubtype="10" fill="hold" grpId="0" nodeType="withEffect">
                                  <p:stCondLst>
                                    <p:cond delay="0"/>
                                  </p:stCondLst>
                                  <p:childTnLst>
                                    <p:set>
                                      <p:cBhvr>
                                        <p:cTn id="288" dur="1" fill="hold">
                                          <p:stCondLst>
                                            <p:cond delay="0"/>
                                          </p:stCondLst>
                                        </p:cTn>
                                        <p:tgtEl>
                                          <p:spTgt spid="86061"/>
                                        </p:tgtEl>
                                        <p:attrNameLst>
                                          <p:attrName>style.visibility</p:attrName>
                                        </p:attrNameLst>
                                      </p:cBhvr>
                                      <p:to>
                                        <p:strVal val="visible"/>
                                      </p:to>
                                    </p:set>
                                    <p:animEffect transition="in" filter="randombar(horizontal)">
                                      <p:cBhvr>
                                        <p:cTn id="289" dur="500"/>
                                        <p:tgtEl>
                                          <p:spTgt spid="86061"/>
                                        </p:tgtEl>
                                      </p:cBhvr>
                                    </p:animEffect>
                                  </p:childTnLst>
                                </p:cTn>
                              </p:par>
                              <p:par>
                                <p:cTn id="290" presetID="14" presetClass="entr" presetSubtype="10" fill="hold" grpId="0" nodeType="withEffect" nodePh="1">
                                  <p:stCondLst>
                                    <p:cond delay="0"/>
                                  </p:stCondLst>
                                  <p:endCondLst>
                                    <p:cond evt="begin" delay="0">
                                      <p:tn val="290"/>
                                    </p:cond>
                                  </p:endCondLst>
                                  <p:childTnLst>
                                    <p:set>
                                      <p:cBhvr>
                                        <p:cTn id="291" dur="1" fill="hold">
                                          <p:stCondLst>
                                            <p:cond delay="0"/>
                                          </p:stCondLst>
                                        </p:cTn>
                                        <p:tgtEl>
                                          <p:spTgt spid="86071"/>
                                        </p:tgtEl>
                                        <p:attrNameLst>
                                          <p:attrName>style.visibility</p:attrName>
                                        </p:attrNameLst>
                                      </p:cBhvr>
                                      <p:to>
                                        <p:strVal val="visible"/>
                                      </p:to>
                                    </p:set>
                                    <p:animEffect transition="in" filter="randombar(horizontal)">
                                      <p:cBhvr>
                                        <p:cTn id="292" dur="500"/>
                                        <p:tgtEl>
                                          <p:spTgt spid="86071"/>
                                        </p:tgtEl>
                                      </p:cBhvr>
                                    </p:animEffect>
                                  </p:childTnLst>
                                </p:cTn>
                              </p:par>
                              <p:par>
                                <p:cTn id="293" presetID="14" presetClass="entr" presetSubtype="10" fill="hold" grpId="0" nodeType="withEffect" nodePh="1">
                                  <p:stCondLst>
                                    <p:cond delay="0"/>
                                  </p:stCondLst>
                                  <p:endCondLst>
                                    <p:cond evt="begin" delay="0">
                                      <p:tn val="293"/>
                                    </p:cond>
                                  </p:endCondLst>
                                  <p:childTnLst>
                                    <p:set>
                                      <p:cBhvr>
                                        <p:cTn id="294" dur="1" fill="hold">
                                          <p:stCondLst>
                                            <p:cond delay="0"/>
                                          </p:stCondLst>
                                        </p:cTn>
                                        <p:tgtEl>
                                          <p:spTgt spid="86080"/>
                                        </p:tgtEl>
                                        <p:attrNameLst>
                                          <p:attrName>style.visibility</p:attrName>
                                        </p:attrNameLst>
                                      </p:cBhvr>
                                      <p:to>
                                        <p:strVal val="visible"/>
                                      </p:to>
                                    </p:set>
                                    <p:animEffect transition="in" filter="randombar(horizontal)">
                                      <p:cBhvr>
                                        <p:cTn id="295" dur="500"/>
                                        <p:tgtEl>
                                          <p:spTgt spid="86080"/>
                                        </p:tgtEl>
                                      </p:cBhvr>
                                    </p:animEffect>
                                  </p:childTnLst>
                                </p:cTn>
                              </p:par>
                              <p:par>
                                <p:cTn id="296" presetID="14" presetClass="entr" presetSubtype="10" fill="hold" grpId="0" nodeType="withEffect" nodePh="1">
                                  <p:stCondLst>
                                    <p:cond delay="0"/>
                                  </p:stCondLst>
                                  <p:endCondLst>
                                    <p:cond evt="begin" delay="0">
                                      <p:tn val="296"/>
                                    </p:cond>
                                  </p:endCondLst>
                                  <p:childTnLst>
                                    <p:set>
                                      <p:cBhvr>
                                        <p:cTn id="297" dur="1" fill="hold">
                                          <p:stCondLst>
                                            <p:cond delay="0"/>
                                          </p:stCondLst>
                                        </p:cTn>
                                        <p:tgtEl>
                                          <p:spTgt spid="86089"/>
                                        </p:tgtEl>
                                        <p:attrNameLst>
                                          <p:attrName>style.visibility</p:attrName>
                                        </p:attrNameLst>
                                      </p:cBhvr>
                                      <p:to>
                                        <p:strVal val="visible"/>
                                      </p:to>
                                    </p:set>
                                    <p:animEffect transition="in" filter="randombar(horizontal)">
                                      <p:cBhvr>
                                        <p:cTn id="298" dur="500"/>
                                        <p:tgtEl>
                                          <p:spTgt spid="86089"/>
                                        </p:tgtEl>
                                      </p:cBhvr>
                                    </p:animEffect>
                                  </p:childTnLst>
                                </p:cTn>
                              </p:par>
                              <p:par>
                                <p:cTn id="299" presetID="14" presetClass="entr" presetSubtype="10" fill="hold" grpId="0" nodeType="withEffect">
                                  <p:stCondLst>
                                    <p:cond delay="0"/>
                                  </p:stCondLst>
                                  <p:childTnLst>
                                    <p:set>
                                      <p:cBhvr>
                                        <p:cTn id="300" dur="1" fill="hold">
                                          <p:stCondLst>
                                            <p:cond delay="0"/>
                                          </p:stCondLst>
                                        </p:cTn>
                                        <p:tgtEl>
                                          <p:spTgt spid="86099"/>
                                        </p:tgtEl>
                                        <p:attrNameLst>
                                          <p:attrName>style.visibility</p:attrName>
                                        </p:attrNameLst>
                                      </p:cBhvr>
                                      <p:to>
                                        <p:strVal val="visible"/>
                                      </p:to>
                                    </p:set>
                                    <p:animEffect transition="in" filter="randombar(horizontal)">
                                      <p:cBhvr>
                                        <p:cTn id="301" dur="500"/>
                                        <p:tgtEl>
                                          <p:spTgt spid="86099"/>
                                        </p:tgtEl>
                                      </p:cBhvr>
                                    </p:animEffect>
                                  </p:childTnLst>
                                </p:cTn>
                              </p:par>
                              <p:par>
                                <p:cTn id="302" presetID="14" presetClass="entr" presetSubtype="10" fill="hold" grpId="0" nodeType="withEffect">
                                  <p:stCondLst>
                                    <p:cond delay="0"/>
                                  </p:stCondLst>
                                  <p:childTnLst>
                                    <p:set>
                                      <p:cBhvr>
                                        <p:cTn id="303" dur="1" fill="hold">
                                          <p:stCondLst>
                                            <p:cond delay="0"/>
                                          </p:stCondLst>
                                        </p:cTn>
                                        <p:tgtEl>
                                          <p:spTgt spid="86113"/>
                                        </p:tgtEl>
                                        <p:attrNameLst>
                                          <p:attrName>style.visibility</p:attrName>
                                        </p:attrNameLst>
                                      </p:cBhvr>
                                      <p:to>
                                        <p:strVal val="visible"/>
                                      </p:to>
                                    </p:set>
                                    <p:animEffect transition="in" filter="randombar(horizontal)">
                                      <p:cBhvr>
                                        <p:cTn id="304" dur="500"/>
                                        <p:tgtEl>
                                          <p:spTgt spid="86113"/>
                                        </p:tgtEl>
                                      </p:cBhvr>
                                    </p:animEffect>
                                  </p:childTnLst>
                                </p:cTn>
                              </p:par>
                              <p:par>
                                <p:cTn id="305" presetID="14" presetClass="entr" presetSubtype="10" fill="hold" grpId="0" nodeType="withEffect">
                                  <p:stCondLst>
                                    <p:cond delay="0"/>
                                  </p:stCondLst>
                                  <p:childTnLst>
                                    <p:set>
                                      <p:cBhvr>
                                        <p:cTn id="306" dur="1" fill="hold">
                                          <p:stCondLst>
                                            <p:cond delay="0"/>
                                          </p:stCondLst>
                                        </p:cTn>
                                        <p:tgtEl>
                                          <p:spTgt spid="86114"/>
                                        </p:tgtEl>
                                        <p:attrNameLst>
                                          <p:attrName>style.visibility</p:attrName>
                                        </p:attrNameLst>
                                      </p:cBhvr>
                                      <p:to>
                                        <p:strVal val="visible"/>
                                      </p:to>
                                    </p:set>
                                    <p:animEffect transition="in" filter="randombar(horizontal)">
                                      <p:cBhvr>
                                        <p:cTn id="307" dur="500"/>
                                        <p:tgtEl>
                                          <p:spTgt spid="86114"/>
                                        </p:tgtEl>
                                      </p:cBhvr>
                                    </p:animEffect>
                                  </p:childTnLst>
                                </p:cTn>
                              </p:par>
                              <p:par>
                                <p:cTn id="308" presetID="14" presetClass="entr" presetSubtype="10" fill="hold" grpId="0" nodeType="withEffect">
                                  <p:stCondLst>
                                    <p:cond delay="0"/>
                                  </p:stCondLst>
                                  <p:childTnLst>
                                    <p:set>
                                      <p:cBhvr>
                                        <p:cTn id="309" dur="1" fill="hold">
                                          <p:stCondLst>
                                            <p:cond delay="0"/>
                                          </p:stCondLst>
                                        </p:cTn>
                                        <p:tgtEl>
                                          <p:spTgt spid="86115"/>
                                        </p:tgtEl>
                                        <p:attrNameLst>
                                          <p:attrName>style.visibility</p:attrName>
                                        </p:attrNameLst>
                                      </p:cBhvr>
                                      <p:to>
                                        <p:strVal val="visible"/>
                                      </p:to>
                                    </p:set>
                                    <p:animEffect transition="in" filter="randombar(horizontal)">
                                      <p:cBhvr>
                                        <p:cTn id="310" dur="500"/>
                                        <p:tgtEl>
                                          <p:spTgt spid="86115"/>
                                        </p:tgtEl>
                                      </p:cBhvr>
                                    </p:animEffect>
                                  </p:childTnLst>
                                </p:cTn>
                              </p:par>
                              <p:par>
                                <p:cTn id="311" presetID="14" presetClass="entr" presetSubtype="10" fill="hold" grpId="0" nodeType="withEffect">
                                  <p:stCondLst>
                                    <p:cond delay="0"/>
                                  </p:stCondLst>
                                  <p:childTnLst>
                                    <p:set>
                                      <p:cBhvr>
                                        <p:cTn id="312" dur="1" fill="hold">
                                          <p:stCondLst>
                                            <p:cond delay="0"/>
                                          </p:stCondLst>
                                        </p:cTn>
                                        <p:tgtEl>
                                          <p:spTgt spid="86176"/>
                                        </p:tgtEl>
                                        <p:attrNameLst>
                                          <p:attrName>style.visibility</p:attrName>
                                        </p:attrNameLst>
                                      </p:cBhvr>
                                      <p:to>
                                        <p:strVal val="visible"/>
                                      </p:to>
                                    </p:set>
                                    <p:animEffect transition="in" filter="randombar(horizontal)">
                                      <p:cBhvr>
                                        <p:cTn id="313" dur="500"/>
                                        <p:tgtEl>
                                          <p:spTgt spid="86176"/>
                                        </p:tgtEl>
                                      </p:cBhvr>
                                    </p:animEffect>
                                  </p:childTnLst>
                                </p:cTn>
                              </p:par>
                              <p:par>
                                <p:cTn id="314" presetID="14" presetClass="entr" presetSubtype="10" fill="hold" grpId="0" nodeType="withEffect">
                                  <p:stCondLst>
                                    <p:cond delay="0"/>
                                  </p:stCondLst>
                                  <p:childTnLst>
                                    <p:set>
                                      <p:cBhvr>
                                        <p:cTn id="315" dur="1" fill="hold">
                                          <p:stCondLst>
                                            <p:cond delay="0"/>
                                          </p:stCondLst>
                                        </p:cTn>
                                        <p:tgtEl>
                                          <p:spTgt spid="86177"/>
                                        </p:tgtEl>
                                        <p:attrNameLst>
                                          <p:attrName>style.visibility</p:attrName>
                                        </p:attrNameLst>
                                      </p:cBhvr>
                                      <p:to>
                                        <p:strVal val="visible"/>
                                      </p:to>
                                    </p:set>
                                    <p:animEffect transition="in" filter="randombar(horizontal)">
                                      <p:cBhvr>
                                        <p:cTn id="316" dur="500"/>
                                        <p:tgtEl>
                                          <p:spTgt spid="86177"/>
                                        </p:tgtEl>
                                      </p:cBhvr>
                                    </p:animEffect>
                                  </p:childTnLst>
                                </p:cTn>
                              </p:par>
                              <p:par>
                                <p:cTn id="317" presetID="14" presetClass="entr" presetSubtype="10" fill="hold" grpId="0" nodeType="withEffect">
                                  <p:stCondLst>
                                    <p:cond delay="0"/>
                                  </p:stCondLst>
                                  <p:childTnLst>
                                    <p:set>
                                      <p:cBhvr>
                                        <p:cTn id="318" dur="1" fill="hold">
                                          <p:stCondLst>
                                            <p:cond delay="0"/>
                                          </p:stCondLst>
                                        </p:cTn>
                                        <p:tgtEl>
                                          <p:spTgt spid="86116"/>
                                        </p:tgtEl>
                                        <p:attrNameLst>
                                          <p:attrName>style.visibility</p:attrName>
                                        </p:attrNameLst>
                                      </p:cBhvr>
                                      <p:to>
                                        <p:strVal val="visible"/>
                                      </p:to>
                                    </p:set>
                                    <p:animEffect transition="in" filter="randombar(horizontal)">
                                      <p:cBhvr>
                                        <p:cTn id="319" dur="500"/>
                                        <p:tgtEl>
                                          <p:spTgt spid="86116"/>
                                        </p:tgtEl>
                                      </p:cBhvr>
                                    </p:animEffect>
                                  </p:childTnLst>
                                </p:cTn>
                              </p:par>
                            </p:childTnLst>
                          </p:cTn>
                        </p:par>
                      </p:childTnLst>
                    </p:cTn>
                  </p:par>
                  <p:par>
                    <p:cTn id="320" fill="hold">
                      <p:stCondLst>
                        <p:cond delay="indefinite"/>
                      </p:stCondLst>
                      <p:childTnLst>
                        <p:par>
                          <p:cTn id="321" fill="hold">
                            <p:stCondLst>
                              <p:cond delay="0"/>
                            </p:stCondLst>
                            <p:childTnLst>
                              <p:par>
                                <p:cTn id="322" presetID="14" presetClass="entr" presetSubtype="10" fill="hold" grpId="0" nodeType="clickEffect">
                                  <p:stCondLst>
                                    <p:cond delay="0"/>
                                  </p:stCondLst>
                                  <p:childTnLst>
                                    <p:set>
                                      <p:cBhvr>
                                        <p:cTn id="323" dur="1" fill="hold">
                                          <p:stCondLst>
                                            <p:cond delay="0"/>
                                          </p:stCondLst>
                                        </p:cTn>
                                        <p:tgtEl>
                                          <p:spTgt spid="86215"/>
                                        </p:tgtEl>
                                        <p:attrNameLst>
                                          <p:attrName>style.visibility</p:attrName>
                                        </p:attrNameLst>
                                      </p:cBhvr>
                                      <p:to>
                                        <p:strVal val="visible"/>
                                      </p:to>
                                    </p:set>
                                    <p:animEffect transition="in" filter="randombar(horizontal)">
                                      <p:cBhvr>
                                        <p:cTn id="324" dur="500"/>
                                        <p:tgtEl>
                                          <p:spTgt spid="86215"/>
                                        </p:tgtEl>
                                      </p:cBhvr>
                                    </p:animEffect>
                                  </p:childTnLst>
                                </p:cTn>
                              </p:par>
                              <p:par>
                                <p:cTn id="325" presetID="14" presetClass="entr" presetSubtype="10" fill="hold" grpId="0" nodeType="withEffect">
                                  <p:stCondLst>
                                    <p:cond delay="0"/>
                                  </p:stCondLst>
                                  <p:childTnLst>
                                    <p:set>
                                      <p:cBhvr>
                                        <p:cTn id="326" dur="1" fill="hold">
                                          <p:stCondLst>
                                            <p:cond delay="0"/>
                                          </p:stCondLst>
                                        </p:cTn>
                                        <p:tgtEl>
                                          <p:spTgt spid="86212"/>
                                        </p:tgtEl>
                                        <p:attrNameLst>
                                          <p:attrName>style.visibility</p:attrName>
                                        </p:attrNameLst>
                                      </p:cBhvr>
                                      <p:to>
                                        <p:strVal val="visible"/>
                                      </p:to>
                                    </p:set>
                                    <p:animEffect transition="in" filter="randombar(horizontal)">
                                      <p:cBhvr>
                                        <p:cTn id="327" dur="500"/>
                                        <p:tgtEl>
                                          <p:spTgt spid="86212"/>
                                        </p:tgtEl>
                                      </p:cBhvr>
                                    </p:animEffect>
                                  </p:childTnLst>
                                </p:cTn>
                              </p:par>
                              <p:par>
                                <p:cTn id="328" presetID="14" presetClass="entr" presetSubtype="10" fill="hold" grpId="0" nodeType="withEffect">
                                  <p:stCondLst>
                                    <p:cond delay="0"/>
                                  </p:stCondLst>
                                  <p:childTnLst>
                                    <p:set>
                                      <p:cBhvr>
                                        <p:cTn id="329" dur="1" fill="hold">
                                          <p:stCondLst>
                                            <p:cond delay="0"/>
                                          </p:stCondLst>
                                        </p:cTn>
                                        <p:tgtEl>
                                          <p:spTgt spid="86042"/>
                                        </p:tgtEl>
                                        <p:attrNameLst>
                                          <p:attrName>style.visibility</p:attrName>
                                        </p:attrNameLst>
                                      </p:cBhvr>
                                      <p:to>
                                        <p:strVal val="visible"/>
                                      </p:to>
                                    </p:set>
                                    <p:animEffect transition="in" filter="randombar(horizontal)">
                                      <p:cBhvr>
                                        <p:cTn id="330" dur="500"/>
                                        <p:tgtEl>
                                          <p:spTgt spid="86042"/>
                                        </p:tgtEl>
                                      </p:cBhvr>
                                    </p:animEffect>
                                  </p:childTnLst>
                                </p:cTn>
                              </p:par>
                              <p:par>
                                <p:cTn id="331" presetID="14" presetClass="entr" presetSubtype="10" fill="hold" grpId="0" nodeType="withEffect">
                                  <p:stCondLst>
                                    <p:cond delay="0"/>
                                  </p:stCondLst>
                                  <p:childTnLst>
                                    <p:set>
                                      <p:cBhvr>
                                        <p:cTn id="332" dur="1" fill="hold">
                                          <p:stCondLst>
                                            <p:cond delay="0"/>
                                          </p:stCondLst>
                                        </p:cTn>
                                        <p:tgtEl>
                                          <p:spTgt spid="86051"/>
                                        </p:tgtEl>
                                        <p:attrNameLst>
                                          <p:attrName>style.visibility</p:attrName>
                                        </p:attrNameLst>
                                      </p:cBhvr>
                                      <p:to>
                                        <p:strVal val="visible"/>
                                      </p:to>
                                    </p:set>
                                    <p:animEffect transition="in" filter="randombar(horizontal)">
                                      <p:cBhvr>
                                        <p:cTn id="333" dur="500"/>
                                        <p:tgtEl>
                                          <p:spTgt spid="86051"/>
                                        </p:tgtEl>
                                      </p:cBhvr>
                                    </p:animEffect>
                                  </p:childTnLst>
                                </p:cTn>
                              </p:par>
                              <p:par>
                                <p:cTn id="334" presetID="14" presetClass="entr" presetSubtype="10" fill="hold" grpId="0" nodeType="withEffect">
                                  <p:stCondLst>
                                    <p:cond delay="0"/>
                                  </p:stCondLst>
                                  <p:childTnLst>
                                    <p:set>
                                      <p:cBhvr>
                                        <p:cTn id="335" dur="1" fill="hold">
                                          <p:stCondLst>
                                            <p:cond delay="0"/>
                                          </p:stCondLst>
                                        </p:cTn>
                                        <p:tgtEl>
                                          <p:spTgt spid="86060"/>
                                        </p:tgtEl>
                                        <p:attrNameLst>
                                          <p:attrName>style.visibility</p:attrName>
                                        </p:attrNameLst>
                                      </p:cBhvr>
                                      <p:to>
                                        <p:strVal val="visible"/>
                                      </p:to>
                                    </p:set>
                                    <p:animEffect transition="in" filter="randombar(horizontal)">
                                      <p:cBhvr>
                                        <p:cTn id="336" dur="500"/>
                                        <p:tgtEl>
                                          <p:spTgt spid="86060"/>
                                        </p:tgtEl>
                                      </p:cBhvr>
                                    </p:animEffect>
                                  </p:childTnLst>
                                </p:cTn>
                              </p:par>
                              <p:par>
                                <p:cTn id="337" presetID="14" presetClass="entr" presetSubtype="10" fill="hold" grpId="0" nodeType="withEffect">
                                  <p:stCondLst>
                                    <p:cond delay="0"/>
                                  </p:stCondLst>
                                  <p:childTnLst>
                                    <p:set>
                                      <p:cBhvr>
                                        <p:cTn id="338" dur="1" fill="hold">
                                          <p:stCondLst>
                                            <p:cond delay="0"/>
                                          </p:stCondLst>
                                        </p:cTn>
                                        <p:tgtEl>
                                          <p:spTgt spid="86070"/>
                                        </p:tgtEl>
                                        <p:attrNameLst>
                                          <p:attrName>style.visibility</p:attrName>
                                        </p:attrNameLst>
                                      </p:cBhvr>
                                      <p:to>
                                        <p:strVal val="visible"/>
                                      </p:to>
                                    </p:set>
                                    <p:animEffect transition="in" filter="randombar(horizontal)">
                                      <p:cBhvr>
                                        <p:cTn id="339" dur="500"/>
                                        <p:tgtEl>
                                          <p:spTgt spid="86070"/>
                                        </p:tgtEl>
                                      </p:cBhvr>
                                    </p:animEffect>
                                  </p:childTnLst>
                                </p:cTn>
                              </p:par>
                              <p:par>
                                <p:cTn id="340" presetID="14" presetClass="entr" presetSubtype="10" fill="hold" grpId="0" nodeType="withEffect">
                                  <p:stCondLst>
                                    <p:cond delay="0"/>
                                  </p:stCondLst>
                                  <p:childTnLst>
                                    <p:set>
                                      <p:cBhvr>
                                        <p:cTn id="341" dur="1" fill="hold">
                                          <p:stCondLst>
                                            <p:cond delay="0"/>
                                          </p:stCondLst>
                                        </p:cTn>
                                        <p:tgtEl>
                                          <p:spTgt spid="86079"/>
                                        </p:tgtEl>
                                        <p:attrNameLst>
                                          <p:attrName>style.visibility</p:attrName>
                                        </p:attrNameLst>
                                      </p:cBhvr>
                                      <p:to>
                                        <p:strVal val="visible"/>
                                      </p:to>
                                    </p:set>
                                    <p:animEffect transition="in" filter="randombar(horizontal)">
                                      <p:cBhvr>
                                        <p:cTn id="342" dur="500"/>
                                        <p:tgtEl>
                                          <p:spTgt spid="86079"/>
                                        </p:tgtEl>
                                      </p:cBhvr>
                                    </p:animEffect>
                                  </p:childTnLst>
                                </p:cTn>
                              </p:par>
                              <p:par>
                                <p:cTn id="343" presetID="14" presetClass="entr" presetSubtype="10" fill="hold" grpId="0" nodeType="withEffect">
                                  <p:stCondLst>
                                    <p:cond delay="0"/>
                                  </p:stCondLst>
                                  <p:childTnLst>
                                    <p:set>
                                      <p:cBhvr>
                                        <p:cTn id="344" dur="1" fill="hold">
                                          <p:stCondLst>
                                            <p:cond delay="0"/>
                                          </p:stCondLst>
                                        </p:cTn>
                                        <p:tgtEl>
                                          <p:spTgt spid="86088"/>
                                        </p:tgtEl>
                                        <p:attrNameLst>
                                          <p:attrName>style.visibility</p:attrName>
                                        </p:attrNameLst>
                                      </p:cBhvr>
                                      <p:to>
                                        <p:strVal val="visible"/>
                                      </p:to>
                                    </p:set>
                                    <p:animEffect transition="in" filter="randombar(horizontal)">
                                      <p:cBhvr>
                                        <p:cTn id="345" dur="500"/>
                                        <p:tgtEl>
                                          <p:spTgt spid="86088"/>
                                        </p:tgtEl>
                                      </p:cBhvr>
                                    </p:animEffect>
                                  </p:childTnLst>
                                </p:cTn>
                              </p:par>
                              <p:par>
                                <p:cTn id="346" presetID="14" presetClass="entr" presetSubtype="10" fill="hold" grpId="0" nodeType="withEffect">
                                  <p:stCondLst>
                                    <p:cond delay="0"/>
                                  </p:stCondLst>
                                  <p:childTnLst>
                                    <p:set>
                                      <p:cBhvr>
                                        <p:cTn id="347" dur="1" fill="hold">
                                          <p:stCondLst>
                                            <p:cond delay="0"/>
                                          </p:stCondLst>
                                        </p:cTn>
                                        <p:tgtEl>
                                          <p:spTgt spid="86098"/>
                                        </p:tgtEl>
                                        <p:attrNameLst>
                                          <p:attrName>style.visibility</p:attrName>
                                        </p:attrNameLst>
                                      </p:cBhvr>
                                      <p:to>
                                        <p:strVal val="visible"/>
                                      </p:to>
                                    </p:set>
                                    <p:animEffect transition="in" filter="randombar(horizontal)">
                                      <p:cBhvr>
                                        <p:cTn id="348" dur="500"/>
                                        <p:tgtEl>
                                          <p:spTgt spid="86098"/>
                                        </p:tgtEl>
                                      </p:cBhvr>
                                    </p:animEffect>
                                  </p:childTnLst>
                                </p:cTn>
                              </p:par>
                              <p:par>
                                <p:cTn id="349" presetID="14" presetClass="entr" presetSubtype="10" fill="hold" grpId="0" nodeType="withEffect">
                                  <p:stCondLst>
                                    <p:cond delay="0"/>
                                  </p:stCondLst>
                                  <p:childTnLst>
                                    <p:set>
                                      <p:cBhvr>
                                        <p:cTn id="350" dur="1" fill="hold">
                                          <p:stCondLst>
                                            <p:cond delay="0"/>
                                          </p:stCondLst>
                                        </p:cTn>
                                        <p:tgtEl>
                                          <p:spTgt spid="86109"/>
                                        </p:tgtEl>
                                        <p:attrNameLst>
                                          <p:attrName>style.visibility</p:attrName>
                                        </p:attrNameLst>
                                      </p:cBhvr>
                                      <p:to>
                                        <p:strVal val="visible"/>
                                      </p:to>
                                    </p:set>
                                    <p:animEffect transition="in" filter="randombar(horizontal)">
                                      <p:cBhvr>
                                        <p:cTn id="351" dur="500"/>
                                        <p:tgtEl>
                                          <p:spTgt spid="86109"/>
                                        </p:tgtEl>
                                      </p:cBhvr>
                                    </p:animEffect>
                                  </p:childTnLst>
                                </p:cTn>
                              </p:par>
                              <p:par>
                                <p:cTn id="352" presetID="14" presetClass="entr" presetSubtype="10" fill="hold" grpId="0" nodeType="withEffect">
                                  <p:stCondLst>
                                    <p:cond delay="0"/>
                                  </p:stCondLst>
                                  <p:childTnLst>
                                    <p:set>
                                      <p:cBhvr>
                                        <p:cTn id="353" dur="1" fill="hold">
                                          <p:stCondLst>
                                            <p:cond delay="0"/>
                                          </p:stCondLst>
                                        </p:cTn>
                                        <p:tgtEl>
                                          <p:spTgt spid="86110"/>
                                        </p:tgtEl>
                                        <p:attrNameLst>
                                          <p:attrName>style.visibility</p:attrName>
                                        </p:attrNameLst>
                                      </p:cBhvr>
                                      <p:to>
                                        <p:strVal val="visible"/>
                                      </p:to>
                                    </p:set>
                                    <p:animEffect transition="in" filter="randombar(horizontal)">
                                      <p:cBhvr>
                                        <p:cTn id="354" dur="500"/>
                                        <p:tgtEl>
                                          <p:spTgt spid="86110"/>
                                        </p:tgtEl>
                                      </p:cBhvr>
                                    </p:animEffect>
                                  </p:childTnLst>
                                </p:cTn>
                              </p:par>
                              <p:par>
                                <p:cTn id="355" presetID="14" presetClass="entr" presetSubtype="10" fill="hold" grpId="0" nodeType="withEffect">
                                  <p:stCondLst>
                                    <p:cond delay="0"/>
                                  </p:stCondLst>
                                  <p:childTnLst>
                                    <p:set>
                                      <p:cBhvr>
                                        <p:cTn id="356" dur="1" fill="hold">
                                          <p:stCondLst>
                                            <p:cond delay="0"/>
                                          </p:stCondLst>
                                        </p:cTn>
                                        <p:tgtEl>
                                          <p:spTgt spid="86111"/>
                                        </p:tgtEl>
                                        <p:attrNameLst>
                                          <p:attrName>style.visibility</p:attrName>
                                        </p:attrNameLst>
                                      </p:cBhvr>
                                      <p:to>
                                        <p:strVal val="visible"/>
                                      </p:to>
                                    </p:set>
                                    <p:animEffect transition="in" filter="randombar(horizontal)">
                                      <p:cBhvr>
                                        <p:cTn id="357" dur="500"/>
                                        <p:tgtEl>
                                          <p:spTgt spid="86111"/>
                                        </p:tgtEl>
                                      </p:cBhvr>
                                    </p:animEffect>
                                  </p:childTnLst>
                                </p:cTn>
                              </p:par>
                              <p:par>
                                <p:cTn id="358" presetID="14" presetClass="entr" presetSubtype="10" fill="hold" grpId="0" nodeType="withEffect">
                                  <p:stCondLst>
                                    <p:cond delay="0"/>
                                  </p:stCondLst>
                                  <p:childTnLst>
                                    <p:set>
                                      <p:cBhvr>
                                        <p:cTn id="359" dur="1" fill="hold">
                                          <p:stCondLst>
                                            <p:cond delay="0"/>
                                          </p:stCondLst>
                                        </p:cTn>
                                        <p:tgtEl>
                                          <p:spTgt spid="86213"/>
                                        </p:tgtEl>
                                        <p:attrNameLst>
                                          <p:attrName>style.visibility</p:attrName>
                                        </p:attrNameLst>
                                      </p:cBhvr>
                                      <p:to>
                                        <p:strVal val="visible"/>
                                      </p:to>
                                    </p:set>
                                    <p:animEffect transition="in" filter="randombar(horizontal)">
                                      <p:cBhvr>
                                        <p:cTn id="360" dur="500"/>
                                        <p:tgtEl>
                                          <p:spTgt spid="86213"/>
                                        </p:tgtEl>
                                      </p:cBhvr>
                                    </p:animEffect>
                                  </p:childTnLst>
                                </p:cTn>
                              </p:par>
                              <p:par>
                                <p:cTn id="361" presetID="14" presetClass="entr" presetSubtype="10" fill="hold" grpId="0" nodeType="withEffect">
                                  <p:stCondLst>
                                    <p:cond delay="0"/>
                                  </p:stCondLst>
                                  <p:childTnLst>
                                    <p:set>
                                      <p:cBhvr>
                                        <p:cTn id="362" dur="1" fill="hold">
                                          <p:stCondLst>
                                            <p:cond delay="0"/>
                                          </p:stCondLst>
                                        </p:cTn>
                                        <p:tgtEl>
                                          <p:spTgt spid="86216"/>
                                        </p:tgtEl>
                                        <p:attrNameLst>
                                          <p:attrName>style.visibility</p:attrName>
                                        </p:attrNameLst>
                                      </p:cBhvr>
                                      <p:to>
                                        <p:strVal val="visible"/>
                                      </p:to>
                                    </p:set>
                                    <p:animEffect transition="in" filter="randombar(horizontal)">
                                      <p:cBhvr>
                                        <p:cTn id="363" dur="500"/>
                                        <p:tgtEl>
                                          <p:spTgt spid="86216"/>
                                        </p:tgtEl>
                                      </p:cBhvr>
                                    </p:animEffect>
                                  </p:childTnLst>
                                </p:cTn>
                              </p:par>
                              <p:par>
                                <p:cTn id="364" presetID="14" presetClass="entr" presetSubtype="10" fill="hold" grpId="0" nodeType="withEffect">
                                  <p:stCondLst>
                                    <p:cond delay="0"/>
                                  </p:stCondLst>
                                  <p:childTnLst>
                                    <p:set>
                                      <p:cBhvr>
                                        <p:cTn id="365" dur="1" fill="hold">
                                          <p:stCondLst>
                                            <p:cond delay="0"/>
                                          </p:stCondLst>
                                        </p:cTn>
                                        <p:tgtEl>
                                          <p:spTgt spid="86112"/>
                                        </p:tgtEl>
                                        <p:attrNameLst>
                                          <p:attrName>style.visibility</p:attrName>
                                        </p:attrNameLst>
                                      </p:cBhvr>
                                      <p:to>
                                        <p:strVal val="visible"/>
                                      </p:to>
                                    </p:set>
                                    <p:animEffect transition="in" filter="randombar(horizontal)">
                                      <p:cBhvr>
                                        <p:cTn id="366" dur="500"/>
                                        <p:tgtEl>
                                          <p:spTgt spid="86112"/>
                                        </p:tgtEl>
                                      </p:cBhvr>
                                    </p:animEffect>
                                  </p:childTnLst>
                                </p:cTn>
                              </p:par>
                            </p:childTnLst>
                          </p:cTn>
                        </p:par>
                      </p:childTnLst>
                    </p:cTn>
                  </p:par>
                  <p:par>
                    <p:cTn id="367" fill="hold">
                      <p:stCondLst>
                        <p:cond delay="indefinite"/>
                      </p:stCondLst>
                      <p:childTnLst>
                        <p:par>
                          <p:cTn id="368" fill="hold">
                            <p:stCondLst>
                              <p:cond delay="0"/>
                            </p:stCondLst>
                            <p:childTnLst>
                              <p:par>
                                <p:cTn id="369" presetID="14" presetClass="entr" presetSubtype="10" fill="hold" grpId="0" nodeType="clickEffect">
                                  <p:stCondLst>
                                    <p:cond delay="0"/>
                                  </p:stCondLst>
                                  <p:childTnLst>
                                    <p:set>
                                      <p:cBhvr>
                                        <p:cTn id="370" dur="1" fill="hold">
                                          <p:stCondLst>
                                            <p:cond delay="0"/>
                                          </p:stCondLst>
                                        </p:cTn>
                                        <p:tgtEl>
                                          <p:spTgt spid="86232"/>
                                        </p:tgtEl>
                                        <p:attrNameLst>
                                          <p:attrName>style.visibility</p:attrName>
                                        </p:attrNameLst>
                                      </p:cBhvr>
                                      <p:to>
                                        <p:strVal val="visible"/>
                                      </p:to>
                                    </p:set>
                                    <p:animEffect transition="in" filter="randombar(horizontal)">
                                      <p:cBhvr>
                                        <p:cTn id="371" dur="500"/>
                                        <p:tgtEl>
                                          <p:spTgt spid="86232"/>
                                        </p:tgtEl>
                                      </p:cBhvr>
                                    </p:animEffect>
                                  </p:childTnLst>
                                </p:cTn>
                              </p:par>
                              <p:par>
                                <p:cTn id="372" presetID="14" presetClass="entr" presetSubtype="10" fill="hold" grpId="0" nodeType="withEffect">
                                  <p:stCondLst>
                                    <p:cond delay="0"/>
                                  </p:stCondLst>
                                  <p:childTnLst>
                                    <p:set>
                                      <p:cBhvr>
                                        <p:cTn id="373" dur="1" fill="hold">
                                          <p:stCondLst>
                                            <p:cond delay="0"/>
                                          </p:stCondLst>
                                        </p:cTn>
                                        <p:tgtEl>
                                          <p:spTgt spid="86228"/>
                                        </p:tgtEl>
                                        <p:attrNameLst>
                                          <p:attrName>style.visibility</p:attrName>
                                        </p:attrNameLst>
                                      </p:cBhvr>
                                      <p:to>
                                        <p:strVal val="visible"/>
                                      </p:to>
                                    </p:set>
                                    <p:animEffect transition="in" filter="randombar(horizontal)">
                                      <p:cBhvr>
                                        <p:cTn id="374" dur="500"/>
                                        <p:tgtEl>
                                          <p:spTgt spid="86228"/>
                                        </p:tgtEl>
                                      </p:cBhvr>
                                    </p:animEffect>
                                  </p:childTnLst>
                                </p:cTn>
                              </p:par>
                              <p:par>
                                <p:cTn id="375" presetID="14" presetClass="entr" presetSubtype="10" fill="hold" grpId="0" nodeType="withEffect" nodePh="1">
                                  <p:stCondLst>
                                    <p:cond delay="0"/>
                                  </p:stCondLst>
                                  <p:endCondLst>
                                    <p:cond evt="begin" delay="0">
                                      <p:tn val="375"/>
                                    </p:cond>
                                  </p:endCondLst>
                                  <p:childTnLst>
                                    <p:set>
                                      <p:cBhvr>
                                        <p:cTn id="376" dur="1" fill="hold">
                                          <p:stCondLst>
                                            <p:cond delay="0"/>
                                          </p:stCondLst>
                                        </p:cTn>
                                        <p:tgtEl>
                                          <p:spTgt spid="86226"/>
                                        </p:tgtEl>
                                        <p:attrNameLst>
                                          <p:attrName>style.visibility</p:attrName>
                                        </p:attrNameLst>
                                      </p:cBhvr>
                                      <p:to>
                                        <p:strVal val="visible"/>
                                      </p:to>
                                    </p:set>
                                    <p:animEffect transition="in" filter="randombar(horizontal)">
                                      <p:cBhvr>
                                        <p:cTn id="377" dur="500"/>
                                        <p:tgtEl>
                                          <p:spTgt spid="86226"/>
                                        </p:tgtEl>
                                      </p:cBhvr>
                                    </p:animEffect>
                                  </p:childTnLst>
                                </p:cTn>
                              </p:par>
                              <p:par>
                                <p:cTn id="378" presetID="14" presetClass="entr" presetSubtype="10" fill="hold" grpId="0" nodeType="withEffect" nodePh="1">
                                  <p:stCondLst>
                                    <p:cond delay="0"/>
                                  </p:stCondLst>
                                  <p:endCondLst>
                                    <p:cond evt="begin" delay="0">
                                      <p:tn val="378"/>
                                    </p:cond>
                                  </p:endCondLst>
                                  <p:childTnLst>
                                    <p:set>
                                      <p:cBhvr>
                                        <p:cTn id="379" dur="1" fill="hold">
                                          <p:stCondLst>
                                            <p:cond delay="0"/>
                                          </p:stCondLst>
                                        </p:cTn>
                                        <p:tgtEl>
                                          <p:spTgt spid="86224"/>
                                        </p:tgtEl>
                                        <p:attrNameLst>
                                          <p:attrName>style.visibility</p:attrName>
                                        </p:attrNameLst>
                                      </p:cBhvr>
                                      <p:to>
                                        <p:strVal val="visible"/>
                                      </p:to>
                                    </p:set>
                                    <p:animEffect transition="in" filter="randombar(horizontal)">
                                      <p:cBhvr>
                                        <p:cTn id="380" dur="500"/>
                                        <p:tgtEl>
                                          <p:spTgt spid="86224"/>
                                        </p:tgtEl>
                                      </p:cBhvr>
                                    </p:animEffect>
                                  </p:childTnLst>
                                </p:cTn>
                              </p:par>
                              <p:par>
                                <p:cTn id="381" presetID="14" presetClass="entr" presetSubtype="10" fill="hold" grpId="0" nodeType="withEffect" nodePh="1">
                                  <p:stCondLst>
                                    <p:cond delay="0"/>
                                  </p:stCondLst>
                                  <p:endCondLst>
                                    <p:cond evt="begin" delay="0">
                                      <p:tn val="381"/>
                                    </p:cond>
                                  </p:endCondLst>
                                  <p:childTnLst>
                                    <p:set>
                                      <p:cBhvr>
                                        <p:cTn id="382" dur="1" fill="hold">
                                          <p:stCondLst>
                                            <p:cond delay="0"/>
                                          </p:stCondLst>
                                        </p:cTn>
                                        <p:tgtEl>
                                          <p:spTgt spid="86222"/>
                                        </p:tgtEl>
                                        <p:attrNameLst>
                                          <p:attrName>style.visibility</p:attrName>
                                        </p:attrNameLst>
                                      </p:cBhvr>
                                      <p:to>
                                        <p:strVal val="visible"/>
                                      </p:to>
                                    </p:set>
                                    <p:animEffect transition="in" filter="randombar(horizontal)">
                                      <p:cBhvr>
                                        <p:cTn id="383" dur="500"/>
                                        <p:tgtEl>
                                          <p:spTgt spid="86222"/>
                                        </p:tgtEl>
                                      </p:cBhvr>
                                    </p:animEffect>
                                  </p:childTnLst>
                                </p:cTn>
                              </p:par>
                              <p:par>
                                <p:cTn id="384" presetID="14" presetClass="entr" presetSubtype="10" fill="hold" grpId="0" nodeType="withEffect" nodePh="1">
                                  <p:stCondLst>
                                    <p:cond delay="0"/>
                                  </p:stCondLst>
                                  <p:endCondLst>
                                    <p:cond evt="begin" delay="0">
                                      <p:tn val="384"/>
                                    </p:cond>
                                  </p:endCondLst>
                                  <p:childTnLst>
                                    <p:set>
                                      <p:cBhvr>
                                        <p:cTn id="385" dur="1" fill="hold">
                                          <p:stCondLst>
                                            <p:cond delay="0"/>
                                          </p:stCondLst>
                                        </p:cTn>
                                        <p:tgtEl>
                                          <p:spTgt spid="86220"/>
                                        </p:tgtEl>
                                        <p:attrNameLst>
                                          <p:attrName>style.visibility</p:attrName>
                                        </p:attrNameLst>
                                      </p:cBhvr>
                                      <p:to>
                                        <p:strVal val="visible"/>
                                      </p:to>
                                    </p:set>
                                    <p:animEffect transition="in" filter="randombar(horizontal)">
                                      <p:cBhvr>
                                        <p:cTn id="386" dur="500"/>
                                        <p:tgtEl>
                                          <p:spTgt spid="86220"/>
                                        </p:tgtEl>
                                      </p:cBhvr>
                                    </p:animEffect>
                                  </p:childTnLst>
                                </p:cTn>
                              </p:par>
                              <p:par>
                                <p:cTn id="387" presetID="14" presetClass="entr" presetSubtype="10" fill="hold" grpId="0" nodeType="withEffect">
                                  <p:stCondLst>
                                    <p:cond delay="0"/>
                                  </p:stCondLst>
                                  <p:childTnLst>
                                    <p:set>
                                      <p:cBhvr>
                                        <p:cTn id="388" dur="1" fill="hold">
                                          <p:stCondLst>
                                            <p:cond delay="0"/>
                                          </p:stCondLst>
                                        </p:cTn>
                                        <p:tgtEl>
                                          <p:spTgt spid="86034"/>
                                        </p:tgtEl>
                                        <p:attrNameLst>
                                          <p:attrName>style.visibility</p:attrName>
                                        </p:attrNameLst>
                                      </p:cBhvr>
                                      <p:to>
                                        <p:strVal val="visible"/>
                                      </p:to>
                                    </p:set>
                                    <p:animEffect transition="in" filter="randombar(horizontal)">
                                      <p:cBhvr>
                                        <p:cTn id="389" dur="500"/>
                                        <p:tgtEl>
                                          <p:spTgt spid="86034"/>
                                        </p:tgtEl>
                                      </p:cBhvr>
                                    </p:animEffect>
                                  </p:childTnLst>
                                </p:cTn>
                              </p:par>
                              <p:par>
                                <p:cTn id="390" presetID="14" presetClass="entr" presetSubtype="10" fill="hold" grpId="0" nodeType="withEffect">
                                  <p:stCondLst>
                                    <p:cond delay="0"/>
                                  </p:stCondLst>
                                  <p:childTnLst>
                                    <p:set>
                                      <p:cBhvr>
                                        <p:cTn id="391" dur="1" fill="hold">
                                          <p:stCondLst>
                                            <p:cond delay="0"/>
                                          </p:stCondLst>
                                        </p:cTn>
                                        <p:tgtEl>
                                          <p:spTgt spid="86035"/>
                                        </p:tgtEl>
                                        <p:attrNameLst>
                                          <p:attrName>style.visibility</p:attrName>
                                        </p:attrNameLst>
                                      </p:cBhvr>
                                      <p:to>
                                        <p:strVal val="visible"/>
                                      </p:to>
                                    </p:set>
                                    <p:animEffect transition="in" filter="randombar(horizontal)">
                                      <p:cBhvr>
                                        <p:cTn id="392" dur="500"/>
                                        <p:tgtEl>
                                          <p:spTgt spid="86035"/>
                                        </p:tgtEl>
                                      </p:cBhvr>
                                    </p:animEffect>
                                  </p:childTnLst>
                                </p:cTn>
                              </p:par>
                              <p:par>
                                <p:cTn id="393" presetID="14" presetClass="entr" presetSubtype="10" fill="hold" grpId="0" nodeType="withEffect">
                                  <p:stCondLst>
                                    <p:cond delay="0"/>
                                  </p:stCondLst>
                                  <p:childTnLst>
                                    <p:set>
                                      <p:cBhvr>
                                        <p:cTn id="394" dur="1" fill="hold">
                                          <p:stCondLst>
                                            <p:cond delay="0"/>
                                          </p:stCondLst>
                                        </p:cTn>
                                        <p:tgtEl>
                                          <p:spTgt spid="86036"/>
                                        </p:tgtEl>
                                        <p:attrNameLst>
                                          <p:attrName>style.visibility</p:attrName>
                                        </p:attrNameLst>
                                      </p:cBhvr>
                                      <p:to>
                                        <p:strVal val="visible"/>
                                      </p:to>
                                    </p:set>
                                    <p:animEffect transition="in" filter="randombar(horizontal)">
                                      <p:cBhvr>
                                        <p:cTn id="395" dur="500"/>
                                        <p:tgtEl>
                                          <p:spTgt spid="86036"/>
                                        </p:tgtEl>
                                      </p:cBhvr>
                                    </p:animEffect>
                                  </p:childTnLst>
                                </p:cTn>
                              </p:par>
                              <p:par>
                                <p:cTn id="396" presetID="14" presetClass="entr" presetSubtype="10" fill="hold" grpId="0" nodeType="withEffect">
                                  <p:stCondLst>
                                    <p:cond delay="0"/>
                                  </p:stCondLst>
                                  <p:childTnLst>
                                    <p:set>
                                      <p:cBhvr>
                                        <p:cTn id="397" dur="1" fill="hold">
                                          <p:stCondLst>
                                            <p:cond delay="0"/>
                                          </p:stCondLst>
                                        </p:cTn>
                                        <p:tgtEl>
                                          <p:spTgt spid="86037"/>
                                        </p:tgtEl>
                                        <p:attrNameLst>
                                          <p:attrName>style.visibility</p:attrName>
                                        </p:attrNameLst>
                                      </p:cBhvr>
                                      <p:to>
                                        <p:strVal val="visible"/>
                                      </p:to>
                                    </p:set>
                                    <p:animEffect transition="in" filter="randombar(horizontal)">
                                      <p:cBhvr>
                                        <p:cTn id="398" dur="500"/>
                                        <p:tgtEl>
                                          <p:spTgt spid="86037"/>
                                        </p:tgtEl>
                                      </p:cBhvr>
                                    </p:animEffect>
                                  </p:childTnLst>
                                </p:cTn>
                              </p:par>
                              <p:par>
                                <p:cTn id="399" presetID="14" presetClass="entr" presetSubtype="10" fill="hold" grpId="0" nodeType="withEffect">
                                  <p:stCondLst>
                                    <p:cond delay="0"/>
                                  </p:stCondLst>
                                  <p:childTnLst>
                                    <p:set>
                                      <p:cBhvr>
                                        <p:cTn id="400" dur="1" fill="hold">
                                          <p:stCondLst>
                                            <p:cond delay="0"/>
                                          </p:stCondLst>
                                        </p:cTn>
                                        <p:tgtEl>
                                          <p:spTgt spid="86038"/>
                                        </p:tgtEl>
                                        <p:attrNameLst>
                                          <p:attrName>style.visibility</p:attrName>
                                        </p:attrNameLst>
                                      </p:cBhvr>
                                      <p:to>
                                        <p:strVal val="visible"/>
                                      </p:to>
                                    </p:set>
                                    <p:animEffect transition="in" filter="randombar(horizontal)">
                                      <p:cBhvr>
                                        <p:cTn id="401" dur="500"/>
                                        <p:tgtEl>
                                          <p:spTgt spid="86038"/>
                                        </p:tgtEl>
                                      </p:cBhvr>
                                    </p:animEffect>
                                  </p:childTnLst>
                                </p:cTn>
                              </p:par>
                              <p:par>
                                <p:cTn id="402" presetID="14" presetClass="entr" presetSubtype="10" fill="hold" grpId="0" nodeType="withEffect">
                                  <p:stCondLst>
                                    <p:cond delay="0"/>
                                  </p:stCondLst>
                                  <p:childTnLst>
                                    <p:set>
                                      <p:cBhvr>
                                        <p:cTn id="403" dur="1" fill="hold">
                                          <p:stCondLst>
                                            <p:cond delay="0"/>
                                          </p:stCondLst>
                                        </p:cTn>
                                        <p:tgtEl>
                                          <p:spTgt spid="86039"/>
                                        </p:tgtEl>
                                        <p:attrNameLst>
                                          <p:attrName>style.visibility</p:attrName>
                                        </p:attrNameLst>
                                      </p:cBhvr>
                                      <p:to>
                                        <p:strVal val="visible"/>
                                      </p:to>
                                    </p:set>
                                    <p:animEffect transition="in" filter="randombar(horizontal)">
                                      <p:cBhvr>
                                        <p:cTn id="404" dur="500"/>
                                        <p:tgtEl>
                                          <p:spTgt spid="86039"/>
                                        </p:tgtEl>
                                      </p:cBhvr>
                                    </p:animEffect>
                                  </p:childTnLst>
                                </p:cTn>
                              </p:par>
                              <p:par>
                                <p:cTn id="405" presetID="14" presetClass="entr" presetSubtype="10" fill="hold" grpId="0" nodeType="withEffect">
                                  <p:stCondLst>
                                    <p:cond delay="0"/>
                                  </p:stCondLst>
                                  <p:childTnLst>
                                    <p:set>
                                      <p:cBhvr>
                                        <p:cTn id="406" dur="1" fill="hold">
                                          <p:stCondLst>
                                            <p:cond delay="0"/>
                                          </p:stCondLst>
                                        </p:cTn>
                                        <p:tgtEl>
                                          <p:spTgt spid="86040"/>
                                        </p:tgtEl>
                                        <p:attrNameLst>
                                          <p:attrName>style.visibility</p:attrName>
                                        </p:attrNameLst>
                                      </p:cBhvr>
                                      <p:to>
                                        <p:strVal val="visible"/>
                                      </p:to>
                                    </p:set>
                                    <p:animEffect transition="in" filter="randombar(horizontal)">
                                      <p:cBhvr>
                                        <p:cTn id="407" dur="500"/>
                                        <p:tgtEl>
                                          <p:spTgt spid="86040"/>
                                        </p:tgtEl>
                                      </p:cBhvr>
                                    </p:animEffect>
                                  </p:childTnLst>
                                </p:cTn>
                              </p:par>
                              <p:par>
                                <p:cTn id="408" presetID="14" presetClass="entr" presetSubtype="10" fill="hold" grpId="0" nodeType="withEffect">
                                  <p:stCondLst>
                                    <p:cond delay="0"/>
                                  </p:stCondLst>
                                  <p:childTnLst>
                                    <p:set>
                                      <p:cBhvr>
                                        <p:cTn id="409" dur="1" fill="hold">
                                          <p:stCondLst>
                                            <p:cond delay="0"/>
                                          </p:stCondLst>
                                        </p:cTn>
                                        <p:tgtEl>
                                          <p:spTgt spid="86234"/>
                                        </p:tgtEl>
                                        <p:attrNameLst>
                                          <p:attrName>style.visibility</p:attrName>
                                        </p:attrNameLst>
                                      </p:cBhvr>
                                      <p:to>
                                        <p:strVal val="visible"/>
                                      </p:to>
                                    </p:set>
                                    <p:animEffect transition="in" filter="randombar(horizontal)">
                                      <p:cBhvr>
                                        <p:cTn id="410" dur="500"/>
                                        <p:tgtEl>
                                          <p:spTgt spid="86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32" grpId="0"/>
      <p:bldP spid="86228" grpId="0"/>
      <p:bldP spid="86226" grpId="0"/>
      <p:bldP spid="86224" grpId="0"/>
      <p:bldP spid="86222" grpId="0"/>
      <p:bldP spid="86220" grpId="0"/>
      <p:bldP spid="86215" grpId="0"/>
      <p:bldP spid="86212" grpId="0"/>
      <p:bldP spid="86198" grpId="0"/>
      <p:bldP spid="86195" grpId="0"/>
      <p:bldP spid="86186" grpId="0"/>
      <p:bldP spid="86183" grpId="0"/>
      <p:bldP spid="86024" grpId="0"/>
      <p:bldP spid="86025" grpId="0"/>
      <p:bldP spid="86026" grpId="0"/>
      <p:bldP spid="86027" grpId="0"/>
      <p:bldP spid="86028" grpId="0"/>
      <p:bldP spid="86029" grpId="0"/>
      <p:bldP spid="86030" grpId="0"/>
      <p:bldP spid="86031" grpId="0"/>
      <p:bldP spid="86032" grpId="0"/>
      <p:bldP spid="86033" grpId="0"/>
      <p:bldP spid="86034" grpId="0"/>
      <p:bldP spid="86035" grpId="0"/>
      <p:bldP spid="86036" grpId="0"/>
      <p:bldP spid="86037" grpId="0"/>
      <p:bldP spid="86038" grpId="0"/>
      <p:bldP spid="86039" grpId="0"/>
      <p:bldP spid="86040" grpId="0"/>
      <p:bldP spid="86042" grpId="0"/>
      <p:bldP spid="86043" grpId="0"/>
      <p:bldP spid="86044" grpId="0"/>
      <p:bldP spid="86045" grpId="0"/>
      <p:bldP spid="86046" grpId="0"/>
      <p:bldP spid="86047" grpId="0"/>
      <p:bldP spid="86048" grpId="0"/>
      <p:bldP spid="86049" grpId="0"/>
      <p:bldP spid="86051" grpId="0"/>
      <p:bldP spid="86052" grpId="0"/>
      <p:bldP spid="86053" grpId="0"/>
      <p:bldP spid="86054" grpId="0"/>
      <p:bldP spid="86055" grpId="0"/>
      <p:bldP spid="86056" grpId="0"/>
      <p:bldP spid="86057" grpId="0"/>
      <p:bldP spid="86058" grpId="0"/>
      <p:bldP spid="86060" grpId="0"/>
      <p:bldP spid="86061" grpId="0"/>
      <p:bldP spid="86062" grpId="0"/>
      <p:bldP spid="86063" grpId="0"/>
      <p:bldP spid="86064" grpId="0"/>
      <p:bldP spid="86065" grpId="0"/>
      <p:bldP spid="86066" grpId="0"/>
      <p:bldP spid="86067" grpId="0"/>
      <p:bldP spid="86070" grpId="0"/>
      <p:bldP spid="86071" grpId="0"/>
      <p:bldP spid="86072" grpId="0"/>
      <p:bldP spid="86073" grpId="0"/>
      <p:bldP spid="86074" grpId="0"/>
      <p:bldP spid="86076" grpId="0"/>
      <p:bldP spid="86077" grpId="0"/>
      <p:bldP spid="86079" grpId="0"/>
      <p:bldP spid="86080" grpId="0"/>
      <p:bldP spid="86081" grpId="0"/>
      <p:bldP spid="86082" grpId="0"/>
      <p:bldP spid="86083" grpId="0"/>
      <p:bldP spid="86084" grpId="0"/>
      <p:bldP spid="86085" grpId="0"/>
      <p:bldP spid="86086" grpId="0"/>
      <p:bldP spid="86088" grpId="0"/>
      <p:bldP spid="86089" grpId="0"/>
      <p:bldP spid="86090" grpId="0"/>
      <p:bldP spid="86091" grpId="0"/>
      <p:bldP spid="86092" grpId="0"/>
      <p:bldP spid="86094" grpId="0"/>
      <p:bldP spid="86095" grpId="0"/>
      <p:bldP spid="86098" grpId="0"/>
      <p:bldP spid="86099" grpId="0"/>
      <p:bldP spid="86100" grpId="0"/>
      <p:bldP spid="86101" grpId="0"/>
      <p:bldP spid="86102" grpId="0"/>
      <p:bldP spid="86103" grpId="0"/>
      <p:bldP spid="86104" grpId="0"/>
      <p:bldP spid="86105" grpId="0"/>
      <p:bldP spid="86109" grpId="0"/>
      <p:bldP spid="86110" grpId="0"/>
      <p:bldP spid="86111" grpId="0"/>
      <p:bldP spid="86112" grpId="0"/>
      <p:bldP spid="86113" grpId="0"/>
      <p:bldP spid="86114" grpId="0"/>
      <p:bldP spid="86115" grpId="0"/>
      <p:bldP spid="86116" grpId="0"/>
      <p:bldP spid="86117" grpId="0"/>
      <p:bldP spid="86118" grpId="0"/>
      <p:bldP spid="86119" grpId="0"/>
      <p:bldP spid="86120" grpId="0"/>
      <p:bldP spid="86121" grpId="0"/>
      <p:bldP spid="86122" grpId="0"/>
      <p:bldP spid="86123" grpId="0"/>
      <p:bldP spid="86124" grpId="0"/>
      <p:bldP spid="86125" grpId="0"/>
      <p:bldP spid="86126" grpId="0"/>
      <p:bldP spid="86127" grpId="0"/>
      <p:bldP spid="86128" grpId="0"/>
      <p:bldP spid="86129" grpId="0"/>
      <p:bldP spid="86130" grpId="0"/>
      <p:bldP spid="86131" grpId="0"/>
      <p:bldP spid="86132" grpId="0"/>
      <p:bldP spid="86133" grpId="0"/>
      <p:bldP spid="86134" grpId="0"/>
      <p:bldP spid="86135" grpId="0"/>
      <p:bldP spid="86136" grpId="0"/>
      <p:bldP spid="86137" grpId="0"/>
      <p:bldP spid="86138" grpId="0"/>
      <p:bldP spid="86139" grpId="0"/>
      <p:bldP spid="86140" grpId="0"/>
      <p:bldP spid="86168" grpId="0" animBg="1"/>
      <p:bldP spid="86169" grpId="0" animBg="1"/>
      <p:bldP spid="86172" grpId="0" animBg="1"/>
      <p:bldP spid="86173" grpId="0" animBg="1"/>
      <p:bldP spid="86174" grpId="0" animBg="1"/>
      <p:bldP spid="86175" grpId="0" animBg="1"/>
      <p:bldP spid="86176" grpId="0" animBg="1"/>
      <p:bldP spid="86177" grpId="0" animBg="1"/>
      <p:bldP spid="86184" grpId="0" animBg="1"/>
      <p:bldP spid="86187" grpId="0" animBg="1"/>
      <p:bldP spid="86196" grpId="0" animBg="1"/>
      <p:bldP spid="86199" grpId="0" animBg="1"/>
      <p:bldP spid="86213" grpId="0" animBg="1"/>
      <p:bldP spid="86216" grpId="0" animBg="1"/>
      <p:bldP spid="8623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Kaynakça</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23</a:t>
            </a:fld>
            <a:endParaRPr lang="tr-TR"/>
          </a:p>
        </p:txBody>
      </p:sp>
      <p:sp>
        <p:nvSpPr>
          <p:cNvPr id="5" name="4 İçerik Yer Tutucusu"/>
          <p:cNvSpPr>
            <a:spLocks noGrp="1"/>
          </p:cNvSpPr>
          <p:nvPr>
            <p:ph sz="quarter" idx="1"/>
          </p:nvPr>
        </p:nvSpPr>
        <p:spPr>
          <a:xfrm>
            <a:off x="301752" y="1527048"/>
            <a:ext cx="8503920" cy="4710264"/>
          </a:xfrm>
        </p:spPr>
        <p:txBody>
          <a:bodyPr>
            <a:normAutofit/>
          </a:bodyPr>
          <a:lstStyle/>
          <a:p>
            <a:pPr algn="just"/>
            <a:r>
              <a:rPr lang="tr-TR" sz="2000" dirty="0" smtClean="0">
                <a:latin typeface="Tahoma" pitchFamily="34" charset="0"/>
                <a:ea typeface="Tahoma" pitchFamily="34" charset="0"/>
                <a:cs typeface="Tahoma" pitchFamily="34" charset="0"/>
              </a:rPr>
              <a:t>AKDİŞ, Muhammet, Para Teorisi ve Politikası, Gazi </a:t>
            </a:r>
            <a:r>
              <a:rPr lang="tr-TR" sz="2000" dirty="0" err="1" smtClean="0">
                <a:latin typeface="Tahoma" pitchFamily="34" charset="0"/>
                <a:ea typeface="Tahoma" pitchFamily="34" charset="0"/>
                <a:cs typeface="Tahoma" pitchFamily="34" charset="0"/>
              </a:rPr>
              <a:t>Kitabevi</a:t>
            </a:r>
            <a:r>
              <a:rPr lang="tr-TR" sz="2000" dirty="0" smtClean="0">
                <a:latin typeface="Tahoma" pitchFamily="34" charset="0"/>
                <a:ea typeface="Tahoma" pitchFamily="34" charset="0"/>
                <a:cs typeface="Tahoma" pitchFamily="34" charset="0"/>
              </a:rPr>
              <a:t>, Ankara, 2011.</a:t>
            </a:r>
          </a:p>
          <a:p>
            <a:pPr algn="just"/>
            <a:r>
              <a:rPr lang="tr-TR" sz="2000" dirty="0" smtClean="0">
                <a:latin typeface="Tahoma" pitchFamily="34" charset="0"/>
                <a:ea typeface="Tahoma" pitchFamily="34" charset="0"/>
                <a:cs typeface="Tahoma" pitchFamily="34" charset="0"/>
              </a:rPr>
              <a:t>ÖZTÜRK, Nazım, Para Banka Kredi, Ekin Yayınevi, Bursa, 2014.</a:t>
            </a:r>
          </a:p>
          <a:p>
            <a:pPr algn="just"/>
            <a:r>
              <a:rPr lang="tr-TR" sz="2000" dirty="0" smtClean="0">
                <a:latin typeface="Tahoma" pitchFamily="34" charset="0"/>
                <a:ea typeface="Tahoma" pitchFamily="34" charset="0"/>
                <a:cs typeface="Tahoma" pitchFamily="34" charset="0"/>
              </a:rPr>
              <a:t>PARASIZ, İlker, Para Teorisi ve Politikası, Ezgi </a:t>
            </a:r>
            <a:r>
              <a:rPr lang="tr-TR" sz="2000" dirty="0" err="1" smtClean="0">
                <a:latin typeface="Tahoma" pitchFamily="34" charset="0"/>
                <a:ea typeface="Tahoma" pitchFamily="34" charset="0"/>
                <a:cs typeface="Tahoma" pitchFamily="34" charset="0"/>
              </a:rPr>
              <a:t>Kitabevi</a:t>
            </a:r>
            <a:r>
              <a:rPr lang="tr-TR" sz="2000" dirty="0" smtClean="0">
                <a:latin typeface="Tahoma" pitchFamily="34" charset="0"/>
                <a:ea typeface="Tahoma" pitchFamily="34" charset="0"/>
                <a:cs typeface="Tahoma" pitchFamily="34" charset="0"/>
              </a:rPr>
              <a:t>, Bursa, 2012.</a:t>
            </a:r>
          </a:p>
          <a:p>
            <a:pPr algn="just"/>
            <a:r>
              <a:rPr lang="tr-TR" sz="2000" dirty="0" smtClean="0">
                <a:latin typeface="Tahoma" pitchFamily="34" charset="0"/>
                <a:ea typeface="Tahoma" pitchFamily="34" charset="0"/>
                <a:cs typeface="Tahoma" pitchFamily="34" charset="0"/>
              </a:rPr>
              <a:t>PAYA, M. Merih, Para Teorisi ve Para Politikası, Türkmen </a:t>
            </a:r>
            <a:r>
              <a:rPr lang="tr-TR" sz="2000" dirty="0" err="1" smtClean="0">
                <a:latin typeface="Tahoma" pitchFamily="34" charset="0"/>
                <a:ea typeface="Tahoma" pitchFamily="34" charset="0"/>
                <a:cs typeface="Tahoma" pitchFamily="34" charset="0"/>
              </a:rPr>
              <a:t>Kitabevi</a:t>
            </a:r>
            <a:r>
              <a:rPr lang="tr-TR" sz="2000" dirty="0" smtClean="0">
                <a:latin typeface="Tahoma" pitchFamily="34" charset="0"/>
                <a:ea typeface="Tahoma" pitchFamily="34" charset="0"/>
                <a:cs typeface="Tahoma" pitchFamily="34" charset="0"/>
              </a:rPr>
              <a:t>, İstanbul, 2013.</a:t>
            </a:r>
          </a:p>
          <a:p>
            <a:pPr algn="just"/>
            <a:r>
              <a:rPr lang="tr-TR" sz="2000" dirty="0" smtClean="0">
                <a:latin typeface="Tahoma" pitchFamily="34" charset="0"/>
                <a:ea typeface="Tahoma" pitchFamily="34" charset="0"/>
                <a:cs typeface="Tahoma" pitchFamily="34" charset="0"/>
              </a:rPr>
              <a:t>ÜNSAL, Erdal M., Makro İktisat, İmaj Yayınevi, Ankara, 2005.</a:t>
            </a: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b="1" dirty="0" smtClean="0">
                <a:latin typeface="Tahoma" pitchFamily="34" charset="0"/>
                <a:ea typeface="Tahoma" pitchFamily="34" charset="0"/>
                <a:cs typeface="Tahoma" pitchFamily="34" charset="0"/>
              </a:rPr>
              <a:t>BÖLÜM HEDEFİ</a:t>
            </a:r>
            <a:endParaRPr lang="tr-TR" sz="2800" b="1" dirty="0">
              <a:latin typeface="Tahoma" pitchFamily="34" charset="0"/>
              <a:ea typeface="Tahoma" pitchFamily="34" charset="0"/>
              <a:cs typeface="Tahoma" pitchFamily="34" charset="0"/>
            </a:endParaRPr>
          </a:p>
        </p:txBody>
      </p:sp>
      <p:sp>
        <p:nvSpPr>
          <p:cNvPr id="10" name="9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pic>
        <p:nvPicPr>
          <p:cNvPr id="9" name="Picture 2" descr="C:\Users\USER\Desktop\untitled.png"/>
          <p:cNvPicPr>
            <a:picLocks noChangeAspect="1" noChangeArrowheads="1"/>
          </p:cNvPicPr>
          <p:nvPr/>
        </p:nvPicPr>
        <p:blipFill>
          <a:blip r:embed="rId2" cstate="print"/>
          <a:srcRect/>
          <a:stretch>
            <a:fillRect/>
          </a:stretch>
        </p:blipFill>
        <p:spPr bwMode="auto">
          <a:xfrm>
            <a:off x="8253448" y="5662050"/>
            <a:ext cx="720000" cy="720000"/>
          </a:xfrm>
          <a:prstGeom prst="rect">
            <a:avLst/>
          </a:prstGeom>
          <a:noFill/>
        </p:spPr>
      </p:pic>
      <p:sp>
        <p:nvSpPr>
          <p:cNvPr id="12" name="11 Slayt Numarası Yer Tutucusu"/>
          <p:cNvSpPr>
            <a:spLocks noGrp="1"/>
          </p:cNvSpPr>
          <p:nvPr>
            <p:ph type="sldNum" sz="quarter" idx="12"/>
          </p:nvPr>
        </p:nvSpPr>
        <p:spPr/>
        <p:txBody>
          <a:bodyPr/>
          <a:lstStyle/>
          <a:p>
            <a:fld id="{2C96FA02-D0B2-4A2B-8223-F71D8D3D8F30}" type="slidenum">
              <a:rPr lang="tr-TR" smtClean="0"/>
              <a:pPr/>
              <a:t>3</a:t>
            </a:fld>
            <a:endParaRPr lang="tr-TR"/>
          </a:p>
        </p:txBody>
      </p:sp>
      <p:pic>
        <p:nvPicPr>
          <p:cNvPr id="21506" name="Picture 2"/>
          <p:cNvPicPr>
            <a:picLocks noChangeArrowheads="1"/>
          </p:cNvPicPr>
          <p:nvPr/>
        </p:nvPicPr>
        <p:blipFill>
          <a:blip r:embed="rId3" cstate="print"/>
          <a:srcRect/>
          <a:stretch>
            <a:fillRect/>
          </a:stretch>
        </p:blipFill>
        <p:spPr bwMode="auto">
          <a:xfrm>
            <a:off x="395536" y="2349160"/>
            <a:ext cx="1980000" cy="2520000"/>
          </a:xfrm>
          <a:prstGeom prst="rect">
            <a:avLst/>
          </a:prstGeom>
          <a:noFill/>
        </p:spPr>
      </p:pic>
      <p:sp>
        <p:nvSpPr>
          <p:cNvPr id="13" name="5 Alt Başlık"/>
          <p:cNvSpPr txBox="1">
            <a:spLocks/>
          </p:cNvSpPr>
          <p:nvPr/>
        </p:nvSpPr>
        <p:spPr>
          <a:xfrm>
            <a:off x="2123728" y="2348880"/>
            <a:ext cx="6677694" cy="3816424"/>
          </a:xfrm>
          <a:prstGeom prst="rect">
            <a:avLst/>
          </a:prstGeom>
        </p:spPr>
        <p:txBody>
          <a:bodyPr vert="horz">
            <a:normAutofit/>
          </a:bodyPr>
          <a:lstStyle/>
          <a:p>
            <a:pPr marL="548640" lvl="1" indent="-274320">
              <a:spcBef>
                <a:spcPct val="20000"/>
              </a:spcBef>
              <a:buClr>
                <a:schemeClr val="accent2"/>
              </a:buClr>
              <a:buSzPct val="70000"/>
              <a:buFont typeface="Wingdings"/>
              <a:buChar char=""/>
              <a:defRPr/>
            </a:pPr>
            <a:r>
              <a:rPr lang="tr-TR" dirty="0" smtClean="0">
                <a:solidFill>
                  <a:schemeClr val="tx2"/>
                </a:solidFill>
                <a:latin typeface="Tahoma" pitchFamily="34" charset="0"/>
                <a:ea typeface="Tahoma" pitchFamily="34" charset="0"/>
                <a:cs typeface="Tahoma" pitchFamily="34" charset="0"/>
              </a:rPr>
              <a:t>İlk Madde ve Malzeme giderlerini tanıyacaklardır.</a:t>
            </a:r>
          </a:p>
          <a:p>
            <a:pPr marL="548640" lvl="1" indent="-274320">
              <a:spcBef>
                <a:spcPct val="20000"/>
              </a:spcBef>
              <a:buClr>
                <a:schemeClr val="accent2"/>
              </a:buClr>
              <a:buSzPct val="70000"/>
              <a:buFont typeface="Wingdings"/>
              <a:buChar char=""/>
              <a:defRPr/>
            </a:pPr>
            <a:r>
              <a:rPr lang="tr-TR" dirty="0" smtClean="0">
                <a:solidFill>
                  <a:schemeClr val="tx2"/>
                </a:solidFill>
                <a:latin typeface="Tahoma" pitchFamily="34" charset="0"/>
                <a:ea typeface="Tahoma" pitchFamily="34" charset="0"/>
                <a:cs typeface="Tahoma" pitchFamily="34" charset="0"/>
              </a:rPr>
              <a:t>Stok bulundurma ve sipariş giderlerini kavrayacaklardır.</a:t>
            </a:r>
          </a:p>
          <a:p>
            <a:pPr marL="548640" lvl="1" indent="-274320">
              <a:spcBef>
                <a:spcPct val="20000"/>
              </a:spcBef>
              <a:buClr>
                <a:schemeClr val="accent2"/>
              </a:buClr>
              <a:buSzPct val="70000"/>
              <a:buFont typeface="Wingdings"/>
              <a:buChar char=""/>
              <a:defRPr/>
            </a:pPr>
            <a:r>
              <a:rPr lang="tr-TR" dirty="0" smtClean="0">
                <a:solidFill>
                  <a:schemeClr val="tx2"/>
                </a:solidFill>
                <a:latin typeface="Tahoma" pitchFamily="34" charset="0"/>
                <a:ea typeface="Tahoma" pitchFamily="34" charset="0"/>
                <a:cs typeface="Tahoma" pitchFamily="34" charset="0"/>
              </a:rPr>
              <a:t>En uygun stok seviyesini belirleyebileceklerdir.</a:t>
            </a:r>
          </a:p>
          <a:p>
            <a:pPr marL="548640" lvl="1" indent="-274320">
              <a:spcBef>
                <a:spcPct val="20000"/>
              </a:spcBef>
              <a:buClr>
                <a:schemeClr val="accent2"/>
              </a:buClr>
              <a:buSzPct val="70000"/>
              <a:buFont typeface="Wingdings"/>
              <a:buChar char=""/>
              <a:defRPr/>
            </a:pPr>
            <a:r>
              <a:rPr lang="tr-TR" dirty="0" smtClean="0">
                <a:solidFill>
                  <a:schemeClr val="tx2"/>
                </a:solidFill>
                <a:latin typeface="Tahoma" pitchFamily="34" charset="0"/>
                <a:ea typeface="Tahoma" pitchFamily="34" charset="0"/>
                <a:cs typeface="Tahoma" pitchFamily="34" charset="0"/>
              </a:rPr>
              <a:t>Stok değerleme yöntemlerini tanıyarak kullanabileceklerdir. </a:t>
            </a:r>
          </a:p>
        </p:txBody>
      </p:sp>
      <p:sp>
        <p:nvSpPr>
          <p:cNvPr id="11" name="5 Alt Başlık"/>
          <p:cNvSpPr txBox="1">
            <a:spLocks/>
          </p:cNvSpPr>
          <p:nvPr/>
        </p:nvSpPr>
        <p:spPr>
          <a:xfrm>
            <a:off x="301752" y="1527048"/>
            <a:ext cx="8503920" cy="2261992"/>
          </a:xfrm>
          <a:prstGeom prst="rect">
            <a:avLst/>
          </a:prstGeom>
        </p:spPr>
        <p:txBody>
          <a:bodyPr vert="horz">
            <a:normAutofit/>
          </a:bodyPr>
          <a:lstStyle/>
          <a:p>
            <a:pPr marL="274320" indent="-274320">
              <a:spcBef>
                <a:spcPct val="20000"/>
              </a:spcBef>
              <a:buClr>
                <a:schemeClr val="accent1"/>
              </a:buClr>
              <a:buSzPct val="85000"/>
              <a:buFont typeface="Wingdings 2"/>
              <a:buChar char=""/>
            </a:pPr>
            <a:r>
              <a:rPr lang="tr-TR" sz="2000" dirty="0" smtClean="0">
                <a:latin typeface="Tahoma" pitchFamily="34" charset="0"/>
                <a:ea typeface="Tahoma" pitchFamily="34" charset="0"/>
                <a:cs typeface="Tahoma" pitchFamily="34" charset="0"/>
              </a:rPr>
              <a:t>İlk Madde ve Malzeme Giderleri – Stok Takip bölümünde öğrenciler aşağıdaki becerileri kazanacaktır: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b="1" dirty="0" smtClean="0">
                <a:latin typeface="Tahoma" pitchFamily="34" charset="0"/>
                <a:ea typeface="Tahoma" pitchFamily="34" charset="0"/>
                <a:cs typeface="Tahoma" pitchFamily="34" charset="0"/>
              </a:rPr>
              <a:t>TEMEL KAVRAMLAR</a:t>
            </a:r>
            <a:endParaRPr lang="tr-TR" sz="2800" b="1" dirty="0">
              <a:latin typeface="Tahoma" pitchFamily="34" charset="0"/>
              <a:ea typeface="Tahoma" pitchFamily="34" charset="0"/>
              <a:cs typeface="Tahoma" pitchFamily="34" charset="0"/>
            </a:endParaRPr>
          </a:p>
        </p:txBody>
      </p:sp>
      <p:sp>
        <p:nvSpPr>
          <p:cNvPr id="6" name="5 Alt Başlık"/>
          <p:cNvSpPr>
            <a:spLocks noGrp="1"/>
          </p:cNvSpPr>
          <p:nvPr>
            <p:ph sz="quarter" idx="1"/>
          </p:nvPr>
        </p:nvSpPr>
        <p:spPr/>
        <p:txBody>
          <a:bodyPr>
            <a:normAutofit/>
          </a:bodyPr>
          <a:lstStyle/>
          <a:p>
            <a:pPr lvl="0"/>
            <a:r>
              <a:rPr lang="tr-TR" sz="2000" dirty="0" smtClean="0">
                <a:latin typeface="Tahoma" pitchFamily="34" charset="0"/>
                <a:cs typeface="Tahoma" pitchFamily="34" charset="0"/>
              </a:rPr>
              <a:t>İlk Madde ve Malzeme Giderleri</a:t>
            </a:r>
          </a:p>
          <a:p>
            <a:pPr lvl="0"/>
            <a:r>
              <a:rPr lang="tr-TR" sz="2000" dirty="0" smtClean="0">
                <a:latin typeface="Tahoma" pitchFamily="34" charset="0"/>
                <a:cs typeface="Tahoma" pitchFamily="34" charset="0"/>
              </a:rPr>
              <a:t>Direkt ve Endirekt İlk Madde</a:t>
            </a:r>
          </a:p>
          <a:p>
            <a:pPr lvl="0"/>
            <a:r>
              <a:rPr lang="tr-TR" sz="2000" dirty="0" smtClean="0">
                <a:latin typeface="Tahoma" pitchFamily="34" charset="0"/>
                <a:cs typeface="Tahoma" pitchFamily="34" charset="0"/>
              </a:rPr>
              <a:t>İşletme Malzemesi</a:t>
            </a:r>
          </a:p>
          <a:p>
            <a:pPr lvl="0"/>
            <a:r>
              <a:rPr lang="tr-TR" sz="2000" dirty="0" smtClean="0">
                <a:latin typeface="Tahoma" pitchFamily="34" charset="0"/>
                <a:cs typeface="Tahoma" pitchFamily="34" charset="0"/>
              </a:rPr>
              <a:t>Stok Bulundurma Giderleri</a:t>
            </a:r>
          </a:p>
          <a:p>
            <a:pPr lvl="0"/>
            <a:r>
              <a:rPr lang="tr-TR" sz="2000" dirty="0" smtClean="0">
                <a:latin typeface="Tahoma" pitchFamily="34" charset="0"/>
                <a:cs typeface="Tahoma" pitchFamily="34" charset="0"/>
              </a:rPr>
              <a:t>Sipariş Giderleri</a:t>
            </a:r>
          </a:p>
          <a:p>
            <a:pPr lvl="0"/>
            <a:r>
              <a:rPr lang="tr-TR" sz="2000" dirty="0" smtClean="0">
                <a:latin typeface="Tahoma" pitchFamily="34" charset="0"/>
                <a:cs typeface="Tahoma" pitchFamily="34" charset="0"/>
              </a:rPr>
              <a:t>Yetersiz Stok ve Fazla Stok</a:t>
            </a:r>
          </a:p>
          <a:p>
            <a:pPr lvl="0"/>
            <a:r>
              <a:rPr lang="tr-TR" sz="2000" dirty="0" smtClean="0">
                <a:latin typeface="Tahoma" pitchFamily="34" charset="0"/>
                <a:cs typeface="Tahoma" pitchFamily="34" charset="0"/>
              </a:rPr>
              <a:t>Ekonomik Sipariş Miktarı</a:t>
            </a:r>
          </a:p>
          <a:p>
            <a:pPr lvl="0"/>
            <a:r>
              <a:rPr lang="tr-TR" sz="2000" dirty="0" smtClean="0">
                <a:latin typeface="Tahoma" pitchFamily="34" charset="0"/>
                <a:cs typeface="Tahoma" pitchFamily="34" charset="0"/>
              </a:rPr>
              <a:t>Stok Değerleme Yöntemleri</a:t>
            </a:r>
            <a:endParaRPr lang="tr-TR" sz="2000" dirty="0">
              <a:latin typeface="Tahoma" pitchFamily="34" charset="0"/>
              <a:cs typeface="Tahoma" pitchFamily="34" charset="0"/>
            </a:endParaRPr>
          </a:p>
        </p:txBody>
      </p:sp>
      <p:sp>
        <p:nvSpPr>
          <p:cNvPr id="10" name="9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pic>
        <p:nvPicPr>
          <p:cNvPr id="9" name="Picture 2" descr="C:\Users\USER\Desktop\untitled.png"/>
          <p:cNvPicPr>
            <a:picLocks noChangeAspect="1" noChangeArrowheads="1"/>
          </p:cNvPicPr>
          <p:nvPr/>
        </p:nvPicPr>
        <p:blipFill>
          <a:blip r:embed="rId2" cstate="print"/>
          <a:srcRect/>
          <a:stretch>
            <a:fillRect/>
          </a:stretch>
        </p:blipFill>
        <p:spPr bwMode="auto">
          <a:xfrm>
            <a:off x="8253448" y="5662050"/>
            <a:ext cx="720000" cy="720000"/>
          </a:xfrm>
          <a:prstGeom prst="rect">
            <a:avLst/>
          </a:prstGeom>
          <a:noFill/>
        </p:spPr>
      </p:pic>
      <p:pic>
        <p:nvPicPr>
          <p:cNvPr id="11" name="Picture 2" descr="C:\Users\USER\Desktop\untitled.png"/>
          <p:cNvPicPr>
            <a:picLocks noChangeAspect="1" noChangeArrowheads="1"/>
          </p:cNvPicPr>
          <p:nvPr/>
        </p:nvPicPr>
        <p:blipFill>
          <a:blip r:embed="rId2" cstate="print"/>
          <a:srcRect/>
          <a:stretch>
            <a:fillRect/>
          </a:stretch>
        </p:blipFill>
        <p:spPr bwMode="auto">
          <a:xfrm>
            <a:off x="170552" y="5653980"/>
            <a:ext cx="720000" cy="720000"/>
          </a:xfrm>
          <a:prstGeom prst="rect">
            <a:avLst/>
          </a:prstGeom>
          <a:noFill/>
        </p:spPr>
      </p:pic>
      <p:sp>
        <p:nvSpPr>
          <p:cNvPr id="12" name="11 Slayt Numarası Yer Tutucusu"/>
          <p:cNvSpPr>
            <a:spLocks noGrp="1"/>
          </p:cNvSpPr>
          <p:nvPr>
            <p:ph type="sldNum" sz="quarter" idx="12"/>
          </p:nvPr>
        </p:nvSpPr>
        <p:spPr/>
        <p:txBody>
          <a:bodyPr/>
          <a:lstStyle/>
          <a:p>
            <a:fld id="{2C96FA02-D0B2-4A2B-8223-F71D8D3D8F30}" type="slidenum">
              <a:rPr lang="tr-TR" smtClean="0"/>
              <a:pPr/>
              <a:t>4</a:t>
            </a:fld>
            <a:endParaRPr lang="tr-TR"/>
          </a:p>
        </p:txBody>
      </p:sp>
      <p:pic>
        <p:nvPicPr>
          <p:cNvPr id="20484" name="Picture 4"/>
          <p:cNvPicPr>
            <a:picLocks noChangeArrowheads="1"/>
          </p:cNvPicPr>
          <p:nvPr/>
        </p:nvPicPr>
        <p:blipFill>
          <a:blip r:embed="rId3" cstate="print"/>
          <a:srcRect/>
          <a:stretch>
            <a:fillRect/>
          </a:stretch>
        </p:blipFill>
        <p:spPr bwMode="auto">
          <a:xfrm>
            <a:off x="6732240" y="1988840"/>
            <a:ext cx="2160000" cy="2520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b="1" dirty="0" smtClean="0">
                <a:latin typeface="Tahoma" pitchFamily="34" charset="0"/>
                <a:ea typeface="Tahoma" pitchFamily="34" charset="0"/>
                <a:cs typeface="Tahoma" pitchFamily="34" charset="0"/>
              </a:rPr>
              <a:t>BÖLÜM İÇERİĞİ</a:t>
            </a:r>
            <a:endParaRPr lang="tr-TR" sz="2800" b="1" dirty="0">
              <a:latin typeface="Tahoma" pitchFamily="34" charset="0"/>
              <a:ea typeface="Tahoma" pitchFamily="34" charset="0"/>
              <a:cs typeface="Tahoma" pitchFamily="34" charset="0"/>
            </a:endParaRPr>
          </a:p>
        </p:txBody>
      </p:sp>
      <p:sp>
        <p:nvSpPr>
          <p:cNvPr id="6" name="5 Alt Başlık"/>
          <p:cNvSpPr>
            <a:spLocks noGrp="1"/>
          </p:cNvSpPr>
          <p:nvPr>
            <p:ph sz="quarter" idx="1"/>
          </p:nvPr>
        </p:nvSpPr>
        <p:spPr>
          <a:xfrm>
            <a:off x="301752" y="1412776"/>
            <a:ext cx="8503920" cy="4686272"/>
          </a:xfrm>
        </p:spPr>
        <p:txBody>
          <a:bodyPr>
            <a:noAutofit/>
          </a:bodyPr>
          <a:lstStyle/>
          <a:p>
            <a:pPr>
              <a:buNone/>
            </a:pPr>
            <a:r>
              <a:rPr lang="tr-TR" sz="1500" b="1" dirty="0" smtClean="0">
                <a:latin typeface="Tahoma" pitchFamily="34" charset="0"/>
                <a:ea typeface="Tahoma" pitchFamily="34" charset="0"/>
                <a:cs typeface="Tahoma" pitchFamily="34" charset="0"/>
              </a:rPr>
              <a:t>3.1.</a:t>
            </a:r>
            <a:r>
              <a:rPr lang="tr-TR" sz="1500" dirty="0" smtClean="0">
                <a:latin typeface="Tahoma" pitchFamily="34" charset="0"/>
                <a:ea typeface="Tahoma" pitchFamily="34" charset="0"/>
                <a:cs typeface="Tahoma" pitchFamily="34" charset="0"/>
              </a:rPr>
              <a:t> İlk Madde ve Malzeme Giderleri </a:t>
            </a:r>
          </a:p>
          <a:p>
            <a:pPr marL="447675" indent="-180975">
              <a:buNone/>
            </a:pPr>
            <a:r>
              <a:rPr lang="tr-TR" sz="1500" b="1" dirty="0" smtClean="0">
                <a:latin typeface="Tahoma" pitchFamily="34" charset="0"/>
                <a:ea typeface="Tahoma" pitchFamily="34" charset="0"/>
                <a:cs typeface="Tahoma" pitchFamily="34" charset="0"/>
              </a:rPr>
              <a:t>3.1.1.</a:t>
            </a:r>
            <a:r>
              <a:rPr lang="tr-TR" sz="1500" dirty="0" smtClean="0">
                <a:latin typeface="Tahoma" pitchFamily="34" charset="0"/>
                <a:ea typeface="Tahoma" pitchFamily="34" charset="0"/>
                <a:cs typeface="Tahoma" pitchFamily="34" charset="0"/>
              </a:rPr>
              <a:t> Direkt İlk Madde ve Malzeme Giderleri</a:t>
            </a:r>
          </a:p>
          <a:p>
            <a:pPr marL="447675" indent="-180975">
              <a:buNone/>
            </a:pPr>
            <a:r>
              <a:rPr lang="tr-TR" sz="1500" b="1" dirty="0" smtClean="0">
                <a:latin typeface="Tahoma" pitchFamily="34" charset="0"/>
                <a:ea typeface="Tahoma" pitchFamily="34" charset="0"/>
                <a:cs typeface="Tahoma" pitchFamily="34" charset="0"/>
              </a:rPr>
              <a:t>3.1.2.</a:t>
            </a:r>
            <a:r>
              <a:rPr lang="tr-TR" sz="1500" dirty="0" smtClean="0">
                <a:latin typeface="Tahoma" pitchFamily="34" charset="0"/>
                <a:ea typeface="Tahoma" pitchFamily="34" charset="0"/>
                <a:cs typeface="Tahoma" pitchFamily="34" charset="0"/>
              </a:rPr>
              <a:t> Endirekt İlk Madde ve Malzeme</a:t>
            </a:r>
          </a:p>
          <a:p>
            <a:pPr marL="895350" indent="-180975">
              <a:buNone/>
              <a:tabLst>
                <a:tab pos="809625" algn="l"/>
              </a:tabLst>
            </a:pPr>
            <a:r>
              <a:rPr lang="tr-TR" sz="1500" b="1" dirty="0" smtClean="0">
                <a:latin typeface="Tahoma" pitchFamily="34" charset="0"/>
                <a:ea typeface="Tahoma" pitchFamily="34" charset="0"/>
                <a:cs typeface="Tahoma" pitchFamily="34" charset="0"/>
              </a:rPr>
              <a:t>3.1.2.1.</a:t>
            </a:r>
            <a:r>
              <a:rPr lang="tr-TR" sz="1500" dirty="0" smtClean="0">
                <a:latin typeface="Tahoma" pitchFamily="34" charset="0"/>
                <a:ea typeface="Tahoma" pitchFamily="34" charset="0"/>
                <a:cs typeface="Tahoma" pitchFamily="34" charset="0"/>
              </a:rPr>
              <a:t> Yardımcı Madde ve Malzeme</a:t>
            </a:r>
          </a:p>
          <a:p>
            <a:pPr marL="895350" indent="-180975">
              <a:buNone/>
              <a:tabLst>
                <a:tab pos="809625" algn="l"/>
              </a:tabLst>
            </a:pPr>
            <a:r>
              <a:rPr lang="tr-TR" sz="1500" b="1" dirty="0" smtClean="0">
                <a:latin typeface="Tahoma" pitchFamily="34" charset="0"/>
                <a:ea typeface="Tahoma" pitchFamily="34" charset="0"/>
                <a:cs typeface="Tahoma" pitchFamily="34" charset="0"/>
              </a:rPr>
              <a:t>3.1.2.2.</a:t>
            </a:r>
            <a:r>
              <a:rPr lang="tr-TR" sz="1500" dirty="0" smtClean="0">
                <a:latin typeface="Tahoma" pitchFamily="34" charset="0"/>
                <a:ea typeface="Tahoma" pitchFamily="34" charset="0"/>
                <a:cs typeface="Tahoma" pitchFamily="34" charset="0"/>
              </a:rPr>
              <a:t> İşletme Malzemesi</a:t>
            </a:r>
          </a:p>
          <a:p>
            <a:pPr>
              <a:buNone/>
            </a:pPr>
            <a:r>
              <a:rPr lang="tr-TR" sz="1500" b="1" dirty="0" smtClean="0">
                <a:latin typeface="Tahoma" pitchFamily="34" charset="0"/>
                <a:ea typeface="Tahoma" pitchFamily="34" charset="0"/>
                <a:cs typeface="Tahoma" pitchFamily="34" charset="0"/>
              </a:rPr>
              <a:t>3.2.</a:t>
            </a:r>
            <a:r>
              <a:rPr lang="tr-TR" sz="1500" dirty="0" smtClean="0">
                <a:latin typeface="Tahoma" pitchFamily="34" charset="0"/>
                <a:ea typeface="Tahoma" pitchFamily="34" charset="0"/>
                <a:cs typeface="Tahoma" pitchFamily="34" charset="0"/>
              </a:rPr>
              <a:t> Stok Kontrol İşlemleri</a:t>
            </a:r>
          </a:p>
          <a:p>
            <a:pPr marL="447675" indent="-180975">
              <a:buNone/>
            </a:pPr>
            <a:r>
              <a:rPr lang="tr-TR" sz="1500" b="1" dirty="0" smtClean="0">
                <a:latin typeface="Tahoma" pitchFamily="34" charset="0"/>
                <a:ea typeface="Tahoma" pitchFamily="34" charset="0"/>
                <a:cs typeface="Tahoma" pitchFamily="34" charset="0"/>
              </a:rPr>
              <a:t>3.2.1.</a:t>
            </a:r>
            <a:r>
              <a:rPr lang="tr-TR" sz="1500" dirty="0" smtClean="0">
                <a:latin typeface="Tahoma" pitchFamily="34" charset="0"/>
                <a:ea typeface="Tahoma" pitchFamily="34" charset="0"/>
                <a:cs typeface="Tahoma" pitchFamily="34" charset="0"/>
              </a:rPr>
              <a:t> Fazla Stok Bulundurmanın Risk ve Maliyeti</a:t>
            </a:r>
          </a:p>
          <a:p>
            <a:pPr marL="447675" indent="-180975">
              <a:buNone/>
            </a:pPr>
            <a:r>
              <a:rPr lang="tr-TR" sz="1500" b="1" dirty="0" smtClean="0">
                <a:latin typeface="Tahoma" pitchFamily="34" charset="0"/>
                <a:ea typeface="Tahoma" pitchFamily="34" charset="0"/>
                <a:cs typeface="Tahoma" pitchFamily="34" charset="0"/>
              </a:rPr>
              <a:t>3.2.2.</a:t>
            </a:r>
            <a:r>
              <a:rPr lang="tr-TR" sz="1500" dirty="0" smtClean="0">
                <a:latin typeface="Tahoma" pitchFamily="34" charset="0"/>
                <a:ea typeface="Tahoma" pitchFamily="34" charset="0"/>
                <a:cs typeface="Tahoma" pitchFamily="34" charset="0"/>
              </a:rPr>
              <a:t> Az Stok Bulundurmanın Risk Maliyeti</a:t>
            </a:r>
          </a:p>
          <a:p>
            <a:pPr>
              <a:buNone/>
            </a:pPr>
            <a:r>
              <a:rPr lang="tr-TR" sz="1500" b="1" dirty="0" smtClean="0">
                <a:latin typeface="Tahoma" pitchFamily="34" charset="0"/>
                <a:ea typeface="Tahoma" pitchFamily="34" charset="0"/>
                <a:cs typeface="Tahoma" pitchFamily="34" charset="0"/>
              </a:rPr>
              <a:t>3.3.</a:t>
            </a:r>
            <a:r>
              <a:rPr lang="tr-TR" sz="1500" dirty="0" smtClean="0">
                <a:latin typeface="Tahoma" pitchFamily="34" charset="0"/>
                <a:ea typeface="Tahoma" pitchFamily="34" charset="0"/>
                <a:cs typeface="Tahoma" pitchFamily="34" charset="0"/>
              </a:rPr>
              <a:t> Stok Bulundurma Maliyetleri</a:t>
            </a:r>
          </a:p>
          <a:p>
            <a:pPr marL="447675" indent="-180975">
              <a:buNone/>
            </a:pPr>
            <a:r>
              <a:rPr lang="tr-TR" sz="1500" b="1" dirty="0" smtClean="0">
                <a:latin typeface="Tahoma" pitchFamily="34" charset="0"/>
                <a:ea typeface="Tahoma" pitchFamily="34" charset="0"/>
                <a:cs typeface="Tahoma" pitchFamily="34" charset="0"/>
              </a:rPr>
              <a:t>3.3.1.</a:t>
            </a:r>
            <a:r>
              <a:rPr lang="tr-TR" sz="1500" dirty="0" smtClean="0">
                <a:latin typeface="Tahoma" pitchFamily="34" charset="0"/>
                <a:ea typeface="Tahoma" pitchFamily="34" charset="0"/>
                <a:cs typeface="Tahoma" pitchFamily="34" charset="0"/>
              </a:rPr>
              <a:t> Sipariş Giderleri</a:t>
            </a:r>
          </a:p>
          <a:p>
            <a:pPr marL="447675" indent="-180975">
              <a:buNone/>
            </a:pPr>
            <a:r>
              <a:rPr lang="tr-TR" sz="1500" b="1" dirty="0" smtClean="0">
                <a:latin typeface="Tahoma" pitchFamily="34" charset="0"/>
                <a:ea typeface="Tahoma" pitchFamily="34" charset="0"/>
                <a:cs typeface="Tahoma" pitchFamily="34" charset="0"/>
              </a:rPr>
              <a:t>3.3.2.</a:t>
            </a:r>
            <a:r>
              <a:rPr lang="tr-TR" sz="1500" dirty="0" smtClean="0">
                <a:latin typeface="Tahoma" pitchFamily="34" charset="0"/>
                <a:ea typeface="Tahoma" pitchFamily="34" charset="0"/>
                <a:cs typeface="Tahoma" pitchFamily="34" charset="0"/>
              </a:rPr>
              <a:t> Stok Bulundurma Giderleri</a:t>
            </a:r>
          </a:p>
          <a:p>
            <a:pPr marL="447675" indent="-180975">
              <a:buNone/>
            </a:pPr>
            <a:r>
              <a:rPr lang="tr-TR" sz="1500" b="1" dirty="0" smtClean="0">
                <a:latin typeface="Tahoma" pitchFamily="34" charset="0"/>
                <a:ea typeface="Tahoma" pitchFamily="34" charset="0"/>
                <a:cs typeface="Tahoma" pitchFamily="34" charset="0"/>
              </a:rPr>
              <a:t>3.3.3.</a:t>
            </a:r>
            <a:r>
              <a:rPr lang="tr-TR" sz="1500" dirty="0" smtClean="0">
                <a:latin typeface="Tahoma" pitchFamily="34" charset="0"/>
                <a:ea typeface="Tahoma" pitchFamily="34" charset="0"/>
                <a:cs typeface="Tahoma" pitchFamily="34" charset="0"/>
              </a:rPr>
              <a:t> Uygun Stok Miktarının Belirlenmesi</a:t>
            </a:r>
          </a:p>
          <a:p>
            <a:pPr>
              <a:buNone/>
            </a:pPr>
            <a:r>
              <a:rPr lang="tr-TR" sz="1500" b="1" dirty="0" smtClean="0">
                <a:latin typeface="Tahoma" pitchFamily="34" charset="0"/>
                <a:ea typeface="Tahoma" pitchFamily="34" charset="0"/>
                <a:cs typeface="Tahoma" pitchFamily="34" charset="0"/>
              </a:rPr>
              <a:t>3.4.</a:t>
            </a:r>
            <a:r>
              <a:rPr lang="tr-TR" sz="1500" dirty="0" smtClean="0">
                <a:latin typeface="Tahoma" pitchFamily="34" charset="0"/>
                <a:ea typeface="Tahoma" pitchFamily="34" charset="0"/>
                <a:cs typeface="Tahoma" pitchFamily="34" charset="0"/>
              </a:rPr>
              <a:t> Stok Değerleme Yöntemleri</a:t>
            </a:r>
          </a:p>
          <a:p>
            <a:pPr marL="447675" indent="-180975">
              <a:buNone/>
            </a:pPr>
            <a:r>
              <a:rPr lang="tr-TR" sz="1500" b="1" dirty="0" smtClean="0">
                <a:latin typeface="Tahoma" pitchFamily="34" charset="0"/>
                <a:ea typeface="Tahoma" pitchFamily="34" charset="0"/>
                <a:cs typeface="Tahoma" pitchFamily="34" charset="0"/>
              </a:rPr>
              <a:t>3.4.1.</a:t>
            </a:r>
            <a:r>
              <a:rPr lang="tr-TR" sz="1500" dirty="0" smtClean="0">
                <a:latin typeface="Tahoma" pitchFamily="34" charset="0"/>
                <a:ea typeface="Tahoma" pitchFamily="34" charset="0"/>
                <a:cs typeface="Tahoma" pitchFamily="34" charset="0"/>
              </a:rPr>
              <a:t> Fiili (Has, Gerçek) Maliyet Yöntemi</a:t>
            </a:r>
          </a:p>
          <a:p>
            <a:pPr marL="447675" indent="-180975">
              <a:buNone/>
            </a:pPr>
            <a:r>
              <a:rPr lang="tr-TR" sz="1500" b="1" dirty="0" smtClean="0">
                <a:latin typeface="Tahoma" pitchFamily="34" charset="0"/>
                <a:ea typeface="Tahoma" pitchFamily="34" charset="0"/>
                <a:cs typeface="Tahoma" pitchFamily="34" charset="0"/>
              </a:rPr>
              <a:t>3.4.2.</a:t>
            </a:r>
            <a:r>
              <a:rPr lang="tr-TR" sz="1500" dirty="0" smtClean="0">
                <a:latin typeface="Tahoma" pitchFamily="34" charset="0"/>
                <a:ea typeface="Tahoma" pitchFamily="34" charset="0"/>
                <a:cs typeface="Tahoma" pitchFamily="34" charset="0"/>
              </a:rPr>
              <a:t> Dönemsel (Basit) Ortalama Maliyet Yöntemi</a:t>
            </a:r>
          </a:p>
          <a:p>
            <a:pPr marL="447675" indent="-180975">
              <a:buNone/>
            </a:pPr>
            <a:r>
              <a:rPr lang="tr-TR" sz="1500" b="1" dirty="0" smtClean="0">
                <a:latin typeface="Tahoma" pitchFamily="34" charset="0"/>
                <a:ea typeface="Tahoma" pitchFamily="34" charset="0"/>
                <a:cs typeface="Tahoma" pitchFamily="34" charset="0"/>
              </a:rPr>
              <a:t>3.4.3.</a:t>
            </a:r>
            <a:r>
              <a:rPr lang="tr-TR" sz="1500" dirty="0" smtClean="0">
                <a:latin typeface="Tahoma" pitchFamily="34" charset="0"/>
                <a:ea typeface="Tahoma" pitchFamily="34" charset="0"/>
                <a:cs typeface="Tahoma" pitchFamily="34" charset="0"/>
              </a:rPr>
              <a:t> Hareketli Ortalama Maliyet Yöntemi</a:t>
            </a:r>
          </a:p>
          <a:p>
            <a:pPr marL="447675" indent="-180975">
              <a:buNone/>
            </a:pPr>
            <a:r>
              <a:rPr lang="tr-TR" sz="1500" b="1" dirty="0" smtClean="0">
                <a:latin typeface="Tahoma" pitchFamily="34" charset="0"/>
                <a:ea typeface="Tahoma" pitchFamily="34" charset="0"/>
                <a:cs typeface="Tahoma" pitchFamily="34" charset="0"/>
              </a:rPr>
              <a:t>3.4.4.</a:t>
            </a:r>
            <a:r>
              <a:rPr lang="tr-TR" sz="1500" dirty="0" smtClean="0">
                <a:latin typeface="Tahoma" pitchFamily="34" charset="0"/>
                <a:ea typeface="Tahoma" pitchFamily="34" charset="0"/>
                <a:cs typeface="Tahoma" pitchFamily="34" charset="0"/>
              </a:rPr>
              <a:t> İlk Giren İlk Çıkar (FIFO) Yöntemi</a:t>
            </a:r>
          </a:p>
          <a:p>
            <a:pPr marL="447675" indent="-180975">
              <a:buNone/>
            </a:pPr>
            <a:r>
              <a:rPr lang="tr-TR" sz="1500" b="1" dirty="0" smtClean="0">
                <a:latin typeface="Tahoma" pitchFamily="34" charset="0"/>
                <a:ea typeface="Tahoma" pitchFamily="34" charset="0"/>
                <a:cs typeface="Tahoma" pitchFamily="34" charset="0"/>
              </a:rPr>
              <a:t>3.4.5.</a:t>
            </a:r>
            <a:r>
              <a:rPr lang="tr-TR" sz="1500" dirty="0" smtClean="0">
                <a:latin typeface="Tahoma" pitchFamily="34" charset="0"/>
                <a:ea typeface="Tahoma" pitchFamily="34" charset="0"/>
                <a:cs typeface="Tahoma" pitchFamily="34" charset="0"/>
              </a:rPr>
              <a:t> Son Giren İlk Çıkar (LIFO)</a:t>
            </a:r>
          </a:p>
        </p:txBody>
      </p:sp>
      <p:sp>
        <p:nvSpPr>
          <p:cNvPr id="10" name="9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pic>
        <p:nvPicPr>
          <p:cNvPr id="9" name="Picture 2" descr="C:\Users\USER\Desktop\untitled.png"/>
          <p:cNvPicPr>
            <a:picLocks noChangeAspect="1" noChangeArrowheads="1"/>
          </p:cNvPicPr>
          <p:nvPr/>
        </p:nvPicPr>
        <p:blipFill>
          <a:blip r:embed="rId2" cstate="print"/>
          <a:srcRect/>
          <a:stretch>
            <a:fillRect/>
          </a:stretch>
        </p:blipFill>
        <p:spPr bwMode="auto">
          <a:xfrm>
            <a:off x="8253448" y="5662050"/>
            <a:ext cx="720000" cy="720000"/>
          </a:xfrm>
          <a:prstGeom prst="rect">
            <a:avLst/>
          </a:prstGeom>
          <a:noFill/>
        </p:spPr>
      </p:pic>
      <p:sp>
        <p:nvSpPr>
          <p:cNvPr id="12" name="11 Slayt Numarası Yer Tutucusu"/>
          <p:cNvSpPr>
            <a:spLocks noGrp="1"/>
          </p:cNvSpPr>
          <p:nvPr>
            <p:ph type="sldNum" sz="quarter" idx="12"/>
          </p:nvPr>
        </p:nvSpPr>
        <p:spPr/>
        <p:txBody>
          <a:bodyPr/>
          <a:lstStyle/>
          <a:p>
            <a:fld id="{2C96FA02-D0B2-4A2B-8223-F71D8D3D8F30}"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solidFill>
                  <a:srgbClr val="C00000"/>
                </a:solidFill>
                <a:latin typeface="Tahoma" pitchFamily="34" charset="0"/>
                <a:ea typeface="Tahoma" pitchFamily="34" charset="0"/>
                <a:cs typeface="Tahoma" pitchFamily="34" charset="0"/>
              </a:rPr>
              <a:t>3. 1. İlk Madde ve Malzeme Giderleri </a:t>
            </a:r>
            <a:endParaRPr lang="tr-TR" sz="2400" b="1" dirty="0" smtClean="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6</a:t>
            </a:fld>
            <a:endParaRPr lang="tr-TR"/>
          </a:p>
        </p:txBody>
      </p:sp>
      <p:sp>
        <p:nvSpPr>
          <p:cNvPr id="5" name="4 İçerik Yer Tutucusu"/>
          <p:cNvSpPr>
            <a:spLocks noGrp="1"/>
          </p:cNvSpPr>
          <p:nvPr>
            <p:ph sz="quarter" idx="1"/>
          </p:nvPr>
        </p:nvSpPr>
        <p:spPr/>
        <p:txBody>
          <a:bodyPr>
            <a:normAutofit/>
          </a:bodyPr>
          <a:lstStyle/>
          <a:p>
            <a:pPr algn="just">
              <a:buFont typeface="Arial" pitchFamily="34" charset="0"/>
              <a:buChar char="•"/>
            </a:pPr>
            <a:r>
              <a:rPr lang="tr-TR" sz="2000" dirty="0" smtClean="0">
                <a:latin typeface="Tahoma" pitchFamily="34" charset="0"/>
                <a:ea typeface="Tahoma" pitchFamily="34" charset="0"/>
                <a:cs typeface="Tahoma" pitchFamily="34" charset="0"/>
              </a:rPr>
              <a:t>Üretim işletmelerinde üretilen </a:t>
            </a:r>
            <a:r>
              <a:rPr lang="tr-TR" sz="2000" dirty="0" err="1" smtClean="0">
                <a:latin typeface="Tahoma" pitchFamily="34" charset="0"/>
                <a:ea typeface="Tahoma" pitchFamily="34" charset="0"/>
                <a:cs typeface="Tahoma" pitchFamily="34" charset="0"/>
              </a:rPr>
              <a:t>mamülün</a:t>
            </a:r>
            <a:r>
              <a:rPr lang="tr-TR" sz="2000" dirty="0" smtClean="0">
                <a:latin typeface="Tahoma" pitchFamily="34" charset="0"/>
                <a:ea typeface="Tahoma" pitchFamily="34" charset="0"/>
                <a:cs typeface="Tahoma" pitchFamily="34" charset="0"/>
              </a:rPr>
              <a:t> bünyesine giren ve </a:t>
            </a:r>
            <a:r>
              <a:rPr lang="tr-TR" sz="2000" dirty="0" err="1" smtClean="0">
                <a:latin typeface="Tahoma" pitchFamily="34" charset="0"/>
                <a:ea typeface="Tahoma" pitchFamily="34" charset="0"/>
                <a:cs typeface="Tahoma" pitchFamily="34" charset="0"/>
              </a:rPr>
              <a:t>mamül</a:t>
            </a:r>
            <a:r>
              <a:rPr lang="tr-TR" sz="2000" dirty="0" smtClean="0">
                <a:latin typeface="Tahoma" pitchFamily="34" charset="0"/>
                <a:ea typeface="Tahoma" pitchFamily="34" charset="0"/>
                <a:cs typeface="Tahoma" pitchFamily="34" charset="0"/>
              </a:rPr>
              <a:t> maliyetini hem doğrudan hem de dolaylı olarak etkileyen madde ve malzeme giderleridir. İlk madde ve malzeme giderleri satın alma, depo, nakliye, üretimde kullanma ve satış aşamalarında, işletme faaliyetlerini etkilemesi nedeniyle önemli etkiye sahiptir. İlk madde ve malzemelerin kullanış amaçları ve üretimi yüklenme açısından bölümlenme yapılması mümkündür. Bu bağlamda ilk madde ve malzeme giderleri, direkt ve endirekt olarak ikiye ayrılmaktadır(</a:t>
            </a:r>
            <a:r>
              <a:rPr lang="tr-TR" sz="2000" dirty="0" err="1" smtClean="0">
                <a:latin typeface="Tahoma" pitchFamily="34" charset="0"/>
                <a:ea typeface="Tahoma" pitchFamily="34" charset="0"/>
                <a:cs typeface="Tahoma" pitchFamily="34" charset="0"/>
              </a:rPr>
              <a:t>Altuğ</a:t>
            </a:r>
            <a:r>
              <a:rPr lang="tr-TR" sz="2000" dirty="0" smtClean="0">
                <a:latin typeface="Tahoma" pitchFamily="34" charset="0"/>
                <a:ea typeface="Tahoma" pitchFamily="34" charset="0"/>
                <a:cs typeface="Tahoma" pitchFamily="34" charset="0"/>
              </a:rPr>
              <a:t>, 1996:46-47).</a:t>
            </a:r>
          </a:p>
          <a:p>
            <a:pPr algn="just">
              <a:buNone/>
            </a:pPr>
            <a:endParaRPr lang="tr-TR" sz="2000" dirty="0" smtClean="0">
              <a:latin typeface="Tahoma" pitchFamily="34" charset="0"/>
              <a:ea typeface="Tahoma" pitchFamily="34" charset="0"/>
              <a:cs typeface="Tahoma" pitchFamily="34" charset="0"/>
            </a:endParaRP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3 Slayt Numarası Yer Tutucusu"/>
          <p:cNvSpPr>
            <a:spLocks noGrp="1"/>
          </p:cNvSpPr>
          <p:nvPr>
            <p:ph type="sldNum" sz="quarter" idx="12"/>
          </p:nvPr>
        </p:nvSpPr>
        <p:spPr/>
        <p:txBody>
          <a:bodyPr/>
          <a:lstStyle/>
          <a:p>
            <a:fld id="{E5EEED46-E9D6-499B-9474-E2CDF8472800}" type="slidenum">
              <a:rPr lang="tr-TR"/>
              <a:pPr/>
              <a:t>7</a:t>
            </a:fld>
            <a:endParaRPr lang="tr-TR"/>
          </a:p>
        </p:txBody>
      </p:sp>
      <p:sp>
        <p:nvSpPr>
          <p:cNvPr id="55300" name="Rectangle 4"/>
          <p:cNvSpPr>
            <a:spLocks noChangeArrowheads="1"/>
          </p:cNvSpPr>
          <p:nvPr/>
        </p:nvSpPr>
        <p:spPr bwMode="auto">
          <a:xfrm>
            <a:off x="1619250" y="476250"/>
            <a:ext cx="5689600" cy="720725"/>
          </a:xfrm>
          <a:prstGeom prst="rect">
            <a:avLst/>
          </a:prstGeom>
          <a:solidFill>
            <a:schemeClr val="accent1">
              <a:alpha val="12000"/>
            </a:schemeClr>
          </a:solidFill>
          <a:ln w="9525">
            <a:solidFill>
              <a:schemeClr val="hlink"/>
            </a:solidFill>
            <a:miter lim="800000"/>
            <a:headEnd/>
            <a:tailEnd/>
          </a:ln>
          <a:effectLst/>
        </p:spPr>
        <p:txBody>
          <a:bodyPr/>
          <a:lstStyle/>
          <a:p>
            <a:pPr marL="342900" indent="-342900">
              <a:lnSpc>
                <a:spcPct val="90000"/>
              </a:lnSpc>
              <a:spcBef>
                <a:spcPct val="20000"/>
              </a:spcBef>
            </a:pPr>
            <a:r>
              <a:rPr lang="tr-TR" sz="2800"/>
              <a:t>	İlk Madde ve Malzeme Gideri</a:t>
            </a:r>
          </a:p>
        </p:txBody>
      </p:sp>
      <p:grpSp>
        <p:nvGrpSpPr>
          <p:cNvPr id="2" name="Group 10"/>
          <p:cNvGrpSpPr>
            <a:grpSpLocks/>
          </p:cNvGrpSpPr>
          <p:nvPr/>
        </p:nvGrpSpPr>
        <p:grpSpPr bwMode="auto">
          <a:xfrm>
            <a:off x="1258888" y="1198563"/>
            <a:ext cx="6049962" cy="1093787"/>
            <a:chOff x="793" y="755"/>
            <a:chExt cx="3811" cy="689"/>
          </a:xfrm>
        </p:grpSpPr>
        <p:sp>
          <p:nvSpPr>
            <p:cNvPr id="55302" name="Line 6"/>
            <p:cNvSpPr>
              <a:spLocks noChangeShapeType="1"/>
            </p:cNvSpPr>
            <p:nvPr/>
          </p:nvSpPr>
          <p:spPr bwMode="auto">
            <a:xfrm>
              <a:off x="2472" y="763"/>
              <a:ext cx="680" cy="0"/>
            </a:xfrm>
            <a:prstGeom prst="line">
              <a:avLst/>
            </a:prstGeom>
            <a:noFill/>
            <a:ln w="19050">
              <a:solidFill>
                <a:schemeClr val="tx1"/>
              </a:solidFill>
              <a:round/>
              <a:headEnd/>
              <a:tailEnd/>
            </a:ln>
            <a:effectLst/>
          </p:spPr>
          <p:txBody>
            <a:bodyPr/>
            <a:lstStyle/>
            <a:p>
              <a:endParaRPr lang="tr-TR"/>
            </a:p>
          </p:txBody>
        </p:sp>
        <p:sp>
          <p:nvSpPr>
            <p:cNvPr id="55303" name="Freeform 7"/>
            <p:cNvSpPr>
              <a:spLocks/>
            </p:cNvSpPr>
            <p:nvPr/>
          </p:nvSpPr>
          <p:spPr bwMode="auto">
            <a:xfrm>
              <a:off x="793" y="763"/>
              <a:ext cx="1679" cy="635"/>
            </a:xfrm>
            <a:custGeom>
              <a:avLst/>
              <a:gdLst/>
              <a:ahLst/>
              <a:cxnLst>
                <a:cxn ang="0">
                  <a:pos x="1679" y="0"/>
                </a:cxn>
                <a:cxn ang="0">
                  <a:pos x="1391" y="190"/>
                </a:cxn>
                <a:cxn ang="0">
                  <a:pos x="488" y="327"/>
                </a:cxn>
                <a:cxn ang="0">
                  <a:pos x="0" y="635"/>
                </a:cxn>
              </a:cxnLst>
              <a:rect l="0" t="0" r="r" b="b"/>
              <a:pathLst>
                <a:path w="1679" h="635">
                  <a:moveTo>
                    <a:pt x="1679" y="0"/>
                  </a:moveTo>
                  <a:cubicBezTo>
                    <a:pt x="1631" y="32"/>
                    <a:pt x="1589" y="136"/>
                    <a:pt x="1391" y="190"/>
                  </a:cubicBezTo>
                  <a:cubicBezTo>
                    <a:pt x="1193" y="244"/>
                    <a:pt x="720" y="253"/>
                    <a:pt x="488" y="327"/>
                  </a:cubicBezTo>
                  <a:cubicBezTo>
                    <a:pt x="256" y="401"/>
                    <a:pt x="102" y="571"/>
                    <a:pt x="0" y="635"/>
                  </a:cubicBezTo>
                </a:path>
              </a:pathLst>
            </a:custGeom>
            <a:noFill/>
            <a:ln w="19050" cmpd="sng">
              <a:solidFill>
                <a:schemeClr val="tx1"/>
              </a:solidFill>
              <a:round/>
              <a:headEnd type="none" w="med" len="med"/>
              <a:tailEnd type="triangle" w="med" len="med"/>
            </a:ln>
            <a:effectLst/>
          </p:spPr>
          <p:txBody>
            <a:bodyPr/>
            <a:lstStyle/>
            <a:p>
              <a:endParaRPr lang="tr-TR"/>
            </a:p>
          </p:txBody>
        </p:sp>
        <p:sp>
          <p:nvSpPr>
            <p:cNvPr id="55305" name="Freeform 9"/>
            <p:cNvSpPr>
              <a:spLocks/>
            </p:cNvSpPr>
            <p:nvPr/>
          </p:nvSpPr>
          <p:spPr bwMode="auto">
            <a:xfrm>
              <a:off x="3155" y="755"/>
              <a:ext cx="1449" cy="689"/>
            </a:xfrm>
            <a:custGeom>
              <a:avLst/>
              <a:gdLst/>
              <a:ahLst/>
              <a:cxnLst>
                <a:cxn ang="0">
                  <a:pos x="0" y="0"/>
                </a:cxn>
                <a:cxn ang="0">
                  <a:pos x="198" y="189"/>
                </a:cxn>
                <a:cxn ang="0">
                  <a:pos x="1161" y="335"/>
                </a:cxn>
                <a:cxn ang="0">
                  <a:pos x="1449" y="689"/>
                </a:cxn>
              </a:cxnLst>
              <a:rect l="0" t="0" r="r" b="b"/>
              <a:pathLst>
                <a:path w="1449" h="689">
                  <a:moveTo>
                    <a:pt x="0" y="0"/>
                  </a:moveTo>
                  <a:cubicBezTo>
                    <a:pt x="31" y="31"/>
                    <a:pt x="5" y="133"/>
                    <a:pt x="198" y="189"/>
                  </a:cubicBezTo>
                  <a:cubicBezTo>
                    <a:pt x="391" y="245"/>
                    <a:pt x="953" y="252"/>
                    <a:pt x="1161" y="335"/>
                  </a:cubicBezTo>
                  <a:cubicBezTo>
                    <a:pt x="1369" y="418"/>
                    <a:pt x="1389" y="615"/>
                    <a:pt x="1449" y="689"/>
                  </a:cubicBezTo>
                </a:path>
              </a:pathLst>
            </a:custGeom>
            <a:noFill/>
            <a:ln w="19050" cmpd="sng">
              <a:solidFill>
                <a:schemeClr val="tx1"/>
              </a:solidFill>
              <a:round/>
              <a:headEnd type="none" w="med" len="med"/>
              <a:tailEnd type="triangle" w="med" len="med"/>
            </a:ln>
            <a:effectLst/>
          </p:spPr>
          <p:txBody>
            <a:bodyPr/>
            <a:lstStyle/>
            <a:p>
              <a:endParaRPr lang="tr-TR"/>
            </a:p>
          </p:txBody>
        </p:sp>
      </p:grpSp>
      <p:sp>
        <p:nvSpPr>
          <p:cNvPr id="55307" name="Rectangle 11"/>
          <p:cNvSpPr>
            <a:spLocks noChangeArrowheads="1"/>
          </p:cNvSpPr>
          <p:nvPr/>
        </p:nvSpPr>
        <p:spPr bwMode="auto">
          <a:xfrm>
            <a:off x="250825" y="2276475"/>
            <a:ext cx="2879725" cy="720725"/>
          </a:xfrm>
          <a:prstGeom prst="rect">
            <a:avLst/>
          </a:prstGeom>
          <a:solidFill>
            <a:schemeClr val="accent1"/>
          </a:solidFill>
          <a:ln w="9525">
            <a:solidFill>
              <a:schemeClr val="hlink"/>
            </a:solidFill>
            <a:miter lim="800000"/>
            <a:headEnd/>
            <a:tailEnd/>
          </a:ln>
          <a:effectLst/>
        </p:spPr>
        <p:txBody>
          <a:bodyPr/>
          <a:lstStyle/>
          <a:p>
            <a:pPr marL="342900" indent="-342900" algn="ctr">
              <a:lnSpc>
                <a:spcPct val="90000"/>
              </a:lnSpc>
              <a:spcBef>
                <a:spcPct val="20000"/>
              </a:spcBef>
            </a:pPr>
            <a:r>
              <a:rPr lang="tr-TR"/>
              <a:t>Direkt İlk Madde ve Malzeme</a:t>
            </a:r>
          </a:p>
        </p:txBody>
      </p:sp>
      <p:sp>
        <p:nvSpPr>
          <p:cNvPr id="55308" name="Rectangle 12"/>
          <p:cNvSpPr>
            <a:spLocks noChangeArrowheads="1"/>
          </p:cNvSpPr>
          <p:nvPr/>
        </p:nvSpPr>
        <p:spPr bwMode="auto">
          <a:xfrm>
            <a:off x="5292725" y="2276475"/>
            <a:ext cx="3311525" cy="647700"/>
          </a:xfrm>
          <a:prstGeom prst="rect">
            <a:avLst/>
          </a:prstGeom>
          <a:solidFill>
            <a:srgbClr val="FFFF99">
              <a:alpha val="42000"/>
            </a:srgbClr>
          </a:solidFill>
          <a:ln w="9525">
            <a:solidFill>
              <a:srgbClr val="FF0000"/>
            </a:solidFill>
            <a:miter lim="800000"/>
            <a:headEnd/>
            <a:tailEnd/>
          </a:ln>
          <a:effectLst/>
        </p:spPr>
        <p:txBody>
          <a:bodyPr lIns="0" tIns="0" rIns="0" bIns="0"/>
          <a:lstStyle/>
          <a:p>
            <a:pPr marL="342900" indent="-342900" algn="ctr">
              <a:lnSpc>
                <a:spcPct val="90000"/>
              </a:lnSpc>
              <a:spcBef>
                <a:spcPct val="20000"/>
              </a:spcBef>
            </a:pPr>
            <a:r>
              <a:rPr lang="tr-TR"/>
              <a:t>Endirekt İlk Madde ve Malzeme</a:t>
            </a:r>
          </a:p>
        </p:txBody>
      </p:sp>
      <p:grpSp>
        <p:nvGrpSpPr>
          <p:cNvPr id="3" name="Group 13"/>
          <p:cNvGrpSpPr>
            <a:grpSpLocks/>
          </p:cNvGrpSpPr>
          <p:nvPr/>
        </p:nvGrpSpPr>
        <p:grpSpPr bwMode="auto">
          <a:xfrm>
            <a:off x="5219700" y="2924175"/>
            <a:ext cx="3095625" cy="720725"/>
            <a:chOff x="793" y="755"/>
            <a:chExt cx="3811" cy="689"/>
          </a:xfrm>
        </p:grpSpPr>
        <p:sp>
          <p:nvSpPr>
            <p:cNvPr id="55310" name="Line 14"/>
            <p:cNvSpPr>
              <a:spLocks noChangeShapeType="1"/>
            </p:cNvSpPr>
            <p:nvPr/>
          </p:nvSpPr>
          <p:spPr bwMode="auto">
            <a:xfrm>
              <a:off x="2472" y="763"/>
              <a:ext cx="680" cy="0"/>
            </a:xfrm>
            <a:prstGeom prst="line">
              <a:avLst/>
            </a:prstGeom>
            <a:noFill/>
            <a:ln w="19050">
              <a:solidFill>
                <a:schemeClr val="tx1"/>
              </a:solidFill>
              <a:round/>
              <a:headEnd/>
              <a:tailEnd/>
            </a:ln>
            <a:effectLst/>
          </p:spPr>
          <p:txBody>
            <a:bodyPr/>
            <a:lstStyle/>
            <a:p>
              <a:endParaRPr lang="tr-TR"/>
            </a:p>
          </p:txBody>
        </p:sp>
        <p:sp>
          <p:nvSpPr>
            <p:cNvPr id="55311" name="Freeform 15"/>
            <p:cNvSpPr>
              <a:spLocks/>
            </p:cNvSpPr>
            <p:nvPr/>
          </p:nvSpPr>
          <p:spPr bwMode="auto">
            <a:xfrm>
              <a:off x="793" y="763"/>
              <a:ext cx="1679" cy="635"/>
            </a:xfrm>
            <a:custGeom>
              <a:avLst/>
              <a:gdLst/>
              <a:ahLst/>
              <a:cxnLst>
                <a:cxn ang="0">
                  <a:pos x="1679" y="0"/>
                </a:cxn>
                <a:cxn ang="0">
                  <a:pos x="1391" y="190"/>
                </a:cxn>
                <a:cxn ang="0">
                  <a:pos x="488" y="327"/>
                </a:cxn>
                <a:cxn ang="0">
                  <a:pos x="0" y="635"/>
                </a:cxn>
              </a:cxnLst>
              <a:rect l="0" t="0" r="r" b="b"/>
              <a:pathLst>
                <a:path w="1679" h="635">
                  <a:moveTo>
                    <a:pt x="1679" y="0"/>
                  </a:moveTo>
                  <a:cubicBezTo>
                    <a:pt x="1631" y="32"/>
                    <a:pt x="1589" y="136"/>
                    <a:pt x="1391" y="190"/>
                  </a:cubicBezTo>
                  <a:cubicBezTo>
                    <a:pt x="1193" y="244"/>
                    <a:pt x="720" y="253"/>
                    <a:pt x="488" y="327"/>
                  </a:cubicBezTo>
                  <a:cubicBezTo>
                    <a:pt x="256" y="401"/>
                    <a:pt x="102" y="571"/>
                    <a:pt x="0" y="635"/>
                  </a:cubicBezTo>
                </a:path>
              </a:pathLst>
            </a:custGeom>
            <a:noFill/>
            <a:ln w="19050" cmpd="sng">
              <a:solidFill>
                <a:schemeClr val="tx1"/>
              </a:solidFill>
              <a:round/>
              <a:headEnd type="none" w="med" len="med"/>
              <a:tailEnd type="triangle" w="med" len="med"/>
            </a:ln>
            <a:effectLst/>
          </p:spPr>
          <p:txBody>
            <a:bodyPr/>
            <a:lstStyle/>
            <a:p>
              <a:endParaRPr lang="tr-TR"/>
            </a:p>
          </p:txBody>
        </p:sp>
        <p:sp>
          <p:nvSpPr>
            <p:cNvPr id="55312" name="Freeform 16"/>
            <p:cNvSpPr>
              <a:spLocks/>
            </p:cNvSpPr>
            <p:nvPr/>
          </p:nvSpPr>
          <p:spPr bwMode="auto">
            <a:xfrm>
              <a:off x="3155" y="755"/>
              <a:ext cx="1449" cy="689"/>
            </a:xfrm>
            <a:custGeom>
              <a:avLst/>
              <a:gdLst/>
              <a:ahLst/>
              <a:cxnLst>
                <a:cxn ang="0">
                  <a:pos x="0" y="0"/>
                </a:cxn>
                <a:cxn ang="0">
                  <a:pos x="198" y="189"/>
                </a:cxn>
                <a:cxn ang="0">
                  <a:pos x="1161" y="335"/>
                </a:cxn>
                <a:cxn ang="0">
                  <a:pos x="1449" y="689"/>
                </a:cxn>
              </a:cxnLst>
              <a:rect l="0" t="0" r="r" b="b"/>
              <a:pathLst>
                <a:path w="1449" h="689">
                  <a:moveTo>
                    <a:pt x="0" y="0"/>
                  </a:moveTo>
                  <a:cubicBezTo>
                    <a:pt x="31" y="31"/>
                    <a:pt x="5" y="133"/>
                    <a:pt x="198" y="189"/>
                  </a:cubicBezTo>
                  <a:cubicBezTo>
                    <a:pt x="391" y="245"/>
                    <a:pt x="953" y="252"/>
                    <a:pt x="1161" y="335"/>
                  </a:cubicBezTo>
                  <a:cubicBezTo>
                    <a:pt x="1369" y="418"/>
                    <a:pt x="1389" y="615"/>
                    <a:pt x="1449" y="689"/>
                  </a:cubicBezTo>
                </a:path>
              </a:pathLst>
            </a:custGeom>
            <a:noFill/>
            <a:ln w="19050" cmpd="sng">
              <a:solidFill>
                <a:schemeClr val="tx1"/>
              </a:solidFill>
              <a:round/>
              <a:headEnd type="none" w="med" len="med"/>
              <a:tailEnd type="triangle" w="med" len="med"/>
            </a:ln>
            <a:effectLst/>
          </p:spPr>
          <p:txBody>
            <a:bodyPr/>
            <a:lstStyle/>
            <a:p>
              <a:endParaRPr lang="tr-TR"/>
            </a:p>
          </p:txBody>
        </p:sp>
      </p:grpSp>
      <p:sp>
        <p:nvSpPr>
          <p:cNvPr id="55313" name="Rectangle 17"/>
          <p:cNvSpPr>
            <a:spLocks noChangeArrowheads="1"/>
          </p:cNvSpPr>
          <p:nvPr/>
        </p:nvSpPr>
        <p:spPr bwMode="auto">
          <a:xfrm>
            <a:off x="3995738" y="3573463"/>
            <a:ext cx="2376487" cy="503237"/>
          </a:xfrm>
          <a:prstGeom prst="rect">
            <a:avLst/>
          </a:prstGeom>
          <a:solidFill>
            <a:srgbClr val="FFFF99">
              <a:alpha val="42000"/>
            </a:srgbClr>
          </a:solidFill>
          <a:ln w="9525">
            <a:solidFill>
              <a:srgbClr val="FF5050"/>
            </a:solidFill>
            <a:miter lim="800000"/>
            <a:headEnd/>
            <a:tailEnd/>
          </a:ln>
          <a:effectLst/>
        </p:spPr>
        <p:txBody>
          <a:bodyPr lIns="0" tIns="0" rIns="0" bIns="0"/>
          <a:lstStyle/>
          <a:p>
            <a:pPr marL="342900" indent="-342900" algn="ctr">
              <a:lnSpc>
                <a:spcPct val="90000"/>
              </a:lnSpc>
              <a:spcBef>
                <a:spcPct val="20000"/>
              </a:spcBef>
            </a:pPr>
            <a:r>
              <a:rPr lang="tr-TR" sz="1800"/>
              <a:t>Yardımcı Madde ve Malzeme</a:t>
            </a:r>
          </a:p>
        </p:txBody>
      </p:sp>
      <p:sp>
        <p:nvSpPr>
          <p:cNvPr id="55314" name="Rectangle 18"/>
          <p:cNvSpPr>
            <a:spLocks noChangeArrowheads="1"/>
          </p:cNvSpPr>
          <p:nvPr/>
        </p:nvSpPr>
        <p:spPr bwMode="auto">
          <a:xfrm>
            <a:off x="6732588" y="3644900"/>
            <a:ext cx="2232025" cy="360363"/>
          </a:xfrm>
          <a:prstGeom prst="rect">
            <a:avLst/>
          </a:prstGeom>
          <a:solidFill>
            <a:srgbClr val="FFFF99">
              <a:alpha val="42000"/>
            </a:srgbClr>
          </a:solidFill>
          <a:ln w="9525">
            <a:solidFill>
              <a:srgbClr val="FF5050"/>
            </a:solidFill>
            <a:miter lim="800000"/>
            <a:headEnd/>
            <a:tailEnd/>
          </a:ln>
          <a:effectLst/>
        </p:spPr>
        <p:txBody>
          <a:bodyPr lIns="0" tIns="0" rIns="0" bIns="0"/>
          <a:lstStyle/>
          <a:p>
            <a:pPr marL="342900" indent="-342900" algn="ctr">
              <a:lnSpc>
                <a:spcPct val="90000"/>
              </a:lnSpc>
              <a:spcBef>
                <a:spcPct val="20000"/>
              </a:spcBef>
            </a:pPr>
            <a:r>
              <a:rPr lang="tr-TR" sz="1800"/>
              <a:t>İşletme Malzemesi</a:t>
            </a:r>
          </a:p>
        </p:txBody>
      </p:sp>
      <p:sp>
        <p:nvSpPr>
          <p:cNvPr id="55315" name="Rectangle 19"/>
          <p:cNvSpPr>
            <a:spLocks noChangeArrowheads="1"/>
          </p:cNvSpPr>
          <p:nvPr/>
        </p:nvSpPr>
        <p:spPr bwMode="auto">
          <a:xfrm>
            <a:off x="827088" y="333375"/>
            <a:ext cx="7416800" cy="1008063"/>
          </a:xfrm>
          <a:prstGeom prst="rect">
            <a:avLst/>
          </a:prstGeom>
          <a:solidFill>
            <a:schemeClr val="accent1"/>
          </a:solidFill>
          <a:ln w="9525">
            <a:solidFill>
              <a:schemeClr val="hlink"/>
            </a:solidFill>
            <a:miter lim="800000"/>
            <a:headEnd/>
            <a:tailEnd/>
          </a:ln>
          <a:effectLst/>
        </p:spPr>
        <p:txBody>
          <a:bodyPr/>
          <a:lstStyle/>
          <a:p>
            <a:pPr marL="342900" indent="-342900">
              <a:lnSpc>
                <a:spcPct val="90000"/>
              </a:lnSpc>
              <a:spcBef>
                <a:spcPct val="20000"/>
              </a:spcBef>
            </a:pPr>
            <a:r>
              <a:rPr lang="tr-TR" sz="2400"/>
              <a:t>	İlk Madde ve Malzeme Gideri: İşletmede kullanılan tüm hammadde ve malzeme giderleridir.</a:t>
            </a:r>
          </a:p>
        </p:txBody>
      </p:sp>
      <p:sp>
        <p:nvSpPr>
          <p:cNvPr id="55316" name="Rectangle 20"/>
          <p:cNvSpPr>
            <a:spLocks noChangeArrowheads="1"/>
          </p:cNvSpPr>
          <p:nvPr/>
        </p:nvSpPr>
        <p:spPr bwMode="auto">
          <a:xfrm>
            <a:off x="0" y="2276475"/>
            <a:ext cx="4500563" cy="1368425"/>
          </a:xfrm>
          <a:prstGeom prst="rect">
            <a:avLst/>
          </a:prstGeom>
          <a:solidFill>
            <a:srgbClr val="CCFFFF"/>
          </a:solidFill>
          <a:ln w="9525">
            <a:solidFill>
              <a:schemeClr val="hlink"/>
            </a:solidFill>
            <a:miter lim="800000"/>
            <a:headEnd/>
            <a:tailEnd/>
          </a:ln>
          <a:effectLst/>
        </p:spPr>
        <p:txBody>
          <a:bodyPr/>
          <a:lstStyle/>
          <a:p>
            <a:pPr marL="342900" indent="-342900">
              <a:lnSpc>
                <a:spcPct val="90000"/>
              </a:lnSpc>
              <a:spcBef>
                <a:spcPct val="20000"/>
              </a:spcBef>
            </a:pPr>
            <a:r>
              <a:rPr lang="tr-TR" sz="1800" b="1"/>
              <a:t>	Direkt İlk Madde ve Malzeme; ürünün bünyesine giren ve hangi ürüne ne miktar gittiği kolaylıkla tespit edilebilen madde ve malzemedir.</a:t>
            </a:r>
          </a:p>
        </p:txBody>
      </p:sp>
      <p:sp>
        <p:nvSpPr>
          <p:cNvPr id="55317" name="Rectangle 21"/>
          <p:cNvSpPr>
            <a:spLocks noChangeArrowheads="1"/>
          </p:cNvSpPr>
          <p:nvPr/>
        </p:nvSpPr>
        <p:spPr bwMode="auto">
          <a:xfrm>
            <a:off x="3779838" y="3573463"/>
            <a:ext cx="5113337" cy="1584325"/>
          </a:xfrm>
          <a:prstGeom prst="rect">
            <a:avLst/>
          </a:prstGeom>
          <a:solidFill>
            <a:srgbClr val="FFFF99"/>
          </a:solidFill>
          <a:ln w="9525">
            <a:solidFill>
              <a:srgbClr val="FF5050"/>
            </a:solidFill>
            <a:miter lim="800000"/>
            <a:headEnd/>
            <a:tailEnd/>
          </a:ln>
          <a:effectLst/>
        </p:spPr>
        <p:txBody>
          <a:bodyPr lIns="0" tIns="0" rIns="0" bIns="0"/>
          <a:lstStyle/>
          <a:p>
            <a:pPr marL="342900" indent="-342900">
              <a:lnSpc>
                <a:spcPct val="90000"/>
              </a:lnSpc>
              <a:spcBef>
                <a:spcPct val="20000"/>
              </a:spcBef>
            </a:pPr>
            <a:r>
              <a:rPr lang="tr-TR" sz="1800"/>
              <a:t>	</a:t>
            </a:r>
            <a:r>
              <a:rPr lang="tr-TR" sz="1800" b="1"/>
              <a:t>Yardımcı Madde ve Malzeme: Üretilen mamulün bünyesine giren ve üretilmesine yardımcı olan ancak hangi mamul veya mamul grubuna ne miktarda gittiği kolaylıkla tespit edilemeyen madde ve malzemedir.</a:t>
            </a:r>
          </a:p>
        </p:txBody>
      </p:sp>
      <p:sp>
        <p:nvSpPr>
          <p:cNvPr id="55318" name="Rectangle 22"/>
          <p:cNvSpPr>
            <a:spLocks noChangeArrowheads="1"/>
          </p:cNvSpPr>
          <p:nvPr/>
        </p:nvSpPr>
        <p:spPr bwMode="auto">
          <a:xfrm>
            <a:off x="3959225" y="3500438"/>
            <a:ext cx="4860925" cy="1368425"/>
          </a:xfrm>
          <a:prstGeom prst="rect">
            <a:avLst/>
          </a:prstGeom>
          <a:solidFill>
            <a:srgbClr val="FFFF99"/>
          </a:solidFill>
          <a:ln w="9525">
            <a:solidFill>
              <a:srgbClr val="FF5050"/>
            </a:solidFill>
            <a:miter lim="800000"/>
            <a:headEnd/>
            <a:tailEnd/>
          </a:ln>
          <a:effectLst/>
        </p:spPr>
        <p:txBody>
          <a:bodyPr lIns="0" tIns="0" rIns="0" bIns="0"/>
          <a:lstStyle/>
          <a:p>
            <a:pPr marL="342900" indent="-342900">
              <a:lnSpc>
                <a:spcPct val="90000"/>
              </a:lnSpc>
              <a:spcBef>
                <a:spcPct val="20000"/>
              </a:spcBef>
            </a:pPr>
            <a:r>
              <a:rPr lang="tr-TR" sz="1800" b="1"/>
              <a:t>	İşletme Malzemesi: Üretilen ürünün bünyesine girmemekle birlikte ancak üretimin kesintisiz olarak sürmesini sağlayan madde ve malzemedir. Temizlik Malzemesi, makine yağı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5315"/>
                                        </p:tgtEl>
                                        <p:attrNameLst>
                                          <p:attrName>style.visibility</p:attrName>
                                        </p:attrNameLst>
                                      </p:cBhvr>
                                      <p:to>
                                        <p:strVal val="visible"/>
                                      </p:to>
                                    </p:set>
                                    <p:animEffect transition="in" filter="dissolve">
                                      <p:cBhvr>
                                        <p:cTn id="7" dur="500"/>
                                        <p:tgtEl>
                                          <p:spTgt spid="553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55315"/>
                                        </p:tgtEl>
                                      </p:cBhvr>
                                    </p:animEffect>
                                    <p:set>
                                      <p:cBhvr>
                                        <p:cTn id="12" dur="1" fill="hold">
                                          <p:stCondLst>
                                            <p:cond delay="499"/>
                                          </p:stCondLst>
                                        </p:cTn>
                                        <p:tgtEl>
                                          <p:spTgt spid="5531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par>
                          <p:cTn id="18" fill="hold">
                            <p:stCondLst>
                              <p:cond delay="500"/>
                            </p:stCondLst>
                            <p:childTnLst>
                              <p:par>
                                <p:cTn id="19" presetID="22" presetClass="entr" presetSubtype="1" fill="hold" grpId="0" nodeType="afterEffect">
                                  <p:stCondLst>
                                    <p:cond delay="0"/>
                                  </p:stCondLst>
                                  <p:childTnLst>
                                    <p:set>
                                      <p:cBhvr>
                                        <p:cTn id="20" dur="1" fill="hold">
                                          <p:stCondLst>
                                            <p:cond delay="0"/>
                                          </p:stCondLst>
                                        </p:cTn>
                                        <p:tgtEl>
                                          <p:spTgt spid="55307"/>
                                        </p:tgtEl>
                                        <p:attrNameLst>
                                          <p:attrName>style.visibility</p:attrName>
                                        </p:attrNameLst>
                                      </p:cBhvr>
                                      <p:to>
                                        <p:strVal val="visible"/>
                                      </p:to>
                                    </p:set>
                                    <p:animEffect transition="in" filter="wipe(up)">
                                      <p:cBhvr>
                                        <p:cTn id="21" dur="500"/>
                                        <p:tgtEl>
                                          <p:spTgt spid="55307"/>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55316"/>
                                        </p:tgtEl>
                                        <p:attrNameLst>
                                          <p:attrName>style.visibility</p:attrName>
                                        </p:attrNameLst>
                                      </p:cBhvr>
                                      <p:to>
                                        <p:strVal val="visible"/>
                                      </p:to>
                                    </p:set>
                                    <p:animEffect transition="in" filter="dissolve">
                                      <p:cBhvr>
                                        <p:cTn id="26" dur="500"/>
                                        <p:tgtEl>
                                          <p:spTgt spid="55316"/>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xit" presetSubtype="10" fill="hold" grpId="1" nodeType="clickEffect">
                                  <p:stCondLst>
                                    <p:cond delay="0"/>
                                  </p:stCondLst>
                                  <p:childTnLst>
                                    <p:animEffect transition="out" filter="checkerboard(across)">
                                      <p:cBhvr>
                                        <p:cTn id="30" dur="500"/>
                                        <p:tgtEl>
                                          <p:spTgt spid="55316"/>
                                        </p:tgtEl>
                                      </p:cBhvr>
                                    </p:animEffect>
                                    <p:set>
                                      <p:cBhvr>
                                        <p:cTn id="31" dur="1" fill="hold">
                                          <p:stCondLst>
                                            <p:cond delay="499"/>
                                          </p:stCondLst>
                                        </p:cTn>
                                        <p:tgtEl>
                                          <p:spTgt spid="55316"/>
                                        </p:tgtEl>
                                        <p:attrNameLst>
                                          <p:attrName>style.visibility</p:attrName>
                                        </p:attrNameLst>
                                      </p:cBhvr>
                                      <p:to>
                                        <p:strVal val="hidden"/>
                                      </p:to>
                                    </p:set>
                                  </p:childTnLst>
                                </p:cTn>
                              </p:par>
                              <p:par>
                                <p:cTn id="32" presetID="22" presetClass="entr" presetSubtype="1" fill="hold" grpId="0" nodeType="withEffect">
                                  <p:stCondLst>
                                    <p:cond delay="0"/>
                                  </p:stCondLst>
                                  <p:childTnLst>
                                    <p:set>
                                      <p:cBhvr>
                                        <p:cTn id="33" dur="1" fill="hold">
                                          <p:stCondLst>
                                            <p:cond delay="0"/>
                                          </p:stCondLst>
                                        </p:cTn>
                                        <p:tgtEl>
                                          <p:spTgt spid="55308"/>
                                        </p:tgtEl>
                                        <p:attrNameLst>
                                          <p:attrName>style.visibility</p:attrName>
                                        </p:attrNameLst>
                                      </p:cBhvr>
                                      <p:to>
                                        <p:strVal val="visible"/>
                                      </p:to>
                                    </p:set>
                                    <p:animEffect transition="in" filter="wipe(up)">
                                      <p:cBhvr>
                                        <p:cTn id="34" dur="500"/>
                                        <p:tgtEl>
                                          <p:spTgt spid="5530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up)">
                                      <p:cBhvr>
                                        <p:cTn id="39" dur="2000"/>
                                        <p:tgtEl>
                                          <p:spTgt spid="3"/>
                                        </p:tgtEl>
                                      </p:cBhvr>
                                    </p:animEffect>
                                  </p:childTnLst>
                                </p:cTn>
                              </p:par>
                            </p:childTnLst>
                          </p:cTn>
                        </p:par>
                        <p:par>
                          <p:cTn id="40" fill="hold">
                            <p:stCondLst>
                              <p:cond delay="2000"/>
                            </p:stCondLst>
                            <p:childTnLst>
                              <p:par>
                                <p:cTn id="41" presetID="22" presetClass="entr" presetSubtype="1" fill="hold" grpId="0" nodeType="afterEffect">
                                  <p:stCondLst>
                                    <p:cond delay="0"/>
                                  </p:stCondLst>
                                  <p:childTnLst>
                                    <p:set>
                                      <p:cBhvr>
                                        <p:cTn id="42" dur="1" fill="hold">
                                          <p:stCondLst>
                                            <p:cond delay="0"/>
                                          </p:stCondLst>
                                        </p:cTn>
                                        <p:tgtEl>
                                          <p:spTgt spid="55313"/>
                                        </p:tgtEl>
                                        <p:attrNameLst>
                                          <p:attrName>style.visibility</p:attrName>
                                        </p:attrNameLst>
                                      </p:cBhvr>
                                      <p:to>
                                        <p:strVal val="visible"/>
                                      </p:to>
                                    </p:set>
                                    <p:animEffect transition="in" filter="wipe(up)">
                                      <p:cBhvr>
                                        <p:cTn id="43" dur="500"/>
                                        <p:tgtEl>
                                          <p:spTgt spid="5531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55317"/>
                                        </p:tgtEl>
                                        <p:attrNameLst>
                                          <p:attrName>style.visibility</p:attrName>
                                        </p:attrNameLst>
                                      </p:cBhvr>
                                      <p:to>
                                        <p:strVal val="visible"/>
                                      </p:to>
                                    </p:set>
                                    <p:animEffect transition="in" filter="wipe(up)">
                                      <p:cBhvr>
                                        <p:cTn id="48" dur="500"/>
                                        <p:tgtEl>
                                          <p:spTgt spid="55317"/>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xit" presetSubtype="4" fill="hold" grpId="1" nodeType="clickEffect">
                                  <p:stCondLst>
                                    <p:cond delay="0"/>
                                  </p:stCondLst>
                                  <p:childTnLst>
                                    <p:anim calcmode="lin" valueType="num">
                                      <p:cBhvr additive="base">
                                        <p:cTn id="52" dur="500"/>
                                        <p:tgtEl>
                                          <p:spTgt spid="55317"/>
                                        </p:tgtEl>
                                        <p:attrNameLst>
                                          <p:attrName>ppt_x</p:attrName>
                                        </p:attrNameLst>
                                      </p:cBhvr>
                                      <p:tavLst>
                                        <p:tav tm="0">
                                          <p:val>
                                            <p:strVal val="ppt_x"/>
                                          </p:val>
                                        </p:tav>
                                        <p:tav tm="100000">
                                          <p:val>
                                            <p:strVal val="ppt_x"/>
                                          </p:val>
                                        </p:tav>
                                      </p:tavLst>
                                    </p:anim>
                                    <p:anim calcmode="lin" valueType="num">
                                      <p:cBhvr additive="base">
                                        <p:cTn id="53" dur="500"/>
                                        <p:tgtEl>
                                          <p:spTgt spid="55317"/>
                                        </p:tgtEl>
                                        <p:attrNameLst>
                                          <p:attrName>ppt_y</p:attrName>
                                        </p:attrNameLst>
                                      </p:cBhvr>
                                      <p:tavLst>
                                        <p:tav tm="0">
                                          <p:val>
                                            <p:strVal val="ppt_y"/>
                                          </p:val>
                                        </p:tav>
                                        <p:tav tm="100000">
                                          <p:val>
                                            <p:strVal val="1+ppt_h/2"/>
                                          </p:val>
                                        </p:tav>
                                      </p:tavLst>
                                    </p:anim>
                                    <p:set>
                                      <p:cBhvr>
                                        <p:cTn id="54" dur="1" fill="hold">
                                          <p:stCondLst>
                                            <p:cond delay="499"/>
                                          </p:stCondLst>
                                        </p:cTn>
                                        <p:tgtEl>
                                          <p:spTgt spid="55317"/>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55314"/>
                                        </p:tgtEl>
                                        <p:attrNameLst>
                                          <p:attrName>style.visibility</p:attrName>
                                        </p:attrNameLst>
                                      </p:cBhvr>
                                      <p:to>
                                        <p:strVal val="visible"/>
                                      </p:to>
                                    </p:set>
                                    <p:animEffect transition="in" filter="wipe(up)">
                                      <p:cBhvr>
                                        <p:cTn id="59" dur="500"/>
                                        <p:tgtEl>
                                          <p:spTgt spid="55314"/>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55318"/>
                                        </p:tgtEl>
                                        <p:attrNameLst>
                                          <p:attrName>style.visibility</p:attrName>
                                        </p:attrNameLst>
                                      </p:cBhvr>
                                      <p:to>
                                        <p:strVal val="visible"/>
                                      </p:to>
                                    </p:set>
                                    <p:anim calcmode="lin" valueType="num">
                                      <p:cBhvr additive="base">
                                        <p:cTn id="64" dur="500" fill="hold"/>
                                        <p:tgtEl>
                                          <p:spTgt spid="55318"/>
                                        </p:tgtEl>
                                        <p:attrNameLst>
                                          <p:attrName>ppt_x</p:attrName>
                                        </p:attrNameLst>
                                      </p:cBhvr>
                                      <p:tavLst>
                                        <p:tav tm="0">
                                          <p:val>
                                            <p:strVal val="#ppt_x"/>
                                          </p:val>
                                        </p:tav>
                                        <p:tav tm="100000">
                                          <p:val>
                                            <p:strVal val="#ppt_x"/>
                                          </p:val>
                                        </p:tav>
                                      </p:tavLst>
                                    </p:anim>
                                    <p:anim calcmode="lin" valueType="num">
                                      <p:cBhvr additive="base">
                                        <p:cTn id="65" dur="500" fill="hold"/>
                                        <p:tgtEl>
                                          <p:spTgt spid="55318"/>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xit" presetSubtype="4" fill="hold" grpId="1" nodeType="clickEffect">
                                  <p:stCondLst>
                                    <p:cond delay="0"/>
                                  </p:stCondLst>
                                  <p:childTnLst>
                                    <p:anim calcmode="lin" valueType="num">
                                      <p:cBhvr additive="base">
                                        <p:cTn id="69" dur="500"/>
                                        <p:tgtEl>
                                          <p:spTgt spid="55318"/>
                                        </p:tgtEl>
                                        <p:attrNameLst>
                                          <p:attrName>ppt_x</p:attrName>
                                        </p:attrNameLst>
                                      </p:cBhvr>
                                      <p:tavLst>
                                        <p:tav tm="0">
                                          <p:val>
                                            <p:strVal val="ppt_x"/>
                                          </p:val>
                                        </p:tav>
                                        <p:tav tm="100000">
                                          <p:val>
                                            <p:strVal val="ppt_x"/>
                                          </p:val>
                                        </p:tav>
                                      </p:tavLst>
                                    </p:anim>
                                    <p:anim calcmode="lin" valueType="num">
                                      <p:cBhvr additive="base">
                                        <p:cTn id="70" dur="500"/>
                                        <p:tgtEl>
                                          <p:spTgt spid="55318"/>
                                        </p:tgtEl>
                                        <p:attrNameLst>
                                          <p:attrName>ppt_y</p:attrName>
                                        </p:attrNameLst>
                                      </p:cBhvr>
                                      <p:tavLst>
                                        <p:tav tm="0">
                                          <p:val>
                                            <p:strVal val="ppt_y"/>
                                          </p:val>
                                        </p:tav>
                                        <p:tav tm="100000">
                                          <p:val>
                                            <p:strVal val="1+ppt_h/2"/>
                                          </p:val>
                                        </p:tav>
                                      </p:tavLst>
                                    </p:anim>
                                    <p:set>
                                      <p:cBhvr>
                                        <p:cTn id="71" dur="1" fill="hold">
                                          <p:stCondLst>
                                            <p:cond delay="499"/>
                                          </p:stCondLst>
                                        </p:cTn>
                                        <p:tgtEl>
                                          <p:spTgt spid="553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7" grpId="0" animBg="1"/>
      <p:bldP spid="55308" grpId="0" animBg="1"/>
      <p:bldP spid="55313" grpId="0" animBg="1"/>
      <p:bldP spid="55314" grpId="0" animBg="1"/>
      <p:bldP spid="55315" grpId="0" animBg="1"/>
      <p:bldP spid="55315" grpId="1" animBg="1"/>
      <p:bldP spid="55316" grpId="0" animBg="1"/>
      <p:bldP spid="55316" grpId="1" animBg="1"/>
      <p:bldP spid="55317" grpId="0" animBg="1"/>
      <p:bldP spid="55317" grpId="1" animBg="1"/>
      <p:bldP spid="55318" grpId="0" animBg="1"/>
      <p:bldP spid="5531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3. 1. İlk Madde ve Malzeme Giderleri </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8</a:t>
            </a:fld>
            <a:endParaRPr lang="tr-TR"/>
          </a:p>
        </p:txBody>
      </p:sp>
      <p:sp>
        <p:nvSpPr>
          <p:cNvPr id="5" name="4 İçerik Yer Tutucusu"/>
          <p:cNvSpPr>
            <a:spLocks noGrp="1"/>
          </p:cNvSpPr>
          <p:nvPr>
            <p:ph sz="quarter" idx="1"/>
          </p:nvPr>
        </p:nvSpPr>
        <p:spPr/>
        <p:txBody>
          <a:bodyPr>
            <a:normAutofit fontScale="92500" lnSpcReduction="10000"/>
          </a:bodyPr>
          <a:lstStyle/>
          <a:p>
            <a:pPr algn="just"/>
            <a:r>
              <a:rPr lang="tr-TR" sz="2000" b="1" dirty="0" smtClean="0">
                <a:solidFill>
                  <a:srgbClr val="FF0000"/>
                </a:solidFill>
                <a:latin typeface="Tahoma" pitchFamily="34" charset="0"/>
                <a:ea typeface="Tahoma" pitchFamily="34" charset="0"/>
                <a:cs typeface="Tahoma" pitchFamily="34" charset="0"/>
              </a:rPr>
              <a:t>3.1.1. Direkt İlk Madde ve Malzeme Giderleri</a:t>
            </a:r>
          </a:p>
          <a:p>
            <a:pPr algn="just"/>
            <a:r>
              <a:rPr lang="tr-TR" sz="2100" dirty="0" smtClean="0">
                <a:latin typeface="Tahoma" pitchFamily="34" charset="0"/>
                <a:ea typeface="Tahoma" pitchFamily="34" charset="0"/>
                <a:cs typeface="Tahoma" pitchFamily="34" charset="0"/>
              </a:rPr>
              <a:t>Üretilen </a:t>
            </a:r>
            <a:r>
              <a:rPr lang="tr-TR" sz="2100" dirty="0" err="1" smtClean="0">
                <a:latin typeface="Tahoma" pitchFamily="34" charset="0"/>
                <a:ea typeface="Tahoma" pitchFamily="34" charset="0"/>
                <a:cs typeface="Tahoma" pitchFamily="34" charset="0"/>
              </a:rPr>
              <a:t>mamülün</a:t>
            </a:r>
            <a:r>
              <a:rPr lang="tr-TR" sz="2100" dirty="0" smtClean="0">
                <a:latin typeface="Tahoma" pitchFamily="34" charset="0"/>
                <a:ea typeface="Tahoma" pitchFamily="34" charset="0"/>
                <a:cs typeface="Tahoma" pitchFamily="34" charset="0"/>
              </a:rPr>
              <a:t> bünyesine giren satın alınmış ve maliyeti kesin olarak üretilen </a:t>
            </a:r>
            <a:r>
              <a:rPr lang="tr-TR" sz="2100" dirty="0" err="1" smtClean="0">
                <a:latin typeface="Tahoma" pitchFamily="34" charset="0"/>
                <a:ea typeface="Tahoma" pitchFamily="34" charset="0"/>
                <a:cs typeface="Tahoma" pitchFamily="34" charset="0"/>
              </a:rPr>
              <a:t>mamüllere</a:t>
            </a:r>
            <a:r>
              <a:rPr lang="tr-TR" sz="2100" dirty="0" smtClean="0">
                <a:latin typeface="Tahoma" pitchFamily="34" charset="0"/>
                <a:ea typeface="Tahoma" pitchFamily="34" charset="0"/>
                <a:cs typeface="Tahoma" pitchFamily="34" charset="0"/>
              </a:rPr>
              <a:t> yüklenebilen giderlerdir. Maden cevheri veya pamuk gibi işlenmemiş bir madde olabileceği gibi işlenmiş bir madde de olabilir. Örneğin, un üretiminde buğday ekmek üretiminde kumaş üretiminde iplik yünlü sanayide yün gibi(</a:t>
            </a:r>
            <a:r>
              <a:rPr lang="tr-TR" sz="2100" dirty="0" err="1" smtClean="0">
                <a:latin typeface="Tahoma" pitchFamily="34" charset="0"/>
                <a:ea typeface="Tahoma" pitchFamily="34" charset="0"/>
                <a:cs typeface="Tahoma" pitchFamily="34" charset="0"/>
              </a:rPr>
              <a:t>Altuğ</a:t>
            </a:r>
            <a:r>
              <a:rPr lang="tr-TR" sz="2100" dirty="0" smtClean="0">
                <a:latin typeface="Tahoma" pitchFamily="34" charset="0"/>
                <a:ea typeface="Tahoma" pitchFamily="34" charset="0"/>
                <a:cs typeface="Tahoma" pitchFamily="34" charset="0"/>
              </a:rPr>
              <a:t>, 1996:47).</a:t>
            </a:r>
          </a:p>
          <a:p>
            <a:pPr algn="just"/>
            <a:r>
              <a:rPr lang="tr-TR" sz="2000" b="1" dirty="0" smtClean="0">
                <a:solidFill>
                  <a:srgbClr val="FF0000"/>
                </a:solidFill>
                <a:latin typeface="Tahoma" pitchFamily="34" charset="0"/>
                <a:ea typeface="Tahoma" pitchFamily="34" charset="0"/>
                <a:cs typeface="Tahoma" pitchFamily="34" charset="0"/>
              </a:rPr>
              <a:t>3.1.2. Endirekt İlk Madde ve Malzeme</a:t>
            </a:r>
          </a:p>
          <a:p>
            <a:pPr algn="just"/>
            <a:r>
              <a:rPr lang="tr-TR" sz="2000" dirty="0" smtClean="0">
                <a:latin typeface="Tahoma" pitchFamily="34" charset="0"/>
                <a:ea typeface="Tahoma" pitchFamily="34" charset="0"/>
                <a:cs typeface="Tahoma" pitchFamily="34" charset="0"/>
              </a:rPr>
              <a:t>Genel olarak direkt ilk madde kapsamına alınmayan ve üretilen </a:t>
            </a:r>
            <a:r>
              <a:rPr lang="tr-TR" sz="2000" dirty="0" err="1" smtClean="0">
                <a:latin typeface="Tahoma" pitchFamily="34" charset="0"/>
                <a:ea typeface="Tahoma" pitchFamily="34" charset="0"/>
                <a:cs typeface="Tahoma" pitchFamily="34" charset="0"/>
              </a:rPr>
              <a:t>mamülün</a:t>
            </a:r>
            <a:r>
              <a:rPr lang="tr-TR" sz="2000" dirty="0" smtClean="0">
                <a:latin typeface="Tahoma" pitchFamily="34" charset="0"/>
                <a:ea typeface="Tahoma" pitchFamily="34" charset="0"/>
                <a:cs typeface="Tahoma" pitchFamily="34" charset="0"/>
              </a:rPr>
              <a:t> bünyesinde bazen görülen bazen de görülmeyen giderlerdir. Sabun üretiminde koku ve renk maddeleri, kumaştaki boya varlığı saptanabilmektedir, makinelerin bakım onarımında kullanılan üstüpü mamulün bünyesinde yer almamaktadır. Küçük malzemelerin iğne, raptiye ve bilye gibi direkt madde olmalarına rağmen değerlerinin küçük olması sebebiyle direkt madde olarak işleme tabi tutulmaları pratik değildir ve bu nedenle endirekt madde olarak işlem görmektedir. Endirekt madde iki ana grupta toplanabilir(</a:t>
            </a:r>
            <a:r>
              <a:rPr lang="tr-TR" sz="2000" dirty="0" err="1" smtClean="0">
                <a:latin typeface="Tahoma" pitchFamily="34" charset="0"/>
                <a:ea typeface="Tahoma" pitchFamily="34" charset="0"/>
                <a:cs typeface="Tahoma" pitchFamily="34" charset="0"/>
              </a:rPr>
              <a:t>Altuğ</a:t>
            </a:r>
            <a:r>
              <a:rPr lang="tr-TR" sz="2000" dirty="0" smtClean="0">
                <a:latin typeface="Tahoma" pitchFamily="34" charset="0"/>
                <a:ea typeface="Tahoma" pitchFamily="34" charset="0"/>
                <a:cs typeface="Tahoma" pitchFamily="34" charset="0"/>
              </a:rPr>
              <a:t>, 1996:47).</a:t>
            </a: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3.1.2. Endirekt İlk Madde ve Malzeme</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9</a:t>
            </a:fld>
            <a:endParaRPr lang="tr-TR"/>
          </a:p>
        </p:txBody>
      </p:sp>
      <p:sp>
        <p:nvSpPr>
          <p:cNvPr id="5" name="4 İçerik Yer Tutucusu"/>
          <p:cNvSpPr>
            <a:spLocks noGrp="1"/>
          </p:cNvSpPr>
          <p:nvPr>
            <p:ph sz="quarter" idx="1"/>
          </p:nvPr>
        </p:nvSpPr>
        <p:spPr/>
        <p:txBody>
          <a:bodyPr>
            <a:normAutofit/>
          </a:bodyPr>
          <a:lstStyle/>
          <a:p>
            <a:pPr algn="just">
              <a:buNone/>
            </a:pPr>
            <a:r>
              <a:rPr lang="tr-TR" sz="2000" b="1" dirty="0" smtClean="0">
                <a:solidFill>
                  <a:srgbClr val="FF0000"/>
                </a:solidFill>
                <a:latin typeface="Tahoma" pitchFamily="34" charset="0"/>
                <a:ea typeface="Tahoma" pitchFamily="34" charset="0"/>
                <a:cs typeface="Tahoma" pitchFamily="34" charset="0"/>
              </a:rPr>
              <a:t>3.1.2.1. Yardımcı Madde ve Malzeme</a:t>
            </a:r>
          </a:p>
          <a:p>
            <a:pPr algn="just">
              <a:buNone/>
            </a:pPr>
            <a:r>
              <a:rPr lang="tr-TR" sz="2000" dirty="0" smtClean="0">
                <a:latin typeface="Tahoma" pitchFamily="34" charset="0"/>
                <a:ea typeface="Tahoma" pitchFamily="34" charset="0"/>
                <a:cs typeface="Tahoma" pitchFamily="34" charset="0"/>
              </a:rPr>
              <a:t>	</a:t>
            </a:r>
            <a:r>
              <a:rPr lang="tr-TR" sz="2000" dirty="0" err="1" smtClean="0">
                <a:latin typeface="Tahoma" pitchFamily="34" charset="0"/>
                <a:ea typeface="Tahoma" pitchFamily="34" charset="0"/>
                <a:cs typeface="Tahoma" pitchFamily="34" charset="0"/>
              </a:rPr>
              <a:t>Mamülün</a:t>
            </a:r>
            <a:r>
              <a:rPr lang="tr-TR" sz="2000" dirty="0" smtClean="0">
                <a:latin typeface="Tahoma" pitchFamily="34" charset="0"/>
                <a:ea typeface="Tahoma" pitchFamily="34" charset="0"/>
                <a:cs typeface="Tahoma" pitchFamily="34" charset="0"/>
              </a:rPr>
              <a:t> üretilmesinde hammaddenin mamul hale gelmesine yardım eden </a:t>
            </a:r>
            <a:r>
              <a:rPr lang="tr-TR" sz="2000" dirty="0" err="1" smtClean="0">
                <a:latin typeface="Tahoma" pitchFamily="34" charset="0"/>
                <a:ea typeface="Tahoma" pitchFamily="34" charset="0"/>
                <a:cs typeface="Tahoma" pitchFamily="34" charset="0"/>
              </a:rPr>
              <a:t>mamül</a:t>
            </a:r>
            <a:r>
              <a:rPr lang="tr-TR" sz="2000" dirty="0" smtClean="0">
                <a:latin typeface="Tahoma" pitchFamily="34" charset="0"/>
                <a:ea typeface="Tahoma" pitchFamily="34" charset="0"/>
                <a:cs typeface="Tahoma" pitchFamily="34" charset="0"/>
              </a:rPr>
              <a:t> bünyesinde kesinlikle yer alan ve mamulün kalite olarak istenen biçime gelmesini sağlayan maddelerdir. Yardımcı maddeler </a:t>
            </a:r>
            <a:r>
              <a:rPr lang="tr-TR" sz="2000" dirty="0" err="1" smtClean="0">
                <a:latin typeface="Tahoma" pitchFamily="34" charset="0"/>
                <a:ea typeface="Tahoma" pitchFamily="34" charset="0"/>
                <a:cs typeface="Tahoma" pitchFamily="34" charset="0"/>
              </a:rPr>
              <a:t>mamül</a:t>
            </a:r>
            <a:r>
              <a:rPr lang="tr-TR" sz="2000" dirty="0" smtClean="0">
                <a:latin typeface="Tahoma" pitchFamily="34" charset="0"/>
                <a:ea typeface="Tahoma" pitchFamily="34" charset="0"/>
                <a:cs typeface="Tahoma" pitchFamily="34" charset="0"/>
              </a:rPr>
              <a:t> maliyetleri içinde doğrudan yer alırken katkı oranları çok azdır ve mamulün özünü oluşturmamaktadır. Örneğin konfeksiyon işinde kullanılan; tela ve düğme yardımcı maddedir(</a:t>
            </a:r>
            <a:r>
              <a:rPr lang="tr-TR" sz="2000" dirty="0" err="1" smtClean="0">
                <a:latin typeface="Tahoma" pitchFamily="34" charset="0"/>
                <a:ea typeface="Tahoma" pitchFamily="34" charset="0"/>
                <a:cs typeface="Tahoma" pitchFamily="34" charset="0"/>
              </a:rPr>
              <a:t>Altuğ</a:t>
            </a:r>
            <a:r>
              <a:rPr lang="tr-TR" sz="2000" dirty="0" smtClean="0">
                <a:latin typeface="Tahoma" pitchFamily="34" charset="0"/>
                <a:ea typeface="Tahoma" pitchFamily="34" charset="0"/>
                <a:cs typeface="Tahoma" pitchFamily="34" charset="0"/>
              </a:rPr>
              <a:t>, 1996:47).</a:t>
            </a:r>
          </a:p>
          <a:p>
            <a:pPr algn="just">
              <a:buNone/>
            </a:pPr>
            <a:r>
              <a:rPr lang="tr-TR" sz="2000" b="1" dirty="0" smtClean="0">
                <a:solidFill>
                  <a:srgbClr val="FF0000"/>
                </a:solidFill>
                <a:latin typeface="Tahoma" pitchFamily="34" charset="0"/>
                <a:ea typeface="Tahoma" pitchFamily="34" charset="0"/>
                <a:cs typeface="Tahoma" pitchFamily="34" charset="0"/>
              </a:rPr>
              <a:t>3.1.2.2. İşletme Malzemesi</a:t>
            </a:r>
          </a:p>
          <a:p>
            <a:pPr algn="just">
              <a:buNone/>
            </a:pPr>
            <a:r>
              <a:rPr lang="tr-TR" sz="2000" dirty="0" smtClean="0">
                <a:latin typeface="Tahoma" pitchFamily="34" charset="0"/>
                <a:ea typeface="Tahoma" pitchFamily="34" charset="0"/>
                <a:cs typeface="Tahoma" pitchFamily="34" charset="0"/>
              </a:rPr>
              <a:t>	Üretilen mamulün bünyesine girmemekle birlikte üretimin kesintisiz olarak sürmesini sağlayan madde ve malzemedir. Temizlik Malzemesi, makine yağı</a:t>
            </a:r>
          </a:p>
        </p:txBody>
      </p:sp>
      <p:pic>
        <p:nvPicPr>
          <p:cNvPr id="6" name="Picture 2" descr="C:\Users\USER\Desktop\untitled.png"/>
          <p:cNvPicPr>
            <a:picLocks noChangeAspect="1" noChangeArrowheads="1"/>
          </p:cNvPicPr>
          <p:nvPr/>
        </p:nvPicPr>
        <p:blipFill>
          <a:blip r:embed="rId2" cstate="print"/>
          <a:srcRect/>
          <a:stretch>
            <a:fillRect/>
          </a:stretch>
        </p:blipFill>
        <p:spPr bwMode="auto">
          <a:xfrm>
            <a:off x="8253448" y="357166"/>
            <a:ext cx="720000" cy="720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Özel 6">
      <a:dk1>
        <a:sysClr val="windowText" lastClr="000000"/>
      </a:dk1>
      <a:lt1>
        <a:sysClr val="window" lastClr="FFFFFF"/>
      </a:lt1>
      <a:dk2>
        <a:srgbClr val="575F6D"/>
      </a:dk2>
      <a:lt2>
        <a:srgbClr val="FFFFFF"/>
      </a:lt2>
      <a:accent1>
        <a:srgbClr val="FF0000"/>
      </a:accent1>
      <a:accent2>
        <a:srgbClr val="7598D9"/>
      </a:accent2>
      <a:accent3>
        <a:srgbClr val="FF0000"/>
      </a:accent3>
      <a:accent4>
        <a:srgbClr val="FFFFFF"/>
      </a:accent4>
      <a:accent5>
        <a:srgbClr val="AEBAD5"/>
      </a:accent5>
      <a:accent6>
        <a:srgbClr val="777C84"/>
      </a:accent6>
      <a:hlink>
        <a:srgbClr val="FF0000"/>
      </a:hlink>
      <a:folHlink>
        <a:srgbClr val="3B435B"/>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D5173E86C700478BC1CDE26C44F2E1" ma:contentTypeVersion="" ma:contentTypeDescription="Create a new document." ma:contentTypeScope="" ma:versionID="d16a2b4bc7ec3e272e510e634df38d1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DBCAF3C-3AA0-4991-A96D-18F4EB9A8195}"/>
</file>

<file path=customXml/itemProps2.xml><?xml version="1.0" encoding="utf-8"?>
<ds:datastoreItem xmlns:ds="http://schemas.openxmlformats.org/officeDocument/2006/customXml" ds:itemID="{3992DF72-D37E-4EB1-9C3F-99D4225DB3D7}"/>
</file>

<file path=customXml/itemProps3.xml><?xml version="1.0" encoding="utf-8"?>
<ds:datastoreItem xmlns:ds="http://schemas.openxmlformats.org/officeDocument/2006/customXml" ds:itemID="{1BDCF6C6-4F88-4ECE-AC8E-B203A0FD128E}"/>
</file>

<file path=docProps/app.xml><?xml version="1.0" encoding="utf-8"?>
<Properties xmlns="http://schemas.openxmlformats.org/officeDocument/2006/extended-properties" xmlns:vt="http://schemas.openxmlformats.org/officeDocument/2006/docPropsVTypes">
  <Template>Civic</Template>
  <TotalTime>737</TotalTime>
  <Words>1833</Words>
  <Application>Microsoft Office PowerPoint</Application>
  <PresentationFormat>Ekran Gösterisi (4:3)</PresentationFormat>
  <Paragraphs>600</Paragraphs>
  <Slides>23</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2</vt:i4>
      </vt:variant>
      <vt:variant>
        <vt:lpstr>Slayt Başlıkları</vt:lpstr>
      </vt:variant>
      <vt:variant>
        <vt:i4>23</vt:i4>
      </vt:variant>
    </vt:vector>
  </HeadingPairs>
  <TitlesOfParts>
    <vt:vector size="26" baseType="lpstr">
      <vt:lpstr>Kent</vt:lpstr>
      <vt:lpstr>Slayt</vt:lpstr>
      <vt:lpstr>Denklem</vt:lpstr>
      <vt:lpstr>BANKACILIK VE FİNANS UZAKTAN ÖĞRETİM TEZSİZ YÜKSEK LİSANS PROGRAMI</vt:lpstr>
      <vt:lpstr>BÖLÜM 3</vt:lpstr>
      <vt:lpstr>BÖLÜM HEDEFİ</vt:lpstr>
      <vt:lpstr>TEMEL KAVRAMLAR</vt:lpstr>
      <vt:lpstr>BÖLÜM İÇERİĞİ</vt:lpstr>
      <vt:lpstr>3. 1. İlk Madde ve Malzeme Giderleri </vt:lpstr>
      <vt:lpstr>Slayt 7</vt:lpstr>
      <vt:lpstr>3. 1. İlk Madde ve Malzeme Giderleri </vt:lpstr>
      <vt:lpstr>3.1.2. Endirekt İlk Madde ve Malzeme</vt:lpstr>
      <vt:lpstr>3.2. Stok Kontrol İşlemleri</vt:lpstr>
      <vt:lpstr>3.2. Stok Kontrol İşlemleri</vt:lpstr>
      <vt:lpstr>3.2. Stok Kontrol İşlemleri</vt:lpstr>
      <vt:lpstr>3.3. Stok Bulundurma Maliyetleri</vt:lpstr>
      <vt:lpstr>3.3.3. Uygun Stok Miktarının Belirlenmesi</vt:lpstr>
      <vt:lpstr>Örnek:</vt:lpstr>
      <vt:lpstr>3.4. Stok Değerleme Yöntemleri</vt:lpstr>
      <vt:lpstr>3.4.1. Fiili (Has, Gerçek) Maliyet Yöntemi</vt:lpstr>
      <vt:lpstr>3.4.2. Dönemsel (Basit) Ortalama Maliyet Yöntemi</vt:lpstr>
      <vt:lpstr>3.4.2. Dönemsel (Basit) Ortalama Maliyet Yöntemi</vt:lpstr>
      <vt:lpstr>Slayt 20</vt:lpstr>
      <vt:lpstr>Slayt 21</vt:lpstr>
      <vt:lpstr>Slayt 22</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iibf0056</dc:creator>
  <cp:lastModifiedBy>asus</cp:lastModifiedBy>
  <cp:revision>82</cp:revision>
  <dcterms:created xsi:type="dcterms:W3CDTF">2014-01-03T13:47:45Z</dcterms:created>
  <dcterms:modified xsi:type="dcterms:W3CDTF">2014-12-01T02:57:19Z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0x01010024D5173E86C700478BC1CDE26C44F2E1</vt:lpwstr>
  </property>
</Properties>
</file>