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rawing2.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5"/>
  </p:notesMasterIdLst>
  <p:sldIdLst>
    <p:sldId id="314" r:id="rId2"/>
    <p:sldId id="305" r:id="rId3"/>
    <p:sldId id="306" r:id="rId4"/>
    <p:sldId id="311" r:id="rId5"/>
    <p:sldId id="326" r:id="rId6"/>
    <p:sldId id="328" r:id="rId7"/>
    <p:sldId id="316" r:id="rId8"/>
    <p:sldId id="319" r:id="rId9"/>
    <p:sldId id="342" r:id="rId10"/>
    <p:sldId id="323" r:id="rId11"/>
    <p:sldId id="324" r:id="rId12"/>
    <p:sldId id="325" r:id="rId13"/>
    <p:sldId id="343" r:id="rId14"/>
    <p:sldId id="329" r:id="rId15"/>
    <p:sldId id="330" r:id="rId16"/>
    <p:sldId id="332" r:id="rId17"/>
    <p:sldId id="344" r:id="rId18"/>
    <p:sldId id="308" r:id="rId19"/>
    <p:sldId id="320" r:id="rId20"/>
    <p:sldId id="312" r:id="rId21"/>
    <p:sldId id="347" r:id="rId22"/>
    <p:sldId id="321" r:id="rId23"/>
    <p:sldId id="322" r:id="rId24"/>
    <p:sldId id="353" r:id="rId25"/>
    <p:sldId id="357" r:id="rId26"/>
    <p:sldId id="331" r:id="rId27"/>
    <p:sldId id="338" r:id="rId28"/>
    <p:sldId id="339" r:id="rId29"/>
    <p:sldId id="340" r:id="rId30"/>
    <p:sldId id="358" r:id="rId31"/>
    <p:sldId id="335" r:id="rId32"/>
    <p:sldId id="364" r:id="rId33"/>
    <p:sldId id="369" r:id="rId34"/>
    <p:sldId id="370" r:id="rId35"/>
    <p:sldId id="371" r:id="rId36"/>
    <p:sldId id="372" r:id="rId37"/>
    <p:sldId id="375" r:id="rId38"/>
    <p:sldId id="376" r:id="rId39"/>
    <p:sldId id="377" r:id="rId40"/>
    <p:sldId id="378" r:id="rId41"/>
    <p:sldId id="379" r:id="rId42"/>
    <p:sldId id="380" r:id="rId43"/>
    <p:sldId id="381" r:id="rId44"/>
    <p:sldId id="382" r:id="rId45"/>
    <p:sldId id="383" r:id="rId46"/>
    <p:sldId id="384" r:id="rId47"/>
    <p:sldId id="385" r:id="rId48"/>
    <p:sldId id="386" r:id="rId49"/>
    <p:sldId id="387" r:id="rId50"/>
    <p:sldId id="388" r:id="rId51"/>
    <p:sldId id="389" r:id="rId52"/>
    <p:sldId id="390" r:id="rId53"/>
    <p:sldId id="391" r:id="rId54"/>
    <p:sldId id="392" r:id="rId55"/>
    <p:sldId id="394" r:id="rId56"/>
    <p:sldId id="395" r:id="rId57"/>
    <p:sldId id="399" r:id="rId58"/>
    <p:sldId id="443" r:id="rId59"/>
    <p:sldId id="444" r:id="rId60"/>
    <p:sldId id="396" r:id="rId61"/>
    <p:sldId id="398" r:id="rId62"/>
    <p:sldId id="397" r:id="rId63"/>
    <p:sldId id="400" r:id="rId64"/>
    <p:sldId id="439" r:id="rId65"/>
    <p:sldId id="440" r:id="rId66"/>
    <p:sldId id="409" r:id="rId67"/>
    <p:sldId id="412" r:id="rId68"/>
    <p:sldId id="432" r:id="rId69"/>
    <p:sldId id="414" r:id="rId70"/>
    <p:sldId id="416" r:id="rId71"/>
    <p:sldId id="427" r:id="rId72"/>
    <p:sldId id="428" r:id="rId73"/>
    <p:sldId id="454" r:id="rId7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autoAdjust="0"/>
    <p:restoredTop sz="94660"/>
  </p:normalViewPr>
  <p:slideViewPr>
    <p:cSldViewPr snapToGrid="0">
      <p:cViewPr>
        <p:scale>
          <a:sx n="66" d="100"/>
          <a:sy n="66" d="100"/>
        </p:scale>
        <p:origin x="1411" y="3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ustomXml" Target="../customXml/item3.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8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AC9F8B-B7EB-4095-A46C-F2DC7B697183}" type="doc">
      <dgm:prSet loTypeId="urn:microsoft.com/office/officeart/2005/8/layout/orgChart1" loCatId="hierarchy" qsTypeId="urn:microsoft.com/office/officeart/2005/8/quickstyle/simple3" qsCatId="simple" csTypeId="urn:microsoft.com/office/officeart/2005/8/colors/accent6_2" csCatId="accent6" phldr="1"/>
      <dgm:spPr/>
      <dgm:t>
        <a:bodyPr/>
        <a:lstStyle/>
        <a:p>
          <a:endParaRPr lang="tr-TR"/>
        </a:p>
      </dgm:t>
    </dgm:pt>
    <dgm:pt modelId="{FB5028B6-D600-4979-B7D0-D6FB0C27C5F6}">
      <dgm:prSet phldrT="[Text]" custT="1"/>
      <dgm:spPr/>
      <dgm:t>
        <a:bodyPr/>
        <a:lstStyle/>
        <a:p>
          <a:r>
            <a:rPr lang="en-US" sz="1200" b="0" i="0" u="none" strike="noStrike" baseline="0" dirty="0">
              <a:latin typeface="Times New Roman" panose="02020603050405020304" pitchFamily="18" charset="0"/>
              <a:cs typeface="Times New Roman" panose="02020603050405020304" pitchFamily="18" charset="0"/>
            </a:rPr>
            <a:t>systems analysis</a:t>
          </a:r>
          <a:endParaRPr lang="tr-TR" sz="1200" dirty="0">
            <a:latin typeface="Times New Roman" panose="02020603050405020304" pitchFamily="18" charset="0"/>
            <a:cs typeface="Times New Roman" panose="02020603050405020304" pitchFamily="18" charset="0"/>
          </a:endParaRPr>
        </a:p>
      </dgm:t>
    </dgm:pt>
    <dgm:pt modelId="{1C83F5B7-48E5-4BA1-811B-9513294D3AD7}" type="parTrans" cxnId="{862F8584-C62E-4C40-8B2D-09000608C03D}">
      <dgm:prSet/>
      <dgm:spPr/>
      <dgm:t>
        <a:bodyPr/>
        <a:lstStyle/>
        <a:p>
          <a:endParaRPr lang="tr-TR" sz="1200">
            <a:latin typeface="Times New Roman" panose="02020603050405020304" pitchFamily="18" charset="0"/>
            <a:cs typeface="Times New Roman" panose="02020603050405020304" pitchFamily="18" charset="0"/>
          </a:endParaRPr>
        </a:p>
      </dgm:t>
    </dgm:pt>
    <dgm:pt modelId="{E8BC21D2-41D3-448A-A5E8-FC6D8007C390}" type="sibTrans" cxnId="{862F8584-C62E-4C40-8B2D-09000608C03D}">
      <dgm:prSet/>
      <dgm:spPr/>
      <dgm:t>
        <a:bodyPr/>
        <a:lstStyle/>
        <a:p>
          <a:endParaRPr lang="tr-TR" sz="1200">
            <a:latin typeface="Times New Roman" panose="02020603050405020304" pitchFamily="18" charset="0"/>
            <a:cs typeface="Times New Roman" panose="02020603050405020304" pitchFamily="18" charset="0"/>
          </a:endParaRPr>
        </a:p>
      </dgm:t>
    </dgm:pt>
    <dgm:pt modelId="{CEF12E67-2A37-46E9-87A9-B7C20102970C}">
      <dgm:prSet phldrT="[Text]" custT="1"/>
      <dgm:spPr/>
      <dgm:t>
        <a:bodyPr/>
        <a:lstStyle/>
        <a:p>
          <a:pPr>
            <a:buFont typeface="Wingdings" panose="05000000000000000000" pitchFamily="2" charset="2"/>
            <a:buChar char="ü"/>
          </a:pPr>
          <a:r>
            <a:rPr lang="en-US" sz="1200" dirty="0">
              <a:latin typeface="Times New Roman" panose="02020603050405020304" pitchFamily="18" charset="0"/>
              <a:cs typeface="Times New Roman" panose="02020603050405020304" pitchFamily="18" charset="0"/>
            </a:rPr>
            <a:t>D</a:t>
          </a:r>
          <a:r>
            <a:rPr lang="en-US" sz="1200" b="0" i="0" u="none" strike="noStrike" baseline="0" dirty="0">
              <a:latin typeface="Times New Roman" panose="02020603050405020304" pitchFamily="18" charset="0"/>
              <a:cs typeface="Times New Roman" panose="02020603050405020304" pitchFamily="18" charset="0"/>
            </a:rPr>
            <a:t>etermining requirements </a:t>
          </a:r>
          <a:endParaRPr lang="tr-TR" sz="1200" dirty="0">
            <a:latin typeface="Times New Roman" panose="02020603050405020304" pitchFamily="18" charset="0"/>
            <a:cs typeface="Times New Roman" panose="02020603050405020304" pitchFamily="18" charset="0"/>
          </a:endParaRPr>
        </a:p>
      </dgm:t>
    </dgm:pt>
    <dgm:pt modelId="{9CC75472-916B-46DB-95AE-014F06B12475}" type="parTrans" cxnId="{3127F517-030F-4D32-A710-B9F4809A782D}">
      <dgm:prSet/>
      <dgm:spPr/>
      <dgm:t>
        <a:bodyPr/>
        <a:lstStyle/>
        <a:p>
          <a:endParaRPr lang="tr-TR" sz="1200">
            <a:latin typeface="Times New Roman" panose="02020603050405020304" pitchFamily="18" charset="0"/>
            <a:cs typeface="Times New Roman" panose="02020603050405020304" pitchFamily="18" charset="0"/>
          </a:endParaRPr>
        </a:p>
      </dgm:t>
    </dgm:pt>
    <dgm:pt modelId="{F3DB4C11-5794-4B1D-852C-959EE0A3D372}" type="sibTrans" cxnId="{3127F517-030F-4D32-A710-B9F4809A782D}">
      <dgm:prSet/>
      <dgm:spPr/>
      <dgm:t>
        <a:bodyPr/>
        <a:lstStyle/>
        <a:p>
          <a:endParaRPr lang="tr-TR" sz="1200">
            <a:latin typeface="Times New Roman" panose="02020603050405020304" pitchFamily="18" charset="0"/>
            <a:cs typeface="Times New Roman" panose="02020603050405020304" pitchFamily="18" charset="0"/>
          </a:endParaRPr>
        </a:p>
      </dgm:t>
    </dgm:pt>
    <dgm:pt modelId="{D6D4E5B7-0B13-4B6F-8A40-009C533F090E}">
      <dgm:prSet phldrT="[Text]" custT="1"/>
      <dgm:spPr/>
      <dgm:t>
        <a:bodyPr/>
        <a:lstStyle/>
        <a:p>
          <a:pPr>
            <a:buFont typeface="Wingdings" panose="05000000000000000000" pitchFamily="2" charset="2"/>
            <a:buChar char="ü"/>
          </a:pPr>
          <a:r>
            <a:rPr lang="en-US" sz="1200" dirty="0">
              <a:latin typeface="Times New Roman" panose="02020603050405020304" pitchFamily="18" charset="0"/>
              <a:cs typeface="Times New Roman" panose="02020603050405020304" pitchFamily="18" charset="0"/>
            </a:rPr>
            <a:t>S</a:t>
          </a:r>
          <a:r>
            <a:rPr lang="en-US" sz="1200" b="0" i="0" u="none" strike="noStrike" baseline="0" dirty="0">
              <a:latin typeface="Times New Roman" panose="02020603050405020304" pitchFamily="18" charset="0"/>
              <a:cs typeface="Times New Roman" panose="02020603050405020304" pitchFamily="18" charset="0"/>
            </a:rPr>
            <a:t>tructuring requirements</a:t>
          </a:r>
          <a:endParaRPr lang="tr-TR" sz="1200" dirty="0">
            <a:latin typeface="Times New Roman" panose="02020603050405020304" pitchFamily="18" charset="0"/>
            <a:cs typeface="Times New Roman" panose="02020603050405020304" pitchFamily="18" charset="0"/>
          </a:endParaRPr>
        </a:p>
      </dgm:t>
    </dgm:pt>
    <dgm:pt modelId="{F3728FB5-5CC6-4B2F-861D-EACD3EBF1E88}" type="parTrans" cxnId="{23F02F56-4BB4-45E0-A87B-98FA1959B739}">
      <dgm:prSet/>
      <dgm:spPr/>
      <dgm:t>
        <a:bodyPr/>
        <a:lstStyle/>
        <a:p>
          <a:endParaRPr lang="tr-TR" sz="1200">
            <a:latin typeface="Times New Roman" panose="02020603050405020304" pitchFamily="18" charset="0"/>
            <a:cs typeface="Times New Roman" panose="02020603050405020304" pitchFamily="18" charset="0"/>
          </a:endParaRPr>
        </a:p>
      </dgm:t>
    </dgm:pt>
    <dgm:pt modelId="{3819E41B-75E0-4BE2-B3EF-91444D4A0320}" type="sibTrans" cxnId="{23F02F56-4BB4-45E0-A87B-98FA1959B739}">
      <dgm:prSet/>
      <dgm:spPr/>
      <dgm:t>
        <a:bodyPr/>
        <a:lstStyle/>
        <a:p>
          <a:endParaRPr lang="tr-TR" sz="1200">
            <a:latin typeface="Times New Roman" panose="02020603050405020304" pitchFamily="18" charset="0"/>
            <a:cs typeface="Times New Roman" panose="02020603050405020304" pitchFamily="18" charset="0"/>
          </a:endParaRPr>
        </a:p>
      </dgm:t>
    </dgm:pt>
    <dgm:pt modelId="{02E3D2A2-5D72-412A-9279-60368F138FFE}">
      <dgm:prSet custT="1"/>
      <dgm:spPr/>
      <dgm:t>
        <a:bodyPr/>
        <a:lstStyle/>
        <a:p>
          <a:r>
            <a:rPr lang="en-US" sz="1200" dirty="0">
              <a:latin typeface="Times New Roman" panose="02020603050405020304" pitchFamily="18" charset="0"/>
              <a:cs typeface="Times New Roman" panose="02020603050405020304" pitchFamily="18" charset="0"/>
            </a:rPr>
            <a:t>- </a:t>
          </a:r>
          <a:r>
            <a:rPr lang="en-US" sz="1200" b="0" i="0" u="none" strike="noStrike" baseline="0" dirty="0">
              <a:latin typeface="Century-Book"/>
            </a:rPr>
            <a:t>understand current problems and opportunities, as well as what is needed and desired in future systems.</a:t>
          </a:r>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 G</a:t>
          </a:r>
          <a:r>
            <a:rPr lang="en-US" sz="1200" b="0" i="0" u="none" strike="noStrike" baseline="0" dirty="0">
              <a:latin typeface="Times New Roman" panose="02020603050405020304" pitchFamily="18" charset="0"/>
              <a:cs typeface="Times New Roman" panose="02020603050405020304" pitchFamily="18" charset="0"/>
            </a:rPr>
            <a:t>ather information on what the system should do from as many sources </a:t>
          </a:r>
          <a:r>
            <a:rPr lang="tr-TR" sz="1200" b="0" i="0" u="none" strike="noStrike" baseline="0" dirty="0">
              <a:latin typeface="Times New Roman" panose="02020603050405020304" pitchFamily="18" charset="0"/>
              <a:cs typeface="Times New Roman" panose="02020603050405020304" pitchFamily="18" charset="0"/>
            </a:rPr>
            <a:t>as possibl</a:t>
          </a:r>
          <a:r>
            <a:rPr lang="en-US" sz="1200" b="0" i="0" u="none" strike="noStrike" baseline="0" dirty="0">
              <a:latin typeface="Times New Roman" panose="02020603050405020304" pitchFamily="18" charset="0"/>
              <a:cs typeface="Times New Roman" panose="02020603050405020304" pitchFamily="18" charset="0"/>
            </a:rPr>
            <a:t>e</a:t>
          </a:r>
          <a:endParaRPr lang="tr-TR" sz="1200" dirty="0">
            <a:latin typeface="Times New Roman" panose="02020603050405020304" pitchFamily="18" charset="0"/>
            <a:cs typeface="Times New Roman" panose="02020603050405020304" pitchFamily="18" charset="0"/>
          </a:endParaRPr>
        </a:p>
      </dgm:t>
    </dgm:pt>
    <dgm:pt modelId="{4C6693F8-C779-46F7-AB6F-AAA54D64C45F}" type="parTrans" cxnId="{22EEE797-E40E-4BA5-BCC5-A680E8E3D0D8}">
      <dgm:prSet/>
      <dgm:spPr/>
      <dgm:t>
        <a:bodyPr/>
        <a:lstStyle/>
        <a:p>
          <a:endParaRPr lang="tr-TR" sz="1200">
            <a:latin typeface="Times New Roman" panose="02020603050405020304" pitchFamily="18" charset="0"/>
            <a:cs typeface="Times New Roman" panose="02020603050405020304" pitchFamily="18" charset="0"/>
          </a:endParaRPr>
        </a:p>
      </dgm:t>
    </dgm:pt>
    <dgm:pt modelId="{DF0855F0-543C-4A85-9673-B27D9E0D1D29}" type="sibTrans" cxnId="{22EEE797-E40E-4BA5-BCC5-A680E8E3D0D8}">
      <dgm:prSet/>
      <dgm:spPr/>
      <dgm:t>
        <a:bodyPr/>
        <a:lstStyle/>
        <a:p>
          <a:endParaRPr lang="tr-TR" sz="1200">
            <a:latin typeface="Times New Roman" panose="02020603050405020304" pitchFamily="18" charset="0"/>
            <a:cs typeface="Times New Roman" panose="02020603050405020304" pitchFamily="18" charset="0"/>
          </a:endParaRPr>
        </a:p>
      </dgm:t>
    </dgm:pt>
    <dgm:pt modelId="{35317B6B-F482-4EAF-AA47-71F6E3487794}">
      <dgm:prSet custT="1"/>
      <dgm:spPr/>
      <dgm:t>
        <a:bodyPr/>
        <a:lstStyle/>
        <a:p>
          <a:r>
            <a:rPr lang="en-US" sz="1200" dirty="0">
              <a:latin typeface="Times New Roman" panose="02020603050405020304" pitchFamily="18" charset="0"/>
              <a:cs typeface="Times New Roman" panose="02020603050405020304" pitchFamily="18" charset="0"/>
            </a:rPr>
            <a:t>Order the system requirement found in the determination step in tables, diagrams, and other formats that make them easier to translate into technical system </a:t>
          </a:r>
          <a:r>
            <a:rPr lang="tr-TR" sz="1200" dirty="0">
              <a:latin typeface="Times New Roman" panose="02020603050405020304" pitchFamily="18" charset="0"/>
              <a:cs typeface="Times New Roman" panose="02020603050405020304" pitchFamily="18" charset="0"/>
            </a:rPr>
            <a:t>specifications</a:t>
          </a:r>
        </a:p>
      </dgm:t>
    </dgm:pt>
    <dgm:pt modelId="{7EB920DA-52E2-43FD-AAAD-5A84F51F8CE0}" type="parTrans" cxnId="{B095F6AA-205C-4B76-B45A-2797AC87201D}">
      <dgm:prSet/>
      <dgm:spPr/>
      <dgm:t>
        <a:bodyPr/>
        <a:lstStyle/>
        <a:p>
          <a:endParaRPr lang="tr-TR" sz="1200">
            <a:latin typeface="Times New Roman" panose="02020603050405020304" pitchFamily="18" charset="0"/>
            <a:cs typeface="Times New Roman" panose="02020603050405020304" pitchFamily="18" charset="0"/>
          </a:endParaRPr>
        </a:p>
      </dgm:t>
    </dgm:pt>
    <dgm:pt modelId="{2B0EDF76-9624-46A9-8C07-62C72F7AFA96}" type="sibTrans" cxnId="{B095F6AA-205C-4B76-B45A-2797AC87201D}">
      <dgm:prSet/>
      <dgm:spPr/>
      <dgm:t>
        <a:bodyPr/>
        <a:lstStyle/>
        <a:p>
          <a:endParaRPr lang="tr-TR" sz="1200">
            <a:latin typeface="Times New Roman" panose="02020603050405020304" pitchFamily="18" charset="0"/>
            <a:cs typeface="Times New Roman" panose="02020603050405020304" pitchFamily="18" charset="0"/>
          </a:endParaRPr>
        </a:p>
      </dgm:t>
    </dgm:pt>
    <dgm:pt modelId="{E1F51847-59C4-4322-81A5-0697FFCBBDB7}">
      <dgm:prSet custT="1"/>
      <dgm:spPr/>
      <dgm:t>
        <a:bodyPr/>
        <a:lstStyle/>
        <a:p>
          <a:pPr>
            <a:buFont typeface="Wingdings" panose="05000000000000000000" pitchFamily="2" charset="2"/>
            <a:buChar char="ü"/>
          </a:pPr>
          <a:r>
            <a:rPr lang="en-US" sz="1200" b="0" i="0" u="none" strike="noStrike" baseline="0" dirty="0">
              <a:latin typeface="Times New Roman" panose="02020603050405020304" pitchFamily="18" charset="0"/>
              <a:cs typeface="Times New Roman" panose="02020603050405020304" pitchFamily="18" charset="0"/>
            </a:rPr>
            <a:t>Sources can be :</a:t>
          </a:r>
        </a:p>
        <a:p>
          <a:pPr>
            <a:buFont typeface="Wingdings" panose="05000000000000000000" pitchFamily="2" charset="2"/>
            <a:buChar char="ü"/>
          </a:pPr>
          <a:r>
            <a:rPr lang="en-US" sz="1200" b="0" i="0" u="none" strike="noStrike" baseline="0" dirty="0">
              <a:latin typeface="Times New Roman" panose="02020603050405020304" pitchFamily="18" charset="0"/>
              <a:cs typeface="Times New Roman" panose="02020603050405020304" pitchFamily="18" charset="0"/>
            </a:rPr>
            <a:t>Users of the current system</a:t>
          </a:r>
        </a:p>
        <a:p>
          <a:pPr>
            <a:buFont typeface="Wingdings" panose="05000000000000000000" pitchFamily="2" charset="2"/>
            <a:buChar char="ü"/>
          </a:pPr>
          <a:r>
            <a:rPr lang="en-US" sz="1200" b="0" i="0" u="none" strike="noStrike" baseline="0" dirty="0">
              <a:latin typeface="Times New Roman" panose="02020603050405020304" pitchFamily="18" charset="0"/>
              <a:cs typeface="Times New Roman" panose="02020603050405020304" pitchFamily="18" charset="0"/>
            </a:rPr>
            <a:t>Reports</a:t>
          </a:r>
        </a:p>
        <a:p>
          <a:pPr>
            <a:buFont typeface="Wingdings" panose="05000000000000000000" pitchFamily="2" charset="2"/>
            <a:buChar char="ü"/>
          </a:pPr>
          <a:r>
            <a:rPr lang="en-US" sz="1200" dirty="0">
              <a:latin typeface="Times New Roman" panose="02020603050405020304" pitchFamily="18" charset="0"/>
              <a:cs typeface="Times New Roman" panose="02020603050405020304" pitchFamily="18" charset="0"/>
            </a:rPr>
            <a:t>F</a:t>
          </a:r>
          <a:r>
            <a:rPr lang="en-US" sz="1200" b="0" i="0" u="none" strike="noStrike" baseline="0" dirty="0">
              <a:latin typeface="Times New Roman" panose="02020603050405020304" pitchFamily="18" charset="0"/>
              <a:cs typeface="Times New Roman" panose="02020603050405020304" pitchFamily="18" charset="0"/>
            </a:rPr>
            <a:t>orms</a:t>
          </a:r>
        </a:p>
        <a:p>
          <a:pPr>
            <a:buFont typeface="Wingdings" panose="05000000000000000000" pitchFamily="2" charset="2"/>
            <a:buChar char="ü"/>
          </a:pPr>
          <a:r>
            <a:rPr lang="en-US" sz="1200" dirty="0">
              <a:latin typeface="Times New Roman" panose="02020603050405020304" pitchFamily="18" charset="0"/>
              <a:cs typeface="Times New Roman" panose="02020603050405020304" pitchFamily="18" charset="0"/>
            </a:rPr>
            <a:t>P</a:t>
          </a:r>
          <a:r>
            <a:rPr lang="tr-TR" sz="1200" b="0" i="0" u="none" strike="noStrike" baseline="0" dirty="0">
              <a:latin typeface="Times New Roman" panose="02020603050405020304" pitchFamily="18" charset="0"/>
              <a:cs typeface="Times New Roman" panose="02020603050405020304" pitchFamily="18" charset="0"/>
            </a:rPr>
            <a:t>rocedures</a:t>
          </a:r>
          <a:endParaRPr lang="tr-TR" sz="1200" dirty="0">
            <a:latin typeface="Times New Roman" panose="02020603050405020304" pitchFamily="18" charset="0"/>
            <a:cs typeface="Times New Roman" panose="02020603050405020304" pitchFamily="18" charset="0"/>
          </a:endParaRPr>
        </a:p>
      </dgm:t>
    </dgm:pt>
    <dgm:pt modelId="{61DB9FE4-5808-43ED-A985-C256E976ED57}" type="parTrans" cxnId="{322B6FCD-5468-452F-9A2B-2E954EFC5696}">
      <dgm:prSet/>
      <dgm:spPr/>
      <dgm:t>
        <a:bodyPr/>
        <a:lstStyle/>
        <a:p>
          <a:endParaRPr lang="tr-TR" sz="1200">
            <a:latin typeface="Times New Roman" panose="02020603050405020304" pitchFamily="18" charset="0"/>
            <a:cs typeface="Times New Roman" panose="02020603050405020304" pitchFamily="18" charset="0"/>
          </a:endParaRPr>
        </a:p>
      </dgm:t>
    </dgm:pt>
    <dgm:pt modelId="{B51EC09E-742D-4D24-A628-FC29197B1EE4}" type="sibTrans" cxnId="{322B6FCD-5468-452F-9A2B-2E954EFC5696}">
      <dgm:prSet/>
      <dgm:spPr/>
      <dgm:t>
        <a:bodyPr/>
        <a:lstStyle/>
        <a:p>
          <a:endParaRPr lang="tr-TR" sz="1200">
            <a:latin typeface="Times New Roman" panose="02020603050405020304" pitchFamily="18" charset="0"/>
            <a:cs typeface="Times New Roman" panose="02020603050405020304" pitchFamily="18" charset="0"/>
          </a:endParaRPr>
        </a:p>
      </dgm:t>
    </dgm:pt>
    <dgm:pt modelId="{75B71D74-F0DF-48F2-87F2-AB978178B64C}">
      <dgm:prSet custT="1"/>
      <dgm:spPr/>
      <dgm:t>
        <a:bodyPr/>
        <a:lstStyle/>
        <a:p>
          <a:pPr>
            <a:buNone/>
          </a:pPr>
          <a:r>
            <a:rPr lang="en-US" sz="1200" b="0" i="0" u="none" strike="noStrike" baseline="0" dirty="0">
              <a:latin typeface="Times New Roman" panose="02020603050405020304" pitchFamily="18" charset="0"/>
              <a:cs typeface="Times New Roman" panose="02020603050405020304" pitchFamily="18" charset="0"/>
            </a:rPr>
            <a:t>All of the system requirements are carefully documented and </a:t>
          </a:r>
          <a:r>
            <a:rPr lang="tr-TR" sz="1200" b="0" i="0" u="none" strike="noStrike" baseline="0" dirty="0">
              <a:latin typeface="Times New Roman" panose="02020603050405020304" pitchFamily="18" charset="0"/>
              <a:cs typeface="Times New Roman" panose="02020603050405020304" pitchFamily="18" charset="0"/>
            </a:rPr>
            <a:t>made ready for structuring</a:t>
          </a:r>
          <a:endParaRPr lang="tr-TR" sz="1200" dirty="0">
            <a:latin typeface="Times New Roman" panose="02020603050405020304" pitchFamily="18" charset="0"/>
            <a:cs typeface="Times New Roman" panose="02020603050405020304" pitchFamily="18" charset="0"/>
          </a:endParaRPr>
        </a:p>
      </dgm:t>
    </dgm:pt>
    <dgm:pt modelId="{20295DF0-8015-4CB2-ABE8-CEEE382DBDBB}" type="parTrans" cxnId="{B2F9B8E5-F66D-41C6-A6A5-5521119A77B7}">
      <dgm:prSet/>
      <dgm:spPr/>
      <dgm:t>
        <a:bodyPr/>
        <a:lstStyle/>
        <a:p>
          <a:endParaRPr lang="tr-TR" sz="1200">
            <a:latin typeface="Times New Roman" panose="02020603050405020304" pitchFamily="18" charset="0"/>
            <a:cs typeface="Times New Roman" panose="02020603050405020304" pitchFamily="18" charset="0"/>
          </a:endParaRPr>
        </a:p>
      </dgm:t>
    </dgm:pt>
    <dgm:pt modelId="{849924E3-FFA8-49D7-97F6-BB1453CA3E23}" type="sibTrans" cxnId="{B2F9B8E5-F66D-41C6-A6A5-5521119A77B7}">
      <dgm:prSet/>
      <dgm:spPr/>
      <dgm:t>
        <a:bodyPr/>
        <a:lstStyle/>
        <a:p>
          <a:endParaRPr lang="tr-TR" sz="1200">
            <a:latin typeface="Times New Roman" panose="02020603050405020304" pitchFamily="18" charset="0"/>
            <a:cs typeface="Times New Roman" panose="02020603050405020304" pitchFamily="18" charset="0"/>
          </a:endParaRPr>
        </a:p>
      </dgm:t>
    </dgm:pt>
    <dgm:pt modelId="{587BD5BB-8B09-4E0F-AAAC-C9BC9FA0F6EB}" type="pres">
      <dgm:prSet presAssocID="{49AC9F8B-B7EB-4095-A46C-F2DC7B697183}" presName="hierChild1" presStyleCnt="0">
        <dgm:presLayoutVars>
          <dgm:orgChart val="1"/>
          <dgm:chPref val="1"/>
          <dgm:dir/>
          <dgm:animOne val="branch"/>
          <dgm:animLvl val="lvl"/>
          <dgm:resizeHandles/>
        </dgm:presLayoutVars>
      </dgm:prSet>
      <dgm:spPr/>
    </dgm:pt>
    <dgm:pt modelId="{A2484C91-A47C-410F-B624-C0E750371B62}" type="pres">
      <dgm:prSet presAssocID="{FB5028B6-D600-4979-B7D0-D6FB0C27C5F6}" presName="hierRoot1" presStyleCnt="0">
        <dgm:presLayoutVars>
          <dgm:hierBranch val="init"/>
        </dgm:presLayoutVars>
      </dgm:prSet>
      <dgm:spPr/>
    </dgm:pt>
    <dgm:pt modelId="{FB4B63FB-123E-4A42-8244-076A744026DA}" type="pres">
      <dgm:prSet presAssocID="{FB5028B6-D600-4979-B7D0-D6FB0C27C5F6}" presName="rootComposite1" presStyleCnt="0"/>
      <dgm:spPr/>
    </dgm:pt>
    <dgm:pt modelId="{697163F2-0CE7-42C1-8D70-4667633D39E6}" type="pres">
      <dgm:prSet presAssocID="{FB5028B6-D600-4979-B7D0-D6FB0C27C5F6}" presName="rootText1" presStyleLbl="node0" presStyleIdx="0" presStyleCnt="1">
        <dgm:presLayoutVars>
          <dgm:chPref val="3"/>
        </dgm:presLayoutVars>
      </dgm:prSet>
      <dgm:spPr/>
    </dgm:pt>
    <dgm:pt modelId="{8791AFD4-6CA2-45E6-8242-B1816EE4C7E9}" type="pres">
      <dgm:prSet presAssocID="{FB5028B6-D600-4979-B7D0-D6FB0C27C5F6}" presName="rootConnector1" presStyleLbl="node1" presStyleIdx="0" presStyleCnt="0"/>
      <dgm:spPr/>
    </dgm:pt>
    <dgm:pt modelId="{65ABD268-AEBE-416E-8A04-5383AA2BC1A7}" type="pres">
      <dgm:prSet presAssocID="{FB5028B6-D600-4979-B7D0-D6FB0C27C5F6}" presName="hierChild2" presStyleCnt="0"/>
      <dgm:spPr/>
    </dgm:pt>
    <dgm:pt modelId="{C01338D0-03F5-470B-A41D-13AD59C8C311}" type="pres">
      <dgm:prSet presAssocID="{9CC75472-916B-46DB-95AE-014F06B12475}" presName="Name37" presStyleLbl="parChTrans1D2" presStyleIdx="0" presStyleCnt="2"/>
      <dgm:spPr/>
    </dgm:pt>
    <dgm:pt modelId="{E440937E-F9CD-4BA9-9646-85042F2CBAC1}" type="pres">
      <dgm:prSet presAssocID="{CEF12E67-2A37-46E9-87A9-B7C20102970C}" presName="hierRoot2" presStyleCnt="0">
        <dgm:presLayoutVars>
          <dgm:hierBranch val="init"/>
        </dgm:presLayoutVars>
      </dgm:prSet>
      <dgm:spPr/>
    </dgm:pt>
    <dgm:pt modelId="{DCDEACFC-DFE5-4899-89DB-2E129112A3D7}" type="pres">
      <dgm:prSet presAssocID="{CEF12E67-2A37-46E9-87A9-B7C20102970C}" presName="rootComposite" presStyleCnt="0"/>
      <dgm:spPr/>
    </dgm:pt>
    <dgm:pt modelId="{9687002F-7B3E-4174-BDAF-2DAFF02D9AC5}" type="pres">
      <dgm:prSet presAssocID="{CEF12E67-2A37-46E9-87A9-B7C20102970C}" presName="rootText" presStyleLbl="node2" presStyleIdx="0" presStyleCnt="2">
        <dgm:presLayoutVars>
          <dgm:chPref val="3"/>
        </dgm:presLayoutVars>
      </dgm:prSet>
      <dgm:spPr/>
    </dgm:pt>
    <dgm:pt modelId="{88528AF2-A2AD-476A-BA55-1CC9F7432B21}" type="pres">
      <dgm:prSet presAssocID="{CEF12E67-2A37-46E9-87A9-B7C20102970C}" presName="rootConnector" presStyleLbl="node2" presStyleIdx="0" presStyleCnt="2"/>
      <dgm:spPr/>
    </dgm:pt>
    <dgm:pt modelId="{BC491A55-3CD0-4194-A551-F65A31057041}" type="pres">
      <dgm:prSet presAssocID="{CEF12E67-2A37-46E9-87A9-B7C20102970C}" presName="hierChild4" presStyleCnt="0"/>
      <dgm:spPr/>
    </dgm:pt>
    <dgm:pt modelId="{494D2766-8663-4809-BE8E-D02D819A1202}" type="pres">
      <dgm:prSet presAssocID="{4C6693F8-C779-46F7-AB6F-AAA54D64C45F}" presName="Name37" presStyleLbl="parChTrans1D3" presStyleIdx="0" presStyleCnt="2"/>
      <dgm:spPr/>
    </dgm:pt>
    <dgm:pt modelId="{8EE0C326-61FE-4B0F-BAC1-88036124BBE2}" type="pres">
      <dgm:prSet presAssocID="{02E3D2A2-5D72-412A-9279-60368F138FFE}" presName="hierRoot2" presStyleCnt="0">
        <dgm:presLayoutVars>
          <dgm:hierBranch val="init"/>
        </dgm:presLayoutVars>
      </dgm:prSet>
      <dgm:spPr/>
    </dgm:pt>
    <dgm:pt modelId="{524E0897-C28E-4F6C-814D-DE9AE90D9D1B}" type="pres">
      <dgm:prSet presAssocID="{02E3D2A2-5D72-412A-9279-60368F138FFE}" presName="rootComposite" presStyleCnt="0"/>
      <dgm:spPr/>
    </dgm:pt>
    <dgm:pt modelId="{E6BC5E29-2AD9-4664-A2CF-D89C20165F31}" type="pres">
      <dgm:prSet presAssocID="{02E3D2A2-5D72-412A-9279-60368F138FFE}" presName="rootText" presStyleLbl="node3" presStyleIdx="0" presStyleCnt="2" custScaleX="371199" custScaleY="161287" custLinFactNeighborX="-2000">
        <dgm:presLayoutVars>
          <dgm:chPref val="3"/>
        </dgm:presLayoutVars>
      </dgm:prSet>
      <dgm:spPr/>
    </dgm:pt>
    <dgm:pt modelId="{1F7C415A-57FA-4B62-8993-B97DBEDEE305}" type="pres">
      <dgm:prSet presAssocID="{02E3D2A2-5D72-412A-9279-60368F138FFE}" presName="rootConnector" presStyleLbl="node3" presStyleIdx="0" presStyleCnt="2"/>
      <dgm:spPr/>
    </dgm:pt>
    <dgm:pt modelId="{0453DDBA-DA21-4C3A-8024-8393DC143615}" type="pres">
      <dgm:prSet presAssocID="{02E3D2A2-5D72-412A-9279-60368F138FFE}" presName="hierChild4" presStyleCnt="0"/>
      <dgm:spPr/>
    </dgm:pt>
    <dgm:pt modelId="{1FFB8FE4-AFD3-483B-B3D5-D4F99109322E}" type="pres">
      <dgm:prSet presAssocID="{61DB9FE4-5808-43ED-A985-C256E976ED57}" presName="Name37" presStyleLbl="parChTrans1D4" presStyleIdx="0" presStyleCnt="2"/>
      <dgm:spPr/>
    </dgm:pt>
    <dgm:pt modelId="{B9E5D103-03E7-4E41-A973-34524A3FF14A}" type="pres">
      <dgm:prSet presAssocID="{E1F51847-59C4-4322-81A5-0697FFCBBDB7}" presName="hierRoot2" presStyleCnt="0">
        <dgm:presLayoutVars>
          <dgm:hierBranch val="init"/>
        </dgm:presLayoutVars>
      </dgm:prSet>
      <dgm:spPr/>
    </dgm:pt>
    <dgm:pt modelId="{39583F84-BA80-469B-B3DD-8538B9C7F6CD}" type="pres">
      <dgm:prSet presAssocID="{E1F51847-59C4-4322-81A5-0697FFCBBDB7}" presName="rootComposite" presStyleCnt="0"/>
      <dgm:spPr/>
    </dgm:pt>
    <dgm:pt modelId="{C8676142-19C7-471C-9D7C-EBDE188C83B2}" type="pres">
      <dgm:prSet presAssocID="{E1F51847-59C4-4322-81A5-0697FFCBBDB7}" presName="rootText" presStyleLbl="node4" presStyleIdx="0" presStyleCnt="2" custScaleX="167904" custScaleY="228442" custLinFactNeighborX="-61" custLinFactNeighborY="-6855">
        <dgm:presLayoutVars>
          <dgm:chPref val="3"/>
        </dgm:presLayoutVars>
      </dgm:prSet>
      <dgm:spPr/>
    </dgm:pt>
    <dgm:pt modelId="{25ACCF22-3144-4DBE-8700-8D681491A11C}" type="pres">
      <dgm:prSet presAssocID="{E1F51847-59C4-4322-81A5-0697FFCBBDB7}" presName="rootConnector" presStyleLbl="node4" presStyleIdx="0" presStyleCnt="2"/>
      <dgm:spPr/>
    </dgm:pt>
    <dgm:pt modelId="{B62D3844-433D-4977-8A27-75A75409DDBA}" type="pres">
      <dgm:prSet presAssocID="{E1F51847-59C4-4322-81A5-0697FFCBBDB7}" presName="hierChild4" presStyleCnt="0"/>
      <dgm:spPr/>
    </dgm:pt>
    <dgm:pt modelId="{A2A21769-35E7-4EB6-99E7-09B06B6D3061}" type="pres">
      <dgm:prSet presAssocID="{20295DF0-8015-4CB2-ABE8-CEEE382DBDBB}" presName="Name37" presStyleLbl="parChTrans1D4" presStyleIdx="1" presStyleCnt="2"/>
      <dgm:spPr/>
    </dgm:pt>
    <dgm:pt modelId="{E2CE3262-7335-4FC0-AB8A-A479FDCEE58A}" type="pres">
      <dgm:prSet presAssocID="{75B71D74-F0DF-48F2-87F2-AB978178B64C}" presName="hierRoot2" presStyleCnt="0">
        <dgm:presLayoutVars>
          <dgm:hierBranch val="init"/>
        </dgm:presLayoutVars>
      </dgm:prSet>
      <dgm:spPr/>
    </dgm:pt>
    <dgm:pt modelId="{A1FB70EA-D73F-4B54-9576-D82BD94DF602}" type="pres">
      <dgm:prSet presAssocID="{75B71D74-F0DF-48F2-87F2-AB978178B64C}" presName="rootComposite" presStyleCnt="0"/>
      <dgm:spPr/>
    </dgm:pt>
    <dgm:pt modelId="{C7C38CD6-FB1A-4095-9768-D13C153B1C1E}" type="pres">
      <dgm:prSet presAssocID="{75B71D74-F0DF-48F2-87F2-AB978178B64C}" presName="rootText" presStyleLbl="node4" presStyleIdx="1" presStyleCnt="2" custScaleX="564183">
        <dgm:presLayoutVars>
          <dgm:chPref val="3"/>
        </dgm:presLayoutVars>
      </dgm:prSet>
      <dgm:spPr/>
    </dgm:pt>
    <dgm:pt modelId="{A554B29A-38DF-42DA-8449-BFFF32C1A2E9}" type="pres">
      <dgm:prSet presAssocID="{75B71D74-F0DF-48F2-87F2-AB978178B64C}" presName="rootConnector" presStyleLbl="node4" presStyleIdx="1" presStyleCnt="2"/>
      <dgm:spPr/>
    </dgm:pt>
    <dgm:pt modelId="{11610CE2-B673-4FA2-BA2A-DA079F011E23}" type="pres">
      <dgm:prSet presAssocID="{75B71D74-F0DF-48F2-87F2-AB978178B64C}" presName="hierChild4" presStyleCnt="0"/>
      <dgm:spPr/>
    </dgm:pt>
    <dgm:pt modelId="{9CACFDE8-FBB2-4189-AB92-DD2CB4B86E7A}" type="pres">
      <dgm:prSet presAssocID="{75B71D74-F0DF-48F2-87F2-AB978178B64C}" presName="hierChild5" presStyleCnt="0"/>
      <dgm:spPr/>
    </dgm:pt>
    <dgm:pt modelId="{4B3BDFD9-BE07-424E-996D-DB7C44FCBDBF}" type="pres">
      <dgm:prSet presAssocID="{E1F51847-59C4-4322-81A5-0697FFCBBDB7}" presName="hierChild5" presStyleCnt="0"/>
      <dgm:spPr/>
    </dgm:pt>
    <dgm:pt modelId="{FAB955BC-E8A2-4E1B-99F5-38A37A91B357}" type="pres">
      <dgm:prSet presAssocID="{02E3D2A2-5D72-412A-9279-60368F138FFE}" presName="hierChild5" presStyleCnt="0"/>
      <dgm:spPr/>
    </dgm:pt>
    <dgm:pt modelId="{40EE224C-D07A-4E42-B4A3-1128B8742885}" type="pres">
      <dgm:prSet presAssocID="{CEF12E67-2A37-46E9-87A9-B7C20102970C}" presName="hierChild5" presStyleCnt="0"/>
      <dgm:spPr/>
    </dgm:pt>
    <dgm:pt modelId="{81E1595F-62F0-4F79-93D2-184ADE60E035}" type="pres">
      <dgm:prSet presAssocID="{F3728FB5-5CC6-4B2F-861D-EACD3EBF1E88}" presName="Name37" presStyleLbl="parChTrans1D2" presStyleIdx="1" presStyleCnt="2"/>
      <dgm:spPr/>
    </dgm:pt>
    <dgm:pt modelId="{C1BDC1A6-CF58-4CAD-8F4C-A68032EAB866}" type="pres">
      <dgm:prSet presAssocID="{D6D4E5B7-0B13-4B6F-8A40-009C533F090E}" presName="hierRoot2" presStyleCnt="0">
        <dgm:presLayoutVars>
          <dgm:hierBranch val="init"/>
        </dgm:presLayoutVars>
      </dgm:prSet>
      <dgm:spPr/>
    </dgm:pt>
    <dgm:pt modelId="{443E90FC-B5F0-45D4-8198-C3131B7B0DB3}" type="pres">
      <dgm:prSet presAssocID="{D6D4E5B7-0B13-4B6F-8A40-009C533F090E}" presName="rootComposite" presStyleCnt="0"/>
      <dgm:spPr/>
    </dgm:pt>
    <dgm:pt modelId="{0AF935B0-2FCA-4F51-951C-4F03F3ECE3D2}" type="pres">
      <dgm:prSet presAssocID="{D6D4E5B7-0B13-4B6F-8A40-009C533F090E}" presName="rootText" presStyleLbl="node2" presStyleIdx="1" presStyleCnt="2" custLinFactNeighborY="0">
        <dgm:presLayoutVars>
          <dgm:chPref val="3"/>
        </dgm:presLayoutVars>
      </dgm:prSet>
      <dgm:spPr/>
    </dgm:pt>
    <dgm:pt modelId="{2857F2EA-AB95-4E63-807A-53B39C07B523}" type="pres">
      <dgm:prSet presAssocID="{D6D4E5B7-0B13-4B6F-8A40-009C533F090E}" presName="rootConnector" presStyleLbl="node2" presStyleIdx="1" presStyleCnt="2"/>
      <dgm:spPr/>
    </dgm:pt>
    <dgm:pt modelId="{87AAE082-9BEC-4CAB-8A02-8287FF6CC438}" type="pres">
      <dgm:prSet presAssocID="{D6D4E5B7-0B13-4B6F-8A40-009C533F090E}" presName="hierChild4" presStyleCnt="0"/>
      <dgm:spPr/>
    </dgm:pt>
    <dgm:pt modelId="{9DEBCAD4-2909-4C95-B6CB-84D690DC21AF}" type="pres">
      <dgm:prSet presAssocID="{7EB920DA-52E2-43FD-AAAD-5A84F51F8CE0}" presName="Name37" presStyleLbl="parChTrans1D3" presStyleIdx="1" presStyleCnt="2"/>
      <dgm:spPr/>
    </dgm:pt>
    <dgm:pt modelId="{5FFB0C9A-0A08-4B88-B9CF-7EAEB1BCCD4B}" type="pres">
      <dgm:prSet presAssocID="{35317B6B-F482-4EAF-AA47-71F6E3487794}" presName="hierRoot2" presStyleCnt="0">
        <dgm:presLayoutVars>
          <dgm:hierBranch val="init"/>
        </dgm:presLayoutVars>
      </dgm:prSet>
      <dgm:spPr/>
    </dgm:pt>
    <dgm:pt modelId="{62D93ECB-13F0-45B8-A301-1850AFC17C59}" type="pres">
      <dgm:prSet presAssocID="{35317B6B-F482-4EAF-AA47-71F6E3487794}" presName="rootComposite" presStyleCnt="0"/>
      <dgm:spPr/>
    </dgm:pt>
    <dgm:pt modelId="{CF24AFB4-D1C0-4C26-BDBE-B69C5FB3E871}" type="pres">
      <dgm:prSet presAssocID="{35317B6B-F482-4EAF-AA47-71F6E3487794}" presName="rootText" presStyleLbl="node3" presStyleIdx="1" presStyleCnt="2" custScaleX="351054">
        <dgm:presLayoutVars>
          <dgm:chPref val="3"/>
        </dgm:presLayoutVars>
      </dgm:prSet>
      <dgm:spPr/>
    </dgm:pt>
    <dgm:pt modelId="{FD682B29-8397-4F5A-A755-94124D4AF9EB}" type="pres">
      <dgm:prSet presAssocID="{35317B6B-F482-4EAF-AA47-71F6E3487794}" presName="rootConnector" presStyleLbl="node3" presStyleIdx="1" presStyleCnt="2"/>
      <dgm:spPr/>
    </dgm:pt>
    <dgm:pt modelId="{81C9B1B7-7F60-4EA0-ADBF-DB407DD5F147}" type="pres">
      <dgm:prSet presAssocID="{35317B6B-F482-4EAF-AA47-71F6E3487794}" presName="hierChild4" presStyleCnt="0"/>
      <dgm:spPr/>
    </dgm:pt>
    <dgm:pt modelId="{7671AE52-FAB0-47CC-8822-DEF8CECDE08D}" type="pres">
      <dgm:prSet presAssocID="{35317B6B-F482-4EAF-AA47-71F6E3487794}" presName="hierChild5" presStyleCnt="0"/>
      <dgm:spPr/>
    </dgm:pt>
    <dgm:pt modelId="{3897E2F7-7464-422B-A932-1D353FD2B8A9}" type="pres">
      <dgm:prSet presAssocID="{D6D4E5B7-0B13-4B6F-8A40-009C533F090E}" presName="hierChild5" presStyleCnt="0"/>
      <dgm:spPr/>
    </dgm:pt>
    <dgm:pt modelId="{49651E50-9172-45F7-A1B9-F0755756C855}" type="pres">
      <dgm:prSet presAssocID="{FB5028B6-D600-4979-B7D0-D6FB0C27C5F6}" presName="hierChild3" presStyleCnt="0"/>
      <dgm:spPr/>
    </dgm:pt>
  </dgm:ptLst>
  <dgm:cxnLst>
    <dgm:cxn modelId="{D45B7905-CFEA-459C-B2CE-43E09BDF1D89}" type="presOf" srcId="{02E3D2A2-5D72-412A-9279-60368F138FFE}" destId="{1F7C415A-57FA-4B62-8993-B97DBEDEE305}" srcOrd="1" destOrd="0" presId="urn:microsoft.com/office/officeart/2005/8/layout/orgChart1"/>
    <dgm:cxn modelId="{78D4A40D-CC39-4061-9BB4-0E5391A4305F}" type="presOf" srcId="{75B71D74-F0DF-48F2-87F2-AB978178B64C}" destId="{A554B29A-38DF-42DA-8449-BFFF32C1A2E9}" srcOrd="1" destOrd="0" presId="urn:microsoft.com/office/officeart/2005/8/layout/orgChart1"/>
    <dgm:cxn modelId="{B18A4B12-B09D-4EC1-8102-7D42831EDF5E}" type="presOf" srcId="{CEF12E67-2A37-46E9-87A9-B7C20102970C}" destId="{88528AF2-A2AD-476A-BA55-1CC9F7432B21}" srcOrd="1" destOrd="0" presId="urn:microsoft.com/office/officeart/2005/8/layout/orgChart1"/>
    <dgm:cxn modelId="{3127F517-030F-4D32-A710-B9F4809A782D}" srcId="{FB5028B6-D600-4979-B7D0-D6FB0C27C5F6}" destId="{CEF12E67-2A37-46E9-87A9-B7C20102970C}" srcOrd="0" destOrd="0" parTransId="{9CC75472-916B-46DB-95AE-014F06B12475}" sibTransId="{F3DB4C11-5794-4B1D-852C-959EE0A3D372}"/>
    <dgm:cxn modelId="{AF0CB61E-8A52-44C7-926F-A52D552FCC39}" type="presOf" srcId="{7EB920DA-52E2-43FD-AAAD-5A84F51F8CE0}" destId="{9DEBCAD4-2909-4C95-B6CB-84D690DC21AF}" srcOrd="0" destOrd="0" presId="urn:microsoft.com/office/officeart/2005/8/layout/orgChart1"/>
    <dgm:cxn modelId="{92199927-EDBA-4EF8-B973-AED822F73B40}" type="presOf" srcId="{35317B6B-F482-4EAF-AA47-71F6E3487794}" destId="{CF24AFB4-D1C0-4C26-BDBE-B69C5FB3E871}" srcOrd="0" destOrd="0" presId="urn:microsoft.com/office/officeart/2005/8/layout/orgChart1"/>
    <dgm:cxn modelId="{7A370F2A-E70F-4BFA-A5A2-0BF588CB804D}" type="presOf" srcId="{49AC9F8B-B7EB-4095-A46C-F2DC7B697183}" destId="{587BD5BB-8B09-4E0F-AAAC-C9BC9FA0F6EB}" srcOrd="0" destOrd="0" presId="urn:microsoft.com/office/officeart/2005/8/layout/orgChart1"/>
    <dgm:cxn modelId="{693BF844-85A5-4E67-9A80-1F85440EC95E}" type="presOf" srcId="{FB5028B6-D600-4979-B7D0-D6FB0C27C5F6}" destId="{697163F2-0CE7-42C1-8D70-4667633D39E6}" srcOrd="0" destOrd="0" presId="urn:microsoft.com/office/officeart/2005/8/layout/orgChart1"/>
    <dgm:cxn modelId="{23F02F56-4BB4-45E0-A87B-98FA1959B739}" srcId="{FB5028B6-D600-4979-B7D0-D6FB0C27C5F6}" destId="{D6D4E5B7-0B13-4B6F-8A40-009C533F090E}" srcOrd="1" destOrd="0" parTransId="{F3728FB5-5CC6-4B2F-861D-EACD3EBF1E88}" sibTransId="{3819E41B-75E0-4BE2-B3EF-91444D4A0320}"/>
    <dgm:cxn modelId="{6ADA5F82-858D-41A1-A54A-DA88B6046189}" type="presOf" srcId="{FB5028B6-D600-4979-B7D0-D6FB0C27C5F6}" destId="{8791AFD4-6CA2-45E6-8242-B1816EE4C7E9}" srcOrd="1" destOrd="0" presId="urn:microsoft.com/office/officeart/2005/8/layout/orgChart1"/>
    <dgm:cxn modelId="{1A816B83-CE98-46B5-8040-EE31F24EEA1A}" type="presOf" srcId="{35317B6B-F482-4EAF-AA47-71F6E3487794}" destId="{FD682B29-8397-4F5A-A755-94124D4AF9EB}" srcOrd="1" destOrd="0" presId="urn:microsoft.com/office/officeart/2005/8/layout/orgChart1"/>
    <dgm:cxn modelId="{96571C84-B2F3-41DB-9983-44E547DC6076}" type="presOf" srcId="{F3728FB5-5CC6-4B2F-861D-EACD3EBF1E88}" destId="{81E1595F-62F0-4F79-93D2-184ADE60E035}" srcOrd="0" destOrd="0" presId="urn:microsoft.com/office/officeart/2005/8/layout/orgChart1"/>
    <dgm:cxn modelId="{862F8584-C62E-4C40-8B2D-09000608C03D}" srcId="{49AC9F8B-B7EB-4095-A46C-F2DC7B697183}" destId="{FB5028B6-D600-4979-B7D0-D6FB0C27C5F6}" srcOrd="0" destOrd="0" parTransId="{1C83F5B7-48E5-4BA1-811B-9513294D3AD7}" sibTransId="{E8BC21D2-41D3-448A-A5E8-FC6D8007C390}"/>
    <dgm:cxn modelId="{DAA3858F-F56F-4697-A3EC-BAFB938E837C}" type="presOf" srcId="{D6D4E5B7-0B13-4B6F-8A40-009C533F090E}" destId="{0AF935B0-2FCA-4F51-951C-4F03F3ECE3D2}" srcOrd="0" destOrd="0" presId="urn:microsoft.com/office/officeart/2005/8/layout/orgChart1"/>
    <dgm:cxn modelId="{22EEE797-E40E-4BA5-BCC5-A680E8E3D0D8}" srcId="{CEF12E67-2A37-46E9-87A9-B7C20102970C}" destId="{02E3D2A2-5D72-412A-9279-60368F138FFE}" srcOrd="0" destOrd="0" parTransId="{4C6693F8-C779-46F7-AB6F-AAA54D64C45F}" sibTransId="{DF0855F0-543C-4A85-9673-B27D9E0D1D29}"/>
    <dgm:cxn modelId="{FD258A9A-FFCF-4E12-844B-E8487E8FD4B8}" type="presOf" srcId="{61DB9FE4-5808-43ED-A985-C256E976ED57}" destId="{1FFB8FE4-AFD3-483B-B3D5-D4F99109322E}" srcOrd="0" destOrd="0" presId="urn:microsoft.com/office/officeart/2005/8/layout/orgChart1"/>
    <dgm:cxn modelId="{00BA489C-1560-4520-9BCA-FB22F67D52D1}" type="presOf" srcId="{D6D4E5B7-0B13-4B6F-8A40-009C533F090E}" destId="{2857F2EA-AB95-4E63-807A-53B39C07B523}" srcOrd="1" destOrd="0" presId="urn:microsoft.com/office/officeart/2005/8/layout/orgChart1"/>
    <dgm:cxn modelId="{8B03D7A2-20AC-4A46-9CDB-9E3A5DCA876A}" type="presOf" srcId="{20295DF0-8015-4CB2-ABE8-CEEE382DBDBB}" destId="{A2A21769-35E7-4EB6-99E7-09B06B6D3061}" srcOrd="0" destOrd="0" presId="urn:microsoft.com/office/officeart/2005/8/layout/orgChart1"/>
    <dgm:cxn modelId="{B53E8DA5-DAC1-4D07-A320-AEB7001700C5}" type="presOf" srcId="{9CC75472-916B-46DB-95AE-014F06B12475}" destId="{C01338D0-03F5-470B-A41D-13AD59C8C311}" srcOrd="0" destOrd="0" presId="urn:microsoft.com/office/officeart/2005/8/layout/orgChart1"/>
    <dgm:cxn modelId="{B095F6AA-205C-4B76-B45A-2797AC87201D}" srcId="{D6D4E5B7-0B13-4B6F-8A40-009C533F090E}" destId="{35317B6B-F482-4EAF-AA47-71F6E3487794}" srcOrd="0" destOrd="0" parTransId="{7EB920DA-52E2-43FD-AAAD-5A84F51F8CE0}" sibTransId="{2B0EDF76-9624-46A9-8C07-62C72F7AFA96}"/>
    <dgm:cxn modelId="{0C2C5EAC-5373-4D7A-BBB2-3591F52B9B55}" type="presOf" srcId="{E1F51847-59C4-4322-81A5-0697FFCBBDB7}" destId="{C8676142-19C7-471C-9D7C-EBDE188C83B2}" srcOrd="0" destOrd="0" presId="urn:microsoft.com/office/officeart/2005/8/layout/orgChart1"/>
    <dgm:cxn modelId="{55DD84B8-A318-4671-990E-238E7F2FFF86}" type="presOf" srcId="{CEF12E67-2A37-46E9-87A9-B7C20102970C}" destId="{9687002F-7B3E-4174-BDAF-2DAFF02D9AC5}" srcOrd="0" destOrd="0" presId="urn:microsoft.com/office/officeart/2005/8/layout/orgChart1"/>
    <dgm:cxn modelId="{FFFBBACA-5A3C-49FC-A172-CB78F02249A2}" type="presOf" srcId="{4C6693F8-C779-46F7-AB6F-AAA54D64C45F}" destId="{494D2766-8663-4809-BE8E-D02D819A1202}" srcOrd="0" destOrd="0" presId="urn:microsoft.com/office/officeart/2005/8/layout/orgChart1"/>
    <dgm:cxn modelId="{322B6FCD-5468-452F-9A2B-2E954EFC5696}" srcId="{02E3D2A2-5D72-412A-9279-60368F138FFE}" destId="{E1F51847-59C4-4322-81A5-0697FFCBBDB7}" srcOrd="0" destOrd="0" parTransId="{61DB9FE4-5808-43ED-A985-C256E976ED57}" sibTransId="{B51EC09E-742D-4D24-A628-FC29197B1EE4}"/>
    <dgm:cxn modelId="{720149D5-C259-41A7-AAB7-E911BD8077D4}" type="presOf" srcId="{75B71D74-F0DF-48F2-87F2-AB978178B64C}" destId="{C7C38CD6-FB1A-4095-9768-D13C153B1C1E}" srcOrd="0" destOrd="0" presId="urn:microsoft.com/office/officeart/2005/8/layout/orgChart1"/>
    <dgm:cxn modelId="{BAB76ED5-744F-4EFB-93FE-BA9188161380}" type="presOf" srcId="{E1F51847-59C4-4322-81A5-0697FFCBBDB7}" destId="{25ACCF22-3144-4DBE-8700-8D681491A11C}" srcOrd="1" destOrd="0" presId="urn:microsoft.com/office/officeart/2005/8/layout/orgChart1"/>
    <dgm:cxn modelId="{DE77DDE1-094F-4500-9E28-4C18AB6A996A}" type="presOf" srcId="{02E3D2A2-5D72-412A-9279-60368F138FFE}" destId="{E6BC5E29-2AD9-4664-A2CF-D89C20165F31}" srcOrd="0" destOrd="0" presId="urn:microsoft.com/office/officeart/2005/8/layout/orgChart1"/>
    <dgm:cxn modelId="{B2F9B8E5-F66D-41C6-A6A5-5521119A77B7}" srcId="{E1F51847-59C4-4322-81A5-0697FFCBBDB7}" destId="{75B71D74-F0DF-48F2-87F2-AB978178B64C}" srcOrd="0" destOrd="0" parTransId="{20295DF0-8015-4CB2-ABE8-CEEE382DBDBB}" sibTransId="{849924E3-FFA8-49D7-97F6-BB1453CA3E23}"/>
    <dgm:cxn modelId="{1BB643E6-AC8F-4993-9FEC-97B56195585D}" type="presParOf" srcId="{587BD5BB-8B09-4E0F-AAAC-C9BC9FA0F6EB}" destId="{A2484C91-A47C-410F-B624-C0E750371B62}" srcOrd="0" destOrd="0" presId="urn:microsoft.com/office/officeart/2005/8/layout/orgChart1"/>
    <dgm:cxn modelId="{DDFD95AC-9491-418F-8F55-08E00E3B2714}" type="presParOf" srcId="{A2484C91-A47C-410F-B624-C0E750371B62}" destId="{FB4B63FB-123E-4A42-8244-076A744026DA}" srcOrd="0" destOrd="0" presId="urn:microsoft.com/office/officeart/2005/8/layout/orgChart1"/>
    <dgm:cxn modelId="{D0631C04-E2C6-4423-9F28-F05324C2D9B5}" type="presParOf" srcId="{FB4B63FB-123E-4A42-8244-076A744026DA}" destId="{697163F2-0CE7-42C1-8D70-4667633D39E6}" srcOrd="0" destOrd="0" presId="urn:microsoft.com/office/officeart/2005/8/layout/orgChart1"/>
    <dgm:cxn modelId="{90EFFDE8-89C3-40D8-AACE-75E362989FA4}" type="presParOf" srcId="{FB4B63FB-123E-4A42-8244-076A744026DA}" destId="{8791AFD4-6CA2-45E6-8242-B1816EE4C7E9}" srcOrd="1" destOrd="0" presId="urn:microsoft.com/office/officeart/2005/8/layout/orgChart1"/>
    <dgm:cxn modelId="{0191081B-7A7F-4385-87FA-3E170A28DBD3}" type="presParOf" srcId="{A2484C91-A47C-410F-B624-C0E750371B62}" destId="{65ABD268-AEBE-416E-8A04-5383AA2BC1A7}" srcOrd="1" destOrd="0" presId="urn:microsoft.com/office/officeart/2005/8/layout/orgChart1"/>
    <dgm:cxn modelId="{8C456EEC-B389-443F-AA8F-62B9C45B489A}" type="presParOf" srcId="{65ABD268-AEBE-416E-8A04-5383AA2BC1A7}" destId="{C01338D0-03F5-470B-A41D-13AD59C8C311}" srcOrd="0" destOrd="0" presId="urn:microsoft.com/office/officeart/2005/8/layout/orgChart1"/>
    <dgm:cxn modelId="{9EF1EFE7-2747-442D-BE7F-C68C89BD1A7B}" type="presParOf" srcId="{65ABD268-AEBE-416E-8A04-5383AA2BC1A7}" destId="{E440937E-F9CD-4BA9-9646-85042F2CBAC1}" srcOrd="1" destOrd="0" presId="urn:microsoft.com/office/officeart/2005/8/layout/orgChart1"/>
    <dgm:cxn modelId="{6899211A-6173-4403-944A-DB7F538521D3}" type="presParOf" srcId="{E440937E-F9CD-4BA9-9646-85042F2CBAC1}" destId="{DCDEACFC-DFE5-4899-89DB-2E129112A3D7}" srcOrd="0" destOrd="0" presId="urn:microsoft.com/office/officeart/2005/8/layout/orgChart1"/>
    <dgm:cxn modelId="{BC513856-0D79-4EEC-9E38-0DEB9229E1DF}" type="presParOf" srcId="{DCDEACFC-DFE5-4899-89DB-2E129112A3D7}" destId="{9687002F-7B3E-4174-BDAF-2DAFF02D9AC5}" srcOrd="0" destOrd="0" presId="urn:microsoft.com/office/officeart/2005/8/layout/orgChart1"/>
    <dgm:cxn modelId="{03295CF2-8C7E-4829-9557-2C615E3A7DB4}" type="presParOf" srcId="{DCDEACFC-DFE5-4899-89DB-2E129112A3D7}" destId="{88528AF2-A2AD-476A-BA55-1CC9F7432B21}" srcOrd="1" destOrd="0" presId="urn:microsoft.com/office/officeart/2005/8/layout/orgChart1"/>
    <dgm:cxn modelId="{75E7E58D-B6EC-4610-A394-37E851DCF812}" type="presParOf" srcId="{E440937E-F9CD-4BA9-9646-85042F2CBAC1}" destId="{BC491A55-3CD0-4194-A551-F65A31057041}" srcOrd="1" destOrd="0" presId="urn:microsoft.com/office/officeart/2005/8/layout/orgChart1"/>
    <dgm:cxn modelId="{95842356-E00B-45C0-B7A1-DD37725DD364}" type="presParOf" srcId="{BC491A55-3CD0-4194-A551-F65A31057041}" destId="{494D2766-8663-4809-BE8E-D02D819A1202}" srcOrd="0" destOrd="0" presId="urn:microsoft.com/office/officeart/2005/8/layout/orgChart1"/>
    <dgm:cxn modelId="{A2A9CB1F-ADDB-46A6-BF9B-EA6A38092009}" type="presParOf" srcId="{BC491A55-3CD0-4194-A551-F65A31057041}" destId="{8EE0C326-61FE-4B0F-BAC1-88036124BBE2}" srcOrd="1" destOrd="0" presId="urn:microsoft.com/office/officeart/2005/8/layout/orgChart1"/>
    <dgm:cxn modelId="{BD0BFCF8-751C-4646-A41E-72906D844FB2}" type="presParOf" srcId="{8EE0C326-61FE-4B0F-BAC1-88036124BBE2}" destId="{524E0897-C28E-4F6C-814D-DE9AE90D9D1B}" srcOrd="0" destOrd="0" presId="urn:microsoft.com/office/officeart/2005/8/layout/orgChart1"/>
    <dgm:cxn modelId="{969C7D73-EA81-4CB4-946F-6A0D758D1254}" type="presParOf" srcId="{524E0897-C28E-4F6C-814D-DE9AE90D9D1B}" destId="{E6BC5E29-2AD9-4664-A2CF-D89C20165F31}" srcOrd="0" destOrd="0" presId="urn:microsoft.com/office/officeart/2005/8/layout/orgChart1"/>
    <dgm:cxn modelId="{ECFD102E-D36A-4894-B7EC-8354DDE0F390}" type="presParOf" srcId="{524E0897-C28E-4F6C-814D-DE9AE90D9D1B}" destId="{1F7C415A-57FA-4B62-8993-B97DBEDEE305}" srcOrd="1" destOrd="0" presId="urn:microsoft.com/office/officeart/2005/8/layout/orgChart1"/>
    <dgm:cxn modelId="{7487CC30-68A3-4FA5-ADD5-153FFC945490}" type="presParOf" srcId="{8EE0C326-61FE-4B0F-BAC1-88036124BBE2}" destId="{0453DDBA-DA21-4C3A-8024-8393DC143615}" srcOrd="1" destOrd="0" presId="urn:microsoft.com/office/officeart/2005/8/layout/orgChart1"/>
    <dgm:cxn modelId="{ED335D60-B62D-4E34-A9C8-BAF29263E3B0}" type="presParOf" srcId="{0453DDBA-DA21-4C3A-8024-8393DC143615}" destId="{1FFB8FE4-AFD3-483B-B3D5-D4F99109322E}" srcOrd="0" destOrd="0" presId="urn:microsoft.com/office/officeart/2005/8/layout/orgChart1"/>
    <dgm:cxn modelId="{EC594F16-0C36-4B8F-8DB3-025F309E18AB}" type="presParOf" srcId="{0453DDBA-DA21-4C3A-8024-8393DC143615}" destId="{B9E5D103-03E7-4E41-A973-34524A3FF14A}" srcOrd="1" destOrd="0" presId="urn:microsoft.com/office/officeart/2005/8/layout/orgChart1"/>
    <dgm:cxn modelId="{569EACF3-CAFF-4BC2-A54D-A7E56705022A}" type="presParOf" srcId="{B9E5D103-03E7-4E41-A973-34524A3FF14A}" destId="{39583F84-BA80-469B-B3DD-8538B9C7F6CD}" srcOrd="0" destOrd="0" presId="urn:microsoft.com/office/officeart/2005/8/layout/orgChart1"/>
    <dgm:cxn modelId="{F7B59F59-3BC9-474C-B988-A97CF061D551}" type="presParOf" srcId="{39583F84-BA80-469B-B3DD-8538B9C7F6CD}" destId="{C8676142-19C7-471C-9D7C-EBDE188C83B2}" srcOrd="0" destOrd="0" presId="urn:microsoft.com/office/officeart/2005/8/layout/orgChart1"/>
    <dgm:cxn modelId="{D20F9577-28E4-4753-A3EA-910A80247177}" type="presParOf" srcId="{39583F84-BA80-469B-B3DD-8538B9C7F6CD}" destId="{25ACCF22-3144-4DBE-8700-8D681491A11C}" srcOrd="1" destOrd="0" presId="urn:microsoft.com/office/officeart/2005/8/layout/orgChart1"/>
    <dgm:cxn modelId="{EB95DC3F-5E71-47EE-88DB-E1AF7C1845BA}" type="presParOf" srcId="{B9E5D103-03E7-4E41-A973-34524A3FF14A}" destId="{B62D3844-433D-4977-8A27-75A75409DDBA}" srcOrd="1" destOrd="0" presId="urn:microsoft.com/office/officeart/2005/8/layout/orgChart1"/>
    <dgm:cxn modelId="{9DDC32E2-20A3-4DBF-9889-55E4DC15CF5F}" type="presParOf" srcId="{B62D3844-433D-4977-8A27-75A75409DDBA}" destId="{A2A21769-35E7-4EB6-99E7-09B06B6D3061}" srcOrd="0" destOrd="0" presId="urn:microsoft.com/office/officeart/2005/8/layout/orgChart1"/>
    <dgm:cxn modelId="{BE6EBB08-3061-461A-8AD7-372529C4D10F}" type="presParOf" srcId="{B62D3844-433D-4977-8A27-75A75409DDBA}" destId="{E2CE3262-7335-4FC0-AB8A-A479FDCEE58A}" srcOrd="1" destOrd="0" presId="urn:microsoft.com/office/officeart/2005/8/layout/orgChart1"/>
    <dgm:cxn modelId="{C58322AF-79BE-4539-8F6B-97EA04CD9123}" type="presParOf" srcId="{E2CE3262-7335-4FC0-AB8A-A479FDCEE58A}" destId="{A1FB70EA-D73F-4B54-9576-D82BD94DF602}" srcOrd="0" destOrd="0" presId="urn:microsoft.com/office/officeart/2005/8/layout/orgChart1"/>
    <dgm:cxn modelId="{F5F609DC-DE30-494A-A7F6-DEBD8EBDE09E}" type="presParOf" srcId="{A1FB70EA-D73F-4B54-9576-D82BD94DF602}" destId="{C7C38CD6-FB1A-4095-9768-D13C153B1C1E}" srcOrd="0" destOrd="0" presId="urn:microsoft.com/office/officeart/2005/8/layout/orgChart1"/>
    <dgm:cxn modelId="{95FFB3C5-DC53-4020-8F95-42C352036551}" type="presParOf" srcId="{A1FB70EA-D73F-4B54-9576-D82BD94DF602}" destId="{A554B29A-38DF-42DA-8449-BFFF32C1A2E9}" srcOrd="1" destOrd="0" presId="urn:microsoft.com/office/officeart/2005/8/layout/orgChart1"/>
    <dgm:cxn modelId="{9A00B193-5C07-4C50-B08F-F518908E553E}" type="presParOf" srcId="{E2CE3262-7335-4FC0-AB8A-A479FDCEE58A}" destId="{11610CE2-B673-4FA2-BA2A-DA079F011E23}" srcOrd="1" destOrd="0" presId="urn:microsoft.com/office/officeart/2005/8/layout/orgChart1"/>
    <dgm:cxn modelId="{CD9C8CD7-91DE-434C-945A-C7BB8E93794E}" type="presParOf" srcId="{E2CE3262-7335-4FC0-AB8A-A479FDCEE58A}" destId="{9CACFDE8-FBB2-4189-AB92-DD2CB4B86E7A}" srcOrd="2" destOrd="0" presId="urn:microsoft.com/office/officeart/2005/8/layout/orgChart1"/>
    <dgm:cxn modelId="{F6EBC6C4-0C80-4847-8871-B03456C4986F}" type="presParOf" srcId="{B9E5D103-03E7-4E41-A973-34524A3FF14A}" destId="{4B3BDFD9-BE07-424E-996D-DB7C44FCBDBF}" srcOrd="2" destOrd="0" presId="urn:microsoft.com/office/officeart/2005/8/layout/orgChart1"/>
    <dgm:cxn modelId="{85F5DCDC-FB7C-4924-BAB7-0B64E553EEF4}" type="presParOf" srcId="{8EE0C326-61FE-4B0F-BAC1-88036124BBE2}" destId="{FAB955BC-E8A2-4E1B-99F5-38A37A91B357}" srcOrd="2" destOrd="0" presId="urn:microsoft.com/office/officeart/2005/8/layout/orgChart1"/>
    <dgm:cxn modelId="{30463E95-3685-435E-B4E0-D5C4DA51CCDE}" type="presParOf" srcId="{E440937E-F9CD-4BA9-9646-85042F2CBAC1}" destId="{40EE224C-D07A-4E42-B4A3-1128B8742885}" srcOrd="2" destOrd="0" presId="urn:microsoft.com/office/officeart/2005/8/layout/orgChart1"/>
    <dgm:cxn modelId="{B3F5A756-0724-4FA1-9C68-4ED9914A2C88}" type="presParOf" srcId="{65ABD268-AEBE-416E-8A04-5383AA2BC1A7}" destId="{81E1595F-62F0-4F79-93D2-184ADE60E035}" srcOrd="2" destOrd="0" presId="urn:microsoft.com/office/officeart/2005/8/layout/orgChart1"/>
    <dgm:cxn modelId="{3D4FE0EA-22FA-405C-9744-EE873223710E}" type="presParOf" srcId="{65ABD268-AEBE-416E-8A04-5383AA2BC1A7}" destId="{C1BDC1A6-CF58-4CAD-8F4C-A68032EAB866}" srcOrd="3" destOrd="0" presId="urn:microsoft.com/office/officeart/2005/8/layout/orgChart1"/>
    <dgm:cxn modelId="{B7E6997D-150E-4A04-9E86-18A424D56B14}" type="presParOf" srcId="{C1BDC1A6-CF58-4CAD-8F4C-A68032EAB866}" destId="{443E90FC-B5F0-45D4-8198-C3131B7B0DB3}" srcOrd="0" destOrd="0" presId="urn:microsoft.com/office/officeart/2005/8/layout/orgChart1"/>
    <dgm:cxn modelId="{6B6F285D-D4C4-4B9E-8F15-6876F6C546C0}" type="presParOf" srcId="{443E90FC-B5F0-45D4-8198-C3131B7B0DB3}" destId="{0AF935B0-2FCA-4F51-951C-4F03F3ECE3D2}" srcOrd="0" destOrd="0" presId="urn:microsoft.com/office/officeart/2005/8/layout/orgChart1"/>
    <dgm:cxn modelId="{E8FD3378-B24A-4A98-BFC5-5DABC2D3AF19}" type="presParOf" srcId="{443E90FC-B5F0-45D4-8198-C3131B7B0DB3}" destId="{2857F2EA-AB95-4E63-807A-53B39C07B523}" srcOrd="1" destOrd="0" presId="urn:microsoft.com/office/officeart/2005/8/layout/orgChart1"/>
    <dgm:cxn modelId="{70B2A4FF-0872-4FBD-8F5F-7733D3DEF1E8}" type="presParOf" srcId="{C1BDC1A6-CF58-4CAD-8F4C-A68032EAB866}" destId="{87AAE082-9BEC-4CAB-8A02-8287FF6CC438}" srcOrd="1" destOrd="0" presId="urn:microsoft.com/office/officeart/2005/8/layout/orgChart1"/>
    <dgm:cxn modelId="{9348DBB6-0748-401D-A761-B422B88DC7BA}" type="presParOf" srcId="{87AAE082-9BEC-4CAB-8A02-8287FF6CC438}" destId="{9DEBCAD4-2909-4C95-B6CB-84D690DC21AF}" srcOrd="0" destOrd="0" presId="urn:microsoft.com/office/officeart/2005/8/layout/orgChart1"/>
    <dgm:cxn modelId="{2F9ED86A-8312-4499-BAFF-75409CADE6C9}" type="presParOf" srcId="{87AAE082-9BEC-4CAB-8A02-8287FF6CC438}" destId="{5FFB0C9A-0A08-4B88-B9CF-7EAEB1BCCD4B}" srcOrd="1" destOrd="0" presId="urn:microsoft.com/office/officeart/2005/8/layout/orgChart1"/>
    <dgm:cxn modelId="{3EECC629-A933-489D-92D3-461740287207}" type="presParOf" srcId="{5FFB0C9A-0A08-4B88-B9CF-7EAEB1BCCD4B}" destId="{62D93ECB-13F0-45B8-A301-1850AFC17C59}" srcOrd="0" destOrd="0" presId="urn:microsoft.com/office/officeart/2005/8/layout/orgChart1"/>
    <dgm:cxn modelId="{8A40444E-70E7-4DEE-B310-0834A0EE8A4D}" type="presParOf" srcId="{62D93ECB-13F0-45B8-A301-1850AFC17C59}" destId="{CF24AFB4-D1C0-4C26-BDBE-B69C5FB3E871}" srcOrd="0" destOrd="0" presId="urn:microsoft.com/office/officeart/2005/8/layout/orgChart1"/>
    <dgm:cxn modelId="{327EEE5E-3ADA-44A3-ABF7-C236803A78A8}" type="presParOf" srcId="{62D93ECB-13F0-45B8-A301-1850AFC17C59}" destId="{FD682B29-8397-4F5A-A755-94124D4AF9EB}" srcOrd="1" destOrd="0" presId="urn:microsoft.com/office/officeart/2005/8/layout/orgChart1"/>
    <dgm:cxn modelId="{B79D1B41-8E5D-42A9-BB27-58EA89B9B104}" type="presParOf" srcId="{5FFB0C9A-0A08-4B88-B9CF-7EAEB1BCCD4B}" destId="{81C9B1B7-7F60-4EA0-ADBF-DB407DD5F147}" srcOrd="1" destOrd="0" presId="urn:microsoft.com/office/officeart/2005/8/layout/orgChart1"/>
    <dgm:cxn modelId="{0941D880-3130-4EF1-9F11-0026F7C72AC8}" type="presParOf" srcId="{5FFB0C9A-0A08-4B88-B9CF-7EAEB1BCCD4B}" destId="{7671AE52-FAB0-47CC-8822-DEF8CECDE08D}" srcOrd="2" destOrd="0" presId="urn:microsoft.com/office/officeart/2005/8/layout/orgChart1"/>
    <dgm:cxn modelId="{0AE7290C-E5D9-421B-B879-A91E578042F9}" type="presParOf" srcId="{C1BDC1A6-CF58-4CAD-8F4C-A68032EAB866}" destId="{3897E2F7-7464-422B-A932-1D353FD2B8A9}" srcOrd="2" destOrd="0" presId="urn:microsoft.com/office/officeart/2005/8/layout/orgChart1"/>
    <dgm:cxn modelId="{51F28B97-B16A-4515-9220-AECF8F942D6A}" type="presParOf" srcId="{A2484C91-A47C-410F-B624-C0E750371B62}" destId="{49651E50-9172-45F7-A1B9-F0755756C85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A5ABFFA-F03B-47D0-8FF6-B73B4B610D86}" type="doc">
      <dgm:prSet loTypeId="urn:microsoft.com/office/officeart/2005/8/layout/hierarchy3" loCatId="hierarchy" qsTypeId="urn:microsoft.com/office/officeart/2005/8/quickstyle/simple1" qsCatId="simple" csTypeId="urn:microsoft.com/office/officeart/2005/8/colors/accent6_2" csCatId="accent6" phldr="1"/>
      <dgm:spPr/>
      <dgm:t>
        <a:bodyPr/>
        <a:lstStyle/>
        <a:p>
          <a:endParaRPr lang="tr-TR"/>
        </a:p>
      </dgm:t>
    </dgm:pt>
    <dgm:pt modelId="{0022A05F-4326-4D5D-A66C-A0E63BFE32E6}">
      <dgm:prSet phldrT="[Text]" custT="1"/>
      <dgm:spPr/>
      <dgm:t>
        <a:bodyPr/>
        <a:lstStyle/>
        <a:p>
          <a:r>
            <a:rPr lang="tr-TR" sz="1200" dirty="0">
              <a:latin typeface="Times New Roman" panose="02020603050405020304" pitchFamily="18" charset="0"/>
              <a:cs typeface="Times New Roman" panose="02020603050405020304" pitchFamily="18" charset="0"/>
            </a:rPr>
            <a:t>Impertinence</a:t>
          </a:r>
        </a:p>
      </dgm:t>
    </dgm:pt>
    <dgm:pt modelId="{F80369B9-6D23-490A-A720-BEF68A46427D}" type="parTrans" cxnId="{74B60C1C-BE64-4D8F-8DB5-F982A9236343}">
      <dgm:prSet/>
      <dgm:spPr/>
      <dgm:t>
        <a:bodyPr/>
        <a:lstStyle/>
        <a:p>
          <a:endParaRPr lang="tr-TR" sz="1200">
            <a:latin typeface="Times New Roman" panose="02020603050405020304" pitchFamily="18" charset="0"/>
            <a:cs typeface="Times New Roman" panose="02020603050405020304" pitchFamily="18" charset="0"/>
          </a:endParaRPr>
        </a:p>
      </dgm:t>
    </dgm:pt>
    <dgm:pt modelId="{0F9417FA-7CEE-41EC-A97C-32721943B3DF}" type="sibTrans" cxnId="{74B60C1C-BE64-4D8F-8DB5-F982A9236343}">
      <dgm:prSet/>
      <dgm:spPr/>
      <dgm:t>
        <a:bodyPr/>
        <a:lstStyle/>
        <a:p>
          <a:endParaRPr lang="tr-TR" sz="1200">
            <a:latin typeface="Times New Roman" panose="02020603050405020304" pitchFamily="18" charset="0"/>
            <a:cs typeface="Times New Roman" panose="02020603050405020304" pitchFamily="18" charset="0"/>
          </a:endParaRPr>
        </a:p>
      </dgm:t>
    </dgm:pt>
    <dgm:pt modelId="{C1F81099-C58F-4710-88F0-1D141E6EEB46}">
      <dgm:prSet phldrT="[Text]" custT="1"/>
      <dgm:spPr/>
      <dgm:t>
        <a:bodyPr/>
        <a:lstStyle/>
        <a:p>
          <a:r>
            <a:rPr lang="tr-TR" sz="1200" dirty="0">
              <a:latin typeface="Times New Roman" panose="02020603050405020304" pitchFamily="18" charset="0"/>
              <a:cs typeface="Times New Roman" panose="02020603050405020304" pitchFamily="18" charset="0"/>
            </a:rPr>
            <a:t>question everything</a:t>
          </a:r>
        </a:p>
      </dgm:t>
    </dgm:pt>
    <dgm:pt modelId="{CDEEBDCC-0E31-4463-A75D-303EFB07C0A1}" type="parTrans" cxnId="{E97FDCB4-718D-4899-B3BF-C0027EEFA639}">
      <dgm:prSet/>
      <dgm:spPr/>
      <dgm:t>
        <a:bodyPr/>
        <a:lstStyle/>
        <a:p>
          <a:endParaRPr lang="tr-TR" sz="1200">
            <a:latin typeface="Times New Roman" panose="02020603050405020304" pitchFamily="18" charset="0"/>
            <a:cs typeface="Times New Roman" panose="02020603050405020304" pitchFamily="18" charset="0"/>
          </a:endParaRPr>
        </a:p>
      </dgm:t>
    </dgm:pt>
    <dgm:pt modelId="{FCBD28EF-B3FE-46DC-9898-ED339634555E}" type="sibTrans" cxnId="{E97FDCB4-718D-4899-B3BF-C0027EEFA639}">
      <dgm:prSet/>
      <dgm:spPr/>
      <dgm:t>
        <a:bodyPr/>
        <a:lstStyle/>
        <a:p>
          <a:endParaRPr lang="tr-TR" sz="1200">
            <a:latin typeface="Times New Roman" panose="02020603050405020304" pitchFamily="18" charset="0"/>
            <a:cs typeface="Times New Roman" panose="02020603050405020304" pitchFamily="18" charset="0"/>
          </a:endParaRPr>
        </a:p>
      </dgm:t>
    </dgm:pt>
    <dgm:pt modelId="{008CD84A-159E-4C35-89F6-92DF3850C4B6}">
      <dgm:prSet phldrT="[Text]" custT="1"/>
      <dgm:spPr/>
      <dgm:t>
        <a:bodyPr/>
        <a:lstStyle/>
        <a:p>
          <a:pPr algn="l"/>
          <a:r>
            <a:rPr lang="en-US" sz="1200" dirty="0">
              <a:latin typeface="Times New Roman" panose="02020603050405020304" pitchFamily="18" charset="0"/>
              <a:cs typeface="Times New Roman" panose="02020603050405020304" pitchFamily="18" charset="0"/>
            </a:rPr>
            <a:t>- Are all transactions processed the same way?</a:t>
          </a:r>
        </a:p>
        <a:p>
          <a:pPr algn="l"/>
          <a:r>
            <a:rPr lang="en-US" sz="1200" dirty="0">
              <a:latin typeface="Times New Roman" panose="02020603050405020304" pitchFamily="18" charset="0"/>
              <a:cs typeface="Times New Roman" panose="02020603050405020304" pitchFamily="18" charset="0"/>
            </a:rPr>
            <a:t>- Could anyone be charged something other than the standard price? </a:t>
          </a:r>
        </a:p>
        <a:p>
          <a:pPr algn="l"/>
          <a:r>
            <a:rPr lang="en-US" sz="1200" dirty="0">
              <a:latin typeface="Times New Roman" panose="02020603050405020304" pitchFamily="18" charset="0"/>
              <a:cs typeface="Times New Roman" panose="02020603050405020304" pitchFamily="18" charset="0"/>
            </a:rPr>
            <a:t>- Might we someday want to allow and encourage employees to work for more </a:t>
          </a:r>
          <a:r>
            <a:rPr lang="tr-TR" sz="1200" dirty="0">
              <a:latin typeface="Times New Roman" panose="02020603050405020304" pitchFamily="18" charset="0"/>
              <a:cs typeface="Times New Roman" panose="02020603050405020304" pitchFamily="18" charset="0"/>
            </a:rPr>
            <a:t>than one</a:t>
          </a:r>
          <a:r>
            <a:rPr lang="en-US" sz="1200" dirty="0">
              <a:latin typeface="Times New Roman" panose="02020603050405020304" pitchFamily="18" charset="0"/>
              <a:cs typeface="Times New Roman" panose="02020603050405020304" pitchFamily="18" charset="0"/>
            </a:rPr>
            <a:t> </a:t>
          </a:r>
          <a:r>
            <a:rPr lang="tr-TR" sz="1200" dirty="0">
              <a:latin typeface="Times New Roman" panose="02020603050405020304" pitchFamily="18" charset="0"/>
              <a:cs typeface="Times New Roman" panose="02020603050405020304" pitchFamily="18" charset="0"/>
            </a:rPr>
            <a:t>department?</a:t>
          </a:r>
        </a:p>
      </dgm:t>
    </dgm:pt>
    <dgm:pt modelId="{D0643164-ABA2-4529-9657-1E88678B6EEB}" type="parTrans" cxnId="{42A6AC92-FFAC-48E7-9398-84117093E509}">
      <dgm:prSet/>
      <dgm:spPr/>
      <dgm:t>
        <a:bodyPr/>
        <a:lstStyle/>
        <a:p>
          <a:endParaRPr lang="tr-TR" sz="1200">
            <a:latin typeface="Times New Roman" panose="02020603050405020304" pitchFamily="18" charset="0"/>
            <a:cs typeface="Times New Roman" panose="02020603050405020304" pitchFamily="18" charset="0"/>
          </a:endParaRPr>
        </a:p>
      </dgm:t>
    </dgm:pt>
    <dgm:pt modelId="{0776673B-1D4D-4C66-8E56-79F8ECDE5A92}" type="sibTrans" cxnId="{42A6AC92-FFAC-48E7-9398-84117093E509}">
      <dgm:prSet/>
      <dgm:spPr/>
      <dgm:t>
        <a:bodyPr/>
        <a:lstStyle/>
        <a:p>
          <a:endParaRPr lang="tr-TR" sz="1200">
            <a:latin typeface="Times New Roman" panose="02020603050405020304" pitchFamily="18" charset="0"/>
            <a:cs typeface="Times New Roman" panose="02020603050405020304" pitchFamily="18" charset="0"/>
          </a:endParaRPr>
        </a:p>
      </dgm:t>
    </dgm:pt>
    <dgm:pt modelId="{D3B2A23D-9144-4135-BA27-4211CC1456EA}">
      <dgm:prSet phldrT="[Text]" custT="1"/>
      <dgm:spPr/>
      <dgm:t>
        <a:bodyPr/>
        <a:lstStyle/>
        <a:p>
          <a:r>
            <a:rPr lang="tr-TR" sz="1200" dirty="0">
              <a:latin typeface="Times New Roman" panose="02020603050405020304" pitchFamily="18" charset="0"/>
              <a:cs typeface="Times New Roman" panose="02020603050405020304" pitchFamily="18" charset="0"/>
            </a:rPr>
            <a:t>Impartiality</a:t>
          </a:r>
        </a:p>
      </dgm:t>
    </dgm:pt>
    <dgm:pt modelId="{1BAEB3E0-EBB6-4122-8A82-991E93E79569}" type="parTrans" cxnId="{89B67061-52BF-46E4-AB80-54C712F8219A}">
      <dgm:prSet/>
      <dgm:spPr/>
      <dgm:t>
        <a:bodyPr/>
        <a:lstStyle/>
        <a:p>
          <a:endParaRPr lang="tr-TR" sz="1200">
            <a:latin typeface="Times New Roman" panose="02020603050405020304" pitchFamily="18" charset="0"/>
            <a:cs typeface="Times New Roman" panose="02020603050405020304" pitchFamily="18" charset="0"/>
          </a:endParaRPr>
        </a:p>
      </dgm:t>
    </dgm:pt>
    <dgm:pt modelId="{3308D8DF-595F-4A9D-9E01-033275388AFC}" type="sibTrans" cxnId="{89B67061-52BF-46E4-AB80-54C712F8219A}">
      <dgm:prSet/>
      <dgm:spPr/>
      <dgm:t>
        <a:bodyPr/>
        <a:lstStyle/>
        <a:p>
          <a:endParaRPr lang="tr-TR" sz="1200">
            <a:latin typeface="Times New Roman" panose="02020603050405020304" pitchFamily="18" charset="0"/>
            <a:cs typeface="Times New Roman" panose="02020603050405020304" pitchFamily="18" charset="0"/>
          </a:endParaRPr>
        </a:p>
      </dgm:t>
    </dgm:pt>
    <dgm:pt modelId="{615F7A95-336B-4124-B5B5-D55786500B47}">
      <dgm:prSet phldrT="[Text]" custT="1"/>
      <dgm:spPr/>
      <dgm:t>
        <a:bodyPr/>
        <a:lstStyle/>
        <a:p>
          <a:r>
            <a:rPr lang="tr-TR" sz="1200" dirty="0">
              <a:latin typeface="Times New Roman" panose="02020603050405020304" pitchFamily="18" charset="0"/>
              <a:cs typeface="Times New Roman" panose="02020603050405020304" pitchFamily="18" charset="0"/>
            </a:rPr>
            <a:t>find the best</a:t>
          </a:r>
          <a:r>
            <a:rPr lang="en-US" sz="1200" dirty="0">
              <a:latin typeface="Times New Roman" panose="02020603050405020304" pitchFamily="18" charset="0"/>
              <a:cs typeface="Times New Roman" panose="02020603050405020304" pitchFamily="18" charset="0"/>
            </a:rPr>
            <a:t> </a:t>
          </a:r>
          <a:r>
            <a:rPr lang="tr-TR" sz="1200" dirty="0">
              <a:latin typeface="Times New Roman" panose="02020603050405020304" pitchFamily="18" charset="0"/>
              <a:cs typeface="Times New Roman" panose="02020603050405020304" pitchFamily="18" charset="0"/>
            </a:rPr>
            <a:t>organizational solution</a:t>
          </a:r>
        </a:p>
      </dgm:t>
    </dgm:pt>
    <dgm:pt modelId="{1E396742-0511-4636-AC6A-843B7376BC12}" type="parTrans" cxnId="{C4309997-AF24-41C0-B4DE-E889A4CF72A8}">
      <dgm:prSet/>
      <dgm:spPr/>
      <dgm:t>
        <a:bodyPr/>
        <a:lstStyle/>
        <a:p>
          <a:endParaRPr lang="tr-TR" sz="1200">
            <a:latin typeface="Times New Roman" panose="02020603050405020304" pitchFamily="18" charset="0"/>
            <a:cs typeface="Times New Roman" panose="02020603050405020304" pitchFamily="18" charset="0"/>
          </a:endParaRPr>
        </a:p>
      </dgm:t>
    </dgm:pt>
    <dgm:pt modelId="{D943B630-0BFE-4FF2-AE3B-EC72F3143AAB}" type="sibTrans" cxnId="{C4309997-AF24-41C0-B4DE-E889A4CF72A8}">
      <dgm:prSet/>
      <dgm:spPr/>
      <dgm:t>
        <a:bodyPr/>
        <a:lstStyle/>
        <a:p>
          <a:endParaRPr lang="tr-TR" sz="1200">
            <a:latin typeface="Times New Roman" panose="02020603050405020304" pitchFamily="18" charset="0"/>
            <a:cs typeface="Times New Roman" panose="02020603050405020304" pitchFamily="18" charset="0"/>
          </a:endParaRPr>
        </a:p>
      </dgm:t>
    </dgm:pt>
    <dgm:pt modelId="{12177682-0179-4055-A01F-4435AA86713D}">
      <dgm:prSet phldrT="[Text]" custT="1"/>
      <dgm:spPr/>
      <dgm:t>
        <a:bodyPr/>
        <a:lstStyle/>
        <a:p>
          <a:pPr algn="l"/>
          <a:r>
            <a:rPr lang="en-US" sz="1200" dirty="0">
              <a:latin typeface="Times New Roman" panose="02020603050405020304" pitchFamily="18" charset="0"/>
              <a:cs typeface="Times New Roman" panose="02020603050405020304" pitchFamily="18" charset="0"/>
            </a:rPr>
            <a:t>- </a:t>
          </a:r>
          <a:r>
            <a:rPr lang="tr-TR" sz="1200" dirty="0">
              <a:latin typeface="Times New Roman" panose="02020603050405020304" pitchFamily="18" charset="0"/>
              <a:cs typeface="Times New Roman" panose="02020603050405020304" pitchFamily="18" charset="0"/>
            </a:rPr>
            <a:t>Justify</a:t>
          </a:r>
          <a:r>
            <a:rPr lang="en-US" sz="1200" dirty="0">
              <a:latin typeface="Times New Roman" panose="02020603050405020304" pitchFamily="18" charset="0"/>
              <a:cs typeface="Times New Roman" panose="02020603050405020304" pitchFamily="18" charset="0"/>
            </a:rPr>
            <a:t> the purchase of new hardware </a:t>
          </a:r>
        </a:p>
        <a:p>
          <a:pPr algn="l"/>
          <a:r>
            <a:rPr lang="en-US" sz="1200" dirty="0">
              <a:latin typeface="Times New Roman" panose="02020603050405020304" pitchFamily="18" charset="0"/>
              <a:cs typeface="Times New Roman" panose="02020603050405020304" pitchFamily="18" charset="0"/>
            </a:rPr>
            <a:t> - Insist on incorporating what users think they want into the new system requirements</a:t>
          </a:r>
          <a:endParaRPr lang="tr-TR" sz="1200" dirty="0">
            <a:latin typeface="Times New Roman" panose="02020603050405020304" pitchFamily="18" charset="0"/>
            <a:cs typeface="Times New Roman" panose="02020603050405020304" pitchFamily="18" charset="0"/>
          </a:endParaRPr>
        </a:p>
      </dgm:t>
    </dgm:pt>
    <dgm:pt modelId="{0E4A65ED-8B7E-4E81-BD21-A3DA1201104F}" type="parTrans" cxnId="{62C91692-ADEB-4E45-BD17-D84F52457AEE}">
      <dgm:prSet/>
      <dgm:spPr/>
      <dgm:t>
        <a:bodyPr/>
        <a:lstStyle/>
        <a:p>
          <a:endParaRPr lang="tr-TR" sz="1200">
            <a:latin typeface="Times New Roman" panose="02020603050405020304" pitchFamily="18" charset="0"/>
            <a:cs typeface="Times New Roman" panose="02020603050405020304" pitchFamily="18" charset="0"/>
          </a:endParaRPr>
        </a:p>
      </dgm:t>
    </dgm:pt>
    <dgm:pt modelId="{3B7A1AED-2408-4CAA-803E-192CA5736293}" type="sibTrans" cxnId="{62C91692-ADEB-4E45-BD17-D84F52457AEE}">
      <dgm:prSet/>
      <dgm:spPr/>
      <dgm:t>
        <a:bodyPr/>
        <a:lstStyle/>
        <a:p>
          <a:endParaRPr lang="tr-TR" sz="1200">
            <a:latin typeface="Times New Roman" panose="02020603050405020304" pitchFamily="18" charset="0"/>
            <a:cs typeface="Times New Roman" panose="02020603050405020304" pitchFamily="18" charset="0"/>
          </a:endParaRPr>
        </a:p>
      </dgm:t>
    </dgm:pt>
    <dgm:pt modelId="{C3AF5379-D057-429E-B368-05607663B406}">
      <dgm:prSet custT="1"/>
      <dgm:spPr/>
      <dgm:t>
        <a:bodyPr/>
        <a:lstStyle/>
        <a:p>
          <a:r>
            <a:rPr lang="tr-TR" sz="1200" dirty="0">
              <a:latin typeface="Times New Roman" panose="02020603050405020304" pitchFamily="18" charset="0"/>
              <a:cs typeface="Times New Roman" panose="02020603050405020304" pitchFamily="18" charset="0"/>
            </a:rPr>
            <a:t>Relaxing of constraints</a:t>
          </a:r>
        </a:p>
      </dgm:t>
    </dgm:pt>
    <dgm:pt modelId="{16BEE137-7EF9-4F7E-8A68-1256837E4ABE}" type="parTrans" cxnId="{BF1FA6ED-D375-4A55-8C7C-4C040E3866EA}">
      <dgm:prSet/>
      <dgm:spPr/>
      <dgm:t>
        <a:bodyPr/>
        <a:lstStyle/>
        <a:p>
          <a:endParaRPr lang="tr-TR" sz="1200">
            <a:latin typeface="Times New Roman" panose="02020603050405020304" pitchFamily="18" charset="0"/>
            <a:cs typeface="Times New Roman" panose="02020603050405020304" pitchFamily="18" charset="0"/>
          </a:endParaRPr>
        </a:p>
      </dgm:t>
    </dgm:pt>
    <dgm:pt modelId="{C6B9315C-7884-4380-8D34-FF57E9A86F11}" type="sibTrans" cxnId="{BF1FA6ED-D375-4A55-8C7C-4C040E3866EA}">
      <dgm:prSet/>
      <dgm:spPr/>
      <dgm:t>
        <a:bodyPr/>
        <a:lstStyle/>
        <a:p>
          <a:endParaRPr lang="tr-TR" sz="1200">
            <a:latin typeface="Times New Roman" panose="02020603050405020304" pitchFamily="18" charset="0"/>
            <a:cs typeface="Times New Roman" panose="02020603050405020304" pitchFamily="18" charset="0"/>
          </a:endParaRPr>
        </a:p>
      </dgm:t>
    </dgm:pt>
    <dgm:pt modelId="{29D71EB9-C7F0-4D50-91D8-EFC905BCCED5}">
      <dgm:prSet custT="1"/>
      <dgm:spPr/>
      <dgm:t>
        <a:bodyPr/>
        <a:lstStyle/>
        <a:p>
          <a:r>
            <a:rPr lang="tr-TR" sz="1200" dirty="0">
              <a:latin typeface="Times New Roman" panose="02020603050405020304" pitchFamily="18" charset="0"/>
              <a:cs typeface="Times New Roman" panose="02020603050405020304" pitchFamily="18" charset="0"/>
            </a:rPr>
            <a:t>Attention to details</a:t>
          </a:r>
        </a:p>
      </dgm:t>
    </dgm:pt>
    <dgm:pt modelId="{77CD5A85-2B53-41AE-BC77-936599B8D0EE}" type="parTrans" cxnId="{35A73A88-B9BF-4694-A8DA-BC0B3AE18CD6}">
      <dgm:prSet/>
      <dgm:spPr/>
      <dgm:t>
        <a:bodyPr/>
        <a:lstStyle/>
        <a:p>
          <a:endParaRPr lang="tr-TR" sz="1200">
            <a:latin typeface="Times New Roman" panose="02020603050405020304" pitchFamily="18" charset="0"/>
            <a:cs typeface="Times New Roman" panose="02020603050405020304" pitchFamily="18" charset="0"/>
          </a:endParaRPr>
        </a:p>
      </dgm:t>
    </dgm:pt>
    <dgm:pt modelId="{C657A3AC-BEE3-4695-A2C4-80DF4E6CAE48}" type="sibTrans" cxnId="{35A73A88-B9BF-4694-A8DA-BC0B3AE18CD6}">
      <dgm:prSet/>
      <dgm:spPr/>
      <dgm:t>
        <a:bodyPr/>
        <a:lstStyle/>
        <a:p>
          <a:endParaRPr lang="tr-TR" sz="1200">
            <a:latin typeface="Times New Roman" panose="02020603050405020304" pitchFamily="18" charset="0"/>
            <a:cs typeface="Times New Roman" panose="02020603050405020304" pitchFamily="18" charset="0"/>
          </a:endParaRPr>
        </a:p>
      </dgm:t>
    </dgm:pt>
    <dgm:pt modelId="{9222E53D-EF6C-442E-8C1B-5DB7CBFF4774}">
      <dgm:prSet custT="1"/>
      <dgm:spPr/>
      <dgm:t>
        <a:bodyPr/>
        <a:lstStyle/>
        <a:p>
          <a:r>
            <a:rPr lang="tr-TR" sz="1200" dirty="0">
              <a:latin typeface="Times New Roman" panose="02020603050405020304" pitchFamily="18" charset="0"/>
              <a:cs typeface="Times New Roman" panose="02020603050405020304" pitchFamily="18" charset="0"/>
            </a:rPr>
            <a:t>Reframing</a:t>
          </a:r>
        </a:p>
      </dgm:t>
    </dgm:pt>
    <dgm:pt modelId="{99F5B745-B08F-403F-90A3-B42018A178B2}" type="parTrans" cxnId="{13A7623C-C5B9-43E5-85CA-A57558024FBC}">
      <dgm:prSet/>
      <dgm:spPr/>
      <dgm:t>
        <a:bodyPr/>
        <a:lstStyle/>
        <a:p>
          <a:endParaRPr lang="tr-TR" sz="1200">
            <a:latin typeface="Times New Roman" panose="02020603050405020304" pitchFamily="18" charset="0"/>
            <a:cs typeface="Times New Roman" panose="02020603050405020304" pitchFamily="18" charset="0"/>
          </a:endParaRPr>
        </a:p>
      </dgm:t>
    </dgm:pt>
    <dgm:pt modelId="{A4824199-9E6D-4B5B-8A80-18AD959F57D5}" type="sibTrans" cxnId="{13A7623C-C5B9-43E5-85CA-A57558024FBC}">
      <dgm:prSet/>
      <dgm:spPr/>
      <dgm:t>
        <a:bodyPr/>
        <a:lstStyle/>
        <a:p>
          <a:endParaRPr lang="tr-TR" sz="1200">
            <a:latin typeface="Times New Roman" panose="02020603050405020304" pitchFamily="18" charset="0"/>
            <a:cs typeface="Times New Roman" panose="02020603050405020304" pitchFamily="18" charset="0"/>
          </a:endParaRPr>
        </a:p>
      </dgm:t>
    </dgm:pt>
    <dgm:pt modelId="{E5B947DD-89D7-484C-A15C-434F150ADE9C}">
      <dgm:prSet custT="1"/>
      <dgm:spPr/>
      <dgm:t>
        <a:bodyPr/>
        <a:lstStyle/>
        <a:p>
          <a:r>
            <a:rPr lang="en-US" sz="1200" dirty="0">
              <a:latin typeface="Times New Roman" panose="02020603050405020304" pitchFamily="18" charset="0"/>
              <a:cs typeface="Times New Roman" panose="02020603050405020304" pitchFamily="18" charset="0"/>
            </a:rPr>
            <a:t>Assume anything is possible and eliminate </a:t>
          </a:r>
          <a:r>
            <a:rPr lang="tr-TR" sz="1200" dirty="0">
              <a:latin typeface="Times New Roman" panose="02020603050405020304" pitchFamily="18" charset="0"/>
              <a:cs typeface="Times New Roman" panose="02020603050405020304" pitchFamily="18" charset="0"/>
            </a:rPr>
            <a:t>the infeasible</a:t>
          </a:r>
        </a:p>
      </dgm:t>
    </dgm:pt>
    <dgm:pt modelId="{B2D1144B-4B37-4603-A5D5-2EC6CB414EE6}" type="parTrans" cxnId="{8004C1F8-8D88-4EB1-BE6E-7A9F74AC5588}">
      <dgm:prSet/>
      <dgm:spPr/>
      <dgm:t>
        <a:bodyPr/>
        <a:lstStyle/>
        <a:p>
          <a:endParaRPr lang="tr-TR" sz="1200">
            <a:latin typeface="Times New Roman" panose="02020603050405020304" pitchFamily="18" charset="0"/>
            <a:cs typeface="Times New Roman" panose="02020603050405020304" pitchFamily="18" charset="0"/>
          </a:endParaRPr>
        </a:p>
      </dgm:t>
    </dgm:pt>
    <dgm:pt modelId="{8A849BC7-F8D4-4791-A601-FCD527DAFCA2}" type="sibTrans" cxnId="{8004C1F8-8D88-4EB1-BE6E-7A9F74AC5588}">
      <dgm:prSet/>
      <dgm:spPr/>
      <dgm:t>
        <a:bodyPr/>
        <a:lstStyle/>
        <a:p>
          <a:endParaRPr lang="tr-TR" sz="1200">
            <a:latin typeface="Times New Roman" panose="02020603050405020304" pitchFamily="18" charset="0"/>
            <a:cs typeface="Times New Roman" panose="02020603050405020304" pitchFamily="18" charset="0"/>
          </a:endParaRPr>
        </a:p>
      </dgm:t>
    </dgm:pt>
    <dgm:pt modelId="{64682BB3-7EE4-459C-ACB6-1E0CC8E43265}">
      <dgm:prSet custT="1"/>
      <dgm:spPr/>
      <dgm:t>
        <a:bodyPr/>
        <a:lstStyle/>
        <a:p>
          <a:pPr algn="l"/>
          <a:r>
            <a:rPr lang="en-US" sz="1200" dirty="0">
              <a:latin typeface="Times New Roman" panose="02020603050405020304" pitchFamily="18" charset="0"/>
              <a:cs typeface="Times New Roman" panose="02020603050405020304" pitchFamily="18" charset="0"/>
            </a:rPr>
            <a:t>- Traditions are different from rules and policies</a:t>
          </a:r>
        </a:p>
        <a:p>
          <a:pPr algn="l"/>
          <a:r>
            <a:rPr lang="en-US" sz="1200" dirty="0">
              <a:latin typeface="Times New Roman" panose="02020603050405020304" pitchFamily="18" charset="0"/>
              <a:cs typeface="Times New Roman" panose="02020603050405020304" pitchFamily="18" charset="0"/>
            </a:rPr>
            <a:t>- Do not accept this statement: “We’ve always done it that way, so we have to continue the practice.”</a:t>
          </a:r>
          <a:endParaRPr lang="tr-TR" sz="1200" dirty="0">
            <a:latin typeface="Times New Roman" panose="02020603050405020304" pitchFamily="18" charset="0"/>
            <a:cs typeface="Times New Roman" panose="02020603050405020304" pitchFamily="18" charset="0"/>
          </a:endParaRPr>
        </a:p>
      </dgm:t>
    </dgm:pt>
    <dgm:pt modelId="{8B4549C9-8CC5-46EF-AADC-E8A1A46BCDBF}" type="parTrans" cxnId="{C496D22E-4B5C-44A4-8DBA-DE8DA943691A}">
      <dgm:prSet/>
      <dgm:spPr/>
      <dgm:t>
        <a:bodyPr/>
        <a:lstStyle/>
        <a:p>
          <a:endParaRPr lang="tr-TR" sz="1200">
            <a:latin typeface="Times New Roman" panose="02020603050405020304" pitchFamily="18" charset="0"/>
            <a:cs typeface="Times New Roman" panose="02020603050405020304" pitchFamily="18" charset="0"/>
          </a:endParaRPr>
        </a:p>
      </dgm:t>
    </dgm:pt>
    <dgm:pt modelId="{EF3321AE-01D9-4AF3-B809-2E62B2437A11}" type="sibTrans" cxnId="{C496D22E-4B5C-44A4-8DBA-DE8DA943691A}">
      <dgm:prSet/>
      <dgm:spPr/>
      <dgm:t>
        <a:bodyPr/>
        <a:lstStyle/>
        <a:p>
          <a:endParaRPr lang="tr-TR" sz="1200">
            <a:latin typeface="Times New Roman" panose="02020603050405020304" pitchFamily="18" charset="0"/>
            <a:cs typeface="Times New Roman" panose="02020603050405020304" pitchFamily="18" charset="0"/>
          </a:endParaRPr>
        </a:p>
      </dgm:t>
    </dgm:pt>
    <dgm:pt modelId="{261E70F9-305A-4402-BA7B-D8FEFEBDAACB}">
      <dgm:prSet custT="1"/>
      <dgm:spPr/>
      <dgm:t>
        <a:bodyPr/>
        <a:lstStyle/>
        <a:p>
          <a:pPr algn="l"/>
          <a:r>
            <a:rPr lang="en-US" sz="1200" dirty="0">
              <a:latin typeface="Times New Roman" panose="02020603050405020304" pitchFamily="18" charset="0"/>
              <a:cs typeface="Times New Roman" panose="02020603050405020304" pitchFamily="18" charset="0"/>
            </a:rPr>
            <a:t>an imprecise definition of who a customer is may mean that you purge customer data when a customer has no active orders; yet these past customers may be vital contacts for </a:t>
          </a:r>
          <a:r>
            <a:rPr lang="tr-TR" sz="1200" dirty="0">
              <a:latin typeface="Times New Roman" panose="02020603050405020304" pitchFamily="18" charset="0"/>
              <a:cs typeface="Times New Roman" panose="02020603050405020304" pitchFamily="18" charset="0"/>
            </a:rPr>
            <a:t>future sales.</a:t>
          </a:r>
        </a:p>
      </dgm:t>
    </dgm:pt>
    <dgm:pt modelId="{C5CC3B14-68F8-4B88-B52B-F8336092C876}" type="parTrans" cxnId="{4B5BC9FF-4BD3-478D-AAA7-D967335BB0B3}">
      <dgm:prSet/>
      <dgm:spPr/>
      <dgm:t>
        <a:bodyPr/>
        <a:lstStyle/>
        <a:p>
          <a:endParaRPr lang="tr-TR" sz="1200">
            <a:latin typeface="Times New Roman" panose="02020603050405020304" pitchFamily="18" charset="0"/>
            <a:cs typeface="Times New Roman" panose="02020603050405020304" pitchFamily="18" charset="0"/>
          </a:endParaRPr>
        </a:p>
      </dgm:t>
    </dgm:pt>
    <dgm:pt modelId="{CA1AD028-1303-4607-82F8-47CEB9788835}" type="sibTrans" cxnId="{4B5BC9FF-4BD3-478D-AAA7-D967335BB0B3}">
      <dgm:prSet/>
      <dgm:spPr/>
      <dgm:t>
        <a:bodyPr/>
        <a:lstStyle/>
        <a:p>
          <a:endParaRPr lang="tr-TR" sz="1200">
            <a:latin typeface="Times New Roman" panose="02020603050405020304" pitchFamily="18" charset="0"/>
            <a:cs typeface="Times New Roman" panose="02020603050405020304" pitchFamily="18" charset="0"/>
          </a:endParaRPr>
        </a:p>
      </dgm:t>
    </dgm:pt>
    <dgm:pt modelId="{C20F2615-5677-448A-BE62-3F0D1184CC13}">
      <dgm:prSet custT="1"/>
      <dgm:spPr/>
      <dgm:t>
        <a:bodyPr/>
        <a:lstStyle/>
        <a:p>
          <a:r>
            <a:rPr lang="en-US" sz="1200" dirty="0">
              <a:latin typeface="Times New Roman" panose="02020603050405020304" pitchFamily="18" charset="0"/>
              <a:cs typeface="Times New Roman" panose="02020603050405020304" pitchFamily="18" charset="0"/>
            </a:rPr>
            <a:t>Every fact must fit with every other fact</a:t>
          </a:r>
          <a:endParaRPr lang="tr-TR" sz="1200" dirty="0">
            <a:latin typeface="Times New Roman" panose="02020603050405020304" pitchFamily="18" charset="0"/>
            <a:cs typeface="Times New Roman" panose="02020603050405020304" pitchFamily="18" charset="0"/>
          </a:endParaRPr>
        </a:p>
      </dgm:t>
    </dgm:pt>
    <dgm:pt modelId="{1FAE14F7-9D5F-4ECE-8E61-8A8D64A87230}" type="parTrans" cxnId="{C1079772-8DCF-40EA-B647-9D1DA57C877C}">
      <dgm:prSet/>
      <dgm:spPr/>
      <dgm:t>
        <a:bodyPr/>
        <a:lstStyle/>
        <a:p>
          <a:endParaRPr lang="tr-TR" sz="1200">
            <a:latin typeface="Times New Roman" panose="02020603050405020304" pitchFamily="18" charset="0"/>
            <a:cs typeface="Times New Roman" panose="02020603050405020304" pitchFamily="18" charset="0"/>
          </a:endParaRPr>
        </a:p>
      </dgm:t>
    </dgm:pt>
    <dgm:pt modelId="{25590163-E2F7-4309-BEC4-7791F2FC7DD0}" type="sibTrans" cxnId="{C1079772-8DCF-40EA-B647-9D1DA57C877C}">
      <dgm:prSet/>
      <dgm:spPr/>
      <dgm:t>
        <a:bodyPr/>
        <a:lstStyle/>
        <a:p>
          <a:endParaRPr lang="tr-TR" sz="1200">
            <a:latin typeface="Times New Roman" panose="02020603050405020304" pitchFamily="18" charset="0"/>
            <a:cs typeface="Times New Roman" panose="02020603050405020304" pitchFamily="18" charset="0"/>
          </a:endParaRPr>
        </a:p>
      </dgm:t>
    </dgm:pt>
    <dgm:pt modelId="{3735E300-741B-45D3-9DEB-399618C363B0}">
      <dgm:prSet custT="1"/>
      <dgm:spPr/>
      <dgm:t>
        <a:bodyPr/>
        <a:lstStyle/>
        <a:p>
          <a:pPr algn="l"/>
          <a:r>
            <a:rPr lang="en-US" sz="1200" dirty="0">
              <a:latin typeface="Times New Roman" panose="02020603050405020304" pitchFamily="18" charset="0"/>
              <a:cs typeface="Times New Roman" panose="02020603050405020304" pitchFamily="18" charset="0"/>
            </a:rPr>
            <a:t>- </a:t>
          </a:r>
          <a:r>
            <a:rPr lang="tr-TR" sz="1200" dirty="0">
              <a:latin typeface="Times New Roman" panose="02020603050405020304" pitchFamily="18" charset="0"/>
              <a:cs typeface="Times New Roman" panose="02020603050405020304" pitchFamily="18" charset="0"/>
            </a:rPr>
            <a:t>Consider how each</a:t>
          </a:r>
          <a:r>
            <a:rPr lang="en-US" sz="1200" dirty="0">
              <a:latin typeface="Times New Roman" panose="02020603050405020304" pitchFamily="18" charset="0"/>
              <a:cs typeface="Times New Roman" panose="02020603050405020304" pitchFamily="18" charset="0"/>
            </a:rPr>
            <a:t> user views his or her requirements. </a:t>
          </a:r>
        </a:p>
        <a:p>
          <a:pPr algn="l"/>
          <a:r>
            <a:rPr lang="en-US" sz="1200" dirty="0">
              <a:latin typeface="Times New Roman" panose="02020603050405020304" pitchFamily="18" charset="0"/>
              <a:cs typeface="Times New Roman" panose="02020603050405020304" pitchFamily="18" charset="0"/>
            </a:rPr>
            <a:t>- Be careful not to jump to this conclusion: </a:t>
          </a:r>
        </a:p>
        <a:p>
          <a:pPr algn="l"/>
          <a:r>
            <a:rPr lang="en-US" sz="1200" dirty="0">
              <a:latin typeface="Times New Roman" panose="02020603050405020304" pitchFamily="18" charset="0"/>
              <a:cs typeface="Times New Roman" panose="02020603050405020304" pitchFamily="18" charset="0"/>
            </a:rPr>
            <a:t>“I worked on a system like that once—this new system must work the same way as the one I built before.”</a:t>
          </a:r>
          <a:endParaRPr lang="tr-TR" sz="1200" dirty="0">
            <a:latin typeface="Times New Roman" panose="02020603050405020304" pitchFamily="18" charset="0"/>
            <a:cs typeface="Times New Roman" panose="02020603050405020304" pitchFamily="18" charset="0"/>
          </a:endParaRPr>
        </a:p>
      </dgm:t>
    </dgm:pt>
    <dgm:pt modelId="{A5AEDF6E-CC88-4835-875E-F1595A765338}" type="parTrans" cxnId="{CF2055E9-9882-4FEF-BA99-680ABF57676C}">
      <dgm:prSet/>
      <dgm:spPr/>
      <dgm:t>
        <a:bodyPr/>
        <a:lstStyle/>
        <a:p>
          <a:endParaRPr lang="tr-TR" sz="1200">
            <a:latin typeface="Times New Roman" panose="02020603050405020304" pitchFamily="18" charset="0"/>
            <a:cs typeface="Times New Roman" panose="02020603050405020304" pitchFamily="18" charset="0"/>
          </a:endParaRPr>
        </a:p>
      </dgm:t>
    </dgm:pt>
    <dgm:pt modelId="{D7DDDEDC-261F-4E53-9FA9-AA1DCFD928BB}" type="sibTrans" cxnId="{CF2055E9-9882-4FEF-BA99-680ABF57676C}">
      <dgm:prSet/>
      <dgm:spPr/>
      <dgm:t>
        <a:bodyPr/>
        <a:lstStyle/>
        <a:p>
          <a:endParaRPr lang="tr-TR" sz="1200">
            <a:latin typeface="Times New Roman" panose="02020603050405020304" pitchFamily="18" charset="0"/>
            <a:cs typeface="Times New Roman" panose="02020603050405020304" pitchFamily="18" charset="0"/>
          </a:endParaRPr>
        </a:p>
      </dgm:t>
    </dgm:pt>
    <dgm:pt modelId="{E5F87717-17FE-4866-ADD1-3A988A764A7F}">
      <dgm:prSet custT="1"/>
      <dgm:spPr/>
      <dgm:t>
        <a:bodyPr/>
        <a:lstStyle/>
        <a:p>
          <a:r>
            <a:rPr lang="en-US" sz="1200" dirty="0">
              <a:latin typeface="Times New Roman" panose="02020603050405020304" pitchFamily="18" charset="0"/>
              <a:cs typeface="Times New Roman" panose="02020603050405020304" pitchFamily="18" charset="0"/>
            </a:rPr>
            <a:t>View the organization in new ways and be creative</a:t>
          </a:r>
          <a:endParaRPr lang="tr-TR" sz="1200" dirty="0">
            <a:latin typeface="Times New Roman" panose="02020603050405020304" pitchFamily="18" charset="0"/>
            <a:cs typeface="Times New Roman" panose="02020603050405020304" pitchFamily="18" charset="0"/>
          </a:endParaRPr>
        </a:p>
      </dgm:t>
    </dgm:pt>
    <dgm:pt modelId="{72FB0578-C6FD-468D-928E-51AFA2B83E63}" type="parTrans" cxnId="{8908AEC5-7511-40F5-BF4B-8E95F36AAAB4}">
      <dgm:prSet/>
      <dgm:spPr/>
      <dgm:t>
        <a:bodyPr/>
        <a:lstStyle/>
        <a:p>
          <a:endParaRPr lang="tr-TR" sz="1200">
            <a:latin typeface="Times New Roman" panose="02020603050405020304" pitchFamily="18" charset="0"/>
            <a:cs typeface="Times New Roman" panose="02020603050405020304" pitchFamily="18" charset="0"/>
          </a:endParaRPr>
        </a:p>
      </dgm:t>
    </dgm:pt>
    <dgm:pt modelId="{59B83914-88A6-400B-BB8F-EF31F80627E5}" type="sibTrans" cxnId="{8908AEC5-7511-40F5-BF4B-8E95F36AAAB4}">
      <dgm:prSet/>
      <dgm:spPr/>
      <dgm:t>
        <a:bodyPr/>
        <a:lstStyle/>
        <a:p>
          <a:endParaRPr lang="tr-TR" sz="1200">
            <a:latin typeface="Times New Roman" panose="02020603050405020304" pitchFamily="18" charset="0"/>
            <a:cs typeface="Times New Roman" panose="02020603050405020304" pitchFamily="18" charset="0"/>
          </a:endParaRPr>
        </a:p>
      </dgm:t>
    </dgm:pt>
    <dgm:pt modelId="{AE411CFC-2238-4F1E-9FCC-FB40A7C1BD73}" type="pres">
      <dgm:prSet presAssocID="{2A5ABFFA-F03B-47D0-8FF6-B73B4B610D86}" presName="diagram" presStyleCnt="0">
        <dgm:presLayoutVars>
          <dgm:chPref val="1"/>
          <dgm:dir/>
          <dgm:animOne val="branch"/>
          <dgm:animLvl val="lvl"/>
          <dgm:resizeHandles/>
        </dgm:presLayoutVars>
      </dgm:prSet>
      <dgm:spPr/>
    </dgm:pt>
    <dgm:pt modelId="{1FBC5E32-03AC-4AAF-A57E-60BAC0DA5AF0}" type="pres">
      <dgm:prSet presAssocID="{0022A05F-4326-4D5D-A66C-A0E63BFE32E6}" presName="root" presStyleCnt="0"/>
      <dgm:spPr/>
    </dgm:pt>
    <dgm:pt modelId="{065CB526-1733-4F6B-9455-730C5B8C579F}" type="pres">
      <dgm:prSet presAssocID="{0022A05F-4326-4D5D-A66C-A0E63BFE32E6}" presName="rootComposite" presStyleCnt="0"/>
      <dgm:spPr/>
    </dgm:pt>
    <dgm:pt modelId="{B9209D23-1778-4562-9180-6AB008981294}" type="pres">
      <dgm:prSet presAssocID="{0022A05F-4326-4D5D-A66C-A0E63BFE32E6}" presName="rootText" presStyleLbl="node1" presStyleIdx="0" presStyleCnt="5" custScaleX="131020" custScaleY="55155" custLinFactNeighborX="-279"/>
      <dgm:spPr/>
    </dgm:pt>
    <dgm:pt modelId="{96532A8B-D970-440B-A540-AAB878546A0A}" type="pres">
      <dgm:prSet presAssocID="{0022A05F-4326-4D5D-A66C-A0E63BFE32E6}" presName="rootConnector" presStyleLbl="node1" presStyleIdx="0" presStyleCnt="5"/>
      <dgm:spPr/>
    </dgm:pt>
    <dgm:pt modelId="{596CC044-1B37-46A8-B01D-3F5BC21FE811}" type="pres">
      <dgm:prSet presAssocID="{0022A05F-4326-4D5D-A66C-A0E63BFE32E6}" presName="childShape" presStyleCnt="0"/>
      <dgm:spPr/>
    </dgm:pt>
    <dgm:pt modelId="{088FB211-B8C4-43E2-AA4E-99BAD12ED31F}" type="pres">
      <dgm:prSet presAssocID="{CDEEBDCC-0E31-4463-A75D-303EFB07C0A1}" presName="Name13" presStyleLbl="parChTrans1D2" presStyleIdx="0" presStyleCnt="10"/>
      <dgm:spPr/>
    </dgm:pt>
    <dgm:pt modelId="{0AABEA53-3E57-48FC-BE2E-316DE23BC154}" type="pres">
      <dgm:prSet presAssocID="{C1F81099-C58F-4710-88F0-1D141E6EEB46}" presName="childText" presStyleLbl="bgAcc1" presStyleIdx="0" presStyleCnt="10" custScaleX="168485" custScaleY="78942" custLinFactNeighborX="943">
        <dgm:presLayoutVars>
          <dgm:bulletEnabled val="1"/>
        </dgm:presLayoutVars>
      </dgm:prSet>
      <dgm:spPr/>
    </dgm:pt>
    <dgm:pt modelId="{45616141-41A2-463B-8CF4-165F3CD57BAD}" type="pres">
      <dgm:prSet presAssocID="{D0643164-ABA2-4529-9657-1E88678B6EEB}" presName="Name13" presStyleLbl="parChTrans1D2" presStyleIdx="1" presStyleCnt="10"/>
      <dgm:spPr/>
    </dgm:pt>
    <dgm:pt modelId="{6C62D983-7DD8-4F91-821B-58AC130D2E89}" type="pres">
      <dgm:prSet presAssocID="{008CD84A-159E-4C35-89F6-92DF3850C4B6}" presName="childText" presStyleLbl="bgAcc1" presStyleIdx="1" presStyleCnt="10" custScaleX="168485" custScaleY="286685" custLinFactNeighborX="1418" custLinFactNeighborY="9720">
        <dgm:presLayoutVars>
          <dgm:bulletEnabled val="1"/>
        </dgm:presLayoutVars>
      </dgm:prSet>
      <dgm:spPr/>
    </dgm:pt>
    <dgm:pt modelId="{D9A6282C-F7C2-4F1E-B41C-DBC445333E83}" type="pres">
      <dgm:prSet presAssocID="{D3B2A23D-9144-4135-BA27-4211CC1456EA}" presName="root" presStyleCnt="0"/>
      <dgm:spPr/>
    </dgm:pt>
    <dgm:pt modelId="{D109023D-9BA8-4E53-B1B1-B913682EAC0F}" type="pres">
      <dgm:prSet presAssocID="{D3B2A23D-9144-4135-BA27-4211CC1456EA}" presName="rootComposite" presStyleCnt="0"/>
      <dgm:spPr/>
    </dgm:pt>
    <dgm:pt modelId="{B1D18519-BB0C-4063-8391-ED28033E4360}" type="pres">
      <dgm:prSet presAssocID="{D3B2A23D-9144-4135-BA27-4211CC1456EA}" presName="rootText" presStyleLbl="node1" presStyleIdx="1" presStyleCnt="5" custScaleX="131020" custScaleY="55155"/>
      <dgm:spPr/>
    </dgm:pt>
    <dgm:pt modelId="{73B10CC8-B6A0-4EC7-ADE3-8C81AB2C9B43}" type="pres">
      <dgm:prSet presAssocID="{D3B2A23D-9144-4135-BA27-4211CC1456EA}" presName="rootConnector" presStyleLbl="node1" presStyleIdx="1" presStyleCnt="5"/>
      <dgm:spPr/>
    </dgm:pt>
    <dgm:pt modelId="{575BDBB5-725E-4D83-8072-988D434DFC3D}" type="pres">
      <dgm:prSet presAssocID="{D3B2A23D-9144-4135-BA27-4211CC1456EA}" presName="childShape" presStyleCnt="0"/>
      <dgm:spPr/>
    </dgm:pt>
    <dgm:pt modelId="{DE1124D8-53FC-4099-A0CF-13626256A5BA}" type="pres">
      <dgm:prSet presAssocID="{1E396742-0511-4636-AC6A-843B7376BC12}" presName="Name13" presStyleLbl="parChTrans1D2" presStyleIdx="2" presStyleCnt="10"/>
      <dgm:spPr/>
    </dgm:pt>
    <dgm:pt modelId="{E1D9411E-40BA-4BF0-AFC8-7D88417AE494}" type="pres">
      <dgm:prSet presAssocID="{615F7A95-336B-4124-B5B5-D55786500B47}" presName="childText" presStyleLbl="bgAcc1" presStyleIdx="2" presStyleCnt="10" custScaleX="168485" custScaleY="78942" custLinFactNeighborX="943">
        <dgm:presLayoutVars>
          <dgm:bulletEnabled val="1"/>
        </dgm:presLayoutVars>
      </dgm:prSet>
      <dgm:spPr/>
    </dgm:pt>
    <dgm:pt modelId="{E8343080-50F6-44FE-83C2-01D9D115E797}" type="pres">
      <dgm:prSet presAssocID="{0E4A65ED-8B7E-4E81-BD21-A3DA1201104F}" presName="Name13" presStyleLbl="parChTrans1D2" presStyleIdx="3" presStyleCnt="10"/>
      <dgm:spPr/>
    </dgm:pt>
    <dgm:pt modelId="{58C84449-E19F-4C2C-B2E2-A3F9B5FB23EA}" type="pres">
      <dgm:prSet presAssocID="{12177682-0179-4055-A01F-4435AA86713D}" presName="childText" presStyleLbl="bgAcc1" presStyleIdx="3" presStyleCnt="10" custScaleX="168485" custScaleY="286685" custLinFactNeighborX="1418" custLinFactNeighborY="3282">
        <dgm:presLayoutVars>
          <dgm:bulletEnabled val="1"/>
        </dgm:presLayoutVars>
      </dgm:prSet>
      <dgm:spPr/>
    </dgm:pt>
    <dgm:pt modelId="{F0F78A17-4B4B-4E67-A159-1D84150EC1A2}" type="pres">
      <dgm:prSet presAssocID="{C3AF5379-D057-429E-B368-05607663B406}" presName="root" presStyleCnt="0"/>
      <dgm:spPr/>
    </dgm:pt>
    <dgm:pt modelId="{DDD7E4C9-462E-420F-93C5-00645B38A5B7}" type="pres">
      <dgm:prSet presAssocID="{C3AF5379-D057-429E-B368-05607663B406}" presName="rootComposite" presStyleCnt="0"/>
      <dgm:spPr/>
    </dgm:pt>
    <dgm:pt modelId="{6E64007D-FAF9-4984-BAEF-8563854070DF}" type="pres">
      <dgm:prSet presAssocID="{C3AF5379-D057-429E-B368-05607663B406}" presName="rootText" presStyleLbl="node1" presStyleIdx="2" presStyleCnt="5" custScaleX="131020" custScaleY="55155"/>
      <dgm:spPr/>
    </dgm:pt>
    <dgm:pt modelId="{CC49F4B3-17EB-4FEB-A211-1F10640B7535}" type="pres">
      <dgm:prSet presAssocID="{C3AF5379-D057-429E-B368-05607663B406}" presName="rootConnector" presStyleLbl="node1" presStyleIdx="2" presStyleCnt="5"/>
      <dgm:spPr/>
    </dgm:pt>
    <dgm:pt modelId="{0A2FCE42-2699-4E10-9164-4180864631AD}" type="pres">
      <dgm:prSet presAssocID="{C3AF5379-D057-429E-B368-05607663B406}" presName="childShape" presStyleCnt="0"/>
      <dgm:spPr/>
    </dgm:pt>
    <dgm:pt modelId="{7CC86B3D-84FF-4A41-B87D-D3848A3189B5}" type="pres">
      <dgm:prSet presAssocID="{B2D1144B-4B37-4603-A5D5-2EC6CB414EE6}" presName="Name13" presStyleLbl="parChTrans1D2" presStyleIdx="4" presStyleCnt="10"/>
      <dgm:spPr/>
    </dgm:pt>
    <dgm:pt modelId="{0840DFCB-2FBC-4174-90AA-BF4544EFB75E}" type="pres">
      <dgm:prSet presAssocID="{E5B947DD-89D7-484C-A15C-434F150ADE9C}" presName="childText" presStyleLbl="bgAcc1" presStyleIdx="4" presStyleCnt="10" custScaleX="168485" custScaleY="78942" custLinFactNeighborX="943">
        <dgm:presLayoutVars>
          <dgm:bulletEnabled val="1"/>
        </dgm:presLayoutVars>
      </dgm:prSet>
      <dgm:spPr/>
    </dgm:pt>
    <dgm:pt modelId="{81616B28-EE38-4814-A899-3D696B7571FE}" type="pres">
      <dgm:prSet presAssocID="{8B4549C9-8CC5-46EF-AADC-E8A1A46BCDBF}" presName="Name13" presStyleLbl="parChTrans1D2" presStyleIdx="5" presStyleCnt="10"/>
      <dgm:spPr/>
    </dgm:pt>
    <dgm:pt modelId="{1028A99F-5D67-4F2B-9F51-79263D48898E}" type="pres">
      <dgm:prSet presAssocID="{64682BB3-7EE4-459C-ACB6-1E0CC8E43265}" presName="childText" presStyleLbl="bgAcc1" presStyleIdx="5" presStyleCnt="10" custScaleX="168485" custScaleY="286685" custLinFactNeighborX="1418" custLinFactNeighborY="3282">
        <dgm:presLayoutVars>
          <dgm:bulletEnabled val="1"/>
        </dgm:presLayoutVars>
      </dgm:prSet>
      <dgm:spPr/>
    </dgm:pt>
    <dgm:pt modelId="{404467ED-DC74-4F1D-9C51-3B2CDC2CF464}" type="pres">
      <dgm:prSet presAssocID="{29D71EB9-C7F0-4D50-91D8-EFC905BCCED5}" presName="root" presStyleCnt="0"/>
      <dgm:spPr/>
    </dgm:pt>
    <dgm:pt modelId="{2FE62319-9151-4DDD-A1DC-1F54B5CE087C}" type="pres">
      <dgm:prSet presAssocID="{29D71EB9-C7F0-4D50-91D8-EFC905BCCED5}" presName="rootComposite" presStyleCnt="0"/>
      <dgm:spPr/>
    </dgm:pt>
    <dgm:pt modelId="{D842E3F7-C10E-4867-B75F-B38E5576D11A}" type="pres">
      <dgm:prSet presAssocID="{29D71EB9-C7F0-4D50-91D8-EFC905BCCED5}" presName="rootText" presStyleLbl="node1" presStyleIdx="3" presStyleCnt="5" custScaleX="131020" custScaleY="55155"/>
      <dgm:spPr/>
    </dgm:pt>
    <dgm:pt modelId="{FE7762AE-89FB-4B81-9537-4508C9423276}" type="pres">
      <dgm:prSet presAssocID="{29D71EB9-C7F0-4D50-91D8-EFC905BCCED5}" presName="rootConnector" presStyleLbl="node1" presStyleIdx="3" presStyleCnt="5"/>
      <dgm:spPr/>
    </dgm:pt>
    <dgm:pt modelId="{E786822A-2EDC-46D5-BC8C-505F74ACE5D9}" type="pres">
      <dgm:prSet presAssocID="{29D71EB9-C7F0-4D50-91D8-EFC905BCCED5}" presName="childShape" presStyleCnt="0"/>
      <dgm:spPr/>
    </dgm:pt>
    <dgm:pt modelId="{7FC95B8B-25EB-4A09-9A9A-4533D4CE3A5E}" type="pres">
      <dgm:prSet presAssocID="{1FAE14F7-9D5F-4ECE-8E61-8A8D64A87230}" presName="Name13" presStyleLbl="parChTrans1D2" presStyleIdx="6" presStyleCnt="10"/>
      <dgm:spPr/>
    </dgm:pt>
    <dgm:pt modelId="{E4E6F124-580D-4EE8-B25A-245D2D932AE1}" type="pres">
      <dgm:prSet presAssocID="{C20F2615-5677-448A-BE62-3F0D1184CC13}" presName="childText" presStyleLbl="bgAcc1" presStyleIdx="6" presStyleCnt="10" custScaleX="168485" custScaleY="78942" custLinFactNeighborX="943">
        <dgm:presLayoutVars>
          <dgm:bulletEnabled val="1"/>
        </dgm:presLayoutVars>
      </dgm:prSet>
      <dgm:spPr/>
    </dgm:pt>
    <dgm:pt modelId="{133EE889-B8E4-4FAA-AA39-65CED3516E8F}" type="pres">
      <dgm:prSet presAssocID="{C5CC3B14-68F8-4B88-B52B-F8336092C876}" presName="Name13" presStyleLbl="parChTrans1D2" presStyleIdx="7" presStyleCnt="10"/>
      <dgm:spPr/>
    </dgm:pt>
    <dgm:pt modelId="{16160E8C-AF1F-4C9A-A90B-CEF5331D7420}" type="pres">
      <dgm:prSet presAssocID="{261E70F9-305A-4402-BA7B-D8FEFEBDAACB}" presName="childText" presStyleLbl="bgAcc1" presStyleIdx="7" presStyleCnt="10" custScaleX="168485" custScaleY="286685" custLinFactNeighborX="942" custLinFactNeighborY="3282">
        <dgm:presLayoutVars>
          <dgm:bulletEnabled val="1"/>
        </dgm:presLayoutVars>
      </dgm:prSet>
      <dgm:spPr/>
    </dgm:pt>
    <dgm:pt modelId="{0EFA1F5F-DE30-4E63-A141-1E7C31C2D8B9}" type="pres">
      <dgm:prSet presAssocID="{9222E53D-EF6C-442E-8C1B-5DB7CBFF4774}" presName="root" presStyleCnt="0"/>
      <dgm:spPr/>
    </dgm:pt>
    <dgm:pt modelId="{3BE92E04-DC07-4B60-9623-057A7321BE62}" type="pres">
      <dgm:prSet presAssocID="{9222E53D-EF6C-442E-8C1B-5DB7CBFF4774}" presName="rootComposite" presStyleCnt="0"/>
      <dgm:spPr/>
    </dgm:pt>
    <dgm:pt modelId="{1C7A72CD-1807-4449-8CEB-B60F19771546}" type="pres">
      <dgm:prSet presAssocID="{9222E53D-EF6C-442E-8C1B-5DB7CBFF4774}" presName="rootText" presStyleLbl="node1" presStyleIdx="4" presStyleCnt="5" custScaleX="131020" custScaleY="55155"/>
      <dgm:spPr/>
    </dgm:pt>
    <dgm:pt modelId="{1FBE2BAA-D9B4-4262-9F23-A042D937D7AD}" type="pres">
      <dgm:prSet presAssocID="{9222E53D-EF6C-442E-8C1B-5DB7CBFF4774}" presName="rootConnector" presStyleLbl="node1" presStyleIdx="4" presStyleCnt="5"/>
      <dgm:spPr/>
    </dgm:pt>
    <dgm:pt modelId="{9A97DBD7-E928-40DA-9CCD-047834E21055}" type="pres">
      <dgm:prSet presAssocID="{9222E53D-EF6C-442E-8C1B-5DB7CBFF4774}" presName="childShape" presStyleCnt="0"/>
      <dgm:spPr/>
    </dgm:pt>
    <dgm:pt modelId="{A32156F5-E22E-43F7-97F1-1250F54330DE}" type="pres">
      <dgm:prSet presAssocID="{72FB0578-C6FD-468D-928E-51AFA2B83E63}" presName="Name13" presStyleLbl="parChTrans1D2" presStyleIdx="8" presStyleCnt="10"/>
      <dgm:spPr/>
    </dgm:pt>
    <dgm:pt modelId="{EE28E2BB-A596-4FD8-9E05-1795315AB139}" type="pres">
      <dgm:prSet presAssocID="{E5F87717-17FE-4866-ADD1-3A988A764A7F}" presName="childText" presStyleLbl="bgAcc1" presStyleIdx="8" presStyleCnt="10" custScaleX="168485" custScaleY="78942" custLinFactNeighborX="62">
        <dgm:presLayoutVars>
          <dgm:bulletEnabled val="1"/>
        </dgm:presLayoutVars>
      </dgm:prSet>
      <dgm:spPr/>
    </dgm:pt>
    <dgm:pt modelId="{77F8295C-27C9-4CE4-8F69-C1629411A252}" type="pres">
      <dgm:prSet presAssocID="{A5AEDF6E-CC88-4835-875E-F1595A765338}" presName="Name13" presStyleLbl="parChTrans1D2" presStyleIdx="9" presStyleCnt="10"/>
      <dgm:spPr/>
    </dgm:pt>
    <dgm:pt modelId="{7BA37E59-9876-4EC9-9B42-04F23718213D}" type="pres">
      <dgm:prSet presAssocID="{3735E300-741B-45D3-9DEB-399618C363B0}" presName="childText" presStyleLbl="bgAcc1" presStyleIdx="9" presStyleCnt="10" custScaleX="168485" custScaleY="286685" custLinFactNeighborX="652">
        <dgm:presLayoutVars>
          <dgm:bulletEnabled val="1"/>
        </dgm:presLayoutVars>
      </dgm:prSet>
      <dgm:spPr/>
    </dgm:pt>
  </dgm:ptLst>
  <dgm:cxnLst>
    <dgm:cxn modelId="{E3E92D0F-254F-44DF-B675-B17E339AE982}" type="presOf" srcId="{CDEEBDCC-0E31-4463-A75D-303EFB07C0A1}" destId="{088FB211-B8C4-43E2-AA4E-99BAD12ED31F}" srcOrd="0" destOrd="0" presId="urn:microsoft.com/office/officeart/2005/8/layout/hierarchy3"/>
    <dgm:cxn modelId="{8CC87010-38C1-46C0-B94A-632D121F1C9D}" type="presOf" srcId="{8B4549C9-8CC5-46EF-AADC-E8A1A46BCDBF}" destId="{81616B28-EE38-4814-A899-3D696B7571FE}" srcOrd="0" destOrd="0" presId="urn:microsoft.com/office/officeart/2005/8/layout/hierarchy3"/>
    <dgm:cxn modelId="{AA867217-2C3A-42CD-828B-55197D1ABE07}" type="presOf" srcId="{C3AF5379-D057-429E-B368-05607663B406}" destId="{6E64007D-FAF9-4984-BAEF-8563854070DF}" srcOrd="0" destOrd="0" presId="urn:microsoft.com/office/officeart/2005/8/layout/hierarchy3"/>
    <dgm:cxn modelId="{C7D5A619-3DA4-46D9-A8C6-3180F75A01B2}" type="presOf" srcId="{615F7A95-336B-4124-B5B5-D55786500B47}" destId="{E1D9411E-40BA-4BF0-AFC8-7D88417AE494}" srcOrd="0" destOrd="0" presId="urn:microsoft.com/office/officeart/2005/8/layout/hierarchy3"/>
    <dgm:cxn modelId="{C3B8111A-D8F8-4D55-8AAA-AC3CEC2595AE}" type="presOf" srcId="{D3B2A23D-9144-4135-BA27-4211CC1456EA}" destId="{B1D18519-BB0C-4063-8391-ED28033E4360}" srcOrd="0" destOrd="0" presId="urn:microsoft.com/office/officeart/2005/8/layout/hierarchy3"/>
    <dgm:cxn modelId="{74B60C1C-BE64-4D8F-8DB5-F982A9236343}" srcId="{2A5ABFFA-F03B-47D0-8FF6-B73B4B610D86}" destId="{0022A05F-4326-4D5D-A66C-A0E63BFE32E6}" srcOrd="0" destOrd="0" parTransId="{F80369B9-6D23-490A-A720-BEF68A46427D}" sibTransId="{0F9417FA-7CEE-41EC-A97C-32721943B3DF}"/>
    <dgm:cxn modelId="{C5F79227-9E49-4A0F-8CA4-028C7B0C3ADF}" type="presOf" srcId="{2A5ABFFA-F03B-47D0-8FF6-B73B4B610D86}" destId="{AE411CFC-2238-4F1E-9FCC-FB40A7C1BD73}" srcOrd="0" destOrd="0" presId="urn:microsoft.com/office/officeart/2005/8/layout/hierarchy3"/>
    <dgm:cxn modelId="{29755F28-9E5B-4819-8BB9-FC04E86DAD8A}" type="presOf" srcId="{3735E300-741B-45D3-9DEB-399618C363B0}" destId="{7BA37E59-9876-4EC9-9B42-04F23718213D}" srcOrd="0" destOrd="0" presId="urn:microsoft.com/office/officeart/2005/8/layout/hierarchy3"/>
    <dgm:cxn modelId="{09308F28-E1D8-47D4-8B7C-B6B48E231B1A}" type="presOf" srcId="{9222E53D-EF6C-442E-8C1B-5DB7CBFF4774}" destId="{1FBE2BAA-D9B4-4262-9F23-A042D937D7AD}" srcOrd="1" destOrd="0" presId="urn:microsoft.com/office/officeart/2005/8/layout/hierarchy3"/>
    <dgm:cxn modelId="{C496D22E-4B5C-44A4-8DBA-DE8DA943691A}" srcId="{C3AF5379-D057-429E-B368-05607663B406}" destId="{64682BB3-7EE4-459C-ACB6-1E0CC8E43265}" srcOrd="1" destOrd="0" parTransId="{8B4549C9-8CC5-46EF-AADC-E8A1A46BCDBF}" sibTransId="{EF3321AE-01D9-4AF3-B809-2E62B2437A11}"/>
    <dgm:cxn modelId="{B8048C32-74BF-4DAA-8993-E9351E30715B}" type="presOf" srcId="{29D71EB9-C7F0-4D50-91D8-EFC905BCCED5}" destId="{D842E3F7-C10E-4867-B75F-B38E5576D11A}" srcOrd="0" destOrd="0" presId="urn:microsoft.com/office/officeart/2005/8/layout/hierarchy3"/>
    <dgm:cxn modelId="{13A7623C-C5B9-43E5-85CA-A57558024FBC}" srcId="{2A5ABFFA-F03B-47D0-8FF6-B73B4B610D86}" destId="{9222E53D-EF6C-442E-8C1B-5DB7CBFF4774}" srcOrd="4" destOrd="0" parTransId="{99F5B745-B08F-403F-90A3-B42018A178B2}" sibTransId="{A4824199-9E6D-4B5B-8A80-18AD959F57D5}"/>
    <dgm:cxn modelId="{87B56140-6694-4506-90DC-5DE92A0ECC5B}" type="presOf" srcId="{D3B2A23D-9144-4135-BA27-4211CC1456EA}" destId="{73B10CC8-B6A0-4EC7-ADE3-8C81AB2C9B43}" srcOrd="1" destOrd="0" presId="urn:microsoft.com/office/officeart/2005/8/layout/hierarchy3"/>
    <dgm:cxn modelId="{263F0660-6712-44C8-A497-7D0090A65074}" type="presOf" srcId="{1E396742-0511-4636-AC6A-843B7376BC12}" destId="{DE1124D8-53FC-4099-A0CF-13626256A5BA}" srcOrd="0" destOrd="0" presId="urn:microsoft.com/office/officeart/2005/8/layout/hierarchy3"/>
    <dgm:cxn modelId="{89B67061-52BF-46E4-AB80-54C712F8219A}" srcId="{2A5ABFFA-F03B-47D0-8FF6-B73B4B610D86}" destId="{D3B2A23D-9144-4135-BA27-4211CC1456EA}" srcOrd="1" destOrd="0" parTransId="{1BAEB3E0-EBB6-4122-8A82-991E93E79569}" sibTransId="{3308D8DF-595F-4A9D-9E01-033275388AFC}"/>
    <dgm:cxn modelId="{A9ED2443-6CBE-4368-98B9-2143A4A24C71}" type="presOf" srcId="{9222E53D-EF6C-442E-8C1B-5DB7CBFF4774}" destId="{1C7A72CD-1807-4449-8CEB-B60F19771546}" srcOrd="0" destOrd="0" presId="urn:microsoft.com/office/officeart/2005/8/layout/hierarchy3"/>
    <dgm:cxn modelId="{66ED1E64-13BB-4AF1-8EEB-6C6431FB74B9}" type="presOf" srcId="{E5B947DD-89D7-484C-A15C-434F150ADE9C}" destId="{0840DFCB-2FBC-4174-90AA-BF4544EFB75E}" srcOrd="0" destOrd="0" presId="urn:microsoft.com/office/officeart/2005/8/layout/hierarchy3"/>
    <dgm:cxn modelId="{F855BD65-2CE1-4C22-824C-9042D1A7BCA4}" type="presOf" srcId="{D0643164-ABA2-4529-9657-1E88678B6EEB}" destId="{45616141-41A2-463B-8CF4-165F3CD57BAD}" srcOrd="0" destOrd="0" presId="urn:microsoft.com/office/officeart/2005/8/layout/hierarchy3"/>
    <dgm:cxn modelId="{1C80556C-FEC2-47D0-A8C4-DF5F6F3C385A}" type="presOf" srcId="{72FB0578-C6FD-468D-928E-51AFA2B83E63}" destId="{A32156F5-E22E-43F7-97F1-1250F54330DE}" srcOrd="0" destOrd="0" presId="urn:microsoft.com/office/officeart/2005/8/layout/hierarchy3"/>
    <dgm:cxn modelId="{0C0C1E4F-813F-4E71-8FEC-87A51DEE5750}" type="presOf" srcId="{1FAE14F7-9D5F-4ECE-8E61-8A8D64A87230}" destId="{7FC95B8B-25EB-4A09-9A9A-4533D4CE3A5E}" srcOrd="0" destOrd="0" presId="urn:microsoft.com/office/officeart/2005/8/layout/hierarchy3"/>
    <dgm:cxn modelId="{C1079772-8DCF-40EA-B647-9D1DA57C877C}" srcId="{29D71EB9-C7F0-4D50-91D8-EFC905BCCED5}" destId="{C20F2615-5677-448A-BE62-3F0D1184CC13}" srcOrd="0" destOrd="0" parTransId="{1FAE14F7-9D5F-4ECE-8E61-8A8D64A87230}" sibTransId="{25590163-E2F7-4309-BEC4-7791F2FC7DD0}"/>
    <dgm:cxn modelId="{8A044587-6847-44F9-B2A7-7B9CB371F5EB}" type="presOf" srcId="{0022A05F-4326-4D5D-A66C-A0E63BFE32E6}" destId="{B9209D23-1778-4562-9180-6AB008981294}" srcOrd="0" destOrd="0" presId="urn:microsoft.com/office/officeart/2005/8/layout/hierarchy3"/>
    <dgm:cxn modelId="{35A73A88-B9BF-4694-A8DA-BC0B3AE18CD6}" srcId="{2A5ABFFA-F03B-47D0-8FF6-B73B4B610D86}" destId="{29D71EB9-C7F0-4D50-91D8-EFC905BCCED5}" srcOrd="3" destOrd="0" parTransId="{77CD5A85-2B53-41AE-BC77-936599B8D0EE}" sibTransId="{C657A3AC-BEE3-4695-A2C4-80DF4E6CAE48}"/>
    <dgm:cxn modelId="{D7459E8A-AA34-4BF2-A4AE-6C1FDC642F9C}" type="presOf" srcId="{C3AF5379-D057-429E-B368-05607663B406}" destId="{CC49F4B3-17EB-4FEB-A211-1F10640B7535}" srcOrd="1" destOrd="0" presId="urn:microsoft.com/office/officeart/2005/8/layout/hierarchy3"/>
    <dgm:cxn modelId="{62C91692-ADEB-4E45-BD17-D84F52457AEE}" srcId="{D3B2A23D-9144-4135-BA27-4211CC1456EA}" destId="{12177682-0179-4055-A01F-4435AA86713D}" srcOrd="1" destOrd="0" parTransId="{0E4A65ED-8B7E-4E81-BD21-A3DA1201104F}" sibTransId="{3B7A1AED-2408-4CAA-803E-192CA5736293}"/>
    <dgm:cxn modelId="{42A6AC92-FFAC-48E7-9398-84117093E509}" srcId="{0022A05F-4326-4D5D-A66C-A0E63BFE32E6}" destId="{008CD84A-159E-4C35-89F6-92DF3850C4B6}" srcOrd="1" destOrd="0" parTransId="{D0643164-ABA2-4529-9657-1E88678B6EEB}" sibTransId="{0776673B-1D4D-4C66-8E56-79F8ECDE5A92}"/>
    <dgm:cxn modelId="{C4309997-AF24-41C0-B4DE-E889A4CF72A8}" srcId="{D3B2A23D-9144-4135-BA27-4211CC1456EA}" destId="{615F7A95-336B-4124-B5B5-D55786500B47}" srcOrd="0" destOrd="0" parTransId="{1E396742-0511-4636-AC6A-843B7376BC12}" sibTransId="{D943B630-0BFE-4FF2-AE3B-EC72F3143AAB}"/>
    <dgm:cxn modelId="{36F42D98-AE6E-4A67-A71E-460E30D85B9E}" type="presOf" srcId="{0E4A65ED-8B7E-4E81-BD21-A3DA1201104F}" destId="{E8343080-50F6-44FE-83C2-01D9D115E797}" srcOrd="0" destOrd="0" presId="urn:microsoft.com/office/officeart/2005/8/layout/hierarchy3"/>
    <dgm:cxn modelId="{6A21C699-AF3A-4714-8012-D3ACCFFFBC13}" type="presOf" srcId="{29D71EB9-C7F0-4D50-91D8-EFC905BCCED5}" destId="{FE7762AE-89FB-4B81-9537-4508C9423276}" srcOrd="1" destOrd="0" presId="urn:microsoft.com/office/officeart/2005/8/layout/hierarchy3"/>
    <dgm:cxn modelId="{F14AFCAC-95FF-473D-A53F-EBD64A15EB68}" type="presOf" srcId="{B2D1144B-4B37-4603-A5D5-2EC6CB414EE6}" destId="{7CC86B3D-84FF-4A41-B87D-D3848A3189B5}" srcOrd="0" destOrd="0" presId="urn:microsoft.com/office/officeart/2005/8/layout/hierarchy3"/>
    <dgm:cxn modelId="{1FC958AD-0299-41D5-8606-B252BEDE6D77}" type="presOf" srcId="{C5CC3B14-68F8-4B88-B52B-F8336092C876}" destId="{133EE889-B8E4-4FAA-AA39-65CED3516E8F}" srcOrd="0" destOrd="0" presId="urn:microsoft.com/office/officeart/2005/8/layout/hierarchy3"/>
    <dgm:cxn modelId="{318760B2-9ED3-43E5-93A4-35B6C937A40D}" type="presOf" srcId="{008CD84A-159E-4C35-89F6-92DF3850C4B6}" destId="{6C62D983-7DD8-4F91-821B-58AC130D2E89}" srcOrd="0" destOrd="0" presId="urn:microsoft.com/office/officeart/2005/8/layout/hierarchy3"/>
    <dgm:cxn modelId="{E97FDCB4-718D-4899-B3BF-C0027EEFA639}" srcId="{0022A05F-4326-4D5D-A66C-A0E63BFE32E6}" destId="{C1F81099-C58F-4710-88F0-1D141E6EEB46}" srcOrd="0" destOrd="0" parTransId="{CDEEBDCC-0E31-4463-A75D-303EFB07C0A1}" sibTransId="{FCBD28EF-B3FE-46DC-9898-ED339634555E}"/>
    <dgm:cxn modelId="{69108EB7-4B20-43E1-93EC-E8C71B6A4C18}" type="presOf" srcId="{261E70F9-305A-4402-BA7B-D8FEFEBDAACB}" destId="{16160E8C-AF1F-4C9A-A90B-CEF5331D7420}" srcOrd="0" destOrd="0" presId="urn:microsoft.com/office/officeart/2005/8/layout/hierarchy3"/>
    <dgm:cxn modelId="{8908AEC5-7511-40F5-BF4B-8E95F36AAAB4}" srcId="{9222E53D-EF6C-442E-8C1B-5DB7CBFF4774}" destId="{E5F87717-17FE-4866-ADD1-3A988A764A7F}" srcOrd="0" destOrd="0" parTransId="{72FB0578-C6FD-468D-928E-51AFA2B83E63}" sibTransId="{59B83914-88A6-400B-BB8F-EF31F80627E5}"/>
    <dgm:cxn modelId="{9ECB92CA-7F6D-43A6-8007-EB89E625597A}" type="presOf" srcId="{A5AEDF6E-CC88-4835-875E-F1595A765338}" destId="{77F8295C-27C9-4CE4-8F69-C1629411A252}" srcOrd="0" destOrd="0" presId="urn:microsoft.com/office/officeart/2005/8/layout/hierarchy3"/>
    <dgm:cxn modelId="{C42F01D2-29EF-4E40-9B1B-32B6B4F00EE2}" type="presOf" srcId="{C1F81099-C58F-4710-88F0-1D141E6EEB46}" destId="{0AABEA53-3E57-48FC-BE2E-316DE23BC154}" srcOrd="0" destOrd="0" presId="urn:microsoft.com/office/officeart/2005/8/layout/hierarchy3"/>
    <dgm:cxn modelId="{6BBB3AD5-C14F-4772-8FB0-B061B2148048}" type="presOf" srcId="{E5F87717-17FE-4866-ADD1-3A988A764A7F}" destId="{EE28E2BB-A596-4FD8-9E05-1795315AB139}" srcOrd="0" destOrd="0" presId="urn:microsoft.com/office/officeart/2005/8/layout/hierarchy3"/>
    <dgm:cxn modelId="{7FE969D5-C5FC-4403-ABEC-3E980334E657}" type="presOf" srcId="{C20F2615-5677-448A-BE62-3F0D1184CC13}" destId="{E4E6F124-580D-4EE8-B25A-245D2D932AE1}" srcOrd="0" destOrd="0" presId="urn:microsoft.com/office/officeart/2005/8/layout/hierarchy3"/>
    <dgm:cxn modelId="{063D70D6-63FD-4E6B-B942-55911EF9A0DD}" type="presOf" srcId="{0022A05F-4326-4D5D-A66C-A0E63BFE32E6}" destId="{96532A8B-D970-440B-A540-AAB878546A0A}" srcOrd="1" destOrd="0" presId="urn:microsoft.com/office/officeart/2005/8/layout/hierarchy3"/>
    <dgm:cxn modelId="{0B56AADC-376C-4657-8296-DB80B5E65F65}" type="presOf" srcId="{12177682-0179-4055-A01F-4435AA86713D}" destId="{58C84449-E19F-4C2C-B2E2-A3F9B5FB23EA}" srcOrd="0" destOrd="0" presId="urn:microsoft.com/office/officeart/2005/8/layout/hierarchy3"/>
    <dgm:cxn modelId="{CF2055E9-9882-4FEF-BA99-680ABF57676C}" srcId="{9222E53D-EF6C-442E-8C1B-5DB7CBFF4774}" destId="{3735E300-741B-45D3-9DEB-399618C363B0}" srcOrd="1" destOrd="0" parTransId="{A5AEDF6E-CC88-4835-875E-F1595A765338}" sibTransId="{D7DDDEDC-261F-4E53-9FA9-AA1DCFD928BB}"/>
    <dgm:cxn modelId="{BF1FA6ED-D375-4A55-8C7C-4C040E3866EA}" srcId="{2A5ABFFA-F03B-47D0-8FF6-B73B4B610D86}" destId="{C3AF5379-D057-429E-B368-05607663B406}" srcOrd="2" destOrd="0" parTransId="{16BEE137-7EF9-4F7E-8A68-1256837E4ABE}" sibTransId="{C6B9315C-7884-4380-8D34-FF57E9A86F11}"/>
    <dgm:cxn modelId="{45CB58F5-C1B2-476C-951F-8F509F6FF4F9}" type="presOf" srcId="{64682BB3-7EE4-459C-ACB6-1E0CC8E43265}" destId="{1028A99F-5D67-4F2B-9F51-79263D48898E}" srcOrd="0" destOrd="0" presId="urn:microsoft.com/office/officeart/2005/8/layout/hierarchy3"/>
    <dgm:cxn modelId="{8004C1F8-8D88-4EB1-BE6E-7A9F74AC5588}" srcId="{C3AF5379-D057-429E-B368-05607663B406}" destId="{E5B947DD-89D7-484C-A15C-434F150ADE9C}" srcOrd="0" destOrd="0" parTransId="{B2D1144B-4B37-4603-A5D5-2EC6CB414EE6}" sibTransId="{8A849BC7-F8D4-4791-A601-FCD527DAFCA2}"/>
    <dgm:cxn modelId="{4B5BC9FF-4BD3-478D-AAA7-D967335BB0B3}" srcId="{29D71EB9-C7F0-4D50-91D8-EFC905BCCED5}" destId="{261E70F9-305A-4402-BA7B-D8FEFEBDAACB}" srcOrd="1" destOrd="0" parTransId="{C5CC3B14-68F8-4B88-B52B-F8336092C876}" sibTransId="{CA1AD028-1303-4607-82F8-47CEB9788835}"/>
    <dgm:cxn modelId="{E5D80515-21F1-4C9E-90A7-6FDD4BDD618B}" type="presParOf" srcId="{AE411CFC-2238-4F1E-9FCC-FB40A7C1BD73}" destId="{1FBC5E32-03AC-4AAF-A57E-60BAC0DA5AF0}" srcOrd="0" destOrd="0" presId="urn:microsoft.com/office/officeart/2005/8/layout/hierarchy3"/>
    <dgm:cxn modelId="{576C2519-98B5-43B6-9016-E36FCBA1ADC0}" type="presParOf" srcId="{1FBC5E32-03AC-4AAF-A57E-60BAC0DA5AF0}" destId="{065CB526-1733-4F6B-9455-730C5B8C579F}" srcOrd="0" destOrd="0" presId="urn:microsoft.com/office/officeart/2005/8/layout/hierarchy3"/>
    <dgm:cxn modelId="{66D7D625-E006-4AA6-8017-CFB2546018B4}" type="presParOf" srcId="{065CB526-1733-4F6B-9455-730C5B8C579F}" destId="{B9209D23-1778-4562-9180-6AB008981294}" srcOrd="0" destOrd="0" presId="urn:microsoft.com/office/officeart/2005/8/layout/hierarchy3"/>
    <dgm:cxn modelId="{C092AB1B-8F24-4462-B931-D897A2D431D6}" type="presParOf" srcId="{065CB526-1733-4F6B-9455-730C5B8C579F}" destId="{96532A8B-D970-440B-A540-AAB878546A0A}" srcOrd="1" destOrd="0" presId="urn:microsoft.com/office/officeart/2005/8/layout/hierarchy3"/>
    <dgm:cxn modelId="{AFFEB7B7-4C54-46D4-968A-804C4BE7C70A}" type="presParOf" srcId="{1FBC5E32-03AC-4AAF-A57E-60BAC0DA5AF0}" destId="{596CC044-1B37-46A8-B01D-3F5BC21FE811}" srcOrd="1" destOrd="0" presId="urn:microsoft.com/office/officeart/2005/8/layout/hierarchy3"/>
    <dgm:cxn modelId="{F2A40C00-0DDE-40C0-B7DB-A4AF61DBA12D}" type="presParOf" srcId="{596CC044-1B37-46A8-B01D-3F5BC21FE811}" destId="{088FB211-B8C4-43E2-AA4E-99BAD12ED31F}" srcOrd="0" destOrd="0" presId="urn:microsoft.com/office/officeart/2005/8/layout/hierarchy3"/>
    <dgm:cxn modelId="{F6791FD8-7DC4-4957-B9AF-A76B359F4ED3}" type="presParOf" srcId="{596CC044-1B37-46A8-B01D-3F5BC21FE811}" destId="{0AABEA53-3E57-48FC-BE2E-316DE23BC154}" srcOrd="1" destOrd="0" presId="urn:microsoft.com/office/officeart/2005/8/layout/hierarchy3"/>
    <dgm:cxn modelId="{27E4CBDE-5E3B-4FC8-B197-C4813222A963}" type="presParOf" srcId="{596CC044-1B37-46A8-B01D-3F5BC21FE811}" destId="{45616141-41A2-463B-8CF4-165F3CD57BAD}" srcOrd="2" destOrd="0" presId="urn:microsoft.com/office/officeart/2005/8/layout/hierarchy3"/>
    <dgm:cxn modelId="{2751138D-78F4-4B53-87F6-CFE11259165F}" type="presParOf" srcId="{596CC044-1B37-46A8-B01D-3F5BC21FE811}" destId="{6C62D983-7DD8-4F91-821B-58AC130D2E89}" srcOrd="3" destOrd="0" presId="urn:microsoft.com/office/officeart/2005/8/layout/hierarchy3"/>
    <dgm:cxn modelId="{F945DED5-CACB-498C-B2AE-BA45D0D643DB}" type="presParOf" srcId="{AE411CFC-2238-4F1E-9FCC-FB40A7C1BD73}" destId="{D9A6282C-F7C2-4F1E-B41C-DBC445333E83}" srcOrd="1" destOrd="0" presId="urn:microsoft.com/office/officeart/2005/8/layout/hierarchy3"/>
    <dgm:cxn modelId="{C51F542F-C3D3-4ED7-925C-78A305E38723}" type="presParOf" srcId="{D9A6282C-F7C2-4F1E-B41C-DBC445333E83}" destId="{D109023D-9BA8-4E53-B1B1-B913682EAC0F}" srcOrd="0" destOrd="0" presId="urn:microsoft.com/office/officeart/2005/8/layout/hierarchy3"/>
    <dgm:cxn modelId="{1EE9BA63-BFB9-4E7D-91F7-41139F088CAA}" type="presParOf" srcId="{D109023D-9BA8-4E53-B1B1-B913682EAC0F}" destId="{B1D18519-BB0C-4063-8391-ED28033E4360}" srcOrd="0" destOrd="0" presId="urn:microsoft.com/office/officeart/2005/8/layout/hierarchy3"/>
    <dgm:cxn modelId="{BFEB9A45-4893-49F6-8939-9164C018063E}" type="presParOf" srcId="{D109023D-9BA8-4E53-B1B1-B913682EAC0F}" destId="{73B10CC8-B6A0-4EC7-ADE3-8C81AB2C9B43}" srcOrd="1" destOrd="0" presId="urn:microsoft.com/office/officeart/2005/8/layout/hierarchy3"/>
    <dgm:cxn modelId="{9EF986B8-A4A7-426F-8F2B-5F022B16FC49}" type="presParOf" srcId="{D9A6282C-F7C2-4F1E-B41C-DBC445333E83}" destId="{575BDBB5-725E-4D83-8072-988D434DFC3D}" srcOrd="1" destOrd="0" presId="urn:microsoft.com/office/officeart/2005/8/layout/hierarchy3"/>
    <dgm:cxn modelId="{C9EE71CF-EE3D-4939-B49A-D80526537AB9}" type="presParOf" srcId="{575BDBB5-725E-4D83-8072-988D434DFC3D}" destId="{DE1124D8-53FC-4099-A0CF-13626256A5BA}" srcOrd="0" destOrd="0" presId="urn:microsoft.com/office/officeart/2005/8/layout/hierarchy3"/>
    <dgm:cxn modelId="{A7B0DDF7-2FA4-4AD8-847A-198F8BFC9499}" type="presParOf" srcId="{575BDBB5-725E-4D83-8072-988D434DFC3D}" destId="{E1D9411E-40BA-4BF0-AFC8-7D88417AE494}" srcOrd="1" destOrd="0" presId="urn:microsoft.com/office/officeart/2005/8/layout/hierarchy3"/>
    <dgm:cxn modelId="{244715C2-A3C7-4157-AC90-D28B84F8A4E8}" type="presParOf" srcId="{575BDBB5-725E-4D83-8072-988D434DFC3D}" destId="{E8343080-50F6-44FE-83C2-01D9D115E797}" srcOrd="2" destOrd="0" presId="urn:microsoft.com/office/officeart/2005/8/layout/hierarchy3"/>
    <dgm:cxn modelId="{C912FAE2-D31D-4E50-81E1-3572218DE138}" type="presParOf" srcId="{575BDBB5-725E-4D83-8072-988D434DFC3D}" destId="{58C84449-E19F-4C2C-B2E2-A3F9B5FB23EA}" srcOrd="3" destOrd="0" presId="urn:microsoft.com/office/officeart/2005/8/layout/hierarchy3"/>
    <dgm:cxn modelId="{A0B0A2BA-F810-44E8-9F0E-8029633A64D5}" type="presParOf" srcId="{AE411CFC-2238-4F1E-9FCC-FB40A7C1BD73}" destId="{F0F78A17-4B4B-4E67-A159-1D84150EC1A2}" srcOrd="2" destOrd="0" presId="urn:microsoft.com/office/officeart/2005/8/layout/hierarchy3"/>
    <dgm:cxn modelId="{8FF0A7BD-944A-487D-A60C-F4AA1F85B136}" type="presParOf" srcId="{F0F78A17-4B4B-4E67-A159-1D84150EC1A2}" destId="{DDD7E4C9-462E-420F-93C5-00645B38A5B7}" srcOrd="0" destOrd="0" presId="urn:microsoft.com/office/officeart/2005/8/layout/hierarchy3"/>
    <dgm:cxn modelId="{FE9D59ED-9FB9-42E0-A311-1C983E3A12BC}" type="presParOf" srcId="{DDD7E4C9-462E-420F-93C5-00645B38A5B7}" destId="{6E64007D-FAF9-4984-BAEF-8563854070DF}" srcOrd="0" destOrd="0" presId="urn:microsoft.com/office/officeart/2005/8/layout/hierarchy3"/>
    <dgm:cxn modelId="{0DADBBC3-66F1-4A59-80DF-1498AABC526D}" type="presParOf" srcId="{DDD7E4C9-462E-420F-93C5-00645B38A5B7}" destId="{CC49F4B3-17EB-4FEB-A211-1F10640B7535}" srcOrd="1" destOrd="0" presId="urn:microsoft.com/office/officeart/2005/8/layout/hierarchy3"/>
    <dgm:cxn modelId="{7B79F0AB-E98F-4DAA-898D-D0973D5D4BD7}" type="presParOf" srcId="{F0F78A17-4B4B-4E67-A159-1D84150EC1A2}" destId="{0A2FCE42-2699-4E10-9164-4180864631AD}" srcOrd="1" destOrd="0" presId="urn:microsoft.com/office/officeart/2005/8/layout/hierarchy3"/>
    <dgm:cxn modelId="{9A378C66-E8F2-442B-9EEE-1F6EE925D29F}" type="presParOf" srcId="{0A2FCE42-2699-4E10-9164-4180864631AD}" destId="{7CC86B3D-84FF-4A41-B87D-D3848A3189B5}" srcOrd="0" destOrd="0" presId="urn:microsoft.com/office/officeart/2005/8/layout/hierarchy3"/>
    <dgm:cxn modelId="{FC9F9953-724A-422B-BF84-5237FBC79A51}" type="presParOf" srcId="{0A2FCE42-2699-4E10-9164-4180864631AD}" destId="{0840DFCB-2FBC-4174-90AA-BF4544EFB75E}" srcOrd="1" destOrd="0" presId="urn:microsoft.com/office/officeart/2005/8/layout/hierarchy3"/>
    <dgm:cxn modelId="{76C0F675-A0A8-49D4-97C8-671EC2DC1B98}" type="presParOf" srcId="{0A2FCE42-2699-4E10-9164-4180864631AD}" destId="{81616B28-EE38-4814-A899-3D696B7571FE}" srcOrd="2" destOrd="0" presId="urn:microsoft.com/office/officeart/2005/8/layout/hierarchy3"/>
    <dgm:cxn modelId="{B4014D90-8A5A-4FA6-B9F0-806AE31FEF93}" type="presParOf" srcId="{0A2FCE42-2699-4E10-9164-4180864631AD}" destId="{1028A99F-5D67-4F2B-9F51-79263D48898E}" srcOrd="3" destOrd="0" presId="urn:microsoft.com/office/officeart/2005/8/layout/hierarchy3"/>
    <dgm:cxn modelId="{F8CFE935-E538-4BCC-B955-C73EA9BD6CBF}" type="presParOf" srcId="{AE411CFC-2238-4F1E-9FCC-FB40A7C1BD73}" destId="{404467ED-DC74-4F1D-9C51-3B2CDC2CF464}" srcOrd="3" destOrd="0" presId="urn:microsoft.com/office/officeart/2005/8/layout/hierarchy3"/>
    <dgm:cxn modelId="{A5A37135-F365-44EB-B00A-373DE78046EE}" type="presParOf" srcId="{404467ED-DC74-4F1D-9C51-3B2CDC2CF464}" destId="{2FE62319-9151-4DDD-A1DC-1F54B5CE087C}" srcOrd="0" destOrd="0" presId="urn:microsoft.com/office/officeart/2005/8/layout/hierarchy3"/>
    <dgm:cxn modelId="{B6DC23BF-929A-47BA-A2DB-6309B89552AA}" type="presParOf" srcId="{2FE62319-9151-4DDD-A1DC-1F54B5CE087C}" destId="{D842E3F7-C10E-4867-B75F-B38E5576D11A}" srcOrd="0" destOrd="0" presId="urn:microsoft.com/office/officeart/2005/8/layout/hierarchy3"/>
    <dgm:cxn modelId="{A37FBD9B-BDC8-491C-8600-DC41BEE1B364}" type="presParOf" srcId="{2FE62319-9151-4DDD-A1DC-1F54B5CE087C}" destId="{FE7762AE-89FB-4B81-9537-4508C9423276}" srcOrd="1" destOrd="0" presId="urn:microsoft.com/office/officeart/2005/8/layout/hierarchy3"/>
    <dgm:cxn modelId="{E253E959-C3B8-470F-B6AF-D3DD4FE13CA8}" type="presParOf" srcId="{404467ED-DC74-4F1D-9C51-3B2CDC2CF464}" destId="{E786822A-2EDC-46D5-BC8C-505F74ACE5D9}" srcOrd="1" destOrd="0" presId="urn:microsoft.com/office/officeart/2005/8/layout/hierarchy3"/>
    <dgm:cxn modelId="{64AC911B-1B8A-498F-87DE-9BA656FA3211}" type="presParOf" srcId="{E786822A-2EDC-46D5-BC8C-505F74ACE5D9}" destId="{7FC95B8B-25EB-4A09-9A9A-4533D4CE3A5E}" srcOrd="0" destOrd="0" presId="urn:microsoft.com/office/officeart/2005/8/layout/hierarchy3"/>
    <dgm:cxn modelId="{725D4104-1544-48F3-BA78-1DF5E787F00D}" type="presParOf" srcId="{E786822A-2EDC-46D5-BC8C-505F74ACE5D9}" destId="{E4E6F124-580D-4EE8-B25A-245D2D932AE1}" srcOrd="1" destOrd="0" presId="urn:microsoft.com/office/officeart/2005/8/layout/hierarchy3"/>
    <dgm:cxn modelId="{6D22231F-610C-4E51-8236-58C199978B14}" type="presParOf" srcId="{E786822A-2EDC-46D5-BC8C-505F74ACE5D9}" destId="{133EE889-B8E4-4FAA-AA39-65CED3516E8F}" srcOrd="2" destOrd="0" presId="urn:microsoft.com/office/officeart/2005/8/layout/hierarchy3"/>
    <dgm:cxn modelId="{F2BA19B1-1DC9-45E9-9C08-1AD2EB849D9F}" type="presParOf" srcId="{E786822A-2EDC-46D5-BC8C-505F74ACE5D9}" destId="{16160E8C-AF1F-4C9A-A90B-CEF5331D7420}" srcOrd="3" destOrd="0" presId="urn:microsoft.com/office/officeart/2005/8/layout/hierarchy3"/>
    <dgm:cxn modelId="{AFC45921-8788-46CB-BAE1-F0B37D513FD5}" type="presParOf" srcId="{AE411CFC-2238-4F1E-9FCC-FB40A7C1BD73}" destId="{0EFA1F5F-DE30-4E63-A141-1E7C31C2D8B9}" srcOrd="4" destOrd="0" presId="urn:microsoft.com/office/officeart/2005/8/layout/hierarchy3"/>
    <dgm:cxn modelId="{ADCB3E26-0B74-4AE3-8BE0-0225D16D57A5}" type="presParOf" srcId="{0EFA1F5F-DE30-4E63-A141-1E7C31C2D8B9}" destId="{3BE92E04-DC07-4B60-9623-057A7321BE62}" srcOrd="0" destOrd="0" presId="urn:microsoft.com/office/officeart/2005/8/layout/hierarchy3"/>
    <dgm:cxn modelId="{BE87C7A2-E3B1-4A40-A33E-EFAB44E8259F}" type="presParOf" srcId="{3BE92E04-DC07-4B60-9623-057A7321BE62}" destId="{1C7A72CD-1807-4449-8CEB-B60F19771546}" srcOrd="0" destOrd="0" presId="urn:microsoft.com/office/officeart/2005/8/layout/hierarchy3"/>
    <dgm:cxn modelId="{A3C5990B-FD5F-42ED-90EF-5F0F954394CD}" type="presParOf" srcId="{3BE92E04-DC07-4B60-9623-057A7321BE62}" destId="{1FBE2BAA-D9B4-4262-9F23-A042D937D7AD}" srcOrd="1" destOrd="0" presId="urn:microsoft.com/office/officeart/2005/8/layout/hierarchy3"/>
    <dgm:cxn modelId="{4DC41F75-5CC1-4819-AA59-9738C497DFFE}" type="presParOf" srcId="{0EFA1F5F-DE30-4E63-A141-1E7C31C2D8B9}" destId="{9A97DBD7-E928-40DA-9CCD-047834E21055}" srcOrd="1" destOrd="0" presId="urn:microsoft.com/office/officeart/2005/8/layout/hierarchy3"/>
    <dgm:cxn modelId="{79EE1472-18CE-4C75-94AC-A634ED162E7A}" type="presParOf" srcId="{9A97DBD7-E928-40DA-9CCD-047834E21055}" destId="{A32156F5-E22E-43F7-97F1-1250F54330DE}" srcOrd="0" destOrd="0" presId="urn:microsoft.com/office/officeart/2005/8/layout/hierarchy3"/>
    <dgm:cxn modelId="{F1DCD7A5-AA1F-4A7A-A1D1-56F25C48FC1A}" type="presParOf" srcId="{9A97DBD7-E928-40DA-9CCD-047834E21055}" destId="{EE28E2BB-A596-4FD8-9E05-1795315AB139}" srcOrd="1" destOrd="0" presId="urn:microsoft.com/office/officeart/2005/8/layout/hierarchy3"/>
    <dgm:cxn modelId="{6854A52B-5188-49B4-99FD-A597DB84B7DB}" type="presParOf" srcId="{9A97DBD7-E928-40DA-9CCD-047834E21055}" destId="{77F8295C-27C9-4CE4-8F69-C1629411A252}" srcOrd="2" destOrd="0" presId="urn:microsoft.com/office/officeart/2005/8/layout/hierarchy3"/>
    <dgm:cxn modelId="{12FD7005-A9C2-4419-9C05-DC05213FCE0F}" type="presParOf" srcId="{9A97DBD7-E928-40DA-9CCD-047834E21055}" destId="{7BA37E59-9876-4EC9-9B42-04F23718213D}"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910D07-0034-4AD7-9E37-25CF97EA0DDB}"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tr-TR"/>
        </a:p>
      </dgm:t>
    </dgm:pt>
    <dgm:pt modelId="{07C4EEFC-7D27-4149-BF20-EDA0F04FB49B}">
      <dgm:prSet phldrT="[Text]" custT="1"/>
      <dgm:spPr/>
      <dgm:t>
        <a:bodyPr/>
        <a:lstStyle/>
        <a:p>
          <a:r>
            <a:rPr lang="en-US" sz="1200" dirty="0">
              <a:latin typeface="Times New Roman" panose="02020603050405020304" pitchFamily="18" charset="0"/>
              <a:cs typeface="Times New Roman" panose="02020603050405020304" pitchFamily="18" charset="0"/>
            </a:rPr>
            <a:t>0</a:t>
          </a:r>
        </a:p>
        <a:p>
          <a:r>
            <a:rPr lang="en-US" sz="1200" dirty="0">
              <a:latin typeface="Times New Roman" panose="02020603050405020304" pitchFamily="18" charset="0"/>
              <a:cs typeface="Times New Roman" panose="02020603050405020304" pitchFamily="18" charset="0"/>
            </a:rPr>
            <a:t>Food Ordering System</a:t>
          </a:r>
          <a:endParaRPr lang="tr-TR" sz="1200" dirty="0">
            <a:latin typeface="Times New Roman" panose="02020603050405020304" pitchFamily="18" charset="0"/>
            <a:cs typeface="Times New Roman" panose="02020603050405020304" pitchFamily="18" charset="0"/>
          </a:endParaRPr>
        </a:p>
      </dgm:t>
    </dgm:pt>
    <dgm:pt modelId="{10F6CD1E-92D3-4219-ABBC-2780E30CA12C}" type="parTrans" cxnId="{D1B0AADA-1A30-4AEF-B8A6-906B615AAB2B}">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637BB0A4-1BDE-4EF6-8129-C798AA97184E}" type="sibTrans" cxnId="{D1B0AADA-1A30-4AEF-B8A6-906B615AAB2B}">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5D10B8EE-3E45-4742-B22A-DCE562CDAF67}">
      <dgm:prSet phldrT="[Text]" custT="1"/>
      <dgm:spPr/>
      <dgm:t>
        <a:bodyPr/>
        <a:lstStyle/>
        <a:p>
          <a:pPr>
            <a:lnSpc>
              <a:spcPct val="100000"/>
            </a:lnSpc>
            <a:spcAft>
              <a:spcPts val="0"/>
            </a:spcAft>
          </a:pPr>
          <a:r>
            <a:rPr lang="en-US" sz="1200">
              <a:latin typeface="Times New Roman" panose="02020603050405020304" pitchFamily="18" charset="0"/>
              <a:cs typeface="Times New Roman" panose="02020603050405020304" pitchFamily="18" charset="0"/>
            </a:rPr>
            <a:t>1.0</a:t>
          </a:r>
        </a:p>
        <a:p>
          <a:pPr>
            <a:lnSpc>
              <a:spcPct val="100000"/>
            </a:lnSpc>
            <a:spcAft>
              <a:spcPts val="0"/>
            </a:spcAft>
          </a:pPr>
          <a:r>
            <a:rPr lang="en-US" sz="1200">
              <a:latin typeface="Times New Roman" panose="02020603050405020304" pitchFamily="18" charset="0"/>
              <a:cs typeface="Times New Roman" panose="02020603050405020304" pitchFamily="18" charset="0"/>
            </a:rPr>
            <a:t>Receive and Transform Customer Food Order</a:t>
          </a:r>
          <a:endParaRPr lang="tr-TR" sz="1200" dirty="0">
            <a:latin typeface="Times New Roman" panose="02020603050405020304" pitchFamily="18" charset="0"/>
            <a:cs typeface="Times New Roman" panose="02020603050405020304" pitchFamily="18" charset="0"/>
          </a:endParaRPr>
        </a:p>
      </dgm:t>
    </dgm:pt>
    <dgm:pt modelId="{0696EC7C-A54A-44AF-9B45-38CAED2BD7D1}" type="parTrans" cxnId="{5F8E60A9-1FAA-4EA7-B22C-02AEF61FDEF7}">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2C8A9EAF-1C9F-4E7B-896C-28258956CB56}" type="sibTrans" cxnId="{5F8E60A9-1FAA-4EA7-B22C-02AEF61FDEF7}">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F8094579-FE63-4C73-A307-9A6CAA8B7635}">
      <dgm:prSet phldrT="[Text]" custT="1"/>
      <dgm:spPr/>
      <dgm:t>
        <a:bodyPr/>
        <a:lstStyle/>
        <a:p>
          <a:pPr>
            <a:lnSpc>
              <a:spcPct val="100000"/>
            </a:lnSpc>
            <a:spcAft>
              <a:spcPts val="0"/>
            </a:spcAft>
          </a:pPr>
          <a:r>
            <a:rPr lang="en-US" sz="1200">
              <a:latin typeface="Times New Roman" panose="02020603050405020304" pitchFamily="18" charset="0"/>
              <a:cs typeface="Times New Roman" panose="02020603050405020304" pitchFamily="18" charset="0"/>
            </a:rPr>
            <a:t>3.0</a:t>
          </a:r>
        </a:p>
        <a:p>
          <a:pPr>
            <a:lnSpc>
              <a:spcPct val="100000"/>
            </a:lnSpc>
            <a:spcAft>
              <a:spcPts val="0"/>
            </a:spcAft>
          </a:pPr>
          <a:r>
            <a:rPr lang="en-US" sz="1200">
              <a:latin typeface="Times New Roman" panose="02020603050405020304" pitchFamily="18" charset="0"/>
              <a:cs typeface="Times New Roman" panose="02020603050405020304" pitchFamily="18" charset="0"/>
            </a:rPr>
            <a:t>Update</a:t>
          </a:r>
        </a:p>
        <a:p>
          <a:pPr>
            <a:lnSpc>
              <a:spcPct val="100000"/>
            </a:lnSpc>
            <a:spcAft>
              <a:spcPts val="0"/>
            </a:spcAft>
          </a:pPr>
          <a:r>
            <a:rPr lang="en-US" sz="1200">
              <a:latin typeface="Times New Roman" panose="02020603050405020304" pitchFamily="18" charset="0"/>
              <a:cs typeface="Times New Roman" panose="02020603050405020304" pitchFamily="18" charset="0"/>
            </a:rPr>
            <a:t> İnventory   File</a:t>
          </a:r>
          <a:endParaRPr lang="en-US" sz="1200" dirty="0">
            <a:latin typeface="Times New Roman" panose="02020603050405020304" pitchFamily="18" charset="0"/>
            <a:cs typeface="Times New Roman" panose="02020603050405020304" pitchFamily="18" charset="0"/>
          </a:endParaRPr>
        </a:p>
      </dgm:t>
    </dgm:pt>
    <dgm:pt modelId="{E2C7BB81-CD3C-41E2-9966-607AD3110660}" type="parTrans" cxnId="{0F64638F-4DA9-43CB-A81B-1B12F8437D0D}">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A9A7D70F-6ABB-406D-8FEB-38F96104A332}" type="sibTrans" cxnId="{0F64638F-4DA9-43CB-A81B-1B12F8437D0D}">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CEB43722-75FD-4319-92CB-2A33B5D85789}">
      <dgm:prSet phldrT="[Text]" custT="1"/>
      <dgm:spPr/>
      <dgm:t>
        <a:bodyPr/>
        <a:lstStyle/>
        <a:p>
          <a:pPr>
            <a:lnSpc>
              <a:spcPct val="100000"/>
            </a:lnSpc>
            <a:spcAft>
              <a:spcPts val="0"/>
            </a:spcAft>
          </a:pPr>
          <a:r>
            <a:rPr lang="en-US" sz="1200">
              <a:latin typeface="Times New Roman" panose="02020603050405020304" pitchFamily="18" charset="0"/>
              <a:cs typeface="Times New Roman" panose="02020603050405020304" pitchFamily="18" charset="0"/>
            </a:rPr>
            <a:t>4.0</a:t>
          </a:r>
        </a:p>
        <a:p>
          <a:pPr>
            <a:lnSpc>
              <a:spcPct val="100000"/>
            </a:lnSpc>
            <a:spcAft>
              <a:spcPts val="0"/>
            </a:spcAft>
          </a:pPr>
          <a:r>
            <a:rPr lang="en-US" sz="1200">
              <a:latin typeface="Times New Roman" panose="02020603050405020304" pitchFamily="18" charset="0"/>
              <a:cs typeface="Times New Roman" panose="02020603050405020304" pitchFamily="18" charset="0"/>
            </a:rPr>
            <a:t>Produce Management </a:t>
          </a:r>
        </a:p>
        <a:p>
          <a:pPr>
            <a:lnSpc>
              <a:spcPct val="100000"/>
            </a:lnSpc>
            <a:spcAft>
              <a:spcPts val="0"/>
            </a:spcAft>
          </a:pPr>
          <a:r>
            <a:rPr lang="en-US" sz="1200">
              <a:latin typeface="Times New Roman" panose="02020603050405020304" pitchFamily="18" charset="0"/>
              <a:cs typeface="Times New Roman" panose="02020603050405020304" pitchFamily="18" charset="0"/>
            </a:rPr>
            <a:t>Reports</a:t>
          </a:r>
          <a:endParaRPr lang="tr-TR" sz="1200" dirty="0">
            <a:latin typeface="Times New Roman" panose="02020603050405020304" pitchFamily="18" charset="0"/>
            <a:cs typeface="Times New Roman" panose="02020603050405020304" pitchFamily="18" charset="0"/>
          </a:endParaRPr>
        </a:p>
      </dgm:t>
    </dgm:pt>
    <dgm:pt modelId="{CA2993C4-6318-4EC9-8DBA-F0180B338C99}" type="parTrans" cxnId="{618367CD-9253-4C60-AA08-0A8E6F2EC793}">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22B4BC6A-6E8C-41BD-A2C9-A5BE0D24CA1D}" type="sibTrans" cxnId="{618367CD-9253-4C60-AA08-0A8E6F2EC793}">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64FB7CE8-BA9B-46EA-834A-253480B73EB7}">
      <dgm:prSet custT="1"/>
      <dgm:spPr/>
      <dgm:t>
        <a:bodyPr/>
        <a:lstStyle/>
        <a:p>
          <a:pPr>
            <a:lnSpc>
              <a:spcPct val="100000"/>
            </a:lnSpc>
            <a:spcAft>
              <a:spcPts val="0"/>
            </a:spcAft>
          </a:pPr>
          <a:r>
            <a:rPr lang="en-US" sz="1200">
              <a:latin typeface="Times New Roman" panose="02020603050405020304" pitchFamily="18" charset="0"/>
              <a:cs typeface="Times New Roman" panose="02020603050405020304" pitchFamily="18" charset="0"/>
            </a:rPr>
            <a:t>2.0</a:t>
          </a:r>
        </a:p>
        <a:p>
          <a:pPr>
            <a:lnSpc>
              <a:spcPct val="100000"/>
            </a:lnSpc>
            <a:spcAft>
              <a:spcPts val="0"/>
            </a:spcAft>
          </a:pPr>
          <a:r>
            <a:rPr lang="en-US" sz="1200">
              <a:latin typeface="Times New Roman" panose="02020603050405020304" pitchFamily="18" charset="0"/>
              <a:cs typeface="Times New Roman" panose="02020603050405020304" pitchFamily="18" charset="0"/>
            </a:rPr>
            <a:t>Update</a:t>
          </a:r>
        </a:p>
        <a:p>
          <a:pPr>
            <a:lnSpc>
              <a:spcPct val="100000"/>
            </a:lnSpc>
            <a:spcAft>
              <a:spcPts val="0"/>
            </a:spcAft>
          </a:pPr>
          <a:r>
            <a:rPr lang="en-US" sz="1200">
              <a:latin typeface="Times New Roman" panose="02020603050405020304" pitchFamily="18" charset="0"/>
              <a:cs typeface="Times New Roman" panose="02020603050405020304" pitchFamily="18" charset="0"/>
            </a:rPr>
            <a:t> Goods Sold  File</a:t>
          </a:r>
          <a:endParaRPr lang="en-US" sz="1200" dirty="0">
            <a:latin typeface="Times New Roman" panose="02020603050405020304" pitchFamily="18" charset="0"/>
            <a:cs typeface="Times New Roman" panose="02020603050405020304" pitchFamily="18" charset="0"/>
          </a:endParaRPr>
        </a:p>
      </dgm:t>
    </dgm:pt>
    <dgm:pt modelId="{19F6ED08-7BB2-4015-B1C9-9077B5053C4B}" type="parTrans" cxnId="{7ADC77BD-859B-4463-A3A3-84C7547C26FE}">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7C8BD081-C6EB-4780-96F4-D2050B94C149}" type="sibTrans" cxnId="{7ADC77BD-859B-4463-A3A3-84C7547C26FE}">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EF24B52A-4878-4B9F-B216-7F37034FCAB2}">
      <dgm:prSet custT="1"/>
      <dgm:spPr/>
      <dgm:t>
        <a:bodyPr/>
        <a:lstStyle/>
        <a:p>
          <a:pPr>
            <a:lnSpc>
              <a:spcPct val="100000"/>
            </a:lnSpc>
            <a:spcAft>
              <a:spcPts val="0"/>
            </a:spcAft>
          </a:pPr>
          <a:r>
            <a:rPr lang="en-US" sz="1200" dirty="0">
              <a:latin typeface="Times New Roman" panose="02020603050405020304" pitchFamily="18" charset="0"/>
              <a:cs typeface="Times New Roman" panose="02020603050405020304" pitchFamily="18" charset="0"/>
            </a:rPr>
            <a:t>1.1</a:t>
          </a:r>
        </a:p>
        <a:p>
          <a:pPr>
            <a:lnSpc>
              <a:spcPct val="100000"/>
            </a:lnSpc>
            <a:spcAft>
              <a:spcPts val="0"/>
            </a:spcAft>
          </a:pPr>
          <a:r>
            <a:rPr lang="en-US" sz="1200" dirty="0">
              <a:latin typeface="Times New Roman" panose="02020603050405020304" pitchFamily="18" charset="0"/>
              <a:cs typeface="Times New Roman" panose="02020603050405020304" pitchFamily="18" charset="0"/>
            </a:rPr>
            <a:t>Receive </a:t>
          </a:r>
        </a:p>
        <a:p>
          <a:pPr>
            <a:lnSpc>
              <a:spcPct val="100000"/>
            </a:lnSpc>
            <a:spcAft>
              <a:spcPts val="0"/>
            </a:spcAft>
          </a:pPr>
          <a:r>
            <a:rPr lang="en-US" sz="1200" dirty="0">
              <a:latin typeface="Times New Roman" panose="02020603050405020304" pitchFamily="18" charset="0"/>
              <a:cs typeface="Times New Roman" panose="02020603050405020304" pitchFamily="18" charset="0"/>
            </a:rPr>
            <a:t>a customer </a:t>
          </a:r>
        </a:p>
        <a:p>
          <a:pPr>
            <a:lnSpc>
              <a:spcPct val="100000"/>
            </a:lnSpc>
            <a:spcAft>
              <a:spcPts val="0"/>
            </a:spcAft>
          </a:pPr>
          <a:r>
            <a:rPr lang="en-US" sz="1200" dirty="0">
              <a:latin typeface="Times New Roman" panose="02020603050405020304" pitchFamily="18" charset="0"/>
              <a:cs typeface="Times New Roman" panose="02020603050405020304" pitchFamily="18" charset="0"/>
            </a:rPr>
            <a:t>order</a:t>
          </a:r>
          <a:endParaRPr lang="tr-TR" sz="1200" dirty="0">
            <a:latin typeface="Times New Roman" panose="02020603050405020304" pitchFamily="18" charset="0"/>
            <a:cs typeface="Times New Roman" panose="02020603050405020304" pitchFamily="18" charset="0"/>
          </a:endParaRPr>
        </a:p>
      </dgm:t>
    </dgm:pt>
    <dgm:pt modelId="{B51F44B9-4EE6-410C-A18D-E0FCFFF32F9B}" type="parTrans" cxnId="{75BB5CF5-1399-4F68-988B-5C4FDAFB57AD}">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151795AF-728A-4F6C-B74E-0D35E69CF0B6}" type="sibTrans" cxnId="{75BB5CF5-1399-4F68-988B-5C4FDAFB57AD}">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3250E938-D958-410C-B605-AA4012B82548}">
      <dgm:prSet custT="1"/>
      <dgm:spPr/>
      <dgm:t>
        <a:bodyPr/>
        <a:lstStyle/>
        <a:p>
          <a:pPr>
            <a:lnSpc>
              <a:spcPct val="100000"/>
            </a:lnSpc>
            <a:spcAft>
              <a:spcPts val="0"/>
            </a:spcAft>
          </a:pPr>
          <a:r>
            <a:rPr lang="en-US" sz="1200" dirty="0">
              <a:latin typeface="Times New Roman" panose="02020603050405020304" pitchFamily="18" charset="0"/>
              <a:cs typeface="Times New Roman" panose="02020603050405020304" pitchFamily="18" charset="0"/>
            </a:rPr>
            <a:t>1.5</a:t>
          </a:r>
        </a:p>
        <a:p>
          <a:pPr>
            <a:lnSpc>
              <a:spcPct val="100000"/>
            </a:lnSpc>
            <a:spcAft>
              <a:spcPts val="0"/>
            </a:spcAft>
          </a:pPr>
          <a:r>
            <a:rPr lang="en-US" sz="1200" dirty="0">
              <a:latin typeface="Times New Roman" panose="02020603050405020304" pitchFamily="18" charset="0"/>
              <a:cs typeface="Times New Roman" panose="02020603050405020304" pitchFamily="18" charset="0"/>
            </a:rPr>
            <a:t>Generate Inventory Decrements</a:t>
          </a:r>
          <a:endParaRPr lang="tr-TR" sz="1200" dirty="0">
            <a:latin typeface="Times New Roman" panose="02020603050405020304" pitchFamily="18" charset="0"/>
            <a:cs typeface="Times New Roman" panose="02020603050405020304" pitchFamily="18" charset="0"/>
          </a:endParaRPr>
        </a:p>
      </dgm:t>
    </dgm:pt>
    <dgm:pt modelId="{7CBE8DB6-D801-426C-BBFC-1CA32548AE81}" type="parTrans" cxnId="{4BED1704-E233-4283-9EF5-FB1886AFC368}">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18CE4B91-276B-4C05-90E7-C4ED9BC0E12F}" type="sibTrans" cxnId="{4BED1704-E233-4283-9EF5-FB1886AFC368}">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718383E8-EE5D-48AB-95FA-323477C4F59D}">
      <dgm:prSet custT="1"/>
      <dgm:spPr/>
      <dgm:t>
        <a:bodyPr/>
        <a:lstStyle/>
        <a:p>
          <a:pPr>
            <a:lnSpc>
              <a:spcPct val="100000"/>
            </a:lnSpc>
            <a:spcAft>
              <a:spcPts val="0"/>
            </a:spcAft>
          </a:pPr>
          <a:r>
            <a:rPr lang="en-US" sz="1200" dirty="0">
              <a:latin typeface="Times New Roman" panose="02020603050405020304" pitchFamily="18" charset="0"/>
              <a:cs typeface="Times New Roman" panose="02020603050405020304" pitchFamily="18" charset="0"/>
            </a:rPr>
            <a:t>1.3</a:t>
          </a:r>
        </a:p>
        <a:p>
          <a:pPr>
            <a:lnSpc>
              <a:spcPct val="100000"/>
            </a:lnSpc>
            <a:spcAft>
              <a:spcPts val="0"/>
            </a:spcAft>
          </a:pPr>
          <a:r>
            <a:rPr lang="en-US" sz="1200" dirty="0">
              <a:latin typeface="Times New Roman" panose="02020603050405020304" pitchFamily="18" charset="0"/>
              <a:cs typeface="Times New Roman" panose="02020603050405020304" pitchFamily="18" charset="0"/>
            </a:rPr>
            <a:t>Transform </a:t>
          </a:r>
        </a:p>
        <a:p>
          <a:pPr>
            <a:lnSpc>
              <a:spcPct val="100000"/>
            </a:lnSpc>
            <a:spcAft>
              <a:spcPts val="0"/>
            </a:spcAft>
          </a:pPr>
          <a:r>
            <a:rPr lang="en-US" sz="1200" dirty="0">
              <a:latin typeface="Times New Roman" panose="02020603050405020304" pitchFamily="18" charset="0"/>
              <a:cs typeface="Times New Roman" panose="02020603050405020304" pitchFamily="18" charset="0"/>
            </a:rPr>
            <a:t>Order to Kitchen Format</a:t>
          </a:r>
          <a:endParaRPr lang="tr-TR" sz="1200" dirty="0">
            <a:latin typeface="Times New Roman" panose="02020603050405020304" pitchFamily="18" charset="0"/>
            <a:cs typeface="Times New Roman" panose="02020603050405020304" pitchFamily="18" charset="0"/>
          </a:endParaRPr>
        </a:p>
      </dgm:t>
    </dgm:pt>
    <dgm:pt modelId="{9450E887-1AB6-4BF9-A4B8-778BEA1EF27F}" type="parTrans" cxnId="{1BF98747-557E-4045-BBF0-42BBAD77AF25}">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2A3FBD14-7183-4543-A317-00E937D80296}" type="sibTrans" cxnId="{1BF98747-557E-4045-BBF0-42BBAD77AF25}">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FB010CD2-1748-4F1B-A04E-9EA9A879DEAE}">
      <dgm:prSet custT="1"/>
      <dgm:spPr/>
      <dgm:t>
        <a:bodyPr/>
        <a:lstStyle/>
        <a:p>
          <a:pPr>
            <a:lnSpc>
              <a:spcPct val="100000"/>
            </a:lnSpc>
            <a:spcAft>
              <a:spcPts val="0"/>
            </a:spcAft>
          </a:pPr>
          <a:r>
            <a:rPr lang="en-US" sz="1200" dirty="0">
              <a:latin typeface="Times New Roman" panose="02020603050405020304" pitchFamily="18" charset="0"/>
              <a:cs typeface="Times New Roman" panose="02020603050405020304" pitchFamily="18" charset="0"/>
            </a:rPr>
            <a:t>1.2</a:t>
          </a:r>
        </a:p>
        <a:p>
          <a:pPr>
            <a:lnSpc>
              <a:spcPct val="100000"/>
            </a:lnSpc>
            <a:spcAft>
              <a:spcPts val="0"/>
            </a:spcAft>
          </a:pPr>
          <a:r>
            <a:rPr lang="en-US" sz="1200" dirty="0">
              <a:latin typeface="Times New Roman" panose="02020603050405020304" pitchFamily="18" charset="0"/>
              <a:cs typeface="Times New Roman" panose="02020603050405020304" pitchFamily="18" charset="0"/>
            </a:rPr>
            <a:t>Generate Customer</a:t>
          </a:r>
        </a:p>
        <a:p>
          <a:pPr>
            <a:lnSpc>
              <a:spcPct val="100000"/>
            </a:lnSpc>
            <a:spcAft>
              <a:spcPts val="0"/>
            </a:spcAft>
          </a:pPr>
          <a:r>
            <a:rPr lang="en-US" sz="1200" dirty="0">
              <a:latin typeface="Times New Roman" panose="02020603050405020304" pitchFamily="18" charset="0"/>
              <a:cs typeface="Times New Roman" panose="02020603050405020304" pitchFamily="18" charset="0"/>
            </a:rPr>
            <a:t> Receipt</a:t>
          </a:r>
          <a:endParaRPr lang="tr-TR" sz="1200" dirty="0">
            <a:latin typeface="Times New Roman" panose="02020603050405020304" pitchFamily="18" charset="0"/>
            <a:cs typeface="Times New Roman" panose="02020603050405020304" pitchFamily="18" charset="0"/>
          </a:endParaRPr>
        </a:p>
      </dgm:t>
    </dgm:pt>
    <dgm:pt modelId="{DE2C4952-48A5-465B-8879-D7D208B64482}" type="parTrans" cxnId="{1AF873C3-1F62-449C-B768-5D6E03A9E438}">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B450AA87-5F4F-4C03-84E1-B91B164ECB92}" type="sibTrans" cxnId="{1AF873C3-1F62-449C-B768-5D6E03A9E438}">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CADB4BD1-EED0-4AFC-99C2-337E1EED8D8D}">
      <dgm:prSet custT="1"/>
      <dgm:spPr/>
      <dgm:t>
        <a:bodyPr/>
        <a:lstStyle/>
        <a:p>
          <a:pPr>
            <a:lnSpc>
              <a:spcPct val="100000"/>
            </a:lnSpc>
            <a:spcAft>
              <a:spcPts val="0"/>
            </a:spcAft>
          </a:pPr>
          <a:r>
            <a:rPr lang="en-US" sz="1200" dirty="0">
              <a:latin typeface="Times New Roman" panose="02020603050405020304" pitchFamily="18" charset="0"/>
              <a:cs typeface="Times New Roman" panose="02020603050405020304" pitchFamily="18" charset="0"/>
            </a:rPr>
            <a:t>4.1</a:t>
          </a:r>
        </a:p>
        <a:p>
          <a:pPr>
            <a:lnSpc>
              <a:spcPct val="100000"/>
            </a:lnSpc>
            <a:spcAft>
              <a:spcPts val="0"/>
            </a:spcAft>
          </a:pPr>
          <a:r>
            <a:rPr lang="en-US" sz="1200" dirty="0">
              <a:latin typeface="Times New Roman" panose="02020603050405020304" pitchFamily="18" charset="0"/>
              <a:cs typeface="Times New Roman" panose="02020603050405020304" pitchFamily="18" charset="0"/>
            </a:rPr>
            <a:t>Access Goods Sold and Inventory Data</a:t>
          </a:r>
          <a:endParaRPr lang="tr-TR" sz="1200" dirty="0">
            <a:latin typeface="Times New Roman" panose="02020603050405020304" pitchFamily="18" charset="0"/>
            <a:cs typeface="Times New Roman" panose="02020603050405020304" pitchFamily="18" charset="0"/>
          </a:endParaRPr>
        </a:p>
      </dgm:t>
    </dgm:pt>
    <dgm:pt modelId="{6A9D49CE-DE91-47F4-B0CD-8890F3A0C7DA}" type="parTrans" cxnId="{7C7D3663-2D4D-4B30-841F-F1E10F398616}">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0183D6E0-83FE-4D2B-A863-E36328214E8D}" type="sibTrans" cxnId="{7C7D3663-2D4D-4B30-841F-F1E10F398616}">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0FDCC731-7FF3-4054-893C-BC94E13F3AD3}">
      <dgm:prSet custT="1"/>
      <dgm:spPr/>
      <dgm:t>
        <a:bodyPr/>
        <a:lstStyle/>
        <a:p>
          <a:pPr>
            <a:lnSpc>
              <a:spcPct val="100000"/>
            </a:lnSpc>
            <a:spcAft>
              <a:spcPts val="0"/>
            </a:spcAft>
          </a:pPr>
          <a:r>
            <a:rPr lang="en-US" sz="1200" dirty="0">
              <a:latin typeface="Times New Roman" panose="02020603050405020304" pitchFamily="18" charset="0"/>
              <a:cs typeface="Times New Roman" panose="02020603050405020304" pitchFamily="18" charset="0"/>
            </a:rPr>
            <a:t>4.2</a:t>
          </a:r>
        </a:p>
        <a:p>
          <a:pPr>
            <a:lnSpc>
              <a:spcPct val="100000"/>
            </a:lnSpc>
            <a:spcAft>
              <a:spcPts val="0"/>
            </a:spcAft>
          </a:pPr>
          <a:r>
            <a:rPr lang="en-US" sz="1200" dirty="0">
              <a:latin typeface="Times New Roman" panose="02020603050405020304" pitchFamily="18" charset="0"/>
              <a:cs typeface="Times New Roman" panose="02020603050405020304" pitchFamily="18" charset="0"/>
            </a:rPr>
            <a:t>Aggregate Goods Sold and Inventory Data</a:t>
          </a:r>
          <a:endParaRPr lang="tr-TR" sz="1200" dirty="0">
            <a:latin typeface="Times New Roman" panose="02020603050405020304" pitchFamily="18" charset="0"/>
            <a:cs typeface="Times New Roman" panose="02020603050405020304" pitchFamily="18" charset="0"/>
          </a:endParaRPr>
        </a:p>
      </dgm:t>
    </dgm:pt>
    <dgm:pt modelId="{2ED69892-ED3B-441C-A58A-95EBB906B12E}" type="parTrans" cxnId="{D91068F5-1698-4F5D-A40E-BEDAA57E8690}">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D2466D59-935C-4534-A633-B31782131B4F}" type="sibTrans" cxnId="{D91068F5-1698-4F5D-A40E-BEDAA57E8690}">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A3A30B1D-664C-43B9-9659-8433715FF163}">
      <dgm:prSet custT="1"/>
      <dgm:spPr/>
      <dgm:t>
        <a:bodyPr/>
        <a:lstStyle/>
        <a:p>
          <a:pPr>
            <a:lnSpc>
              <a:spcPct val="100000"/>
            </a:lnSpc>
            <a:spcAft>
              <a:spcPts val="0"/>
            </a:spcAft>
          </a:pPr>
          <a:r>
            <a:rPr lang="en-US" sz="1200" dirty="0">
              <a:latin typeface="Times New Roman" panose="02020603050405020304" pitchFamily="18" charset="0"/>
              <a:cs typeface="Times New Roman" panose="02020603050405020304" pitchFamily="18" charset="0"/>
            </a:rPr>
            <a:t>4.3</a:t>
          </a:r>
        </a:p>
        <a:p>
          <a:pPr>
            <a:lnSpc>
              <a:spcPct val="100000"/>
            </a:lnSpc>
            <a:spcAft>
              <a:spcPts val="0"/>
            </a:spcAft>
          </a:pPr>
          <a:r>
            <a:rPr lang="en-US" sz="1200" dirty="0">
              <a:latin typeface="Times New Roman" panose="02020603050405020304" pitchFamily="18" charset="0"/>
              <a:cs typeface="Times New Roman" panose="02020603050405020304" pitchFamily="18" charset="0"/>
            </a:rPr>
            <a:t>Prepare Management Reports</a:t>
          </a:r>
          <a:endParaRPr lang="tr-TR" sz="1200" dirty="0">
            <a:latin typeface="Times New Roman" panose="02020603050405020304" pitchFamily="18" charset="0"/>
            <a:cs typeface="Times New Roman" panose="02020603050405020304" pitchFamily="18" charset="0"/>
          </a:endParaRPr>
        </a:p>
      </dgm:t>
    </dgm:pt>
    <dgm:pt modelId="{E4DD0315-42F7-4979-8DE7-3CD9D821E067}" type="parTrans" cxnId="{82A0F585-2A29-42C4-AC07-BB336CF29783}">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6CF2C668-6E1B-477B-9D57-D0576CFC1A52}" type="sibTrans" cxnId="{82A0F585-2A29-42C4-AC07-BB336CF29783}">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3B54930F-582C-447C-A33F-441EE54D8FE1}">
      <dgm:prSet custT="1"/>
      <dgm:spPr/>
      <dgm:t>
        <a:bodyPr/>
        <a:lstStyle/>
        <a:p>
          <a:pPr>
            <a:lnSpc>
              <a:spcPct val="100000"/>
            </a:lnSpc>
            <a:spcAft>
              <a:spcPts val="0"/>
            </a:spcAft>
          </a:pPr>
          <a:r>
            <a:rPr lang="en-US" sz="1200" dirty="0">
              <a:latin typeface="Times New Roman" panose="02020603050405020304" pitchFamily="18" charset="0"/>
              <a:cs typeface="Times New Roman" panose="02020603050405020304" pitchFamily="18" charset="0"/>
            </a:rPr>
            <a:t>1.4</a:t>
          </a:r>
        </a:p>
        <a:p>
          <a:pPr>
            <a:lnSpc>
              <a:spcPct val="100000"/>
            </a:lnSpc>
            <a:spcAft>
              <a:spcPts val="0"/>
            </a:spcAft>
          </a:pPr>
          <a:r>
            <a:rPr lang="en-US" sz="1200" dirty="0">
              <a:latin typeface="Times New Roman" panose="02020603050405020304" pitchFamily="18" charset="0"/>
              <a:cs typeface="Times New Roman" panose="02020603050405020304" pitchFamily="18" charset="0"/>
            </a:rPr>
            <a:t>Generate</a:t>
          </a:r>
        </a:p>
        <a:p>
          <a:pPr>
            <a:lnSpc>
              <a:spcPct val="100000"/>
            </a:lnSpc>
            <a:spcAft>
              <a:spcPts val="0"/>
            </a:spcAft>
          </a:pPr>
          <a:r>
            <a:rPr lang="en-US" sz="1200" dirty="0">
              <a:latin typeface="Times New Roman" panose="02020603050405020304" pitchFamily="18" charset="0"/>
              <a:cs typeface="Times New Roman" panose="02020603050405020304" pitchFamily="18" charset="0"/>
            </a:rPr>
            <a:t> Goods Sold Increments</a:t>
          </a:r>
          <a:endParaRPr lang="tr-TR" sz="1200" dirty="0">
            <a:latin typeface="Times New Roman" panose="02020603050405020304" pitchFamily="18" charset="0"/>
            <a:cs typeface="Times New Roman" panose="02020603050405020304" pitchFamily="18" charset="0"/>
          </a:endParaRPr>
        </a:p>
      </dgm:t>
    </dgm:pt>
    <dgm:pt modelId="{B00C8099-190A-4C40-BAFE-26C31DC58FD3}" type="parTrans" cxnId="{23BC441C-550D-45AE-8BA1-3F74AA36CA5F}">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2F1B6E51-5E85-4FAA-81EE-041506FDBDB4}" type="sibTrans" cxnId="{23BC441C-550D-45AE-8BA1-3F74AA36CA5F}">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758FFA28-3054-4966-87FA-5607829CE850}">
      <dgm:prSet custT="1"/>
      <dgm:spPr/>
      <dgm:t>
        <a:bodyPr/>
        <a:lstStyle/>
        <a:p>
          <a:pPr>
            <a:lnSpc>
              <a:spcPct val="100000"/>
            </a:lnSpc>
            <a:spcAft>
              <a:spcPts val="0"/>
            </a:spcAft>
          </a:pPr>
          <a:r>
            <a:rPr lang="en-US" sz="1200">
              <a:latin typeface="Times New Roman" panose="02020603050405020304" pitchFamily="18" charset="0"/>
              <a:cs typeface="Times New Roman" panose="02020603050405020304" pitchFamily="18" charset="0"/>
            </a:rPr>
            <a:t>4.3.1</a:t>
          </a:r>
        </a:p>
        <a:p>
          <a:pPr>
            <a:lnSpc>
              <a:spcPct val="90000"/>
            </a:lnSpc>
            <a:spcAft>
              <a:spcPct val="35000"/>
            </a:spcAft>
          </a:pPr>
          <a:r>
            <a:rPr lang="en-US" sz="1200">
              <a:latin typeface="Times New Roman" panose="02020603050405020304" pitchFamily="18" charset="0"/>
              <a:cs typeface="Times New Roman" panose="02020603050405020304" pitchFamily="18" charset="0"/>
            </a:rPr>
            <a:t>Format Management Reports</a:t>
          </a:r>
          <a:endParaRPr lang="tr-TR" sz="1200" dirty="0">
            <a:latin typeface="Times New Roman" panose="02020603050405020304" pitchFamily="18" charset="0"/>
            <a:cs typeface="Times New Roman" panose="02020603050405020304" pitchFamily="18" charset="0"/>
          </a:endParaRPr>
        </a:p>
      </dgm:t>
    </dgm:pt>
    <dgm:pt modelId="{2AFEFE5A-5C43-4654-854E-BE7CF4C8160F}" type="parTrans" cxnId="{D0610A67-1DEA-483B-835C-62CF6DE4CEEC}">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A601D5DC-2490-4731-A329-A486DAE31785}" type="sibTrans" cxnId="{D0610A67-1DEA-483B-835C-62CF6DE4CEEC}">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EF330E18-32AB-4E1E-8252-A615CB54401F}">
      <dgm:prSet custT="1"/>
      <dgm:spPr/>
      <dgm:t>
        <a:bodyPr/>
        <a:lstStyle/>
        <a:p>
          <a:pPr>
            <a:lnSpc>
              <a:spcPct val="100000"/>
            </a:lnSpc>
            <a:spcAft>
              <a:spcPts val="0"/>
            </a:spcAft>
          </a:pPr>
          <a:r>
            <a:rPr lang="en-US" sz="1200">
              <a:latin typeface="Times New Roman" panose="02020603050405020304" pitchFamily="18" charset="0"/>
              <a:cs typeface="Times New Roman" panose="02020603050405020304" pitchFamily="18" charset="0"/>
            </a:rPr>
            <a:t>4.3.2</a:t>
          </a:r>
        </a:p>
        <a:p>
          <a:pPr>
            <a:lnSpc>
              <a:spcPct val="100000"/>
            </a:lnSpc>
            <a:spcAft>
              <a:spcPts val="0"/>
            </a:spcAft>
          </a:pPr>
          <a:r>
            <a:rPr lang="en-US" sz="1200">
              <a:latin typeface="Times New Roman" panose="02020603050405020304" pitchFamily="18" charset="0"/>
              <a:cs typeface="Times New Roman" panose="02020603050405020304" pitchFamily="18" charset="0"/>
            </a:rPr>
            <a:t>Print Management Reports</a:t>
          </a:r>
          <a:endParaRPr lang="tr-TR" sz="1200" dirty="0">
            <a:latin typeface="Times New Roman" panose="02020603050405020304" pitchFamily="18" charset="0"/>
            <a:cs typeface="Times New Roman" panose="02020603050405020304" pitchFamily="18" charset="0"/>
          </a:endParaRPr>
        </a:p>
      </dgm:t>
    </dgm:pt>
    <dgm:pt modelId="{1B66BD0A-0FAC-4BBA-AC05-BD0AA2E703B0}" type="parTrans" cxnId="{52886F25-C479-4D98-AE3B-DB03E52EF168}">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90A63D46-E4DB-4500-8B1E-A6A7C3BECCAD}" type="sibTrans" cxnId="{52886F25-C479-4D98-AE3B-DB03E52EF168}">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DE2F8A01-EC4A-42D2-939C-B8FD5B61DF68}">
      <dgm:prSet custT="1"/>
      <dgm:spPr>
        <a:noFill/>
        <a:ln>
          <a:noFill/>
        </a:ln>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254EE766-9477-4499-B93B-AF5C0F06555C}" type="parTrans" cxnId="{9D6EE2C6-8B33-48D6-AEEE-730AD4C77257}">
      <dgm:prSet/>
      <dgm:spPr>
        <a:noFill/>
        <a:ln>
          <a:noFill/>
        </a:ln>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1491EB51-41D6-47A5-B369-61AF7286ED18}" type="sibTrans" cxnId="{9D6EE2C6-8B33-48D6-AEEE-730AD4C77257}">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C5113579-0274-44F0-B7EA-95D84081C2DB}">
      <dgm:prSet custT="1"/>
      <dgm:spPr>
        <a:noFill/>
        <a:ln>
          <a:noFill/>
        </a:ln>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260E58B9-E9B8-4079-8953-99C965768A70}" type="parTrans" cxnId="{F5FCAFD5-19FE-4E2A-A608-0563D5F3D9FA}">
      <dgm:prSet/>
      <dgm:spPr>
        <a:noFill/>
        <a:ln>
          <a:noFill/>
        </a:ln>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F6CAA8EF-03A3-461E-961B-CA6FBD550270}" type="sibTrans" cxnId="{F5FCAFD5-19FE-4E2A-A608-0563D5F3D9FA}">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D9B05BD5-FAA2-4C1A-80B8-3FFBC3AB83EF}" type="pres">
      <dgm:prSet presAssocID="{07910D07-0034-4AD7-9E37-25CF97EA0DDB}" presName="hierChild1" presStyleCnt="0">
        <dgm:presLayoutVars>
          <dgm:orgChart val="1"/>
          <dgm:chPref val="1"/>
          <dgm:dir/>
          <dgm:animOne val="branch"/>
          <dgm:animLvl val="lvl"/>
          <dgm:resizeHandles/>
        </dgm:presLayoutVars>
      </dgm:prSet>
      <dgm:spPr/>
    </dgm:pt>
    <dgm:pt modelId="{4713D908-64D9-4D6A-A1E2-2DCD55CF27BE}" type="pres">
      <dgm:prSet presAssocID="{07C4EEFC-7D27-4149-BF20-EDA0F04FB49B}" presName="hierRoot1" presStyleCnt="0">
        <dgm:presLayoutVars>
          <dgm:hierBranch val="init"/>
        </dgm:presLayoutVars>
      </dgm:prSet>
      <dgm:spPr/>
    </dgm:pt>
    <dgm:pt modelId="{DB3B62BC-CB8B-4EBF-B247-B81C81FF9B49}" type="pres">
      <dgm:prSet presAssocID="{07C4EEFC-7D27-4149-BF20-EDA0F04FB49B}" presName="rootComposite1" presStyleCnt="0"/>
      <dgm:spPr/>
    </dgm:pt>
    <dgm:pt modelId="{12CCE4A4-45BA-4C35-92CA-7B321C81563E}" type="pres">
      <dgm:prSet presAssocID="{07C4EEFC-7D27-4149-BF20-EDA0F04FB49B}" presName="rootText1" presStyleLbl="node0" presStyleIdx="0" presStyleCnt="1" custScaleX="163386">
        <dgm:presLayoutVars>
          <dgm:chPref val="3"/>
        </dgm:presLayoutVars>
      </dgm:prSet>
      <dgm:spPr/>
    </dgm:pt>
    <dgm:pt modelId="{B6470441-E473-44FB-9CF0-77D1D4DA8623}" type="pres">
      <dgm:prSet presAssocID="{07C4EEFC-7D27-4149-BF20-EDA0F04FB49B}" presName="rootConnector1" presStyleLbl="node1" presStyleIdx="0" presStyleCnt="0"/>
      <dgm:spPr/>
    </dgm:pt>
    <dgm:pt modelId="{4357BDF7-3271-417C-A81D-7D214AD6A98F}" type="pres">
      <dgm:prSet presAssocID="{07C4EEFC-7D27-4149-BF20-EDA0F04FB49B}" presName="hierChild2" presStyleCnt="0"/>
      <dgm:spPr/>
    </dgm:pt>
    <dgm:pt modelId="{8059014C-0ADD-4490-A10B-F456EA0086A9}" type="pres">
      <dgm:prSet presAssocID="{0696EC7C-A54A-44AF-9B45-38CAED2BD7D1}" presName="Name37" presStyleLbl="parChTrans1D2" presStyleIdx="0" presStyleCnt="4"/>
      <dgm:spPr/>
    </dgm:pt>
    <dgm:pt modelId="{DF7E0593-FE9D-471E-971D-A5E361DC6464}" type="pres">
      <dgm:prSet presAssocID="{5D10B8EE-3E45-4742-B22A-DCE562CDAF67}" presName="hierRoot2" presStyleCnt="0">
        <dgm:presLayoutVars>
          <dgm:hierBranch val="init"/>
        </dgm:presLayoutVars>
      </dgm:prSet>
      <dgm:spPr/>
    </dgm:pt>
    <dgm:pt modelId="{EA8FE537-02AE-4C6F-A1EB-4467EFCE595F}" type="pres">
      <dgm:prSet presAssocID="{5D10B8EE-3E45-4742-B22A-DCE562CDAF67}" presName="rootComposite" presStyleCnt="0"/>
      <dgm:spPr/>
    </dgm:pt>
    <dgm:pt modelId="{0E539C23-897D-426E-8866-D708B6A6BBB7}" type="pres">
      <dgm:prSet presAssocID="{5D10B8EE-3E45-4742-B22A-DCE562CDAF67}" presName="rootText" presStyleLbl="node2" presStyleIdx="0" presStyleCnt="4" custScaleX="123115" custScaleY="116960">
        <dgm:presLayoutVars>
          <dgm:chPref val="3"/>
        </dgm:presLayoutVars>
      </dgm:prSet>
      <dgm:spPr/>
    </dgm:pt>
    <dgm:pt modelId="{5C2B8495-CFC1-4517-A494-96C6A02775F9}" type="pres">
      <dgm:prSet presAssocID="{5D10B8EE-3E45-4742-B22A-DCE562CDAF67}" presName="rootConnector" presStyleLbl="node2" presStyleIdx="0" presStyleCnt="4"/>
      <dgm:spPr/>
    </dgm:pt>
    <dgm:pt modelId="{647794BE-5A83-4AF7-9453-E9310B18F547}" type="pres">
      <dgm:prSet presAssocID="{5D10B8EE-3E45-4742-B22A-DCE562CDAF67}" presName="hierChild4" presStyleCnt="0"/>
      <dgm:spPr/>
    </dgm:pt>
    <dgm:pt modelId="{6EA9CCB7-B5C0-4807-A81A-94DD31E83DE5}" type="pres">
      <dgm:prSet presAssocID="{B51F44B9-4EE6-410C-A18D-E0FCFFF32F9B}" presName="Name37" presStyleLbl="parChTrans1D3" presStyleIdx="0" presStyleCnt="8"/>
      <dgm:spPr/>
    </dgm:pt>
    <dgm:pt modelId="{3604E466-322D-4D82-B9FB-5C751F2A5A0E}" type="pres">
      <dgm:prSet presAssocID="{EF24B52A-4878-4B9F-B216-7F37034FCAB2}" presName="hierRoot2" presStyleCnt="0">
        <dgm:presLayoutVars>
          <dgm:hierBranch val="init"/>
        </dgm:presLayoutVars>
      </dgm:prSet>
      <dgm:spPr/>
    </dgm:pt>
    <dgm:pt modelId="{69490E48-FCEE-4DE8-914F-E3C543003E08}" type="pres">
      <dgm:prSet presAssocID="{EF24B52A-4878-4B9F-B216-7F37034FCAB2}" presName="rootComposite" presStyleCnt="0"/>
      <dgm:spPr/>
    </dgm:pt>
    <dgm:pt modelId="{93251E34-1AAD-4EF1-9FE3-F517FF4B5ABF}" type="pres">
      <dgm:prSet presAssocID="{EF24B52A-4878-4B9F-B216-7F37034FCAB2}" presName="rootText" presStyleLbl="node3" presStyleIdx="0" presStyleCnt="8" custScaleY="160050" custLinFactNeighborX="-40" custLinFactNeighborY="-397">
        <dgm:presLayoutVars>
          <dgm:chPref val="3"/>
        </dgm:presLayoutVars>
      </dgm:prSet>
      <dgm:spPr/>
    </dgm:pt>
    <dgm:pt modelId="{00D73387-41E9-4D00-9F58-3D3EF14FCCA8}" type="pres">
      <dgm:prSet presAssocID="{EF24B52A-4878-4B9F-B216-7F37034FCAB2}" presName="rootConnector" presStyleLbl="node3" presStyleIdx="0" presStyleCnt="8"/>
      <dgm:spPr/>
    </dgm:pt>
    <dgm:pt modelId="{EE8E2996-DA21-47A3-8378-300F7490C248}" type="pres">
      <dgm:prSet presAssocID="{EF24B52A-4878-4B9F-B216-7F37034FCAB2}" presName="hierChild4" presStyleCnt="0"/>
      <dgm:spPr/>
    </dgm:pt>
    <dgm:pt modelId="{38463013-B2CA-404D-B22C-8D9CBD4BFCF1}" type="pres">
      <dgm:prSet presAssocID="{EF24B52A-4878-4B9F-B216-7F37034FCAB2}" presName="hierChild5" presStyleCnt="0"/>
      <dgm:spPr/>
    </dgm:pt>
    <dgm:pt modelId="{2E4F2BAD-F541-43BF-9F77-F64572730AE8}" type="pres">
      <dgm:prSet presAssocID="{DE2C4952-48A5-465B-8879-D7D208B64482}" presName="Name37" presStyleLbl="parChTrans1D3" presStyleIdx="1" presStyleCnt="8"/>
      <dgm:spPr/>
    </dgm:pt>
    <dgm:pt modelId="{389E8AE1-CB18-4AE1-A892-9B4836C86E44}" type="pres">
      <dgm:prSet presAssocID="{FB010CD2-1748-4F1B-A04E-9EA9A879DEAE}" presName="hierRoot2" presStyleCnt="0">
        <dgm:presLayoutVars>
          <dgm:hierBranch val="init"/>
        </dgm:presLayoutVars>
      </dgm:prSet>
      <dgm:spPr/>
    </dgm:pt>
    <dgm:pt modelId="{024ED3EA-9556-4423-917F-D3108A0456E1}" type="pres">
      <dgm:prSet presAssocID="{FB010CD2-1748-4F1B-A04E-9EA9A879DEAE}" presName="rootComposite" presStyleCnt="0"/>
      <dgm:spPr/>
    </dgm:pt>
    <dgm:pt modelId="{6B194071-6175-4EC4-938F-101E8012E0F2}" type="pres">
      <dgm:prSet presAssocID="{FB010CD2-1748-4F1B-A04E-9EA9A879DEAE}" presName="rootText" presStyleLbl="node3" presStyleIdx="1" presStyleCnt="8" custScaleY="160050" custLinFactNeighborX="-595" custLinFactNeighborY="-397">
        <dgm:presLayoutVars>
          <dgm:chPref val="3"/>
        </dgm:presLayoutVars>
      </dgm:prSet>
      <dgm:spPr/>
    </dgm:pt>
    <dgm:pt modelId="{E658B59C-6496-46EC-890A-9F88913D0E20}" type="pres">
      <dgm:prSet presAssocID="{FB010CD2-1748-4F1B-A04E-9EA9A879DEAE}" presName="rootConnector" presStyleLbl="node3" presStyleIdx="1" presStyleCnt="8"/>
      <dgm:spPr/>
    </dgm:pt>
    <dgm:pt modelId="{3967FF6A-1043-4371-8E5E-7759DE92644B}" type="pres">
      <dgm:prSet presAssocID="{FB010CD2-1748-4F1B-A04E-9EA9A879DEAE}" presName="hierChild4" presStyleCnt="0"/>
      <dgm:spPr/>
    </dgm:pt>
    <dgm:pt modelId="{5E0E13D3-113E-4BCA-8158-55BE621D3BF3}" type="pres">
      <dgm:prSet presAssocID="{FB010CD2-1748-4F1B-A04E-9EA9A879DEAE}" presName="hierChild5" presStyleCnt="0"/>
      <dgm:spPr/>
    </dgm:pt>
    <dgm:pt modelId="{D657581F-8C1B-4A04-A5D6-AF1878081F46}" type="pres">
      <dgm:prSet presAssocID="{9450E887-1AB6-4BF9-A4B8-778BEA1EF27F}" presName="Name37" presStyleLbl="parChTrans1D3" presStyleIdx="2" presStyleCnt="8"/>
      <dgm:spPr/>
    </dgm:pt>
    <dgm:pt modelId="{D880EB13-F2CC-467A-8626-7E73D886AFFD}" type="pres">
      <dgm:prSet presAssocID="{718383E8-EE5D-48AB-95FA-323477C4F59D}" presName="hierRoot2" presStyleCnt="0">
        <dgm:presLayoutVars>
          <dgm:hierBranch val="init"/>
        </dgm:presLayoutVars>
      </dgm:prSet>
      <dgm:spPr/>
    </dgm:pt>
    <dgm:pt modelId="{86131DD4-FF5B-47AD-94E4-4B79BAE3596F}" type="pres">
      <dgm:prSet presAssocID="{718383E8-EE5D-48AB-95FA-323477C4F59D}" presName="rootComposite" presStyleCnt="0"/>
      <dgm:spPr/>
    </dgm:pt>
    <dgm:pt modelId="{5D3BFC35-E4FE-4D53-9D82-DB8D9390662D}" type="pres">
      <dgm:prSet presAssocID="{718383E8-EE5D-48AB-95FA-323477C4F59D}" presName="rootText" presStyleLbl="node3" presStyleIdx="2" presStyleCnt="8" custScaleY="160050" custLinFactNeighborX="-595" custLinFactNeighborY="-397">
        <dgm:presLayoutVars>
          <dgm:chPref val="3"/>
        </dgm:presLayoutVars>
      </dgm:prSet>
      <dgm:spPr/>
    </dgm:pt>
    <dgm:pt modelId="{6D6E9EB8-6D62-4E5C-B3CB-2DE2D7E44A61}" type="pres">
      <dgm:prSet presAssocID="{718383E8-EE5D-48AB-95FA-323477C4F59D}" presName="rootConnector" presStyleLbl="node3" presStyleIdx="2" presStyleCnt="8"/>
      <dgm:spPr/>
    </dgm:pt>
    <dgm:pt modelId="{31408D56-03B4-463C-97DE-6F9BC5BD7CAA}" type="pres">
      <dgm:prSet presAssocID="{718383E8-EE5D-48AB-95FA-323477C4F59D}" presName="hierChild4" presStyleCnt="0"/>
      <dgm:spPr/>
    </dgm:pt>
    <dgm:pt modelId="{9C116C48-BFFE-43F8-B849-3F63576EBA57}" type="pres">
      <dgm:prSet presAssocID="{718383E8-EE5D-48AB-95FA-323477C4F59D}" presName="hierChild5" presStyleCnt="0"/>
      <dgm:spPr/>
    </dgm:pt>
    <dgm:pt modelId="{2647058C-416F-45EA-AF30-E6A072DAA39A}" type="pres">
      <dgm:prSet presAssocID="{B00C8099-190A-4C40-BAFE-26C31DC58FD3}" presName="Name37" presStyleLbl="parChTrans1D3" presStyleIdx="3" presStyleCnt="8"/>
      <dgm:spPr/>
    </dgm:pt>
    <dgm:pt modelId="{96050BD0-5671-4A25-A76B-CE810D1DDED5}" type="pres">
      <dgm:prSet presAssocID="{3B54930F-582C-447C-A33F-441EE54D8FE1}" presName="hierRoot2" presStyleCnt="0">
        <dgm:presLayoutVars>
          <dgm:hierBranch val="init"/>
        </dgm:presLayoutVars>
      </dgm:prSet>
      <dgm:spPr/>
    </dgm:pt>
    <dgm:pt modelId="{A4637862-610A-460F-983A-B658B8A143B7}" type="pres">
      <dgm:prSet presAssocID="{3B54930F-582C-447C-A33F-441EE54D8FE1}" presName="rootComposite" presStyleCnt="0"/>
      <dgm:spPr/>
    </dgm:pt>
    <dgm:pt modelId="{FEE7DA38-E167-434A-AB0C-6263C0A83591}" type="pres">
      <dgm:prSet presAssocID="{3B54930F-582C-447C-A33F-441EE54D8FE1}" presName="rootText" presStyleLbl="node3" presStyleIdx="3" presStyleCnt="8" custScaleY="160050" custLinFactNeighborX="-595" custLinFactNeighborY="-397">
        <dgm:presLayoutVars>
          <dgm:chPref val="3"/>
        </dgm:presLayoutVars>
      </dgm:prSet>
      <dgm:spPr/>
    </dgm:pt>
    <dgm:pt modelId="{A929278A-C419-4550-8DF2-1BD957BB6EF7}" type="pres">
      <dgm:prSet presAssocID="{3B54930F-582C-447C-A33F-441EE54D8FE1}" presName="rootConnector" presStyleLbl="node3" presStyleIdx="3" presStyleCnt="8"/>
      <dgm:spPr/>
    </dgm:pt>
    <dgm:pt modelId="{D835ABCC-7DB5-42E5-8EFD-9EE05B48691E}" type="pres">
      <dgm:prSet presAssocID="{3B54930F-582C-447C-A33F-441EE54D8FE1}" presName="hierChild4" presStyleCnt="0"/>
      <dgm:spPr/>
    </dgm:pt>
    <dgm:pt modelId="{E8AA4890-7D2A-451B-97F2-7DC785EA8165}" type="pres">
      <dgm:prSet presAssocID="{3B54930F-582C-447C-A33F-441EE54D8FE1}" presName="hierChild5" presStyleCnt="0"/>
      <dgm:spPr/>
    </dgm:pt>
    <dgm:pt modelId="{A2F841CD-C544-4CE0-9D49-75DB8ADB5962}" type="pres">
      <dgm:prSet presAssocID="{7CBE8DB6-D801-426C-BBFC-1CA32548AE81}" presName="Name37" presStyleLbl="parChTrans1D3" presStyleIdx="4" presStyleCnt="8"/>
      <dgm:spPr/>
    </dgm:pt>
    <dgm:pt modelId="{7883830F-0172-4738-B755-FCD82829EF5C}" type="pres">
      <dgm:prSet presAssocID="{3250E938-D958-410C-B605-AA4012B82548}" presName="hierRoot2" presStyleCnt="0">
        <dgm:presLayoutVars>
          <dgm:hierBranch val="init"/>
        </dgm:presLayoutVars>
      </dgm:prSet>
      <dgm:spPr/>
    </dgm:pt>
    <dgm:pt modelId="{05944410-ED35-4E7B-ABA5-B15C3D0D8317}" type="pres">
      <dgm:prSet presAssocID="{3250E938-D958-410C-B605-AA4012B82548}" presName="rootComposite" presStyleCnt="0"/>
      <dgm:spPr/>
    </dgm:pt>
    <dgm:pt modelId="{FF4605B1-E915-433B-95A1-6809878DA593}" type="pres">
      <dgm:prSet presAssocID="{3250E938-D958-410C-B605-AA4012B82548}" presName="rootText" presStyleLbl="node3" presStyleIdx="4" presStyleCnt="8" custScaleY="160050" custLinFactNeighborX="-595" custLinFactNeighborY="-397">
        <dgm:presLayoutVars>
          <dgm:chPref val="3"/>
        </dgm:presLayoutVars>
      </dgm:prSet>
      <dgm:spPr/>
    </dgm:pt>
    <dgm:pt modelId="{EFA02839-E08A-46EF-BAE6-AE62F2527F7F}" type="pres">
      <dgm:prSet presAssocID="{3250E938-D958-410C-B605-AA4012B82548}" presName="rootConnector" presStyleLbl="node3" presStyleIdx="4" presStyleCnt="8"/>
      <dgm:spPr/>
    </dgm:pt>
    <dgm:pt modelId="{A3E8CB91-F449-4051-9B3D-1CADF8B2803C}" type="pres">
      <dgm:prSet presAssocID="{3250E938-D958-410C-B605-AA4012B82548}" presName="hierChild4" presStyleCnt="0"/>
      <dgm:spPr/>
    </dgm:pt>
    <dgm:pt modelId="{C4A85A80-30BC-4536-923C-B28AE684665D}" type="pres">
      <dgm:prSet presAssocID="{254EE766-9477-4499-B93B-AF5C0F06555C}" presName="Name37" presStyleLbl="parChTrans1D4" presStyleIdx="0" presStyleCnt="4"/>
      <dgm:spPr/>
    </dgm:pt>
    <dgm:pt modelId="{F8EB4B7E-4616-425E-949B-1A84488EA01E}" type="pres">
      <dgm:prSet presAssocID="{DE2F8A01-EC4A-42D2-939C-B8FD5B61DF68}" presName="hierRoot2" presStyleCnt="0">
        <dgm:presLayoutVars>
          <dgm:hierBranch val="init"/>
        </dgm:presLayoutVars>
      </dgm:prSet>
      <dgm:spPr/>
    </dgm:pt>
    <dgm:pt modelId="{09B96EB5-FEA0-4371-8779-0EACABDD46BC}" type="pres">
      <dgm:prSet presAssocID="{DE2F8A01-EC4A-42D2-939C-B8FD5B61DF68}" presName="rootComposite" presStyleCnt="0"/>
      <dgm:spPr/>
    </dgm:pt>
    <dgm:pt modelId="{AF5AB3E9-96B2-49EB-9CDA-1C4759E66A9D}" type="pres">
      <dgm:prSet presAssocID="{DE2F8A01-EC4A-42D2-939C-B8FD5B61DF68}" presName="rootText" presStyleLbl="node4" presStyleIdx="0" presStyleCnt="4" custLinFactNeighborX="0">
        <dgm:presLayoutVars>
          <dgm:chPref val="3"/>
        </dgm:presLayoutVars>
      </dgm:prSet>
      <dgm:spPr/>
    </dgm:pt>
    <dgm:pt modelId="{27F720DD-9EFB-476C-9A58-DF349912FA29}" type="pres">
      <dgm:prSet presAssocID="{DE2F8A01-EC4A-42D2-939C-B8FD5B61DF68}" presName="rootConnector" presStyleLbl="node4" presStyleIdx="0" presStyleCnt="4"/>
      <dgm:spPr/>
    </dgm:pt>
    <dgm:pt modelId="{FC74251B-45DA-4D5C-A0B7-56C38CF84FA8}" type="pres">
      <dgm:prSet presAssocID="{DE2F8A01-EC4A-42D2-939C-B8FD5B61DF68}" presName="hierChild4" presStyleCnt="0"/>
      <dgm:spPr/>
    </dgm:pt>
    <dgm:pt modelId="{28F5BFFA-1EF4-4303-B4AC-A194A3C651E4}" type="pres">
      <dgm:prSet presAssocID="{DE2F8A01-EC4A-42D2-939C-B8FD5B61DF68}" presName="hierChild5" presStyleCnt="0"/>
      <dgm:spPr/>
    </dgm:pt>
    <dgm:pt modelId="{9AC67FB7-5F72-4813-969E-67AB1A31F699}" type="pres">
      <dgm:prSet presAssocID="{3250E938-D958-410C-B605-AA4012B82548}" presName="hierChild5" presStyleCnt="0"/>
      <dgm:spPr/>
    </dgm:pt>
    <dgm:pt modelId="{BFFBBD39-EED1-4BCD-9DBE-7A33EBABB21E}" type="pres">
      <dgm:prSet presAssocID="{5D10B8EE-3E45-4742-B22A-DCE562CDAF67}" presName="hierChild5" presStyleCnt="0"/>
      <dgm:spPr/>
    </dgm:pt>
    <dgm:pt modelId="{46F7DC97-B660-4561-8A6F-7D6999E77478}" type="pres">
      <dgm:prSet presAssocID="{19F6ED08-7BB2-4015-B1C9-9077B5053C4B}" presName="Name37" presStyleLbl="parChTrans1D2" presStyleIdx="1" presStyleCnt="4"/>
      <dgm:spPr/>
    </dgm:pt>
    <dgm:pt modelId="{A8CD3730-0569-445E-8909-1C18342350AA}" type="pres">
      <dgm:prSet presAssocID="{64FB7CE8-BA9B-46EA-834A-253480B73EB7}" presName="hierRoot2" presStyleCnt="0">
        <dgm:presLayoutVars>
          <dgm:hierBranch val="init"/>
        </dgm:presLayoutVars>
      </dgm:prSet>
      <dgm:spPr/>
    </dgm:pt>
    <dgm:pt modelId="{D04F8BA2-424C-4DC9-9FA8-AA2BE07BEECA}" type="pres">
      <dgm:prSet presAssocID="{64FB7CE8-BA9B-46EA-834A-253480B73EB7}" presName="rootComposite" presStyleCnt="0"/>
      <dgm:spPr/>
    </dgm:pt>
    <dgm:pt modelId="{D6CE252C-5BCD-46BC-AB6A-316053B4524F}" type="pres">
      <dgm:prSet presAssocID="{64FB7CE8-BA9B-46EA-834A-253480B73EB7}" presName="rootText" presStyleLbl="node2" presStyleIdx="1" presStyleCnt="4" custScaleX="123115" custScaleY="116960" custLinFactNeighborX="-2207">
        <dgm:presLayoutVars>
          <dgm:chPref val="3"/>
        </dgm:presLayoutVars>
      </dgm:prSet>
      <dgm:spPr/>
    </dgm:pt>
    <dgm:pt modelId="{32EE2804-34C3-4D47-9637-6F3B21BB00E5}" type="pres">
      <dgm:prSet presAssocID="{64FB7CE8-BA9B-46EA-834A-253480B73EB7}" presName="rootConnector" presStyleLbl="node2" presStyleIdx="1" presStyleCnt="4"/>
      <dgm:spPr/>
    </dgm:pt>
    <dgm:pt modelId="{00FA6E9E-4687-44A6-94D2-ED8160CFB1FC}" type="pres">
      <dgm:prSet presAssocID="{64FB7CE8-BA9B-46EA-834A-253480B73EB7}" presName="hierChild4" presStyleCnt="0"/>
      <dgm:spPr/>
    </dgm:pt>
    <dgm:pt modelId="{42895D06-F0E2-4152-9FF0-DB0F85B257D4}" type="pres">
      <dgm:prSet presAssocID="{64FB7CE8-BA9B-46EA-834A-253480B73EB7}" presName="hierChild5" presStyleCnt="0"/>
      <dgm:spPr/>
    </dgm:pt>
    <dgm:pt modelId="{2FB12CBE-CA43-4384-A597-09A9EF6532B3}" type="pres">
      <dgm:prSet presAssocID="{E2C7BB81-CD3C-41E2-9966-607AD3110660}" presName="Name37" presStyleLbl="parChTrans1D2" presStyleIdx="2" presStyleCnt="4"/>
      <dgm:spPr/>
    </dgm:pt>
    <dgm:pt modelId="{E992A151-6062-4D7B-9E47-9BFEBA425F67}" type="pres">
      <dgm:prSet presAssocID="{F8094579-FE63-4C73-A307-9A6CAA8B7635}" presName="hierRoot2" presStyleCnt="0">
        <dgm:presLayoutVars>
          <dgm:hierBranch val="init"/>
        </dgm:presLayoutVars>
      </dgm:prSet>
      <dgm:spPr/>
    </dgm:pt>
    <dgm:pt modelId="{CEAA9B14-7ACE-4EEC-8B6C-45184AE23E7E}" type="pres">
      <dgm:prSet presAssocID="{F8094579-FE63-4C73-A307-9A6CAA8B7635}" presName="rootComposite" presStyleCnt="0"/>
      <dgm:spPr/>
    </dgm:pt>
    <dgm:pt modelId="{581C134D-8552-4E1F-A896-BB1489A2C74F}" type="pres">
      <dgm:prSet presAssocID="{F8094579-FE63-4C73-A307-9A6CAA8B7635}" presName="rootText" presStyleLbl="node2" presStyleIdx="2" presStyleCnt="4" custScaleX="123115" custScaleY="116960">
        <dgm:presLayoutVars>
          <dgm:chPref val="3"/>
        </dgm:presLayoutVars>
      </dgm:prSet>
      <dgm:spPr/>
    </dgm:pt>
    <dgm:pt modelId="{A4BCEA81-0336-4F2A-8F29-11B94BED3B42}" type="pres">
      <dgm:prSet presAssocID="{F8094579-FE63-4C73-A307-9A6CAA8B7635}" presName="rootConnector" presStyleLbl="node2" presStyleIdx="2" presStyleCnt="4"/>
      <dgm:spPr/>
    </dgm:pt>
    <dgm:pt modelId="{D9E2D990-5C55-459F-B472-19A134829038}" type="pres">
      <dgm:prSet presAssocID="{F8094579-FE63-4C73-A307-9A6CAA8B7635}" presName="hierChild4" presStyleCnt="0"/>
      <dgm:spPr/>
    </dgm:pt>
    <dgm:pt modelId="{CDE07FE2-259C-4688-BAE3-E0195C1C1E48}" type="pres">
      <dgm:prSet presAssocID="{F8094579-FE63-4C73-A307-9A6CAA8B7635}" presName="hierChild5" presStyleCnt="0"/>
      <dgm:spPr/>
    </dgm:pt>
    <dgm:pt modelId="{A5B4F6C4-955B-4376-BB19-9912B3CF6AEF}" type="pres">
      <dgm:prSet presAssocID="{CA2993C4-6318-4EC9-8DBA-F0180B338C99}" presName="Name37" presStyleLbl="parChTrans1D2" presStyleIdx="3" presStyleCnt="4"/>
      <dgm:spPr/>
    </dgm:pt>
    <dgm:pt modelId="{066427C1-2DE6-41A6-9BB2-B80AFE5155E7}" type="pres">
      <dgm:prSet presAssocID="{CEB43722-75FD-4319-92CB-2A33B5D85789}" presName="hierRoot2" presStyleCnt="0">
        <dgm:presLayoutVars>
          <dgm:hierBranch val="init"/>
        </dgm:presLayoutVars>
      </dgm:prSet>
      <dgm:spPr/>
    </dgm:pt>
    <dgm:pt modelId="{80EBA821-CA20-4715-87CA-08808EB253ED}" type="pres">
      <dgm:prSet presAssocID="{CEB43722-75FD-4319-92CB-2A33B5D85789}" presName="rootComposite" presStyleCnt="0"/>
      <dgm:spPr/>
    </dgm:pt>
    <dgm:pt modelId="{56B8DDAB-108A-40C1-94CB-AA24A3927516}" type="pres">
      <dgm:prSet presAssocID="{CEB43722-75FD-4319-92CB-2A33B5D85789}" presName="rootText" presStyleLbl="node2" presStyleIdx="3" presStyleCnt="4" custScaleX="123115" custScaleY="116960">
        <dgm:presLayoutVars>
          <dgm:chPref val="3"/>
        </dgm:presLayoutVars>
      </dgm:prSet>
      <dgm:spPr/>
    </dgm:pt>
    <dgm:pt modelId="{21F1F569-6D60-4831-ABB7-FA8BC20BBF93}" type="pres">
      <dgm:prSet presAssocID="{CEB43722-75FD-4319-92CB-2A33B5D85789}" presName="rootConnector" presStyleLbl="node2" presStyleIdx="3" presStyleCnt="4"/>
      <dgm:spPr/>
    </dgm:pt>
    <dgm:pt modelId="{2B13D17E-CE46-47C4-91A3-BE7E2C2F0314}" type="pres">
      <dgm:prSet presAssocID="{CEB43722-75FD-4319-92CB-2A33B5D85789}" presName="hierChild4" presStyleCnt="0"/>
      <dgm:spPr/>
    </dgm:pt>
    <dgm:pt modelId="{704F0E75-C7E0-4705-97FB-1D7C19DC817B}" type="pres">
      <dgm:prSet presAssocID="{6A9D49CE-DE91-47F4-B0CD-8890F3A0C7DA}" presName="Name37" presStyleLbl="parChTrans1D3" presStyleIdx="5" presStyleCnt="8"/>
      <dgm:spPr/>
    </dgm:pt>
    <dgm:pt modelId="{AB330233-1DF4-45A2-ACA9-1FFD80D5D223}" type="pres">
      <dgm:prSet presAssocID="{CADB4BD1-EED0-4AFC-99C2-337E1EED8D8D}" presName="hierRoot2" presStyleCnt="0">
        <dgm:presLayoutVars>
          <dgm:hierBranch val="init"/>
        </dgm:presLayoutVars>
      </dgm:prSet>
      <dgm:spPr/>
    </dgm:pt>
    <dgm:pt modelId="{4A6AF862-9718-42E3-981A-2CBE01D34E26}" type="pres">
      <dgm:prSet presAssocID="{CADB4BD1-EED0-4AFC-99C2-337E1EED8D8D}" presName="rootComposite" presStyleCnt="0"/>
      <dgm:spPr/>
    </dgm:pt>
    <dgm:pt modelId="{123E48AD-EFD7-4C82-A56C-617AE5FA0A54}" type="pres">
      <dgm:prSet presAssocID="{CADB4BD1-EED0-4AFC-99C2-337E1EED8D8D}" presName="rootText" presStyleLbl="node3" presStyleIdx="5" presStyleCnt="8" custScaleY="160050" custLinFactNeighborX="-595" custLinFactNeighborY="-397">
        <dgm:presLayoutVars>
          <dgm:chPref val="3"/>
        </dgm:presLayoutVars>
      </dgm:prSet>
      <dgm:spPr/>
    </dgm:pt>
    <dgm:pt modelId="{C4418FAA-4865-4EA1-9916-7C3D02E6F686}" type="pres">
      <dgm:prSet presAssocID="{CADB4BD1-EED0-4AFC-99C2-337E1EED8D8D}" presName="rootConnector" presStyleLbl="node3" presStyleIdx="5" presStyleCnt="8"/>
      <dgm:spPr/>
    </dgm:pt>
    <dgm:pt modelId="{90DD4757-0C47-4D47-8F42-232BA6D36437}" type="pres">
      <dgm:prSet presAssocID="{CADB4BD1-EED0-4AFC-99C2-337E1EED8D8D}" presName="hierChild4" presStyleCnt="0"/>
      <dgm:spPr/>
    </dgm:pt>
    <dgm:pt modelId="{50F6E841-B639-4F07-8A8C-77E73BFF44D7}" type="pres">
      <dgm:prSet presAssocID="{CADB4BD1-EED0-4AFC-99C2-337E1EED8D8D}" presName="hierChild5" presStyleCnt="0"/>
      <dgm:spPr/>
    </dgm:pt>
    <dgm:pt modelId="{495A8C13-464F-4708-92B2-3BF950245299}" type="pres">
      <dgm:prSet presAssocID="{2ED69892-ED3B-441C-A58A-95EBB906B12E}" presName="Name37" presStyleLbl="parChTrans1D3" presStyleIdx="6" presStyleCnt="8"/>
      <dgm:spPr/>
    </dgm:pt>
    <dgm:pt modelId="{B08D610D-6B42-4727-BF33-ADE3D4ADBBBB}" type="pres">
      <dgm:prSet presAssocID="{0FDCC731-7FF3-4054-893C-BC94E13F3AD3}" presName="hierRoot2" presStyleCnt="0">
        <dgm:presLayoutVars>
          <dgm:hierBranch val="init"/>
        </dgm:presLayoutVars>
      </dgm:prSet>
      <dgm:spPr/>
    </dgm:pt>
    <dgm:pt modelId="{7F3C1979-2953-44BB-B72E-2DAB19C79C47}" type="pres">
      <dgm:prSet presAssocID="{0FDCC731-7FF3-4054-893C-BC94E13F3AD3}" presName="rootComposite" presStyleCnt="0"/>
      <dgm:spPr/>
    </dgm:pt>
    <dgm:pt modelId="{955F1D0F-3441-4F1A-B76F-C520E3277334}" type="pres">
      <dgm:prSet presAssocID="{0FDCC731-7FF3-4054-893C-BC94E13F3AD3}" presName="rootText" presStyleLbl="node3" presStyleIdx="6" presStyleCnt="8" custScaleY="160050">
        <dgm:presLayoutVars>
          <dgm:chPref val="3"/>
        </dgm:presLayoutVars>
      </dgm:prSet>
      <dgm:spPr/>
    </dgm:pt>
    <dgm:pt modelId="{6E3677D9-2D9C-4182-898D-F3803CAB10BA}" type="pres">
      <dgm:prSet presAssocID="{0FDCC731-7FF3-4054-893C-BC94E13F3AD3}" presName="rootConnector" presStyleLbl="node3" presStyleIdx="6" presStyleCnt="8"/>
      <dgm:spPr/>
    </dgm:pt>
    <dgm:pt modelId="{9CC819B6-C1F5-412E-9D64-7A567D204632}" type="pres">
      <dgm:prSet presAssocID="{0FDCC731-7FF3-4054-893C-BC94E13F3AD3}" presName="hierChild4" presStyleCnt="0"/>
      <dgm:spPr/>
    </dgm:pt>
    <dgm:pt modelId="{477C6552-CC9A-424F-BC4F-D3E4423F0F00}" type="pres">
      <dgm:prSet presAssocID="{0FDCC731-7FF3-4054-893C-BC94E13F3AD3}" presName="hierChild5" presStyleCnt="0"/>
      <dgm:spPr/>
    </dgm:pt>
    <dgm:pt modelId="{EAA32652-CE62-4D84-B85B-5D086FFB3136}" type="pres">
      <dgm:prSet presAssocID="{E4DD0315-42F7-4979-8DE7-3CD9D821E067}" presName="Name37" presStyleLbl="parChTrans1D3" presStyleIdx="7" presStyleCnt="8"/>
      <dgm:spPr/>
    </dgm:pt>
    <dgm:pt modelId="{BC66AF02-A1CE-4BF6-A4CC-6D2C8C6F5937}" type="pres">
      <dgm:prSet presAssocID="{A3A30B1D-664C-43B9-9659-8433715FF163}" presName="hierRoot2" presStyleCnt="0">
        <dgm:presLayoutVars>
          <dgm:hierBranch val="init"/>
        </dgm:presLayoutVars>
      </dgm:prSet>
      <dgm:spPr/>
    </dgm:pt>
    <dgm:pt modelId="{6FCE66C7-19F7-412F-AD4A-24A6E7516B42}" type="pres">
      <dgm:prSet presAssocID="{A3A30B1D-664C-43B9-9659-8433715FF163}" presName="rootComposite" presStyleCnt="0"/>
      <dgm:spPr/>
    </dgm:pt>
    <dgm:pt modelId="{C52ECC98-5BE2-47D7-93D4-C7A5D2129049}" type="pres">
      <dgm:prSet presAssocID="{A3A30B1D-664C-43B9-9659-8433715FF163}" presName="rootText" presStyleLbl="node3" presStyleIdx="7" presStyleCnt="8" custScaleY="160050" custLinFactNeighborX="-945" custLinFactNeighborY="-397">
        <dgm:presLayoutVars>
          <dgm:chPref val="3"/>
        </dgm:presLayoutVars>
      </dgm:prSet>
      <dgm:spPr/>
    </dgm:pt>
    <dgm:pt modelId="{82B62791-6F14-4C95-9700-DD421DC75054}" type="pres">
      <dgm:prSet presAssocID="{A3A30B1D-664C-43B9-9659-8433715FF163}" presName="rootConnector" presStyleLbl="node3" presStyleIdx="7" presStyleCnt="8"/>
      <dgm:spPr/>
    </dgm:pt>
    <dgm:pt modelId="{404ECEC8-442B-47B4-8B83-99233652697C}" type="pres">
      <dgm:prSet presAssocID="{A3A30B1D-664C-43B9-9659-8433715FF163}" presName="hierChild4" presStyleCnt="0"/>
      <dgm:spPr/>
    </dgm:pt>
    <dgm:pt modelId="{85ACADC9-611D-4706-A13B-AC5A5A7B34B0}" type="pres">
      <dgm:prSet presAssocID="{2AFEFE5A-5C43-4654-854E-BE7CF4C8160F}" presName="Name37" presStyleLbl="parChTrans1D4" presStyleIdx="1" presStyleCnt="4"/>
      <dgm:spPr/>
    </dgm:pt>
    <dgm:pt modelId="{9BA51AA6-0108-4E8E-BB30-5763441FD62B}" type="pres">
      <dgm:prSet presAssocID="{758FFA28-3054-4966-87FA-5607829CE850}" presName="hierRoot2" presStyleCnt="0">
        <dgm:presLayoutVars>
          <dgm:hierBranch val="init"/>
        </dgm:presLayoutVars>
      </dgm:prSet>
      <dgm:spPr/>
    </dgm:pt>
    <dgm:pt modelId="{5DA59734-68BB-4CF1-864D-8B33D303EFFD}" type="pres">
      <dgm:prSet presAssocID="{758FFA28-3054-4966-87FA-5607829CE850}" presName="rootComposite" presStyleCnt="0"/>
      <dgm:spPr/>
    </dgm:pt>
    <dgm:pt modelId="{8384435B-8175-4FB3-AC99-F57E9115000D}" type="pres">
      <dgm:prSet presAssocID="{758FFA28-3054-4966-87FA-5607829CE850}" presName="rootText" presStyleLbl="node4" presStyleIdx="1" presStyleCnt="4" custScaleX="110979" custScaleY="117144">
        <dgm:presLayoutVars>
          <dgm:chPref val="3"/>
        </dgm:presLayoutVars>
      </dgm:prSet>
      <dgm:spPr/>
    </dgm:pt>
    <dgm:pt modelId="{EF2F2A8B-A2F1-4A12-8139-13B7AED6BB5B}" type="pres">
      <dgm:prSet presAssocID="{758FFA28-3054-4966-87FA-5607829CE850}" presName="rootConnector" presStyleLbl="node4" presStyleIdx="1" presStyleCnt="4"/>
      <dgm:spPr/>
    </dgm:pt>
    <dgm:pt modelId="{2F2078B5-2B2E-4A95-96DF-110CD8EBA66B}" type="pres">
      <dgm:prSet presAssocID="{758FFA28-3054-4966-87FA-5607829CE850}" presName="hierChild4" presStyleCnt="0"/>
      <dgm:spPr/>
    </dgm:pt>
    <dgm:pt modelId="{DF49A240-4A1B-4C8D-951B-D800CB5F7D26}" type="pres">
      <dgm:prSet presAssocID="{758FFA28-3054-4966-87FA-5607829CE850}" presName="hierChild5" presStyleCnt="0"/>
      <dgm:spPr/>
    </dgm:pt>
    <dgm:pt modelId="{4F0FCE53-140D-457E-B331-60B02B247154}" type="pres">
      <dgm:prSet presAssocID="{1B66BD0A-0FAC-4BBA-AC05-BD0AA2E703B0}" presName="Name37" presStyleLbl="parChTrans1D4" presStyleIdx="2" presStyleCnt="4"/>
      <dgm:spPr/>
    </dgm:pt>
    <dgm:pt modelId="{3318CB84-D090-4814-B521-843D0B67430E}" type="pres">
      <dgm:prSet presAssocID="{EF330E18-32AB-4E1E-8252-A615CB54401F}" presName="hierRoot2" presStyleCnt="0">
        <dgm:presLayoutVars>
          <dgm:hierBranch val="init"/>
        </dgm:presLayoutVars>
      </dgm:prSet>
      <dgm:spPr/>
    </dgm:pt>
    <dgm:pt modelId="{482655C1-8732-4189-89B8-53630BB1FDF0}" type="pres">
      <dgm:prSet presAssocID="{EF330E18-32AB-4E1E-8252-A615CB54401F}" presName="rootComposite" presStyleCnt="0"/>
      <dgm:spPr/>
    </dgm:pt>
    <dgm:pt modelId="{359FA25E-5870-46C4-A8F9-53B1577B4C6F}" type="pres">
      <dgm:prSet presAssocID="{EF330E18-32AB-4E1E-8252-A615CB54401F}" presName="rootText" presStyleLbl="node4" presStyleIdx="2" presStyleCnt="4" custScaleX="110979" custScaleY="117144">
        <dgm:presLayoutVars>
          <dgm:chPref val="3"/>
        </dgm:presLayoutVars>
      </dgm:prSet>
      <dgm:spPr/>
    </dgm:pt>
    <dgm:pt modelId="{93A3082F-E99A-4B19-93B9-F2FC59FBC177}" type="pres">
      <dgm:prSet presAssocID="{EF330E18-32AB-4E1E-8252-A615CB54401F}" presName="rootConnector" presStyleLbl="node4" presStyleIdx="2" presStyleCnt="4"/>
      <dgm:spPr/>
    </dgm:pt>
    <dgm:pt modelId="{BFE07680-D9D6-4CAA-96F3-94169D2B254A}" type="pres">
      <dgm:prSet presAssocID="{EF330E18-32AB-4E1E-8252-A615CB54401F}" presName="hierChild4" presStyleCnt="0"/>
      <dgm:spPr/>
    </dgm:pt>
    <dgm:pt modelId="{1C20EA06-3DEC-41DA-892D-B900E7FEE34E}" type="pres">
      <dgm:prSet presAssocID="{260E58B9-E9B8-4079-8953-99C965768A70}" presName="Name37" presStyleLbl="parChTrans1D4" presStyleIdx="3" presStyleCnt="4"/>
      <dgm:spPr/>
    </dgm:pt>
    <dgm:pt modelId="{BD80D525-E800-422C-9BDC-3037AE29876E}" type="pres">
      <dgm:prSet presAssocID="{C5113579-0274-44F0-B7EA-95D84081C2DB}" presName="hierRoot2" presStyleCnt="0">
        <dgm:presLayoutVars>
          <dgm:hierBranch val="init"/>
        </dgm:presLayoutVars>
      </dgm:prSet>
      <dgm:spPr/>
    </dgm:pt>
    <dgm:pt modelId="{C2E3A8AD-7748-4DE2-8220-D4DA27B8A38D}" type="pres">
      <dgm:prSet presAssocID="{C5113579-0274-44F0-B7EA-95D84081C2DB}" presName="rootComposite" presStyleCnt="0"/>
      <dgm:spPr/>
    </dgm:pt>
    <dgm:pt modelId="{2C90B687-80AE-4F11-B6F1-DD0FA6D92459}" type="pres">
      <dgm:prSet presAssocID="{C5113579-0274-44F0-B7EA-95D84081C2DB}" presName="rootText" presStyleLbl="node4" presStyleIdx="3" presStyleCnt="4" custLinFactNeighborX="40">
        <dgm:presLayoutVars>
          <dgm:chPref val="3"/>
        </dgm:presLayoutVars>
      </dgm:prSet>
      <dgm:spPr/>
    </dgm:pt>
    <dgm:pt modelId="{6C3BF350-3D06-4CD1-84F7-EB6F94DF6B16}" type="pres">
      <dgm:prSet presAssocID="{C5113579-0274-44F0-B7EA-95D84081C2DB}" presName="rootConnector" presStyleLbl="node4" presStyleIdx="3" presStyleCnt="4"/>
      <dgm:spPr/>
    </dgm:pt>
    <dgm:pt modelId="{AC22096E-9CB0-4EB6-9329-D6917594FAD1}" type="pres">
      <dgm:prSet presAssocID="{C5113579-0274-44F0-B7EA-95D84081C2DB}" presName="hierChild4" presStyleCnt="0"/>
      <dgm:spPr/>
    </dgm:pt>
    <dgm:pt modelId="{6ACD9EF9-1F48-46E4-8B3F-F57361DD7B18}" type="pres">
      <dgm:prSet presAssocID="{C5113579-0274-44F0-B7EA-95D84081C2DB}" presName="hierChild5" presStyleCnt="0"/>
      <dgm:spPr/>
    </dgm:pt>
    <dgm:pt modelId="{263BADD1-8B6E-4484-946D-FEDCD6C41A5E}" type="pres">
      <dgm:prSet presAssocID="{EF330E18-32AB-4E1E-8252-A615CB54401F}" presName="hierChild5" presStyleCnt="0"/>
      <dgm:spPr/>
    </dgm:pt>
    <dgm:pt modelId="{869F79FF-B631-4F18-8602-2965970968E8}" type="pres">
      <dgm:prSet presAssocID="{A3A30B1D-664C-43B9-9659-8433715FF163}" presName="hierChild5" presStyleCnt="0"/>
      <dgm:spPr/>
    </dgm:pt>
    <dgm:pt modelId="{21A9422D-02BE-44C0-8FE4-E8FEC894B208}" type="pres">
      <dgm:prSet presAssocID="{CEB43722-75FD-4319-92CB-2A33B5D85789}" presName="hierChild5" presStyleCnt="0"/>
      <dgm:spPr/>
    </dgm:pt>
    <dgm:pt modelId="{F8CFE4DF-A976-4D0E-98DA-566101FC1E46}" type="pres">
      <dgm:prSet presAssocID="{07C4EEFC-7D27-4149-BF20-EDA0F04FB49B}" presName="hierChild3" presStyleCnt="0"/>
      <dgm:spPr/>
    </dgm:pt>
  </dgm:ptLst>
  <dgm:cxnLst>
    <dgm:cxn modelId="{4BED1704-E233-4283-9EF5-FB1886AFC368}" srcId="{5D10B8EE-3E45-4742-B22A-DCE562CDAF67}" destId="{3250E938-D958-410C-B605-AA4012B82548}" srcOrd="4" destOrd="0" parTransId="{7CBE8DB6-D801-426C-BBFC-1CA32548AE81}" sibTransId="{18CE4B91-276B-4C05-90E7-C4ED9BC0E12F}"/>
    <dgm:cxn modelId="{7DA5FF0A-9402-4149-8FC0-4A3556BFDFA5}" type="presOf" srcId="{07C4EEFC-7D27-4149-BF20-EDA0F04FB49B}" destId="{12CCE4A4-45BA-4C35-92CA-7B321C81563E}" srcOrd="0" destOrd="0" presId="urn:microsoft.com/office/officeart/2005/8/layout/orgChart1"/>
    <dgm:cxn modelId="{47045C11-C121-4652-A906-D8225700FC05}" type="presOf" srcId="{9450E887-1AB6-4BF9-A4B8-778BEA1EF27F}" destId="{D657581F-8C1B-4A04-A5D6-AF1878081F46}" srcOrd="0" destOrd="0" presId="urn:microsoft.com/office/officeart/2005/8/layout/orgChart1"/>
    <dgm:cxn modelId="{E436E611-8551-4D90-B429-E2D9E7C87FA2}" type="presOf" srcId="{758FFA28-3054-4966-87FA-5607829CE850}" destId="{8384435B-8175-4FB3-AC99-F57E9115000D}" srcOrd="0" destOrd="0" presId="urn:microsoft.com/office/officeart/2005/8/layout/orgChart1"/>
    <dgm:cxn modelId="{60760F14-7D2C-4FD4-B305-D884B7F94346}" type="presOf" srcId="{718383E8-EE5D-48AB-95FA-323477C4F59D}" destId="{6D6E9EB8-6D62-4E5C-B3CB-2DE2D7E44A61}" srcOrd="1" destOrd="0" presId="urn:microsoft.com/office/officeart/2005/8/layout/orgChart1"/>
    <dgm:cxn modelId="{ED493616-F40E-48DF-BA1F-726CAB19A99C}" type="presOf" srcId="{CADB4BD1-EED0-4AFC-99C2-337E1EED8D8D}" destId="{123E48AD-EFD7-4C82-A56C-617AE5FA0A54}" srcOrd="0" destOrd="0" presId="urn:microsoft.com/office/officeart/2005/8/layout/orgChart1"/>
    <dgm:cxn modelId="{53FA5118-8BD7-4482-96A1-26E7FE6315CA}" type="presOf" srcId="{758FFA28-3054-4966-87FA-5607829CE850}" destId="{EF2F2A8B-A2F1-4A12-8139-13B7AED6BB5B}" srcOrd="1" destOrd="0" presId="urn:microsoft.com/office/officeart/2005/8/layout/orgChart1"/>
    <dgm:cxn modelId="{106DAE18-B67A-4324-B96B-8121C6A5063B}" type="presOf" srcId="{07910D07-0034-4AD7-9E37-25CF97EA0DDB}" destId="{D9B05BD5-FAA2-4C1A-80B8-3FFBC3AB83EF}" srcOrd="0" destOrd="0" presId="urn:microsoft.com/office/officeart/2005/8/layout/orgChart1"/>
    <dgm:cxn modelId="{A3B92F19-4D9E-4B03-B30A-2A34488FA1F0}" type="presOf" srcId="{3B54930F-582C-447C-A33F-441EE54D8FE1}" destId="{A929278A-C419-4550-8DF2-1BD957BB6EF7}" srcOrd="1" destOrd="0" presId="urn:microsoft.com/office/officeart/2005/8/layout/orgChart1"/>
    <dgm:cxn modelId="{55E0C21A-6DDE-4E48-B4C8-7168398FB255}" type="presOf" srcId="{64FB7CE8-BA9B-46EA-834A-253480B73EB7}" destId="{32EE2804-34C3-4D47-9637-6F3B21BB00E5}" srcOrd="1" destOrd="0" presId="urn:microsoft.com/office/officeart/2005/8/layout/orgChart1"/>
    <dgm:cxn modelId="{23BC441C-550D-45AE-8BA1-3F74AA36CA5F}" srcId="{5D10B8EE-3E45-4742-B22A-DCE562CDAF67}" destId="{3B54930F-582C-447C-A33F-441EE54D8FE1}" srcOrd="3" destOrd="0" parTransId="{B00C8099-190A-4C40-BAFE-26C31DC58FD3}" sibTransId="{2F1B6E51-5E85-4FAA-81EE-041506FDBDB4}"/>
    <dgm:cxn modelId="{38FA1721-431A-49E3-8413-EA8C20EA89F9}" type="presOf" srcId="{260E58B9-E9B8-4079-8953-99C965768A70}" destId="{1C20EA06-3DEC-41DA-892D-B900E7FEE34E}" srcOrd="0" destOrd="0" presId="urn:microsoft.com/office/officeart/2005/8/layout/orgChart1"/>
    <dgm:cxn modelId="{152FCB23-BAD0-4125-8079-33B7262204D5}" type="presOf" srcId="{CEB43722-75FD-4319-92CB-2A33B5D85789}" destId="{21F1F569-6D60-4831-ABB7-FA8BC20BBF93}" srcOrd="1" destOrd="0" presId="urn:microsoft.com/office/officeart/2005/8/layout/orgChart1"/>
    <dgm:cxn modelId="{52886F25-C479-4D98-AE3B-DB03E52EF168}" srcId="{A3A30B1D-664C-43B9-9659-8433715FF163}" destId="{EF330E18-32AB-4E1E-8252-A615CB54401F}" srcOrd="1" destOrd="0" parTransId="{1B66BD0A-0FAC-4BBA-AC05-BD0AA2E703B0}" sibTransId="{90A63D46-E4DB-4500-8B1E-A6A7C3BECCAD}"/>
    <dgm:cxn modelId="{02024028-18FE-4BE8-91ED-7D8DB15D4F04}" type="presOf" srcId="{F8094579-FE63-4C73-A307-9A6CAA8B7635}" destId="{581C134D-8552-4E1F-A896-BB1489A2C74F}" srcOrd="0" destOrd="0" presId="urn:microsoft.com/office/officeart/2005/8/layout/orgChart1"/>
    <dgm:cxn modelId="{13C8F42B-5F33-41EA-A466-8210391E3717}" type="presOf" srcId="{EF24B52A-4878-4B9F-B216-7F37034FCAB2}" destId="{93251E34-1AAD-4EF1-9FE3-F517FF4B5ABF}" srcOrd="0" destOrd="0" presId="urn:microsoft.com/office/officeart/2005/8/layout/orgChart1"/>
    <dgm:cxn modelId="{413D962C-38FF-4901-9740-399ACDA981EF}" type="presOf" srcId="{A3A30B1D-664C-43B9-9659-8433715FF163}" destId="{82B62791-6F14-4C95-9700-DD421DC75054}" srcOrd="1" destOrd="0" presId="urn:microsoft.com/office/officeart/2005/8/layout/orgChart1"/>
    <dgm:cxn modelId="{30D8AF34-80A4-49A5-A912-2D9109955F57}" type="presOf" srcId="{2AFEFE5A-5C43-4654-854E-BE7CF4C8160F}" destId="{85ACADC9-611D-4706-A13B-AC5A5A7B34B0}" srcOrd="0" destOrd="0" presId="urn:microsoft.com/office/officeart/2005/8/layout/orgChart1"/>
    <dgm:cxn modelId="{FA068337-44F8-4F55-8329-0F08C6F6D2DD}" type="presOf" srcId="{EF330E18-32AB-4E1E-8252-A615CB54401F}" destId="{359FA25E-5870-46C4-A8F9-53B1577B4C6F}" srcOrd="0" destOrd="0" presId="urn:microsoft.com/office/officeart/2005/8/layout/orgChart1"/>
    <dgm:cxn modelId="{3E066641-7CF4-44CD-807A-6603115DD890}" type="presOf" srcId="{CADB4BD1-EED0-4AFC-99C2-337E1EED8D8D}" destId="{C4418FAA-4865-4EA1-9916-7C3D02E6F686}" srcOrd="1" destOrd="0" presId="urn:microsoft.com/office/officeart/2005/8/layout/orgChart1"/>
    <dgm:cxn modelId="{7C7D3663-2D4D-4B30-841F-F1E10F398616}" srcId="{CEB43722-75FD-4319-92CB-2A33B5D85789}" destId="{CADB4BD1-EED0-4AFC-99C2-337E1EED8D8D}" srcOrd="0" destOrd="0" parTransId="{6A9D49CE-DE91-47F4-B0CD-8890F3A0C7DA}" sibTransId="{0183D6E0-83FE-4D2B-A863-E36328214E8D}"/>
    <dgm:cxn modelId="{C0969163-F1E5-4206-B9C7-6ADD7DB7146C}" type="presOf" srcId="{7CBE8DB6-D801-426C-BBFC-1CA32548AE81}" destId="{A2F841CD-C544-4CE0-9D49-75DB8ADB5962}" srcOrd="0" destOrd="0" presId="urn:microsoft.com/office/officeart/2005/8/layout/orgChart1"/>
    <dgm:cxn modelId="{D0610A67-1DEA-483B-835C-62CF6DE4CEEC}" srcId="{A3A30B1D-664C-43B9-9659-8433715FF163}" destId="{758FFA28-3054-4966-87FA-5607829CE850}" srcOrd="0" destOrd="0" parTransId="{2AFEFE5A-5C43-4654-854E-BE7CF4C8160F}" sibTransId="{A601D5DC-2490-4731-A329-A486DAE31785}"/>
    <dgm:cxn modelId="{1BF98747-557E-4045-BBF0-42BBAD77AF25}" srcId="{5D10B8EE-3E45-4742-B22A-DCE562CDAF67}" destId="{718383E8-EE5D-48AB-95FA-323477C4F59D}" srcOrd="2" destOrd="0" parTransId="{9450E887-1AB6-4BF9-A4B8-778BEA1EF27F}" sibTransId="{2A3FBD14-7183-4543-A317-00E937D80296}"/>
    <dgm:cxn modelId="{56D0B747-8624-4DE5-828B-20A5EE1875C8}" type="presOf" srcId="{DE2F8A01-EC4A-42D2-939C-B8FD5B61DF68}" destId="{AF5AB3E9-96B2-49EB-9CDA-1C4759E66A9D}" srcOrd="0" destOrd="0" presId="urn:microsoft.com/office/officeart/2005/8/layout/orgChart1"/>
    <dgm:cxn modelId="{1E7F6A68-12E4-4765-82AE-3D337667AF8E}" type="presOf" srcId="{0FDCC731-7FF3-4054-893C-BC94E13F3AD3}" destId="{955F1D0F-3441-4F1A-B76F-C520E3277334}" srcOrd="0" destOrd="0" presId="urn:microsoft.com/office/officeart/2005/8/layout/orgChart1"/>
    <dgm:cxn modelId="{096E626C-71CC-4AA8-A8E6-F6CC3F51D971}" type="presOf" srcId="{64FB7CE8-BA9B-46EA-834A-253480B73EB7}" destId="{D6CE252C-5BCD-46BC-AB6A-316053B4524F}" srcOrd="0" destOrd="0" presId="urn:microsoft.com/office/officeart/2005/8/layout/orgChart1"/>
    <dgm:cxn modelId="{3BF0956C-50AC-43D0-93C6-19F736FF80B0}" type="presOf" srcId="{6A9D49CE-DE91-47F4-B0CD-8890F3A0C7DA}" destId="{704F0E75-C7E0-4705-97FB-1D7C19DC817B}" srcOrd="0" destOrd="0" presId="urn:microsoft.com/office/officeart/2005/8/layout/orgChart1"/>
    <dgm:cxn modelId="{F19D166D-4894-4EAD-9166-AC5E43BFF9FB}" type="presOf" srcId="{C5113579-0274-44F0-B7EA-95D84081C2DB}" destId="{2C90B687-80AE-4F11-B6F1-DD0FA6D92459}" srcOrd="0" destOrd="0" presId="urn:microsoft.com/office/officeart/2005/8/layout/orgChart1"/>
    <dgm:cxn modelId="{D9BD1751-9B89-4336-8029-71578AD6806D}" type="presOf" srcId="{DE2F8A01-EC4A-42D2-939C-B8FD5B61DF68}" destId="{27F720DD-9EFB-476C-9A58-DF349912FA29}" srcOrd="1" destOrd="0" presId="urn:microsoft.com/office/officeart/2005/8/layout/orgChart1"/>
    <dgm:cxn modelId="{15D74D76-CF76-49A9-94AB-D5BAA7FF2A3B}" type="presOf" srcId="{EF330E18-32AB-4E1E-8252-A615CB54401F}" destId="{93A3082F-E99A-4B19-93B9-F2FC59FBC177}" srcOrd="1" destOrd="0" presId="urn:microsoft.com/office/officeart/2005/8/layout/orgChart1"/>
    <dgm:cxn modelId="{22FDA777-CE8C-42F3-8127-B58C4C3BF317}" type="presOf" srcId="{2ED69892-ED3B-441C-A58A-95EBB906B12E}" destId="{495A8C13-464F-4708-92B2-3BF950245299}" srcOrd="0" destOrd="0" presId="urn:microsoft.com/office/officeart/2005/8/layout/orgChart1"/>
    <dgm:cxn modelId="{0B3EFE79-F4ED-4AEA-BD5C-A4C380D21700}" type="presOf" srcId="{5D10B8EE-3E45-4742-B22A-DCE562CDAF67}" destId="{5C2B8495-CFC1-4517-A494-96C6A02775F9}" srcOrd="1" destOrd="0" presId="urn:microsoft.com/office/officeart/2005/8/layout/orgChart1"/>
    <dgm:cxn modelId="{FF70C07A-DE60-480D-9D90-F6D7C6DFFD0F}" type="presOf" srcId="{C5113579-0274-44F0-B7EA-95D84081C2DB}" destId="{6C3BF350-3D06-4CD1-84F7-EB6F94DF6B16}" srcOrd="1" destOrd="0" presId="urn:microsoft.com/office/officeart/2005/8/layout/orgChart1"/>
    <dgm:cxn modelId="{25ECAB7C-0892-4D00-ACA4-A02009A7E1B2}" type="presOf" srcId="{254EE766-9477-4499-B93B-AF5C0F06555C}" destId="{C4A85A80-30BC-4536-923C-B28AE684665D}" srcOrd="0" destOrd="0" presId="urn:microsoft.com/office/officeart/2005/8/layout/orgChart1"/>
    <dgm:cxn modelId="{82A0F585-2A29-42C4-AC07-BB336CF29783}" srcId="{CEB43722-75FD-4319-92CB-2A33B5D85789}" destId="{A3A30B1D-664C-43B9-9659-8433715FF163}" srcOrd="2" destOrd="0" parTransId="{E4DD0315-42F7-4979-8DE7-3CD9D821E067}" sibTransId="{6CF2C668-6E1B-477B-9D57-D0576CFC1A52}"/>
    <dgm:cxn modelId="{0F64638F-4DA9-43CB-A81B-1B12F8437D0D}" srcId="{07C4EEFC-7D27-4149-BF20-EDA0F04FB49B}" destId="{F8094579-FE63-4C73-A307-9A6CAA8B7635}" srcOrd="2" destOrd="0" parTransId="{E2C7BB81-CD3C-41E2-9966-607AD3110660}" sibTransId="{A9A7D70F-6ABB-406D-8FEB-38F96104A332}"/>
    <dgm:cxn modelId="{3CAD5E98-FA05-48D8-A402-06B6FCF1537B}" type="presOf" srcId="{1B66BD0A-0FAC-4BBA-AC05-BD0AA2E703B0}" destId="{4F0FCE53-140D-457E-B331-60B02B247154}" srcOrd="0" destOrd="0" presId="urn:microsoft.com/office/officeart/2005/8/layout/orgChart1"/>
    <dgm:cxn modelId="{517FC299-64CA-4B11-A2B5-E53A973F468A}" type="presOf" srcId="{E2C7BB81-CD3C-41E2-9966-607AD3110660}" destId="{2FB12CBE-CA43-4384-A597-09A9EF6532B3}" srcOrd="0" destOrd="0" presId="urn:microsoft.com/office/officeart/2005/8/layout/orgChart1"/>
    <dgm:cxn modelId="{12D10E9E-3B2D-425D-B821-A23975FABFD2}" type="presOf" srcId="{0696EC7C-A54A-44AF-9B45-38CAED2BD7D1}" destId="{8059014C-0ADD-4490-A10B-F456EA0086A9}" srcOrd="0" destOrd="0" presId="urn:microsoft.com/office/officeart/2005/8/layout/orgChart1"/>
    <dgm:cxn modelId="{B5DA12A8-A154-4F0B-8401-8410BF876025}" type="presOf" srcId="{19F6ED08-7BB2-4015-B1C9-9077B5053C4B}" destId="{46F7DC97-B660-4561-8A6F-7D6999E77478}" srcOrd="0" destOrd="0" presId="urn:microsoft.com/office/officeart/2005/8/layout/orgChart1"/>
    <dgm:cxn modelId="{5F8E60A9-1FAA-4EA7-B22C-02AEF61FDEF7}" srcId="{07C4EEFC-7D27-4149-BF20-EDA0F04FB49B}" destId="{5D10B8EE-3E45-4742-B22A-DCE562CDAF67}" srcOrd="0" destOrd="0" parTransId="{0696EC7C-A54A-44AF-9B45-38CAED2BD7D1}" sibTransId="{2C8A9EAF-1C9F-4E7B-896C-28258956CB56}"/>
    <dgm:cxn modelId="{4B51BBA9-7347-4699-B47A-E09E09A07061}" type="presOf" srcId="{FB010CD2-1748-4F1B-A04E-9EA9A879DEAE}" destId="{E658B59C-6496-46EC-890A-9F88913D0E20}" srcOrd="1" destOrd="0" presId="urn:microsoft.com/office/officeart/2005/8/layout/orgChart1"/>
    <dgm:cxn modelId="{2F4800AB-2DAE-4C04-9121-A07249C1F142}" type="presOf" srcId="{FB010CD2-1748-4F1B-A04E-9EA9A879DEAE}" destId="{6B194071-6175-4EC4-938F-101E8012E0F2}" srcOrd="0" destOrd="0" presId="urn:microsoft.com/office/officeart/2005/8/layout/orgChart1"/>
    <dgm:cxn modelId="{C816A6AB-1A21-4A51-B1D8-7B2E70F56E08}" type="presOf" srcId="{0FDCC731-7FF3-4054-893C-BC94E13F3AD3}" destId="{6E3677D9-2D9C-4182-898D-F3803CAB10BA}" srcOrd="1" destOrd="0" presId="urn:microsoft.com/office/officeart/2005/8/layout/orgChart1"/>
    <dgm:cxn modelId="{544A14B6-C179-47B8-966A-F6BD66510AA8}" type="presOf" srcId="{718383E8-EE5D-48AB-95FA-323477C4F59D}" destId="{5D3BFC35-E4FE-4D53-9D82-DB8D9390662D}" srcOrd="0" destOrd="0" presId="urn:microsoft.com/office/officeart/2005/8/layout/orgChart1"/>
    <dgm:cxn modelId="{7ADC77BD-859B-4463-A3A3-84C7547C26FE}" srcId="{07C4EEFC-7D27-4149-BF20-EDA0F04FB49B}" destId="{64FB7CE8-BA9B-46EA-834A-253480B73EB7}" srcOrd="1" destOrd="0" parTransId="{19F6ED08-7BB2-4015-B1C9-9077B5053C4B}" sibTransId="{7C8BD081-C6EB-4780-96F4-D2050B94C149}"/>
    <dgm:cxn modelId="{B4CBCFC2-E858-4C91-B460-1D548771FC85}" type="presOf" srcId="{EF24B52A-4878-4B9F-B216-7F37034FCAB2}" destId="{00D73387-41E9-4D00-9F58-3D3EF14FCCA8}" srcOrd="1" destOrd="0" presId="urn:microsoft.com/office/officeart/2005/8/layout/orgChart1"/>
    <dgm:cxn modelId="{1AF873C3-1F62-449C-B768-5D6E03A9E438}" srcId="{5D10B8EE-3E45-4742-B22A-DCE562CDAF67}" destId="{FB010CD2-1748-4F1B-A04E-9EA9A879DEAE}" srcOrd="1" destOrd="0" parTransId="{DE2C4952-48A5-465B-8879-D7D208B64482}" sibTransId="{B450AA87-5F4F-4C03-84E1-B91B164ECB92}"/>
    <dgm:cxn modelId="{E847F7C5-2CFA-4B4A-9A40-66F56BEEDC7D}" type="presOf" srcId="{B00C8099-190A-4C40-BAFE-26C31DC58FD3}" destId="{2647058C-416F-45EA-AF30-E6A072DAA39A}" srcOrd="0" destOrd="0" presId="urn:microsoft.com/office/officeart/2005/8/layout/orgChart1"/>
    <dgm:cxn modelId="{CD7595C6-46A4-463C-A80A-5EC59E653AD5}" type="presOf" srcId="{07C4EEFC-7D27-4149-BF20-EDA0F04FB49B}" destId="{B6470441-E473-44FB-9CF0-77D1D4DA8623}" srcOrd="1" destOrd="0" presId="urn:microsoft.com/office/officeart/2005/8/layout/orgChart1"/>
    <dgm:cxn modelId="{9D6EE2C6-8B33-48D6-AEEE-730AD4C77257}" srcId="{3250E938-D958-410C-B605-AA4012B82548}" destId="{DE2F8A01-EC4A-42D2-939C-B8FD5B61DF68}" srcOrd="0" destOrd="0" parTransId="{254EE766-9477-4499-B93B-AF5C0F06555C}" sibTransId="{1491EB51-41D6-47A5-B369-61AF7286ED18}"/>
    <dgm:cxn modelId="{0E00B3CB-7456-4382-ADA5-3C3445BD8C1D}" type="presOf" srcId="{3250E938-D958-410C-B605-AA4012B82548}" destId="{EFA02839-E08A-46EF-BAE6-AE62F2527F7F}" srcOrd="1" destOrd="0" presId="urn:microsoft.com/office/officeart/2005/8/layout/orgChart1"/>
    <dgm:cxn modelId="{618367CD-9253-4C60-AA08-0A8E6F2EC793}" srcId="{07C4EEFC-7D27-4149-BF20-EDA0F04FB49B}" destId="{CEB43722-75FD-4319-92CB-2A33B5D85789}" srcOrd="3" destOrd="0" parTransId="{CA2993C4-6318-4EC9-8DBA-F0180B338C99}" sibTransId="{22B4BC6A-6E8C-41BD-A2C9-A5BE0D24CA1D}"/>
    <dgm:cxn modelId="{F5641FD5-5ADB-43DB-BC39-B0256BFFB7AC}" type="presOf" srcId="{5D10B8EE-3E45-4742-B22A-DCE562CDAF67}" destId="{0E539C23-897D-426E-8866-D708B6A6BBB7}" srcOrd="0" destOrd="0" presId="urn:microsoft.com/office/officeart/2005/8/layout/orgChart1"/>
    <dgm:cxn modelId="{F5FCAFD5-19FE-4E2A-A608-0563D5F3D9FA}" srcId="{EF330E18-32AB-4E1E-8252-A615CB54401F}" destId="{C5113579-0274-44F0-B7EA-95D84081C2DB}" srcOrd="0" destOrd="0" parTransId="{260E58B9-E9B8-4079-8953-99C965768A70}" sibTransId="{F6CAA8EF-03A3-461E-961B-CA6FBD550270}"/>
    <dgm:cxn modelId="{304199DA-53B1-4762-91CE-DD98106B3E5E}" type="presOf" srcId="{B51F44B9-4EE6-410C-A18D-E0FCFFF32F9B}" destId="{6EA9CCB7-B5C0-4807-A81A-94DD31E83DE5}" srcOrd="0" destOrd="0" presId="urn:microsoft.com/office/officeart/2005/8/layout/orgChart1"/>
    <dgm:cxn modelId="{D1B0AADA-1A30-4AEF-B8A6-906B615AAB2B}" srcId="{07910D07-0034-4AD7-9E37-25CF97EA0DDB}" destId="{07C4EEFC-7D27-4149-BF20-EDA0F04FB49B}" srcOrd="0" destOrd="0" parTransId="{10F6CD1E-92D3-4219-ABBC-2780E30CA12C}" sibTransId="{637BB0A4-1BDE-4EF6-8129-C798AA97184E}"/>
    <dgm:cxn modelId="{CECB67E3-88BC-4909-BE4F-35E582050F43}" type="presOf" srcId="{E4DD0315-42F7-4979-8DE7-3CD9D821E067}" destId="{EAA32652-CE62-4D84-B85B-5D086FFB3136}" srcOrd="0" destOrd="0" presId="urn:microsoft.com/office/officeart/2005/8/layout/orgChart1"/>
    <dgm:cxn modelId="{4B9FA2E8-57D7-455F-BAC5-9A9C41DD18A0}" type="presOf" srcId="{F8094579-FE63-4C73-A307-9A6CAA8B7635}" destId="{A4BCEA81-0336-4F2A-8F29-11B94BED3B42}" srcOrd="1" destOrd="0" presId="urn:microsoft.com/office/officeart/2005/8/layout/orgChart1"/>
    <dgm:cxn modelId="{C582E1EB-CABB-4168-A438-0ED46403BD9A}" type="presOf" srcId="{CA2993C4-6318-4EC9-8DBA-F0180B338C99}" destId="{A5B4F6C4-955B-4376-BB19-9912B3CF6AEF}" srcOrd="0" destOrd="0" presId="urn:microsoft.com/office/officeart/2005/8/layout/orgChart1"/>
    <dgm:cxn modelId="{9BC54DEC-D377-4001-AC69-ED693CE3BF6B}" type="presOf" srcId="{DE2C4952-48A5-465B-8879-D7D208B64482}" destId="{2E4F2BAD-F541-43BF-9F77-F64572730AE8}" srcOrd="0" destOrd="0" presId="urn:microsoft.com/office/officeart/2005/8/layout/orgChart1"/>
    <dgm:cxn modelId="{75BB5CF5-1399-4F68-988B-5C4FDAFB57AD}" srcId="{5D10B8EE-3E45-4742-B22A-DCE562CDAF67}" destId="{EF24B52A-4878-4B9F-B216-7F37034FCAB2}" srcOrd="0" destOrd="0" parTransId="{B51F44B9-4EE6-410C-A18D-E0FCFFF32F9B}" sibTransId="{151795AF-728A-4F6C-B74E-0D35E69CF0B6}"/>
    <dgm:cxn modelId="{D91068F5-1698-4F5D-A40E-BEDAA57E8690}" srcId="{CEB43722-75FD-4319-92CB-2A33B5D85789}" destId="{0FDCC731-7FF3-4054-893C-BC94E13F3AD3}" srcOrd="1" destOrd="0" parTransId="{2ED69892-ED3B-441C-A58A-95EBB906B12E}" sibTransId="{D2466D59-935C-4534-A633-B31782131B4F}"/>
    <dgm:cxn modelId="{432754F5-B0AD-475C-81A4-EDFD43E2BFBE}" type="presOf" srcId="{3250E938-D958-410C-B605-AA4012B82548}" destId="{FF4605B1-E915-433B-95A1-6809878DA593}" srcOrd="0" destOrd="0" presId="urn:microsoft.com/office/officeart/2005/8/layout/orgChart1"/>
    <dgm:cxn modelId="{3FBA5AF9-AF57-4F1A-A23A-EECEA3F4E119}" type="presOf" srcId="{CEB43722-75FD-4319-92CB-2A33B5D85789}" destId="{56B8DDAB-108A-40C1-94CB-AA24A3927516}" srcOrd="0" destOrd="0" presId="urn:microsoft.com/office/officeart/2005/8/layout/orgChart1"/>
    <dgm:cxn modelId="{ECF087FB-7D9E-460C-BDE6-7CB84825B4FA}" type="presOf" srcId="{3B54930F-582C-447C-A33F-441EE54D8FE1}" destId="{FEE7DA38-E167-434A-AB0C-6263C0A83591}" srcOrd="0" destOrd="0" presId="urn:microsoft.com/office/officeart/2005/8/layout/orgChart1"/>
    <dgm:cxn modelId="{0B3BF9FF-D38A-4EDC-AF15-BEB91F122B88}" type="presOf" srcId="{A3A30B1D-664C-43B9-9659-8433715FF163}" destId="{C52ECC98-5BE2-47D7-93D4-C7A5D2129049}" srcOrd="0" destOrd="0" presId="urn:microsoft.com/office/officeart/2005/8/layout/orgChart1"/>
    <dgm:cxn modelId="{70E5E530-94CD-4573-B445-554AA40E0861}" type="presParOf" srcId="{D9B05BD5-FAA2-4C1A-80B8-3FFBC3AB83EF}" destId="{4713D908-64D9-4D6A-A1E2-2DCD55CF27BE}" srcOrd="0" destOrd="0" presId="urn:microsoft.com/office/officeart/2005/8/layout/orgChart1"/>
    <dgm:cxn modelId="{F9476441-76C9-4D2A-87B4-7844B3FBFD2E}" type="presParOf" srcId="{4713D908-64D9-4D6A-A1E2-2DCD55CF27BE}" destId="{DB3B62BC-CB8B-4EBF-B247-B81C81FF9B49}" srcOrd="0" destOrd="0" presId="urn:microsoft.com/office/officeart/2005/8/layout/orgChart1"/>
    <dgm:cxn modelId="{E1BEE8C4-01B4-4DB8-90F6-F10D0EE952E8}" type="presParOf" srcId="{DB3B62BC-CB8B-4EBF-B247-B81C81FF9B49}" destId="{12CCE4A4-45BA-4C35-92CA-7B321C81563E}" srcOrd="0" destOrd="0" presId="urn:microsoft.com/office/officeart/2005/8/layout/orgChart1"/>
    <dgm:cxn modelId="{D978518E-0B3D-429E-9C04-C9EED01E8687}" type="presParOf" srcId="{DB3B62BC-CB8B-4EBF-B247-B81C81FF9B49}" destId="{B6470441-E473-44FB-9CF0-77D1D4DA8623}" srcOrd="1" destOrd="0" presId="urn:microsoft.com/office/officeart/2005/8/layout/orgChart1"/>
    <dgm:cxn modelId="{62D56E27-4CE8-4D86-8331-E750379C4C86}" type="presParOf" srcId="{4713D908-64D9-4D6A-A1E2-2DCD55CF27BE}" destId="{4357BDF7-3271-417C-A81D-7D214AD6A98F}" srcOrd="1" destOrd="0" presId="urn:microsoft.com/office/officeart/2005/8/layout/orgChart1"/>
    <dgm:cxn modelId="{FAD654CC-871D-42A2-895E-E621999DBA81}" type="presParOf" srcId="{4357BDF7-3271-417C-A81D-7D214AD6A98F}" destId="{8059014C-0ADD-4490-A10B-F456EA0086A9}" srcOrd="0" destOrd="0" presId="urn:microsoft.com/office/officeart/2005/8/layout/orgChart1"/>
    <dgm:cxn modelId="{B9CF4529-D531-4A78-9CC3-95D78C29FD3B}" type="presParOf" srcId="{4357BDF7-3271-417C-A81D-7D214AD6A98F}" destId="{DF7E0593-FE9D-471E-971D-A5E361DC6464}" srcOrd="1" destOrd="0" presId="urn:microsoft.com/office/officeart/2005/8/layout/orgChart1"/>
    <dgm:cxn modelId="{5EF7E475-95FF-4C8E-B147-A8E142534148}" type="presParOf" srcId="{DF7E0593-FE9D-471E-971D-A5E361DC6464}" destId="{EA8FE537-02AE-4C6F-A1EB-4467EFCE595F}" srcOrd="0" destOrd="0" presId="urn:microsoft.com/office/officeart/2005/8/layout/orgChart1"/>
    <dgm:cxn modelId="{68F577DD-16A9-4A15-B541-01F3AB372E80}" type="presParOf" srcId="{EA8FE537-02AE-4C6F-A1EB-4467EFCE595F}" destId="{0E539C23-897D-426E-8866-D708B6A6BBB7}" srcOrd="0" destOrd="0" presId="urn:microsoft.com/office/officeart/2005/8/layout/orgChart1"/>
    <dgm:cxn modelId="{309114E8-AB36-42D8-817F-BBD5072BCBF5}" type="presParOf" srcId="{EA8FE537-02AE-4C6F-A1EB-4467EFCE595F}" destId="{5C2B8495-CFC1-4517-A494-96C6A02775F9}" srcOrd="1" destOrd="0" presId="urn:microsoft.com/office/officeart/2005/8/layout/orgChart1"/>
    <dgm:cxn modelId="{9EED779C-569C-46A0-80A8-E9CF82734728}" type="presParOf" srcId="{DF7E0593-FE9D-471E-971D-A5E361DC6464}" destId="{647794BE-5A83-4AF7-9453-E9310B18F547}" srcOrd="1" destOrd="0" presId="urn:microsoft.com/office/officeart/2005/8/layout/orgChart1"/>
    <dgm:cxn modelId="{42AF3CA4-A3D9-4DB4-958D-0EFBC96BA38C}" type="presParOf" srcId="{647794BE-5A83-4AF7-9453-E9310B18F547}" destId="{6EA9CCB7-B5C0-4807-A81A-94DD31E83DE5}" srcOrd="0" destOrd="0" presId="urn:microsoft.com/office/officeart/2005/8/layout/orgChart1"/>
    <dgm:cxn modelId="{E0DF4A4B-99F0-46BE-8DCA-218074F6B12A}" type="presParOf" srcId="{647794BE-5A83-4AF7-9453-E9310B18F547}" destId="{3604E466-322D-4D82-B9FB-5C751F2A5A0E}" srcOrd="1" destOrd="0" presId="urn:microsoft.com/office/officeart/2005/8/layout/orgChart1"/>
    <dgm:cxn modelId="{5C192ED7-C220-4385-810A-EA76790F555D}" type="presParOf" srcId="{3604E466-322D-4D82-B9FB-5C751F2A5A0E}" destId="{69490E48-FCEE-4DE8-914F-E3C543003E08}" srcOrd="0" destOrd="0" presId="urn:microsoft.com/office/officeart/2005/8/layout/orgChart1"/>
    <dgm:cxn modelId="{975FD887-1857-445C-84CB-F25597A206E8}" type="presParOf" srcId="{69490E48-FCEE-4DE8-914F-E3C543003E08}" destId="{93251E34-1AAD-4EF1-9FE3-F517FF4B5ABF}" srcOrd="0" destOrd="0" presId="urn:microsoft.com/office/officeart/2005/8/layout/orgChart1"/>
    <dgm:cxn modelId="{14958D8F-957A-4620-A5DB-8A45F4CCA55C}" type="presParOf" srcId="{69490E48-FCEE-4DE8-914F-E3C543003E08}" destId="{00D73387-41E9-4D00-9F58-3D3EF14FCCA8}" srcOrd="1" destOrd="0" presId="urn:microsoft.com/office/officeart/2005/8/layout/orgChart1"/>
    <dgm:cxn modelId="{D2CEA6A0-EFE6-4D6D-8A41-76CF0D6A97F4}" type="presParOf" srcId="{3604E466-322D-4D82-B9FB-5C751F2A5A0E}" destId="{EE8E2996-DA21-47A3-8378-300F7490C248}" srcOrd="1" destOrd="0" presId="urn:microsoft.com/office/officeart/2005/8/layout/orgChart1"/>
    <dgm:cxn modelId="{E753F28F-CE13-453D-8E0D-216AECBDF82B}" type="presParOf" srcId="{3604E466-322D-4D82-B9FB-5C751F2A5A0E}" destId="{38463013-B2CA-404D-B22C-8D9CBD4BFCF1}" srcOrd="2" destOrd="0" presId="urn:microsoft.com/office/officeart/2005/8/layout/orgChart1"/>
    <dgm:cxn modelId="{AE3D0A78-A0B2-4FE5-8C0C-2411BC87CD3D}" type="presParOf" srcId="{647794BE-5A83-4AF7-9453-E9310B18F547}" destId="{2E4F2BAD-F541-43BF-9F77-F64572730AE8}" srcOrd="2" destOrd="0" presId="urn:microsoft.com/office/officeart/2005/8/layout/orgChart1"/>
    <dgm:cxn modelId="{CA307A81-63FD-4B62-B7FE-0FAD9F76DD70}" type="presParOf" srcId="{647794BE-5A83-4AF7-9453-E9310B18F547}" destId="{389E8AE1-CB18-4AE1-A892-9B4836C86E44}" srcOrd="3" destOrd="0" presId="urn:microsoft.com/office/officeart/2005/8/layout/orgChart1"/>
    <dgm:cxn modelId="{27E37744-9D3E-4DE8-8F04-D9644F0B3809}" type="presParOf" srcId="{389E8AE1-CB18-4AE1-A892-9B4836C86E44}" destId="{024ED3EA-9556-4423-917F-D3108A0456E1}" srcOrd="0" destOrd="0" presId="urn:microsoft.com/office/officeart/2005/8/layout/orgChart1"/>
    <dgm:cxn modelId="{AB47072B-2604-43A0-B386-4800F92F4408}" type="presParOf" srcId="{024ED3EA-9556-4423-917F-D3108A0456E1}" destId="{6B194071-6175-4EC4-938F-101E8012E0F2}" srcOrd="0" destOrd="0" presId="urn:microsoft.com/office/officeart/2005/8/layout/orgChart1"/>
    <dgm:cxn modelId="{26C1CC1A-7C03-4197-8741-0002DA3CD4C5}" type="presParOf" srcId="{024ED3EA-9556-4423-917F-D3108A0456E1}" destId="{E658B59C-6496-46EC-890A-9F88913D0E20}" srcOrd="1" destOrd="0" presId="urn:microsoft.com/office/officeart/2005/8/layout/orgChart1"/>
    <dgm:cxn modelId="{29657A9B-2AA6-483A-956F-B3385BD8718C}" type="presParOf" srcId="{389E8AE1-CB18-4AE1-A892-9B4836C86E44}" destId="{3967FF6A-1043-4371-8E5E-7759DE92644B}" srcOrd="1" destOrd="0" presId="urn:microsoft.com/office/officeart/2005/8/layout/orgChart1"/>
    <dgm:cxn modelId="{7C065F17-E106-4162-96DB-EB06ED4CC1E4}" type="presParOf" srcId="{389E8AE1-CB18-4AE1-A892-9B4836C86E44}" destId="{5E0E13D3-113E-4BCA-8158-55BE621D3BF3}" srcOrd="2" destOrd="0" presId="urn:microsoft.com/office/officeart/2005/8/layout/orgChart1"/>
    <dgm:cxn modelId="{E18C84BB-32B3-4B42-B000-BC8B81059345}" type="presParOf" srcId="{647794BE-5A83-4AF7-9453-E9310B18F547}" destId="{D657581F-8C1B-4A04-A5D6-AF1878081F46}" srcOrd="4" destOrd="0" presId="urn:microsoft.com/office/officeart/2005/8/layout/orgChart1"/>
    <dgm:cxn modelId="{BAD23A68-28EF-4580-9D1D-4DD8AA0B0A78}" type="presParOf" srcId="{647794BE-5A83-4AF7-9453-E9310B18F547}" destId="{D880EB13-F2CC-467A-8626-7E73D886AFFD}" srcOrd="5" destOrd="0" presId="urn:microsoft.com/office/officeart/2005/8/layout/orgChart1"/>
    <dgm:cxn modelId="{2A0F62AD-1E8C-431D-A357-7D7AB390FB5D}" type="presParOf" srcId="{D880EB13-F2CC-467A-8626-7E73D886AFFD}" destId="{86131DD4-FF5B-47AD-94E4-4B79BAE3596F}" srcOrd="0" destOrd="0" presId="urn:microsoft.com/office/officeart/2005/8/layout/orgChart1"/>
    <dgm:cxn modelId="{F993A08E-C22C-45C5-9105-2953F6F74A89}" type="presParOf" srcId="{86131DD4-FF5B-47AD-94E4-4B79BAE3596F}" destId="{5D3BFC35-E4FE-4D53-9D82-DB8D9390662D}" srcOrd="0" destOrd="0" presId="urn:microsoft.com/office/officeart/2005/8/layout/orgChart1"/>
    <dgm:cxn modelId="{D2851C4E-ECC0-48F5-925E-30DA7BC20513}" type="presParOf" srcId="{86131DD4-FF5B-47AD-94E4-4B79BAE3596F}" destId="{6D6E9EB8-6D62-4E5C-B3CB-2DE2D7E44A61}" srcOrd="1" destOrd="0" presId="urn:microsoft.com/office/officeart/2005/8/layout/orgChart1"/>
    <dgm:cxn modelId="{DD7E0F0F-A8CD-4A81-9F6D-B6D8EE0ECA0C}" type="presParOf" srcId="{D880EB13-F2CC-467A-8626-7E73D886AFFD}" destId="{31408D56-03B4-463C-97DE-6F9BC5BD7CAA}" srcOrd="1" destOrd="0" presId="urn:microsoft.com/office/officeart/2005/8/layout/orgChart1"/>
    <dgm:cxn modelId="{D1A2B5AB-5EAD-40D1-8AEE-75226335C5F4}" type="presParOf" srcId="{D880EB13-F2CC-467A-8626-7E73D886AFFD}" destId="{9C116C48-BFFE-43F8-B849-3F63576EBA57}" srcOrd="2" destOrd="0" presId="urn:microsoft.com/office/officeart/2005/8/layout/orgChart1"/>
    <dgm:cxn modelId="{F8BE8CCC-2717-4E8B-ADDC-89EE65AF00E6}" type="presParOf" srcId="{647794BE-5A83-4AF7-9453-E9310B18F547}" destId="{2647058C-416F-45EA-AF30-E6A072DAA39A}" srcOrd="6" destOrd="0" presId="urn:microsoft.com/office/officeart/2005/8/layout/orgChart1"/>
    <dgm:cxn modelId="{5876A6B2-F3C4-42D4-96C0-369D6C7AB0CE}" type="presParOf" srcId="{647794BE-5A83-4AF7-9453-E9310B18F547}" destId="{96050BD0-5671-4A25-A76B-CE810D1DDED5}" srcOrd="7" destOrd="0" presId="urn:microsoft.com/office/officeart/2005/8/layout/orgChart1"/>
    <dgm:cxn modelId="{3C4CDBB8-57F5-4F4F-8C8C-239F87DE3385}" type="presParOf" srcId="{96050BD0-5671-4A25-A76B-CE810D1DDED5}" destId="{A4637862-610A-460F-983A-B658B8A143B7}" srcOrd="0" destOrd="0" presId="urn:microsoft.com/office/officeart/2005/8/layout/orgChart1"/>
    <dgm:cxn modelId="{7DCB6ACA-6589-4210-A518-7CA3891EA9ED}" type="presParOf" srcId="{A4637862-610A-460F-983A-B658B8A143B7}" destId="{FEE7DA38-E167-434A-AB0C-6263C0A83591}" srcOrd="0" destOrd="0" presId="urn:microsoft.com/office/officeart/2005/8/layout/orgChart1"/>
    <dgm:cxn modelId="{CAC92AFD-49D4-4167-8982-F87B15A33F5B}" type="presParOf" srcId="{A4637862-610A-460F-983A-B658B8A143B7}" destId="{A929278A-C419-4550-8DF2-1BD957BB6EF7}" srcOrd="1" destOrd="0" presId="urn:microsoft.com/office/officeart/2005/8/layout/orgChart1"/>
    <dgm:cxn modelId="{8CE604AC-7657-46C0-A73F-A1A7B86B37D4}" type="presParOf" srcId="{96050BD0-5671-4A25-A76B-CE810D1DDED5}" destId="{D835ABCC-7DB5-42E5-8EFD-9EE05B48691E}" srcOrd="1" destOrd="0" presId="urn:microsoft.com/office/officeart/2005/8/layout/orgChart1"/>
    <dgm:cxn modelId="{8CC432CD-579E-46EA-9C0A-6A82C2C66383}" type="presParOf" srcId="{96050BD0-5671-4A25-A76B-CE810D1DDED5}" destId="{E8AA4890-7D2A-451B-97F2-7DC785EA8165}" srcOrd="2" destOrd="0" presId="urn:microsoft.com/office/officeart/2005/8/layout/orgChart1"/>
    <dgm:cxn modelId="{E6902EBB-713B-4B3E-8BD7-4E8CDAFFC0AC}" type="presParOf" srcId="{647794BE-5A83-4AF7-9453-E9310B18F547}" destId="{A2F841CD-C544-4CE0-9D49-75DB8ADB5962}" srcOrd="8" destOrd="0" presId="urn:microsoft.com/office/officeart/2005/8/layout/orgChart1"/>
    <dgm:cxn modelId="{7DFBF4D2-402F-44DA-A607-E7C4BB3604C4}" type="presParOf" srcId="{647794BE-5A83-4AF7-9453-E9310B18F547}" destId="{7883830F-0172-4738-B755-FCD82829EF5C}" srcOrd="9" destOrd="0" presId="urn:microsoft.com/office/officeart/2005/8/layout/orgChart1"/>
    <dgm:cxn modelId="{73F53E5E-8261-4A68-96E7-99EF9C5A4117}" type="presParOf" srcId="{7883830F-0172-4738-B755-FCD82829EF5C}" destId="{05944410-ED35-4E7B-ABA5-B15C3D0D8317}" srcOrd="0" destOrd="0" presId="urn:microsoft.com/office/officeart/2005/8/layout/orgChart1"/>
    <dgm:cxn modelId="{92EE9C4C-67E0-4822-82BC-FF1C1273EA0E}" type="presParOf" srcId="{05944410-ED35-4E7B-ABA5-B15C3D0D8317}" destId="{FF4605B1-E915-433B-95A1-6809878DA593}" srcOrd="0" destOrd="0" presId="urn:microsoft.com/office/officeart/2005/8/layout/orgChart1"/>
    <dgm:cxn modelId="{D536AFD8-725E-4588-B811-7FA7215FC449}" type="presParOf" srcId="{05944410-ED35-4E7B-ABA5-B15C3D0D8317}" destId="{EFA02839-E08A-46EF-BAE6-AE62F2527F7F}" srcOrd="1" destOrd="0" presId="urn:microsoft.com/office/officeart/2005/8/layout/orgChart1"/>
    <dgm:cxn modelId="{8A51ADF4-94C6-4F83-8DBF-E12374AB55E4}" type="presParOf" srcId="{7883830F-0172-4738-B755-FCD82829EF5C}" destId="{A3E8CB91-F449-4051-9B3D-1CADF8B2803C}" srcOrd="1" destOrd="0" presId="urn:microsoft.com/office/officeart/2005/8/layout/orgChart1"/>
    <dgm:cxn modelId="{36173C89-E11A-4642-AD15-C1CED0E02C88}" type="presParOf" srcId="{A3E8CB91-F449-4051-9B3D-1CADF8B2803C}" destId="{C4A85A80-30BC-4536-923C-B28AE684665D}" srcOrd="0" destOrd="0" presId="urn:microsoft.com/office/officeart/2005/8/layout/orgChart1"/>
    <dgm:cxn modelId="{A38D5BAF-E5CE-4C9D-B6A2-74E74C51FE73}" type="presParOf" srcId="{A3E8CB91-F449-4051-9B3D-1CADF8B2803C}" destId="{F8EB4B7E-4616-425E-949B-1A84488EA01E}" srcOrd="1" destOrd="0" presId="urn:microsoft.com/office/officeart/2005/8/layout/orgChart1"/>
    <dgm:cxn modelId="{56CF80A8-8282-4086-96BB-91E87C4ED969}" type="presParOf" srcId="{F8EB4B7E-4616-425E-949B-1A84488EA01E}" destId="{09B96EB5-FEA0-4371-8779-0EACABDD46BC}" srcOrd="0" destOrd="0" presId="urn:microsoft.com/office/officeart/2005/8/layout/orgChart1"/>
    <dgm:cxn modelId="{E4356D24-6FF0-4AC9-8440-0D46F402C02E}" type="presParOf" srcId="{09B96EB5-FEA0-4371-8779-0EACABDD46BC}" destId="{AF5AB3E9-96B2-49EB-9CDA-1C4759E66A9D}" srcOrd="0" destOrd="0" presId="urn:microsoft.com/office/officeart/2005/8/layout/orgChart1"/>
    <dgm:cxn modelId="{2EE3451F-11B2-4F6D-ABFB-10A77ECC0777}" type="presParOf" srcId="{09B96EB5-FEA0-4371-8779-0EACABDD46BC}" destId="{27F720DD-9EFB-476C-9A58-DF349912FA29}" srcOrd="1" destOrd="0" presId="urn:microsoft.com/office/officeart/2005/8/layout/orgChart1"/>
    <dgm:cxn modelId="{54D1CEB3-2CF5-441F-95C9-C4155555C137}" type="presParOf" srcId="{F8EB4B7E-4616-425E-949B-1A84488EA01E}" destId="{FC74251B-45DA-4D5C-A0B7-56C38CF84FA8}" srcOrd="1" destOrd="0" presId="urn:microsoft.com/office/officeart/2005/8/layout/orgChart1"/>
    <dgm:cxn modelId="{C3567AF5-9D6E-4B13-A48A-EC788AF8E281}" type="presParOf" srcId="{F8EB4B7E-4616-425E-949B-1A84488EA01E}" destId="{28F5BFFA-1EF4-4303-B4AC-A194A3C651E4}" srcOrd="2" destOrd="0" presId="urn:microsoft.com/office/officeart/2005/8/layout/orgChart1"/>
    <dgm:cxn modelId="{21C30D8A-E762-4E5E-B715-D301C06F02DE}" type="presParOf" srcId="{7883830F-0172-4738-B755-FCD82829EF5C}" destId="{9AC67FB7-5F72-4813-969E-67AB1A31F699}" srcOrd="2" destOrd="0" presId="urn:microsoft.com/office/officeart/2005/8/layout/orgChart1"/>
    <dgm:cxn modelId="{023DCFA7-0EB0-40CB-B074-1F6917EC8D08}" type="presParOf" srcId="{DF7E0593-FE9D-471E-971D-A5E361DC6464}" destId="{BFFBBD39-EED1-4BCD-9DBE-7A33EBABB21E}" srcOrd="2" destOrd="0" presId="urn:microsoft.com/office/officeart/2005/8/layout/orgChart1"/>
    <dgm:cxn modelId="{0C635913-4FE1-4C3A-878F-8AC7BA6ED338}" type="presParOf" srcId="{4357BDF7-3271-417C-A81D-7D214AD6A98F}" destId="{46F7DC97-B660-4561-8A6F-7D6999E77478}" srcOrd="2" destOrd="0" presId="urn:microsoft.com/office/officeart/2005/8/layout/orgChart1"/>
    <dgm:cxn modelId="{7604AC0B-5564-4A81-9AF0-6EF0665F1D5A}" type="presParOf" srcId="{4357BDF7-3271-417C-A81D-7D214AD6A98F}" destId="{A8CD3730-0569-445E-8909-1C18342350AA}" srcOrd="3" destOrd="0" presId="urn:microsoft.com/office/officeart/2005/8/layout/orgChart1"/>
    <dgm:cxn modelId="{2581BB1B-05B5-48B0-ADC8-782D53CB9D78}" type="presParOf" srcId="{A8CD3730-0569-445E-8909-1C18342350AA}" destId="{D04F8BA2-424C-4DC9-9FA8-AA2BE07BEECA}" srcOrd="0" destOrd="0" presId="urn:microsoft.com/office/officeart/2005/8/layout/orgChart1"/>
    <dgm:cxn modelId="{C034B44F-8500-4893-8DEA-BEF8C79F488B}" type="presParOf" srcId="{D04F8BA2-424C-4DC9-9FA8-AA2BE07BEECA}" destId="{D6CE252C-5BCD-46BC-AB6A-316053B4524F}" srcOrd="0" destOrd="0" presId="urn:microsoft.com/office/officeart/2005/8/layout/orgChart1"/>
    <dgm:cxn modelId="{B6DD596E-73F5-4CF2-A767-5A6058807285}" type="presParOf" srcId="{D04F8BA2-424C-4DC9-9FA8-AA2BE07BEECA}" destId="{32EE2804-34C3-4D47-9637-6F3B21BB00E5}" srcOrd="1" destOrd="0" presId="urn:microsoft.com/office/officeart/2005/8/layout/orgChart1"/>
    <dgm:cxn modelId="{3B2BE697-472D-4DFE-96E8-3A8A4ED063F9}" type="presParOf" srcId="{A8CD3730-0569-445E-8909-1C18342350AA}" destId="{00FA6E9E-4687-44A6-94D2-ED8160CFB1FC}" srcOrd="1" destOrd="0" presId="urn:microsoft.com/office/officeart/2005/8/layout/orgChart1"/>
    <dgm:cxn modelId="{A499F262-52BF-4044-834D-69C4BB960CF0}" type="presParOf" srcId="{A8CD3730-0569-445E-8909-1C18342350AA}" destId="{42895D06-F0E2-4152-9FF0-DB0F85B257D4}" srcOrd="2" destOrd="0" presId="urn:microsoft.com/office/officeart/2005/8/layout/orgChart1"/>
    <dgm:cxn modelId="{C55FA93E-4EFF-4EDC-83DE-D90A20A561F0}" type="presParOf" srcId="{4357BDF7-3271-417C-A81D-7D214AD6A98F}" destId="{2FB12CBE-CA43-4384-A597-09A9EF6532B3}" srcOrd="4" destOrd="0" presId="urn:microsoft.com/office/officeart/2005/8/layout/orgChart1"/>
    <dgm:cxn modelId="{68FFFECC-E5FC-4498-95C3-A41E91E07A66}" type="presParOf" srcId="{4357BDF7-3271-417C-A81D-7D214AD6A98F}" destId="{E992A151-6062-4D7B-9E47-9BFEBA425F67}" srcOrd="5" destOrd="0" presId="urn:microsoft.com/office/officeart/2005/8/layout/orgChart1"/>
    <dgm:cxn modelId="{F237C8CF-6645-488C-B324-1873CA1D4EA4}" type="presParOf" srcId="{E992A151-6062-4D7B-9E47-9BFEBA425F67}" destId="{CEAA9B14-7ACE-4EEC-8B6C-45184AE23E7E}" srcOrd="0" destOrd="0" presId="urn:microsoft.com/office/officeart/2005/8/layout/orgChart1"/>
    <dgm:cxn modelId="{2E44A1D9-A4E3-4744-BEFF-2FA6788F6258}" type="presParOf" srcId="{CEAA9B14-7ACE-4EEC-8B6C-45184AE23E7E}" destId="{581C134D-8552-4E1F-A896-BB1489A2C74F}" srcOrd="0" destOrd="0" presId="urn:microsoft.com/office/officeart/2005/8/layout/orgChart1"/>
    <dgm:cxn modelId="{D07C359A-8797-4D52-823E-39BC9AA9C92D}" type="presParOf" srcId="{CEAA9B14-7ACE-4EEC-8B6C-45184AE23E7E}" destId="{A4BCEA81-0336-4F2A-8F29-11B94BED3B42}" srcOrd="1" destOrd="0" presId="urn:microsoft.com/office/officeart/2005/8/layout/orgChart1"/>
    <dgm:cxn modelId="{65D67C4D-60BF-4776-AB81-B23B8C889BA4}" type="presParOf" srcId="{E992A151-6062-4D7B-9E47-9BFEBA425F67}" destId="{D9E2D990-5C55-459F-B472-19A134829038}" srcOrd="1" destOrd="0" presId="urn:microsoft.com/office/officeart/2005/8/layout/orgChart1"/>
    <dgm:cxn modelId="{D13CFD49-E2B2-412D-BC53-D4ABE70AB50E}" type="presParOf" srcId="{E992A151-6062-4D7B-9E47-9BFEBA425F67}" destId="{CDE07FE2-259C-4688-BAE3-E0195C1C1E48}" srcOrd="2" destOrd="0" presId="urn:microsoft.com/office/officeart/2005/8/layout/orgChart1"/>
    <dgm:cxn modelId="{AF3005B4-933C-4F6D-B4A2-A98E23D22D9D}" type="presParOf" srcId="{4357BDF7-3271-417C-A81D-7D214AD6A98F}" destId="{A5B4F6C4-955B-4376-BB19-9912B3CF6AEF}" srcOrd="6" destOrd="0" presId="urn:microsoft.com/office/officeart/2005/8/layout/orgChart1"/>
    <dgm:cxn modelId="{CF8B39B5-8060-429A-808D-D4F6DBBF2611}" type="presParOf" srcId="{4357BDF7-3271-417C-A81D-7D214AD6A98F}" destId="{066427C1-2DE6-41A6-9BB2-B80AFE5155E7}" srcOrd="7" destOrd="0" presId="urn:microsoft.com/office/officeart/2005/8/layout/orgChart1"/>
    <dgm:cxn modelId="{E820E4E8-14CB-4BA2-82F1-B81256C0FF6B}" type="presParOf" srcId="{066427C1-2DE6-41A6-9BB2-B80AFE5155E7}" destId="{80EBA821-CA20-4715-87CA-08808EB253ED}" srcOrd="0" destOrd="0" presId="urn:microsoft.com/office/officeart/2005/8/layout/orgChart1"/>
    <dgm:cxn modelId="{80610216-43ED-4A4E-95F8-89B47C7554A9}" type="presParOf" srcId="{80EBA821-CA20-4715-87CA-08808EB253ED}" destId="{56B8DDAB-108A-40C1-94CB-AA24A3927516}" srcOrd="0" destOrd="0" presId="urn:microsoft.com/office/officeart/2005/8/layout/orgChart1"/>
    <dgm:cxn modelId="{2A2A8B42-5B4C-4A36-A9C0-15574BE5C331}" type="presParOf" srcId="{80EBA821-CA20-4715-87CA-08808EB253ED}" destId="{21F1F569-6D60-4831-ABB7-FA8BC20BBF93}" srcOrd="1" destOrd="0" presId="urn:microsoft.com/office/officeart/2005/8/layout/orgChart1"/>
    <dgm:cxn modelId="{B5F964EA-5104-45E1-A2CB-B375D1AECF94}" type="presParOf" srcId="{066427C1-2DE6-41A6-9BB2-B80AFE5155E7}" destId="{2B13D17E-CE46-47C4-91A3-BE7E2C2F0314}" srcOrd="1" destOrd="0" presId="urn:microsoft.com/office/officeart/2005/8/layout/orgChart1"/>
    <dgm:cxn modelId="{3C952958-BAF7-4770-8AA6-14897A9EF98C}" type="presParOf" srcId="{2B13D17E-CE46-47C4-91A3-BE7E2C2F0314}" destId="{704F0E75-C7E0-4705-97FB-1D7C19DC817B}" srcOrd="0" destOrd="0" presId="urn:microsoft.com/office/officeart/2005/8/layout/orgChart1"/>
    <dgm:cxn modelId="{BD738E9D-C633-4AB7-845C-261DD1AC8B29}" type="presParOf" srcId="{2B13D17E-CE46-47C4-91A3-BE7E2C2F0314}" destId="{AB330233-1DF4-45A2-ACA9-1FFD80D5D223}" srcOrd="1" destOrd="0" presId="urn:microsoft.com/office/officeart/2005/8/layout/orgChart1"/>
    <dgm:cxn modelId="{2771981C-4EF2-4B39-89CF-173170D73623}" type="presParOf" srcId="{AB330233-1DF4-45A2-ACA9-1FFD80D5D223}" destId="{4A6AF862-9718-42E3-981A-2CBE01D34E26}" srcOrd="0" destOrd="0" presId="urn:microsoft.com/office/officeart/2005/8/layout/orgChart1"/>
    <dgm:cxn modelId="{6E64CBD6-AB3D-43C8-BFBF-1353906DAF69}" type="presParOf" srcId="{4A6AF862-9718-42E3-981A-2CBE01D34E26}" destId="{123E48AD-EFD7-4C82-A56C-617AE5FA0A54}" srcOrd="0" destOrd="0" presId="urn:microsoft.com/office/officeart/2005/8/layout/orgChart1"/>
    <dgm:cxn modelId="{0F2CDA93-0E8D-4373-A17E-9D9F9B287DDC}" type="presParOf" srcId="{4A6AF862-9718-42E3-981A-2CBE01D34E26}" destId="{C4418FAA-4865-4EA1-9916-7C3D02E6F686}" srcOrd="1" destOrd="0" presId="urn:microsoft.com/office/officeart/2005/8/layout/orgChart1"/>
    <dgm:cxn modelId="{43414540-C89F-475C-BB10-AD0DE0EC25AA}" type="presParOf" srcId="{AB330233-1DF4-45A2-ACA9-1FFD80D5D223}" destId="{90DD4757-0C47-4D47-8F42-232BA6D36437}" srcOrd="1" destOrd="0" presId="urn:microsoft.com/office/officeart/2005/8/layout/orgChart1"/>
    <dgm:cxn modelId="{0F479CFB-487D-4B42-BF17-094447D5B00A}" type="presParOf" srcId="{AB330233-1DF4-45A2-ACA9-1FFD80D5D223}" destId="{50F6E841-B639-4F07-8A8C-77E73BFF44D7}" srcOrd="2" destOrd="0" presId="urn:microsoft.com/office/officeart/2005/8/layout/orgChart1"/>
    <dgm:cxn modelId="{65643E7A-2CA8-447D-83C1-44DEB852BE07}" type="presParOf" srcId="{2B13D17E-CE46-47C4-91A3-BE7E2C2F0314}" destId="{495A8C13-464F-4708-92B2-3BF950245299}" srcOrd="2" destOrd="0" presId="urn:microsoft.com/office/officeart/2005/8/layout/orgChart1"/>
    <dgm:cxn modelId="{B66C47A6-4196-42DE-BE32-4717DC4B5B6B}" type="presParOf" srcId="{2B13D17E-CE46-47C4-91A3-BE7E2C2F0314}" destId="{B08D610D-6B42-4727-BF33-ADE3D4ADBBBB}" srcOrd="3" destOrd="0" presId="urn:microsoft.com/office/officeart/2005/8/layout/orgChart1"/>
    <dgm:cxn modelId="{2E4557DF-7AB7-4EDD-8230-39A05A9FA1B5}" type="presParOf" srcId="{B08D610D-6B42-4727-BF33-ADE3D4ADBBBB}" destId="{7F3C1979-2953-44BB-B72E-2DAB19C79C47}" srcOrd="0" destOrd="0" presId="urn:microsoft.com/office/officeart/2005/8/layout/orgChart1"/>
    <dgm:cxn modelId="{2C965F33-CA81-4CBA-9D6A-8402E4291F6E}" type="presParOf" srcId="{7F3C1979-2953-44BB-B72E-2DAB19C79C47}" destId="{955F1D0F-3441-4F1A-B76F-C520E3277334}" srcOrd="0" destOrd="0" presId="urn:microsoft.com/office/officeart/2005/8/layout/orgChart1"/>
    <dgm:cxn modelId="{FBB260ED-FB23-4288-A3A0-B9630C4EBCDC}" type="presParOf" srcId="{7F3C1979-2953-44BB-B72E-2DAB19C79C47}" destId="{6E3677D9-2D9C-4182-898D-F3803CAB10BA}" srcOrd="1" destOrd="0" presId="urn:microsoft.com/office/officeart/2005/8/layout/orgChart1"/>
    <dgm:cxn modelId="{988B3BE1-D2EB-444D-8DED-891087263303}" type="presParOf" srcId="{B08D610D-6B42-4727-BF33-ADE3D4ADBBBB}" destId="{9CC819B6-C1F5-412E-9D64-7A567D204632}" srcOrd="1" destOrd="0" presId="urn:microsoft.com/office/officeart/2005/8/layout/orgChart1"/>
    <dgm:cxn modelId="{61F59154-DA8F-48F4-8186-C0F4CCDCF7D0}" type="presParOf" srcId="{B08D610D-6B42-4727-BF33-ADE3D4ADBBBB}" destId="{477C6552-CC9A-424F-BC4F-D3E4423F0F00}" srcOrd="2" destOrd="0" presId="urn:microsoft.com/office/officeart/2005/8/layout/orgChart1"/>
    <dgm:cxn modelId="{8CDD6940-BA7D-4F2D-A86B-C04482EF9AF3}" type="presParOf" srcId="{2B13D17E-CE46-47C4-91A3-BE7E2C2F0314}" destId="{EAA32652-CE62-4D84-B85B-5D086FFB3136}" srcOrd="4" destOrd="0" presId="urn:microsoft.com/office/officeart/2005/8/layout/orgChart1"/>
    <dgm:cxn modelId="{D26B1143-BADD-4628-89FD-20F5DEC23328}" type="presParOf" srcId="{2B13D17E-CE46-47C4-91A3-BE7E2C2F0314}" destId="{BC66AF02-A1CE-4BF6-A4CC-6D2C8C6F5937}" srcOrd="5" destOrd="0" presId="urn:microsoft.com/office/officeart/2005/8/layout/orgChart1"/>
    <dgm:cxn modelId="{C386C55C-6A5A-408A-B06B-A87917A36C68}" type="presParOf" srcId="{BC66AF02-A1CE-4BF6-A4CC-6D2C8C6F5937}" destId="{6FCE66C7-19F7-412F-AD4A-24A6E7516B42}" srcOrd="0" destOrd="0" presId="urn:microsoft.com/office/officeart/2005/8/layout/orgChart1"/>
    <dgm:cxn modelId="{363C8B73-94F5-484A-945F-66267D61DC95}" type="presParOf" srcId="{6FCE66C7-19F7-412F-AD4A-24A6E7516B42}" destId="{C52ECC98-5BE2-47D7-93D4-C7A5D2129049}" srcOrd="0" destOrd="0" presId="urn:microsoft.com/office/officeart/2005/8/layout/orgChart1"/>
    <dgm:cxn modelId="{5F78ED37-9C9C-469F-9DFF-02C3C09FDAD3}" type="presParOf" srcId="{6FCE66C7-19F7-412F-AD4A-24A6E7516B42}" destId="{82B62791-6F14-4C95-9700-DD421DC75054}" srcOrd="1" destOrd="0" presId="urn:microsoft.com/office/officeart/2005/8/layout/orgChart1"/>
    <dgm:cxn modelId="{D3C8553B-9230-4F8C-84CE-FF5D8F29A901}" type="presParOf" srcId="{BC66AF02-A1CE-4BF6-A4CC-6D2C8C6F5937}" destId="{404ECEC8-442B-47B4-8B83-99233652697C}" srcOrd="1" destOrd="0" presId="urn:microsoft.com/office/officeart/2005/8/layout/orgChart1"/>
    <dgm:cxn modelId="{AAA32391-ECA2-442B-AA3F-1906F540490C}" type="presParOf" srcId="{404ECEC8-442B-47B4-8B83-99233652697C}" destId="{85ACADC9-611D-4706-A13B-AC5A5A7B34B0}" srcOrd="0" destOrd="0" presId="urn:microsoft.com/office/officeart/2005/8/layout/orgChart1"/>
    <dgm:cxn modelId="{7D2258DF-8A7D-4717-9C63-84FEAF15A43F}" type="presParOf" srcId="{404ECEC8-442B-47B4-8B83-99233652697C}" destId="{9BA51AA6-0108-4E8E-BB30-5763441FD62B}" srcOrd="1" destOrd="0" presId="urn:microsoft.com/office/officeart/2005/8/layout/orgChart1"/>
    <dgm:cxn modelId="{174E9C86-3188-4F65-B4A0-08CEE34B7940}" type="presParOf" srcId="{9BA51AA6-0108-4E8E-BB30-5763441FD62B}" destId="{5DA59734-68BB-4CF1-864D-8B33D303EFFD}" srcOrd="0" destOrd="0" presId="urn:microsoft.com/office/officeart/2005/8/layout/orgChart1"/>
    <dgm:cxn modelId="{1A670994-EAF4-42CA-A402-A86BDD57773E}" type="presParOf" srcId="{5DA59734-68BB-4CF1-864D-8B33D303EFFD}" destId="{8384435B-8175-4FB3-AC99-F57E9115000D}" srcOrd="0" destOrd="0" presId="urn:microsoft.com/office/officeart/2005/8/layout/orgChart1"/>
    <dgm:cxn modelId="{D276A2BB-A12A-40C0-9B90-FBF647A71EDF}" type="presParOf" srcId="{5DA59734-68BB-4CF1-864D-8B33D303EFFD}" destId="{EF2F2A8B-A2F1-4A12-8139-13B7AED6BB5B}" srcOrd="1" destOrd="0" presId="urn:microsoft.com/office/officeart/2005/8/layout/orgChart1"/>
    <dgm:cxn modelId="{F62A8464-A0BC-4990-8EAC-81A49049ECAF}" type="presParOf" srcId="{9BA51AA6-0108-4E8E-BB30-5763441FD62B}" destId="{2F2078B5-2B2E-4A95-96DF-110CD8EBA66B}" srcOrd="1" destOrd="0" presId="urn:microsoft.com/office/officeart/2005/8/layout/orgChart1"/>
    <dgm:cxn modelId="{A565E714-C343-475D-91BD-5915696274C1}" type="presParOf" srcId="{9BA51AA6-0108-4E8E-BB30-5763441FD62B}" destId="{DF49A240-4A1B-4C8D-951B-D800CB5F7D26}" srcOrd="2" destOrd="0" presId="urn:microsoft.com/office/officeart/2005/8/layout/orgChart1"/>
    <dgm:cxn modelId="{D02CE1D2-62B3-4E89-93A3-292220E6E7F6}" type="presParOf" srcId="{404ECEC8-442B-47B4-8B83-99233652697C}" destId="{4F0FCE53-140D-457E-B331-60B02B247154}" srcOrd="2" destOrd="0" presId="urn:microsoft.com/office/officeart/2005/8/layout/orgChart1"/>
    <dgm:cxn modelId="{976063B8-65C2-45D4-8B64-996629D3CD99}" type="presParOf" srcId="{404ECEC8-442B-47B4-8B83-99233652697C}" destId="{3318CB84-D090-4814-B521-843D0B67430E}" srcOrd="3" destOrd="0" presId="urn:microsoft.com/office/officeart/2005/8/layout/orgChart1"/>
    <dgm:cxn modelId="{23BE0CD9-A8B2-4DE5-963B-67A1EE90AFD5}" type="presParOf" srcId="{3318CB84-D090-4814-B521-843D0B67430E}" destId="{482655C1-8732-4189-89B8-53630BB1FDF0}" srcOrd="0" destOrd="0" presId="urn:microsoft.com/office/officeart/2005/8/layout/orgChart1"/>
    <dgm:cxn modelId="{E8880B1B-EACD-473E-BB85-E98C9FE26056}" type="presParOf" srcId="{482655C1-8732-4189-89B8-53630BB1FDF0}" destId="{359FA25E-5870-46C4-A8F9-53B1577B4C6F}" srcOrd="0" destOrd="0" presId="urn:microsoft.com/office/officeart/2005/8/layout/orgChart1"/>
    <dgm:cxn modelId="{757B803B-CB39-4100-86AA-01656163E022}" type="presParOf" srcId="{482655C1-8732-4189-89B8-53630BB1FDF0}" destId="{93A3082F-E99A-4B19-93B9-F2FC59FBC177}" srcOrd="1" destOrd="0" presId="urn:microsoft.com/office/officeart/2005/8/layout/orgChart1"/>
    <dgm:cxn modelId="{7D5F8751-6E1D-460B-8DA3-1C8E5BDE697B}" type="presParOf" srcId="{3318CB84-D090-4814-B521-843D0B67430E}" destId="{BFE07680-D9D6-4CAA-96F3-94169D2B254A}" srcOrd="1" destOrd="0" presId="urn:microsoft.com/office/officeart/2005/8/layout/orgChart1"/>
    <dgm:cxn modelId="{53F067AA-6E77-49F2-A97A-FD40180E6083}" type="presParOf" srcId="{BFE07680-D9D6-4CAA-96F3-94169D2B254A}" destId="{1C20EA06-3DEC-41DA-892D-B900E7FEE34E}" srcOrd="0" destOrd="0" presId="urn:microsoft.com/office/officeart/2005/8/layout/orgChart1"/>
    <dgm:cxn modelId="{E7EF2BEC-8048-4F8E-81A8-3C624DE58861}" type="presParOf" srcId="{BFE07680-D9D6-4CAA-96F3-94169D2B254A}" destId="{BD80D525-E800-422C-9BDC-3037AE29876E}" srcOrd="1" destOrd="0" presId="urn:microsoft.com/office/officeart/2005/8/layout/orgChart1"/>
    <dgm:cxn modelId="{B450193E-0B8F-450D-8485-7C04F02AEB9C}" type="presParOf" srcId="{BD80D525-E800-422C-9BDC-3037AE29876E}" destId="{C2E3A8AD-7748-4DE2-8220-D4DA27B8A38D}" srcOrd="0" destOrd="0" presId="urn:microsoft.com/office/officeart/2005/8/layout/orgChart1"/>
    <dgm:cxn modelId="{C926340D-FD5A-4D70-ADF3-9E3E872D9BCA}" type="presParOf" srcId="{C2E3A8AD-7748-4DE2-8220-D4DA27B8A38D}" destId="{2C90B687-80AE-4F11-B6F1-DD0FA6D92459}" srcOrd="0" destOrd="0" presId="urn:microsoft.com/office/officeart/2005/8/layout/orgChart1"/>
    <dgm:cxn modelId="{0903F14F-53F0-458C-BEC7-5902257DE601}" type="presParOf" srcId="{C2E3A8AD-7748-4DE2-8220-D4DA27B8A38D}" destId="{6C3BF350-3D06-4CD1-84F7-EB6F94DF6B16}" srcOrd="1" destOrd="0" presId="urn:microsoft.com/office/officeart/2005/8/layout/orgChart1"/>
    <dgm:cxn modelId="{77A61FF9-D22F-432C-9DBF-1A7D9626DBE3}" type="presParOf" srcId="{BD80D525-E800-422C-9BDC-3037AE29876E}" destId="{AC22096E-9CB0-4EB6-9329-D6917594FAD1}" srcOrd="1" destOrd="0" presId="urn:microsoft.com/office/officeart/2005/8/layout/orgChart1"/>
    <dgm:cxn modelId="{A50732F6-CECB-4282-8766-B5B5CDBEA124}" type="presParOf" srcId="{BD80D525-E800-422C-9BDC-3037AE29876E}" destId="{6ACD9EF9-1F48-46E4-8B3F-F57361DD7B18}" srcOrd="2" destOrd="0" presId="urn:microsoft.com/office/officeart/2005/8/layout/orgChart1"/>
    <dgm:cxn modelId="{8E277240-2D96-4FED-A422-1B7133C3B920}" type="presParOf" srcId="{3318CB84-D090-4814-B521-843D0B67430E}" destId="{263BADD1-8B6E-4484-946D-FEDCD6C41A5E}" srcOrd="2" destOrd="0" presId="urn:microsoft.com/office/officeart/2005/8/layout/orgChart1"/>
    <dgm:cxn modelId="{0977F3DA-A4B5-4474-AC56-BBC75E6D9B28}" type="presParOf" srcId="{BC66AF02-A1CE-4BF6-A4CC-6D2C8C6F5937}" destId="{869F79FF-B631-4F18-8602-2965970968E8}" srcOrd="2" destOrd="0" presId="urn:microsoft.com/office/officeart/2005/8/layout/orgChart1"/>
    <dgm:cxn modelId="{FC5E1838-D7C8-4671-9B4C-85CA674E80CA}" type="presParOf" srcId="{066427C1-2DE6-41A6-9BB2-B80AFE5155E7}" destId="{21A9422D-02BE-44C0-8FE4-E8FEC894B208}" srcOrd="2" destOrd="0" presId="urn:microsoft.com/office/officeart/2005/8/layout/orgChart1"/>
    <dgm:cxn modelId="{30E977CC-9C64-46CC-97CD-5CD05A9D31C9}" type="presParOf" srcId="{4713D908-64D9-4D6A-A1E2-2DCD55CF27BE}" destId="{F8CFE4DF-A976-4D0E-98DA-566101FC1E4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BCAD4-2909-4C95-B6CB-84D690DC21AF}">
      <dsp:nvSpPr>
        <dsp:cNvPr id="0" name=""/>
        <dsp:cNvSpPr/>
      </dsp:nvSpPr>
      <dsp:spPr>
        <a:xfrm>
          <a:off x="4202555" y="1472523"/>
          <a:ext cx="166983" cy="512081"/>
        </a:xfrm>
        <a:custGeom>
          <a:avLst/>
          <a:gdLst/>
          <a:ahLst/>
          <a:cxnLst/>
          <a:rect l="0" t="0" r="0" b="0"/>
          <a:pathLst>
            <a:path>
              <a:moveTo>
                <a:pt x="0" y="0"/>
              </a:moveTo>
              <a:lnTo>
                <a:pt x="0" y="512081"/>
              </a:lnTo>
              <a:lnTo>
                <a:pt x="166983" y="512081"/>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E1595F-62F0-4F79-93D2-184ADE60E035}">
      <dsp:nvSpPr>
        <dsp:cNvPr id="0" name=""/>
        <dsp:cNvSpPr/>
      </dsp:nvSpPr>
      <dsp:spPr>
        <a:xfrm>
          <a:off x="3358737" y="682137"/>
          <a:ext cx="1289106" cy="233776"/>
        </a:xfrm>
        <a:custGeom>
          <a:avLst/>
          <a:gdLst/>
          <a:ahLst/>
          <a:cxnLst/>
          <a:rect l="0" t="0" r="0" b="0"/>
          <a:pathLst>
            <a:path>
              <a:moveTo>
                <a:pt x="0" y="0"/>
              </a:moveTo>
              <a:lnTo>
                <a:pt x="0" y="116888"/>
              </a:lnTo>
              <a:lnTo>
                <a:pt x="1289106" y="116888"/>
              </a:lnTo>
              <a:lnTo>
                <a:pt x="1289106" y="23377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A21769-35E7-4EB6-99E7-09B06B6D3061}">
      <dsp:nvSpPr>
        <dsp:cNvPr id="0" name=""/>
        <dsp:cNvSpPr/>
      </dsp:nvSpPr>
      <dsp:spPr>
        <a:xfrm>
          <a:off x="1321296" y="4071190"/>
          <a:ext cx="281050" cy="550236"/>
        </a:xfrm>
        <a:custGeom>
          <a:avLst/>
          <a:gdLst/>
          <a:ahLst/>
          <a:cxnLst/>
          <a:rect l="0" t="0" r="0" b="0"/>
          <a:pathLst>
            <a:path>
              <a:moveTo>
                <a:pt x="0" y="0"/>
              </a:moveTo>
              <a:lnTo>
                <a:pt x="0" y="550236"/>
              </a:lnTo>
              <a:lnTo>
                <a:pt x="281050" y="550236"/>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FB8FE4-AFD3-483B-B3D5-D4F99109322E}">
      <dsp:nvSpPr>
        <dsp:cNvPr id="0" name=""/>
        <dsp:cNvSpPr/>
      </dsp:nvSpPr>
      <dsp:spPr>
        <a:xfrm>
          <a:off x="2020410" y="2604039"/>
          <a:ext cx="91440" cy="195620"/>
        </a:xfrm>
        <a:custGeom>
          <a:avLst/>
          <a:gdLst/>
          <a:ahLst/>
          <a:cxnLst/>
          <a:rect l="0" t="0" r="0" b="0"/>
          <a:pathLst>
            <a:path>
              <a:moveTo>
                <a:pt x="45720" y="0"/>
              </a:moveTo>
              <a:lnTo>
                <a:pt x="45720" y="78732"/>
              </a:lnTo>
              <a:lnTo>
                <a:pt x="48541" y="78732"/>
              </a:lnTo>
              <a:lnTo>
                <a:pt x="48541" y="195620"/>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4D2766-8663-4809-BE8E-D02D819A1202}">
      <dsp:nvSpPr>
        <dsp:cNvPr id="0" name=""/>
        <dsp:cNvSpPr/>
      </dsp:nvSpPr>
      <dsp:spPr>
        <a:xfrm>
          <a:off x="2020410" y="1472523"/>
          <a:ext cx="91440" cy="233776"/>
        </a:xfrm>
        <a:custGeom>
          <a:avLst/>
          <a:gdLst/>
          <a:ahLst/>
          <a:cxnLst/>
          <a:rect l="0" t="0" r="0" b="0"/>
          <a:pathLst>
            <a:path>
              <a:moveTo>
                <a:pt x="49220" y="0"/>
              </a:moveTo>
              <a:lnTo>
                <a:pt x="49220" y="116888"/>
              </a:lnTo>
              <a:lnTo>
                <a:pt x="45720" y="116888"/>
              </a:lnTo>
              <a:lnTo>
                <a:pt x="45720" y="233776"/>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1338D0-03F5-470B-A41D-13AD59C8C311}">
      <dsp:nvSpPr>
        <dsp:cNvPr id="0" name=""/>
        <dsp:cNvSpPr/>
      </dsp:nvSpPr>
      <dsp:spPr>
        <a:xfrm>
          <a:off x="2069631" y="682137"/>
          <a:ext cx="1289106" cy="233776"/>
        </a:xfrm>
        <a:custGeom>
          <a:avLst/>
          <a:gdLst/>
          <a:ahLst/>
          <a:cxnLst/>
          <a:rect l="0" t="0" r="0" b="0"/>
          <a:pathLst>
            <a:path>
              <a:moveTo>
                <a:pt x="1289106" y="0"/>
              </a:moveTo>
              <a:lnTo>
                <a:pt x="1289106" y="116888"/>
              </a:lnTo>
              <a:lnTo>
                <a:pt x="0" y="116888"/>
              </a:lnTo>
              <a:lnTo>
                <a:pt x="0" y="23377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7163F2-0CE7-42C1-8D70-4667633D39E6}">
      <dsp:nvSpPr>
        <dsp:cNvPr id="0" name=""/>
        <dsp:cNvSpPr/>
      </dsp:nvSpPr>
      <dsp:spPr>
        <a:xfrm>
          <a:off x="2802127" y="125527"/>
          <a:ext cx="1113220" cy="556610"/>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u="none" strike="noStrike" kern="1200" baseline="0" dirty="0">
              <a:latin typeface="Times New Roman" panose="02020603050405020304" pitchFamily="18" charset="0"/>
              <a:cs typeface="Times New Roman" panose="02020603050405020304" pitchFamily="18" charset="0"/>
            </a:rPr>
            <a:t>systems analysis</a:t>
          </a:r>
          <a:endParaRPr lang="tr-TR" sz="1200" kern="1200" dirty="0">
            <a:latin typeface="Times New Roman" panose="02020603050405020304" pitchFamily="18" charset="0"/>
            <a:cs typeface="Times New Roman" panose="02020603050405020304" pitchFamily="18" charset="0"/>
          </a:endParaRPr>
        </a:p>
      </dsp:txBody>
      <dsp:txXfrm>
        <a:off x="2802127" y="125527"/>
        <a:ext cx="1113220" cy="556610"/>
      </dsp:txXfrm>
    </dsp:sp>
    <dsp:sp modelId="{9687002F-7B3E-4174-BDAF-2DAFF02D9AC5}">
      <dsp:nvSpPr>
        <dsp:cNvPr id="0" name=""/>
        <dsp:cNvSpPr/>
      </dsp:nvSpPr>
      <dsp:spPr>
        <a:xfrm>
          <a:off x="1513021" y="915913"/>
          <a:ext cx="1113220" cy="556610"/>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Font typeface="Wingdings" panose="05000000000000000000" pitchFamily="2" charset="2"/>
            <a:buNone/>
          </a:pPr>
          <a:r>
            <a:rPr lang="en-US" sz="1200" kern="1200" dirty="0">
              <a:latin typeface="Times New Roman" panose="02020603050405020304" pitchFamily="18" charset="0"/>
              <a:cs typeface="Times New Roman" panose="02020603050405020304" pitchFamily="18" charset="0"/>
            </a:rPr>
            <a:t>D</a:t>
          </a:r>
          <a:r>
            <a:rPr lang="en-US" sz="1200" b="0" i="0" u="none" strike="noStrike" kern="1200" baseline="0" dirty="0">
              <a:latin typeface="Times New Roman" panose="02020603050405020304" pitchFamily="18" charset="0"/>
              <a:cs typeface="Times New Roman" panose="02020603050405020304" pitchFamily="18" charset="0"/>
            </a:rPr>
            <a:t>etermining requirements </a:t>
          </a:r>
          <a:endParaRPr lang="tr-TR" sz="1200" kern="1200" dirty="0">
            <a:latin typeface="Times New Roman" panose="02020603050405020304" pitchFamily="18" charset="0"/>
            <a:cs typeface="Times New Roman" panose="02020603050405020304" pitchFamily="18" charset="0"/>
          </a:endParaRPr>
        </a:p>
      </dsp:txBody>
      <dsp:txXfrm>
        <a:off x="1513021" y="915913"/>
        <a:ext cx="1113220" cy="556610"/>
      </dsp:txXfrm>
    </dsp:sp>
    <dsp:sp modelId="{E6BC5E29-2AD9-4664-A2CF-D89C20165F31}">
      <dsp:nvSpPr>
        <dsp:cNvPr id="0" name=""/>
        <dsp:cNvSpPr/>
      </dsp:nvSpPr>
      <dsp:spPr>
        <a:xfrm>
          <a:off x="0" y="1706299"/>
          <a:ext cx="4132261" cy="897739"/>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 </a:t>
          </a:r>
          <a:r>
            <a:rPr lang="en-US" sz="1200" b="0" i="0" u="none" strike="noStrike" kern="1200" baseline="0" dirty="0">
              <a:latin typeface="Century-Book"/>
            </a:rPr>
            <a:t>understand current problems and opportunities, as well as what is needed and desired in future systems.</a:t>
          </a:r>
          <a:endParaRPr lang="en-US" sz="1200" kern="1200" dirty="0">
            <a:latin typeface="Times New Roman" panose="02020603050405020304" pitchFamily="18" charset="0"/>
            <a:cs typeface="Times New Roman" panose="02020603050405020304" pitchFamily="18" charset="0"/>
          </a:endParaRPr>
        </a:p>
        <a:p>
          <a:pPr marL="0" lvl="0" indent="0" algn="ctr"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 G</a:t>
          </a:r>
          <a:r>
            <a:rPr lang="en-US" sz="1200" b="0" i="0" u="none" strike="noStrike" kern="1200" baseline="0" dirty="0">
              <a:latin typeface="Times New Roman" panose="02020603050405020304" pitchFamily="18" charset="0"/>
              <a:cs typeface="Times New Roman" panose="02020603050405020304" pitchFamily="18" charset="0"/>
            </a:rPr>
            <a:t>ather information on what the system should do from as many sources </a:t>
          </a:r>
          <a:r>
            <a:rPr lang="tr-TR" sz="1200" b="0" i="0" u="none" strike="noStrike" kern="1200" baseline="0" dirty="0">
              <a:latin typeface="Times New Roman" panose="02020603050405020304" pitchFamily="18" charset="0"/>
              <a:cs typeface="Times New Roman" panose="02020603050405020304" pitchFamily="18" charset="0"/>
            </a:rPr>
            <a:t>as possibl</a:t>
          </a:r>
          <a:r>
            <a:rPr lang="en-US" sz="1200" b="0" i="0" u="none" strike="noStrike" kern="1200" baseline="0" dirty="0">
              <a:latin typeface="Times New Roman" panose="02020603050405020304" pitchFamily="18" charset="0"/>
              <a:cs typeface="Times New Roman" panose="02020603050405020304" pitchFamily="18" charset="0"/>
            </a:rPr>
            <a:t>e</a:t>
          </a:r>
          <a:endParaRPr lang="tr-TR" sz="1200" kern="1200" dirty="0">
            <a:latin typeface="Times New Roman" panose="02020603050405020304" pitchFamily="18" charset="0"/>
            <a:cs typeface="Times New Roman" panose="02020603050405020304" pitchFamily="18" charset="0"/>
          </a:endParaRPr>
        </a:p>
      </dsp:txBody>
      <dsp:txXfrm>
        <a:off x="0" y="1706299"/>
        <a:ext cx="4132261" cy="897739"/>
      </dsp:txXfrm>
    </dsp:sp>
    <dsp:sp modelId="{C8676142-19C7-471C-9D7C-EBDE188C83B2}">
      <dsp:nvSpPr>
        <dsp:cNvPr id="0" name=""/>
        <dsp:cNvSpPr/>
      </dsp:nvSpPr>
      <dsp:spPr>
        <a:xfrm>
          <a:off x="1134382" y="2799659"/>
          <a:ext cx="1869140" cy="1271531"/>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Font typeface="Wingdings" panose="05000000000000000000" pitchFamily="2" charset="2"/>
            <a:buNone/>
          </a:pPr>
          <a:r>
            <a:rPr lang="en-US" sz="1200" b="0" i="0" u="none" strike="noStrike" kern="1200" baseline="0" dirty="0">
              <a:latin typeface="Times New Roman" panose="02020603050405020304" pitchFamily="18" charset="0"/>
              <a:cs typeface="Times New Roman" panose="02020603050405020304" pitchFamily="18" charset="0"/>
            </a:rPr>
            <a:t>Sources can be :</a:t>
          </a:r>
        </a:p>
        <a:p>
          <a:pPr marL="0" lvl="0" indent="0" algn="ctr" defTabSz="533400">
            <a:lnSpc>
              <a:spcPct val="90000"/>
            </a:lnSpc>
            <a:spcBef>
              <a:spcPct val="0"/>
            </a:spcBef>
            <a:spcAft>
              <a:spcPct val="35000"/>
            </a:spcAft>
            <a:buFont typeface="Wingdings" panose="05000000000000000000" pitchFamily="2" charset="2"/>
            <a:buNone/>
          </a:pPr>
          <a:r>
            <a:rPr lang="en-US" sz="1200" b="0" i="0" u="none" strike="noStrike" kern="1200" baseline="0" dirty="0">
              <a:latin typeface="Times New Roman" panose="02020603050405020304" pitchFamily="18" charset="0"/>
              <a:cs typeface="Times New Roman" panose="02020603050405020304" pitchFamily="18" charset="0"/>
            </a:rPr>
            <a:t>Users of the current system</a:t>
          </a:r>
        </a:p>
        <a:p>
          <a:pPr marL="0" lvl="0" indent="0" algn="ctr" defTabSz="533400">
            <a:lnSpc>
              <a:spcPct val="90000"/>
            </a:lnSpc>
            <a:spcBef>
              <a:spcPct val="0"/>
            </a:spcBef>
            <a:spcAft>
              <a:spcPct val="35000"/>
            </a:spcAft>
            <a:buFont typeface="Wingdings" panose="05000000000000000000" pitchFamily="2" charset="2"/>
            <a:buNone/>
          </a:pPr>
          <a:r>
            <a:rPr lang="en-US" sz="1200" b="0" i="0" u="none" strike="noStrike" kern="1200" baseline="0" dirty="0">
              <a:latin typeface="Times New Roman" panose="02020603050405020304" pitchFamily="18" charset="0"/>
              <a:cs typeface="Times New Roman" panose="02020603050405020304" pitchFamily="18" charset="0"/>
            </a:rPr>
            <a:t>Reports</a:t>
          </a:r>
        </a:p>
        <a:p>
          <a:pPr marL="0" lvl="0" indent="0" algn="ctr" defTabSz="533400">
            <a:lnSpc>
              <a:spcPct val="90000"/>
            </a:lnSpc>
            <a:spcBef>
              <a:spcPct val="0"/>
            </a:spcBef>
            <a:spcAft>
              <a:spcPct val="35000"/>
            </a:spcAft>
            <a:buFont typeface="Wingdings" panose="05000000000000000000" pitchFamily="2" charset="2"/>
            <a:buNone/>
          </a:pPr>
          <a:r>
            <a:rPr lang="en-US" sz="1200" kern="1200" dirty="0">
              <a:latin typeface="Times New Roman" panose="02020603050405020304" pitchFamily="18" charset="0"/>
              <a:cs typeface="Times New Roman" panose="02020603050405020304" pitchFamily="18" charset="0"/>
            </a:rPr>
            <a:t>F</a:t>
          </a:r>
          <a:r>
            <a:rPr lang="en-US" sz="1200" b="0" i="0" u="none" strike="noStrike" kern="1200" baseline="0" dirty="0">
              <a:latin typeface="Times New Roman" panose="02020603050405020304" pitchFamily="18" charset="0"/>
              <a:cs typeface="Times New Roman" panose="02020603050405020304" pitchFamily="18" charset="0"/>
            </a:rPr>
            <a:t>orms</a:t>
          </a:r>
        </a:p>
        <a:p>
          <a:pPr marL="0" lvl="0" indent="0" algn="ctr" defTabSz="533400">
            <a:lnSpc>
              <a:spcPct val="90000"/>
            </a:lnSpc>
            <a:spcBef>
              <a:spcPct val="0"/>
            </a:spcBef>
            <a:spcAft>
              <a:spcPct val="35000"/>
            </a:spcAft>
            <a:buFont typeface="Wingdings" panose="05000000000000000000" pitchFamily="2" charset="2"/>
            <a:buNone/>
          </a:pPr>
          <a:r>
            <a:rPr lang="en-US" sz="1200" kern="1200" dirty="0">
              <a:latin typeface="Times New Roman" panose="02020603050405020304" pitchFamily="18" charset="0"/>
              <a:cs typeface="Times New Roman" panose="02020603050405020304" pitchFamily="18" charset="0"/>
            </a:rPr>
            <a:t>P</a:t>
          </a:r>
          <a:r>
            <a:rPr lang="tr-TR" sz="1200" b="0" i="0" u="none" strike="noStrike" kern="1200" baseline="0" dirty="0">
              <a:latin typeface="Times New Roman" panose="02020603050405020304" pitchFamily="18" charset="0"/>
              <a:cs typeface="Times New Roman" panose="02020603050405020304" pitchFamily="18" charset="0"/>
            </a:rPr>
            <a:t>rocedures</a:t>
          </a:r>
          <a:endParaRPr lang="tr-TR" sz="1200" kern="1200" dirty="0">
            <a:latin typeface="Times New Roman" panose="02020603050405020304" pitchFamily="18" charset="0"/>
            <a:cs typeface="Times New Roman" panose="02020603050405020304" pitchFamily="18" charset="0"/>
          </a:endParaRPr>
        </a:p>
      </dsp:txBody>
      <dsp:txXfrm>
        <a:off x="1134382" y="2799659"/>
        <a:ext cx="1869140" cy="1271531"/>
      </dsp:txXfrm>
    </dsp:sp>
    <dsp:sp modelId="{C7C38CD6-FB1A-4095-9768-D13C153B1C1E}">
      <dsp:nvSpPr>
        <dsp:cNvPr id="0" name=""/>
        <dsp:cNvSpPr/>
      </dsp:nvSpPr>
      <dsp:spPr>
        <a:xfrm>
          <a:off x="1602346" y="4343122"/>
          <a:ext cx="6280598" cy="556610"/>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u="none" strike="noStrike" kern="1200" baseline="0" dirty="0">
              <a:latin typeface="Times New Roman" panose="02020603050405020304" pitchFamily="18" charset="0"/>
              <a:cs typeface="Times New Roman" panose="02020603050405020304" pitchFamily="18" charset="0"/>
            </a:rPr>
            <a:t>All of the system requirements are carefully documented and </a:t>
          </a:r>
          <a:r>
            <a:rPr lang="tr-TR" sz="1200" b="0" i="0" u="none" strike="noStrike" kern="1200" baseline="0" dirty="0">
              <a:latin typeface="Times New Roman" panose="02020603050405020304" pitchFamily="18" charset="0"/>
              <a:cs typeface="Times New Roman" panose="02020603050405020304" pitchFamily="18" charset="0"/>
            </a:rPr>
            <a:t>made ready for structuring</a:t>
          </a:r>
          <a:endParaRPr lang="tr-TR" sz="1200" kern="1200" dirty="0">
            <a:latin typeface="Times New Roman" panose="02020603050405020304" pitchFamily="18" charset="0"/>
            <a:cs typeface="Times New Roman" panose="02020603050405020304" pitchFamily="18" charset="0"/>
          </a:endParaRPr>
        </a:p>
      </dsp:txBody>
      <dsp:txXfrm>
        <a:off x="1602346" y="4343122"/>
        <a:ext cx="6280598" cy="556610"/>
      </dsp:txXfrm>
    </dsp:sp>
    <dsp:sp modelId="{0AF935B0-2FCA-4F51-951C-4F03F3ECE3D2}">
      <dsp:nvSpPr>
        <dsp:cNvPr id="0" name=""/>
        <dsp:cNvSpPr/>
      </dsp:nvSpPr>
      <dsp:spPr>
        <a:xfrm>
          <a:off x="4091233" y="915913"/>
          <a:ext cx="1113220" cy="556610"/>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Font typeface="Wingdings" panose="05000000000000000000" pitchFamily="2" charset="2"/>
            <a:buNone/>
          </a:pPr>
          <a:r>
            <a:rPr lang="en-US" sz="1200" kern="1200" dirty="0">
              <a:latin typeface="Times New Roman" panose="02020603050405020304" pitchFamily="18" charset="0"/>
              <a:cs typeface="Times New Roman" panose="02020603050405020304" pitchFamily="18" charset="0"/>
            </a:rPr>
            <a:t>S</a:t>
          </a:r>
          <a:r>
            <a:rPr lang="en-US" sz="1200" b="0" i="0" u="none" strike="noStrike" kern="1200" baseline="0" dirty="0">
              <a:latin typeface="Times New Roman" panose="02020603050405020304" pitchFamily="18" charset="0"/>
              <a:cs typeface="Times New Roman" panose="02020603050405020304" pitchFamily="18" charset="0"/>
            </a:rPr>
            <a:t>tructuring requirements</a:t>
          </a:r>
          <a:endParaRPr lang="tr-TR" sz="1200" kern="1200" dirty="0">
            <a:latin typeface="Times New Roman" panose="02020603050405020304" pitchFamily="18" charset="0"/>
            <a:cs typeface="Times New Roman" panose="02020603050405020304" pitchFamily="18" charset="0"/>
          </a:endParaRPr>
        </a:p>
      </dsp:txBody>
      <dsp:txXfrm>
        <a:off x="4091233" y="915913"/>
        <a:ext cx="1113220" cy="556610"/>
      </dsp:txXfrm>
    </dsp:sp>
    <dsp:sp modelId="{CF24AFB4-D1C0-4C26-BDBE-B69C5FB3E871}">
      <dsp:nvSpPr>
        <dsp:cNvPr id="0" name=""/>
        <dsp:cNvSpPr/>
      </dsp:nvSpPr>
      <dsp:spPr>
        <a:xfrm>
          <a:off x="4369538" y="1706299"/>
          <a:ext cx="3908003" cy="556610"/>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Order the system requirement found in the determination step in tables, diagrams, and other formats that make them easier to translate into technical system </a:t>
          </a:r>
          <a:r>
            <a:rPr lang="tr-TR" sz="1200" kern="1200" dirty="0">
              <a:latin typeface="Times New Roman" panose="02020603050405020304" pitchFamily="18" charset="0"/>
              <a:cs typeface="Times New Roman" panose="02020603050405020304" pitchFamily="18" charset="0"/>
            </a:rPr>
            <a:t>specifications</a:t>
          </a:r>
        </a:p>
      </dsp:txBody>
      <dsp:txXfrm>
        <a:off x="4369538" y="1706299"/>
        <a:ext cx="3908003" cy="5566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09D23-1778-4562-9180-6AB008981294}">
      <dsp:nvSpPr>
        <dsp:cNvPr id="0" name=""/>
        <dsp:cNvSpPr/>
      </dsp:nvSpPr>
      <dsp:spPr>
        <a:xfrm>
          <a:off x="553" y="856681"/>
          <a:ext cx="1814244" cy="38186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tr-TR" sz="1200" kern="1200" dirty="0">
              <a:latin typeface="Times New Roman" panose="02020603050405020304" pitchFamily="18" charset="0"/>
              <a:cs typeface="Times New Roman" panose="02020603050405020304" pitchFamily="18" charset="0"/>
            </a:rPr>
            <a:t>Impertinence</a:t>
          </a:r>
        </a:p>
      </dsp:txBody>
      <dsp:txXfrm>
        <a:off x="11738" y="867866"/>
        <a:ext cx="1791874" cy="359497"/>
      </dsp:txXfrm>
    </dsp:sp>
    <dsp:sp modelId="{088FB211-B8C4-43E2-AA4E-99BAD12ED31F}">
      <dsp:nvSpPr>
        <dsp:cNvPr id="0" name=""/>
        <dsp:cNvSpPr/>
      </dsp:nvSpPr>
      <dsp:spPr>
        <a:xfrm>
          <a:off x="181978" y="1238549"/>
          <a:ext cx="195734" cy="446367"/>
        </a:xfrm>
        <a:custGeom>
          <a:avLst/>
          <a:gdLst/>
          <a:ahLst/>
          <a:cxnLst/>
          <a:rect l="0" t="0" r="0" b="0"/>
          <a:pathLst>
            <a:path>
              <a:moveTo>
                <a:pt x="0" y="0"/>
              </a:moveTo>
              <a:lnTo>
                <a:pt x="0" y="446367"/>
              </a:lnTo>
              <a:lnTo>
                <a:pt x="195734" y="44636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ABEA53-3E57-48FC-BE2E-316DE23BC154}">
      <dsp:nvSpPr>
        <dsp:cNvPr id="0" name=""/>
        <dsp:cNvSpPr/>
      </dsp:nvSpPr>
      <dsp:spPr>
        <a:xfrm>
          <a:off x="377712" y="1411637"/>
          <a:ext cx="1866420" cy="54655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tr-TR" sz="1200" kern="1200" dirty="0">
              <a:latin typeface="Times New Roman" panose="02020603050405020304" pitchFamily="18" charset="0"/>
              <a:cs typeface="Times New Roman" panose="02020603050405020304" pitchFamily="18" charset="0"/>
            </a:rPr>
            <a:t>question everything</a:t>
          </a:r>
        </a:p>
      </dsp:txBody>
      <dsp:txXfrm>
        <a:off x="393720" y="1427645"/>
        <a:ext cx="1834404" cy="514542"/>
      </dsp:txXfrm>
    </dsp:sp>
    <dsp:sp modelId="{45616141-41A2-463B-8CF4-165F3CD57BAD}">
      <dsp:nvSpPr>
        <dsp:cNvPr id="0" name=""/>
        <dsp:cNvSpPr/>
      </dsp:nvSpPr>
      <dsp:spPr>
        <a:xfrm>
          <a:off x="181978" y="1238549"/>
          <a:ext cx="200995" cy="1952469"/>
        </a:xfrm>
        <a:custGeom>
          <a:avLst/>
          <a:gdLst/>
          <a:ahLst/>
          <a:cxnLst/>
          <a:rect l="0" t="0" r="0" b="0"/>
          <a:pathLst>
            <a:path>
              <a:moveTo>
                <a:pt x="0" y="0"/>
              </a:moveTo>
              <a:lnTo>
                <a:pt x="0" y="1952469"/>
              </a:lnTo>
              <a:lnTo>
                <a:pt x="200995" y="1952469"/>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62D983-7DD8-4F91-821B-58AC130D2E89}">
      <dsp:nvSpPr>
        <dsp:cNvPr id="0" name=""/>
        <dsp:cNvSpPr/>
      </dsp:nvSpPr>
      <dsp:spPr>
        <a:xfrm>
          <a:off x="382974" y="2198581"/>
          <a:ext cx="1866420" cy="1984875"/>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 Are all transactions processed the same way?</a:t>
          </a:r>
        </a:p>
        <a:p>
          <a:pPr marL="0" lvl="0" indent="0" algn="l"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 Could anyone be charged something other than the standard price? </a:t>
          </a:r>
        </a:p>
        <a:p>
          <a:pPr marL="0" lvl="0" indent="0" algn="l"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 Might we someday want to allow and encourage employees to work for more </a:t>
          </a:r>
          <a:r>
            <a:rPr lang="tr-TR" sz="1200" kern="1200" dirty="0">
              <a:latin typeface="Times New Roman" panose="02020603050405020304" pitchFamily="18" charset="0"/>
              <a:cs typeface="Times New Roman" panose="02020603050405020304" pitchFamily="18" charset="0"/>
            </a:rPr>
            <a:t>than one</a:t>
          </a:r>
          <a:r>
            <a:rPr lang="en-US" sz="1200" kern="1200" dirty="0">
              <a:latin typeface="Times New Roman" panose="02020603050405020304" pitchFamily="18" charset="0"/>
              <a:cs typeface="Times New Roman" panose="02020603050405020304" pitchFamily="18" charset="0"/>
            </a:rPr>
            <a:t> </a:t>
          </a:r>
          <a:r>
            <a:rPr lang="tr-TR" sz="1200" kern="1200" dirty="0">
              <a:latin typeface="Times New Roman" panose="02020603050405020304" pitchFamily="18" charset="0"/>
              <a:cs typeface="Times New Roman" panose="02020603050405020304" pitchFamily="18" charset="0"/>
            </a:rPr>
            <a:t>department?</a:t>
          </a:r>
        </a:p>
      </dsp:txBody>
      <dsp:txXfrm>
        <a:off x="437640" y="2253247"/>
        <a:ext cx="1757088" cy="1875543"/>
      </dsp:txXfrm>
    </dsp:sp>
    <dsp:sp modelId="{B1D18519-BB0C-4063-8391-ED28033E4360}">
      <dsp:nvSpPr>
        <dsp:cNvPr id="0" name=""/>
        <dsp:cNvSpPr/>
      </dsp:nvSpPr>
      <dsp:spPr>
        <a:xfrm>
          <a:off x="2217014" y="856681"/>
          <a:ext cx="1814244" cy="38186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tr-TR" sz="1200" kern="1200" dirty="0">
              <a:latin typeface="Times New Roman" panose="02020603050405020304" pitchFamily="18" charset="0"/>
              <a:cs typeface="Times New Roman" panose="02020603050405020304" pitchFamily="18" charset="0"/>
            </a:rPr>
            <a:t>Impartiality</a:t>
          </a:r>
        </a:p>
      </dsp:txBody>
      <dsp:txXfrm>
        <a:off x="2228199" y="867866"/>
        <a:ext cx="1791874" cy="359497"/>
      </dsp:txXfrm>
    </dsp:sp>
    <dsp:sp modelId="{DE1124D8-53FC-4099-A0CF-13626256A5BA}">
      <dsp:nvSpPr>
        <dsp:cNvPr id="0" name=""/>
        <dsp:cNvSpPr/>
      </dsp:nvSpPr>
      <dsp:spPr>
        <a:xfrm>
          <a:off x="2398439" y="1238549"/>
          <a:ext cx="191870" cy="446367"/>
        </a:xfrm>
        <a:custGeom>
          <a:avLst/>
          <a:gdLst/>
          <a:ahLst/>
          <a:cxnLst/>
          <a:rect l="0" t="0" r="0" b="0"/>
          <a:pathLst>
            <a:path>
              <a:moveTo>
                <a:pt x="0" y="0"/>
              </a:moveTo>
              <a:lnTo>
                <a:pt x="0" y="446367"/>
              </a:lnTo>
              <a:lnTo>
                <a:pt x="191870" y="44636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D9411E-40BA-4BF0-AFC8-7D88417AE494}">
      <dsp:nvSpPr>
        <dsp:cNvPr id="0" name=""/>
        <dsp:cNvSpPr/>
      </dsp:nvSpPr>
      <dsp:spPr>
        <a:xfrm>
          <a:off x="2590309" y="1411637"/>
          <a:ext cx="1866420" cy="54655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tr-TR" sz="1200" kern="1200" dirty="0">
              <a:latin typeface="Times New Roman" panose="02020603050405020304" pitchFamily="18" charset="0"/>
              <a:cs typeface="Times New Roman" panose="02020603050405020304" pitchFamily="18" charset="0"/>
            </a:rPr>
            <a:t>find the best</a:t>
          </a:r>
          <a:r>
            <a:rPr lang="en-US" sz="1200" kern="1200" dirty="0">
              <a:latin typeface="Times New Roman" panose="02020603050405020304" pitchFamily="18" charset="0"/>
              <a:cs typeface="Times New Roman" panose="02020603050405020304" pitchFamily="18" charset="0"/>
            </a:rPr>
            <a:t> </a:t>
          </a:r>
          <a:r>
            <a:rPr lang="tr-TR" sz="1200" kern="1200" dirty="0">
              <a:latin typeface="Times New Roman" panose="02020603050405020304" pitchFamily="18" charset="0"/>
              <a:cs typeface="Times New Roman" panose="02020603050405020304" pitchFamily="18" charset="0"/>
            </a:rPr>
            <a:t>organizational solution</a:t>
          </a:r>
        </a:p>
      </dsp:txBody>
      <dsp:txXfrm>
        <a:off x="2606317" y="1427645"/>
        <a:ext cx="1834404" cy="514542"/>
      </dsp:txXfrm>
    </dsp:sp>
    <dsp:sp modelId="{E8343080-50F6-44FE-83C2-01D9D115E797}">
      <dsp:nvSpPr>
        <dsp:cNvPr id="0" name=""/>
        <dsp:cNvSpPr/>
      </dsp:nvSpPr>
      <dsp:spPr>
        <a:xfrm>
          <a:off x="2398439" y="1238549"/>
          <a:ext cx="197132" cy="1907895"/>
        </a:xfrm>
        <a:custGeom>
          <a:avLst/>
          <a:gdLst/>
          <a:ahLst/>
          <a:cxnLst/>
          <a:rect l="0" t="0" r="0" b="0"/>
          <a:pathLst>
            <a:path>
              <a:moveTo>
                <a:pt x="0" y="0"/>
              </a:moveTo>
              <a:lnTo>
                <a:pt x="0" y="1907895"/>
              </a:lnTo>
              <a:lnTo>
                <a:pt x="197132" y="190789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C84449-E19F-4C2C-B2E2-A3F9B5FB23EA}">
      <dsp:nvSpPr>
        <dsp:cNvPr id="0" name=""/>
        <dsp:cNvSpPr/>
      </dsp:nvSpPr>
      <dsp:spPr>
        <a:xfrm>
          <a:off x="2595571" y="2154007"/>
          <a:ext cx="1866420" cy="1984875"/>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 </a:t>
          </a:r>
          <a:r>
            <a:rPr lang="tr-TR" sz="1200" kern="1200" dirty="0">
              <a:latin typeface="Times New Roman" panose="02020603050405020304" pitchFamily="18" charset="0"/>
              <a:cs typeface="Times New Roman" panose="02020603050405020304" pitchFamily="18" charset="0"/>
            </a:rPr>
            <a:t>Justify</a:t>
          </a:r>
          <a:r>
            <a:rPr lang="en-US" sz="1200" kern="1200" dirty="0">
              <a:latin typeface="Times New Roman" panose="02020603050405020304" pitchFamily="18" charset="0"/>
              <a:cs typeface="Times New Roman" panose="02020603050405020304" pitchFamily="18" charset="0"/>
            </a:rPr>
            <a:t> the purchase of new hardware </a:t>
          </a:r>
        </a:p>
        <a:p>
          <a:pPr marL="0" lvl="0" indent="0" algn="l"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 - Insist on incorporating what users think they want into the new system requirements</a:t>
          </a:r>
          <a:endParaRPr lang="tr-TR" sz="1200" kern="1200" dirty="0">
            <a:latin typeface="Times New Roman" panose="02020603050405020304" pitchFamily="18" charset="0"/>
            <a:cs typeface="Times New Roman" panose="02020603050405020304" pitchFamily="18" charset="0"/>
          </a:endParaRPr>
        </a:p>
      </dsp:txBody>
      <dsp:txXfrm>
        <a:off x="2650237" y="2208673"/>
        <a:ext cx="1757088" cy="1875543"/>
      </dsp:txXfrm>
    </dsp:sp>
    <dsp:sp modelId="{6E64007D-FAF9-4984-BAEF-8563854070DF}">
      <dsp:nvSpPr>
        <dsp:cNvPr id="0" name=""/>
        <dsp:cNvSpPr/>
      </dsp:nvSpPr>
      <dsp:spPr>
        <a:xfrm>
          <a:off x="4429611" y="856681"/>
          <a:ext cx="1814244" cy="38186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tr-TR" sz="1200" kern="1200" dirty="0">
              <a:latin typeface="Times New Roman" panose="02020603050405020304" pitchFamily="18" charset="0"/>
              <a:cs typeface="Times New Roman" panose="02020603050405020304" pitchFamily="18" charset="0"/>
            </a:rPr>
            <a:t>Relaxing of constraints</a:t>
          </a:r>
        </a:p>
      </dsp:txBody>
      <dsp:txXfrm>
        <a:off x="4440796" y="867866"/>
        <a:ext cx="1791874" cy="359497"/>
      </dsp:txXfrm>
    </dsp:sp>
    <dsp:sp modelId="{7CC86B3D-84FF-4A41-B87D-D3848A3189B5}">
      <dsp:nvSpPr>
        <dsp:cNvPr id="0" name=""/>
        <dsp:cNvSpPr/>
      </dsp:nvSpPr>
      <dsp:spPr>
        <a:xfrm>
          <a:off x="4611036" y="1238549"/>
          <a:ext cx="191870" cy="446367"/>
        </a:xfrm>
        <a:custGeom>
          <a:avLst/>
          <a:gdLst/>
          <a:ahLst/>
          <a:cxnLst/>
          <a:rect l="0" t="0" r="0" b="0"/>
          <a:pathLst>
            <a:path>
              <a:moveTo>
                <a:pt x="0" y="0"/>
              </a:moveTo>
              <a:lnTo>
                <a:pt x="0" y="446367"/>
              </a:lnTo>
              <a:lnTo>
                <a:pt x="191870" y="44636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40DFCB-2FBC-4174-90AA-BF4544EFB75E}">
      <dsp:nvSpPr>
        <dsp:cNvPr id="0" name=""/>
        <dsp:cNvSpPr/>
      </dsp:nvSpPr>
      <dsp:spPr>
        <a:xfrm>
          <a:off x="4802907" y="1411637"/>
          <a:ext cx="1866420" cy="54655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Assume anything is possible and eliminate </a:t>
          </a:r>
          <a:r>
            <a:rPr lang="tr-TR" sz="1200" kern="1200" dirty="0">
              <a:latin typeface="Times New Roman" panose="02020603050405020304" pitchFamily="18" charset="0"/>
              <a:cs typeface="Times New Roman" panose="02020603050405020304" pitchFamily="18" charset="0"/>
            </a:rPr>
            <a:t>the infeasible</a:t>
          </a:r>
        </a:p>
      </dsp:txBody>
      <dsp:txXfrm>
        <a:off x="4818915" y="1427645"/>
        <a:ext cx="1834404" cy="514542"/>
      </dsp:txXfrm>
    </dsp:sp>
    <dsp:sp modelId="{81616B28-EE38-4814-A899-3D696B7571FE}">
      <dsp:nvSpPr>
        <dsp:cNvPr id="0" name=""/>
        <dsp:cNvSpPr/>
      </dsp:nvSpPr>
      <dsp:spPr>
        <a:xfrm>
          <a:off x="4611036" y="1238549"/>
          <a:ext cx="197132" cy="1907895"/>
        </a:xfrm>
        <a:custGeom>
          <a:avLst/>
          <a:gdLst/>
          <a:ahLst/>
          <a:cxnLst/>
          <a:rect l="0" t="0" r="0" b="0"/>
          <a:pathLst>
            <a:path>
              <a:moveTo>
                <a:pt x="0" y="0"/>
              </a:moveTo>
              <a:lnTo>
                <a:pt x="0" y="1907895"/>
              </a:lnTo>
              <a:lnTo>
                <a:pt x="197132" y="190789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28A99F-5D67-4F2B-9F51-79263D48898E}">
      <dsp:nvSpPr>
        <dsp:cNvPr id="0" name=""/>
        <dsp:cNvSpPr/>
      </dsp:nvSpPr>
      <dsp:spPr>
        <a:xfrm>
          <a:off x="4808168" y="2154007"/>
          <a:ext cx="1866420" cy="1984875"/>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 Traditions are different from rules and policies</a:t>
          </a:r>
        </a:p>
        <a:p>
          <a:pPr marL="0" lvl="0" indent="0" algn="l"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 Do not accept this statement: “We’ve always done it that way, so we have to continue the practice.”</a:t>
          </a:r>
          <a:endParaRPr lang="tr-TR" sz="1200" kern="1200" dirty="0">
            <a:latin typeface="Times New Roman" panose="02020603050405020304" pitchFamily="18" charset="0"/>
            <a:cs typeface="Times New Roman" panose="02020603050405020304" pitchFamily="18" charset="0"/>
          </a:endParaRPr>
        </a:p>
      </dsp:txBody>
      <dsp:txXfrm>
        <a:off x="4862834" y="2208673"/>
        <a:ext cx="1757088" cy="1875543"/>
      </dsp:txXfrm>
    </dsp:sp>
    <dsp:sp modelId="{D842E3F7-C10E-4867-B75F-B38E5576D11A}">
      <dsp:nvSpPr>
        <dsp:cNvPr id="0" name=""/>
        <dsp:cNvSpPr/>
      </dsp:nvSpPr>
      <dsp:spPr>
        <a:xfrm>
          <a:off x="6642209" y="856681"/>
          <a:ext cx="1814244" cy="38186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tr-TR" sz="1200" kern="1200" dirty="0">
              <a:latin typeface="Times New Roman" panose="02020603050405020304" pitchFamily="18" charset="0"/>
              <a:cs typeface="Times New Roman" panose="02020603050405020304" pitchFamily="18" charset="0"/>
            </a:rPr>
            <a:t>Attention to details</a:t>
          </a:r>
        </a:p>
      </dsp:txBody>
      <dsp:txXfrm>
        <a:off x="6653394" y="867866"/>
        <a:ext cx="1791874" cy="359497"/>
      </dsp:txXfrm>
    </dsp:sp>
    <dsp:sp modelId="{7FC95B8B-25EB-4A09-9A9A-4533D4CE3A5E}">
      <dsp:nvSpPr>
        <dsp:cNvPr id="0" name=""/>
        <dsp:cNvSpPr/>
      </dsp:nvSpPr>
      <dsp:spPr>
        <a:xfrm>
          <a:off x="6823633" y="1238549"/>
          <a:ext cx="191870" cy="446367"/>
        </a:xfrm>
        <a:custGeom>
          <a:avLst/>
          <a:gdLst/>
          <a:ahLst/>
          <a:cxnLst/>
          <a:rect l="0" t="0" r="0" b="0"/>
          <a:pathLst>
            <a:path>
              <a:moveTo>
                <a:pt x="0" y="0"/>
              </a:moveTo>
              <a:lnTo>
                <a:pt x="0" y="446367"/>
              </a:lnTo>
              <a:lnTo>
                <a:pt x="191870" y="44636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E6F124-580D-4EE8-B25A-245D2D932AE1}">
      <dsp:nvSpPr>
        <dsp:cNvPr id="0" name=""/>
        <dsp:cNvSpPr/>
      </dsp:nvSpPr>
      <dsp:spPr>
        <a:xfrm>
          <a:off x="7015504" y="1411637"/>
          <a:ext cx="1866420" cy="54655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Every fact must fit with every other fact</a:t>
          </a:r>
          <a:endParaRPr lang="tr-TR" sz="1200" kern="1200" dirty="0">
            <a:latin typeface="Times New Roman" panose="02020603050405020304" pitchFamily="18" charset="0"/>
            <a:cs typeface="Times New Roman" panose="02020603050405020304" pitchFamily="18" charset="0"/>
          </a:endParaRPr>
        </a:p>
      </dsp:txBody>
      <dsp:txXfrm>
        <a:off x="7031512" y="1427645"/>
        <a:ext cx="1834404" cy="514542"/>
      </dsp:txXfrm>
    </dsp:sp>
    <dsp:sp modelId="{133EE889-B8E4-4FAA-AA39-65CED3516E8F}">
      <dsp:nvSpPr>
        <dsp:cNvPr id="0" name=""/>
        <dsp:cNvSpPr/>
      </dsp:nvSpPr>
      <dsp:spPr>
        <a:xfrm>
          <a:off x="6823633" y="1238549"/>
          <a:ext cx="191859" cy="1907895"/>
        </a:xfrm>
        <a:custGeom>
          <a:avLst/>
          <a:gdLst/>
          <a:ahLst/>
          <a:cxnLst/>
          <a:rect l="0" t="0" r="0" b="0"/>
          <a:pathLst>
            <a:path>
              <a:moveTo>
                <a:pt x="0" y="0"/>
              </a:moveTo>
              <a:lnTo>
                <a:pt x="0" y="1907895"/>
              </a:lnTo>
              <a:lnTo>
                <a:pt x="191859" y="190789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160E8C-AF1F-4C9A-A90B-CEF5331D7420}">
      <dsp:nvSpPr>
        <dsp:cNvPr id="0" name=""/>
        <dsp:cNvSpPr/>
      </dsp:nvSpPr>
      <dsp:spPr>
        <a:xfrm>
          <a:off x="7015493" y="2154007"/>
          <a:ext cx="1866420" cy="1984875"/>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an imprecise definition of who a customer is may mean that you purge customer data when a customer has no active orders; yet these past customers may be vital contacts for </a:t>
          </a:r>
          <a:r>
            <a:rPr lang="tr-TR" sz="1200" kern="1200" dirty="0">
              <a:latin typeface="Times New Roman" panose="02020603050405020304" pitchFamily="18" charset="0"/>
              <a:cs typeface="Times New Roman" panose="02020603050405020304" pitchFamily="18" charset="0"/>
            </a:rPr>
            <a:t>future sales.</a:t>
          </a:r>
        </a:p>
      </dsp:txBody>
      <dsp:txXfrm>
        <a:off x="7070159" y="2208673"/>
        <a:ext cx="1757088" cy="1875543"/>
      </dsp:txXfrm>
    </dsp:sp>
    <dsp:sp modelId="{1C7A72CD-1807-4449-8CEB-B60F19771546}">
      <dsp:nvSpPr>
        <dsp:cNvPr id="0" name=""/>
        <dsp:cNvSpPr/>
      </dsp:nvSpPr>
      <dsp:spPr>
        <a:xfrm>
          <a:off x="8854806" y="856681"/>
          <a:ext cx="1814244" cy="38186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tr-TR" sz="1200" kern="1200" dirty="0">
              <a:latin typeface="Times New Roman" panose="02020603050405020304" pitchFamily="18" charset="0"/>
              <a:cs typeface="Times New Roman" panose="02020603050405020304" pitchFamily="18" charset="0"/>
            </a:rPr>
            <a:t>Reframing</a:t>
          </a:r>
        </a:p>
      </dsp:txBody>
      <dsp:txXfrm>
        <a:off x="8865991" y="867866"/>
        <a:ext cx="1791874" cy="359497"/>
      </dsp:txXfrm>
    </dsp:sp>
    <dsp:sp modelId="{A32156F5-E22E-43F7-97F1-1250F54330DE}">
      <dsp:nvSpPr>
        <dsp:cNvPr id="0" name=""/>
        <dsp:cNvSpPr/>
      </dsp:nvSpPr>
      <dsp:spPr>
        <a:xfrm>
          <a:off x="9036230" y="1238549"/>
          <a:ext cx="182111" cy="446367"/>
        </a:xfrm>
        <a:custGeom>
          <a:avLst/>
          <a:gdLst/>
          <a:ahLst/>
          <a:cxnLst/>
          <a:rect l="0" t="0" r="0" b="0"/>
          <a:pathLst>
            <a:path>
              <a:moveTo>
                <a:pt x="0" y="0"/>
              </a:moveTo>
              <a:lnTo>
                <a:pt x="0" y="446367"/>
              </a:lnTo>
              <a:lnTo>
                <a:pt x="182111" y="44636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28E2BB-A596-4FD8-9E05-1795315AB139}">
      <dsp:nvSpPr>
        <dsp:cNvPr id="0" name=""/>
        <dsp:cNvSpPr/>
      </dsp:nvSpPr>
      <dsp:spPr>
        <a:xfrm>
          <a:off x="9218342" y="1411637"/>
          <a:ext cx="1866420" cy="54655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View the organization in new ways and be creative</a:t>
          </a:r>
          <a:endParaRPr lang="tr-TR" sz="1200" kern="1200" dirty="0">
            <a:latin typeface="Times New Roman" panose="02020603050405020304" pitchFamily="18" charset="0"/>
            <a:cs typeface="Times New Roman" panose="02020603050405020304" pitchFamily="18" charset="0"/>
          </a:endParaRPr>
        </a:p>
      </dsp:txBody>
      <dsp:txXfrm>
        <a:off x="9234350" y="1427645"/>
        <a:ext cx="1834404" cy="514542"/>
      </dsp:txXfrm>
    </dsp:sp>
    <dsp:sp modelId="{77F8295C-27C9-4CE4-8F69-C1629411A252}">
      <dsp:nvSpPr>
        <dsp:cNvPr id="0" name=""/>
        <dsp:cNvSpPr/>
      </dsp:nvSpPr>
      <dsp:spPr>
        <a:xfrm>
          <a:off x="9036230" y="1238549"/>
          <a:ext cx="185841" cy="1885172"/>
        </a:xfrm>
        <a:custGeom>
          <a:avLst/>
          <a:gdLst/>
          <a:ahLst/>
          <a:cxnLst/>
          <a:rect l="0" t="0" r="0" b="0"/>
          <a:pathLst>
            <a:path>
              <a:moveTo>
                <a:pt x="0" y="0"/>
              </a:moveTo>
              <a:lnTo>
                <a:pt x="0" y="1885172"/>
              </a:lnTo>
              <a:lnTo>
                <a:pt x="185841" y="1885172"/>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A37E59-9876-4EC9-9B42-04F23718213D}">
      <dsp:nvSpPr>
        <dsp:cNvPr id="0" name=""/>
        <dsp:cNvSpPr/>
      </dsp:nvSpPr>
      <dsp:spPr>
        <a:xfrm>
          <a:off x="9222072" y="2131284"/>
          <a:ext cx="1866420" cy="1984875"/>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 </a:t>
          </a:r>
          <a:r>
            <a:rPr lang="tr-TR" sz="1200" kern="1200" dirty="0">
              <a:latin typeface="Times New Roman" panose="02020603050405020304" pitchFamily="18" charset="0"/>
              <a:cs typeface="Times New Roman" panose="02020603050405020304" pitchFamily="18" charset="0"/>
            </a:rPr>
            <a:t>Consider how each</a:t>
          </a:r>
          <a:r>
            <a:rPr lang="en-US" sz="1200" kern="1200" dirty="0">
              <a:latin typeface="Times New Roman" panose="02020603050405020304" pitchFamily="18" charset="0"/>
              <a:cs typeface="Times New Roman" panose="02020603050405020304" pitchFamily="18" charset="0"/>
            </a:rPr>
            <a:t> user views his or her requirements. </a:t>
          </a:r>
        </a:p>
        <a:p>
          <a:pPr marL="0" lvl="0" indent="0" algn="l"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 Be careful not to jump to this conclusion: </a:t>
          </a:r>
        </a:p>
        <a:p>
          <a:pPr marL="0" lvl="0" indent="0" algn="l"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“I worked on a system like that once—this new system must work the same way as the one I built before.”</a:t>
          </a:r>
          <a:endParaRPr lang="tr-TR" sz="1200" kern="1200" dirty="0">
            <a:latin typeface="Times New Roman" panose="02020603050405020304" pitchFamily="18" charset="0"/>
            <a:cs typeface="Times New Roman" panose="02020603050405020304" pitchFamily="18" charset="0"/>
          </a:endParaRPr>
        </a:p>
      </dsp:txBody>
      <dsp:txXfrm>
        <a:off x="9276738" y="2185950"/>
        <a:ext cx="1757088" cy="18755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0EA06-3DEC-41DA-892D-B900E7FEE34E}">
      <dsp:nvSpPr>
        <dsp:cNvPr id="0" name=""/>
        <dsp:cNvSpPr/>
      </dsp:nvSpPr>
      <dsp:spPr>
        <a:xfrm>
          <a:off x="10727748" y="4756695"/>
          <a:ext cx="194862" cy="537183"/>
        </a:xfrm>
        <a:custGeom>
          <a:avLst/>
          <a:gdLst/>
          <a:ahLst/>
          <a:cxnLst/>
          <a:rect l="0" t="0" r="0" b="0"/>
          <a:pathLst>
            <a:path>
              <a:moveTo>
                <a:pt x="0" y="0"/>
              </a:moveTo>
              <a:lnTo>
                <a:pt x="0" y="537183"/>
              </a:lnTo>
              <a:lnTo>
                <a:pt x="194862" y="537183"/>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4F0FCE53-140D-457E-B331-60B02B247154}">
      <dsp:nvSpPr>
        <dsp:cNvPr id="0" name=""/>
        <dsp:cNvSpPr/>
      </dsp:nvSpPr>
      <dsp:spPr>
        <a:xfrm>
          <a:off x="10464495" y="3825143"/>
          <a:ext cx="781653" cy="247553"/>
        </a:xfrm>
        <a:custGeom>
          <a:avLst/>
          <a:gdLst/>
          <a:ahLst/>
          <a:cxnLst/>
          <a:rect l="0" t="0" r="0" b="0"/>
          <a:pathLst>
            <a:path>
              <a:moveTo>
                <a:pt x="0" y="0"/>
              </a:moveTo>
              <a:lnTo>
                <a:pt x="0" y="124935"/>
              </a:lnTo>
              <a:lnTo>
                <a:pt x="781653" y="124935"/>
              </a:lnTo>
              <a:lnTo>
                <a:pt x="781653" y="2475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ACADC9-611D-4706-A13B-AC5A5A7B34B0}">
      <dsp:nvSpPr>
        <dsp:cNvPr id="0" name=""/>
        <dsp:cNvSpPr/>
      </dsp:nvSpPr>
      <dsp:spPr>
        <a:xfrm>
          <a:off x="9704912" y="3825143"/>
          <a:ext cx="759582" cy="247553"/>
        </a:xfrm>
        <a:custGeom>
          <a:avLst/>
          <a:gdLst/>
          <a:ahLst/>
          <a:cxnLst/>
          <a:rect l="0" t="0" r="0" b="0"/>
          <a:pathLst>
            <a:path>
              <a:moveTo>
                <a:pt x="759582" y="0"/>
              </a:moveTo>
              <a:lnTo>
                <a:pt x="759582" y="124935"/>
              </a:lnTo>
              <a:lnTo>
                <a:pt x="0" y="124935"/>
              </a:lnTo>
              <a:lnTo>
                <a:pt x="0" y="2475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A32652-CE62-4D84-B85B-5D086FFB3136}">
      <dsp:nvSpPr>
        <dsp:cNvPr id="0" name=""/>
        <dsp:cNvSpPr/>
      </dsp:nvSpPr>
      <dsp:spPr>
        <a:xfrm>
          <a:off x="9062505" y="2647702"/>
          <a:ext cx="1401989" cy="242917"/>
        </a:xfrm>
        <a:custGeom>
          <a:avLst/>
          <a:gdLst/>
          <a:ahLst/>
          <a:cxnLst/>
          <a:rect l="0" t="0" r="0" b="0"/>
          <a:pathLst>
            <a:path>
              <a:moveTo>
                <a:pt x="0" y="0"/>
              </a:moveTo>
              <a:lnTo>
                <a:pt x="0" y="120299"/>
              </a:lnTo>
              <a:lnTo>
                <a:pt x="1401989" y="120299"/>
              </a:lnTo>
              <a:lnTo>
                <a:pt x="1401989" y="24291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5A8C13-464F-4708-92B2-3BF950245299}">
      <dsp:nvSpPr>
        <dsp:cNvPr id="0" name=""/>
        <dsp:cNvSpPr/>
      </dsp:nvSpPr>
      <dsp:spPr>
        <a:xfrm>
          <a:off x="9016785" y="2647702"/>
          <a:ext cx="91440" cy="245235"/>
        </a:xfrm>
        <a:custGeom>
          <a:avLst/>
          <a:gdLst/>
          <a:ahLst/>
          <a:cxnLst/>
          <a:rect l="0" t="0" r="0" b="0"/>
          <a:pathLst>
            <a:path>
              <a:moveTo>
                <a:pt x="45720" y="0"/>
              </a:moveTo>
              <a:lnTo>
                <a:pt x="45720" y="24523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4F0E75-C7E0-4705-97FB-1D7C19DC817B}">
      <dsp:nvSpPr>
        <dsp:cNvPr id="0" name=""/>
        <dsp:cNvSpPr/>
      </dsp:nvSpPr>
      <dsp:spPr>
        <a:xfrm>
          <a:off x="7642532" y="2647702"/>
          <a:ext cx="1419973" cy="242917"/>
        </a:xfrm>
        <a:custGeom>
          <a:avLst/>
          <a:gdLst/>
          <a:ahLst/>
          <a:cxnLst/>
          <a:rect l="0" t="0" r="0" b="0"/>
          <a:pathLst>
            <a:path>
              <a:moveTo>
                <a:pt x="1419973" y="0"/>
              </a:moveTo>
              <a:lnTo>
                <a:pt x="1419973" y="120299"/>
              </a:lnTo>
              <a:lnTo>
                <a:pt x="0" y="120299"/>
              </a:lnTo>
              <a:lnTo>
                <a:pt x="0" y="24291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B4F6C4-955B-4376-BB19-9912B3CF6AEF}">
      <dsp:nvSpPr>
        <dsp:cNvPr id="0" name=""/>
        <dsp:cNvSpPr/>
      </dsp:nvSpPr>
      <dsp:spPr>
        <a:xfrm>
          <a:off x="6236456" y="1719544"/>
          <a:ext cx="2826049" cy="245235"/>
        </a:xfrm>
        <a:custGeom>
          <a:avLst/>
          <a:gdLst/>
          <a:ahLst/>
          <a:cxnLst/>
          <a:rect l="0" t="0" r="0" b="0"/>
          <a:pathLst>
            <a:path>
              <a:moveTo>
                <a:pt x="0" y="0"/>
              </a:moveTo>
              <a:lnTo>
                <a:pt x="0" y="122617"/>
              </a:lnTo>
              <a:lnTo>
                <a:pt x="2826049" y="122617"/>
              </a:lnTo>
              <a:lnTo>
                <a:pt x="2826049" y="2452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B12CBE-CA43-4384-A597-09A9EF6532B3}">
      <dsp:nvSpPr>
        <dsp:cNvPr id="0" name=""/>
        <dsp:cNvSpPr/>
      </dsp:nvSpPr>
      <dsp:spPr>
        <a:xfrm>
          <a:off x="6236456" y="1719544"/>
          <a:ext cx="539868" cy="245235"/>
        </a:xfrm>
        <a:custGeom>
          <a:avLst/>
          <a:gdLst/>
          <a:ahLst/>
          <a:cxnLst/>
          <a:rect l="0" t="0" r="0" b="0"/>
          <a:pathLst>
            <a:path>
              <a:moveTo>
                <a:pt x="0" y="0"/>
              </a:moveTo>
              <a:lnTo>
                <a:pt x="0" y="122617"/>
              </a:lnTo>
              <a:lnTo>
                <a:pt x="539868" y="122617"/>
              </a:lnTo>
              <a:lnTo>
                <a:pt x="539868" y="2452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F7DC97-B660-4561-8A6F-7D6999E77478}">
      <dsp:nvSpPr>
        <dsp:cNvPr id="0" name=""/>
        <dsp:cNvSpPr/>
      </dsp:nvSpPr>
      <dsp:spPr>
        <a:xfrm>
          <a:off x="5067592" y="1719544"/>
          <a:ext cx="1168863" cy="245235"/>
        </a:xfrm>
        <a:custGeom>
          <a:avLst/>
          <a:gdLst/>
          <a:ahLst/>
          <a:cxnLst/>
          <a:rect l="0" t="0" r="0" b="0"/>
          <a:pathLst>
            <a:path>
              <a:moveTo>
                <a:pt x="1168863" y="0"/>
              </a:moveTo>
              <a:lnTo>
                <a:pt x="1168863" y="122617"/>
              </a:lnTo>
              <a:lnTo>
                <a:pt x="0" y="122617"/>
              </a:lnTo>
              <a:lnTo>
                <a:pt x="0" y="2452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A85A80-30BC-4536-923C-B28AE684665D}">
      <dsp:nvSpPr>
        <dsp:cNvPr id="0" name=""/>
        <dsp:cNvSpPr/>
      </dsp:nvSpPr>
      <dsp:spPr>
        <a:xfrm>
          <a:off x="5762392" y="3825143"/>
          <a:ext cx="182116" cy="539501"/>
        </a:xfrm>
        <a:custGeom>
          <a:avLst/>
          <a:gdLst/>
          <a:ahLst/>
          <a:cxnLst/>
          <a:rect l="0" t="0" r="0" b="0"/>
          <a:pathLst>
            <a:path>
              <a:moveTo>
                <a:pt x="0" y="0"/>
              </a:moveTo>
              <a:lnTo>
                <a:pt x="0" y="539501"/>
              </a:lnTo>
              <a:lnTo>
                <a:pt x="182116" y="539501"/>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A2F841CD-C544-4CE0-9D49-75DB8ADB5962}">
      <dsp:nvSpPr>
        <dsp:cNvPr id="0" name=""/>
        <dsp:cNvSpPr/>
      </dsp:nvSpPr>
      <dsp:spPr>
        <a:xfrm>
          <a:off x="3410406" y="2647702"/>
          <a:ext cx="2819101" cy="242917"/>
        </a:xfrm>
        <a:custGeom>
          <a:avLst/>
          <a:gdLst/>
          <a:ahLst/>
          <a:cxnLst/>
          <a:rect l="0" t="0" r="0" b="0"/>
          <a:pathLst>
            <a:path>
              <a:moveTo>
                <a:pt x="0" y="0"/>
              </a:moveTo>
              <a:lnTo>
                <a:pt x="0" y="120299"/>
              </a:lnTo>
              <a:lnTo>
                <a:pt x="2819101" y="120299"/>
              </a:lnTo>
              <a:lnTo>
                <a:pt x="2819101" y="24291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47058C-416F-45EA-AF30-E6A072DAA39A}">
      <dsp:nvSpPr>
        <dsp:cNvPr id="0" name=""/>
        <dsp:cNvSpPr/>
      </dsp:nvSpPr>
      <dsp:spPr>
        <a:xfrm>
          <a:off x="3410406" y="2647702"/>
          <a:ext cx="1406076" cy="242917"/>
        </a:xfrm>
        <a:custGeom>
          <a:avLst/>
          <a:gdLst/>
          <a:ahLst/>
          <a:cxnLst/>
          <a:rect l="0" t="0" r="0" b="0"/>
          <a:pathLst>
            <a:path>
              <a:moveTo>
                <a:pt x="0" y="0"/>
              </a:moveTo>
              <a:lnTo>
                <a:pt x="0" y="120299"/>
              </a:lnTo>
              <a:lnTo>
                <a:pt x="1406076" y="120299"/>
              </a:lnTo>
              <a:lnTo>
                <a:pt x="1406076" y="24291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57581F-8C1B-4A04-A5D6-AF1878081F46}">
      <dsp:nvSpPr>
        <dsp:cNvPr id="0" name=""/>
        <dsp:cNvSpPr/>
      </dsp:nvSpPr>
      <dsp:spPr>
        <a:xfrm>
          <a:off x="3357737" y="2647702"/>
          <a:ext cx="91440" cy="242917"/>
        </a:xfrm>
        <a:custGeom>
          <a:avLst/>
          <a:gdLst/>
          <a:ahLst/>
          <a:cxnLst/>
          <a:rect l="0" t="0" r="0" b="0"/>
          <a:pathLst>
            <a:path>
              <a:moveTo>
                <a:pt x="52668" y="0"/>
              </a:moveTo>
              <a:lnTo>
                <a:pt x="52668" y="120299"/>
              </a:lnTo>
              <a:lnTo>
                <a:pt x="45720" y="120299"/>
              </a:lnTo>
              <a:lnTo>
                <a:pt x="45720" y="24291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4F2BAD-F541-43BF-9F77-F64572730AE8}">
      <dsp:nvSpPr>
        <dsp:cNvPr id="0" name=""/>
        <dsp:cNvSpPr/>
      </dsp:nvSpPr>
      <dsp:spPr>
        <a:xfrm>
          <a:off x="1990433" y="2647702"/>
          <a:ext cx="1419973" cy="242917"/>
        </a:xfrm>
        <a:custGeom>
          <a:avLst/>
          <a:gdLst/>
          <a:ahLst/>
          <a:cxnLst/>
          <a:rect l="0" t="0" r="0" b="0"/>
          <a:pathLst>
            <a:path>
              <a:moveTo>
                <a:pt x="1419973" y="0"/>
              </a:moveTo>
              <a:lnTo>
                <a:pt x="1419973" y="120299"/>
              </a:lnTo>
              <a:lnTo>
                <a:pt x="0" y="120299"/>
              </a:lnTo>
              <a:lnTo>
                <a:pt x="0" y="24291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A9CCB7-B5C0-4807-A81A-94DD31E83DE5}">
      <dsp:nvSpPr>
        <dsp:cNvPr id="0" name=""/>
        <dsp:cNvSpPr/>
      </dsp:nvSpPr>
      <dsp:spPr>
        <a:xfrm>
          <a:off x="583894" y="2647702"/>
          <a:ext cx="2826511" cy="242917"/>
        </a:xfrm>
        <a:custGeom>
          <a:avLst/>
          <a:gdLst/>
          <a:ahLst/>
          <a:cxnLst/>
          <a:rect l="0" t="0" r="0" b="0"/>
          <a:pathLst>
            <a:path>
              <a:moveTo>
                <a:pt x="2826511" y="0"/>
              </a:moveTo>
              <a:lnTo>
                <a:pt x="2826511" y="120299"/>
              </a:lnTo>
              <a:lnTo>
                <a:pt x="0" y="120299"/>
              </a:lnTo>
              <a:lnTo>
                <a:pt x="0" y="24291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59014C-0ADD-4490-A10B-F456EA0086A9}">
      <dsp:nvSpPr>
        <dsp:cNvPr id="0" name=""/>
        <dsp:cNvSpPr/>
      </dsp:nvSpPr>
      <dsp:spPr>
        <a:xfrm>
          <a:off x="3410406" y="1719544"/>
          <a:ext cx="2826049" cy="245235"/>
        </a:xfrm>
        <a:custGeom>
          <a:avLst/>
          <a:gdLst/>
          <a:ahLst/>
          <a:cxnLst/>
          <a:rect l="0" t="0" r="0" b="0"/>
          <a:pathLst>
            <a:path>
              <a:moveTo>
                <a:pt x="2826049" y="0"/>
              </a:moveTo>
              <a:lnTo>
                <a:pt x="2826049" y="122617"/>
              </a:lnTo>
              <a:lnTo>
                <a:pt x="0" y="122617"/>
              </a:lnTo>
              <a:lnTo>
                <a:pt x="0" y="2452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CCE4A4-45BA-4C35-92CA-7B321C81563E}">
      <dsp:nvSpPr>
        <dsp:cNvPr id="0" name=""/>
        <dsp:cNvSpPr/>
      </dsp:nvSpPr>
      <dsp:spPr>
        <a:xfrm>
          <a:off x="5282454" y="1135649"/>
          <a:ext cx="1908004" cy="58389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0</a:t>
          </a:r>
        </a:p>
        <a:p>
          <a:pPr marL="0" lvl="0" indent="0" algn="ctr"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Food Ordering System</a:t>
          </a:r>
          <a:endParaRPr lang="tr-TR" sz="1200" kern="1200" dirty="0">
            <a:latin typeface="Times New Roman" panose="02020603050405020304" pitchFamily="18" charset="0"/>
            <a:cs typeface="Times New Roman" panose="02020603050405020304" pitchFamily="18" charset="0"/>
          </a:endParaRPr>
        </a:p>
      </dsp:txBody>
      <dsp:txXfrm>
        <a:off x="5282454" y="1135649"/>
        <a:ext cx="1908004" cy="583894"/>
      </dsp:txXfrm>
    </dsp:sp>
    <dsp:sp modelId="{0E539C23-897D-426E-8866-D708B6A6BBB7}">
      <dsp:nvSpPr>
        <dsp:cNvPr id="0" name=""/>
        <dsp:cNvSpPr/>
      </dsp:nvSpPr>
      <dsp:spPr>
        <a:xfrm>
          <a:off x="2691544" y="1964779"/>
          <a:ext cx="1437723" cy="68292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ts val="0"/>
            </a:spcAft>
            <a:buNone/>
          </a:pPr>
          <a:r>
            <a:rPr lang="en-US" sz="1200" kern="1200">
              <a:latin typeface="Times New Roman" panose="02020603050405020304" pitchFamily="18" charset="0"/>
              <a:cs typeface="Times New Roman" panose="02020603050405020304" pitchFamily="18" charset="0"/>
            </a:rPr>
            <a:t>1.0</a:t>
          </a:r>
        </a:p>
        <a:p>
          <a:pPr marL="0" lvl="0" indent="0" algn="ctr" defTabSz="533400">
            <a:lnSpc>
              <a:spcPct val="100000"/>
            </a:lnSpc>
            <a:spcBef>
              <a:spcPct val="0"/>
            </a:spcBef>
            <a:spcAft>
              <a:spcPts val="0"/>
            </a:spcAft>
            <a:buNone/>
          </a:pPr>
          <a:r>
            <a:rPr lang="en-US" sz="1200" kern="1200">
              <a:latin typeface="Times New Roman" panose="02020603050405020304" pitchFamily="18" charset="0"/>
              <a:cs typeface="Times New Roman" panose="02020603050405020304" pitchFamily="18" charset="0"/>
            </a:rPr>
            <a:t>Receive and Transform Customer Food Order</a:t>
          </a:r>
          <a:endParaRPr lang="tr-TR" sz="1200" kern="1200" dirty="0">
            <a:latin typeface="Times New Roman" panose="02020603050405020304" pitchFamily="18" charset="0"/>
            <a:cs typeface="Times New Roman" panose="02020603050405020304" pitchFamily="18" charset="0"/>
          </a:endParaRPr>
        </a:p>
      </dsp:txBody>
      <dsp:txXfrm>
        <a:off x="2691544" y="1964779"/>
        <a:ext cx="1437723" cy="682923"/>
      </dsp:txXfrm>
    </dsp:sp>
    <dsp:sp modelId="{93251E34-1AAD-4EF1-9FE3-F517FF4B5ABF}">
      <dsp:nvSpPr>
        <dsp:cNvPr id="0" name=""/>
        <dsp:cNvSpPr/>
      </dsp:nvSpPr>
      <dsp:spPr>
        <a:xfrm>
          <a:off x="0" y="2890620"/>
          <a:ext cx="1167789" cy="93452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ts val="0"/>
            </a:spcAft>
            <a:buNone/>
          </a:pPr>
          <a:r>
            <a:rPr lang="en-US" sz="1200" kern="1200" dirty="0">
              <a:latin typeface="Times New Roman" panose="02020603050405020304" pitchFamily="18" charset="0"/>
              <a:cs typeface="Times New Roman" panose="02020603050405020304" pitchFamily="18" charset="0"/>
            </a:rPr>
            <a:t>1.1</a:t>
          </a:r>
        </a:p>
        <a:p>
          <a:pPr marL="0" lvl="0" indent="0" algn="ctr" defTabSz="533400">
            <a:lnSpc>
              <a:spcPct val="100000"/>
            </a:lnSpc>
            <a:spcBef>
              <a:spcPct val="0"/>
            </a:spcBef>
            <a:spcAft>
              <a:spcPts val="0"/>
            </a:spcAft>
            <a:buNone/>
          </a:pPr>
          <a:r>
            <a:rPr lang="en-US" sz="1200" kern="1200" dirty="0">
              <a:latin typeface="Times New Roman" panose="02020603050405020304" pitchFamily="18" charset="0"/>
              <a:cs typeface="Times New Roman" panose="02020603050405020304" pitchFamily="18" charset="0"/>
            </a:rPr>
            <a:t>Receive </a:t>
          </a:r>
        </a:p>
        <a:p>
          <a:pPr marL="0" lvl="0" indent="0" algn="ctr" defTabSz="533400">
            <a:lnSpc>
              <a:spcPct val="100000"/>
            </a:lnSpc>
            <a:spcBef>
              <a:spcPct val="0"/>
            </a:spcBef>
            <a:spcAft>
              <a:spcPts val="0"/>
            </a:spcAft>
            <a:buNone/>
          </a:pPr>
          <a:r>
            <a:rPr lang="en-US" sz="1200" kern="1200" dirty="0">
              <a:latin typeface="Times New Roman" panose="02020603050405020304" pitchFamily="18" charset="0"/>
              <a:cs typeface="Times New Roman" panose="02020603050405020304" pitchFamily="18" charset="0"/>
            </a:rPr>
            <a:t>a customer </a:t>
          </a:r>
        </a:p>
        <a:p>
          <a:pPr marL="0" lvl="0" indent="0" algn="ctr" defTabSz="533400">
            <a:lnSpc>
              <a:spcPct val="100000"/>
            </a:lnSpc>
            <a:spcBef>
              <a:spcPct val="0"/>
            </a:spcBef>
            <a:spcAft>
              <a:spcPts val="0"/>
            </a:spcAft>
            <a:buNone/>
          </a:pPr>
          <a:r>
            <a:rPr lang="en-US" sz="1200" kern="1200" dirty="0">
              <a:latin typeface="Times New Roman" panose="02020603050405020304" pitchFamily="18" charset="0"/>
              <a:cs typeface="Times New Roman" panose="02020603050405020304" pitchFamily="18" charset="0"/>
            </a:rPr>
            <a:t>order</a:t>
          </a:r>
          <a:endParaRPr lang="tr-TR" sz="1200" kern="1200" dirty="0">
            <a:latin typeface="Times New Roman" panose="02020603050405020304" pitchFamily="18" charset="0"/>
            <a:cs typeface="Times New Roman" panose="02020603050405020304" pitchFamily="18" charset="0"/>
          </a:endParaRPr>
        </a:p>
      </dsp:txBody>
      <dsp:txXfrm>
        <a:off x="0" y="2890620"/>
        <a:ext cx="1167789" cy="934523"/>
      </dsp:txXfrm>
    </dsp:sp>
    <dsp:sp modelId="{6B194071-6175-4EC4-938F-101E8012E0F2}">
      <dsp:nvSpPr>
        <dsp:cNvPr id="0" name=""/>
        <dsp:cNvSpPr/>
      </dsp:nvSpPr>
      <dsp:spPr>
        <a:xfrm>
          <a:off x="1406538" y="2890620"/>
          <a:ext cx="1167789" cy="93452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ts val="0"/>
            </a:spcAft>
            <a:buNone/>
          </a:pPr>
          <a:r>
            <a:rPr lang="en-US" sz="1200" kern="1200" dirty="0">
              <a:latin typeface="Times New Roman" panose="02020603050405020304" pitchFamily="18" charset="0"/>
              <a:cs typeface="Times New Roman" panose="02020603050405020304" pitchFamily="18" charset="0"/>
            </a:rPr>
            <a:t>1.2</a:t>
          </a:r>
        </a:p>
        <a:p>
          <a:pPr marL="0" lvl="0" indent="0" algn="ctr" defTabSz="533400">
            <a:lnSpc>
              <a:spcPct val="100000"/>
            </a:lnSpc>
            <a:spcBef>
              <a:spcPct val="0"/>
            </a:spcBef>
            <a:spcAft>
              <a:spcPts val="0"/>
            </a:spcAft>
            <a:buNone/>
          </a:pPr>
          <a:r>
            <a:rPr lang="en-US" sz="1200" kern="1200" dirty="0">
              <a:latin typeface="Times New Roman" panose="02020603050405020304" pitchFamily="18" charset="0"/>
              <a:cs typeface="Times New Roman" panose="02020603050405020304" pitchFamily="18" charset="0"/>
            </a:rPr>
            <a:t>Generate Customer</a:t>
          </a:r>
        </a:p>
        <a:p>
          <a:pPr marL="0" lvl="0" indent="0" algn="ctr" defTabSz="533400">
            <a:lnSpc>
              <a:spcPct val="100000"/>
            </a:lnSpc>
            <a:spcBef>
              <a:spcPct val="0"/>
            </a:spcBef>
            <a:spcAft>
              <a:spcPts val="0"/>
            </a:spcAft>
            <a:buNone/>
          </a:pPr>
          <a:r>
            <a:rPr lang="en-US" sz="1200" kern="1200" dirty="0">
              <a:latin typeface="Times New Roman" panose="02020603050405020304" pitchFamily="18" charset="0"/>
              <a:cs typeface="Times New Roman" panose="02020603050405020304" pitchFamily="18" charset="0"/>
            </a:rPr>
            <a:t> Receipt</a:t>
          </a:r>
          <a:endParaRPr lang="tr-TR" sz="1200" kern="1200" dirty="0">
            <a:latin typeface="Times New Roman" panose="02020603050405020304" pitchFamily="18" charset="0"/>
            <a:cs typeface="Times New Roman" panose="02020603050405020304" pitchFamily="18" charset="0"/>
          </a:endParaRPr>
        </a:p>
      </dsp:txBody>
      <dsp:txXfrm>
        <a:off x="1406538" y="2890620"/>
        <a:ext cx="1167789" cy="934523"/>
      </dsp:txXfrm>
    </dsp:sp>
    <dsp:sp modelId="{5D3BFC35-E4FE-4D53-9D82-DB8D9390662D}">
      <dsp:nvSpPr>
        <dsp:cNvPr id="0" name=""/>
        <dsp:cNvSpPr/>
      </dsp:nvSpPr>
      <dsp:spPr>
        <a:xfrm>
          <a:off x="2819563" y="2890620"/>
          <a:ext cx="1167789" cy="93452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ts val="0"/>
            </a:spcAft>
            <a:buNone/>
          </a:pPr>
          <a:r>
            <a:rPr lang="en-US" sz="1200" kern="1200" dirty="0">
              <a:latin typeface="Times New Roman" panose="02020603050405020304" pitchFamily="18" charset="0"/>
              <a:cs typeface="Times New Roman" panose="02020603050405020304" pitchFamily="18" charset="0"/>
            </a:rPr>
            <a:t>1.3</a:t>
          </a:r>
        </a:p>
        <a:p>
          <a:pPr marL="0" lvl="0" indent="0" algn="ctr" defTabSz="533400">
            <a:lnSpc>
              <a:spcPct val="100000"/>
            </a:lnSpc>
            <a:spcBef>
              <a:spcPct val="0"/>
            </a:spcBef>
            <a:spcAft>
              <a:spcPts val="0"/>
            </a:spcAft>
            <a:buNone/>
          </a:pPr>
          <a:r>
            <a:rPr lang="en-US" sz="1200" kern="1200" dirty="0">
              <a:latin typeface="Times New Roman" panose="02020603050405020304" pitchFamily="18" charset="0"/>
              <a:cs typeface="Times New Roman" panose="02020603050405020304" pitchFamily="18" charset="0"/>
            </a:rPr>
            <a:t>Transform </a:t>
          </a:r>
        </a:p>
        <a:p>
          <a:pPr marL="0" lvl="0" indent="0" algn="ctr" defTabSz="533400">
            <a:lnSpc>
              <a:spcPct val="100000"/>
            </a:lnSpc>
            <a:spcBef>
              <a:spcPct val="0"/>
            </a:spcBef>
            <a:spcAft>
              <a:spcPts val="0"/>
            </a:spcAft>
            <a:buNone/>
          </a:pPr>
          <a:r>
            <a:rPr lang="en-US" sz="1200" kern="1200" dirty="0">
              <a:latin typeface="Times New Roman" panose="02020603050405020304" pitchFamily="18" charset="0"/>
              <a:cs typeface="Times New Roman" panose="02020603050405020304" pitchFamily="18" charset="0"/>
            </a:rPr>
            <a:t>Order to Kitchen Format</a:t>
          </a:r>
          <a:endParaRPr lang="tr-TR" sz="1200" kern="1200" dirty="0">
            <a:latin typeface="Times New Roman" panose="02020603050405020304" pitchFamily="18" charset="0"/>
            <a:cs typeface="Times New Roman" panose="02020603050405020304" pitchFamily="18" charset="0"/>
          </a:endParaRPr>
        </a:p>
      </dsp:txBody>
      <dsp:txXfrm>
        <a:off x="2819563" y="2890620"/>
        <a:ext cx="1167789" cy="934523"/>
      </dsp:txXfrm>
    </dsp:sp>
    <dsp:sp modelId="{FEE7DA38-E167-434A-AB0C-6263C0A83591}">
      <dsp:nvSpPr>
        <dsp:cNvPr id="0" name=""/>
        <dsp:cNvSpPr/>
      </dsp:nvSpPr>
      <dsp:spPr>
        <a:xfrm>
          <a:off x="4232588" y="2890620"/>
          <a:ext cx="1167789" cy="93452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ts val="0"/>
            </a:spcAft>
            <a:buNone/>
          </a:pPr>
          <a:r>
            <a:rPr lang="en-US" sz="1200" kern="1200" dirty="0">
              <a:latin typeface="Times New Roman" panose="02020603050405020304" pitchFamily="18" charset="0"/>
              <a:cs typeface="Times New Roman" panose="02020603050405020304" pitchFamily="18" charset="0"/>
            </a:rPr>
            <a:t>1.4</a:t>
          </a:r>
        </a:p>
        <a:p>
          <a:pPr marL="0" lvl="0" indent="0" algn="ctr" defTabSz="533400">
            <a:lnSpc>
              <a:spcPct val="100000"/>
            </a:lnSpc>
            <a:spcBef>
              <a:spcPct val="0"/>
            </a:spcBef>
            <a:spcAft>
              <a:spcPts val="0"/>
            </a:spcAft>
            <a:buNone/>
          </a:pPr>
          <a:r>
            <a:rPr lang="en-US" sz="1200" kern="1200" dirty="0">
              <a:latin typeface="Times New Roman" panose="02020603050405020304" pitchFamily="18" charset="0"/>
              <a:cs typeface="Times New Roman" panose="02020603050405020304" pitchFamily="18" charset="0"/>
            </a:rPr>
            <a:t>Generate</a:t>
          </a:r>
        </a:p>
        <a:p>
          <a:pPr marL="0" lvl="0" indent="0" algn="ctr" defTabSz="533400">
            <a:lnSpc>
              <a:spcPct val="100000"/>
            </a:lnSpc>
            <a:spcBef>
              <a:spcPct val="0"/>
            </a:spcBef>
            <a:spcAft>
              <a:spcPts val="0"/>
            </a:spcAft>
            <a:buNone/>
          </a:pPr>
          <a:r>
            <a:rPr lang="en-US" sz="1200" kern="1200" dirty="0">
              <a:latin typeface="Times New Roman" panose="02020603050405020304" pitchFamily="18" charset="0"/>
              <a:cs typeface="Times New Roman" panose="02020603050405020304" pitchFamily="18" charset="0"/>
            </a:rPr>
            <a:t> Goods Sold Increments</a:t>
          </a:r>
          <a:endParaRPr lang="tr-TR" sz="1200" kern="1200" dirty="0">
            <a:latin typeface="Times New Roman" panose="02020603050405020304" pitchFamily="18" charset="0"/>
            <a:cs typeface="Times New Roman" panose="02020603050405020304" pitchFamily="18" charset="0"/>
          </a:endParaRPr>
        </a:p>
      </dsp:txBody>
      <dsp:txXfrm>
        <a:off x="4232588" y="2890620"/>
        <a:ext cx="1167789" cy="934523"/>
      </dsp:txXfrm>
    </dsp:sp>
    <dsp:sp modelId="{FF4605B1-E915-433B-95A1-6809878DA593}">
      <dsp:nvSpPr>
        <dsp:cNvPr id="0" name=""/>
        <dsp:cNvSpPr/>
      </dsp:nvSpPr>
      <dsp:spPr>
        <a:xfrm>
          <a:off x="5645613" y="2890620"/>
          <a:ext cx="1167789" cy="93452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ts val="0"/>
            </a:spcAft>
            <a:buNone/>
          </a:pPr>
          <a:r>
            <a:rPr lang="en-US" sz="1200" kern="1200" dirty="0">
              <a:latin typeface="Times New Roman" panose="02020603050405020304" pitchFamily="18" charset="0"/>
              <a:cs typeface="Times New Roman" panose="02020603050405020304" pitchFamily="18" charset="0"/>
            </a:rPr>
            <a:t>1.5</a:t>
          </a:r>
        </a:p>
        <a:p>
          <a:pPr marL="0" lvl="0" indent="0" algn="ctr" defTabSz="533400">
            <a:lnSpc>
              <a:spcPct val="100000"/>
            </a:lnSpc>
            <a:spcBef>
              <a:spcPct val="0"/>
            </a:spcBef>
            <a:spcAft>
              <a:spcPts val="0"/>
            </a:spcAft>
            <a:buNone/>
          </a:pPr>
          <a:r>
            <a:rPr lang="en-US" sz="1200" kern="1200" dirty="0">
              <a:latin typeface="Times New Roman" panose="02020603050405020304" pitchFamily="18" charset="0"/>
              <a:cs typeface="Times New Roman" panose="02020603050405020304" pitchFamily="18" charset="0"/>
            </a:rPr>
            <a:t>Generate Inventory Decrements</a:t>
          </a:r>
          <a:endParaRPr lang="tr-TR" sz="1200" kern="1200" dirty="0">
            <a:latin typeface="Times New Roman" panose="02020603050405020304" pitchFamily="18" charset="0"/>
            <a:cs typeface="Times New Roman" panose="02020603050405020304" pitchFamily="18" charset="0"/>
          </a:endParaRPr>
        </a:p>
      </dsp:txBody>
      <dsp:txXfrm>
        <a:off x="5645613" y="2890620"/>
        <a:ext cx="1167789" cy="934523"/>
      </dsp:txXfrm>
    </dsp:sp>
    <dsp:sp modelId="{AF5AB3E9-96B2-49EB-9CDA-1C4759E66A9D}">
      <dsp:nvSpPr>
        <dsp:cNvPr id="0" name=""/>
        <dsp:cNvSpPr/>
      </dsp:nvSpPr>
      <dsp:spPr>
        <a:xfrm>
          <a:off x="5944508" y="4072697"/>
          <a:ext cx="1167789" cy="583894"/>
        </a:xfrm>
        <a:prstGeom prst="rect">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tr-TR" sz="1200" kern="1200">
            <a:solidFill>
              <a:schemeClr val="tx1"/>
            </a:solidFill>
            <a:latin typeface="Times New Roman" panose="02020603050405020304" pitchFamily="18" charset="0"/>
            <a:cs typeface="Times New Roman" panose="02020603050405020304" pitchFamily="18" charset="0"/>
          </a:endParaRPr>
        </a:p>
      </dsp:txBody>
      <dsp:txXfrm>
        <a:off x="5944508" y="4072697"/>
        <a:ext cx="1167789" cy="583894"/>
      </dsp:txXfrm>
    </dsp:sp>
    <dsp:sp modelId="{D6CE252C-5BCD-46BC-AB6A-316053B4524F}">
      <dsp:nvSpPr>
        <dsp:cNvPr id="0" name=""/>
        <dsp:cNvSpPr/>
      </dsp:nvSpPr>
      <dsp:spPr>
        <a:xfrm>
          <a:off x="4348730" y="1964779"/>
          <a:ext cx="1437723" cy="68292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ts val="0"/>
            </a:spcAft>
            <a:buNone/>
          </a:pPr>
          <a:r>
            <a:rPr lang="en-US" sz="1200" kern="1200">
              <a:latin typeface="Times New Roman" panose="02020603050405020304" pitchFamily="18" charset="0"/>
              <a:cs typeface="Times New Roman" panose="02020603050405020304" pitchFamily="18" charset="0"/>
            </a:rPr>
            <a:t>2.0</a:t>
          </a:r>
        </a:p>
        <a:p>
          <a:pPr marL="0" lvl="0" indent="0" algn="ctr" defTabSz="533400">
            <a:lnSpc>
              <a:spcPct val="100000"/>
            </a:lnSpc>
            <a:spcBef>
              <a:spcPct val="0"/>
            </a:spcBef>
            <a:spcAft>
              <a:spcPts val="0"/>
            </a:spcAft>
            <a:buNone/>
          </a:pPr>
          <a:r>
            <a:rPr lang="en-US" sz="1200" kern="1200">
              <a:latin typeface="Times New Roman" panose="02020603050405020304" pitchFamily="18" charset="0"/>
              <a:cs typeface="Times New Roman" panose="02020603050405020304" pitchFamily="18" charset="0"/>
            </a:rPr>
            <a:t>Update</a:t>
          </a:r>
        </a:p>
        <a:p>
          <a:pPr marL="0" lvl="0" indent="0" algn="ctr" defTabSz="533400">
            <a:lnSpc>
              <a:spcPct val="100000"/>
            </a:lnSpc>
            <a:spcBef>
              <a:spcPct val="0"/>
            </a:spcBef>
            <a:spcAft>
              <a:spcPts val="0"/>
            </a:spcAft>
            <a:buNone/>
          </a:pPr>
          <a:r>
            <a:rPr lang="en-US" sz="1200" kern="1200">
              <a:latin typeface="Times New Roman" panose="02020603050405020304" pitchFamily="18" charset="0"/>
              <a:cs typeface="Times New Roman" panose="02020603050405020304" pitchFamily="18" charset="0"/>
            </a:rPr>
            <a:t> Goods Sold  File</a:t>
          </a:r>
          <a:endParaRPr lang="en-US" sz="1200" kern="1200" dirty="0">
            <a:latin typeface="Times New Roman" panose="02020603050405020304" pitchFamily="18" charset="0"/>
            <a:cs typeface="Times New Roman" panose="02020603050405020304" pitchFamily="18" charset="0"/>
          </a:endParaRPr>
        </a:p>
      </dsp:txBody>
      <dsp:txXfrm>
        <a:off x="4348730" y="1964779"/>
        <a:ext cx="1437723" cy="682923"/>
      </dsp:txXfrm>
    </dsp:sp>
    <dsp:sp modelId="{581C134D-8552-4E1F-A896-BB1489A2C74F}">
      <dsp:nvSpPr>
        <dsp:cNvPr id="0" name=""/>
        <dsp:cNvSpPr/>
      </dsp:nvSpPr>
      <dsp:spPr>
        <a:xfrm>
          <a:off x="6057463" y="1964779"/>
          <a:ext cx="1437723" cy="68292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ts val="0"/>
            </a:spcAft>
            <a:buNone/>
          </a:pPr>
          <a:r>
            <a:rPr lang="en-US" sz="1200" kern="1200">
              <a:latin typeface="Times New Roman" panose="02020603050405020304" pitchFamily="18" charset="0"/>
              <a:cs typeface="Times New Roman" panose="02020603050405020304" pitchFamily="18" charset="0"/>
            </a:rPr>
            <a:t>3.0</a:t>
          </a:r>
        </a:p>
        <a:p>
          <a:pPr marL="0" lvl="0" indent="0" algn="ctr" defTabSz="533400">
            <a:lnSpc>
              <a:spcPct val="100000"/>
            </a:lnSpc>
            <a:spcBef>
              <a:spcPct val="0"/>
            </a:spcBef>
            <a:spcAft>
              <a:spcPts val="0"/>
            </a:spcAft>
            <a:buNone/>
          </a:pPr>
          <a:r>
            <a:rPr lang="en-US" sz="1200" kern="1200">
              <a:latin typeface="Times New Roman" panose="02020603050405020304" pitchFamily="18" charset="0"/>
              <a:cs typeface="Times New Roman" panose="02020603050405020304" pitchFamily="18" charset="0"/>
            </a:rPr>
            <a:t>Update</a:t>
          </a:r>
        </a:p>
        <a:p>
          <a:pPr marL="0" lvl="0" indent="0" algn="ctr" defTabSz="533400">
            <a:lnSpc>
              <a:spcPct val="100000"/>
            </a:lnSpc>
            <a:spcBef>
              <a:spcPct val="0"/>
            </a:spcBef>
            <a:spcAft>
              <a:spcPts val="0"/>
            </a:spcAft>
            <a:buNone/>
          </a:pPr>
          <a:r>
            <a:rPr lang="en-US" sz="1200" kern="1200">
              <a:latin typeface="Times New Roman" panose="02020603050405020304" pitchFamily="18" charset="0"/>
              <a:cs typeface="Times New Roman" panose="02020603050405020304" pitchFamily="18" charset="0"/>
            </a:rPr>
            <a:t> İnventory   File</a:t>
          </a:r>
          <a:endParaRPr lang="en-US" sz="1200" kern="1200" dirty="0">
            <a:latin typeface="Times New Roman" panose="02020603050405020304" pitchFamily="18" charset="0"/>
            <a:cs typeface="Times New Roman" panose="02020603050405020304" pitchFamily="18" charset="0"/>
          </a:endParaRPr>
        </a:p>
      </dsp:txBody>
      <dsp:txXfrm>
        <a:off x="6057463" y="1964779"/>
        <a:ext cx="1437723" cy="682923"/>
      </dsp:txXfrm>
    </dsp:sp>
    <dsp:sp modelId="{56B8DDAB-108A-40C1-94CB-AA24A3927516}">
      <dsp:nvSpPr>
        <dsp:cNvPr id="0" name=""/>
        <dsp:cNvSpPr/>
      </dsp:nvSpPr>
      <dsp:spPr>
        <a:xfrm>
          <a:off x="8343644" y="1964779"/>
          <a:ext cx="1437723" cy="68292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ts val="0"/>
            </a:spcAft>
            <a:buNone/>
          </a:pPr>
          <a:r>
            <a:rPr lang="en-US" sz="1200" kern="1200">
              <a:latin typeface="Times New Roman" panose="02020603050405020304" pitchFamily="18" charset="0"/>
              <a:cs typeface="Times New Roman" panose="02020603050405020304" pitchFamily="18" charset="0"/>
            </a:rPr>
            <a:t>4.0</a:t>
          </a:r>
        </a:p>
        <a:p>
          <a:pPr marL="0" lvl="0" indent="0" algn="ctr" defTabSz="533400">
            <a:lnSpc>
              <a:spcPct val="100000"/>
            </a:lnSpc>
            <a:spcBef>
              <a:spcPct val="0"/>
            </a:spcBef>
            <a:spcAft>
              <a:spcPts val="0"/>
            </a:spcAft>
            <a:buNone/>
          </a:pPr>
          <a:r>
            <a:rPr lang="en-US" sz="1200" kern="1200">
              <a:latin typeface="Times New Roman" panose="02020603050405020304" pitchFamily="18" charset="0"/>
              <a:cs typeface="Times New Roman" panose="02020603050405020304" pitchFamily="18" charset="0"/>
            </a:rPr>
            <a:t>Produce Management </a:t>
          </a:r>
        </a:p>
        <a:p>
          <a:pPr marL="0" lvl="0" indent="0" algn="ctr" defTabSz="533400">
            <a:lnSpc>
              <a:spcPct val="100000"/>
            </a:lnSpc>
            <a:spcBef>
              <a:spcPct val="0"/>
            </a:spcBef>
            <a:spcAft>
              <a:spcPts val="0"/>
            </a:spcAft>
            <a:buNone/>
          </a:pPr>
          <a:r>
            <a:rPr lang="en-US" sz="1200" kern="1200">
              <a:latin typeface="Times New Roman" panose="02020603050405020304" pitchFamily="18" charset="0"/>
              <a:cs typeface="Times New Roman" panose="02020603050405020304" pitchFamily="18" charset="0"/>
            </a:rPr>
            <a:t>Reports</a:t>
          </a:r>
          <a:endParaRPr lang="tr-TR" sz="1200" kern="1200" dirty="0">
            <a:latin typeface="Times New Roman" panose="02020603050405020304" pitchFamily="18" charset="0"/>
            <a:cs typeface="Times New Roman" panose="02020603050405020304" pitchFamily="18" charset="0"/>
          </a:endParaRPr>
        </a:p>
      </dsp:txBody>
      <dsp:txXfrm>
        <a:off x="8343644" y="1964779"/>
        <a:ext cx="1437723" cy="682923"/>
      </dsp:txXfrm>
    </dsp:sp>
    <dsp:sp modelId="{123E48AD-EFD7-4C82-A56C-617AE5FA0A54}">
      <dsp:nvSpPr>
        <dsp:cNvPr id="0" name=""/>
        <dsp:cNvSpPr/>
      </dsp:nvSpPr>
      <dsp:spPr>
        <a:xfrm>
          <a:off x="7058638" y="2890620"/>
          <a:ext cx="1167789" cy="93452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ts val="0"/>
            </a:spcAft>
            <a:buNone/>
          </a:pPr>
          <a:r>
            <a:rPr lang="en-US" sz="1200" kern="1200" dirty="0">
              <a:latin typeface="Times New Roman" panose="02020603050405020304" pitchFamily="18" charset="0"/>
              <a:cs typeface="Times New Roman" panose="02020603050405020304" pitchFamily="18" charset="0"/>
            </a:rPr>
            <a:t>4.1</a:t>
          </a:r>
        </a:p>
        <a:p>
          <a:pPr marL="0" lvl="0" indent="0" algn="ctr" defTabSz="533400">
            <a:lnSpc>
              <a:spcPct val="100000"/>
            </a:lnSpc>
            <a:spcBef>
              <a:spcPct val="0"/>
            </a:spcBef>
            <a:spcAft>
              <a:spcPts val="0"/>
            </a:spcAft>
            <a:buNone/>
          </a:pPr>
          <a:r>
            <a:rPr lang="en-US" sz="1200" kern="1200" dirty="0">
              <a:latin typeface="Times New Roman" panose="02020603050405020304" pitchFamily="18" charset="0"/>
              <a:cs typeface="Times New Roman" panose="02020603050405020304" pitchFamily="18" charset="0"/>
            </a:rPr>
            <a:t>Access Goods Sold and Inventory Data</a:t>
          </a:r>
          <a:endParaRPr lang="tr-TR" sz="1200" kern="1200" dirty="0">
            <a:latin typeface="Times New Roman" panose="02020603050405020304" pitchFamily="18" charset="0"/>
            <a:cs typeface="Times New Roman" panose="02020603050405020304" pitchFamily="18" charset="0"/>
          </a:endParaRPr>
        </a:p>
      </dsp:txBody>
      <dsp:txXfrm>
        <a:off x="7058638" y="2890620"/>
        <a:ext cx="1167789" cy="934523"/>
      </dsp:txXfrm>
    </dsp:sp>
    <dsp:sp modelId="{955F1D0F-3441-4F1A-B76F-C520E3277334}">
      <dsp:nvSpPr>
        <dsp:cNvPr id="0" name=""/>
        <dsp:cNvSpPr/>
      </dsp:nvSpPr>
      <dsp:spPr>
        <a:xfrm>
          <a:off x="8478611" y="2892938"/>
          <a:ext cx="1167789" cy="93452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ts val="0"/>
            </a:spcAft>
            <a:buNone/>
          </a:pPr>
          <a:r>
            <a:rPr lang="en-US" sz="1200" kern="1200" dirty="0">
              <a:latin typeface="Times New Roman" panose="02020603050405020304" pitchFamily="18" charset="0"/>
              <a:cs typeface="Times New Roman" panose="02020603050405020304" pitchFamily="18" charset="0"/>
            </a:rPr>
            <a:t>4.2</a:t>
          </a:r>
        </a:p>
        <a:p>
          <a:pPr marL="0" lvl="0" indent="0" algn="ctr" defTabSz="533400">
            <a:lnSpc>
              <a:spcPct val="100000"/>
            </a:lnSpc>
            <a:spcBef>
              <a:spcPct val="0"/>
            </a:spcBef>
            <a:spcAft>
              <a:spcPts val="0"/>
            </a:spcAft>
            <a:buNone/>
          </a:pPr>
          <a:r>
            <a:rPr lang="en-US" sz="1200" kern="1200" dirty="0">
              <a:latin typeface="Times New Roman" panose="02020603050405020304" pitchFamily="18" charset="0"/>
              <a:cs typeface="Times New Roman" panose="02020603050405020304" pitchFamily="18" charset="0"/>
            </a:rPr>
            <a:t>Aggregate Goods Sold and Inventory Data</a:t>
          </a:r>
          <a:endParaRPr lang="tr-TR" sz="1200" kern="1200" dirty="0">
            <a:latin typeface="Times New Roman" panose="02020603050405020304" pitchFamily="18" charset="0"/>
            <a:cs typeface="Times New Roman" panose="02020603050405020304" pitchFamily="18" charset="0"/>
          </a:endParaRPr>
        </a:p>
      </dsp:txBody>
      <dsp:txXfrm>
        <a:off x="8478611" y="2892938"/>
        <a:ext cx="1167789" cy="934523"/>
      </dsp:txXfrm>
    </dsp:sp>
    <dsp:sp modelId="{C52ECC98-5BE2-47D7-93D4-C7A5D2129049}">
      <dsp:nvSpPr>
        <dsp:cNvPr id="0" name=""/>
        <dsp:cNvSpPr/>
      </dsp:nvSpPr>
      <dsp:spPr>
        <a:xfrm>
          <a:off x="9880600" y="2890620"/>
          <a:ext cx="1167789" cy="93452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ts val="0"/>
            </a:spcAft>
            <a:buNone/>
          </a:pPr>
          <a:r>
            <a:rPr lang="en-US" sz="1200" kern="1200" dirty="0">
              <a:latin typeface="Times New Roman" panose="02020603050405020304" pitchFamily="18" charset="0"/>
              <a:cs typeface="Times New Roman" panose="02020603050405020304" pitchFamily="18" charset="0"/>
            </a:rPr>
            <a:t>4.3</a:t>
          </a:r>
        </a:p>
        <a:p>
          <a:pPr marL="0" lvl="0" indent="0" algn="ctr" defTabSz="533400">
            <a:lnSpc>
              <a:spcPct val="100000"/>
            </a:lnSpc>
            <a:spcBef>
              <a:spcPct val="0"/>
            </a:spcBef>
            <a:spcAft>
              <a:spcPts val="0"/>
            </a:spcAft>
            <a:buNone/>
          </a:pPr>
          <a:r>
            <a:rPr lang="en-US" sz="1200" kern="1200" dirty="0">
              <a:latin typeface="Times New Roman" panose="02020603050405020304" pitchFamily="18" charset="0"/>
              <a:cs typeface="Times New Roman" panose="02020603050405020304" pitchFamily="18" charset="0"/>
            </a:rPr>
            <a:t>Prepare Management Reports</a:t>
          </a:r>
          <a:endParaRPr lang="tr-TR" sz="1200" kern="1200" dirty="0">
            <a:latin typeface="Times New Roman" panose="02020603050405020304" pitchFamily="18" charset="0"/>
            <a:cs typeface="Times New Roman" panose="02020603050405020304" pitchFamily="18" charset="0"/>
          </a:endParaRPr>
        </a:p>
      </dsp:txBody>
      <dsp:txXfrm>
        <a:off x="9880600" y="2890620"/>
        <a:ext cx="1167789" cy="934523"/>
      </dsp:txXfrm>
    </dsp:sp>
    <dsp:sp modelId="{8384435B-8175-4FB3-AC99-F57E9115000D}">
      <dsp:nvSpPr>
        <dsp:cNvPr id="0" name=""/>
        <dsp:cNvSpPr/>
      </dsp:nvSpPr>
      <dsp:spPr>
        <a:xfrm>
          <a:off x="9056912" y="4072697"/>
          <a:ext cx="1296000" cy="68399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ts val="0"/>
            </a:spcAft>
            <a:buNone/>
          </a:pPr>
          <a:r>
            <a:rPr lang="en-US" sz="1200" kern="1200">
              <a:latin typeface="Times New Roman" panose="02020603050405020304" pitchFamily="18" charset="0"/>
              <a:cs typeface="Times New Roman" panose="02020603050405020304" pitchFamily="18" charset="0"/>
            </a:rPr>
            <a:t>4.3.1</a:t>
          </a:r>
        </a:p>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Format Management Reports</a:t>
          </a:r>
          <a:endParaRPr lang="tr-TR" sz="1200" kern="1200" dirty="0">
            <a:latin typeface="Times New Roman" panose="02020603050405020304" pitchFamily="18" charset="0"/>
            <a:cs typeface="Times New Roman" panose="02020603050405020304" pitchFamily="18" charset="0"/>
          </a:endParaRPr>
        </a:p>
      </dsp:txBody>
      <dsp:txXfrm>
        <a:off x="9056912" y="4072697"/>
        <a:ext cx="1296000" cy="683997"/>
      </dsp:txXfrm>
    </dsp:sp>
    <dsp:sp modelId="{359FA25E-5870-46C4-A8F9-53B1577B4C6F}">
      <dsp:nvSpPr>
        <dsp:cNvPr id="0" name=""/>
        <dsp:cNvSpPr/>
      </dsp:nvSpPr>
      <dsp:spPr>
        <a:xfrm>
          <a:off x="10598148" y="4072697"/>
          <a:ext cx="1296000" cy="68399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ts val="0"/>
            </a:spcAft>
            <a:buNone/>
          </a:pPr>
          <a:r>
            <a:rPr lang="en-US" sz="1200" kern="1200">
              <a:latin typeface="Times New Roman" panose="02020603050405020304" pitchFamily="18" charset="0"/>
              <a:cs typeface="Times New Roman" panose="02020603050405020304" pitchFamily="18" charset="0"/>
            </a:rPr>
            <a:t>4.3.2</a:t>
          </a:r>
        </a:p>
        <a:p>
          <a:pPr marL="0" lvl="0" indent="0" algn="ctr" defTabSz="533400">
            <a:lnSpc>
              <a:spcPct val="100000"/>
            </a:lnSpc>
            <a:spcBef>
              <a:spcPct val="0"/>
            </a:spcBef>
            <a:spcAft>
              <a:spcPts val="0"/>
            </a:spcAft>
            <a:buNone/>
          </a:pPr>
          <a:r>
            <a:rPr lang="en-US" sz="1200" kern="1200">
              <a:latin typeface="Times New Roman" panose="02020603050405020304" pitchFamily="18" charset="0"/>
              <a:cs typeface="Times New Roman" panose="02020603050405020304" pitchFamily="18" charset="0"/>
            </a:rPr>
            <a:t>Print Management Reports</a:t>
          </a:r>
          <a:endParaRPr lang="tr-TR" sz="1200" kern="1200" dirty="0">
            <a:latin typeface="Times New Roman" panose="02020603050405020304" pitchFamily="18" charset="0"/>
            <a:cs typeface="Times New Roman" panose="02020603050405020304" pitchFamily="18" charset="0"/>
          </a:endParaRPr>
        </a:p>
      </dsp:txBody>
      <dsp:txXfrm>
        <a:off x="10598148" y="4072697"/>
        <a:ext cx="1296000" cy="683997"/>
      </dsp:txXfrm>
    </dsp:sp>
    <dsp:sp modelId="{2C90B687-80AE-4F11-B6F1-DD0FA6D92459}">
      <dsp:nvSpPr>
        <dsp:cNvPr id="0" name=""/>
        <dsp:cNvSpPr/>
      </dsp:nvSpPr>
      <dsp:spPr>
        <a:xfrm>
          <a:off x="10922610" y="5001930"/>
          <a:ext cx="1167789" cy="583894"/>
        </a:xfrm>
        <a:prstGeom prst="rect">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tr-TR" sz="1200" kern="1200">
            <a:solidFill>
              <a:schemeClr val="tx1"/>
            </a:solidFill>
            <a:latin typeface="Times New Roman" panose="02020603050405020304" pitchFamily="18" charset="0"/>
            <a:cs typeface="Times New Roman" panose="02020603050405020304" pitchFamily="18" charset="0"/>
          </a:endParaRPr>
        </a:p>
      </dsp:txBody>
      <dsp:txXfrm>
        <a:off x="10922610" y="5001930"/>
        <a:ext cx="1167789" cy="58389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964EB0-BD92-4DB0-A8F5-1323CCAFB2C6}" type="datetimeFigureOut">
              <a:rPr lang="tr-TR" smtClean="0"/>
              <a:t>4.04.2022</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C148AF-48F8-4B1E-BE59-712E6C2D8D64}" type="slidenum">
              <a:rPr lang="tr-TR" smtClean="0"/>
              <a:t>‹#›</a:t>
            </a:fld>
            <a:endParaRPr lang="tr-TR"/>
          </a:p>
        </p:txBody>
      </p:sp>
    </p:spTree>
    <p:extLst>
      <p:ext uri="{BB962C8B-B14F-4D97-AF65-F5344CB8AC3E}">
        <p14:creationId xmlns:p14="http://schemas.microsoft.com/office/powerpoint/2010/main" val="2000511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A3983FB4-0FF6-405E-AA48-DCF118AED6C7}" type="slidenum">
              <a:rPr lang="tr-TR" smtClean="0"/>
              <a:t>29</a:t>
            </a:fld>
            <a:endParaRPr lang="tr-TR"/>
          </a:p>
        </p:txBody>
      </p:sp>
    </p:spTree>
    <p:extLst>
      <p:ext uri="{BB962C8B-B14F-4D97-AF65-F5344CB8AC3E}">
        <p14:creationId xmlns:p14="http://schemas.microsoft.com/office/powerpoint/2010/main" val="782693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ABFC7-506A-473D-98C5-64B88CB41B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id="{CB6D69F5-3721-4164-A069-29ABC3AFFE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2EA6446B-0509-4F73-ACB5-D564ADDAFF51}"/>
              </a:ext>
            </a:extLst>
          </p:cNvPr>
          <p:cNvSpPr>
            <a:spLocks noGrp="1"/>
          </p:cNvSpPr>
          <p:nvPr>
            <p:ph type="dt" sz="half" idx="10"/>
          </p:nvPr>
        </p:nvSpPr>
        <p:spPr/>
        <p:txBody>
          <a:bodyPr/>
          <a:lstStyle/>
          <a:p>
            <a:fld id="{8223F5DA-C668-45F9-935A-5C8B2EAB6698}" type="datetime1">
              <a:rPr lang="tr-TR" smtClean="0"/>
              <a:t>4.04.2022</a:t>
            </a:fld>
            <a:endParaRPr lang="tr-TR"/>
          </a:p>
        </p:txBody>
      </p:sp>
      <p:sp>
        <p:nvSpPr>
          <p:cNvPr id="5" name="Footer Placeholder 4">
            <a:extLst>
              <a:ext uri="{FF2B5EF4-FFF2-40B4-BE49-F238E27FC236}">
                <a16:creationId xmlns:a16="http://schemas.microsoft.com/office/drawing/2014/main" id="{228F36CD-C984-4EF7-868A-6A79569DBFBD}"/>
              </a:ext>
            </a:extLst>
          </p:cNvPr>
          <p:cNvSpPr>
            <a:spLocks noGrp="1"/>
          </p:cNvSpPr>
          <p:nvPr>
            <p:ph type="ftr" sz="quarter" idx="11"/>
          </p:nvPr>
        </p:nvSpPr>
        <p:spPr/>
        <p:txBody>
          <a:bodyPr/>
          <a:lstStyle/>
          <a:p>
            <a:r>
              <a:rPr lang="en-US"/>
              <a:t>IENG / MANE 372 - Chapters 1-2-3 Summary</a:t>
            </a:r>
            <a:endParaRPr lang="tr-TR"/>
          </a:p>
        </p:txBody>
      </p:sp>
      <p:sp>
        <p:nvSpPr>
          <p:cNvPr id="6" name="Slide Number Placeholder 5">
            <a:extLst>
              <a:ext uri="{FF2B5EF4-FFF2-40B4-BE49-F238E27FC236}">
                <a16:creationId xmlns:a16="http://schemas.microsoft.com/office/drawing/2014/main" id="{8F5B659E-ED7C-4D47-B3E7-DC153279DD91}"/>
              </a:ext>
            </a:extLst>
          </p:cNvPr>
          <p:cNvSpPr>
            <a:spLocks noGrp="1"/>
          </p:cNvSpPr>
          <p:nvPr>
            <p:ph type="sldNum" sz="quarter" idx="12"/>
          </p:nvPr>
        </p:nvSpPr>
        <p:spPr/>
        <p:txBody>
          <a:bodyPr/>
          <a:lstStyle/>
          <a:p>
            <a:fld id="{F6260647-1E1B-449A-84A3-A51FE6450A62}" type="slidenum">
              <a:rPr lang="tr-TR" smtClean="0"/>
              <a:t>‹#›</a:t>
            </a:fld>
            <a:endParaRPr lang="tr-TR"/>
          </a:p>
        </p:txBody>
      </p:sp>
    </p:spTree>
    <p:extLst>
      <p:ext uri="{BB962C8B-B14F-4D97-AF65-F5344CB8AC3E}">
        <p14:creationId xmlns:p14="http://schemas.microsoft.com/office/powerpoint/2010/main" val="330063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0B3A7-54A6-41CA-A52F-30C317AAD768}"/>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0521BE45-C9F2-4516-9AAF-97F8BD11C2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277008D4-6C08-41BA-8E5B-52D36C998AB0}"/>
              </a:ext>
            </a:extLst>
          </p:cNvPr>
          <p:cNvSpPr>
            <a:spLocks noGrp="1"/>
          </p:cNvSpPr>
          <p:nvPr>
            <p:ph type="dt" sz="half" idx="10"/>
          </p:nvPr>
        </p:nvSpPr>
        <p:spPr/>
        <p:txBody>
          <a:bodyPr/>
          <a:lstStyle/>
          <a:p>
            <a:fld id="{ABF734F3-0731-4527-B8A6-35A10E9C2D8F}" type="datetime1">
              <a:rPr lang="tr-TR" smtClean="0"/>
              <a:t>4.04.2022</a:t>
            </a:fld>
            <a:endParaRPr lang="tr-TR"/>
          </a:p>
        </p:txBody>
      </p:sp>
      <p:sp>
        <p:nvSpPr>
          <p:cNvPr id="5" name="Footer Placeholder 4">
            <a:extLst>
              <a:ext uri="{FF2B5EF4-FFF2-40B4-BE49-F238E27FC236}">
                <a16:creationId xmlns:a16="http://schemas.microsoft.com/office/drawing/2014/main" id="{13DC485A-A3FC-4D4A-AE75-322B430A61C4}"/>
              </a:ext>
            </a:extLst>
          </p:cNvPr>
          <p:cNvSpPr>
            <a:spLocks noGrp="1"/>
          </p:cNvSpPr>
          <p:nvPr>
            <p:ph type="ftr" sz="quarter" idx="11"/>
          </p:nvPr>
        </p:nvSpPr>
        <p:spPr/>
        <p:txBody>
          <a:bodyPr/>
          <a:lstStyle/>
          <a:p>
            <a:r>
              <a:rPr lang="en-US"/>
              <a:t>IENG / MANE 372 - Chapters 1-2-3 Summary</a:t>
            </a:r>
            <a:endParaRPr lang="tr-TR"/>
          </a:p>
        </p:txBody>
      </p:sp>
      <p:sp>
        <p:nvSpPr>
          <p:cNvPr id="6" name="Slide Number Placeholder 5">
            <a:extLst>
              <a:ext uri="{FF2B5EF4-FFF2-40B4-BE49-F238E27FC236}">
                <a16:creationId xmlns:a16="http://schemas.microsoft.com/office/drawing/2014/main" id="{25066425-6019-4966-A6D5-2B85309DCD26}"/>
              </a:ext>
            </a:extLst>
          </p:cNvPr>
          <p:cNvSpPr>
            <a:spLocks noGrp="1"/>
          </p:cNvSpPr>
          <p:nvPr>
            <p:ph type="sldNum" sz="quarter" idx="12"/>
          </p:nvPr>
        </p:nvSpPr>
        <p:spPr/>
        <p:txBody>
          <a:bodyPr/>
          <a:lstStyle/>
          <a:p>
            <a:fld id="{F6260647-1E1B-449A-84A3-A51FE6450A62}" type="slidenum">
              <a:rPr lang="tr-TR" smtClean="0"/>
              <a:t>‹#›</a:t>
            </a:fld>
            <a:endParaRPr lang="tr-TR"/>
          </a:p>
        </p:txBody>
      </p:sp>
    </p:spTree>
    <p:extLst>
      <p:ext uri="{BB962C8B-B14F-4D97-AF65-F5344CB8AC3E}">
        <p14:creationId xmlns:p14="http://schemas.microsoft.com/office/powerpoint/2010/main" val="3742033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4B0FCE-EFBD-4CE7-BCC9-9BC9982B95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F2F319D4-C583-4770-8CD9-E5232C0E77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76842CEA-3E3F-4E4E-AE1C-C896A469661F}"/>
              </a:ext>
            </a:extLst>
          </p:cNvPr>
          <p:cNvSpPr>
            <a:spLocks noGrp="1"/>
          </p:cNvSpPr>
          <p:nvPr>
            <p:ph type="dt" sz="half" idx="10"/>
          </p:nvPr>
        </p:nvSpPr>
        <p:spPr/>
        <p:txBody>
          <a:bodyPr/>
          <a:lstStyle/>
          <a:p>
            <a:fld id="{33DD48A6-E7F7-492E-A13C-44E5DED9C6FB}" type="datetime1">
              <a:rPr lang="tr-TR" smtClean="0"/>
              <a:t>4.04.2022</a:t>
            </a:fld>
            <a:endParaRPr lang="tr-TR"/>
          </a:p>
        </p:txBody>
      </p:sp>
      <p:sp>
        <p:nvSpPr>
          <p:cNvPr id="5" name="Footer Placeholder 4">
            <a:extLst>
              <a:ext uri="{FF2B5EF4-FFF2-40B4-BE49-F238E27FC236}">
                <a16:creationId xmlns:a16="http://schemas.microsoft.com/office/drawing/2014/main" id="{9CED087E-08F1-4C56-BF13-E0F59E6BF2A5}"/>
              </a:ext>
            </a:extLst>
          </p:cNvPr>
          <p:cNvSpPr>
            <a:spLocks noGrp="1"/>
          </p:cNvSpPr>
          <p:nvPr>
            <p:ph type="ftr" sz="quarter" idx="11"/>
          </p:nvPr>
        </p:nvSpPr>
        <p:spPr/>
        <p:txBody>
          <a:bodyPr/>
          <a:lstStyle/>
          <a:p>
            <a:r>
              <a:rPr lang="en-US"/>
              <a:t>IENG / MANE 372 - Chapters 1-2-3 Summary</a:t>
            </a:r>
            <a:endParaRPr lang="tr-TR"/>
          </a:p>
        </p:txBody>
      </p:sp>
      <p:sp>
        <p:nvSpPr>
          <p:cNvPr id="6" name="Slide Number Placeholder 5">
            <a:extLst>
              <a:ext uri="{FF2B5EF4-FFF2-40B4-BE49-F238E27FC236}">
                <a16:creationId xmlns:a16="http://schemas.microsoft.com/office/drawing/2014/main" id="{93FF003E-BB3F-4260-A82F-1ABF32DCEEF7}"/>
              </a:ext>
            </a:extLst>
          </p:cNvPr>
          <p:cNvSpPr>
            <a:spLocks noGrp="1"/>
          </p:cNvSpPr>
          <p:nvPr>
            <p:ph type="sldNum" sz="quarter" idx="12"/>
          </p:nvPr>
        </p:nvSpPr>
        <p:spPr/>
        <p:txBody>
          <a:bodyPr/>
          <a:lstStyle/>
          <a:p>
            <a:fld id="{F6260647-1E1B-449A-84A3-A51FE6450A62}" type="slidenum">
              <a:rPr lang="tr-TR" smtClean="0"/>
              <a:t>‹#›</a:t>
            </a:fld>
            <a:endParaRPr lang="tr-TR"/>
          </a:p>
        </p:txBody>
      </p:sp>
    </p:spTree>
    <p:extLst>
      <p:ext uri="{BB962C8B-B14F-4D97-AF65-F5344CB8AC3E}">
        <p14:creationId xmlns:p14="http://schemas.microsoft.com/office/powerpoint/2010/main" val="1647163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CDC91-2353-4D81-89D6-6D3AA8D59990}"/>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8C992C08-0B20-4690-8585-797960FB8E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398540AD-4B60-4CA6-AF16-4EE5AF045DEA}"/>
              </a:ext>
            </a:extLst>
          </p:cNvPr>
          <p:cNvSpPr>
            <a:spLocks noGrp="1"/>
          </p:cNvSpPr>
          <p:nvPr>
            <p:ph type="dt" sz="half" idx="10"/>
          </p:nvPr>
        </p:nvSpPr>
        <p:spPr/>
        <p:txBody>
          <a:bodyPr/>
          <a:lstStyle/>
          <a:p>
            <a:fld id="{979D6504-4AC2-4D3C-B01E-329070ECB11D}" type="datetime1">
              <a:rPr lang="tr-TR" smtClean="0"/>
              <a:t>4.04.2022</a:t>
            </a:fld>
            <a:endParaRPr lang="tr-TR"/>
          </a:p>
        </p:txBody>
      </p:sp>
      <p:sp>
        <p:nvSpPr>
          <p:cNvPr id="5" name="Footer Placeholder 4">
            <a:extLst>
              <a:ext uri="{FF2B5EF4-FFF2-40B4-BE49-F238E27FC236}">
                <a16:creationId xmlns:a16="http://schemas.microsoft.com/office/drawing/2014/main" id="{1F1EC355-8D3A-4B47-B410-24710031F28E}"/>
              </a:ext>
            </a:extLst>
          </p:cNvPr>
          <p:cNvSpPr>
            <a:spLocks noGrp="1"/>
          </p:cNvSpPr>
          <p:nvPr>
            <p:ph type="ftr" sz="quarter" idx="11"/>
          </p:nvPr>
        </p:nvSpPr>
        <p:spPr/>
        <p:txBody>
          <a:bodyPr/>
          <a:lstStyle/>
          <a:p>
            <a:r>
              <a:rPr lang="en-US"/>
              <a:t>IENG / MANE 372 - Chapters 1-2-3 Summary</a:t>
            </a:r>
            <a:endParaRPr lang="tr-TR"/>
          </a:p>
        </p:txBody>
      </p:sp>
      <p:sp>
        <p:nvSpPr>
          <p:cNvPr id="6" name="Slide Number Placeholder 5">
            <a:extLst>
              <a:ext uri="{FF2B5EF4-FFF2-40B4-BE49-F238E27FC236}">
                <a16:creationId xmlns:a16="http://schemas.microsoft.com/office/drawing/2014/main" id="{2A5CEF32-7B54-40FA-BC84-05E15F3FF8E1}"/>
              </a:ext>
            </a:extLst>
          </p:cNvPr>
          <p:cNvSpPr>
            <a:spLocks noGrp="1"/>
          </p:cNvSpPr>
          <p:nvPr>
            <p:ph type="sldNum" sz="quarter" idx="12"/>
          </p:nvPr>
        </p:nvSpPr>
        <p:spPr/>
        <p:txBody>
          <a:bodyPr/>
          <a:lstStyle/>
          <a:p>
            <a:fld id="{F6260647-1E1B-449A-84A3-A51FE6450A62}" type="slidenum">
              <a:rPr lang="tr-TR" smtClean="0"/>
              <a:t>‹#›</a:t>
            </a:fld>
            <a:endParaRPr lang="tr-TR"/>
          </a:p>
        </p:txBody>
      </p:sp>
    </p:spTree>
    <p:extLst>
      <p:ext uri="{BB962C8B-B14F-4D97-AF65-F5344CB8AC3E}">
        <p14:creationId xmlns:p14="http://schemas.microsoft.com/office/powerpoint/2010/main" val="4199398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1FEB-C532-4E0A-B464-8492AA7360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35B75AD3-180A-45E4-986B-5EB6AA35E3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3ACADD-0D66-407F-980C-C1ADD4983C34}"/>
              </a:ext>
            </a:extLst>
          </p:cNvPr>
          <p:cNvSpPr>
            <a:spLocks noGrp="1"/>
          </p:cNvSpPr>
          <p:nvPr>
            <p:ph type="dt" sz="half" idx="10"/>
          </p:nvPr>
        </p:nvSpPr>
        <p:spPr/>
        <p:txBody>
          <a:bodyPr/>
          <a:lstStyle/>
          <a:p>
            <a:fld id="{E7E027FD-2D67-47B5-B6F5-3D2134A1DF5C}" type="datetime1">
              <a:rPr lang="tr-TR" smtClean="0"/>
              <a:t>4.04.2022</a:t>
            </a:fld>
            <a:endParaRPr lang="tr-TR"/>
          </a:p>
        </p:txBody>
      </p:sp>
      <p:sp>
        <p:nvSpPr>
          <p:cNvPr id="5" name="Footer Placeholder 4">
            <a:extLst>
              <a:ext uri="{FF2B5EF4-FFF2-40B4-BE49-F238E27FC236}">
                <a16:creationId xmlns:a16="http://schemas.microsoft.com/office/drawing/2014/main" id="{45793B65-1EAF-4BF2-A07E-F1FAD2052ECB}"/>
              </a:ext>
            </a:extLst>
          </p:cNvPr>
          <p:cNvSpPr>
            <a:spLocks noGrp="1"/>
          </p:cNvSpPr>
          <p:nvPr>
            <p:ph type="ftr" sz="quarter" idx="11"/>
          </p:nvPr>
        </p:nvSpPr>
        <p:spPr/>
        <p:txBody>
          <a:bodyPr/>
          <a:lstStyle/>
          <a:p>
            <a:r>
              <a:rPr lang="en-US"/>
              <a:t>IENG / MANE 372 - Chapters 1-2-3 Summary</a:t>
            </a:r>
            <a:endParaRPr lang="tr-TR"/>
          </a:p>
        </p:txBody>
      </p:sp>
      <p:sp>
        <p:nvSpPr>
          <p:cNvPr id="6" name="Slide Number Placeholder 5">
            <a:extLst>
              <a:ext uri="{FF2B5EF4-FFF2-40B4-BE49-F238E27FC236}">
                <a16:creationId xmlns:a16="http://schemas.microsoft.com/office/drawing/2014/main" id="{3A475793-E01C-447F-8C23-A35D932F88B5}"/>
              </a:ext>
            </a:extLst>
          </p:cNvPr>
          <p:cNvSpPr>
            <a:spLocks noGrp="1"/>
          </p:cNvSpPr>
          <p:nvPr>
            <p:ph type="sldNum" sz="quarter" idx="12"/>
          </p:nvPr>
        </p:nvSpPr>
        <p:spPr/>
        <p:txBody>
          <a:bodyPr/>
          <a:lstStyle/>
          <a:p>
            <a:fld id="{F6260647-1E1B-449A-84A3-A51FE6450A62}" type="slidenum">
              <a:rPr lang="tr-TR" smtClean="0"/>
              <a:t>‹#›</a:t>
            </a:fld>
            <a:endParaRPr lang="tr-TR"/>
          </a:p>
        </p:txBody>
      </p:sp>
    </p:spTree>
    <p:extLst>
      <p:ext uri="{BB962C8B-B14F-4D97-AF65-F5344CB8AC3E}">
        <p14:creationId xmlns:p14="http://schemas.microsoft.com/office/powerpoint/2010/main" val="1062090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FA7B-EC22-4553-B0D7-64EBA84E2FCA}"/>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37EF1F5D-3951-4EDA-8093-6376705C0F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ACD7CA4C-984A-4ED6-8080-615F00CF34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D1535E1D-B24A-491C-A5EA-11C5A0E57175}"/>
              </a:ext>
            </a:extLst>
          </p:cNvPr>
          <p:cNvSpPr>
            <a:spLocks noGrp="1"/>
          </p:cNvSpPr>
          <p:nvPr>
            <p:ph type="dt" sz="half" idx="10"/>
          </p:nvPr>
        </p:nvSpPr>
        <p:spPr/>
        <p:txBody>
          <a:bodyPr/>
          <a:lstStyle/>
          <a:p>
            <a:fld id="{342FE6CD-FCFE-48F0-9829-78E7C74C6B7C}" type="datetime1">
              <a:rPr lang="tr-TR" smtClean="0"/>
              <a:t>4.04.2022</a:t>
            </a:fld>
            <a:endParaRPr lang="tr-TR"/>
          </a:p>
        </p:txBody>
      </p:sp>
      <p:sp>
        <p:nvSpPr>
          <p:cNvPr id="6" name="Footer Placeholder 5">
            <a:extLst>
              <a:ext uri="{FF2B5EF4-FFF2-40B4-BE49-F238E27FC236}">
                <a16:creationId xmlns:a16="http://schemas.microsoft.com/office/drawing/2014/main" id="{9B1F14B6-81BC-4021-8D30-6A0CEE93E304}"/>
              </a:ext>
            </a:extLst>
          </p:cNvPr>
          <p:cNvSpPr>
            <a:spLocks noGrp="1"/>
          </p:cNvSpPr>
          <p:nvPr>
            <p:ph type="ftr" sz="quarter" idx="11"/>
          </p:nvPr>
        </p:nvSpPr>
        <p:spPr/>
        <p:txBody>
          <a:bodyPr/>
          <a:lstStyle/>
          <a:p>
            <a:r>
              <a:rPr lang="en-US"/>
              <a:t>IENG / MANE 372 - Chapters 1-2-3 Summary</a:t>
            </a:r>
            <a:endParaRPr lang="tr-TR"/>
          </a:p>
        </p:txBody>
      </p:sp>
      <p:sp>
        <p:nvSpPr>
          <p:cNvPr id="7" name="Slide Number Placeholder 6">
            <a:extLst>
              <a:ext uri="{FF2B5EF4-FFF2-40B4-BE49-F238E27FC236}">
                <a16:creationId xmlns:a16="http://schemas.microsoft.com/office/drawing/2014/main" id="{95FBBBF5-9D7F-47B0-9A75-240884281E97}"/>
              </a:ext>
            </a:extLst>
          </p:cNvPr>
          <p:cNvSpPr>
            <a:spLocks noGrp="1"/>
          </p:cNvSpPr>
          <p:nvPr>
            <p:ph type="sldNum" sz="quarter" idx="12"/>
          </p:nvPr>
        </p:nvSpPr>
        <p:spPr/>
        <p:txBody>
          <a:bodyPr/>
          <a:lstStyle/>
          <a:p>
            <a:fld id="{F6260647-1E1B-449A-84A3-A51FE6450A62}" type="slidenum">
              <a:rPr lang="tr-TR" smtClean="0"/>
              <a:t>‹#›</a:t>
            </a:fld>
            <a:endParaRPr lang="tr-TR"/>
          </a:p>
        </p:txBody>
      </p:sp>
    </p:spTree>
    <p:extLst>
      <p:ext uri="{BB962C8B-B14F-4D97-AF65-F5344CB8AC3E}">
        <p14:creationId xmlns:p14="http://schemas.microsoft.com/office/powerpoint/2010/main" val="3048363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F8289-6B11-4B08-9752-14333D4F04DE}"/>
              </a:ext>
            </a:extLst>
          </p:cNvPr>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242E93E5-F3A8-4219-9F2A-E5C7F73776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DF7DDF-55AC-4E54-BDD4-509A13C745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78443E7E-98C9-48E8-A0ED-CC17A29DE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96E801-0256-4359-9609-73C2BFADB8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C2BA2AB0-E6BC-4047-BE9C-6509C74727AF}"/>
              </a:ext>
            </a:extLst>
          </p:cNvPr>
          <p:cNvSpPr>
            <a:spLocks noGrp="1"/>
          </p:cNvSpPr>
          <p:nvPr>
            <p:ph type="dt" sz="half" idx="10"/>
          </p:nvPr>
        </p:nvSpPr>
        <p:spPr/>
        <p:txBody>
          <a:bodyPr/>
          <a:lstStyle/>
          <a:p>
            <a:fld id="{B60A61E0-C0AD-4E2C-A3BE-C335A58A8BBA}" type="datetime1">
              <a:rPr lang="tr-TR" smtClean="0"/>
              <a:t>4.04.2022</a:t>
            </a:fld>
            <a:endParaRPr lang="tr-TR"/>
          </a:p>
        </p:txBody>
      </p:sp>
      <p:sp>
        <p:nvSpPr>
          <p:cNvPr id="8" name="Footer Placeholder 7">
            <a:extLst>
              <a:ext uri="{FF2B5EF4-FFF2-40B4-BE49-F238E27FC236}">
                <a16:creationId xmlns:a16="http://schemas.microsoft.com/office/drawing/2014/main" id="{17C6D72E-5B7E-4BDC-9566-22CF0C32CA15}"/>
              </a:ext>
            </a:extLst>
          </p:cNvPr>
          <p:cNvSpPr>
            <a:spLocks noGrp="1"/>
          </p:cNvSpPr>
          <p:nvPr>
            <p:ph type="ftr" sz="quarter" idx="11"/>
          </p:nvPr>
        </p:nvSpPr>
        <p:spPr/>
        <p:txBody>
          <a:bodyPr/>
          <a:lstStyle/>
          <a:p>
            <a:r>
              <a:rPr lang="en-US"/>
              <a:t>IENG / MANE 372 - Chapters 1-2-3 Summary</a:t>
            </a:r>
            <a:endParaRPr lang="tr-TR"/>
          </a:p>
        </p:txBody>
      </p:sp>
      <p:sp>
        <p:nvSpPr>
          <p:cNvPr id="9" name="Slide Number Placeholder 8">
            <a:extLst>
              <a:ext uri="{FF2B5EF4-FFF2-40B4-BE49-F238E27FC236}">
                <a16:creationId xmlns:a16="http://schemas.microsoft.com/office/drawing/2014/main" id="{32A4B53F-58F5-445A-BEAE-ED99BD6CB51C}"/>
              </a:ext>
            </a:extLst>
          </p:cNvPr>
          <p:cNvSpPr>
            <a:spLocks noGrp="1"/>
          </p:cNvSpPr>
          <p:nvPr>
            <p:ph type="sldNum" sz="quarter" idx="12"/>
          </p:nvPr>
        </p:nvSpPr>
        <p:spPr/>
        <p:txBody>
          <a:bodyPr/>
          <a:lstStyle/>
          <a:p>
            <a:fld id="{F6260647-1E1B-449A-84A3-A51FE6450A62}" type="slidenum">
              <a:rPr lang="tr-TR" smtClean="0"/>
              <a:t>‹#›</a:t>
            </a:fld>
            <a:endParaRPr lang="tr-TR"/>
          </a:p>
        </p:txBody>
      </p:sp>
    </p:spTree>
    <p:extLst>
      <p:ext uri="{BB962C8B-B14F-4D97-AF65-F5344CB8AC3E}">
        <p14:creationId xmlns:p14="http://schemas.microsoft.com/office/powerpoint/2010/main" val="1371305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3D9D5-A921-4C09-AA7B-BA683E9F0666}"/>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5084C952-C4A6-47FF-8ADC-B35A7D6BCB8C}"/>
              </a:ext>
            </a:extLst>
          </p:cNvPr>
          <p:cNvSpPr>
            <a:spLocks noGrp="1"/>
          </p:cNvSpPr>
          <p:nvPr>
            <p:ph type="dt" sz="half" idx="10"/>
          </p:nvPr>
        </p:nvSpPr>
        <p:spPr/>
        <p:txBody>
          <a:bodyPr/>
          <a:lstStyle/>
          <a:p>
            <a:fld id="{49B17285-B238-418C-8101-7F7D525C43E8}" type="datetime1">
              <a:rPr lang="tr-TR" smtClean="0"/>
              <a:t>4.04.2022</a:t>
            </a:fld>
            <a:endParaRPr lang="tr-TR"/>
          </a:p>
        </p:txBody>
      </p:sp>
      <p:sp>
        <p:nvSpPr>
          <p:cNvPr id="4" name="Footer Placeholder 3">
            <a:extLst>
              <a:ext uri="{FF2B5EF4-FFF2-40B4-BE49-F238E27FC236}">
                <a16:creationId xmlns:a16="http://schemas.microsoft.com/office/drawing/2014/main" id="{D075248B-B816-4EC4-83F4-B8F865831C05}"/>
              </a:ext>
            </a:extLst>
          </p:cNvPr>
          <p:cNvSpPr>
            <a:spLocks noGrp="1"/>
          </p:cNvSpPr>
          <p:nvPr>
            <p:ph type="ftr" sz="quarter" idx="11"/>
          </p:nvPr>
        </p:nvSpPr>
        <p:spPr/>
        <p:txBody>
          <a:bodyPr/>
          <a:lstStyle/>
          <a:p>
            <a:r>
              <a:rPr lang="en-US"/>
              <a:t>IENG / MANE 372 - Chapters 1-2-3 Summary</a:t>
            </a:r>
            <a:endParaRPr lang="tr-TR"/>
          </a:p>
        </p:txBody>
      </p:sp>
      <p:sp>
        <p:nvSpPr>
          <p:cNvPr id="5" name="Slide Number Placeholder 4">
            <a:extLst>
              <a:ext uri="{FF2B5EF4-FFF2-40B4-BE49-F238E27FC236}">
                <a16:creationId xmlns:a16="http://schemas.microsoft.com/office/drawing/2014/main" id="{B605837D-6604-48E8-B869-360B147AC6E2}"/>
              </a:ext>
            </a:extLst>
          </p:cNvPr>
          <p:cNvSpPr>
            <a:spLocks noGrp="1"/>
          </p:cNvSpPr>
          <p:nvPr>
            <p:ph type="sldNum" sz="quarter" idx="12"/>
          </p:nvPr>
        </p:nvSpPr>
        <p:spPr/>
        <p:txBody>
          <a:bodyPr/>
          <a:lstStyle/>
          <a:p>
            <a:fld id="{F6260647-1E1B-449A-84A3-A51FE6450A62}" type="slidenum">
              <a:rPr lang="tr-TR" smtClean="0"/>
              <a:t>‹#›</a:t>
            </a:fld>
            <a:endParaRPr lang="tr-TR"/>
          </a:p>
        </p:txBody>
      </p:sp>
    </p:spTree>
    <p:extLst>
      <p:ext uri="{BB962C8B-B14F-4D97-AF65-F5344CB8AC3E}">
        <p14:creationId xmlns:p14="http://schemas.microsoft.com/office/powerpoint/2010/main" val="176166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39F7C7-EA28-43B6-8085-268998DAB19F}"/>
              </a:ext>
            </a:extLst>
          </p:cNvPr>
          <p:cNvSpPr>
            <a:spLocks noGrp="1"/>
          </p:cNvSpPr>
          <p:nvPr>
            <p:ph type="dt" sz="half" idx="10"/>
          </p:nvPr>
        </p:nvSpPr>
        <p:spPr/>
        <p:txBody>
          <a:bodyPr/>
          <a:lstStyle/>
          <a:p>
            <a:fld id="{E3399403-A639-40AC-AECF-D4B6C90C2293}" type="datetime1">
              <a:rPr lang="tr-TR" smtClean="0"/>
              <a:t>4.04.2022</a:t>
            </a:fld>
            <a:endParaRPr lang="tr-TR"/>
          </a:p>
        </p:txBody>
      </p:sp>
      <p:sp>
        <p:nvSpPr>
          <p:cNvPr id="3" name="Footer Placeholder 2">
            <a:extLst>
              <a:ext uri="{FF2B5EF4-FFF2-40B4-BE49-F238E27FC236}">
                <a16:creationId xmlns:a16="http://schemas.microsoft.com/office/drawing/2014/main" id="{2F6EB678-47F6-4E60-8475-AFC949CE47C3}"/>
              </a:ext>
            </a:extLst>
          </p:cNvPr>
          <p:cNvSpPr>
            <a:spLocks noGrp="1"/>
          </p:cNvSpPr>
          <p:nvPr>
            <p:ph type="ftr" sz="quarter" idx="11"/>
          </p:nvPr>
        </p:nvSpPr>
        <p:spPr/>
        <p:txBody>
          <a:bodyPr/>
          <a:lstStyle/>
          <a:p>
            <a:r>
              <a:rPr lang="en-US"/>
              <a:t>IENG / MANE 372 - Chapters 1-2-3 Summary</a:t>
            </a:r>
            <a:endParaRPr lang="tr-TR"/>
          </a:p>
        </p:txBody>
      </p:sp>
      <p:sp>
        <p:nvSpPr>
          <p:cNvPr id="4" name="Slide Number Placeholder 3">
            <a:extLst>
              <a:ext uri="{FF2B5EF4-FFF2-40B4-BE49-F238E27FC236}">
                <a16:creationId xmlns:a16="http://schemas.microsoft.com/office/drawing/2014/main" id="{1CB9040D-C800-4B40-BC91-518696D008AC}"/>
              </a:ext>
            </a:extLst>
          </p:cNvPr>
          <p:cNvSpPr>
            <a:spLocks noGrp="1"/>
          </p:cNvSpPr>
          <p:nvPr>
            <p:ph type="sldNum" sz="quarter" idx="12"/>
          </p:nvPr>
        </p:nvSpPr>
        <p:spPr/>
        <p:txBody>
          <a:bodyPr/>
          <a:lstStyle/>
          <a:p>
            <a:fld id="{F6260647-1E1B-449A-84A3-A51FE6450A62}" type="slidenum">
              <a:rPr lang="tr-TR" smtClean="0"/>
              <a:t>‹#›</a:t>
            </a:fld>
            <a:endParaRPr lang="tr-TR"/>
          </a:p>
        </p:txBody>
      </p:sp>
    </p:spTree>
    <p:extLst>
      <p:ext uri="{BB962C8B-B14F-4D97-AF65-F5344CB8AC3E}">
        <p14:creationId xmlns:p14="http://schemas.microsoft.com/office/powerpoint/2010/main" val="424284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2E60B-B025-4402-B446-BC91E396BF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AA5831ED-7E35-437E-A95A-DEBA3001D8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8FC82C6E-5B0D-4EEB-9AA6-B343446F34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40ABF1-9ED9-43CD-B9BF-6F7D6356A737}"/>
              </a:ext>
            </a:extLst>
          </p:cNvPr>
          <p:cNvSpPr>
            <a:spLocks noGrp="1"/>
          </p:cNvSpPr>
          <p:nvPr>
            <p:ph type="dt" sz="half" idx="10"/>
          </p:nvPr>
        </p:nvSpPr>
        <p:spPr/>
        <p:txBody>
          <a:bodyPr/>
          <a:lstStyle/>
          <a:p>
            <a:fld id="{D1D10163-3455-4908-B0B8-0E93AC1C9723}" type="datetime1">
              <a:rPr lang="tr-TR" smtClean="0"/>
              <a:t>4.04.2022</a:t>
            </a:fld>
            <a:endParaRPr lang="tr-TR"/>
          </a:p>
        </p:txBody>
      </p:sp>
      <p:sp>
        <p:nvSpPr>
          <p:cNvPr id="6" name="Footer Placeholder 5">
            <a:extLst>
              <a:ext uri="{FF2B5EF4-FFF2-40B4-BE49-F238E27FC236}">
                <a16:creationId xmlns:a16="http://schemas.microsoft.com/office/drawing/2014/main" id="{DFF618FD-304E-444C-9E4F-31C03AA9284B}"/>
              </a:ext>
            </a:extLst>
          </p:cNvPr>
          <p:cNvSpPr>
            <a:spLocks noGrp="1"/>
          </p:cNvSpPr>
          <p:nvPr>
            <p:ph type="ftr" sz="quarter" idx="11"/>
          </p:nvPr>
        </p:nvSpPr>
        <p:spPr/>
        <p:txBody>
          <a:bodyPr/>
          <a:lstStyle/>
          <a:p>
            <a:r>
              <a:rPr lang="en-US"/>
              <a:t>IENG / MANE 372 - Chapters 1-2-3 Summary</a:t>
            </a:r>
            <a:endParaRPr lang="tr-TR"/>
          </a:p>
        </p:txBody>
      </p:sp>
      <p:sp>
        <p:nvSpPr>
          <p:cNvPr id="7" name="Slide Number Placeholder 6">
            <a:extLst>
              <a:ext uri="{FF2B5EF4-FFF2-40B4-BE49-F238E27FC236}">
                <a16:creationId xmlns:a16="http://schemas.microsoft.com/office/drawing/2014/main" id="{BD3DC1AD-02A7-410F-A2D3-5C88E9430B85}"/>
              </a:ext>
            </a:extLst>
          </p:cNvPr>
          <p:cNvSpPr>
            <a:spLocks noGrp="1"/>
          </p:cNvSpPr>
          <p:nvPr>
            <p:ph type="sldNum" sz="quarter" idx="12"/>
          </p:nvPr>
        </p:nvSpPr>
        <p:spPr/>
        <p:txBody>
          <a:bodyPr/>
          <a:lstStyle/>
          <a:p>
            <a:fld id="{F6260647-1E1B-449A-84A3-A51FE6450A62}" type="slidenum">
              <a:rPr lang="tr-TR" smtClean="0"/>
              <a:t>‹#›</a:t>
            </a:fld>
            <a:endParaRPr lang="tr-TR"/>
          </a:p>
        </p:txBody>
      </p:sp>
    </p:spTree>
    <p:extLst>
      <p:ext uri="{BB962C8B-B14F-4D97-AF65-F5344CB8AC3E}">
        <p14:creationId xmlns:p14="http://schemas.microsoft.com/office/powerpoint/2010/main" val="2005424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522BF-6ED2-4322-BDC3-B10A0341BB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A77937AF-1F1D-4126-95C5-1A2C76DDFE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id="{0B653768-0750-4463-A587-18CE9D08A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C0ED02-1761-41F9-966E-F403D329C9D8}"/>
              </a:ext>
            </a:extLst>
          </p:cNvPr>
          <p:cNvSpPr>
            <a:spLocks noGrp="1"/>
          </p:cNvSpPr>
          <p:nvPr>
            <p:ph type="dt" sz="half" idx="10"/>
          </p:nvPr>
        </p:nvSpPr>
        <p:spPr/>
        <p:txBody>
          <a:bodyPr/>
          <a:lstStyle/>
          <a:p>
            <a:fld id="{AB98AE8B-B540-4665-BEAB-366F5D8B366A}" type="datetime1">
              <a:rPr lang="tr-TR" smtClean="0"/>
              <a:t>4.04.2022</a:t>
            </a:fld>
            <a:endParaRPr lang="tr-TR"/>
          </a:p>
        </p:txBody>
      </p:sp>
      <p:sp>
        <p:nvSpPr>
          <p:cNvPr id="6" name="Footer Placeholder 5">
            <a:extLst>
              <a:ext uri="{FF2B5EF4-FFF2-40B4-BE49-F238E27FC236}">
                <a16:creationId xmlns:a16="http://schemas.microsoft.com/office/drawing/2014/main" id="{53289E0C-6519-4733-864D-0B76679B1CD7}"/>
              </a:ext>
            </a:extLst>
          </p:cNvPr>
          <p:cNvSpPr>
            <a:spLocks noGrp="1"/>
          </p:cNvSpPr>
          <p:nvPr>
            <p:ph type="ftr" sz="quarter" idx="11"/>
          </p:nvPr>
        </p:nvSpPr>
        <p:spPr/>
        <p:txBody>
          <a:bodyPr/>
          <a:lstStyle/>
          <a:p>
            <a:r>
              <a:rPr lang="en-US"/>
              <a:t>IENG / MANE 372 - Chapters 1-2-3 Summary</a:t>
            </a:r>
            <a:endParaRPr lang="tr-TR"/>
          </a:p>
        </p:txBody>
      </p:sp>
      <p:sp>
        <p:nvSpPr>
          <p:cNvPr id="7" name="Slide Number Placeholder 6">
            <a:extLst>
              <a:ext uri="{FF2B5EF4-FFF2-40B4-BE49-F238E27FC236}">
                <a16:creationId xmlns:a16="http://schemas.microsoft.com/office/drawing/2014/main" id="{3DC5BBD6-5448-4D8E-A8C2-4D9B93CEFF05}"/>
              </a:ext>
            </a:extLst>
          </p:cNvPr>
          <p:cNvSpPr>
            <a:spLocks noGrp="1"/>
          </p:cNvSpPr>
          <p:nvPr>
            <p:ph type="sldNum" sz="quarter" idx="12"/>
          </p:nvPr>
        </p:nvSpPr>
        <p:spPr/>
        <p:txBody>
          <a:bodyPr/>
          <a:lstStyle/>
          <a:p>
            <a:fld id="{F6260647-1E1B-449A-84A3-A51FE6450A62}" type="slidenum">
              <a:rPr lang="tr-TR" smtClean="0"/>
              <a:t>‹#›</a:t>
            </a:fld>
            <a:endParaRPr lang="tr-TR"/>
          </a:p>
        </p:txBody>
      </p:sp>
    </p:spTree>
    <p:extLst>
      <p:ext uri="{BB962C8B-B14F-4D97-AF65-F5344CB8AC3E}">
        <p14:creationId xmlns:p14="http://schemas.microsoft.com/office/powerpoint/2010/main" val="3790756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DB1BC9-331B-471B-9EAE-E50E023350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id="{417B3831-209C-46AE-B4AA-C1EA537E12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F011A11A-5B9E-416D-8C6A-A353B5E51B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8CA4CA-CBE0-4F18-ACA8-8ADD115824BA}" type="datetime1">
              <a:rPr lang="tr-TR" smtClean="0"/>
              <a:t>4.04.2022</a:t>
            </a:fld>
            <a:endParaRPr lang="tr-TR"/>
          </a:p>
        </p:txBody>
      </p:sp>
      <p:sp>
        <p:nvSpPr>
          <p:cNvPr id="5" name="Footer Placeholder 4">
            <a:extLst>
              <a:ext uri="{FF2B5EF4-FFF2-40B4-BE49-F238E27FC236}">
                <a16:creationId xmlns:a16="http://schemas.microsoft.com/office/drawing/2014/main" id="{3BEEC3C5-EF48-4755-A70A-E5228D46B6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IENG / MANE 372 - Chapters 1-2-3 Summary</a:t>
            </a:r>
            <a:endParaRPr lang="tr-TR"/>
          </a:p>
        </p:txBody>
      </p:sp>
      <p:sp>
        <p:nvSpPr>
          <p:cNvPr id="6" name="Slide Number Placeholder 5">
            <a:extLst>
              <a:ext uri="{FF2B5EF4-FFF2-40B4-BE49-F238E27FC236}">
                <a16:creationId xmlns:a16="http://schemas.microsoft.com/office/drawing/2014/main" id="{71CB1A90-B782-4BA4-A6E3-647A61A4D0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260647-1E1B-449A-84A3-A51FE6450A62}" type="slidenum">
              <a:rPr lang="tr-TR" smtClean="0"/>
              <a:t>‹#›</a:t>
            </a:fld>
            <a:endParaRPr lang="tr-TR"/>
          </a:p>
        </p:txBody>
      </p:sp>
    </p:spTree>
    <p:extLst>
      <p:ext uri="{BB962C8B-B14F-4D97-AF65-F5344CB8AC3E}">
        <p14:creationId xmlns:p14="http://schemas.microsoft.com/office/powerpoint/2010/main" val="2941395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07006"/>
            <a:ext cx="9144000" cy="3179884"/>
          </a:xfrm>
        </p:spPr>
        <p:txBody>
          <a:bodyPr>
            <a:noAutofit/>
          </a:bodyPr>
          <a:lstStyle/>
          <a:p>
            <a:pPr>
              <a:lnSpc>
                <a:spcPct val="150000"/>
              </a:lnSpc>
            </a:pPr>
            <a:r>
              <a:rPr lang="en-US" sz="2800" b="1" dirty="0">
                <a:latin typeface="Times New Roman" panose="02020603050405020304" pitchFamily="18" charset="0"/>
                <a:cs typeface="Times New Roman" panose="02020603050405020304" pitchFamily="18" charset="0"/>
              </a:rPr>
              <a:t>EASTERN MEDITERRANEAN UNIVERSITY DEPARTMENT OF INDUSTRIAL ENGINEERING</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INFORMATION SYSTEMS AND TECHNOLOGY </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IENG 372 / MANE 372</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Spring 2021-2022</a:t>
            </a:r>
            <a:br>
              <a:rPr lang="en-US" sz="2800" b="1" dirty="0">
                <a:latin typeface="Times New Roman" panose="02020603050405020304" pitchFamily="18" charset="0"/>
                <a:cs typeface="Times New Roman" panose="02020603050405020304" pitchFamily="18" charset="0"/>
              </a:rPr>
            </a:br>
            <a:r>
              <a:rPr lang="en-US" sz="2800" b="1" u="sng" dirty="0">
                <a:latin typeface="Times New Roman" panose="02020603050405020304" pitchFamily="18" charset="0"/>
                <a:cs typeface="Times New Roman" panose="02020603050405020304" pitchFamily="18" charset="0"/>
              </a:rPr>
              <a:t>Summary  of Chapter 4 -5 -6</a:t>
            </a:r>
            <a:endParaRPr lang="tr-TR" sz="2800" u="sng"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295400" y="5403347"/>
            <a:ext cx="9144000" cy="561686"/>
          </a:xfrm>
        </p:spPr>
        <p:txBody>
          <a:bodyPr>
            <a:normAutofit/>
          </a:bodyPr>
          <a:lstStyle/>
          <a:p>
            <a:r>
              <a:rPr lang="en-US" sz="2800" b="1" dirty="0">
                <a:latin typeface="Times New Roman" panose="02020603050405020304" pitchFamily="18" charset="0"/>
                <a:cs typeface="Times New Roman" panose="02020603050405020304" pitchFamily="18" charset="0"/>
              </a:rPr>
              <a:t>Lecturer : Ms. Khaoula Chnina</a:t>
            </a:r>
            <a:endParaRPr lang="tr-TR" sz="28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srcRect l="9835" t="28519" r="69999" b="34330"/>
          <a:stretch/>
        </p:blipFill>
        <p:spPr>
          <a:xfrm>
            <a:off x="372489" y="344610"/>
            <a:ext cx="1845822" cy="1912815"/>
          </a:xfrm>
          <a:prstGeom prst="rect">
            <a:avLst/>
          </a:prstGeom>
        </p:spPr>
      </p:pic>
      <p:pic>
        <p:nvPicPr>
          <p:cNvPr id="6" name="Picture 5"/>
          <p:cNvPicPr>
            <a:picLocks noChangeAspect="1"/>
          </p:cNvPicPr>
          <p:nvPr/>
        </p:nvPicPr>
        <p:blipFill rotWithShape="1">
          <a:blip r:embed="rId3"/>
          <a:srcRect l="55128" t="32166" r="28077" b="37749"/>
          <a:stretch/>
        </p:blipFill>
        <p:spPr>
          <a:xfrm>
            <a:off x="9959916" y="303090"/>
            <a:ext cx="1698602" cy="1711569"/>
          </a:xfrm>
          <a:prstGeom prst="rect">
            <a:avLst/>
          </a:prstGeom>
        </p:spPr>
      </p:pic>
    </p:spTree>
    <p:extLst>
      <p:ext uri="{BB962C8B-B14F-4D97-AF65-F5344CB8AC3E}">
        <p14:creationId xmlns:p14="http://schemas.microsoft.com/office/powerpoint/2010/main" val="139430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447B60-AA61-454A-91CF-523983A6647A}"/>
              </a:ext>
            </a:extLst>
          </p:cNvPr>
          <p:cNvPicPr>
            <a:picLocks noChangeAspect="1"/>
          </p:cNvPicPr>
          <p:nvPr/>
        </p:nvPicPr>
        <p:blipFill>
          <a:blip r:embed="rId2"/>
          <a:stretch>
            <a:fillRect/>
          </a:stretch>
        </p:blipFill>
        <p:spPr>
          <a:xfrm>
            <a:off x="2973415" y="136525"/>
            <a:ext cx="6245170" cy="6202149"/>
          </a:xfrm>
          <a:prstGeom prst="rect">
            <a:avLst/>
          </a:prstGeom>
        </p:spPr>
      </p:pic>
      <p:sp>
        <p:nvSpPr>
          <p:cNvPr id="4" name="Footer Placeholder 3">
            <a:extLst>
              <a:ext uri="{FF2B5EF4-FFF2-40B4-BE49-F238E27FC236}">
                <a16:creationId xmlns:a16="http://schemas.microsoft.com/office/drawing/2014/main" id="{26EF4B7A-3F1F-4B71-90D9-81AEE3B2AF34}"/>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4F3DC64F-5FE2-4264-9A2D-445A60668D56}"/>
              </a:ext>
            </a:extLst>
          </p:cNvPr>
          <p:cNvSpPr>
            <a:spLocks noGrp="1"/>
          </p:cNvSpPr>
          <p:nvPr>
            <p:ph type="sldNum" sz="quarter" idx="12"/>
          </p:nvPr>
        </p:nvSpPr>
        <p:spPr/>
        <p:txBody>
          <a:bodyPr/>
          <a:lstStyle/>
          <a:p>
            <a:fld id="{F43085E7-DD81-4654-9295-72AD80DBC430}" type="slidenum">
              <a:rPr lang="tr-TR" smtClean="0"/>
              <a:t>10</a:t>
            </a:fld>
            <a:endParaRPr lang="tr-TR"/>
          </a:p>
        </p:txBody>
      </p:sp>
      <p:sp>
        <p:nvSpPr>
          <p:cNvPr id="7" name="Speech Bubble: Rectangle with Corners Rounded 6">
            <a:extLst>
              <a:ext uri="{FF2B5EF4-FFF2-40B4-BE49-F238E27FC236}">
                <a16:creationId xmlns:a16="http://schemas.microsoft.com/office/drawing/2014/main" id="{E73FCA33-E642-408F-9CFF-A6C943A60D3D}"/>
              </a:ext>
            </a:extLst>
          </p:cNvPr>
          <p:cNvSpPr/>
          <p:nvPr/>
        </p:nvSpPr>
        <p:spPr>
          <a:xfrm>
            <a:off x="7057292" y="1729154"/>
            <a:ext cx="597877" cy="304800"/>
          </a:xfrm>
          <a:prstGeom prst="wedgeRound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800" dirty="0">
                <a:latin typeface="Calibri" panose="020F0502020204030204" pitchFamily="34" charset="0"/>
                <a:ea typeface="Calibri" panose="020F0502020204030204" pitchFamily="34" charset="0"/>
                <a:cs typeface="Times New Roman" panose="02020603050405020304" pitchFamily="18" charset="0"/>
              </a:rPr>
              <a:t>Time Horizon</a:t>
            </a:r>
            <a:endParaRPr lang="tr-TR" sz="600" dirty="0"/>
          </a:p>
        </p:txBody>
      </p:sp>
      <p:sp>
        <p:nvSpPr>
          <p:cNvPr id="9" name="Flowchart: Alternate Process 8">
            <a:extLst>
              <a:ext uri="{FF2B5EF4-FFF2-40B4-BE49-F238E27FC236}">
                <a16:creationId xmlns:a16="http://schemas.microsoft.com/office/drawing/2014/main" id="{B1D90647-5AEE-4C2E-8905-A6DA069BA372}"/>
              </a:ext>
            </a:extLst>
          </p:cNvPr>
          <p:cNvSpPr/>
          <p:nvPr/>
        </p:nvSpPr>
        <p:spPr>
          <a:xfrm>
            <a:off x="1699260" y="2308861"/>
            <a:ext cx="990600" cy="274319"/>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b="0" i="0" u="none" strike="noStrike" baseline="0" dirty="0">
                <a:latin typeface="Century-Book"/>
              </a:rPr>
              <a:t>cost of capital (discount </a:t>
            </a:r>
            <a:r>
              <a:rPr lang="tr-TR" sz="900" b="0" i="0" u="none" strike="noStrike" baseline="0" dirty="0">
                <a:latin typeface="Century-Book"/>
              </a:rPr>
              <a:t>rate)</a:t>
            </a:r>
            <a:endParaRPr lang="tr-TR" sz="900" dirty="0"/>
          </a:p>
        </p:txBody>
      </p:sp>
      <p:sp>
        <p:nvSpPr>
          <p:cNvPr id="10" name="Arrow: Right 9">
            <a:extLst>
              <a:ext uri="{FF2B5EF4-FFF2-40B4-BE49-F238E27FC236}">
                <a16:creationId xmlns:a16="http://schemas.microsoft.com/office/drawing/2014/main" id="{D82699E6-051B-4A57-8530-AE724C5D51F7}"/>
              </a:ext>
            </a:extLst>
          </p:cNvPr>
          <p:cNvSpPr/>
          <p:nvPr/>
        </p:nvSpPr>
        <p:spPr>
          <a:xfrm>
            <a:off x="2796540" y="2392680"/>
            <a:ext cx="176875" cy="10668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12" name="Rectangle: Rounded Corners 11">
            <a:extLst>
              <a:ext uri="{FF2B5EF4-FFF2-40B4-BE49-F238E27FC236}">
                <a16:creationId xmlns:a16="http://schemas.microsoft.com/office/drawing/2014/main" id="{0C19D434-230C-4ED2-A3C6-7E4284C9BD20}"/>
              </a:ext>
            </a:extLst>
          </p:cNvPr>
          <p:cNvSpPr/>
          <p:nvPr/>
        </p:nvSpPr>
        <p:spPr>
          <a:xfrm>
            <a:off x="9360943" y="2651760"/>
            <a:ext cx="1706880" cy="27675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900" b="0" i="0" u="none" strike="noStrike" baseline="0" dirty="0">
                <a:latin typeface="Century-Book"/>
              </a:rPr>
              <a:t>NPV of the</a:t>
            </a:r>
            <a:r>
              <a:rPr lang="en-US" sz="900" b="0" i="0" u="none" strike="noStrike" baseline="0" dirty="0">
                <a:latin typeface="Century-Book"/>
              </a:rPr>
              <a:t> total tangible benefits</a:t>
            </a:r>
            <a:endParaRPr lang="tr-TR" sz="900" dirty="0"/>
          </a:p>
        </p:txBody>
      </p:sp>
      <p:sp>
        <p:nvSpPr>
          <p:cNvPr id="13" name="Arrow: Left 12">
            <a:extLst>
              <a:ext uri="{FF2B5EF4-FFF2-40B4-BE49-F238E27FC236}">
                <a16:creationId xmlns:a16="http://schemas.microsoft.com/office/drawing/2014/main" id="{AD8173B2-D9C9-45E6-A6E1-C669D3937980}"/>
              </a:ext>
            </a:extLst>
          </p:cNvPr>
          <p:cNvSpPr/>
          <p:nvPr/>
        </p:nvSpPr>
        <p:spPr>
          <a:xfrm>
            <a:off x="8596748" y="2750820"/>
            <a:ext cx="661552" cy="12954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19" name="Flowchart: Alternate Process 18">
            <a:extLst>
              <a:ext uri="{FF2B5EF4-FFF2-40B4-BE49-F238E27FC236}">
                <a16:creationId xmlns:a16="http://schemas.microsoft.com/office/drawing/2014/main" id="{1CF49A4E-C318-497A-BC8E-2343F337D4D6}"/>
              </a:ext>
            </a:extLst>
          </p:cNvPr>
          <p:cNvSpPr/>
          <p:nvPr/>
        </p:nvSpPr>
        <p:spPr>
          <a:xfrm>
            <a:off x="7898130" y="3675276"/>
            <a:ext cx="601980" cy="259080"/>
          </a:xfrm>
          <a:prstGeom prst="flowChartAlternateProcess">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tr-TR" dirty="0"/>
          </a:p>
        </p:txBody>
      </p:sp>
      <p:sp>
        <p:nvSpPr>
          <p:cNvPr id="20" name="Rectangle: Rounded Corners 19">
            <a:extLst>
              <a:ext uri="{FF2B5EF4-FFF2-40B4-BE49-F238E27FC236}">
                <a16:creationId xmlns:a16="http://schemas.microsoft.com/office/drawing/2014/main" id="{8713D788-4511-4C26-BF7E-958521026B4C}"/>
              </a:ext>
            </a:extLst>
          </p:cNvPr>
          <p:cNvSpPr/>
          <p:nvPr/>
        </p:nvSpPr>
        <p:spPr>
          <a:xfrm>
            <a:off x="9410700" y="3657600"/>
            <a:ext cx="1706880" cy="27675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b="0" i="0" u="none" strike="noStrike" baseline="0" dirty="0">
                <a:latin typeface="Century-Book"/>
              </a:rPr>
              <a:t>NPV of the total costs</a:t>
            </a:r>
          </a:p>
        </p:txBody>
      </p:sp>
      <p:sp>
        <p:nvSpPr>
          <p:cNvPr id="21" name="Arrow: Left 20">
            <a:extLst>
              <a:ext uri="{FF2B5EF4-FFF2-40B4-BE49-F238E27FC236}">
                <a16:creationId xmlns:a16="http://schemas.microsoft.com/office/drawing/2014/main" id="{FBCF63CB-7C9E-4030-9D34-349BBFA50090}"/>
              </a:ext>
            </a:extLst>
          </p:cNvPr>
          <p:cNvSpPr/>
          <p:nvPr/>
        </p:nvSpPr>
        <p:spPr>
          <a:xfrm>
            <a:off x="8651362" y="3754781"/>
            <a:ext cx="661552" cy="12954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22" name="Flowchart: Alternate Process 21">
            <a:extLst>
              <a:ext uri="{FF2B5EF4-FFF2-40B4-BE49-F238E27FC236}">
                <a16:creationId xmlns:a16="http://schemas.microsoft.com/office/drawing/2014/main" id="{F5ABEC70-058E-4CDC-A469-48229BBBCB8B}"/>
              </a:ext>
            </a:extLst>
          </p:cNvPr>
          <p:cNvSpPr/>
          <p:nvPr/>
        </p:nvSpPr>
        <p:spPr>
          <a:xfrm>
            <a:off x="7842481" y="2660598"/>
            <a:ext cx="601980" cy="259080"/>
          </a:xfrm>
          <a:prstGeom prst="flowChartAlternateProcess">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tr-TR" dirty="0"/>
          </a:p>
        </p:txBody>
      </p:sp>
      <p:sp>
        <p:nvSpPr>
          <p:cNvPr id="24" name="Rectangle: Rounded Corners 23">
            <a:extLst>
              <a:ext uri="{FF2B5EF4-FFF2-40B4-BE49-F238E27FC236}">
                <a16:creationId xmlns:a16="http://schemas.microsoft.com/office/drawing/2014/main" id="{0ED34395-E91D-4137-9333-89C34DDB876E}"/>
              </a:ext>
            </a:extLst>
          </p:cNvPr>
          <p:cNvSpPr/>
          <p:nvPr/>
        </p:nvSpPr>
        <p:spPr>
          <a:xfrm>
            <a:off x="9422597" y="4015740"/>
            <a:ext cx="1706880" cy="27675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b="0" i="0" u="none" strike="noStrike" baseline="0" dirty="0">
                <a:latin typeface="Century-Book"/>
              </a:rPr>
              <a:t>The NPV for the project</a:t>
            </a:r>
          </a:p>
          <a:p>
            <a:pPr algn="ctr"/>
            <a:r>
              <a:rPr lang="en-US" sz="900" b="0" i="0" u="none" strike="noStrike" baseline="0" dirty="0">
                <a:latin typeface="Century-Book"/>
              </a:rPr>
              <a:t>(benefits &gt; costs).</a:t>
            </a:r>
          </a:p>
        </p:txBody>
      </p:sp>
      <p:sp>
        <p:nvSpPr>
          <p:cNvPr id="25" name="Flowchart: Alternate Process 24">
            <a:extLst>
              <a:ext uri="{FF2B5EF4-FFF2-40B4-BE49-F238E27FC236}">
                <a16:creationId xmlns:a16="http://schemas.microsoft.com/office/drawing/2014/main" id="{E5EE7513-F0B9-4F18-AF7B-E87C236BFB22}"/>
              </a:ext>
            </a:extLst>
          </p:cNvPr>
          <p:cNvSpPr/>
          <p:nvPr/>
        </p:nvSpPr>
        <p:spPr>
          <a:xfrm>
            <a:off x="7918681" y="4024578"/>
            <a:ext cx="601980" cy="259080"/>
          </a:xfrm>
          <a:prstGeom prst="flowChartAlternateProcess">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tr-TR" dirty="0"/>
          </a:p>
        </p:txBody>
      </p:sp>
      <p:sp>
        <p:nvSpPr>
          <p:cNvPr id="26" name="Arrow: Left 25">
            <a:extLst>
              <a:ext uri="{FF2B5EF4-FFF2-40B4-BE49-F238E27FC236}">
                <a16:creationId xmlns:a16="http://schemas.microsoft.com/office/drawing/2014/main" id="{8D2D8B8A-B4A0-4404-9FC2-9530A56AD974}"/>
              </a:ext>
            </a:extLst>
          </p:cNvPr>
          <p:cNvSpPr/>
          <p:nvPr/>
        </p:nvSpPr>
        <p:spPr>
          <a:xfrm>
            <a:off x="8651362" y="4089348"/>
            <a:ext cx="661552" cy="12954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29" name="Rectangle: Rounded Corners 28">
            <a:extLst>
              <a:ext uri="{FF2B5EF4-FFF2-40B4-BE49-F238E27FC236}">
                <a16:creationId xmlns:a16="http://schemas.microsoft.com/office/drawing/2014/main" id="{570B077A-FF93-469C-B91E-43AF3C21750E}"/>
              </a:ext>
            </a:extLst>
          </p:cNvPr>
          <p:cNvSpPr/>
          <p:nvPr/>
        </p:nvSpPr>
        <p:spPr>
          <a:xfrm>
            <a:off x="7741920" y="4427220"/>
            <a:ext cx="778741" cy="25908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
        <p:nvSpPr>
          <p:cNvPr id="30" name="Rectangle: Rounded Corners 29">
            <a:extLst>
              <a:ext uri="{FF2B5EF4-FFF2-40B4-BE49-F238E27FC236}">
                <a16:creationId xmlns:a16="http://schemas.microsoft.com/office/drawing/2014/main" id="{D60B8D97-7C86-40F1-8F8C-35E63E294F02}"/>
              </a:ext>
            </a:extLst>
          </p:cNvPr>
          <p:cNvSpPr/>
          <p:nvPr/>
        </p:nvSpPr>
        <p:spPr>
          <a:xfrm>
            <a:off x="9422597" y="4427220"/>
            <a:ext cx="1706880" cy="27675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b="0" i="0" u="none" strike="noStrike" baseline="0" dirty="0">
                <a:latin typeface="Century-Book"/>
              </a:rPr>
              <a:t>The overall return on investment</a:t>
            </a:r>
          </a:p>
        </p:txBody>
      </p:sp>
      <p:sp>
        <p:nvSpPr>
          <p:cNvPr id="31" name="Arrow: Left 30">
            <a:extLst>
              <a:ext uri="{FF2B5EF4-FFF2-40B4-BE49-F238E27FC236}">
                <a16:creationId xmlns:a16="http://schemas.microsoft.com/office/drawing/2014/main" id="{AAE23CA2-B26E-4AE0-9105-1D928B42AAB7}"/>
              </a:ext>
            </a:extLst>
          </p:cNvPr>
          <p:cNvSpPr/>
          <p:nvPr/>
        </p:nvSpPr>
        <p:spPr>
          <a:xfrm>
            <a:off x="8651362" y="4500828"/>
            <a:ext cx="661552" cy="12954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32" name="Flowchart: Alternate Process 31">
            <a:extLst>
              <a:ext uri="{FF2B5EF4-FFF2-40B4-BE49-F238E27FC236}">
                <a16:creationId xmlns:a16="http://schemas.microsoft.com/office/drawing/2014/main" id="{5BDAFB31-C59C-4756-A119-D4A7B2EEA5F5}"/>
              </a:ext>
            </a:extLst>
          </p:cNvPr>
          <p:cNvSpPr/>
          <p:nvPr/>
        </p:nvSpPr>
        <p:spPr>
          <a:xfrm>
            <a:off x="1280160" y="5455920"/>
            <a:ext cx="1366983" cy="274319"/>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b="1" i="0" u="none" strike="noStrike" baseline="0" dirty="0">
                <a:latin typeface="Century-Bold"/>
              </a:rPr>
              <a:t>break-even analysis</a:t>
            </a:r>
            <a:endParaRPr lang="en-US" sz="900" b="0" i="0" u="none" strike="noStrike" baseline="0" dirty="0">
              <a:latin typeface="Century-Book"/>
            </a:endParaRPr>
          </a:p>
        </p:txBody>
      </p:sp>
      <p:sp>
        <p:nvSpPr>
          <p:cNvPr id="33" name="Arrow: Right 32">
            <a:extLst>
              <a:ext uri="{FF2B5EF4-FFF2-40B4-BE49-F238E27FC236}">
                <a16:creationId xmlns:a16="http://schemas.microsoft.com/office/drawing/2014/main" id="{B1ABC686-427A-4F8B-8783-778C57BBDF57}"/>
              </a:ext>
            </a:extLst>
          </p:cNvPr>
          <p:cNvSpPr/>
          <p:nvPr/>
        </p:nvSpPr>
        <p:spPr>
          <a:xfrm>
            <a:off x="2788920" y="5539740"/>
            <a:ext cx="176875" cy="10668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34" name="Flowchart: Alternate Process 33">
            <a:extLst>
              <a:ext uri="{FF2B5EF4-FFF2-40B4-BE49-F238E27FC236}">
                <a16:creationId xmlns:a16="http://schemas.microsoft.com/office/drawing/2014/main" id="{15358F38-CC36-40A4-9A26-94E2B46808A5}"/>
              </a:ext>
            </a:extLst>
          </p:cNvPr>
          <p:cNvSpPr/>
          <p:nvPr/>
        </p:nvSpPr>
        <p:spPr>
          <a:xfrm>
            <a:off x="4861560" y="2255520"/>
            <a:ext cx="2980921" cy="121920"/>
          </a:xfrm>
          <a:prstGeom prst="flowChartAlternateProcess">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
        <p:nvSpPr>
          <p:cNvPr id="35" name="Rectangle: Rounded Corners 34">
            <a:extLst>
              <a:ext uri="{FF2B5EF4-FFF2-40B4-BE49-F238E27FC236}">
                <a16:creationId xmlns:a16="http://schemas.microsoft.com/office/drawing/2014/main" id="{18ECB04E-1824-4E02-9CAA-143A40E0C30A}"/>
              </a:ext>
            </a:extLst>
          </p:cNvPr>
          <p:cNvSpPr/>
          <p:nvPr/>
        </p:nvSpPr>
        <p:spPr>
          <a:xfrm>
            <a:off x="5638800" y="1447800"/>
            <a:ext cx="1363980" cy="4114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900" dirty="0"/>
              <a:t>Total yearly tangible benefits from the worksheet</a:t>
            </a:r>
            <a:endParaRPr lang="tr-TR" sz="900" dirty="0"/>
          </a:p>
        </p:txBody>
      </p:sp>
      <p:sp>
        <p:nvSpPr>
          <p:cNvPr id="36" name="Arrow: Down 35">
            <a:extLst>
              <a:ext uri="{FF2B5EF4-FFF2-40B4-BE49-F238E27FC236}">
                <a16:creationId xmlns:a16="http://schemas.microsoft.com/office/drawing/2014/main" id="{F3F5F3A4-EE44-4344-8630-710363B9FF9C}"/>
              </a:ext>
            </a:extLst>
          </p:cNvPr>
          <p:cNvSpPr/>
          <p:nvPr/>
        </p:nvSpPr>
        <p:spPr>
          <a:xfrm>
            <a:off x="6210300" y="1897380"/>
            <a:ext cx="194603" cy="34046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graphicFrame>
        <p:nvGraphicFramePr>
          <p:cNvPr id="38" name="Table 37">
            <a:extLst>
              <a:ext uri="{FF2B5EF4-FFF2-40B4-BE49-F238E27FC236}">
                <a16:creationId xmlns:a16="http://schemas.microsoft.com/office/drawing/2014/main" id="{BA365E5E-6C73-4D9D-BAE7-49B37AD57F4C}"/>
              </a:ext>
            </a:extLst>
          </p:cNvPr>
          <p:cNvGraphicFramePr>
            <a:graphicFrameLocks noGrp="1"/>
          </p:cNvGraphicFramePr>
          <p:nvPr/>
        </p:nvGraphicFramePr>
        <p:xfrm>
          <a:off x="9193560" y="1823772"/>
          <a:ext cx="2909453" cy="731520"/>
        </p:xfrm>
        <a:graphic>
          <a:graphicData uri="http://schemas.openxmlformats.org/drawingml/2006/table">
            <a:tbl>
              <a:tblPr/>
              <a:tblGrid>
                <a:gridCol w="382788">
                  <a:extLst>
                    <a:ext uri="{9D8B030D-6E8A-4147-A177-3AD203B41FA5}">
                      <a16:colId xmlns:a16="http://schemas.microsoft.com/office/drawing/2014/main" val="2570618040"/>
                    </a:ext>
                  </a:extLst>
                </a:gridCol>
                <a:gridCol w="587029">
                  <a:extLst>
                    <a:ext uri="{9D8B030D-6E8A-4147-A177-3AD203B41FA5}">
                      <a16:colId xmlns:a16="http://schemas.microsoft.com/office/drawing/2014/main" val="1434672962"/>
                    </a:ext>
                  </a:extLst>
                </a:gridCol>
                <a:gridCol w="484909">
                  <a:extLst>
                    <a:ext uri="{9D8B030D-6E8A-4147-A177-3AD203B41FA5}">
                      <a16:colId xmlns:a16="http://schemas.microsoft.com/office/drawing/2014/main" val="3556987362"/>
                    </a:ext>
                  </a:extLst>
                </a:gridCol>
                <a:gridCol w="484909">
                  <a:extLst>
                    <a:ext uri="{9D8B030D-6E8A-4147-A177-3AD203B41FA5}">
                      <a16:colId xmlns:a16="http://schemas.microsoft.com/office/drawing/2014/main" val="2561303691"/>
                    </a:ext>
                  </a:extLst>
                </a:gridCol>
                <a:gridCol w="484909">
                  <a:extLst>
                    <a:ext uri="{9D8B030D-6E8A-4147-A177-3AD203B41FA5}">
                      <a16:colId xmlns:a16="http://schemas.microsoft.com/office/drawing/2014/main" val="1359343745"/>
                    </a:ext>
                  </a:extLst>
                </a:gridCol>
                <a:gridCol w="484909">
                  <a:extLst>
                    <a:ext uri="{9D8B030D-6E8A-4147-A177-3AD203B41FA5}">
                      <a16:colId xmlns:a16="http://schemas.microsoft.com/office/drawing/2014/main" val="2340342535"/>
                    </a:ext>
                  </a:extLst>
                </a:gridCol>
              </a:tblGrid>
              <a:tr h="182880">
                <a:tc>
                  <a:txBody>
                    <a:bodyPr/>
                    <a:lstStyle/>
                    <a:p>
                      <a:pPr algn="ctr" fontAlgn="ctr"/>
                      <a:r>
                        <a:rPr lang="tr-TR" sz="1100" b="0" i="0" u="none" strike="noStrike">
                          <a:solidFill>
                            <a:srgbClr val="000000"/>
                          </a:solidFill>
                          <a:effectLst/>
                          <a:latin typeface="Calibri" panose="020F0502020204030204" pitchFamily="34" charset="0"/>
                        </a:rPr>
                        <a:t>years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tr-TR" sz="1100" b="0" i="0" u="none" strike="noStrike">
                          <a:solidFill>
                            <a:srgbClr val="000000"/>
                          </a:solidFill>
                          <a:effectLst/>
                          <a:latin typeface="Calibri" panose="020F050202020403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tr-TR" sz="1100" b="0" i="0" u="none" strike="noStrike" dirty="0">
                          <a:solidFill>
                            <a:srgbClr val="000000"/>
                          </a:solidFill>
                          <a:effectLst/>
                          <a:latin typeface="Calibri" panose="020F050202020403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tr-TR" sz="1100" b="0" i="0" u="none" strike="noStrike">
                          <a:solidFill>
                            <a:srgbClr val="000000"/>
                          </a:solidFill>
                          <a:effectLst/>
                          <a:latin typeface="Calibri" panose="020F050202020403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tr-TR" sz="1100" b="0" i="0" u="none" strike="noStrike">
                          <a:solidFill>
                            <a:srgbClr val="000000"/>
                          </a:solidFill>
                          <a:effectLst/>
                          <a:latin typeface="Calibri" panose="020F0502020204030204" pitchFamily="34"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tr-TR" sz="1100" b="0" i="0" u="none" strike="noStrike">
                          <a:solidFill>
                            <a:srgbClr val="000000"/>
                          </a:solidFill>
                          <a:effectLst/>
                          <a:latin typeface="Calibri" panose="020F0502020204030204" pitchFamily="34"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4002493174"/>
                  </a:ext>
                </a:extLst>
              </a:tr>
              <a:tr h="182880">
                <a:tc>
                  <a:txBody>
                    <a:bodyPr/>
                    <a:lstStyle/>
                    <a:p>
                      <a:pPr algn="ctr" fontAlgn="ctr"/>
                      <a:r>
                        <a:rPr lang="tr-TR" sz="1100" b="0" i="0" u="none" strike="noStrike">
                          <a:solidFill>
                            <a:srgbClr val="000000"/>
                          </a:solidFill>
                          <a:effectLst/>
                          <a:latin typeface="Calibri" panose="020F0502020204030204" pitchFamily="34" charset="0"/>
                        </a:rPr>
                        <a:t>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tr-TR" sz="1100" b="0" i="0" u="none" strike="noStrike">
                          <a:solidFill>
                            <a:srgbClr val="000000"/>
                          </a:solidFill>
                          <a:effectLst/>
                          <a:latin typeface="Calibri" panose="020F0502020204030204" pitchFamily="34" charset="0"/>
                        </a:rPr>
                        <a:t>50000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panose="020F0502020204030204" pitchFamily="34" charset="0"/>
                        </a:rPr>
                        <a:t>50000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panose="020F0502020204030204" pitchFamily="34" charset="0"/>
                        </a:rPr>
                        <a:t>50000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panose="020F0502020204030204" pitchFamily="34" charset="0"/>
                        </a:rPr>
                        <a:t>50000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panose="020F0502020204030204" pitchFamily="34" charset="0"/>
                        </a:rPr>
                        <a:t>50000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8278505"/>
                  </a:ext>
                </a:extLst>
              </a:tr>
              <a:tr h="182880">
                <a:tc>
                  <a:txBody>
                    <a:bodyPr/>
                    <a:lstStyle/>
                    <a:p>
                      <a:pPr algn="ctr" fontAlgn="ctr"/>
                      <a:r>
                        <a:rPr lang="tr-TR" sz="1100" b="0" i="0" u="none" strike="noStrike">
                          <a:solidFill>
                            <a:srgbClr val="000000"/>
                          </a:solidFill>
                          <a:effectLst/>
                          <a:latin typeface="Calibri" panose="020F0502020204030204" pitchFamily="34" charset="0"/>
                        </a:rPr>
                        <a:t>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tr-TR" sz="1100" b="0" i="0" u="none" strike="noStrike">
                          <a:solidFill>
                            <a:srgbClr val="000000"/>
                          </a:solidFill>
                          <a:effectLst/>
                          <a:latin typeface="Calibri" panose="020F0502020204030204" pitchFamily="34" charset="0"/>
                        </a:rPr>
                        <a:t>0,12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panose="020F0502020204030204" pitchFamily="34" charset="0"/>
                        </a:rPr>
                        <a:t>0,12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panose="020F0502020204030204" pitchFamily="34" charset="0"/>
                        </a:rPr>
                        <a:t>0,12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panose="020F0502020204030204" pitchFamily="34" charset="0"/>
                        </a:rPr>
                        <a:t>0,12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panose="020F0502020204030204" pitchFamily="34" charset="0"/>
                        </a:rPr>
                        <a:t>0,12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429527"/>
                  </a:ext>
                </a:extLst>
              </a:tr>
              <a:tr h="182880">
                <a:tc>
                  <a:txBody>
                    <a:bodyPr/>
                    <a:lstStyle/>
                    <a:p>
                      <a:pPr algn="ctr" fontAlgn="ctr"/>
                      <a:r>
                        <a:rPr lang="tr-TR" sz="1100" b="0" i="0" u="none" strike="noStrike">
                          <a:solidFill>
                            <a:srgbClr val="000000"/>
                          </a:solidFill>
                          <a:effectLst/>
                          <a:latin typeface="Calibri" panose="020F0502020204030204" pitchFamily="34" charset="0"/>
                        </a:rPr>
                        <a:t>PV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tr-TR" sz="900" b="0" i="0" u="none" strike="noStrike" dirty="0">
                          <a:solidFill>
                            <a:srgbClr val="000000"/>
                          </a:solidFill>
                          <a:effectLst/>
                          <a:latin typeface="Calibri" panose="020F0502020204030204" pitchFamily="34" charset="0"/>
                        </a:rPr>
                        <a:t>44642,86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solidFill>
                            <a:srgbClr val="000000"/>
                          </a:solidFill>
                          <a:effectLst/>
                          <a:latin typeface="Calibri" panose="020F0502020204030204" pitchFamily="34" charset="0"/>
                        </a:rPr>
                        <a:t>39859,69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solidFill>
                            <a:srgbClr val="000000"/>
                          </a:solidFill>
                          <a:effectLst/>
                          <a:latin typeface="Calibri" panose="020F0502020204030204" pitchFamily="34" charset="0"/>
                        </a:rPr>
                        <a:t>35589,01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solidFill>
                            <a:srgbClr val="000000"/>
                          </a:solidFill>
                          <a:effectLst/>
                          <a:latin typeface="Calibri" panose="020F0502020204030204" pitchFamily="34" charset="0"/>
                        </a:rPr>
                        <a:t>31775,9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solidFill>
                            <a:srgbClr val="000000"/>
                          </a:solidFill>
                          <a:effectLst/>
                          <a:latin typeface="Calibri" panose="020F0502020204030204" pitchFamily="34" charset="0"/>
                        </a:rPr>
                        <a:t>28371,34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6581509"/>
                  </a:ext>
                </a:extLst>
              </a:tr>
            </a:tbl>
          </a:graphicData>
        </a:graphic>
      </p:graphicFrame>
      <mc:AlternateContent xmlns:mc="http://schemas.openxmlformats.org/markup-compatibility/2006" xmlns:a14="http://schemas.microsoft.com/office/drawing/2010/main">
        <mc:Choice Requires="a14">
          <p:sp>
            <p:nvSpPr>
              <p:cNvPr id="39" name="Rectangle: Rounded Corners 38">
                <a:extLst>
                  <a:ext uri="{FF2B5EF4-FFF2-40B4-BE49-F238E27FC236}">
                    <a16:creationId xmlns:a16="http://schemas.microsoft.com/office/drawing/2014/main" id="{E2A3C483-EC19-4CDE-B668-FE054DF3D69B}"/>
                  </a:ext>
                </a:extLst>
              </p:cNvPr>
              <p:cNvSpPr/>
              <p:nvPr/>
            </p:nvSpPr>
            <p:spPr>
              <a:xfrm>
                <a:off x="9707880" y="792480"/>
                <a:ext cx="1645920" cy="53842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tr-TR" sz="1200" i="1" smtClean="0">
                              <a:effectLst/>
                              <a:latin typeface="Cambria Math" panose="02040503050406030204" pitchFamily="18" charset="0"/>
                              <a:ea typeface="Calibri" panose="020F0502020204030204" pitchFamily="34" charset="0"/>
                              <a:cs typeface="Century-Book"/>
                            </a:rPr>
                          </m:ctrlPr>
                        </m:sSubPr>
                        <m:e>
                          <m:r>
                            <a:rPr lang="tr-TR" sz="1200" i="1">
                              <a:effectLst/>
                              <a:latin typeface="Cambria Math" panose="02040503050406030204" pitchFamily="18" charset="0"/>
                              <a:ea typeface="Calibri" panose="020F0502020204030204" pitchFamily="34" charset="0"/>
                              <a:cs typeface="Century-Book"/>
                            </a:rPr>
                            <m:t>𝑃𝑉</m:t>
                          </m:r>
                        </m:e>
                        <m:sub>
                          <m:r>
                            <a:rPr lang="tr-TR" sz="1200" i="1">
                              <a:effectLst/>
                              <a:latin typeface="Cambria Math" panose="02040503050406030204" pitchFamily="18" charset="0"/>
                              <a:ea typeface="Calibri" panose="020F0502020204030204" pitchFamily="34" charset="0"/>
                              <a:cs typeface="Century-Book"/>
                            </a:rPr>
                            <m:t>𝑛</m:t>
                          </m:r>
                        </m:sub>
                      </m:sSub>
                      <m:r>
                        <a:rPr lang="tr-TR" sz="1200" i="1">
                          <a:effectLst/>
                          <a:latin typeface="Cambria Math" panose="02040503050406030204" pitchFamily="18" charset="0"/>
                          <a:ea typeface="Calibri" panose="020F0502020204030204" pitchFamily="34" charset="0"/>
                          <a:cs typeface="Century-Book"/>
                        </a:rPr>
                        <m:t>=</m:t>
                      </m:r>
                      <m:r>
                        <a:rPr lang="tr-TR" sz="1200" i="1">
                          <a:effectLst/>
                          <a:latin typeface="Cambria Math" panose="02040503050406030204" pitchFamily="18" charset="0"/>
                          <a:ea typeface="Calibri" panose="020F0502020204030204" pitchFamily="34" charset="0"/>
                          <a:cs typeface="Century-Book"/>
                        </a:rPr>
                        <m:t>𝑌</m:t>
                      </m:r>
                      <m:r>
                        <a:rPr lang="tr-TR" sz="1200" i="1">
                          <a:effectLst/>
                          <a:latin typeface="Cambria Math" panose="02040503050406030204" pitchFamily="18" charset="0"/>
                          <a:ea typeface="Calibri" panose="020F0502020204030204" pitchFamily="34" charset="0"/>
                          <a:cs typeface="Century-Book"/>
                        </a:rPr>
                        <m:t>×</m:t>
                      </m:r>
                      <m:f>
                        <m:fPr>
                          <m:ctrlPr>
                            <a:rPr lang="tr-TR" sz="1200" i="1">
                              <a:effectLst/>
                              <a:latin typeface="Cambria Math" panose="02040503050406030204" pitchFamily="18" charset="0"/>
                              <a:ea typeface="Calibri" panose="020F0502020204030204" pitchFamily="34" charset="0"/>
                              <a:cs typeface="Century-Book"/>
                            </a:rPr>
                          </m:ctrlPr>
                        </m:fPr>
                        <m:num>
                          <m:r>
                            <a:rPr lang="tr-TR" sz="1200" i="1">
                              <a:effectLst/>
                              <a:latin typeface="Cambria Math" panose="02040503050406030204" pitchFamily="18" charset="0"/>
                              <a:ea typeface="Calibri" panose="020F0502020204030204" pitchFamily="34" charset="0"/>
                              <a:cs typeface="Century-Book"/>
                            </a:rPr>
                            <m:t>1</m:t>
                          </m:r>
                        </m:num>
                        <m:den>
                          <m:sSup>
                            <m:sSupPr>
                              <m:ctrlPr>
                                <a:rPr lang="tr-TR" sz="1200" i="1">
                                  <a:effectLst/>
                                  <a:latin typeface="Cambria Math" panose="02040503050406030204" pitchFamily="18" charset="0"/>
                                  <a:ea typeface="Calibri" panose="020F0502020204030204" pitchFamily="34" charset="0"/>
                                  <a:cs typeface="Century-Book"/>
                                </a:rPr>
                              </m:ctrlPr>
                            </m:sSupPr>
                            <m:e>
                              <m:r>
                                <a:rPr lang="tr-TR" sz="1200" i="1">
                                  <a:effectLst/>
                                  <a:latin typeface="Cambria Math" panose="02040503050406030204" pitchFamily="18" charset="0"/>
                                  <a:ea typeface="Calibri" panose="020F0502020204030204" pitchFamily="34" charset="0"/>
                                  <a:cs typeface="Century-Book"/>
                                </a:rPr>
                                <m:t>(1+</m:t>
                              </m:r>
                              <m:r>
                                <a:rPr lang="tr-TR" sz="1200" i="1">
                                  <a:effectLst/>
                                  <a:latin typeface="Cambria Math" panose="02040503050406030204" pitchFamily="18" charset="0"/>
                                  <a:ea typeface="Calibri" panose="020F0502020204030204" pitchFamily="34" charset="0"/>
                                  <a:cs typeface="Century-Book"/>
                                </a:rPr>
                                <m:t>𝑖</m:t>
                              </m:r>
                              <m:r>
                                <a:rPr lang="tr-TR" sz="1200" i="1">
                                  <a:effectLst/>
                                  <a:latin typeface="Cambria Math" panose="02040503050406030204" pitchFamily="18" charset="0"/>
                                  <a:ea typeface="Calibri" panose="020F0502020204030204" pitchFamily="34" charset="0"/>
                                  <a:cs typeface="Century-Book"/>
                                </a:rPr>
                                <m:t>)</m:t>
                              </m:r>
                            </m:e>
                            <m:sup>
                              <m:r>
                                <a:rPr lang="tr-TR" sz="1200" i="1">
                                  <a:effectLst/>
                                  <a:latin typeface="Cambria Math" panose="02040503050406030204" pitchFamily="18" charset="0"/>
                                  <a:ea typeface="Calibri" panose="020F0502020204030204" pitchFamily="34" charset="0"/>
                                  <a:cs typeface="Century-Book"/>
                                </a:rPr>
                                <m:t>𝑛</m:t>
                              </m:r>
                            </m:sup>
                          </m:sSup>
                        </m:den>
                      </m:f>
                    </m:oMath>
                  </m:oMathPara>
                </a14:m>
                <a:endParaRPr lang="tr-TR" sz="1200" dirty="0"/>
              </a:p>
            </p:txBody>
          </p:sp>
        </mc:Choice>
        <mc:Fallback xmlns="">
          <p:sp>
            <p:nvSpPr>
              <p:cNvPr id="39" name="Rectangle: Rounded Corners 38">
                <a:extLst>
                  <a:ext uri="{FF2B5EF4-FFF2-40B4-BE49-F238E27FC236}">
                    <a16:creationId xmlns:a16="http://schemas.microsoft.com/office/drawing/2014/main" id="{E2A3C483-EC19-4CDE-B668-FE054DF3D69B}"/>
                  </a:ext>
                </a:extLst>
              </p:cNvPr>
              <p:cNvSpPr>
                <a:spLocks noRot="1" noChangeAspect="1" noMove="1" noResize="1" noEditPoints="1" noAdjustHandles="1" noChangeArrowheads="1" noChangeShapeType="1" noTextEdit="1"/>
              </p:cNvSpPr>
              <p:nvPr/>
            </p:nvSpPr>
            <p:spPr>
              <a:xfrm>
                <a:off x="9707880" y="792480"/>
                <a:ext cx="1645920" cy="538428"/>
              </a:xfrm>
              <a:prstGeom prst="roundRect">
                <a:avLst/>
              </a:prstGeom>
              <a:blipFill>
                <a:blip r:embed="rId3"/>
                <a:stretch>
                  <a:fillRect/>
                </a:stretch>
              </a:blipFill>
            </p:spPr>
            <p:txBody>
              <a:bodyPr/>
              <a:lstStyle/>
              <a:p>
                <a:r>
                  <a:rPr lang="tr-TR">
                    <a:noFill/>
                  </a:rPr>
                  <a:t> </a:t>
                </a:r>
              </a:p>
            </p:txBody>
          </p:sp>
        </mc:Fallback>
      </mc:AlternateContent>
      <p:sp>
        <p:nvSpPr>
          <p:cNvPr id="42" name="Rectangle: Rounded Corners 41">
            <a:extLst>
              <a:ext uri="{FF2B5EF4-FFF2-40B4-BE49-F238E27FC236}">
                <a16:creationId xmlns:a16="http://schemas.microsoft.com/office/drawing/2014/main" id="{56CB033F-F4AA-4F99-A13E-286E90532E83}"/>
              </a:ext>
            </a:extLst>
          </p:cNvPr>
          <p:cNvSpPr/>
          <p:nvPr/>
        </p:nvSpPr>
        <p:spPr>
          <a:xfrm>
            <a:off x="3224784" y="5303520"/>
            <a:ext cx="2688336" cy="140208"/>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tr-TR" dirty="0"/>
          </a:p>
        </p:txBody>
      </p:sp>
      <p:sp>
        <p:nvSpPr>
          <p:cNvPr id="46" name="Oval 45">
            <a:extLst>
              <a:ext uri="{FF2B5EF4-FFF2-40B4-BE49-F238E27FC236}">
                <a16:creationId xmlns:a16="http://schemas.microsoft.com/office/drawing/2014/main" id="{C77C69FA-5FA9-42A3-8EDE-292492156D8E}"/>
              </a:ext>
            </a:extLst>
          </p:cNvPr>
          <p:cNvSpPr/>
          <p:nvPr/>
        </p:nvSpPr>
        <p:spPr>
          <a:xfrm>
            <a:off x="6031992" y="4897120"/>
            <a:ext cx="591312" cy="341376"/>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47" name="Rectangle: Rounded Corners 46">
            <a:extLst>
              <a:ext uri="{FF2B5EF4-FFF2-40B4-BE49-F238E27FC236}">
                <a16:creationId xmlns:a16="http://schemas.microsoft.com/office/drawing/2014/main" id="{095C5E3C-1EB0-4CA2-8894-529078B9234A}"/>
              </a:ext>
            </a:extLst>
          </p:cNvPr>
          <p:cNvSpPr/>
          <p:nvPr/>
        </p:nvSpPr>
        <p:spPr>
          <a:xfrm>
            <a:off x="5931317" y="4630368"/>
            <a:ext cx="827623" cy="2031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First positive</a:t>
            </a:r>
            <a:endParaRPr lang="tr-TR" sz="900" dirty="0"/>
          </a:p>
        </p:txBody>
      </p:sp>
      <p:sp>
        <p:nvSpPr>
          <p:cNvPr id="49" name="Rectangle 48">
            <a:extLst>
              <a:ext uri="{FF2B5EF4-FFF2-40B4-BE49-F238E27FC236}">
                <a16:creationId xmlns:a16="http://schemas.microsoft.com/office/drawing/2014/main" id="{979D6389-F463-4933-8ED8-261D63F03657}"/>
              </a:ext>
            </a:extLst>
          </p:cNvPr>
          <p:cNvSpPr/>
          <p:nvPr/>
        </p:nvSpPr>
        <p:spPr>
          <a:xfrm>
            <a:off x="5748528" y="5646420"/>
            <a:ext cx="2048256" cy="2673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a:t>2 years and 4 months and 24 days</a:t>
            </a:r>
            <a:endParaRPr lang="tr-TR" sz="900" dirty="0"/>
          </a:p>
        </p:txBody>
      </p:sp>
      <p:pic>
        <p:nvPicPr>
          <p:cNvPr id="50" name="Picture 49">
            <a:extLst>
              <a:ext uri="{FF2B5EF4-FFF2-40B4-BE49-F238E27FC236}">
                <a16:creationId xmlns:a16="http://schemas.microsoft.com/office/drawing/2014/main" id="{E852BA9B-1B92-4976-A05F-867F66E1795C}"/>
              </a:ext>
            </a:extLst>
          </p:cNvPr>
          <p:cNvPicPr>
            <a:picLocks noChangeAspect="1"/>
          </p:cNvPicPr>
          <p:nvPr/>
        </p:nvPicPr>
        <p:blipFill>
          <a:blip r:embed="rId4"/>
          <a:stretch>
            <a:fillRect/>
          </a:stretch>
        </p:blipFill>
        <p:spPr>
          <a:xfrm>
            <a:off x="9502140" y="5065978"/>
            <a:ext cx="1658353" cy="1208072"/>
          </a:xfrm>
          <a:prstGeom prst="rect">
            <a:avLst/>
          </a:prstGeom>
        </p:spPr>
      </p:pic>
    </p:spTree>
    <p:extLst>
      <p:ext uri="{BB962C8B-B14F-4D97-AF65-F5344CB8AC3E}">
        <p14:creationId xmlns:p14="http://schemas.microsoft.com/office/powerpoint/2010/main" val="557510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E1EE6F2-694A-40E0-9119-788AB4A44C05}"/>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6BB2C42D-B902-4765-B91D-340E0157D40D}"/>
              </a:ext>
            </a:extLst>
          </p:cNvPr>
          <p:cNvSpPr>
            <a:spLocks noGrp="1"/>
          </p:cNvSpPr>
          <p:nvPr>
            <p:ph type="sldNum" sz="quarter" idx="12"/>
          </p:nvPr>
        </p:nvSpPr>
        <p:spPr/>
        <p:txBody>
          <a:bodyPr/>
          <a:lstStyle/>
          <a:p>
            <a:fld id="{F43085E7-DD81-4654-9295-72AD80DBC430}" type="slidenum">
              <a:rPr lang="tr-TR" smtClean="0"/>
              <a:t>11</a:t>
            </a:fld>
            <a:endParaRPr lang="tr-TR"/>
          </a:p>
        </p:txBody>
      </p:sp>
      <p:pic>
        <p:nvPicPr>
          <p:cNvPr id="3" name="Picture 2">
            <a:extLst>
              <a:ext uri="{FF2B5EF4-FFF2-40B4-BE49-F238E27FC236}">
                <a16:creationId xmlns:a16="http://schemas.microsoft.com/office/drawing/2014/main" id="{FEEA70D4-6795-441F-8CB3-F8DF1AA90551}"/>
              </a:ext>
            </a:extLst>
          </p:cNvPr>
          <p:cNvPicPr>
            <a:picLocks noChangeAspect="1"/>
          </p:cNvPicPr>
          <p:nvPr/>
        </p:nvPicPr>
        <p:blipFill>
          <a:blip r:embed="rId2"/>
          <a:stretch>
            <a:fillRect/>
          </a:stretch>
        </p:blipFill>
        <p:spPr>
          <a:xfrm>
            <a:off x="381450" y="802433"/>
            <a:ext cx="11244493" cy="4656462"/>
          </a:xfrm>
          <a:prstGeom prst="rect">
            <a:avLst/>
          </a:prstGeom>
        </p:spPr>
      </p:pic>
    </p:spTree>
    <p:extLst>
      <p:ext uri="{BB962C8B-B14F-4D97-AF65-F5344CB8AC3E}">
        <p14:creationId xmlns:p14="http://schemas.microsoft.com/office/powerpoint/2010/main" val="3332381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B4712-27C3-41D0-A35D-06E3B67881CC}"/>
              </a:ext>
            </a:extLst>
          </p:cNvPr>
          <p:cNvSpPr>
            <a:spLocks noGrp="1"/>
          </p:cNvSpPr>
          <p:nvPr>
            <p:ph type="title"/>
          </p:nvPr>
        </p:nvSpPr>
        <p:spPr>
          <a:xfrm>
            <a:off x="332515" y="27169"/>
            <a:ext cx="5649909" cy="1325563"/>
          </a:xfrm>
        </p:spPr>
        <p:txBody>
          <a:bodyPr vert="horz" lIns="91440" tIns="45720" rIns="91440" bIns="45720" rtlCol="0" anchor="ctr">
            <a:normAutofit/>
          </a:bodyPr>
          <a:lstStyle/>
          <a:p>
            <a:r>
              <a:rPr lang="en-US" sz="32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4- Building the Baseline Project Plan &amp; Project Scope Statement</a:t>
            </a:r>
            <a:endParaRPr lang="tr-TR" sz="32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2692D484-5E74-4ECE-BB82-A99736A37AB2}"/>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386CA6AA-9EFF-40F3-867C-64F83F210AFB}"/>
              </a:ext>
            </a:extLst>
          </p:cNvPr>
          <p:cNvSpPr>
            <a:spLocks noGrp="1"/>
          </p:cNvSpPr>
          <p:nvPr>
            <p:ph type="sldNum" sz="quarter" idx="12"/>
          </p:nvPr>
        </p:nvSpPr>
        <p:spPr/>
        <p:txBody>
          <a:bodyPr/>
          <a:lstStyle/>
          <a:p>
            <a:fld id="{F43085E7-DD81-4654-9295-72AD80DBC430}" type="slidenum">
              <a:rPr lang="tr-TR" smtClean="0"/>
              <a:t>12</a:t>
            </a:fld>
            <a:endParaRPr lang="tr-TR"/>
          </a:p>
        </p:txBody>
      </p:sp>
      <p:sp>
        <p:nvSpPr>
          <p:cNvPr id="10" name="TextBox 9">
            <a:extLst>
              <a:ext uri="{FF2B5EF4-FFF2-40B4-BE49-F238E27FC236}">
                <a16:creationId xmlns:a16="http://schemas.microsoft.com/office/drawing/2014/main" id="{E33C3619-69A5-4285-AD35-BA2A9F84B4FE}"/>
              </a:ext>
            </a:extLst>
          </p:cNvPr>
          <p:cNvSpPr txBox="1"/>
          <p:nvPr/>
        </p:nvSpPr>
        <p:spPr>
          <a:xfrm>
            <a:off x="486194" y="1172728"/>
            <a:ext cx="5342552" cy="527029"/>
          </a:xfrm>
          <a:prstGeom prst="rect">
            <a:avLst/>
          </a:prstGeom>
        </p:spPr>
        <p:txBody>
          <a:bodyPr vert="horz" lIns="91440" tIns="45720" rIns="91440" bIns="45720" rtlCol="0" anchor="ctr">
            <a:normAutofit/>
          </a:bodyPr>
          <a:lstStyle>
            <a:lvl1pPr>
              <a:lnSpc>
                <a:spcPct val="90000"/>
              </a:lnSpc>
              <a:spcBef>
                <a:spcPct val="0"/>
              </a:spcBef>
              <a:buNone/>
              <a:defRPr sz="3600">
                <a:ln w="0">
                  <a:solidFill>
                    <a:srgbClr val="C00000"/>
                  </a:solidFill>
                </a:ln>
                <a:solidFill>
                  <a:schemeClr val="accent6"/>
                </a:solidFill>
                <a:effectLst>
                  <a:outerShdw blurRad="38100" dist="25400" dir="5400000" algn="ctr" rotWithShape="0">
                    <a:srgbClr val="6E747A">
                      <a:alpha val="43000"/>
                    </a:srgbClr>
                  </a:outerShdw>
                </a:effectLst>
                <a:latin typeface="Times New Roman" panose="02020603050405020304" pitchFamily="18" charset="0"/>
                <a:ea typeface="+mj-ea"/>
                <a:cs typeface="Times New Roman" panose="02020603050405020304" pitchFamily="18" charset="0"/>
              </a:defRPr>
            </a:lvl1pPr>
          </a:lstStyle>
          <a:p>
            <a:r>
              <a:rPr lang="en-US" sz="2800" dirty="0"/>
              <a:t>A- Project Scope Statement</a:t>
            </a:r>
            <a:endParaRPr lang="tr-TR" sz="2800" dirty="0"/>
          </a:p>
        </p:txBody>
      </p:sp>
      <p:pic>
        <p:nvPicPr>
          <p:cNvPr id="11" name="Picture 10">
            <a:extLst>
              <a:ext uri="{FF2B5EF4-FFF2-40B4-BE49-F238E27FC236}">
                <a16:creationId xmlns:a16="http://schemas.microsoft.com/office/drawing/2014/main" id="{D1161AF3-FC28-445C-9EB8-3802D8886B84}"/>
              </a:ext>
            </a:extLst>
          </p:cNvPr>
          <p:cNvPicPr>
            <a:picLocks noChangeAspect="1"/>
          </p:cNvPicPr>
          <p:nvPr/>
        </p:nvPicPr>
        <p:blipFill>
          <a:blip r:embed="rId2"/>
          <a:stretch>
            <a:fillRect/>
          </a:stretch>
        </p:blipFill>
        <p:spPr>
          <a:xfrm>
            <a:off x="486194" y="5462985"/>
            <a:ext cx="1715950" cy="808948"/>
          </a:xfrm>
          <a:prstGeom prst="rect">
            <a:avLst/>
          </a:prstGeom>
        </p:spPr>
      </p:pic>
      <p:pic>
        <p:nvPicPr>
          <p:cNvPr id="12" name="Picture 11">
            <a:extLst>
              <a:ext uri="{FF2B5EF4-FFF2-40B4-BE49-F238E27FC236}">
                <a16:creationId xmlns:a16="http://schemas.microsoft.com/office/drawing/2014/main" id="{4CB874C1-4A97-4A77-B74F-D879EC53C43C}"/>
              </a:ext>
            </a:extLst>
          </p:cNvPr>
          <p:cNvPicPr>
            <a:picLocks noChangeAspect="1"/>
          </p:cNvPicPr>
          <p:nvPr/>
        </p:nvPicPr>
        <p:blipFill>
          <a:blip r:embed="rId3"/>
          <a:stretch>
            <a:fillRect/>
          </a:stretch>
        </p:blipFill>
        <p:spPr>
          <a:xfrm>
            <a:off x="6363255" y="229852"/>
            <a:ext cx="5649909" cy="6243451"/>
          </a:xfrm>
          <a:prstGeom prst="rect">
            <a:avLst/>
          </a:prstGeom>
        </p:spPr>
      </p:pic>
      <p:pic>
        <p:nvPicPr>
          <p:cNvPr id="13" name="Picture 12">
            <a:extLst>
              <a:ext uri="{FF2B5EF4-FFF2-40B4-BE49-F238E27FC236}">
                <a16:creationId xmlns:a16="http://schemas.microsoft.com/office/drawing/2014/main" id="{4E5E2352-A68C-4395-8134-AF359BA78B5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277030" y="4201556"/>
            <a:ext cx="3284015" cy="2154794"/>
          </a:xfrm>
          <a:prstGeom prst="rect">
            <a:avLst/>
          </a:prstGeom>
        </p:spPr>
      </p:pic>
      <p:sp>
        <p:nvSpPr>
          <p:cNvPr id="14" name="TextBox 13">
            <a:extLst>
              <a:ext uri="{FF2B5EF4-FFF2-40B4-BE49-F238E27FC236}">
                <a16:creationId xmlns:a16="http://schemas.microsoft.com/office/drawing/2014/main" id="{796AA194-D1B6-4065-8C54-9EB9BE193AEC}"/>
              </a:ext>
            </a:extLst>
          </p:cNvPr>
          <p:cNvSpPr txBox="1"/>
          <p:nvPr/>
        </p:nvSpPr>
        <p:spPr>
          <a:xfrm>
            <a:off x="178836" y="1699757"/>
            <a:ext cx="6047122" cy="2800767"/>
          </a:xfrm>
          <a:prstGeom prst="rect">
            <a:avLst/>
          </a:prstGeom>
          <a:noFill/>
        </p:spPr>
        <p:txBody>
          <a:bodyPr wrap="square" rtlCol="0">
            <a:spAutoFit/>
          </a:bodyPr>
          <a:lstStyle/>
          <a:p>
            <a:pPr marL="285750" indent="-285750" algn="just">
              <a:buFont typeface="Wingdings" panose="05000000000000000000" pitchFamily="2" charset="2"/>
              <a:buChar char="Ø"/>
            </a:pPr>
            <a:r>
              <a:rPr lang="en-US" sz="1600" b="0" i="0" dirty="0">
                <a:solidFill>
                  <a:srgbClr val="333333"/>
                </a:solidFill>
                <a:effectLst/>
                <a:latin typeface="Times New Roman" panose="02020603050405020304" pitchFamily="18" charset="0"/>
                <a:cs typeface="Times New Roman" panose="02020603050405020304" pitchFamily="18" charset="0"/>
              </a:rPr>
              <a:t>A </a:t>
            </a:r>
            <a:r>
              <a:rPr lang="en-US" sz="1600" b="1" i="0" dirty="0">
                <a:solidFill>
                  <a:srgbClr val="333333"/>
                </a:solidFill>
                <a:effectLst/>
                <a:latin typeface="Times New Roman" panose="02020603050405020304" pitchFamily="18" charset="0"/>
                <a:cs typeface="Times New Roman" panose="02020603050405020304" pitchFamily="18" charset="0"/>
              </a:rPr>
              <a:t>project scope statement</a:t>
            </a:r>
            <a:r>
              <a:rPr lang="en-US" sz="1600" b="0" i="0" dirty="0">
                <a:solidFill>
                  <a:srgbClr val="333333"/>
                </a:solidFill>
                <a:effectLst/>
                <a:latin typeface="Times New Roman" panose="02020603050405020304" pitchFamily="18" charset="0"/>
                <a:cs typeface="Times New Roman" panose="02020603050405020304" pitchFamily="18" charset="0"/>
              </a:rPr>
              <a:t> provides a detailed description of the work that must be done to deliver the output of a project on time and within the allotted budget.</a:t>
            </a:r>
          </a:p>
          <a:p>
            <a:pPr marL="285750" indent="-285750" algn="just">
              <a:buFont typeface="Wingdings" panose="05000000000000000000" pitchFamily="2" charset="2"/>
              <a:buChar char="Ø"/>
            </a:pPr>
            <a:r>
              <a:rPr lang="en-US" sz="1600" b="0" i="0" dirty="0">
                <a:solidFill>
                  <a:srgbClr val="333333"/>
                </a:solidFill>
                <a:effectLst/>
                <a:latin typeface="Times New Roman" panose="02020603050405020304" pitchFamily="18" charset="0"/>
                <a:cs typeface="Times New Roman" panose="02020603050405020304" pitchFamily="18" charset="0"/>
              </a:rPr>
              <a:t>The document also places the objectives of the project and its output—which could be a product that a company is releasing to the marketplace or analysis that leadership will use to make an informed business decision—within the larger context of the organization’s goals and objectives.</a:t>
            </a:r>
          </a:p>
          <a:p>
            <a:pPr marL="285750" indent="-285750" algn="just">
              <a:buFont typeface="Wingdings" panose="05000000000000000000" pitchFamily="2" charset="2"/>
              <a:buChar char="Ø"/>
            </a:pPr>
            <a:r>
              <a:rPr lang="en-US" sz="1600" u="none" strike="noStrike" baseline="0" dirty="0">
                <a:latin typeface="Times New Roman" panose="02020603050405020304" pitchFamily="18" charset="0"/>
                <a:cs typeface="Times New Roman" panose="02020603050405020304" pitchFamily="18" charset="0"/>
              </a:rPr>
              <a:t>Prepared for </a:t>
            </a:r>
            <a:r>
              <a:rPr lang="en-US" sz="1600" u="sng" strike="noStrike" baseline="0" dirty="0">
                <a:latin typeface="Times New Roman" panose="02020603050405020304" pitchFamily="18" charset="0"/>
                <a:cs typeface="Times New Roman" panose="02020603050405020304" pitchFamily="18" charset="0"/>
              </a:rPr>
              <a:t>external and internal </a:t>
            </a:r>
            <a:r>
              <a:rPr lang="en-US" sz="1600" u="none" strike="noStrike" baseline="0" dirty="0">
                <a:latin typeface="Times New Roman" panose="02020603050405020304" pitchFamily="18" charset="0"/>
                <a:cs typeface="Times New Roman" panose="02020603050405020304" pitchFamily="18" charset="0"/>
              </a:rPr>
              <a:t>stakeholders, and</a:t>
            </a:r>
            <a:r>
              <a:rPr lang="en-US" sz="1600" b="1" u="none" strike="noStrike" baseline="0" dirty="0">
                <a:latin typeface="Times New Roman" panose="02020603050405020304" pitchFamily="18" charset="0"/>
                <a:cs typeface="Times New Roman" panose="02020603050405020304" pitchFamily="18" charset="0"/>
              </a:rPr>
              <a:t> </a:t>
            </a:r>
            <a:r>
              <a:rPr lang="en-US" sz="1600" u="none" strike="noStrike" baseline="0" dirty="0">
                <a:latin typeface="Times New Roman" panose="02020603050405020304" pitchFamily="18" charset="0"/>
                <a:cs typeface="Times New Roman" panose="02020603050405020304" pitchFamily="18" charset="0"/>
              </a:rPr>
              <a:t>outlines the objectives of the project for the customer (high-level Overview) .</a:t>
            </a:r>
            <a:endParaRPr lang="tr-TR" sz="1600" dirty="0">
              <a:latin typeface="Times New Roman" panose="02020603050405020304" pitchFamily="18" charset="0"/>
              <a:cs typeface="Times New Roman" panose="02020603050405020304" pitchFamily="18" charset="0"/>
            </a:endParaRPr>
          </a:p>
          <a:p>
            <a:pPr algn="just"/>
            <a:endParaRPr lang="tr-T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4602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D78112C-565B-4B0A-AFCC-532E3330560F}"/>
              </a:ext>
            </a:extLst>
          </p:cNvPr>
          <p:cNvSpPr>
            <a:spLocks noGrp="1"/>
          </p:cNvSpPr>
          <p:nvPr>
            <p:ph type="ftr" sz="quarter" idx="11"/>
          </p:nvPr>
        </p:nvSpPr>
        <p:spPr/>
        <p:txBody>
          <a:bodyPr/>
          <a:lstStyle/>
          <a:p>
            <a:r>
              <a:rPr lang="tr-TR" dirty="0"/>
              <a:t>IENG/MANE 372 - Chapter 4</a:t>
            </a:r>
          </a:p>
        </p:txBody>
      </p:sp>
      <p:sp>
        <p:nvSpPr>
          <p:cNvPr id="5" name="Slide Number Placeholder 4">
            <a:extLst>
              <a:ext uri="{FF2B5EF4-FFF2-40B4-BE49-F238E27FC236}">
                <a16:creationId xmlns:a16="http://schemas.microsoft.com/office/drawing/2014/main" id="{F0694035-DE57-4388-8FFB-72642D4AC487}"/>
              </a:ext>
            </a:extLst>
          </p:cNvPr>
          <p:cNvSpPr>
            <a:spLocks noGrp="1"/>
          </p:cNvSpPr>
          <p:nvPr>
            <p:ph type="sldNum" sz="quarter" idx="12"/>
          </p:nvPr>
        </p:nvSpPr>
        <p:spPr/>
        <p:txBody>
          <a:bodyPr/>
          <a:lstStyle/>
          <a:p>
            <a:fld id="{F43085E7-DD81-4654-9295-72AD80DBC430}" type="slidenum">
              <a:rPr lang="tr-TR" smtClean="0"/>
              <a:t>13</a:t>
            </a:fld>
            <a:endParaRPr lang="tr-TR"/>
          </a:p>
        </p:txBody>
      </p:sp>
      <p:sp>
        <p:nvSpPr>
          <p:cNvPr id="6" name="Content Placeholder 2">
            <a:extLst>
              <a:ext uri="{FF2B5EF4-FFF2-40B4-BE49-F238E27FC236}">
                <a16:creationId xmlns:a16="http://schemas.microsoft.com/office/drawing/2014/main" id="{F368E38E-363A-4856-AC8B-1DCA4CC3B450}"/>
              </a:ext>
            </a:extLst>
          </p:cNvPr>
          <p:cNvSpPr>
            <a:spLocks noGrp="1"/>
          </p:cNvSpPr>
          <p:nvPr>
            <p:ph idx="1"/>
          </p:nvPr>
        </p:nvSpPr>
        <p:spPr>
          <a:xfrm>
            <a:off x="580830" y="1055802"/>
            <a:ext cx="5605365" cy="5121161"/>
          </a:xfrm>
        </p:spPr>
        <p:txBody>
          <a:bodyPr>
            <a:normAutofit fontScale="62500" lnSpcReduction="20000"/>
          </a:bodyPr>
          <a:lstStyle/>
          <a:p>
            <a:pPr algn="just">
              <a:lnSpc>
                <a:spcPct val="100000"/>
              </a:lnSpc>
              <a:spcBef>
                <a:spcPts val="0"/>
              </a:spcBef>
              <a:spcAft>
                <a:spcPts val="800"/>
              </a:spcAft>
              <a:buFont typeface="Wingdings" panose="05000000000000000000" pitchFamily="2" charset="2"/>
              <a:buChar char="ü"/>
            </a:pPr>
            <a:r>
              <a:rPr lang="en-US" sz="2400" u="none" strike="noStrike" baseline="0" dirty="0">
                <a:latin typeface="Times New Roman" panose="02020603050405020304" pitchFamily="18" charset="0"/>
                <a:cs typeface="Times New Roman" panose="02020603050405020304" pitchFamily="18" charset="0"/>
              </a:rPr>
              <a:t>It is an </a:t>
            </a:r>
            <a:r>
              <a:rPr lang="en-US" sz="2400" u="sng" strike="noStrike" baseline="0" dirty="0">
                <a:latin typeface="Times New Roman" panose="02020603050405020304" pitchFamily="18" charset="0"/>
                <a:cs typeface="Times New Roman" panose="02020603050405020304" pitchFamily="18" charset="0"/>
              </a:rPr>
              <a:t>internal</a:t>
            </a:r>
            <a:r>
              <a:rPr lang="en-US" sz="2400" u="none" strike="noStrike" baseline="0" dirty="0">
                <a:latin typeface="Times New Roman" panose="02020603050405020304" pitchFamily="18" charset="0"/>
                <a:cs typeface="Times New Roman" panose="02020603050405020304" pitchFamily="18" charset="0"/>
              </a:rPr>
              <a:t> document </a:t>
            </a:r>
            <a:r>
              <a:rPr lang="en-US" sz="2400" dirty="0">
                <a:latin typeface="Times New Roman" panose="02020603050405020304" pitchFamily="18" charset="0"/>
                <a:cs typeface="Times New Roman" panose="02020603050405020304" pitchFamily="18" charset="0"/>
              </a:rPr>
              <a:t>that  </a:t>
            </a:r>
            <a:r>
              <a:rPr lang="en-US" sz="2400" i="0" u="none" strike="noStrike" baseline="0" dirty="0">
                <a:latin typeface="Times New Roman" panose="02020603050405020304" pitchFamily="18" charset="0"/>
                <a:cs typeface="Times New Roman" panose="02020603050405020304" pitchFamily="18" charset="0"/>
              </a:rPr>
              <a:t>contains the best estimate of the </a:t>
            </a:r>
            <a:r>
              <a:rPr lang="tr-TR" sz="2400" i="0" u="none" strike="noStrike" baseline="0" dirty="0">
                <a:latin typeface="Times New Roman" panose="02020603050405020304" pitchFamily="18" charset="0"/>
                <a:cs typeface="Times New Roman" panose="02020603050405020304" pitchFamily="18" charset="0"/>
              </a:rPr>
              <a:t>project’s scope, benefits, costs,</a:t>
            </a:r>
            <a:r>
              <a:rPr lang="en-US" sz="2400" i="0" u="none" strike="noStrike" baseline="0" dirty="0">
                <a:latin typeface="Times New Roman" panose="02020603050405020304" pitchFamily="18" charset="0"/>
                <a:cs typeface="Times New Roman" panose="02020603050405020304" pitchFamily="18" charset="0"/>
              </a:rPr>
              <a:t> </a:t>
            </a:r>
            <a:r>
              <a:rPr lang="tr-TR" sz="2400" i="0" u="none" strike="noStrike" baseline="0" dirty="0">
                <a:latin typeface="Times New Roman" panose="02020603050405020304" pitchFamily="18" charset="0"/>
                <a:cs typeface="Times New Roman" panose="02020603050405020304" pitchFamily="18" charset="0"/>
              </a:rPr>
              <a:t>risks, and resource requirements.</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Bef>
                <a:spcPts val="0"/>
              </a:spcBef>
              <a:spcAft>
                <a:spcPts val="800"/>
              </a:spcAft>
              <a:buFont typeface="Wingdings" panose="05000000000000000000" pitchFamily="2" charset="2"/>
              <a:buChar char="ü"/>
            </a:pP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contains all information collected and analyzed during the project</a:t>
            </a: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initiation and planning activity.  </a:t>
            </a:r>
          </a:p>
          <a:p>
            <a:pPr algn="just">
              <a:lnSpc>
                <a:spcPct val="100000"/>
              </a:lnSpc>
              <a:spcBef>
                <a:spcPts val="0"/>
              </a:spcBef>
              <a:spcAft>
                <a:spcPts val="800"/>
              </a:spcAft>
              <a:buFont typeface="Wingdings" panose="05000000000000000000" pitchFamily="2" charset="2"/>
              <a:buChar char="ü"/>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The BPP specifies detailed project activities for the next life cycle phase (systems analysis) and provides less detail for subsequent project phases . </a:t>
            </a:r>
          </a:p>
          <a:p>
            <a:pPr algn="just">
              <a:lnSpc>
                <a:spcPct val="100000"/>
              </a:lnSpc>
              <a:spcBef>
                <a:spcPts val="0"/>
              </a:spcBef>
              <a:spcAft>
                <a:spcPts val="800"/>
              </a:spcAft>
              <a:buFont typeface="Wingdings" panose="05000000000000000000" pitchFamily="2" charset="2"/>
              <a:buChar char="ü"/>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The project selection committee uses the BPP to help decide whether to continue, redirect, or cancel a project.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Bef>
                <a:spcPts val="0"/>
              </a:spcBef>
              <a:spcAft>
                <a:spcPts val="800"/>
              </a:spcAft>
              <a:buFont typeface="Wingdings" panose="05000000000000000000" pitchFamily="2" charset="2"/>
              <a:buChar char="ü"/>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If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project is </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selected, the BPP becomes the foundation document for all subsequent SDLC activities</a:t>
            </a:r>
            <a:endParaRPr lang="en-US" sz="2400" b="1" dirty="0">
              <a:latin typeface="Times New Roman" panose="02020603050405020304" pitchFamily="18" charset="0"/>
              <a:cs typeface="Times New Roman" panose="02020603050405020304" pitchFamily="18" charset="0"/>
            </a:endParaRPr>
          </a:p>
          <a:p>
            <a:pPr marL="0" indent="0" algn="l">
              <a:buNone/>
            </a:pPr>
            <a:r>
              <a:rPr lang="tr-TR" sz="2400" b="1" dirty="0">
                <a:latin typeface="Times New Roman" panose="02020603050405020304" pitchFamily="18" charset="0"/>
                <a:cs typeface="Times New Roman" panose="02020603050405020304" pitchFamily="18" charset="0"/>
              </a:rPr>
              <a:t>Objectives</a:t>
            </a:r>
          </a:p>
          <a:p>
            <a:pPr algn="l">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Assures that customer and development group have a complete understanding of the proposed system and requirements</a:t>
            </a:r>
          </a:p>
          <a:p>
            <a:pPr algn="l">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Provides sponsoring organization with a clear idea of scope, benefits and duration of </a:t>
            </a:r>
            <a:r>
              <a:rPr lang="tr-TR" sz="1800" dirty="0">
                <a:latin typeface="Times New Roman" panose="02020603050405020304" pitchFamily="18" charset="0"/>
                <a:cs typeface="Times New Roman" panose="02020603050405020304" pitchFamily="18" charset="0"/>
              </a:rPr>
              <a:t>project</a:t>
            </a:r>
            <a:endParaRPr lang="en-US" sz="1800" dirty="0">
              <a:latin typeface="Times New Roman" panose="02020603050405020304" pitchFamily="18" charset="0"/>
              <a:cs typeface="Times New Roman" panose="02020603050405020304" pitchFamily="18" charset="0"/>
            </a:endParaRPr>
          </a:p>
          <a:p>
            <a:pPr marL="0" indent="0" algn="l">
              <a:buNone/>
            </a:pPr>
            <a:r>
              <a:rPr lang="en-US" sz="2400" b="1" dirty="0">
                <a:latin typeface="Times New Roman" panose="02020603050405020304" pitchFamily="18" charset="0"/>
                <a:cs typeface="Times New Roman" panose="02020603050405020304" pitchFamily="18" charset="0"/>
              </a:rPr>
              <a:t>Four Sections of a Baseline Project </a:t>
            </a:r>
            <a:r>
              <a:rPr lang="tr-TR" sz="2400" b="1" dirty="0">
                <a:latin typeface="Times New Roman" panose="02020603050405020304" pitchFamily="18" charset="0"/>
                <a:cs typeface="Times New Roman" panose="02020603050405020304" pitchFamily="18" charset="0"/>
              </a:rPr>
              <a:t>Plan:</a:t>
            </a:r>
          </a:p>
          <a:p>
            <a:pPr marL="400050" indent="-400050" algn="l">
              <a:buFont typeface="+mj-lt"/>
              <a:buAutoNum type="romanLcPeriod"/>
            </a:pPr>
            <a:r>
              <a:rPr lang="tr-TR" sz="1800" dirty="0">
                <a:latin typeface="Times New Roman" panose="02020603050405020304" pitchFamily="18" charset="0"/>
                <a:cs typeface="Times New Roman" panose="02020603050405020304" pitchFamily="18" charset="0"/>
              </a:rPr>
              <a:t> Introduction</a:t>
            </a:r>
          </a:p>
          <a:p>
            <a:pPr marL="400050" indent="-400050" algn="l">
              <a:buFont typeface="+mj-lt"/>
              <a:buAutoNum type="romanLcPeriod"/>
            </a:pPr>
            <a:r>
              <a:rPr lang="tr-TR" sz="1800" dirty="0">
                <a:latin typeface="Times New Roman" panose="02020603050405020304" pitchFamily="18" charset="0"/>
                <a:cs typeface="Times New Roman" panose="02020603050405020304" pitchFamily="18" charset="0"/>
              </a:rPr>
              <a:t> System description</a:t>
            </a:r>
          </a:p>
          <a:p>
            <a:pPr marL="400050" indent="-400050" algn="l">
              <a:buFont typeface="+mj-lt"/>
              <a:buAutoNum type="romanLcPeriod"/>
            </a:pPr>
            <a:r>
              <a:rPr lang="tr-TR" sz="1800" dirty="0">
                <a:latin typeface="Times New Roman" panose="02020603050405020304" pitchFamily="18" charset="0"/>
                <a:cs typeface="Times New Roman" panose="02020603050405020304" pitchFamily="18" charset="0"/>
              </a:rPr>
              <a:t> Feasibility assessment</a:t>
            </a:r>
          </a:p>
          <a:p>
            <a:pPr marL="400050" indent="-400050" algn="l">
              <a:buFont typeface="+mj-lt"/>
              <a:buAutoNum type="romanLcPeriod"/>
            </a:pPr>
            <a:r>
              <a:rPr lang="tr-TR" sz="1800" dirty="0">
                <a:latin typeface="Times New Roman" panose="02020603050405020304" pitchFamily="18" charset="0"/>
                <a:cs typeface="Times New Roman" panose="02020603050405020304" pitchFamily="18" charset="0"/>
              </a:rPr>
              <a:t> Management issues</a:t>
            </a:r>
          </a:p>
        </p:txBody>
      </p:sp>
      <p:pic>
        <p:nvPicPr>
          <p:cNvPr id="7" name="Picture 6">
            <a:extLst>
              <a:ext uri="{FF2B5EF4-FFF2-40B4-BE49-F238E27FC236}">
                <a16:creationId xmlns:a16="http://schemas.microsoft.com/office/drawing/2014/main" id="{BF5C4571-D08D-416C-AEB5-EAB0261B10A7}"/>
              </a:ext>
            </a:extLst>
          </p:cNvPr>
          <p:cNvPicPr>
            <a:picLocks noChangeAspect="1"/>
          </p:cNvPicPr>
          <p:nvPr/>
        </p:nvPicPr>
        <p:blipFill>
          <a:blip r:embed="rId2"/>
          <a:stretch>
            <a:fillRect/>
          </a:stretch>
        </p:blipFill>
        <p:spPr>
          <a:xfrm>
            <a:off x="6505770" y="136525"/>
            <a:ext cx="5605366" cy="6323259"/>
          </a:xfrm>
          <a:prstGeom prst="rect">
            <a:avLst/>
          </a:prstGeom>
        </p:spPr>
      </p:pic>
      <p:sp>
        <p:nvSpPr>
          <p:cNvPr id="8" name="Title 1">
            <a:extLst>
              <a:ext uri="{FF2B5EF4-FFF2-40B4-BE49-F238E27FC236}">
                <a16:creationId xmlns:a16="http://schemas.microsoft.com/office/drawing/2014/main" id="{AF082A72-967F-4F82-A988-40023C96B549}"/>
              </a:ext>
            </a:extLst>
          </p:cNvPr>
          <p:cNvSpPr>
            <a:spLocks noGrp="1"/>
          </p:cNvSpPr>
          <p:nvPr>
            <p:ph type="title"/>
          </p:nvPr>
        </p:nvSpPr>
        <p:spPr>
          <a:xfrm>
            <a:off x="580830" y="0"/>
            <a:ext cx="5861176" cy="876415"/>
          </a:xfrm>
        </p:spPr>
        <p:txBody>
          <a:bodyPr vert="horz" lIns="91440" tIns="45720" rIns="91440" bIns="45720" rtlCol="0" anchor="ctr">
            <a:normAutofit/>
          </a:bodyPr>
          <a:lstStyle/>
          <a:p>
            <a:r>
              <a:rPr lang="en-US" sz="2800" dirty="0">
                <a:ln w="0">
                  <a:solidFill>
                    <a:srgbClr val="C00000"/>
                  </a:solidFill>
                </a:ln>
                <a:solidFill>
                  <a:schemeClr val="accent6"/>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 The Baseline Project Plan</a:t>
            </a:r>
            <a:endParaRPr lang="tr-TR" sz="2800" dirty="0">
              <a:ln w="0">
                <a:solidFill>
                  <a:srgbClr val="C00000"/>
                </a:solidFill>
              </a:ln>
              <a:solidFill>
                <a:schemeClr val="accent6"/>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2931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56E4288-4599-4F5D-BBAA-BBDA260A7473}"/>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D88661B0-7718-443E-9220-7B4D961009A0}"/>
              </a:ext>
            </a:extLst>
          </p:cNvPr>
          <p:cNvSpPr>
            <a:spLocks noGrp="1"/>
          </p:cNvSpPr>
          <p:nvPr>
            <p:ph type="sldNum" sz="quarter" idx="12"/>
          </p:nvPr>
        </p:nvSpPr>
        <p:spPr/>
        <p:txBody>
          <a:bodyPr/>
          <a:lstStyle/>
          <a:p>
            <a:fld id="{F43085E7-DD81-4654-9295-72AD80DBC430}" type="slidenum">
              <a:rPr lang="tr-TR" smtClean="0"/>
              <a:t>14</a:t>
            </a:fld>
            <a:endParaRPr lang="tr-TR"/>
          </a:p>
        </p:txBody>
      </p:sp>
      <p:pic>
        <p:nvPicPr>
          <p:cNvPr id="9" name="Picture 8">
            <a:extLst>
              <a:ext uri="{FF2B5EF4-FFF2-40B4-BE49-F238E27FC236}">
                <a16:creationId xmlns:a16="http://schemas.microsoft.com/office/drawing/2014/main" id="{8569B83C-30B3-404E-AA93-947C50CE5691}"/>
              </a:ext>
            </a:extLst>
          </p:cNvPr>
          <p:cNvPicPr>
            <a:picLocks noChangeAspect="1"/>
          </p:cNvPicPr>
          <p:nvPr/>
        </p:nvPicPr>
        <p:blipFill>
          <a:blip r:embed="rId2"/>
          <a:stretch>
            <a:fillRect/>
          </a:stretch>
        </p:blipFill>
        <p:spPr>
          <a:xfrm>
            <a:off x="205856" y="1204931"/>
            <a:ext cx="5666209" cy="4253087"/>
          </a:xfrm>
          <a:prstGeom prst="rect">
            <a:avLst/>
          </a:prstGeom>
        </p:spPr>
      </p:pic>
      <p:pic>
        <p:nvPicPr>
          <p:cNvPr id="10" name="Picture 9">
            <a:extLst>
              <a:ext uri="{FF2B5EF4-FFF2-40B4-BE49-F238E27FC236}">
                <a16:creationId xmlns:a16="http://schemas.microsoft.com/office/drawing/2014/main" id="{72C0D4EF-3B0D-45C9-9477-441DBBB82E7C}"/>
              </a:ext>
            </a:extLst>
          </p:cNvPr>
          <p:cNvPicPr>
            <a:picLocks noChangeAspect="1"/>
          </p:cNvPicPr>
          <p:nvPr/>
        </p:nvPicPr>
        <p:blipFill>
          <a:blip r:embed="rId3"/>
          <a:stretch>
            <a:fillRect/>
          </a:stretch>
        </p:blipFill>
        <p:spPr>
          <a:xfrm>
            <a:off x="6008630" y="626811"/>
            <a:ext cx="5977514" cy="5604377"/>
          </a:xfrm>
          <a:prstGeom prst="rect">
            <a:avLst/>
          </a:prstGeom>
        </p:spPr>
      </p:pic>
    </p:spTree>
    <p:extLst>
      <p:ext uri="{BB962C8B-B14F-4D97-AF65-F5344CB8AC3E}">
        <p14:creationId xmlns:p14="http://schemas.microsoft.com/office/powerpoint/2010/main" val="2778704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B4712-27C3-41D0-A35D-06E3B67881CC}"/>
              </a:ext>
            </a:extLst>
          </p:cNvPr>
          <p:cNvSpPr>
            <a:spLocks noGrp="1"/>
          </p:cNvSpPr>
          <p:nvPr>
            <p:ph type="title"/>
          </p:nvPr>
        </p:nvSpPr>
        <p:spPr>
          <a:xfrm>
            <a:off x="530293" y="85202"/>
            <a:ext cx="9052246" cy="1325563"/>
          </a:xfrm>
        </p:spPr>
        <p:txBody>
          <a:bodyPr vert="horz" lIns="91440" tIns="45720" rIns="91440" bIns="45720" rtlCol="0" anchor="ctr">
            <a:normAutofit/>
          </a:bodyPr>
          <a:lstStyle/>
          <a:p>
            <a:r>
              <a:rPr lang="en-US"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5- Reviewing the Baseline Project Plan</a:t>
            </a:r>
            <a:endParaRPr lang="tr-TR"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C57D192-E214-4A80-BC88-F632585F27CD}"/>
              </a:ext>
            </a:extLst>
          </p:cNvPr>
          <p:cNvSpPr>
            <a:spLocks noGrp="1"/>
          </p:cNvSpPr>
          <p:nvPr>
            <p:ph idx="1"/>
          </p:nvPr>
        </p:nvSpPr>
        <p:spPr>
          <a:xfrm>
            <a:off x="530293" y="1280160"/>
            <a:ext cx="5362507" cy="4896803"/>
          </a:xfrm>
        </p:spPr>
        <p:txBody>
          <a:bodyPr>
            <a:normAutofit/>
          </a:bodyPr>
          <a:lstStyle/>
          <a:p>
            <a:pPr marL="0" indent="0" algn="l">
              <a:buNone/>
            </a:pPr>
            <a:r>
              <a:rPr lang="tr-TR" sz="2400" b="1" dirty="0">
                <a:solidFill>
                  <a:schemeClr val="accent5">
                    <a:lumMod val="75000"/>
                  </a:schemeClr>
                </a:solidFill>
                <a:latin typeface="Times New Roman" panose="02020603050405020304" pitchFamily="18" charset="0"/>
                <a:cs typeface="Times New Roman" panose="02020603050405020304" pitchFamily="18" charset="0"/>
              </a:rPr>
              <a:t>Objectives</a:t>
            </a:r>
          </a:p>
          <a:p>
            <a:pPr algn="l">
              <a:buFont typeface="Wingdings" panose="05000000000000000000" pitchFamily="2" charset="2"/>
              <a:buChar char="ü"/>
            </a:pPr>
            <a:r>
              <a:rPr lang="tr-TR" sz="1800" dirty="0">
                <a:latin typeface="Times New Roman" panose="02020603050405020304" pitchFamily="18" charset="0"/>
                <a:cs typeface="Times New Roman" panose="02020603050405020304" pitchFamily="18" charset="0"/>
              </a:rPr>
              <a:t>Assure conformity to organizational</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standards</a:t>
            </a:r>
          </a:p>
          <a:p>
            <a:pPr algn="l">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 All parties agree to continue with project</a:t>
            </a:r>
          </a:p>
          <a:p>
            <a:pPr marL="0" indent="0">
              <a:buNone/>
            </a:pPr>
            <a:r>
              <a:rPr lang="en-US" sz="2400" b="1" dirty="0">
                <a:solidFill>
                  <a:schemeClr val="accent5">
                    <a:lumMod val="75000"/>
                  </a:schemeClr>
                </a:solidFill>
                <a:latin typeface="Times New Roman" panose="02020603050405020304" pitchFamily="18" charset="0"/>
                <a:cs typeface="Times New Roman" panose="02020603050405020304" pitchFamily="18" charset="0"/>
              </a:rPr>
              <a:t>Method for Reviewing: </a:t>
            </a:r>
          </a:p>
          <a:p>
            <a:pPr algn="l">
              <a:buFont typeface="Wingdings" panose="05000000000000000000" pitchFamily="2" charset="2"/>
              <a:buChar char="Ø"/>
            </a:pPr>
            <a:r>
              <a:rPr lang="tr-TR" sz="1800" b="1" dirty="0">
                <a:latin typeface="Times New Roman" panose="02020603050405020304" pitchFamily="18" charset="0"/>
                <a:cs typeface="Times New Roman" panose="02020603050405020304" pitchFamily="18" charset="0"/>
              </a:rPr>
              <a:t>Walkthrough</a:t>
            </a:r>
            <a:r>
              <a:rPr lang="en-US" sz="1800" b="1" dirty="0">
                <a:latin typeface="Times New Roman" panose="02020603050405020304" pitchFamily="18" charset="0"/>
                <a:cs typeface="Times New Roman" panose="02020603050405020304" pitchFamily="18" charset="0"/>
              </a:rPr>
              <a:t> : </a:t>
            </a:r>
            <a:r>
              <a:rPr lang="en-US" sz="1800" dirty="0">
                <a:latin typeface="Times New Roman" panose="02020603050405020304" pitchFamily="18" charset="0"/>
                <a:cs typeface="Times New Roman" panose="02020603050405020304" pitchFamily="18" charset="0"/>
              </a:rPr>
              <a:t>A </a:t>
            </a:r>
            <a:r>
              <a:rPr lang="en-US" sz="1800" u="sng" dirty="0">
                <a:latin typeface="Times New Roman" panose="02020603050405020304" pitchFamily="18" charset="0"/>
                <a:cs typeface="Times New Roman" panose="02020603050405020304" pitchFamily="18" charset="0"/>
              </a:rPr>
              <a:t>peer group </a:t>
            </a:r>
            <a:r>
              <a:rPr lang="en-US" sz="1800" dirty="0">
                <a:latin typeface="Times New Roman" panose="02020603050405020304" pitchFamily="18" charset="0"/>
                <a:cs typeface="Times New Roman" panose="02020603050405020304" pitchFamily="18" charset="0"/>
              </a:rPr>
              <a:t>review of any </a:t>
            </a:r>
            <a:r>
              <a:rPr lang="tr-TR" sz="1800" dirty="0">
                <a:latin typeface="Times New Roman" panose="02020603050405020304" pitchFamily="18" charset="0"/>
                <a:cs typeface="Times New Roman" panose="02020603050405020304" pitchFamily="18" charset="0"/>
              </a:rPr>
              <a:t>product created during the</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systems development process;</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also called a structured</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walkthrough.</a:t>
            </a:r>
            <a:r>
              <a:rPr lang="en-US" sz="1800" dirty="0">
                <a:latin typeface="Times New Roman" panose="02020603050405020304" pitchFamily="18" charset="0"/>
                <a:cs typeface="Times New Roman" panose="02020603050405020304" pitchFamily="18" charset="0"/>
              </a:rPr>
              <a:t> They have a specific agenda and shown on the project schedule. </a:t>
            </a:r>
          </a:p>
          <a:p>
            <a:pPr algn="l">
              <a:buFont typeface="Wingdings" panose="05000000000000000000" pitchFamily="2" charset="2"/>
              <a:buChar char="Ø"/>
            </a:pPr>
            <a:r>
              <a:rPr lang="en-US" sz="1800" b="1" dirty="0">
                <a:latin typeface="Times New Roman" panose="02020603050405020304" pitchFamily="18" charset="0"/>
                <a:cs typeface="Times New Roman" panose="02020603050405020304" pitchFamily="18" charset="0"/>
              </a:rPr>
              <a:t>Advantage:</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to ensure</a:t>
            </a:r>
            <a:r>
              <a:rPr lang="en-US" sz="1800" dirty="0">
                <a:latin typeface="Times New Roman" panose="02020603050405020304" pitchFamily="18" charset="0"/>
                <a:cs typeface="Times New Roman" panose="02020603050405020304" pitchFamily="18" charset="0"/>
              </a:rPr>
              <a:t> that formal review points occur during the project</a:t>
            </a:r>
          </a:p>
          <a:p>
            <a:pPr algn="l">
              <a:buFont typeface="Wingdings" panose="05000000000000000000" pitchFamily="2" charset="2"/>
              <a:buChar char="Ø"/>
            </a:pPr>
            <a:r>
              <a:rPr lang="tr-TR" sz="1800" b="1" dirty="0">
                <a:latin typeface="Times New Roman" panose="02020603050405020304" pitchFamily="18" charset="0"/>
                <a:cs typeface="Times New Roman" panose="02020603050405020304" pitchFamily="18" charset="0"/>
              </a:rPr>
              <a:t>Activities</a:t>
            </a:r>
          </a:p>
          <a:p>
            <a:pPr algn="l">
              <a:buFont typeface="Wingdings" panose="05000000000000000000" pitchFamily="2" charset="2"/>
              <a:buChar char="§"/>
            </a:pPr>
            <a:r>
              <a:rPr lang="tr-TR" sz="1800" dirty="0">
                <a:latin typeface="Times New Roman" panose="02020603050405020304" pitchFamily="18" charset="0"/>
                <a:cs typeface="Times New Roman" panose="02020603050405020304" pitchFamily="18" charset="0"/>
              </a:rPr>
              <a:t>Walkthrough review form</a:t>
            </a:r>
          </a:p>
          <a:p>
            <a:pPr algn="l">
              <a:buFont typeface="Wingdings" panose="05000000000000000000" pitchFamily="2" charset="2"/>
              <a:buChar char="§"/>
            </a:pPr>
            <a:r>
              <a:rPr lang="tr-TR" sz="1800" dirty="0">
                <a:latin typeface="Times New Roman" panose="02020603050405020304" pitchFamily="18" charset="0"/>
                <a:cs typeface="Times New Roman" panose="02020603050405020304" pitchFamily="18" charset="0"/>
              </a:rPr>
              <a:t> Individuals polled</a:t>
            </a:r>
          </a:p>
          <a:p>
            <a:pPr algn="l">
              <a:buFont typeface="Wingdings" panose="05000000000000000000" pitchFamily="2" charset="2"/>
              <a:buChar char="§"/>
            </a:pPr>
            <a:r>
              <a:rPr lang="tr-TR" sz="1800" dirty="0">
                <a:latin typeface="Times New Roman" panose="02020603050405020304" pitchFamily="18" charset="0"/>
                <a:cs typeface="Times New Roman" panose="02020603050405020304" pitchFamily="18" charset="0"/>
              </a:rPr>
              <a:t> Walkthrough action list</a:t>
            </a:r>
            <a:endParaRPr lang="en-US"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2692D484-5E74-4ECE-BB82-A99736A37AB2}"/>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386CA6AA-9EFF-40F3-867C-64F83F210AFB}"/>
              </a:ext>
            </a:extLst>
          </p:cNvPr>
          <p:cNvSpPr>
            <a:spLocks noGrp="1"/>
          </p:cNvSpPr>
          <p:nvPr>
            <p:ph type="sldNum" sz="quarter" idx="12"/>
          </p:nvPr>
        </p:nvSpPr>
        <p:spPr/>
        <p:txBody>
          <a:bodyPr/>
          <a:lstStyle/>
          <a:p>
            <a:fld id="{F43085E7-DD81-4654-9295-72AD80DBC430}" type="slidenum">
              <a:rPr lang="tr-TR" smtClean="0"/>
              <a:t>15</a:t>
            </a:fld>
            <a:endParaRPr lang="tr-TR"/>
          </a:p>
        </p:txBody>
      </p:sp>
      <p:sp>
        <p:nvSpPr>
          <p:cNvPr id="8" name="Content Placeholder 2">
            <a:extLst>
              <a:ext uri="{FF2B5EF4-FFF2-40B4-BE49-F238E27FC236}">
                <a16:creationId xmlns:a16="http://schemas.microsoft.com/office/drawing/2014/main" id="{0E2750AB-407A-49FD-8A21-305C47371B1E}"/>
              </a:ext>
            </a:extLst>
          </p:cNvPr>
          <p:cNvSpPr txBox="1">
            <a:spLocks/>
          </p:cNvSpPr>
          <p:nvPr/>
        </p:nvSpPr>
        <p:spPr>
          <a:xfrm>
            <a:off x="6156960" y="1747520"/>
            <a:ext cx="5840027" cy="451072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tr-TR" sz="1800" b="1" dirty="0">
                <a:latin typeface="Times New Roman" panose="02020603050405020304" pitchFamily="18" charset="0"/>
                <a:cs typeface="Times New Roman" panose="02020603050405020304" pitchFamily="18" charset="0"/>
              </a:rPr>
              <a:t>Participants</a:t>
            </a:r>
          </a:p>
          <a:p>
            <a:pPr>
              <a:buFont typeface="Wingdings" panose="05000000000000000000" pitchFamily="2" charset="2"/>
              <a:buChar char="§"/>
            </a:pPr>
            <a:r>
              <a:rPr lang="tr-TR" sz="1800" dirty="0">
                <a:latin typeface="Times New Roman" panose="02020603050405020304" pitchFamily="18" charset="0"/>
                <a:cs typeface="Times New Roman" panose="02020603050405020304" pitchFamily="18" charset="0"/>
              </a:rPr>
              <a:t> Coordinator</a:t>
            </a:r>
            <a:r>
              <a:rPr lang="en-US" sz="1800" dirty="0">
                <a:latin typeface="Times New Roman" panose="02020603050405020304" pitchFamily="18" charset="0"/>
                <a:cs typeface="Times New Roman" panose="02020603050405020304" pitchFamily="18" charset="0"/>
              </a:rPr>
              <a:t> : plans the meeting and facilitates </a:t>
            </a:r>
            <a:r>
              <a:rPr lang="tr-TR" sz="1800" dirty="0">
                <a:latin typeface="Times New Roman" panose="02020603050405020304" pitchFamily="18" charset="0"/>
                <a:cs typeface="Times New Roman" panose="02020603050405020304" pitchFamily="18" charset="0"/>
              </a:rPr>
              <a:t>discussions.</a:t>
            </a:r>
          </a:p>
          <a:p>
            <a:pPr>
              <a:buFont typeface="Wingdings" panose="05000000000000000000" pitchFamily="2" charset="2"/>
              <a:buChar char="§"/>
            </a:pPr>
            <a:r>
              <a:rPr lang="tr-TR" sz="1800" dirty="0">
                <a:latin typeface="Times New Roman" panose="02020603050405020304" pitchFamily="18" charset="0"/>
                <a:cs typeface="Times New Roman" panose="02020603050405020304" pitchFamily="18" charset="0"/>
              </a:rPr>
              <a:t> Presenter</a:t>
            </a:r>
            <a:r>
              <a:rPr lang="en-US" sz="1800" dirty="0">
                <a:latin typeface="Times New Roman" panose="02020603050405020304" pitchFamily="18" charset="0"/>
                <a:cs typeface="Times New Roman" panose="02020603050405020304" pitchFamily="18" charset="0"/>
              </a:rPr>
              <a:t> : describes the work product to the group</a:t>
            </a:r>
            <a:endParaRPr lang="tr-TR" sz="1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tr-TR" sz="1800" dirty="0">
                <a:latin typeface="Times New Roman" panose="02020603050405020304" pitchFamily="18" charset="0"/>
                <a:cs typeface="Times New Roman" panose="02020603050405020304" pitchFamily="18" charset="0"/>
              </a:rPr>
              <a:t> User</a:t>
            </a:r>
            <a:r>
              <a:rPr lang="en-US" sz="1800" dirty="0">
                <a:latin typeface="Times New Roman" panose="02020603050405020304" pitchFamily="18" charset="0"/>
                <a:cs typeface="Times New Roman" panose="02020603050405020304" pitchFamily="18" charset="0"/>
              </a:rPr>
              <a:t> : makes sure that the product meets the needs of the customers</a:t>
            </a:r>
            <a:endParaRPr lang="tr-TR" sz="1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tr-TR" sz="1800" dirty="0">
                <a:latin typeface="Times New Roman" panose="02020603050405020304" pitchFamily="18" charset="0"/>
                <a:cs typeface="Times New Roman" panose="02020603050405020304" pitchFamily="18" charset="0"/>
              </a:rPr>
              <a:t> Secretary</a:t>
            </a:r>
            <a:r>
              <a:rPr lang="en-US" sz="1800" dirty="0">
                <a:latin typeface="Times New Roman" panose="02020603050405020304" pitchFamily="18" charset="0"/>
                <a:cs typeface="Times New Roman" panose="02020603050405020304" pitchFamily="18" charset="0"/>
              </a:rPr>
              <a:t> : takes notes and records decisions or </a:t>
            </a:r>
            <a:r>
              <a:rPr lang="tr-TR" sz="1800" dirty="0">
                <a:latin typeface="Times New Roman" panose="02020603050405020304" pitchFamily="18" charset="0"/>
                <a:cs typeface="Times New Roman" panose="02020603050405020304" pitchFamily="18" charset="0"/>
              </a:rPr>
              <a:t>recommendations</a:t>
            </a:r>
          </a:p>
          <a:p>
            <a:pPr>
              <a:buFont typeface="Wingdings" panose="05000000000000000000" pitchFamily="2" charset="2"/>
              <a:buChar char="§"/>
            </a:pPr>
            <a:r>
              <a:rPr lang="tr-TR" sz="1800" dirty="0">
                <a:latin typeface="Times New Roman" panose="02020603050405020304" pitchFamily="18" charset="0"/>
                <a:cs typeface="Times New Roman" panose="02020603050405020304" pitchFamily="18" charset="0"/>
              </a:rPr>
              <a:t> Standard Bearer</a:t>
            </a:r>
            <a:r>
              <a:rPr lang="en-US" sz="1800" dirty="0">
                <a:latin typeface="Times New Roman" panose="02020603050405020304" pitchFamily="18" charset="0"/>
                <a:cs typeface="Times New Roman" panose="02020603050405020304" pitchFamily="18" charset="0"/>
              </a:rPr>
              <a:t> : ensures that the work product adheres </a:t>
            </a:r>
            <a:r>
              <a:rPr lang="tr-TR" sz="1800" dirty="0">
                <a:latin typeface="Times New Roman" panose="02020603050405020304" pitchFamily="18" charset="0"/>
                <a:cs typeface="Times New Roman" panose="02020603050405020304" pitchFamily="18" charset="0"/>
              </a:rPr>
              <a:t>to organizational technical standards</a:t>
            </a:r>
          </a:p>
          <a:p>
            <a:pPr>
              <a:buFont typeface="Wingdings" panose="05000000000000000000" pitchFamily="2" charset="2"/>
              <a:buChar char="§"/>
            </a:pPr>
            <a:r>
              <a:rPr lang="tr-TR" sz="1800" dirty="0">
                <a:latin typeface="Times New Roman" panose="02020603050405020304" pitchFamily="18" charset="0"/>
                <a:cs typeface="Times New Roman" panose="02020603050405020304" pitchFamily="18" charset="0"/>
              </a:rPr>
              <a:t> Maintenance Oracle</a:t>
            </a:r>
            <a:r>
              <a:rPr lang="en-US" sz="1800" dirty="0">
                <a:latin typeface="Times New Roman" panose="02020603050405020304" pitchFamily="18" charset="0"/>
                <a:cs typeface="Times New Roman" panose="02020603050405020304" pitchFamily="18" charset="0"/>
              </a:rPr>
              <a:t> : </a:t>
            </a:r>
            <a:r>
              <a:rPr lang="tr-TR" sz="1800" dirty="0">
                <a:latin typeface="Times New Roman" panose="02020603050405020304" pitchFamily="18" charset="0"/>
                <a:cs typeface="Times New Roman" panose="02020603050405020304" pitchFamily="18" charset="0"/>
              </a:rPr>
              <a:t>make the system and</a:t>
            </a:r>
            <a:r>
              <a:rPr lang="en-US" sz="1800" dirty="0">
                <a:latin typeface="Times New Roman" panose="02020603050405020304" pitchFamily="18" charset="0"/>
                <a:cs typeface="Times New Roman" panose="02020603050405020304" pitchFamily="18" charset="0"/>
              </a:rPr>
              <a:t> its documentation easy to maintain.</a:t>
            </a:r>
          </a:p>
          <a:p>
            <a:pPr>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In addition to reviewing the BPP, the walkthrough  meetings can be used for  </a:t>
            </a:r>
            <a:r>
              <a:rPr lang="tr-TR" sz="1800" dirty="0">
                <a:latin typeface="Times New Roman" panose="02020603050405020304" pitchFamily="18" charset="0"/>
                <a:cs typeface="Times New Roman" panose="02020603050405020304" pitchFamily="18" charset="0"/>
              </a:rPr>
              <a:t>System specifications</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 Logical and physical designs</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Code or program segments</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Test procedures and results</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Manuals and documentation</a:t>
            </a:r>
            <a:r>
              <a:rPr lang="en-US"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64766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24BE0-CFF4-42D0-8E7B-E57BAA669C4E}"/>
              </a:ext>
            </a:extLst>
          </p:cNvPr>
          <p:cNvSpPr>
            <a:spLocks noGrp="1"/>
          </p:cNvSpPr>
          <p:nvPr>
            <p:ph type="title"/>
          </p:nvPr>
        </p:nvSpPr>
        <p:spPr>
          <a:xfrm>
            <a:off x="423421" y="335421"/>
            <a:ext cx="10515600" cy="530421"/>
          </a:xfrm>
        </p:spPr>
        <p:txBody>
          <a:bodyPr vert="horz" lIns="91440" tIns="45720" rIns="91440" bIns="45720" rtlCol="0" anchor="ctr">
            <a:normAutofit fontScale="90000"/>
          </a:bodyPr>
          <a:lstStyle/>
          <a:p>
            <a:r>
              <a:rPr lang="en-US"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6 –</a:t>
            </a:r>
            <a:r>
              <a:rPr lang="tr-TR"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Internet-based electronic commerce</a:t>
            </a:r>
            <a:r>
              <a:rPr lang="en-US"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tr-TR"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application</a:t>
            </a:r>
            <a:br>
              <a:rPr lang="en-US" sz="2000" b="1" i="0" u="none" strike="noStrike" baseline="0" dirty="0">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br>
            <a:endParaRPr lang="tr-TR"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A6C9090-D656-4457-9448-68F127241323}"/>
              </a:ext>
            </a:extLst>
          </p:cNvPr>
          <p:cNvSpPr>
            <a:spLocks noGrp="1"/>
          </p:cNvSpPr>
          <p:nvPr>
            <p:ph idx="1"/>
          </p:nvPr>
        </p:nvSpPr>
        <p:spPr>
          <a:xfrm>
            <a:off x="657226" y="863077"/>
            <a:ext cx="5438774" cy="2565923"/>
          </a:xfrm>
        </p:spPr>
        <p:txBody>
          <a:bodyPr>
            <a:normAutofit fontScale="85000" lnSpcReduction="20000"/>
          </a:bodyPr>
          <a:lstStyle/>
          <a:p>
            <a:pPr algn="just">
              <a:buFont typeface="Wingdings" panose="05000000000000000000" pitchFamily="2" charset="2"/>
              <a:buChar char="q"/>
            </a:pPr>
            <a:r>
              <a:rPr lang="tr-TR" sz="1800" dirty="0">
                <a:latin typeface="Times New Roman" panose="02020603050405020304" pitchFamily="18" charset="0"/>
                <a:cs typeface="Times New Roman" panose="02020603050405020304" pitchFamily="18" charset="0"/>
              </a:rPr>
              <a:t>Development process for Internet</a:t>
            </a:r>
            <a:r>
              <a:rPr lang="en-US" sz="1800" dirty="0">
                <a:latin typeface="Times New Roman" panose="02020603050405020304" pitchFamily="18" charset="0"/>
                <a:cs typeface="Times New Roman" panose="02020603050405020304" pitchFamily="18" charset="0"/>
              </a:rPr>
              <a:t> projects is no different than other </a:t>
            </a:r>
            <a:r>
              <a:rPr lang="tr-TR" sz="1800" dirty="0">
                <a:latin typeface="Times New Roman" panose="02020603050405020304" pitchFamily="18" charset="0"/>
                <a:cs typeface="Times New Roman" panose="02020603050405020304" pitchFamily="18" charset="0"/>
              </a:rPr>
              <a:t>projects</a:t>
            </a:r>
          </a:p>
          <a:p>
            <a:pPr algn="l">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Special issues need to be taken into </a:t>
            </a:r>
            <a:r>
              <a:rPr lang="tr-TR" sz="1800" dirty="0">
                <a:latin typeface="Times New Roman" panose="02020603050405020304" pitchFamily="18" charset="0"/>
                <a:cs typeface="Times New Roman" panose="02020603050405020304" pitchFamily="18" charset="0"/>
              </a:rPr>
              <a:t>account</a:t>
            </a:r>
            <a:endParaRPr lang="en-US" sz="1800"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q"/>
            </a:pPr>
            <a:r>
              <a:rPr lang="tr-TR" sz="1800" dirty="0">
                <a:latin typeface="Times New Roman" panose="02020603050405020304" pitchFamily="18" charset="0"/>
                <a:cs typeface="Times New Roman" panose="02020603050405020304" pitchFamily="18" charset="0"/>
              </a:rPr>
              <a:t>Electronic commerce (EC)</a:t>
            </a:r>
          </a:p>
          <a:p>
            <a:pPr algn="l">
              <a:buFont typeface="Wingdings" panose="05000000000000000000" pitchFamily="2" charset="2"/>
              <a:buChar char="Ø"/>
            </a:pPr>
            <a:r>
              <a:rPr lang="tr-TR" sz="1800" dirty="0">
                <a:latin typeface="Times New Roman" panose="02020603050405020304" pitchFamily="18" charset="0"/>
                <a:cs typeface="Times New Roman" panose="02020603050405020304" pitchFamily="18" charset="0"/>
              </a:rPr>
              <a:t>Internet-based communication</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and other technologies that</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support day-to-day business</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activities</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communicating with customers</a:t>
            </a:r>
            <a:r>
              <a:rPr lang="en-US" sz="1800" dirty="0">
                <a:latin typeface="Times New Roman" panose="02020603050405020304" pitchFamily="18" charset="0"/>
                <a:cs typeface="Times New Roman" panose="02020603050405020304" pitchFamily="18" charset="0"/>
              </a:rPr>
              <a:t> and selling goods and services online) </a:t>
            </a:r>
            <a:r>
              <a:rPr lang="tr-TR" sz="1800" dirty="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EC can also refer to the use of non-Internet technologies such as telephone voice-messaging systems.</a:t>
            </a:r>
          </a:p>
          <a:p>
            <a:pPr algn="l">
              <a:buFont typeface="Wingdings" panose="05000000000000000000" pitchFamily="2" charset="2"/>
              <a:buChar char="Ø"/>
            </a:pPr>
            <a:r>
              <a:rPr lang="tr-TR" sz="1800" dirty="0">
                <a:latin typeface="Times New Roman" panose="02020603050405020304" pitchFamily="18" charset="0"/>
                <a:cs typeface="Times New Roman" panose="02020603050405020304" pitchFamily="18" charset="0"/>
              </a:rPr>
              <a:t>The three</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classes of Internet EC applications are Internet, intranet, and extranet</a:t>
            </a:r>
            <a:endParaRPr lang="en-US" sz="1800"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9994E2C-C3B6-4523-A6AE-5701B46CF7A5}"/>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2EFF9E59-6692-405E-A680-AD9DA970B956}"/>
              </a:ext>
            </a:extLst>
          </p:cNvPr>
          <p:cNvSpPr>
            <a:spLocks noGrp="1"/>
          </p:cNvSpPr>
          <p:nvPr>
            <p:ph type="sldNum" sz="quarter" idx="12"/>
          </p:nvPr>
        </p:nvSpPr>
        <p:spPr/>
        <p:txBody>
          <a:bodyPr/>
          <a:lstStyle/>
          <a:p>
            <a:fld id="{F43085E7-DD81-4654-9295-72AD80DBC430}" type="slidenum">
              <a:rPr lang="tr-TR" smtClean="0"/>
              <a:t>16</a:t>
            </a:fld>
            <a:endParaRPr lang="tr-TR" dirty="0"/>
          </a:p>
        </p:txBody>
      </p:sp>
      <p:sp>
        <p:nvSpPr>
          <p:cNvPr id="6" name="Content Placeholder 2">
            <a:extLst>
              <a:ext uri="{FF2B5EF4-FFF2-40B4-BE49-F238E27FC236}">
                <a16:creationId xmlns:a16="http://schemas.microsoft.com/office/drawing/2014/main" id="{7B787720-9170-48E6-99B2-15D2FB9CB222}"/>
              </a:ext>
            </a:extLst>
          </p:cNvPr>
          <p:cNvSpPr txBox="1">
            <a:spLocks/>
          </p:cNvSpPr>
          <p:nvPr/>
        </p:nvSpPr>
        <p:spPr>
          <a:xfrm>
            <a:off x="7078155" y="895546"/>
            <a:ext cx="4573375" cy="332766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800" b="1" dirty="0">
                <a:latin typeface="Times New Roman" panose="02020603050405020304" pitchFamily="18" charset="0"/>
                <a:cs typeface="Times New Roman" panose="02020603050405020304" pitchFamily="18" charset="0"/>
              </a:rPr>
              <a:t>A. </a:t>
            </a:r>
            <a:r>
              <a:rPr lang="tr-TR" sz="1800" b="1" dirty="0">
                <a:latin typeface="Times New Roman" panose="02020603050405020304" pitchFamily="18" charset="0"/>
                <a:cs typeface="Times New Roman" panose="02020603050405020304" pitchFamily="18" charset="0"/>
              </a:rPr>
              <a:t>Internet</a:t>
            </a:r>
          </a:p>
          <a:p>
            <a:pPr marL="0" indent="0" algn="just">
              <a:buFont typeface="Arial" panose="020B0604020202020204" pitchFamily="34" charset="0"/>
              <a:buNone/>
            </a:pPr>
            <a:r>
              <a:rPr lang="tr-TR" sz="1800" dirty="0">
                <a:latin typeface="Times New Roman" panose="02020603050405020304" pitchFamily="18" charset="0"/>
                <a:cs typeface="Times New Roman" panose="02020603050405020304" pitchFamily="18" charset="0"/>
              </a:rPr>
              <a:t>A network of interconnected</a:t>
            </a:r>
            <a:r>
              <a:rPr lang="en-US" sz="1800" dirty="0">
                <a:latin typeface="Times New Roman" panose="02020603050405020304" pitchFamily="18" charset="0"/>
                <a:cs typeface="Times New Roman" panose="02020603050405020304" pitchFamily="18" charset="0"/>
              </a:rPr>
              <a:t> individual networks that use a </a:t>
            </a:r>
            <a:r>
              <a:rPr lang="tr-TR" sz="1800" dirty="0">
                <a:latin typeface="Times New Roman" panose="02020603050405020304" pitchFamily="18" charset="0"/>
                <a:cs typeface="Times New Roman" panose="02020603050405020304" pitchFamily="18" charset="0"/>
              </a:rPr>
              <a:t>common protocol to communicate</a:t>
            </a:r>
            <a:r>
              <a:rPr lang="en-US" sz="1800" dirty="0">
                <a:latin typeface="Times New Roman" panose="02020603050405020304" pitchFamily="18" charset="0"/>
                <a:cs typeface="Times New Roman" panose="02020603050405020304" pitchFamily="18" charset="0"/>
              </a:rPr>
              <a:t> with each other (</a:t>
            </a:r>
            <a:r>
              <a:rPr lang="tr-TR" sz="1800" i="1" dirty="0">
                <a:latin typeface="Times New Roman" panose="02020603050405020304" pitchFamily="18" charset="0"/>
                <a:cs typeface="Times New Roman" panose="02020603050405020304" pitchFamily="18" charset="0"/>
              </a:rPr>
              <a:t>TCP/IP </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transmission</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control protocol/Internet protocol)</a:t>
            </a:r>
            <a:r>
              <a:rPr lang="en-US" sz="1800" dirty="0">
                <a:latin typeface="Times New Roman" panose="02020603050405020304" pitchFamily="18" charset="0"/>
                <a:cs typeface="Times New Roman" panose="02020603050405020304" pitchFamily="18" charset="0"/>
              </a:rPr>
              <a:t>; a global </a:t>
            </a:r>
            <a:r>
              <a:rPr lang="tr-TR" sz="1800" dirty="0">
                <a:latin typeface="Times New Roman" panose="02020603050405020304" pitchFamily="18" charset="0"/>
                <a:cs typeface="Times New Roman" panose="02020603050405020304" pitchFamily="18" charset="0"/>
              </a:rPr>
              <a:t>computing network to support</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business-to-consumer electronic</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commerce.</a:t>
            </a:r>
            <a:endParaRPr lang="en-US" sz="1800" dirty="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en-US" sz="1800" b="1" dirty="0">
                <a:latin typeface="Times New Roman" panose="02020603050405020304" pitchFamily="18" charset="0"/>
                <a:cs typeface="Times New Roman" panose="02020603050405020304" pitchFamily="18" charset="0"/>
              </a:rPr>
              <a:t>B. </a:t>
            </a:r>
            <a:r>
              <a:rPr lang="tr-TR" sz="1800" b="1" dirty="0">
                <a:latin typeface="Times New Roman" panose="02020603050405020304" pitchFamily="18" charset="0"/>
                <a:cs typeface="Times New Roman" panose="02020603050405020304" pitchFamily="18" charset="0"/>
              </a:rPr>
              <a:t>Intranet</a:t>
            </a:r>
          </a:p>
          <a:p>
            <a:pPr marL="0" indent="0" algn="just">
              <a:buFont typeface="Arial" panose="020B0604020202020204" pitchFamily="34" charset="0"/>
              <a:buNone/>
            </a:pPr>
            <a:r>
              <a:rPr lang="tr-TR" sz="1800" dirty="0">
                <a:latin typeface="Times New Roman" panose="02020603050405020304" pitchFamily="18" charset="0"/>
                <a:cs typeface="Times New Roman" panose="02020603050405020304" pitchFamily="18" charset="0"/>
              </a:rPr>
              <a:t>Internet-based communication to</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support business activities within</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a single organization.</a:t>
            </a:r>
            <a:endParaRPr lang="en-US" sz="1800" dirty="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en-US" sz="1800" b="1" dirty="0">
                <a:latin typeface="Times New Roman" panose="02020603050405020304" pitchFamily="18" charset="0"/>
                <a:cs typeface="Times New Roman" panose="02020603050405020304" pitchFamily="18" charset="0"/>
              </a:rPr>
              <a:t>C. </a:t>
            </a:r>
            <a:r>
              <a:rPr lang="tr-TR" sz="1800" b="1" dirty="0">
                <a:latin typeface="Times New Roman" panose="02020603050405020304" pitchFamily="18" charset="0"/>
                <a:cs typeface="Times New Roman" panose="02020603050405020304" pitchFamily="18" charset="0"/>
              </a:rPr>
              <a:t>Extranet</a:t>
            </a:r>
          </a:p>
          <a:p>
            <a:pPr marL="0" indent="0" algn="just">
              <a:buFont typeface="Arial" panose="020B0604020202020204" pitchFamily="34" charset="0"/>
              <a:buNone/>
            </a:pPr>
            <a:r>
              <a:rPr lang="tr-TR" sz="1800" dirty="0">
                <a:latin typeface="Times New Roman" panose="02020603050405020304" pitchFamily="18" charset="0"/>
                <a:cs typeface="Times New Roman" panose="02020603050405020304" pitchFamily="18" charset="0"/>
              </a:rPr>
              <a:t>Internet-based communication to</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support business-to-business</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activities.</a:t>
            </a:r>
            <a:endParaRPr lang="en-US" sz="1800" dirty="0">
              <a:latin typeface="Times New Roman" panose="02020603050405020304" pitchFamily="18" charset="0"/>
              <a:cs typeface="Times New Roman" panose="02020603050405020304" pitchFamily="18" charset="0"/>
            </a:endParaRPr>
          </a:p>
          <a:p>
            <a:pPr marL="0" indent="0" algn="l">
              <a:buNone/>
            </a:pPr>
            <a:r>
              <a:rPr lang="tr-TR" sz="1800" b="1" i="0" u="none" strike="noStrike" baseline="0" dirty="0">
                <a:latin typeface="Times New Roman" panose="02020603050405020304" pitchFamily="18" charset="0"/>
                <a:cs typeface="Times New Roman" panose="02020603050405020304" pitchFamily="18" charset="0"/>
              </a:rPr>
              <a:t>Electronic data</a:t>
            </a:r>
            <a:r>
              <a:rPr lang="en-US" sz="1800" b="1" i="0" u="none" strike="noStrike" baseline="0" dirty="0">
                <a:latin typeface="Times New Roman" panose="02020603050405020304" pitchFamily="18" charset="0"/>
                <a:cs typeface="Times New Roman" panose="02020603050405020304" pitchFamily="18" charset="0"/>
              </a:rPr>
              <a:t> </a:t>
            </a:r>
            <a:r>
              <a:rPr lang="tr-TR" sz="1800" b="1" i="0" u="none" strike="noStrike" baseline="0" dirty="0">
                <a:latin typeface="Times New Roman" panose="02020603050405020304" pitchFamily="18" charset="0"/>
                <a:cs typeface="Times New Roman" panose="02020603050405020304" pitchFamily="18" charset="0"/>
              </a:rPr>
              <a:t>interchange (EDI)</a:t>
            </a:r>
          </a:p>
          <a:p>
            <a:pPr marL="0" indent="0" algn="l">
              <a:buNone/>
            </a:pPr>
            <a:r>
              <a:rPr lang="tr-TR" sz="1800" b="0" i="0" u="none" strike="noStrike" baseline="0" dirty="0">
                <a:latin typeface="Times New Roman" panose="02020603050405020304" pitchFamily="18" charset="0"/>
                <a:cs typeface="Times New Roman" panose="02020603050405020304" pitchFamily="18" charset="0"/>
              </a:rPr>
              <a:t>The use of telecommunication</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technologies to transfer business</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documents directly between</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organizations.</a:t>
            </a:r>
            <a:endParaRPr lang="tr-TR" sz="18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7DD67C55-CA9B-40B2-8478-B4D62FA3CE56}"/>
              </a:ext>
            </a:extLst>
          </p:cNvPr>
          <p:cNvPicPr>
            <a:picLocks noChangeAspect="1"/>
          </p:cNvPicPr>
          <p:nvPr/>
        </p:nvPicPr>
        <p:blipFill rotWithShape="1">
          <a:blip r:embed="rId2">
            <a:clrChange>
              <a:clrFrom>
                <a:srgbClr val="FFFFFF"/>
              </a:clrFrom>
              <a:clrTo>
                <a:srgbClr val="FFFFFF">
                  <a:alpha val="0"/>
                </a:srgbClr>
              </a:clrTo>
            </a:clrChange>
          </a:blip>
          <a:srcRect l="31159"/>
          <a:stretch/>
        </p:blipFill>
        <p:spPr>
          <a:xfrm>
            <a:off x="540470" y="3387319"/>
            <a:ext cx="5098161" cy="1454549"/>
          </a:xfrm>
          <a:prstGeom prst="rect">
            <a:avLst/>
          </a:prstGeom>
        </p:spPr>
      </p:pic>
      <p:pic>
        <p:nvPicPr>
          <p:cNvPr id="8" name="Picture 7">
            <a:extLst>
              <a:ext uri="{FF2B5EF4-FFF2-40B4-BE49-F238E27FC236}">
                <a16:creationId xmlns:a16="http://schemas.microsoft.com/office/drawing/2014/main" id="{9774297C-0CD8-43B4-A265-0A13B55F8AD1}"/>
              </a:ext>
            </a:extLst>
          </p:cNvPr>
          <p:cNvPicPr>
            <a:picLocks noChangeAspect="1"/>
          </p:cNvPicPr>
          <p:nvPr/>
        </p:nvPicPr>
        <p:blipFill>
          <a:blip r:embed="rId3"/>
          <a:stretch>
            <a:fillRect/>
          </a:stretch>
        </p:blipFill>
        <p:spPr>
          <a:xfrm>
            <a:off x="6739672" y="4114594"/>
            <a:ext cx="5250339" cy="2424318"/>
          </a:xfrm>
          <a:prstGeom prst="rect">
            <a:avLst/>
          </a:prstGeom>
        </p:spPr>
      </p:pic>
    </p:spTree>
    <p:extLst>
      <p:ext uri="{BB962C8B-B14F-4D97-AF65-F5344CB8AC3E}">
        <p14:creationId xmlns:p14="http://schemas.microsoft.com/office/powerpoint/2010/main" val="3075528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785D3-AA0A-4E24-8191-EDFF5F635439}"/>
              </a:ext>
            </a:extLst>
          </p:cNvPr>
          <p:cNvSpPr>
            <a:spLocks noGrp="1"/>
          </p:cNvSpPr>
          <p:nvPr>
            <p:ph type="title"/>
          </p:nvPr>
        </p:nvSpPr>
        <p:spPr>
          <a:xfrm>
            <a:off x="838200" y="219131"/>
            <a:ext cx="10515600" cy="1325563"/>
          </a:xfrm>
        </p:spPr>
        <p:txBody>
          <a:bodyPr>
            <a:normAutofit/>
          </a:bodyPr>
          <a:lstStyle/>
          <a:p>
            <a:r>
              <a:rPr lang="en-US"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 </a:t>
            </a:r>
            <a:r>
              <a:rPr lang="tr-TR" sz="3600" i="0" u="none" strike="noStrike" baseline="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Performing Requirements Determination</a:t>
            </a:r>
            <a:endParaRPr lang="tr-TR"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E48DAD7-8931-4A7B-AD61-10151E55BBEF}"/>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4317C60D-1F2A-4A1F-8E37-FF2FBE72D005}"/>
              </a:ext>
            </a:extLst>
          </p:cNvPr>
          <p:cNvSpPr>
            <a:spLocks noGrp="1"/>
          </p:cNvSpPr>
          <p:nvPr>
            <p:ph type="sldNum" sz="quarter" idx="12"/>
          </p:nvPr>
        </p:nvSpPr>
        <p:spPr/>
        <p:txBody>
          <a:bodyPr/>
          <a:lstStyle/>
          <a:p>
            <a:fld id="{F43085E7-DD81-4654-9295-72AD80DBC430}" type="slidenum">
              <a:rPr lang="tr-TR" smtClean="0"/>
              <a:t>17</a:t>
            </a:fld>
            <a:endParaRPr lang="tr-TR"/>
          </a:p>
        </p:txBody>
      </p:sp>
      <p:graphicFrame>
        <p:nvGraphicFramePr>
          <p:cNvPr id="8" name="Diagram 7">
            <a:extLst>
              <a:ext uri="{FF2B5EF4-FFF2-40B4-BE49-F238E27FC236}">
                <a16:creationId xmlns:a16="http://schemas.microsoft.com/office/drawing/2014/main" id="{40E96DDD-C321-4D09-A707-88248A6816E4}"/>
              </a:ext>
            </a:extLst>
          </p:cNvPr>
          <p:cNvGraphicFramePr/>
          <p:nvPr/>
        </p:nvGraphicFramePr>
        <p:xfrm>
          <a:off x="2031999" y="1331090"/>
          <a:ext cx="8281043" cy="5025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Diagonal Corners Rounded 8">
            <a:extLst>
              <a:ext uri="{FF2B5EF4-FFF2-40B4-BE49-F238E27FC236}">
                <a16:creationId xmlns:a16="http://schemas.microsoft.com/office/drawing/2014/main" id="{7CFC13A8-9D86-45CF-B719-39B09828068F}"/>
              </a:ext>
            </a:extLst>
          </p:cNvPr>
          <p:cNvSpPr/>
          <p:nvPr/>
        </p:nvSpPr>
        <p:spPr>
          <a:xfrm>
            <a:off x="4930811" y="2390435"/>
            <a:ext cx="937549" cy="532436"/>
          </a:xfrm>
          <a:prstGeom prst="round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0" i="0" u="none" strike="noStrike" baseline="0" dirty="0">
                <a:latin typeface="Times New Roman" panose="02020603050405020304" pitchFamily="18" charset="0"/>
                <a:cs typeface="Times New Roman" panose="02020603050405020304" pitchFamily="18" charset="0"/>
              </a:rPr>
              <a:t>parallel</a:t>
            </a:r>
            <a:r>
              <a:rPr lang="en-US" sz="1200" dirty="0">
                <a:latin typeface="Times New Roman" panose="02020603050405020304" pitchFamily="18" charset="0"/>
                <a:cs typeface="Times New Roman" panose="02020603050405020304" pitchFamily="18" charset="0"/>
              </a:rPr>
              <a:t> </a:t>
            </a:r>
            <a:r>
              <a:rPr lang="tr-TR" sz="1200" b="0" i="0" u="none" strike="noStrike" baseline="0" dirty="0">
                <a:latin typeface="Times New Roman" panose="02020603050405020304" pitchFamily="18" charset="0"/>
                <a:cs typeface="Times New Roman" panose="02020603050405020304" pitchFamily="18" charset="0"/>
              </a:rPr>
              <a:t>and repetitive</a:t>
            </a:r>
            <a:endParaRPr lang="tr-TR" sz="1200" dirty="0">
              <a:latin typeface="Times New Roman" panose="02020603050405020304" pitchFamily="18" charset="0"/>
              <a:cs typeface="Times New Roman" panose="02020603050405020304" pitchFamily="18" charset="0"/>
            </a:endParaRPr>
          </a:p>
        </p:txBody>
      </p:sp>
      <p:sp>
        <p:nvSpPr>
          <p:cNvPr id="10" name="Arrow: Left 9">
            <a:extLst>
              <a:ext uri="{FF2B5EF4-FFF2-40B4-BE49-F238E27FC236}">
                <a16:creationId xmlns:a16="http://schemas.microsoft.com/office/drawing/2014/main" id="{BA8C7F4C-71E4-4C21-82E3-88C9D1A547DB}"/>
              </a:ext>
            </a:extLst>
          </p:cNvPr>
          <p:cNvSpPr/>
          <p:nvPr/>
        </p:nvSpPr>
        <p:spPr>
          <a:xfrm>
            <a:off x="4694174" y="2610353"/>
            <a:ext cx="201912" cy="16757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11" name="Arrow: Left 10">
            <a:extLst>
              <a:ext uri="{FF2B5EF4-FFF2-40B4-BE49-F238E27FC236}">
                <a16:creationId xmlns:a16="http://schemas.microsoft.com/office/drawing/2014/main" id="{2605C3F3-76B8-4373-8D4B-DB2BC07511B4}"/>
              </a:ext>
            </a:extLst>
          </p:cNvPr>
          <p:cNvSpPr/>
          <p:nvPr/>
        </p:nvSpPr>
        <p:spPr>
          <a:xfrm rot="10800000">
            <a:off x="5888294" y="2612285"/>
            <a:ext cx="201912" cy="16757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05049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D35146E-4E51-4A2F-A7E1-5126D827D5F5}"/>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47BFCC14-6BA5-4218-AAFF-51756EBE678A}"/>
              </a:ext>
            </a:extLst>
          </p:cNvPr>
          <p:cNvSpPr>
            <a:spLocks noGrp="1"/>
          </p:cNvSpPr>
          <p:nvPr>
            <p:ph type="sldNum" sz="quarter" idx="12"/>
          </p:nvPr>
        </p:nvSpPr>
        <p:spPr/>
        <p:txBody>
          <a:bodyPr/>
          <a:lstStyle/>
          <a:p>
            <a:fld id="{F43085E7-DD81-4654-9295-72AD80DBC430}" type="slidenum">
              <a:rPr lang="tr-TR" smtClean="0"/>
              <a:t>18</a:t>
            </a:fld>
            <a:endParaRPr lang="tr-TR"/>
          </a:p>
        </p:txBody>
      </p:sp>
      <p:graphicFrame>
        <p:nvGraphicFramePr>
          <p:cNvPr id="6" name="Diagram 5">
            <a:extLst>
              <a:ext uri="{FF2B5EF4-FFF2-40B4-BE49-F238E27FC236}">
                <a16:creationId xmlns:a16="http://schemas.microsoft.com/office/drawing/2014/main" id="{E8866532-0030-40DE-973A-E7B7F0986650}"/>
              </a:ext>
            </a:extLst>
          </p:cNvPr>
          <p:cNvGraphicFramePr/>
          <p:nvPr/>
        </p:nvGraphicFramePr>
        <p:xfrm>
          <a:off x="551754" y="1046959"/>
          <a:ext cx="11088493" cy="4972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74FB5979-391F-40BA-8BBF-4CC9E6569A57}"/>
              </a:ext>
            </a:extLst>
          </p:cNvPr>
          <p:cNvSpPr txBox="1"/>
          <p:nvPr/>
        </p:nvSpPr>
        <p:spPr>
          <a:xfrm>
            <a:off x="1187503" y="732596"/>
            <a:ext cx="9816994" cy="978729"/>
          </a:xfrm>
          <a:prstGeom prst="rect">
            <a:avLst/>
          </a:prstGeom>
        </p:spPr>
        <p:txBody>
          <a:bodyPr vert="horz" lIns="91440" tIns="45720" rIns="91440" bIns="45720" rtlCol="0" anchor="ctr">
            <a:normAutofit/>
          </a:bodyPr>
          <a:lstStyle>
            <a:lvl1pPr algn="ctr">
              <a:lnSpc>
                <a:spcPct val="90000"/>
              </a:lnSpc>
              <a:spcBef>
                <a:spcPct val="0"/>
              </a:spcBef>
              <a:buNone/>
              <a:defRPr sz="3200" i="0" u="none" strike="noStrike" baseline="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ea typeface="+mj-ea"/>
                <a:cs typeface="Times New Roman" panose="02020603050405020304" pitchFamily="18" charset="0"/>
              </a:defRPr>
            </a:lvl1pPr>
          </a:lstStyle>
          <a:p>
            <a:r>
              <a:rPr lang="tr-TR" dirty="0"/>
              <a:t>Characteristics for Gathering Requirements</a:t>
            </a:r>
            <a:endParaRPr lang="en-US" dirty="0"/>
          </a:p>
          <a:p>
            <a:endParaRPr lang="tr-TR" dirty="0"/>
          </a:p>
        </p:txBody>
      </p:sp>
    </p:spTree>
    <p:extLst>
      <p:ext uri="{BB962C8B-B14F-4D97-AF65-F5344CB8AC3E}">
        <p14:creationId xmlns:p14="http://schemas.microsoft.com/office/powerpoint/2010/main" val="3279514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247864-DC92-4758-9815-5C2C1604E088}"/>
              </a:ext>
            </a:extLst>
          </p:cNvPr>
          <p:cNvSpPr>
            <a:spLocks noGrp="1"/>
          </p:cNvSpPr>
          <p:nvPr>
            <p:ph idx="1"/>
          </p:nvPr>
        </p:nvSpPr>
        <p:spPr>
          <a:xfrm>
            <a:off x="555396" y="437673"/>
            <a:ext cx="6279037" cy="5654449"/>
          </a:xfrm>
        </p:spPr>
        <p:txBody>
          <a:bodyPr>
            <a:normAutofit fontScale="92500" lnSpcReduction="20000"/>
          </a:bodyPr>
          <a:lstStyle/>
          <a:p>
            <a:pPr marL="0" indent="0" algn="just">
              <a:buNone/>
            </a:pPr>
            <a:r>
              <a:rPr lang="en-US" sz="2000" b="1"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Types of Information to Be Discovered:</a:t>
            </a:r>
          </a:p>
          <a:p>
            <a:pPr algn="just">
              <a:lnSpc>
                <a:spcPct val="120000"/>
              </a:lnSpc>
              <a:spcBef>
                <a:spcPts val="0"/>
              </a:spcBef>
              <a:buClr>
                <a:srgbClr val="0070C0"/>
              </a:buClr>
              <a:buFont typeface="Wingdings" panose="05000000000000000000" pitchFamily="2" charset="2"/>
              <a:buChar char="§"/>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Opportunities to meet new needs  (e.g., analysis of sales based on customer type)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ts val="0"/>
              </a:spcBef>
              <a:buClr>
                <a:srgbClr val="0070C0"/>
              </a:buClr>
              <a:buFont typeface="Wingdings" panose="05000000000000000000" pitchFamily="2" charset="2"/>
              <a:buChar char="§"/>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Problems with existing systems (e.g., missing information or redundant steps)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duplication of effort in</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two or more jobs.</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ts val="0"/>
              </a:spcBef>
              <a:buClr>
                <a:srgbClr val="0070C0"/>
              </a:buClr>
              <a:buFont typeface="Wingdings" panose="05000000000000000000" pitchFamily="2" charset="2"/>
              <a:buChar char="§"/>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Organizational direction  (e.g., link customers and suppliers more closely)</a:t>
            </a:r>
          </a:p>
          <a:p>
            <a:pPr algn="just">
              <a:lnSpc>
                <a:spcPct val="120000"/>
              </a:lnSpc>
              <a:spcBef>
                <a:spcPts val="0"/>
              </a:spcBef>
              <a:buClr>
                <a:srgbClr val="0070C0"/>
              </a:buClr>
              <a:buFont typeface="Wingdings" panose="05000000000000000000" pitchFamily="2" charset="2"/>
              <a:buChar char="§"/>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Titles and names of key individuals  (e.g., a sales manager)</a:t>
            </a:r>
          </a:p>
          <a:p>
            <a:pPr algn="just">
              <a:lnSpc>
                <a:spcPct val="120000"/>
              </a:lnSpc>
              <a:spcBef>
                <a:spcPts val="0"/>
              </a:spcBef>
              <a:buClr>
                <a:srgbClr val="0070C0"/>
              </a:buClr>
              <a:buFont typeface="Wingdings" panose="05000000000000000000" pitchFamily="2" charset="2"/>
              <a:buChar char="§"/>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Values of the organization or individuals  (e.g., maintaining market share even if it means lower short-term profits)</a:t>
            </a:r>
          </a:p>
          <a:p>
            <a:pPr algn="just">
              <a:lnSpc>
                <a:spcPct val="120000"/>
              </a:lnSpc>
              <a:spcBef>
                <a:spcPts val="0"/>
              </a:spcBef>
              <a:buClr>
                <a:srgbClr val="0070C0"/>
              </a:buClr>
              <a:buFont typeface="Wingdings" panose="05000000000000000000" pitchFamily="2" charset="2"/>
              <a:buChar char="§"/>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Special information-processing circumstances that occur irregularly (e.g., special handling needed for a few large-volume customers who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require use of customized customer ordering procedures)</a:t>
            </a:r>
          </a:p>
          <a:p>
            <a:pPr algn="just">
              <a:lnSpc>
                <a:spcPct val="120000"/>
              </a:lnSpc>
              <a:spcBef>
                <a:spcPts val="0"/>
              </a:spcBef>
              <a:buClr>
                <a:srgbClr val="0070C0"/>
              </a:buClr>
              <a:buFont typeface="Wingdings" panose="05000000000000000000" pitchFamily="2" charset="2"/>
              <a:buChar char="§"/>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The reason why current systems are designed as they are, suggest new</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ones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(e.g., data about a customer’s purchase of competitors’ products not available when the current system was designed; these data now available from several sources)</a:t>
            </a:r>
          </a:p>
          <a:p>
            <a:pPr algn="just">
              <a:lnSpc>
                <a:spcPct val="120000"/>
              </a:lnSpc>
              <a:spcBef>
                <a:spcPts val="0"/>
              </a:spcBef>
              <a:buClr>
                <a:srgbClr val="0070C0"/>
              </a:buClr>
              <a:buFont typeface="Wingdings" panose="05000000000000000000" pitchFamily="2" charset="2"/>
              <a:buChar char="§"/>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Rules for processing data (e.g., each customer assigned exactly one sales department staff member as primary contact if customer has any questions)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ts val="0"/>
              </a:spcBef>
              <a:buClr>
                <a:srgbClr val="0070C0"/>
              </a:buClr>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the difference between formal systems and </a:t>
            </a:r>
            <a:r>
              <a:rPr lang="tr-TR" sz="1800" b="0" i="0" u="none" strike="noStrike" baseline="0" dirty="0">
                <a:latin typeface="Times New Roman" panose="02020603050405020304" pitchFamily="18" charset="0"/>
                <a:cs typeface="Times New Roman" panose="02020603050405020304" pitchFamily="18" charset="0"/>
              </a:rPr>
              <a:t>informal systems.</a:t>
            </a:r>
            <a:endParaRPr lang="en-US" sz="1800" dirty="0">
              <a:latin typeface="Times New Roman" panose="02020603050405020304" pitchFamily="18" charset="0"/>
              <a:cs typeface="Times New Roman" panose="02020603050405020304" pitchFamily="18" charset="0"/>
            </a:endParaRPr>
          </a:p>
          <a:p>
            <a:pPr algn="just">
              <a:lnSpc>
                <a:spcPct val="120000"/>
              </a:lnSpc>
              <a:spcBef>
                <a:spcPts val="0"/>
              </a:spcBef>
              <a:buClr>
                <a:srgbClr val="0070C0"/>
              </a:buClr>
              <a:buFont typeface="Wingdings" panose="05000000000000000000" pitchFamily="2" charset="2"/>
              <a:buChar char="§"/>
            </a:pP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endParaRPr lang="tr-TR" sz="1800" dirty="0"/>
          </a:p>
        </p:txBody>
      </p:sp>
      <p:sp>
        <p:nvSpPr>
          <p:cNvPr id="4" name="Footer Placeholder 3">
            <a:extLst>
              <a:ext uri="{FF2B5EF4-FFF2-40B4-BE49-F238E27FC236}">
                <a16:creationId xmlns:a16="http://schemas.microsoft.com/office/drawing/2014/main" id="{2AFB0303-1E8D-4C8F-AA51-56F885675CF0}"/>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28A813D2-54C5-461F-BBDE-65AA6BD3397D}"/>
              </a:ext>
            </a:extLst>
          </p:cNvPr>
          <p:cNvSpPr>
            <a:spLocks noGrp="1"/>
          </p:cNvSpPr>
          <p:nvPr>
            <p:ph type="sldNum" sz="quarter" idx="12"/>
          </p:nvPr>
        </p:nvSpPr>
        <p:spPr/>
        <p:txBody>
          <a:bodyPr/>
          <a:lstStyle/>
          <a:p>
            <a:fld id="{F43085E7-DD81-4654-9295-72AD80DBC430}" type="slidenum">
              <a:rPr lang="tr-TR" smtClean="0"/>
              <a:t>19</a:t>
            </a:fld>
            <a:endParaRPr lang="tr-TR"/>
          </a:p>
        </p:txBody>
      </p:sp>
      <p:sp>
        <p:nvSpPr>
          <p:cNvPr id="7" name="Content Placeholder 2">
            <a:extLst>
              <a:ext uri="{FF2B5EF4-FFF2-40B4-BE49-F238E27FC236}">
                <a16:creationId xmlns:a16="http://schemas.microsoft.com/office/drawing/2014/main" id="{29760C52-9628-4D08-9C41-0D46732B4B12}"/>
              </a:ext>
            </a:extLst>
          </p:cNvPr>
          <p:cNvSpPr txBox="1">
            <a:spLocks/>
          </p:cNvSpPr>
          <p:nvPr/>
        </p:nvSpPr>
        <p:spPr>
          <a:xfrm>
            <a:off x="7458722" y="1233488"/>
            <a:ext cx="4224230" cy="228978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1800" b="1" dirty="0">
                <a:latin typeface="Century-Book"/>
              </a:rPr>
              <a:t>The </a:t>
            </a:r>
            <a:r>
              <a:rPr lang="en-US" sz="1800" b="1" dirty="0">
                <a:latin typeface="Times New Roman" panose="02020603050405020304" pitchFamily="18" charset="0"/>
                <a:cs typeface="Times New Roman" panose="02020603050405020304" pitchFamily="18" charset="0"/>
              </a:rPr>
              <a:t>business</a:t>
            </a:r>
            <a:r>
              <a:rPr lang="en-US" sz="1800" b="1" dirty="0">
                <a:latin typeface="Century-Book"/>
              </a:rPr>
              <a:t> objectives :</a:t>
            </a:r>
            <a:r>
              <a:rPr lang="en-US" sz="1800" dirty="0">
                <a:latin typeface="Century-Book"/>
              </a:rPr>
              <a:t> what and how work is done</a:t>
            </a:r>
          </a:p>
          <a:p>
            <a:pPr>
              <a:buFont typeface="Wingdings" panose="05000000000000000000" pitchFamily="2" charset="2"/>
              <a:buChar char="§"/>
            </a:pPr>
            <a:r>
              <a:rPr lang="en-US" sz="1800" dirty="0">
                <a:latin typeface="EuropeanPi-Three"/>
              </a:rPr>
              <a:t> </a:t>
            </a:r>
            <a:r>
              <a:rPr lang="en-US" sz="1800" b="1" dirty="0">
                <a:latin typeface="Century-Book"/>
              </a:rPr>
              <a:t>The information needs </a:t>
            </a:r>
            <a:r>
              <a:rPr lang="en-US" sz="1800" dirty="0">
                <a:latin typeface="Century-Book"/>
              </a:rPr>
              <a:t>:  jobs’ Information </a:t>
            </a:r>
          </a:p>
          <a:p>
            <a:pPr>
              <a:buFont typeface="Wingdings" panose="05000000000000000000" pitchFamily="2" charset="2"/>
              <a:buChar char="§"/>
            </a:pPr>
            <a:r>
              <a:rPr lang="en-US" sz="1800" dirty="0">
                <a:latin typeface="EuropeanPi-Three"/>
              </a:rPr>
              <a:t> </a:t>
            </a:r>
            <a:r>
              <a:rPr lang="en-US" sz="1800" b="1" dirty="0">
                <a:latin typeface="Century-Book"/>
              </a:rPr>
              <a:t>The data processing rules </a:t>
            </a:r>
            <a:r>
              <a:rPr lang="en-US" sz="1800" dirty="0">
                <a:latin typeface="Century-Book"/>
              </a:rPr>
              <a:t>: </a:t>
            </a:r>
            <a:r>
              <a:rPr lang="en-US" sz="1800" dirty="0">
                <a:latin typeface="EuropeanPi-Three"/>
              </a:rPr>
              <a:t> </a:t>
            </a:r>
            <a:r>
              <a:rPr lang="en-US" sz="1800" dirty="0">
                <a:latin typeface="Century-Book"/>
              </a:rPr>
              <a:t>When, how, and by whom or what the data are moved, transformed, </a:t>
            </a:r>
            <a:r>
              <a:rPr lang="tr-TR" sz="1800" dirty="0">
                <a:latin typeface="Century-Book"/>
              </a:rPr>
              <a:t>and stored</a:t>
            </a:r>
          </a:p>
          <a:p>
            <a:pPr>
              <a:buFont typeface="Wingdings" panose="05000000000000000000" pitchFamily="2" charset="2"/>
              <a:buChar char="§"/>
            </a:pPr>
            <a:r>
              <a:rPr lang="en-US" sz="1800" b="1" dirty="0">
                <a:latin typeface="Century-Book"/>
              </a:rPr>
              <a:t>Policies and guidelines </a:t>
            </a:r>
            <a:r>
              <a:rPr lang="en-US" sz="1800" dirty="0">
                <a:latin typeface="Century-Book"/>
              </a:rPr>
              <a:t>: the nature of the business, the market, and the environment in which it operates</a:t>
            </a:r>
          </a:p>
          <a:p>
            <a:pPr>
              <a:buFont typeface="Wingdings" panose="05000000000000000000" pitchFamily="2" charset="2"/>
              <a:buChar char="§"/>
            </a:pPr>
            <a:r>
              <a:rPr lang="en-US" sz="1800" dirty="0">
                <a:latin typeface="EuropeanPi-Three"/>
              </a:rPr>
              <a:t> </a:t>
            </a:r>
            <a:r>
              <a:rPr lang="en-US" sz="1800" b="1" dirty="0">
                <a:latin typeface="Century-Book"/>
              </a:rPr>
              <a:t>Key events </a:t>
            </a:r>
            <a:r>
              <a:rPr lang="en-US" sz="1800" dirty="0">
                <a:latin typeface="Century-Book"/>
              </a:rPr>
              <a:t>: how they affect data values and when they occur</a:t>
            </a:r>
            <a:endParaRPr lang="tr-TR" dirty="0"/>
          </a:p>
        </p:txBody>
      </p:sp>
      <p:sp>
        <p:nvSpPr>
          <p:cNvPr id="8" name="Content Placeholder 2">
            <a:extLst>
              <a:ext uri="{FF2B5EF4-FFF2-40B4-BE49-F238E27FC236}">
                <a16:creationId xmlns:a16="http://schemas.microsoft.com/office/drawing/2014/main" id="{45E287B4-635C-4269-884D-DA4F4C0F3199}"/>
              </a:ext>
            </a:extLst>
          </p:cNvPr>
          <p:cNvSpPr txBox="1">
            <a:spLocks/>
          </p:cNvSpPr>
          <p:nvPr/>
        </p:nvSpPr>
        <p:spPr>
          <a:xfrm>
            <a:off x="7515520" y="4048119"/>
            <a:ext cx="4224230" cy="167066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800" b="1">
                <a:latin typeface="Times New Roman" panose="02020603050405020304" pitchFamily="18" charset="0"/>
                <a:cs typeface="Times New Roman" panose="02020603050405020304" pitchFamily="18" charset="0"/>
              </a:rPr>
              <a:t>Informal Systems : </a:t>
            </a:r>
            <a:r>
              <a:rPr lang="en-US" sz="1800">
                <a:latin typeface="Times New Roman" panose="02020603050405020304" pitchFamily="18" charset="0"/>
                <a:cs typeface="Times New Roman" panose="02020603050405020304" pitchFamily="18" charset="0"/>
              </a:rPr>
              <a:t>The way a system actually </a:t>
            </a:r>
            <a:r>
              <a:rPr lang="tr-TR" sz="1800">
                <a:latin typeface="Times New Roman" panose="02020603050405020304" pitchFamily="18" charset="0"/>
                <a:cs typeface="Times New Roman" panose="02020603050405020304" pitchFamily="18" charset="0"/>
              </a:rPr>
              <a:t>works</a:t>
            </a:r>
            <a:r>
              <a:rPr lang="en-US" sz="1800">
                <a:latin typeface="Times New Roman" panose="02020603050405020304" pitchFamily="18" charset="0"/>
                <a:cs typeface="Times New Roman" panose="02020603050405020304" pitchFamily="18" charset="0"/>
              </a:rPr>
              <a:t>; information  collected from interviews, questionnaires, and observation about how the organization operates and what information is required.</a:t>
            </a:r>
          </a:p>
          <a:p>
            <a:pPr marL="0" indent="0" algn="just">
              <a:buFont typeface="Arial" panose="020B0604020202020204" pitchFamily="34" charset="0"/>
              <a:buNone/>
            </a:pPr>
            <a:r>
              <a:rPr lang="tr-TR" sz="1800" b="1">
                <a:latin typeface="Times New Roman" panose="02020603050405020304" pitchFamily="18" charset="0"/>
                <a:cs typeface="Times New Roman" panose="02020603050405020304" pitchFamily="18" charset="0"/>
              </a:rPr>
              <a:t>Formal system</a:t>
            </a:r>
            <a:r>
              <a:rPr lang="en-US" sz="1800" b="1">
                <a:latin typeface="Times New Roman" panose="02020603050405020304" pitchFamily="18" charset="0"/>
                <a:cs typeface="Times New Roman" panose="02020603050405020304" pitchFamily="18" charset="0"/>
              </a:rPr>
              <a:t> :  </a:t>
            </a:r>
            <a:r>
              <a:rPr lang="en-US" sz="1800">
                <a:latin typeface="Times New Roman" panose="02020603050405020304" pitchFamily="18" charset="0"/>
                <a:cs typeface="Times New Roman" panose="02020603050405020304" pitchFamily="18" charset="0"/>
              </a:rPr>
              <a:t>The official way a system works, </a:t>
            </a:r>
            <a:r>
              <a:rPr lang="tr-TR" sz="1800">
                <a:latin typeface="Times New Roman" panose="02020603050405020304" pitchFamily="18" charset="0"/>
                <a:cs typeface="Times New Roman" panose="02020603050405020304" pitchFamily="18" charset="0"/>
              </a:rPr>
              <a:t>as described in organizational</a:t>
            </a:r>
            <a:r>
              <a:rPr lang="en-US" sz="1800">
                <a:latin typeface="Times New Roman" panose="02020603050405020304" pitchFamily="18" charset="0"/>
                <a:cs typeface="Times New Roman" panose="02020603050405020304" pitchFamily="18" charset="0"/>
              </a:rPr>
              <a:t> </a:t>
            </a:r>
            <a:r>
              <a:rPr lang="tr-TR" sz="1800">
                <a:latin typeface="Times New Roman" panose="02020603050405020304" pitchFamily="18" charset="0"/>
                <a:cs typeface="Times New Roman" panose="02020603050405020304" pitchFamily="18" charset="0"/>
              </a:rPr>
              <a:t>documentation.</a:t>
            </a:r>
            <a:endParaRPr lang="en-US" sz="180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en-US" sz="2000" b="1">
                <a:solidFill>
                  <a:schemeClr val="accent1">
                    <a:lumMod val="75000"/>
                  </a:schemeClr>
                </a:solidFill>
                <a:latin typeface="Times New Roman" panose="02020603050405020304" pitchFamily="18" charset="0"/>
                <a:cs typeface="Times New Roman" panose="02020603050405020304" pitchFamily="18" charset="0"/>
              </a:rPr>
              <a:t>&gt;&gt;</a:t>
            </a:r>
            <a:r>
              <a:rPr lang="en-US" sz="1800">
                <a:latin typeface="Times New Roman" panose="02020603050405020304" pitchFamily="18" charset="0"/>
                <a:cs typeface="Times New Roman" panose="02020603050405020304" pitchFamily="18" charset="0"/>
              </a:rPr>
              <a:t> </a:t>
            </a:r>
            <a:r>
              <a:rPr lang="tr-TR" sz="1800">
                <a:latin typeface="Times New Roman" panose="02020603050405020304" pitchFamily="18" charset="0"/>
                <a:cs typeface="Times New Roman" panose="02020603050405020304" pitchFamily="18" charset="0"/>
              </a:rPr>
              <a:t>Informal</a:t>
            </a:r>
            <a:r>
              <a:rPr lang="en-US" sz="1800">
                <a:latin typeface="Times New Roman" panose="02020603050405020304" pitchFamily="18" charset="0"/>
                <a:cs typeface="Times New Roman" panose="02020603050405020304" pitchFamily="18" charset="0"/>
              </a:rPr>
              <a:t> systems develop because of inadequacies of formal procedures and individual work habits, preferences, and resistance to control.</a:t>
            </a:r>
          </a:p>
          <a:p>
            <a:pPr algn="just"/>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4384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9B9DA62-DF1B-4C2C-B24B-1AFE872B3818}"/>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F687FD2F-B05D-47D4-86FB-90736BD2EECD}"/>
              </a:ext>
            </a:extLst>
          </p:cNvPr>
          <p:cNvSpPr>
            <a:spLocks noGrp="1"/>
          </p:cNvSpPr>
          <p:nvPr>
            <p:ph type="sldNum" sz="quarter" idx="12"/>
          </p:nvPr>
        </p:nvSpPr>
        <p:spPr/>
        <p:txBody>
          <a:bodyPr/>
          <a:lstStyle/>
          <a:p>
            <a:fld id="{F43085E7-DD81-4654-9295-72AD80DBC430}" type="slidenum">
              <a:rPr lang="tr-TR" smtClean="0"/>
              <a:t>2</a:t>
            </a:fld>
            <a:endParaRPr lang="tr-TR"/>
          </a:p>
        </p:txBody>
      </p:sp>
      <p:graphicFrame>
        <p:nvGraphicFramePr>
          <p:cNvPr id="7" name="Table 6">
            <a:extLst>
              <a:ext uri="{FF2B5EF4-FFF2-40B4-BE49-F238E27FC236}">
                <a16:creationId xmlns:a16="http://schemas.microsoft.com/office/drawing/2014/main" id="{F9462CBC-3FE4-4D32-89CB-56DFD14E1160}"/>
              </a:ext>
            </a:extLst>
          </p:cNvPr>
          <p:cNvGraphicFramePr>
            <a:graphicFrameLocks noGrp="1"/>
          </p:cNvGraphicFramePr>
          <p:nvPr>
            <p:extLst>
              <p:ext uri="{D42A27DB-BD31-4B8C-83A1-F6EECF244321}">
                <p14:modId xmlns:p14="http://schemas.microsoft.com/office/powerpoint/2010/main" val="2384061726"/>
              </p:ext>
            </p:extLst>
          </p:nvPr>
        </p:nvGraphicFramePr>
        <p:xfrm>
          <a:off x="955378" y="3695306"/>
          <a:ext cx="9474726" cy="2588612"/>
        </p:xfrm>
        <a:graphic>
          <a:graphicData uri="http://schemas.openxmlformats.org/drawingml/2006/table">
            <a:tbl>
              <a:tblPr/>
              <a:tblGrid>
                <a:gridCol w="1900224">
                  <a:extLst>
                    <a:ext uri="{9D8B030D-6E8A-4147-A177-3AD203B41FA5}">
                      <a16:colId xmlns:a16="http://schemas.microsoft.com/office/drawing/2014/main" val="3097723291"/>
                    </a:ext>
                  </a:extLst>
                </a:gridCol>
                <a:gridCol w="2357684">
                  <a:extLst>
                    <a:ext uri="{9D8B030D-6E8A-4147-A177-3AD203B41FA5}">
                      <a16:colId xmlns:a16="http://schemas.microsoft.com/office/drawing/2014/main" val="291779007"/>
                    </a:ext>
                  </a:extLst>
                </a:gridCol>
                <a:gridCol w="2116172">
                  <a:extLst>
                    <a:ext uri="{9D8B030D-6E8A-4147-A177-3AD203B41FA5}">
                      <a16:colId xmlns:a16="http://schemas.microsoft.com/office/drawing/2014/main" val="2268569655"/>
                    </a:ext>
                  </a:extLst>
                </a:gridCol>
                <a:gridCol w="1437950">
                  <a:extLst>
                    <a:ext uri="{9D8B030D-6E8A-4147-A177-3AD203B41FA5}">
                      <a16:colId xmlns:a16="http://schemas.microsoft.com/office/drawing/2014/main" val="3173391895"/>
                    </a:ext>
                  </a:extLst>
                </a:gridCol>
                <a:gridCol w="1662696">
                  <a:extLst>
                    <a:ext uri="{9D8B030D-6E8A-4147-A177-3AD203B41FA5}">
                      <a16:colId xmlns:a16="http://schemas.microsoft.com/office/drawing/2014/main" val="3824173604"/>
                    </a:ext>
                  </a:extLst>
                </a:gridCol>
              </a:tblGrid>
              <a:tr h="502482">
                <a:tc rowSpan="2">
                  <a:txBody>
                    <a:bodyPr/>
                    <a:lstStyle/>
                    <a:p>
                      <a:pPr algn="ctr" fontAlgn="ctr"/>
                      <a:r>
                        <a:rPr lang="tr-TR" sz="1600" b="1" i="0" u="none" strike="noStrike" dirty="0">
                          <a:solidFill>
                            <a:srgbClr val="000000"/>
                          </a:solidFill>
                          <a:effectLst/>
                          <a:latin typeface="Times New Roman" panose="02020603050405020304" pitchFamily="18" charset="0"/>
                        </a:rPr>
                        <a:t>Top-Down source </a:t>
                      </a:r>
                    </a:p>
                  </a:txBody>
                  <a:tcPr marL="7073" marR="7073" marT="7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tr-TR" sz="1200" b="1" i="0" u="none" strike="noStrike" dirty="0">
                          <a:solidFill>
                            <a:srgbClr val="000000"/>
                          </a:solidFill>
                          <a:effectLst/>
                          <a:latin typeface="Times New Roman" panose="02020603050405020304" pitchFamily="18" charset="0"/>
                        </a:rPr>
                        <a:t>top management </a:t>
                      </a:r>
                    </a:p>
                  </a:txBody>
                  <a:tcPr marL="7073" marR="7073" marT="7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200" b="0" i="0" u="none" strike="noStrike">
                          <a:solidFill>
                            <a:srgbClr val="000000"/>
                          </a:solidFill>
                          <a:effectLst/>
                          <a:latin typeface="Times New Roman" panose="02020603050405020304" pitchFamily="18" charset="0"/>
                        </a:rPr>
                        <a:t>the CEO of a small or medium-size organization or a senior executive in a larger organization</a:t>
                      </a:r>
                    </a:p>
                  </a:txBody>
                  <a:tcPr marL="7073" marR="7073" marT="7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tr-TR" sz="1200" b="0" i="0" u="none" strike="noStrike">
                          <a:solidFill>
                            <a:srgbClr val="000000"/>
                          </a:solidFill>
                          <a:effectLst/>
                          <a:latin typeface="Times New Roman" panose="02020603050405020304" pitchFamily="18" charset="0"/>
                        </a:rPr>
                        <a:t>strategic organizational focus</a:t>
                      </a:r>
                    </a:p>
                  </a:txBody>
                  <a:tcPr marL="7073" marR="7073" marT="7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2">
                  <a:txBody>
                    <a:bodyPr/>
                    <a:lstStyle/>
                    <a:p>
                      <a:pPr algn="ctr" fontAlgn="ctr"/>
                      <a:r>
                        <a:rPr lang="en-US" sz="1200" b="0" i="0" u="none" strike="noStrike" dirty="0">
                          <a:solidFill>
                            <a:srgbClr val="000000"/>
                          </a:solidFill>
                          <a:effectLst/>
                          <a:latin typeface="Times New Roman" panose="02020603050405020304" pitchFamily="18" charset="0"/>
                        </a:rPr>
                        <a:t>having better understanding of overall business objectives and constraints,  they reflect the broader(global) needs of the organization. </a:t>
                      </a:r>
                    </a:p>
                  </a:txBody>
                  <a:tcPr marL="7073" marR="7073" marT="7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361656380"/>
                  </a:ext>
                </a:extLst>
              </a:tr>
              <a:tr h="536899">
                <a:tc vMerge="1">
                  <a:txBody>
                    <a:bodyPr/>
                    <a:lstStyle/>
                    <a:p>
                      <a:endParaRPr lang="tr-TR"/>
                    </a:p>
                  </a:txBody>
                  <a:tcPr/>
                </a:tc>
                <a:tc>
                  <a:txBody>
                    <a:bodyPr/>
                    <a:lstStyle/>
                    <a:p>
                      <a:pPr algn="ctr" fontAlgn="ctr"/>
                      <a:r>
                        <a:rPr lang="tr-TR" sz="1200" b="1" i="0" u="none" strike="noStrike" dirty="0">
                          <a:solidFill>
                            <a:srgbClr val="000000"/>
                          </a:solidFill>
                          <a:effectLst/>
                          <a:latin typeface="Times New Roman" panose="02020603050405020304" pitchFamily="18" charset="0"/>
                        </a:rPr>
                        <a:t> steering committee</a:t>
                      </a:r>
                    </a:p>
                  </a:txBody>
                  <a:tcPr marL="7073" marR="7073" marT="7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6FF"/>
                    </a:solidFill>
                  </a:tcPr>
                </a:tc>
                <a:tc>
                  <a:txBody>
                    <a:bodyPr/>
                    <a:lstStyle/>
                    <a:p>
                      <a:pPr algn="ctr" fontAlgn="ctr"/>
                      <a:r>
                        <a:rPr lang="en-US" sz="1200" b="0" i="0" u="none" strike="noStrike" dirty="0">
                          <a:solidFill>
                            <a:srgbClr val="000000"/>
                          </a:solidFill>
                          <a:effectLst/>
                          <a:latin typeface="Times New Roman" panose="02020603050405020304" pitchFamily="18" charset="0"/>
                        </a:rPr>
                        <a:t> a cross section of managers with an interest in systems</a:t>
                      </a:r>
                    </a:p>
                  </a:txBody>
                  <a:tcPr marL="7073" marR="7073" marT="7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6FF"/>
                    </a:solidFill>
                  </a:tcPr>
                </a:tc>
                <a:tc>
                  <a:txBody>
                    <a:bodyPr/>
                    <a:lstStyle/>
                    <a:p>
                      <a:pPr algn="ctr" fontAlgn="ctr"/>
                      <a:r>
                        <a:rPr lang="en-US" sz="1200" b="0" i="0" u="none" strike="noStrike">
                          <a:solidFill>
                            <a:srgbClr val="000000"/>
                          </a:solidFill>
                          <a:effectLst/>
                          <a:latin typeface="Times New Roman" panose="02020603050405020304" pitchFamily="18" charset="0"/>
                        </a:rPr>
                        <a:t>reflect the diversity and have a cross-functional focus</a:t>
                      </a:r>
                    </a:p>
                  </a:txBody>
                  <a:tcPr marL="7073" marR="7073" marT="7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6FF"/>
                    </a:solidFill>
                  </a:tcPr>
                </a:tc>
                <a:tc vMerge="1">
                  <a:txBody>
                    <a:bodyPr/>
                    <a:lstStyle/>
                    <a:p>
                      <a:endParaRPr lang="tr-TR"/>
                    </a:p>
                  </a:txBody>
                  <a:tcPr/>
                </a:tc>
                <a:extLst>
                  <a:ext uri="{0D108BD9-81ED-4DB2-BD59-A6C34878D82A}">
                    <a16:rowId xmlns:a16="http://schemas.microsoft.com/office/drawing/2014/main" val="3506654846"/>
                  </a:ext>
                </a:extLst>
              </a:tr>
              <a:tr h="459379">
                <a:tc rowSpan="2">
                  <a:txBody>
                    <a:bodyPr/>
                    <a:lstStyle/>
                    <a:p>
                      <a:pPr algn="ctr" fontAlgn="ctr"/>
                      <a:r>
                        <a:rPr lang="tr-TR" sz="1600" b="1" i="0" u="none" strike="noStrike" dirty="0">
                          <a:solidFill>
                            <a:srgbClr val="000000"/>
                          </a:solidFill>
                          <a:effectLst/>
                          <a:latin typeface="Times New Roman" panose="02020603050405020304" pitchFamily="18" charset="0"/>
                        </a:rPr>
                        <a:t>Bottom-Up source</a:t>
                      </a:r>
                    </a:p>
                  </a:txBody>
                  <a:tcPr marL="7073" marR="7073" marT="7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tr-TR" sz="1200" b="1" i="0" u="none" strike="noStrike" dirty="0">
                          <a:solidFill>
                            <a:srgbClr val="000000"/>
                          </a:solidFill>
                          <a:effectLst/>
                          <a:latin typeface="Times New Roman" panose="02020603050405020304" pitchFamily="18" charset="0"/>
                        </a:rPr>
                        <a:t>User departments</a:t>
                      </a:r>
                    </a:p>
                  </a:txBody>
                  <a:tcPr marL="7073" marR="7073" marT="7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200" b="0" i="0" u="none" strike="noStrike" dirty="0">
                          <a:solidFill>
                            <a:srgbClr val="000000"/>
                          </a:solidFill>
                          <a:effectLst/>
                          <a:latin typeface="Times New Roman" panose="02020603050405020304" pitchFamily="18" charset="0"/>
                        </a:rPr>
                        <a:t>the head of the requesting unit or a committee from the requesting department</a:t>
                      </a:r>
                    </a:p>
                  </a:txBody>
                  <a:tcPr marL="7073" marR="7073" marT="7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1200" b="0" i="0" u="none" strike="noStrike" dirty="0">
                          <a:solidFill>
                            <a:srgbClr val="000000"/>
                          </a:solidFill>
                          <a:effectLst/>
                          <a:latin typeface="Times New Roman" panose="02020603050405020304" pitchFamily="18" charset="0"/>
                        </a:rPr>
                        <a:t>narrow, tactical focus</a:t>
                      </a:r>
                    </a:p>
                  </a:txBody>
                  <a:tcPr marL="7073" marR="7073" marT="7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2">
                  <a:txBody>
                    <a:bodyPr/>
                    <a:lstStyle/>
                    <a:p>
                      <a:pPr algn="ctr" fontAlgn="ctr"/>
                      <a:r>
                        <a:rPr lang="en-US" sz="1200" b="0" i="0" u="none" strike="noStrike" dirty="0">
                          <a:solidFill>
                            <a:srgbClr val="000000"/>
                          </a:solidFill>
                          <a:effectLst/>
                          <a:latin typeface="Times New Roman" panose="02020603050405020304" pitchFamily="18" charset="0"/>
                        </a:rPr>
                        <a:t>designed for a particular business need </a:t>
                      </a:r>
                      <a:br>
                        <a:rPr lang="en-US" sz="1200" b="0" i="0" u="none" strike="noStrike" dirty="0">
                          <a:solidFill>
                            <a:srgbClr val="000000"/>
                          </a:solidFill>
                          <a:effectLst/>
                          <a:latin typeface="Times New Roman" panose="02020603050405020304" pitchFamily="18" charset="0"/>
                        </a:rPr>
                      </a:br>
                      <a:r>
                        <a:rPr lang="en-US" sz="1200" b="0" i="0" u="none" strike="noStrike" dirty="0">
                          <a:solidFill>
                            <a:srgbClr val="000000"/>
                          </a:solidFill>
                          <a:effectLst/>
                          <a:latin typeface="Times New Roman" panose="02020603050405020304" pitchFamily="18" charset="0"/>
                        </a:rPr>
                        <a:t>they may not reflect the overall goals (broader) of the  organization</a:t>
                      </a:r>
                    </a:p>
                  </a:txBody>
                  <a:tcPr marL="7073" marR="7073" marT="7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315623586"/>
                  </a:ext>
                </a:extLst>
              </a:tr>
              <a:tr h="832882">
                <a:tc vMerge="1">
                  <a:txBody>
                    <a:bodyPr/>
                    <a:lstStyle/>
                    <a:p>
                      <a:endParaRPr lang="tr-TR"/>
                    </a:p>
                  </a:txBody>
                  <a:tcPr/>
                </a:tc>
                <a:tc>
                  <a:txBody>
                    <a:bodyPr/>
                    <a:lstStyle/>
                    <a:p>
                      <a:pPr algn="ctr" fontAlgn="ctr"/>
                      <a:r>
                        <a:rPr lang="en-US" sz="1200" b="1" i="0" u="none" strike="noStrike" dirty="0">
                          <a:solidFill>
                            <a:srgbClr val="000000"/>
                          </a:solidFill>
                          <a:effectLst/>
                          <a:latin typeface="Times New Roman" panose="02020603050405020304" pitchFamily="18" charset="0"/>
                        </a:rPr>
                        <a:t>The development group or a senior IS manager </a:t>
                      </a:r>
                    </a:p>
                  </a:txBody>
                  <a:tcPr marL="7073" marR="7073" marT="7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1200" b="0" i="0" u="none" strike="noStrike" dirty="0">
                          <a:solidFill>
                            <a:srgbClr val="000000"/>
                          </a:solidFill>
                          <a:effectLst/>
                          <a:latin typeface="Times New Roman" panose="02020603050405020304" pitchFamily="18" charset="0"/>
                        </a:rPr>
                        <a:t>IS staff</a:t>
                      </a:r>
                    </a:p>
                  </a:txBody>
                  <a:tcPr marL="7073" marR="7073" marT="7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200" b="0" i="0" u="none" strike="noStrike" dirty="0">
                          <a:solidFill>
                            <a:srgbClr val="000000"/>
                          </a:solidFill>
                          <a:effectLst/>
                          <a:latin typeface="Times New Roman" panose="02020603050405020304" pitchFamily="18" charset="0"/>
                        </a:rPr>
                        <a:t>based on the ease with which existing hardware and systems will integrate with the proposed project.</a:t>
                      </a:r>
                    </a:p>
                  </a:txBody>
                  <a:tcPr marL="7073" marR="7073" marT="7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vMerge="1">
                  <a:txBody>
                    <a:bodyPr/>
                    <a:lstStyle/>
                    <a:p>
                      <a:endParaRPr lang="tr-TR"/>
                    </a:p>
                  </a:txBody>
                  <a:tcPr/>
                </a:tc>
                <a:extLst>
                  <a:ext uri="{0D108BD9-81ED-4DB2-BD59-A6C34878D82A}">
                    <a16:rowId xmlns:a16="http://schemas.microsoft.com/office/drawing/2014/main" val="3848156514"/>
                  </a:ext>
                </a:extLst>
              </a:tr>
            </a:tbl>
          </a:graphicData>
        </a:graphic>
      </p:graphicFrame>
      <p:pic>
        <p:nvPicPr>
          <p:cNvPr id="6" name="Picture 5">
            <a:extLst>
              <a:ext uri="{FF2B5EF4-FFF2-40B4-BE49-F238E27FC236}">
                <a16:creationId xmlns:a16="http://schemas.microsoft.com/office/drawing/2014/main" id="{2D8DDAB0-1BFA-495B-864F-4BF6A8042450}"/>
              </a:ext>
            </a:extLst>
          </p:cNvPr>
          <p:cNvPicPr>
            <a:picLocks noChangeAspect="1"/>
          </p:cNvPicPr>
          <p:nvPr/>
        </p:nvPicPr>
        <p:blipFill>
          <a:blip r:embed="rId2"/>
          <a:stretch>
            <a:fillRect/>
          </a:stretch>
        </p:blipFill>
        <p:spPr>
          <a:xfrm>
            <a:off x="7172981" y="974034"/>
            <a:ext cx="4610523" cy="2370410"/>
          </a:xfrm>
          <a:prstGeom prst="rect">
            <a:avLst/>
          </a:prstGeom>
        </p:spPr>
      </p:pic>
      <p:sp>
        <p:nvSpPr>
          <p:cNvPr id="9" name="Title 1">
            <a:extLst>
              <a:ext uri="{FF2B5EF4-FFF2-40B4-BE49-F238E27FC236}">
                <a16:creationId xmlns:a16="http://schemas.microsoft.com/office/drawing/2014/main" id="{8C3F51A6-112E-45ED-95B1-0EB4DC91D007}"/>
              </a:ext>
            </a:extLst>
          </p:cNvPr>
          <p:cNvSpPr>
            <a:spLocks noGrp="1"/>
          </p:cNvSpPr>
          <p:nvPr>
            <p:ph type="title"/>
          </p:nvPr>
        </p:nvSpPr>
        <p:spPr>
          <a:xfrm>
            <a:off x="168897" y="135722"/>
            <a:ext cx="6929487" cy="731856"/>
          </a:xfrm>
        </p:spPr>
        <p:txBody>
          <a:bodyPr>
            <a:normAutofit/>
          </a:bodyPr>
          <a:lstStyle/>
          <a:p>
            <a:r>
              <a:rPr lang="en-US"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 I</a:t>
            </a:r>
            <a:r>
              <a:rPr lang="tr-TR" sz="3600" i="0" u="none" strike="noStrike" baseline="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dentifying and Selecting Projects</a:t>
            </a:r>
            <a:endParaRPr lang="tr-TR"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0" name="Content Placeholder 2">
            <a:extLst>
              <a:ext uri="{FF2B5EF4-FFF2-40B4-BE49-F238E27FC236}">
                <a16:creationId xmlns:a16="http://schemas.microsoft.com/office/drawing/2014/main" id="{9AB42470-358E-448B-91F0-52DB05782DD5}"/>
              </a:ext>
            </a:extLst>
          </p:cNvPr>
          <p:cNvSpPr>
            <a:spLocks noGrp="1"/>
          </p:cNvSpPr>
          <p:nvPr>
            <p:ph idx="1"/>
          </p:nvPr>
        </p:nvSpPr>
        <p:spPr>
          <a:xfrm>
            <a:off x="743932" y="886537"/>
            <a:ext cx="5421198" cy="2282913"/>
          </a:xfrm>
        </p:spPr>
        <p:txBody>
          <a:bodyPr>
            <a:normAutofit lnSpcReduction="10000"/>
          </a:bodyPr>
          <a:lstStyle/>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In some organizations, project identification and selection is </a:t>
            </a:r>
            <a:r>
              <a:rPr lang="en-US" sz="1800" b="0" i="0" u="sng" strike="noStrike" baseline="0" dirty="0">
                <a:latin typeface="Times New Roman" panose="02020603050405020304" pitchFamily="18" charset="0"/>
                <a:cs typeface="Times New Roman" panose="02020603050405020304" pitchFamily="18" charset="0"/>
              </a:rPr>
              <a:t>a formal process </a:t>
            </a:r>
            <a:r>
              <a:rPr lang="en-US" sz="1800" b="0" i="0" u="none" strike="noStrike" baseline="0" dirty="0">
                <a:latin typeface="Times New Roman" panose="02020603050405020304" pitchFamily="18" charset="0"/>
                <a:cs typeface="Times New Roman" panose="02020603050405020304" pitchFamily="18" charset="0"/>
              </a:rPr>
              <a:t>in which projects are outcomes of a larger overall planning process (e.g. comparing all competing projects).</a:t>
            </a: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Some organizations use </a:t>
            </a:r>
            <a:r>
              <a:rPr lang="en-US" sz="1800" b="0" i="0" u="sng" strike="noStrike" baseline="0" dirty="0">
                <a:latin typeface="Times New Roman" panose="02020603050405020304" pitchFamily="18" charset="0"/>
                <a:cs typeface="Times New Roman" panose="02020603050405020304" pitchFamily="18" charset="0"/>
              </a:rPr>
              <a:t>informal</a:t>
            </a:r>
            <a:r>
              <a:rPr lang="en-US" sz="1800" b="0" i="0" u="none" strike="noStrike" baseline="0" dirty="0">
                <a:latin typeface="Times New Roman" panose="02020603050405020304" pitchFamily="18" charset="0"/>
                <a:cs typeface="Times New Roman" panose="02020603050405020304" pitchFamily="18" charset="0"/>
              </a:rPr>
              <a:t> project selection processes that allow the highest-ranking IS manager to select projects independently or allow individual business units to decide on projects after agreeing on funding.</a:t>
            </a:r>
          </a:p>
          <a:p>
            <a:pPr marL="0" indent="0" algn="just">
              <a:buNone/>
            </a:pPr>
            <a:endParaRPr lang="tr-TR"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4118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B0542-F92E-4A45-B0E5-CC0BB1A8C166}"/>
              </a:ext>
            </a:extLst>
          </p:cNvPr>
          <p:cNvSpPr>
            <a:spLocks noGrp="1"/>
          </p:cNvSpPr>
          <p:nvPr>
            <p:ph type="title"/>
          </p:nvPr>
        </p:nvSpPr>
        <p:spPr/>
        <p:txBody>
          <a:bodyPr vert="horz" lIns="91440" tIns="45720" rIns="91440" bIns="45720" rtlCol="0" anchor="ctr">
            <a:normAutofit/>
          </a:bodyPr>
          <a:lstStyle/>
          <a:p>
            <a:pPr algn="ctr"/>
            <a:r>
              <a:rPr lang="en-US"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Traditional method 1- </a:t>
            </a:r>
            <a:r>
              <a:rPr lang="tr-TR"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Interviewing and Listening</a:t>
            </a:r>
          </a:p>
        </p:txBody>
      </p:sp>
      <p:sp>
        <p:nvSpPr>
          <p:cNvPr id="3" name="Content Placeholder 2">
            <a:extLst>
              <a:ext uri="{FF2B5EF4-FFF2-40B4-BE49-F238E27FC236}">
                <a16:creationId xmlns:a16="http://schemas.microsoft.com/office/drawing/2014/main" id="{3997B4F0-4A4D-4F31-9977-E50375A58E2E}"/>
              </a:ext>
            </a:extLst>
          </p:cNvPr>
          <p:cNvSpPr>
            <a:spLocks noGrp="1"/>
          </p:cNvSpPr>
          <p:nvPr>
            <p:ph idx="1"/>
          </p:nvPr>
        </p:nvSpPr>
        <p:spPr>
          <a:xfrm>
            <a:off x="838200" y="1825625"/>
            <a:ext cx="4114800" cy="4351338"/>
          </a:xfrm>
        </p:spPr>
        <p:txBody>
          <a:bodyPr>
            <a:normAutofit/>
          </a:bodyPr>
          <a:lstStyle/>
          <a:p>
            <a:pPr algn="just">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I</a:t>
            </a:r>
            <a:r>
              <a:rPr lang="en-US" sz="1800" b="0" i="0" u="none" strike="noStrike" baseline="0" dirty="0">
                <a:latin typeface="Times New Roman" panose="02020603050405020304" pitchFamily="18" charset="0"/>
                <a:cs typeface="Times New Roman" panose="02020603050405020304" pitchFamily="18" charset="0"/>
              </a:rPr>
              <a:t>nterviewing people about their work, the information they use to do it, and the types of information processing that might supplement their work. </a:t>
            </a: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To understand organizational direction, policies, and</a:t>
            </a:r>
            <a:r>
              <a:rPr lang="en-US" sz="1800" dirty="0">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expectations that managers have of the units they supervise</a:t>
            </a:r>
          </a:p>
          <a:p>
            <a:pPr algn="just">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G</a:t>
            </a:r>
            <a:r>
              <a:rPr lang="en-US" sz="1800" b="0" i="0" u="none" strike="noStrike" baseline="0" dirty="0">
                <a:latin typeface="Times New Roman" panose="02020603050405020304" pitchFamily="18" charset="0"/>
                <a:cs typeface="Times New Roman" panose="02020603050405020304" pitchFamily="18" charset="0"/>
              </a:rPr>
              <a:t>ather facts, opinions, and speculation</a:t>
            </a:r>
            <a:r>
              <a:rPr lang="en-US" sz="1800" dirty="0">
                <a:latin typeface="Times New Roman" panose="02020603050405020304" pitchFamily="18" charset="0"/>
                <a:cs typeface="Times New Roman" panose="02020603050405020304" pitchFamily="18" charset="0"/>
              </a:rPr>
              <a:t>s</a:t>
            </a:r>
          </a:p>
          <a:p>
            <a:pPr algn="just">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O</a:t>
            </a:r>
            <a:r>
              <a:rPr lang="tr-TR" sz="1800" b="0" i="0" u="none" strike="noStrike" baseline="0" dirty="0">
                <a:latin typeface="Times New Roman" panose="02020603050405020304" pitchFamily="18" charset="0"/>
                <a:cs typeface="Times New Roman" panose="02020603050405020304" pitchFamily="18" charset="0"/>
              </a:rPr>
              <a:t>bserve body language</a:t>
            </a:r>
            <a:r>
              <a:rPr lang="en-US" sz="1800" b="0" i="0" u="none" strike="noStrike" baseline="0" dirty="0">
                <a:latin typeface="Times New Roman" panose="02020603050405020304" pitchFamily="18" charset="0"/>
                <a:cs typeface="Times New Roman" panose="02020603050405020304" pitchFamily="18" charset="0"/>
              </a:rPr>
              <a:t> and</a:t>
            </a:r>
            <a:r>
              <a:rPr lang="tr-TR" sz="1800" b="0" i="0" u="none" strike="noStrike" baseline="0" dirty="0">
                <a:latin typeface="Times New Roman" panose="02020603050405020304" pitchFamily="18" charset="0"/>
                <a:cs typeface="Times New Roman" panose="02020603050405020304" pitchFamily="18" charset="0"/>
              </a:rPr>
              <a:t> emotions</a:t>
            </a:r>
            <a:endParaRPr lang="en-US" sz="1800" b="0" i="0" u="none" strike="noStrike" baseline="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1800" b="1" dirty="0">
                <a:latin typeface="Times New Roman" panose="02020603050405020304" pitchFamily="18" charset="0"/>
                <a:cs typeface="Times New Roman" panose="02020603050405020304" pitchFamily="18" charset="0"/>
              </a:rPr>
              <a:t>I</a:t>
            </a:r>
            <a:r>
              <a:rPr lang="tr-TR" sz="1800" b="1" i="0" u="none" strike="noStrike" baseline="0" dirty="0">
                <a:latin typeface="Times New Roman" panose="02020603050405020304" pitchFamily="18" charset="0"/>
                <a:cs typeface="Times New Roman" panose="02020603050405020304" pitchFamily="18" charset="0"/>
              </a:rPr>
              <a:t>nterview </a:t>
            </a:r>
            <a:r>
              <a:rPr lang="en-US" sz="1800" b="1" i="0" u="none" strike="noStrike" baseline="0" dirty="0">
                <a:latin typeface="Times New Roman" panose="02020603050405020304" pitchFamily="18" charset="0"/>
                <a:cs typeface="Times New Roman" panose="02020603050405020304" pitchFamily="18" charset="0"/>
              </a:rPr>
              <a:t>guidelines </a:t>
            </a:r>
            <a:r>
              <a:rPr lang="en-US" sz="1800" b="0" i="0" u="none" strike="noStrike" baseline="0" dirty="0">
                <a:latin typeface="Times New Roman" panose="02020603050405020304" pitchFamily="18" charset="0"/>
                <a:cs typeface="Times New Roman" panose="02020603050405020304" pitchFamily="18" charset="0"/>
              </a:rPr>
              <a:t>:</a:t>
            </a:r>
          </a:p>
          <a:p>
            <a:pPr marL="0" indent="0" algn="just">
              <a:buNone/>
            </a:pPr>
            <a:endParaRPr lang="tr-TR"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FF6C07C-D775-4796-BBB4-32D8382FC369}"/>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B623CB7F-7757-43C0-B219-469C49AA636F}"/>
              </a:ext>
            </a:extLst>
          </p:cNvPr>
          <p:cNvSpPr>
            <a:spLocks noGrp="1"/>
          </p:cNvSpPr>
          <p:nvPr>
            <p:ph type="sldNum" sz="quarter" idx="12"/>
          </p:nvPr>
        </p:nvSpPr>
        <p:spPr/>
        <p:txBody>
          <a:bodyPr/>
          <a:lstStyle/>
          <a:p>
            <a:fld id="{F43085E7-DD81-4654-9295-72AD80DBC430}" type="slidenum">
              <a:rPr lang="tr-TR" smtClean="0"/>
              <a:t>20</a:t>
            </a:fld>
            <a:endParaRPr lang="tr-TR"/>
          </a:p>
        </p:txBody>
      </p:sp>
      <p:pic>
        <p:nvPicPr>
          <p:cNvPr id="7" name="Picture 6">
            <a:extLst>
              <a:ext uri="{FF2B5EF4-FFF2-40B4-BE49-F238E27FC236}">
                <a16:creationId xmlns:a16="http://schemas.microsoft.com/office/drawing/2014/main" id="{8A0EF90E-4C36-4FE3-A1A6-34AD3B6A0F46}"/>
              </a:ext>
            </a:extLst>
          </p:cNvPr>
          <p:cNvPicPr>
            <a:picLocks noChangeAspect="1"/>
          </p:cNvPicPr>
          <p:nvPr/>
        </p:nvPicPr>
        <p:blipFill>
          <a:blip r:embed="rId2"/>
          <a:stretch>
            <a:fillRect/>
          </a:stretch>
        </p:blipFill>
        <p:spPr>
          <a:xfrm>
            <a:off x="5262562" y="2305050"/>
            <a:ext cx="6696075" cy="3790950"/>
          </a:xfrm>
          <a:prstGeom prst="rect">
            <a:avLst/>
          </a:prstGeom>
        </p:spPr>
      </p:pic>
      <p:cxnSp>
        <p:nvCxnSpPr>
          <p:cNvPr id="9" name="Straight Connector 8">
            <a:extLst>
              <a:ext uri="{FF2B5EF4-FFF2-40B4-BE49-F238E27FC236}">
                <a16:creationId xmlns:a16="http://schemas.microsoft.com/office/drawing/2014/main" id="{6510DD8F-6CDF-4D8D-9455-7AE2534E85C8}"/>
              </a:ext>
            </a:extLst>
          </p:cNvPr>
          <p:cNvCxnSpPr/>
          <p:nvPr/>
        </p:nvCxnSpPr>
        <p:spPr>
          <a:xfrm>
            <a:off x="9622971" y="3341914"/>
            <a:ext cx="94705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2F0FE64C-8127-4C5D-A617-E640DB1DD195}"/>
              </a:ext>
            </a:extLst>
          </p:cNvPr>
          <p:cNvCxnSpPr/>
          <p:nvPr/>
        </p:nvCxnSpPr>
        <p:spPr>
          <a:xfrm>
            <a:off x="9938661" y="3581400"/>
            <a:ext cx="648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E234B8C4-8CE6-43F9-AF7A-DAE29E279AB5}"/>
              </a:ext>
            </a:extLst>
          </p:cNvPr>
          <p:cNvCxnSpPr/>
          <p:nvPr/>
        </p:nvCxnSpPr>
        <p:spPr>
          <a:xfrm>
            <a:off x="9122227" y="4887684"/>
            <a:ext cx="94705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7393A5DB-01C6-43A5-8652-96E9DAA327C0}"/>
              </a:ext>
            </a:extLst>
          </p:cNvPr>
          <p:cNvCxnSpPr/>
          <p:nvPr/>
        </p:nvCxnSpPr>
        <p:spPr>
          <a:xfrm>
            <a:off x="7358742" y="5312236"/>
            <a:ext cx="94705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924D6698-674C-4A03-83BA-5E5E15DFBA9F}"/>
              </a:ext>
            </a:extLst>
          </p:cNvPr>
          <p:cNvCxnSpPr/>
          <p:nvPr/>
        </p:nvCxnSpPr>
        <p:spPr>
          <a:xfrm>
            <a:off x="8088086" y="5606143"/>
            <a:ext cx="947058"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5686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448752-E8B0-4BB9-9A92-8218E3AFB02B}"/>
              </a:ext>
            </a:extLst>
          </p:cNvPr>
          <p:cNvSpPr>
            <a:spLocks noGrp="1"/>
          </p:cNvSpPr>
          <p:nvPr>
            <p:ph idx="1"/>
          </p:nvPr>
        </p:nvSpPr>
        <p:spPr>
          <a:xfrm>
            <a:off x="838200" y="500743"/>
            <a:ext cx="10515600" cy="365125"/>
          </a:xfrm>
        </p:spPr>
        <p:txBody>
          <a:bodyPr>
            <a:normAutofit fontScale="92500" lnSpcReduction="10000"/>
          </a:bodyPr>
          <a:lstStyle/>
          <a:p>
            <a:pPr marL="0" indent="0">
              <a:buNone/>
            </a:pPr>
            <a:r>
              <a:rPr lang="tr-TR" sz="2400" dirty="0">
                <a:ln w="0">
                  <a:solidFill>
                    <a:schemeClr val="accent5"/>
                  </a:solidFill>
                </a:ln>
                <a:solidFill>
                  <a:schemeClr val="accent5"/>
                </a:solidFill>
                <a:effectLst>
                  <a:outerShdw blurRad="38100" dist="25400" dir="5400000" algn="ctr" rotWithShape="0">
                    <a:srgbClr val="6E747A">
                      <a:alpha val="43000"/>
                    </a:srgbClr>
                  </a:outerShdw>
                </a:effectLst>
                <a:latin typeface="Times New Roman" panose="02020603050405020304" pitchFamily="18" charset="0"/>
                <a:ea typeface="+mj-ea"/>
                <a:cs typeface="Times New Roman" panose="02020603050405020304" pitchFamily="18" charset="0"/>
              </a:rPr>
              <a:t>Choosing Interview Questions</a:t>
            </a:r>
            <a:endParaRPr lang="en-US" sz="2400" dirty="0">
              <a:ln w="0">
                <a:solidFill>
                  <a:schemeClr val="accent5"/>
                </a:solidFill>
              </a:ln>
              <a:solidFill>
                <a:schemeClr val="accent5"/>
              </a:solidFill>
              <a:effectLst>
                <a:outerShdw blurRad="38100" dist="25400" dir="5400000" algn="ctr" rotWithShape="0">
                  <a:srgbClr val="6E747A">
                    <a:alpha val="43000"/>
                  </a:srgbClr>
                </a:outerShdw>
              </a:effectLst>
              <a:latin typeface="Times New Roman" panose="02020603050405020304" pitchFamily="18" charset="0"/>
              <a:ea typeface="+mj-ea"/>
              <a:cs typeface="Times New Roman" panose="02020603050405020304" pitchFamily="18" charset="0"/>
            </a:endParaRPr>
          </a:p>
          <a:p>
            <a:pPr marL="0" indent="0">
              <a:buNone/>
            </a:pPr>
            <a:endParaRPr lang="tr-TR" sz="2400" dirty="0">
              <a:ln w="0">
                <a:solidFill>
                  <a:schemeClr val="accent5"/>
                </a:solidFill>
              </a:ln>
              <a:solidFill>
                <a:schemeClr val="accent5"/>
              </a:solidFill>
              <a:effectLst>
                <a:outerShdw blurRad="38100" dist="25400" dir="5400000" algn="ctr" rotWithShape="0">
                  <a:srgbClr val="6E747A">
                    <a:alpha val="43000"/>
                  </a:srgbClr>
                </a:outerShdw>
              </a:effectLst>
              <a:latin typeface="Times New Roman" panose="02020603050405020304" pitchFamily="18" charset="0"/>
              <a:ea typeface="+mj-ea"/>
              <a:cs typeface="Times New Roman" panose="02020603050405020304" pitchFamily="18" charset="0"/>
            </a:endParaRPr>
          </a:p>
        </p:txBody>
      </p:sp>
      <p:sp>
        <p:nvSpPr>
          <p:cNvPr id="4" name="Footer Placeholder 3">
            <a:extLst>
              <a:ext uri="{FF2B5EF4-FFF2-40B4-BE49-F238E27FC236}">
                <a16:creationId xmlns:a16="http://schemas.microsoft.com/office/drawing/2014/main" id="{BAFCC891-DB6B-40BC-A9A9-42311CBDA569}"/>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9C1F14FE-1C43-45CD-984E-91D84AF19679}"/>
              </a:ext>
            </a:extLst>
          </p:cNvPr>
          <p:cNvSpPr>
            <a:spLocks noGrp="1"/>
          </p:cNvSpPr>
          <p:nvPr>
            <p:ph type="sldNum" sz="quarter" idx="12"/>
          </p:nvPr>
        </p:nvSpPr>
        <p:spPr/>
        <p:txBody>
          <a:bodyPr/>
          <a:lstStyle/>
          <a:p>
            <a:fld id="{F43085E7-DD81-4654-9295-72AD80DBC430}" type="slidenum">
              <a:rPr lang="tr-TR" smtClean="0"/>
              <a:t>21</a:t>
            </a:fld>
            <a:endParaRPr lang="tr-TR"/>
          </a:p>
        </p:txBody>
      </p:sp>
      <p:graphicFrame>
        <p:nvGraphicFramePr>
          <p:cNvPr id="7" name="Table 6">
            <a:extLst>
              <a:ext uri="{FF2B5EF4-FFF2-40B4-BE49-F238E27FC236}">
                <a16:creationId xmlns:a16="http://schemas.microsoft.com/office/drawing/2014/main" id="{D7C35EFA-9897-4970-8A2B-11833FDF7719}"/>
              </a:ext>
            </a:extLst>
          </p:cNvPr>
          <p:cNvGraphicFramePr>
            <a:graphicFrameLocks noGrp="1"/>
          </p:cNvGraphicFramePr>
          <p:nvPr/>
        </p:nvGraphicFramePr>
        <p:xfrm>
          <a:off x="822343" y="938100"/>
          <a:ext cx="10547315" cy="5199606"/>
        </p:xfrm>
        <a:graphic>
          <a:graphicData uri="http://schemas.openxmlformats.org/drawingml/2006/table">
            <a:tbl>
              <a:tblPr firstRow="1" firstCol="1" bandRow="1"/>
              <a:tblGrid>
                <a:gridCol w="2831359">
                  <a:extLst>
                    <a:ext uri="{9D8B030D-6E8A-4147-A177-3AD203B41FA5}">
                      <a16:colId xmlns:a16="http://schemas.microsoft.com/office/drawing/2014/main" val="2279248220"/>
                    </a:ext>
                  </a:extLst>
                </a:gridCol>
                <a:gridCol w="3935956">
                  <a:extLst>
                    <a:ext uri="{9D8B030D-6E8A-4147-A177-3AD203B41FA5}">
                      <a16:colId xmlns:a16="http://schemas.microsoft.com/office/drawing/2014/main" val="960950241"/>
                    </a:ext>
                  </a:extLst>
                </a:gridCol>
                <a:gridCol w="3780000">
                  <a:extLst>
                    <a:ext uri="{9D8B030D-6E8A-4147-A177-3AD203B41FA5}">
                      <a16:colId xmlns:a16="http://schemas.microsoft.com/office/drawing/2014/main" val="2724611484"/>
                    </a:ext>
                  </a:extLst>
                </a:gridCol>
              </a:tblGrid>
              <a:tr h="446315">
                <a:tc>
                  <a:txBody>
                    <a:bodyPr/>
                    <a:lstStyle/>
                    <a:p>
                      <a:pPr algn="ctr">
                        <a:lnSpc>
                          <a:spcPct val="107000"/>
                        </a:lnSpc>
                        <a:spcAft>
                          <a:spcPts val="800"/>
                        </a:spcAft>
                      </a:pPr>
                      <a:r>
                        <a:rPr lang="tr-TR" sz="1400" b="1" dirty="0">
                          <a:effectLst/>
                          <a:latin typeface="Times New Roman" panose="02020603050405020304" pitchFamily="18" charset="0"/>
                          <a:ea typeface="Calibri" panose="020F0502020204030204" pitchFamily="34" charset="0"/>
                          <a:cs typeface="Times New Roman" panose="02020603050405020304" pitchFamily="18" charset="0"/>
                        </a:rPr>
                        <a:t>Types Of quest</a:t>
                      </a:r>
                      <a:r>
                        <a:rPr lang="tr-TR"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ions</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836" marR="40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800"/>
                        </a:spcAft>
                      </a:pPr>
                      <a:r>
                        <a:rPr lang="tr-TR"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Closed-ended questions</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836" marR="40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800"/>
                        </a:spcAft>
                      </a:pPr>
                      <a:r>
                        <a:rPr lang="tr-TR"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Open-ended questions</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836" marR="40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1633467010"/>
                  </a:ext>
                </a:extLst>
              </a:tr>
              <a:tr h="665536">
                <a:tc>
                  <a:txBody>
                    <a:bodyPr/>
                    <a:lstStyle/>
                    <a:p>
                      <a:pPr algn="ctr">
                        <a:lnSpc>
                          <a:spcPct val="107000"/>
                        </a:lnSpc>
                        <a:spcAft>
                          <a:spcPts val="800"/>
                        </a:spcAft>
                      </a:pPr>
                      <a:r>
                        <a:rPr lang="tr-TR"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Definition</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836" marR="40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0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Questions in interviews and on  questionnaires that ask those responding to choose from among a set of specified responses</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836" marR="40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Questions in interviews and on questionnaires that have no prespecified answers.</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836" marR="40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2482610"/>
                  </a:ext>
                </a:extLst>
              </a:tr>
              <a:tr h="1028915">
                <a:tc>
                  <a:txBody>
                    <a:bodyPr/>
                    <a:lstStyle/>
                    <a:p>
                      <a:pPr algn="ctr">
                        <a:lnSpc>
                          <a:spcPct val="107000"/>
                        </a:lnSpc>
                        <a:spcAft>
                          <a:spcPts val="800"/>
                        </a:spcAft>
                      </a:pPr>
                      <a:r>
                        <a:rPr lang="tr-TR"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Examples</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836" marR="40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0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-True or false</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-Multiple choice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-Rating a response or idea on some scale</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-Ranking items in order of importance</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836" marR="40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-“What would you say is the best thing about the information system you currently use to do your job?”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“List the three most frequently used menu options.”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836" marR="40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3288751"/>
                  </a:ext>
                </a:extLst>
              </a:tr>
              <a:tr h="900969">
                <a:tc>
                  <a:txBody>
                    <a:bodyPr/>
                    <a:lstStyle/>
                    <a:p>
                      <a:pPr algn="ctr">
                        <a:lnSpc>
                          <a:spcPct val="107000"/>
                        </a:lnSpc>
                        <a:spcAft>
                          <a:spcPts val="800"/>
                        </a:spcAft>
                      </a:pPr>
                      <a:r>
                        <a:rPr lang="tr-TR"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When to use</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836" marR="40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0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-the major answers to questions are well known</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-You can include an “other” option to encourage the interviewee to add unexpected responses.</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0836" marR="40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To probe for information when you cannot anticipate all possible responses or when you do not know the precise question to ask.</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836" marR="40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8105195"/>
                  </a:ext>
                </a:extLst>
              </a:tr>
              <a:tr h="1149871">
                <a:tc>
                  <a:txBody>
                    <a:bodyPr/>
                    <a:lstStyle/>
                    <a:p>
                      <a:pPr algn="ctr">
                        <a:lnSpc>
                          <a:spcPct val="107000"/>
                        </a:lnSpc>
                        <a:spcAft>
                          <a:spcPts val="800"/>
                        </a:spcAft>
                      </a:pPr>
                      <a:r>
                        <a:rPr lang="tr-TR"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Advantages</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836" marR="40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0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-Do not require a large time commitment</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-more topics can be covered.</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-an easy way to begin an interview and to determine which line of open-ended questions to pursue.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0836" marR="40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-previously unknown information can surface</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-They  put the interviewees at ease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-They give interviewees more of a sense of involvement and control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836" marR="40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4937375"/>
                  </a:ext>
                </a:extLst>
              </a:tr>
              <a:tr h="1008000">
                <a:tc>
                  <a:txBody>
                    <a:bodyPr/>
                    <a:lstStyle/>
                    <a:p>
                      <a:pPr algn="ctr">
                        <a:lnSpc>
                          <a:spcPct val="107000"/>
                        </a:lnSpc>
                        <a:spcAft>
                          <a:spcPts val="800"/>
                        </a:spcAft>
                      </a:pPr>
                      <a:r>
                        <a:rPr lang="tr-TR"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Disadvantages</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836" marR="40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0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-useful information may be overlooked</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-the respondent tries to make a choice instead of providing the best answer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836" marR="40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-The length of time</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-Difficult to summarize</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-You must react quickly to answers and determine whether any followup questions are needed.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836" marR="40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3271559"/>
                  </a:ext>
                </a:extLst>
              </a:tr>
            </a:tbl>
          </a:graphicData>
        </a:graphic>
      </p:graphicFrame>
    </p:spTree>
    <p:extLst>
      <p:ext uri="{BB962C8B-B14F-4D97-AF65-F5344CB8AC3E}">
        <p14:creationId xmlns:p14="http://schemas.microsoft.com/office/powerpoint/2010/main" val="3576862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B0542-F92E-4A45-B0E5-CC0BB1A8C166}"/>
              </a:ext>
            </a:extLst>
          </p:cNvPr>
          <p:cNvSpPr>
            <a:spLocks noGrp="1"/>
          </p:cNvSpPr>
          <p:nvPr>
            <p:ph type="title"/>
          </p:nvPr>
        </p:nvSpPr>
        <p:spPr/>
        <p:txBody>
          <a:bodyPr vert="horz" lIns="91440" tIns="45720" rIns="91440" bIns="45720" rtlCol="0" anchor="ctr">
            <a:normAutofit/>
          </a:bodyPr>
          <a:lstStyle/>
          <a:p>
            <a:pPr algn="ctr"/>
            <a:r>
              <a:rPr lang="en-US"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Traditional method 2- </a:t>
            </a:r>
            <a:r>
              <a:rPr lang="tr-TR"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Directly Observing Users</a:t>
            </a:r>
          </a:p>
        </p:txBody>
      </p:sp>
      <p:sp>
        <p:nvSpPr>
          <p:cNvPr id="3" name="Content Placeholder 2">
            <a:extLst>
              <a:ext uri="{FF2B5EF4-FFF2-40B4-BE49-F238E27FC236}">
                <a16:creationId xmlns:a16="http://schemas.microsoft.com/office/drawing/2014/main" id="{3997B4F0-4A4D-4F31-9977-E50375A58E2E}"/>
              </a:ext>
            </a:extLst>
          </p:cNvPr>
          <p:cNvSpPr>
            <a:spLocks noGrp="1"/>
          </p:cNvSpPr>
          <p:nvPr>
            <p:ph idx="1"/>
          </p:nvPr>
        </p:nvSpPr>
        <p:spPr>
          <a:xfrm>
            <a:off x="838200" y="1825625"/>
            <a:ext cx="10983686" cy="4351338"/>
          </a:xfrm>
        </p:spPr>
        <p:txBody>
          <a:bodyPr>
            <a:normAutofit/>
          </a:bodyPr>
          <a:lstStyle/>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watching people  in work situations ( emails , calls).</a:t>
            </a:r>
          </a:p>
          <a:p>
            <a:pPr algn="just">
              <a:buFont typeface="Wingdings" panose="05000000000000000000" pitchFamily="2" charset="2"/>
              <a:buChar char="ü"/>
            </a:pPr>
            <a:r>
              <a:rPr lang="en-US" sz="1800" b="0" i="0" u="none" strike="noStrike" baseline="0" dirty="0">
                <a:latin typeface="Times New Roman" panose="02020603050405020304" pitchFamily="18" charset="0"/>
                <a:cs typeface="Times New Roman" panose="02020603050405020304" pitchFamily="18" charset="0"/>
              </a:rPr>
              <a:t>obtain more firsthand and objective measures of employee interaction with information systems</a:t>
            </a:r>
          </a:p>
          <a:p>
            <a:pPr algn="just">
              <a:buFont typeface="Wingdings" panose="05000000000000000000" pitchFamily="2" charset="2"/>
              <a:buChar char="ü"/>
            </a:pPr>
            <a:r>
              <a:rPr lang="en-US" sz="1800" b="0" i="0" u="none" strike="noStrike" baseline="0" dirty="0">
                <a:latin typeface="Times New Roman" panose="02020603050405020304" pitchFamily="18" charset="0"/>
                <a:cs typeface="Times New Roman" panose="02020603050405020304" pitchFamily="18" charset="0"/>
              </a:rPr>
              <a:t>Serves as a good method to supplement </a:t>
            </a:r>
            <a:r>
              <a:rPr lang="tr-TR" sz="1800" b="0" i="0" u="none" strike="noStrike" baseline="0" dirty="0">
                <a:latin typeface="Times New Roman" panose="02020603050405020304" pitchFamily="18" charset="0"/>
                <a:cs typeface="Times New Roman" panose="02020603050405020304" pitchFamily="18" charset="0"/>
              </a:rPr>
              <a:t>interviews</a:t>
            </a:r>
            <a:r>
              <a:rPr lang="en-US" sz="1800" b="0" i="0" u="none" strike="noStrike" baseline="0" dirty="0">
                <a:latin typeface="Times New Roman" panose="02020603050405020304" pitchFamily="18" charset="0"/>
                <a:cs typeface="Times New Roman" panose="02020603050405020304" pitchFamily="18" charset="0"/>
              </a:rPr>
              <a:t> (People are not always reliable )</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not include important events or activities.</a:t>
            </a:r>
          </a:p>
          <a:p>
            <a:pPr algn="just">
              <a:buFont typeface="Wingdings" panose="05000000000000000000" pitchFamily="2" charset="2"/>
              <a:buChar char="Ø"/>
            </a:pPr>
            <a:r>
              <a:rPr lang="tr-TR" sz="1800" dirty="0">
                <a:latin typeface="Times New Roman" panose="02020603050405020304" pitchFamily="18" charset="0"/>
                <a:cs typeface="Times New Roman" panose="02020603050405020304" pitchFamily="18" charset="0"/>
              </a:rPr>
              <a:t>such methods</a:t>
            </a:r>
            <a:r>
              <a:rPr lang="en-US" sz="1800" dirty="0">
                <a:latin typeface="Times New Roman" panose="02020603050405020304" pitchFamily="18" charset="0"/>
                <a:cs typeface="Times New Roman" panose="02020603050405020304" pitchFamily="18" charset="0"/>
              </a:rPr>
              <a:t> are not always possible </a:t>
            </a:r>
          </a:p>
          <a:p>
            <a:pPr algn="just">
              <a:buFont typeface="Wingdings" panose="05000000000000000000" pitchFamily="2" charset="2"/>
              <a:buChar char="Ø"/>
            </a:pPr>
            <a:r>
              <a:rPr lang="tr-TR" sz="1800" dirty="0">
                <a:latin typeface="Times New Roman" panose="02020603050405020304" pitchFamily="18" charset="0"/>
                <a:cs typeface="Times New Roman" panose="02020603050405020304" pitchFamily="18" charset="0"/>
              </a:rPr>
              <a:t>these methods</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are not totally unbiased</a:t>
            </a:r>
            <a:r>
              <a:rPr lang="en-US" sz="1800" dirty="0">
                <a:latin typeface="Times New Roman" panose="02020603050405020304" pitchFamily="18" charset="0"/>
                <a:cs typeface="Times New Roman" panose="02020603050405020304" pitchFamily="18" charset="0"/>
              </a:rPr>
              <a:t> : People often work differently when being </a:t>
            </a:r>
            <a:r>
              <a:rPr lang="tr-TR" sz="1800" dirty="0">
                <a:latin typeface="Times New Roman" panose="02020603050405020304" pitchFamily="18" charset="0"/>
                <a:cs typeface="Times New Roman" panose="02020603050405020304" pitchFamily="18" charset="0"/>
              </a:rPr>
              <a:t>observed</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nervous and</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make more mistakes</a:t>
            </a:r>
            <a:r>
              <a:rPr lang="en-US" sz="1800" dirty="0">
                <a:latin typeface="Times New Roman" panose="02020603050405020304" pitchFamily="18" charset="0"/>
                <a:cs typeface="Times New Roman" panose="02020603050405020304" pitchFamily="18" charset="0"/>
              </a:rPr>
              <a:t>/ follow procedures more carefully/ </a:t>
            </a:r>
            <a:r>
              <a:rPr lang="tr-TR" sz="1800" dirty="0">
                <a:latin typeface="Times New Roman" panose="02020603050405020304" pitchFamily="18" charset="0"/>
                <a:cs typeface="Times New Roman" panose="02020603050405020304" pitchFamily="18" charset="0"/>
              </a:rPr>
              <a:t>faster </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slower</a:t>
            </a:r>
            <a:endParaRPr lang="en-US"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Not continuous, limited time, number of people, and number of sites (</a:t>
            </a:r>
            <a:r>
              <a:rPr lang="tr-TR" sz="1800" dirty="0">
                <a:latin typeface="Times New Roman" panose="02020603050405020304" pitchFamily="18" charset="0"/>
                <a:cs typeface="Times New Roman" panose="02020603050405020304" pitchFamily="18" charset="0"/>
              </a:rPr>
              <a:t>selection pr</a:t>
            </a:r>
            <a:r>
              <a:rPr lang="en-US" sz="1800" dirty="0">
                <a:latin typeface="Times New Roman" panose="02020603050405020304" pitchFamily="18" charset="0"/>
                <a:cs typeface="Times New Roman" panose="02020603050405020304" pitchFamily="18" charset="0"/>
              </a:rPr>
              <a:t>o</a:t>
            </a:r>
            <a:r>
              <a:rPr lang="tr-TR" sz="1800" dirty="0">
                <a:latin typeface="Times New Roman" panose="02020603050405020304" pitchFamily="18" charset="0"/>
                <a:cs typeface="Times New Roman" panose="02020603050405020304" pitchFamily="18" charset="0"/>
              </a:rPr>
              <a:t>blem</a:t>
            </a:r>
            <a:r>
              <a:rPr lang="en-US" sz="18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Observation yields only a small segment of data from a possibly vast variety of data sources</a:t>
            </a:r>
          </a:p>
          <a:p>
            <a:pPr marL="0" indent="0" algn="just">
              <a:buNone/>
            </a:pPr>
            <a:r>
              <a:rPr lang="en-US" sz="1800" dirty="0">
                <a:latin typeface="Times New Roman" panose="02020603050405020304" pitchFamily="18" charset="0"/>
                <a:cs typeface="Times New Roman" panose="02020603050405020304" pitchFamily="18" charset="0"/>
              </a:rPr>
              <a:t>&gt;&gt; Pick </a:t>
            </a:r>
            <a:r>
              <a:rPr lang="en-US" sz="1800" b="0" i="0" u="none" strike="noStrike" baseline="0" dirty="0">
                <a:latin typeface="Times New Roman" panose="02020603050405020304" pitchFamily="18" charset="0"/>
                <a:cs typeface="Times New Roman" panose="02020603050405020304" pitchFamily="18" charset="0"/>
              </a:rPr>
              <a:t>both typical and atypical people and sites and observe during normal and abnormal conditions and times to receive the richest possible data from observation.</a:t>
            </a:r>
            <a:endParaRPr lang="tr-TR"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FF6C07C-D775-4796-BBB4-32D8382FC369}"/>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B623CB7F-7757-43C0-B219-469C49AA636F}"/>
              </a:ext>
            </a:extLst>
          </p:cNvPr>
          <p:cNvSpPr>
            <a:spLocks noGrp="1"/>
          </p:cNvSpPr>
          <p:nvPr>
            <p:ph type="sldNum" sz="quarter" idx="12"/>
          </p:nvPr>
        </p:nvSpPr>
        <p:spPr/>
        <p:txBody>
          <a:bodyPr/>
          <a:lstStyle/>
          <a:p>
            <a:fld id="{F43085E7-DD81-4654-9295-72AD80DBC430}" type="slidenum">
              <a:rPr lang="tr-TR" smtClean="0"/>
              <a:t>22</a:t>
            </a:fld>
            <a:endParaRPr lang="tr-TR"/>
          </a:p>
        </p:txBody>
      </p:sp>
    </p:spTree>
    <p:extLst>
      <p:ext uri="{BB962C8B-B14F-4D97-AF65-F5344CB8AC3E}">
        <p14:creationId xmlns:p14="http://schemas.microsoft.com/office/powerpoint/2010/main" val="1900566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B0542-F92E-4A45-B0E5-CC0BB1A8C166}"/>
              </a:ext>
            </a:extLst>
          </p:cNvPr>
          <p:cNvSpPr>
            <a:spLocks noGrp="1"/>
          </p:cNvSpPr>
          <p:nvPr>
            <p:ph type="title"/>
          </p:nvPr>
        </p:nvSpPr>
        <p:spPr>
          <a:xfrm>
            <a:off x="534177" y="365125"/>
            <a:ext cx="11123645" cy="1325563"/>
          </a:xfrm>
        </p:spPr>
        <p:txBody>
          <a:bodyPr vert="horz" lIns="91440" tIns="45720" rIns="91440" bIns="45720" rtlCol="0" anchor="ctr">
            <a:normAutofit/>
          </a:bodyPr>
          <a:lstStyle/>
          <a:p>
            <a:pPr algn="ctr"/>
            <a:r>
              <a:rPr lang="en-US"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Traditional method 3- Analyzing Procedures and Other Documents</a:t>
            </a:r>
            <a:endParaRPr lang="tr-TR"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997B4F0-4A4D-4F31-9977-E50375A58E2E}"/>
              </a:ext>
            </a:extLst>
          </p:cNvPr>
          <p:cNvSpPr>
            <a:spLocks noGrp="1"/>
          </p:cNvSpPr>
          <p:nvPr>
            <p:ph idx="1"/>
          </p:nvPr>
        </p:nvSpPr>
        <p:spPr>
          <a:xfrm>
            <a:off x="838200" y="1825625"/>
            <a:ext cx="10983686" cy="4351338"/>
          </a:xfrm>
        </p:spPr>
        <p:txBody>
          <a:bodyPr>
            <a:noAutofit/>
          </a:bodyPr>
          <a:lstStyle/>
          <a:p>
            <a:pPr algn="l">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Interviewing and observing users</a:t>
            </a:r>
            <a:r>
              <a:rPr lang="en-US" sz="1800" b="0" i="0" u="none" strike="noStrike" baseline="0" dirty="0">
                <a:latin typeface="Times New Roman" panose="02020603050405020304" pitchFamily="18" charset="0"/>
                <a:cs typeface="Times New Roman" panose="02020603050405020304" pitchFamily="18" charset="0"/>
              </a:rPr>
              <a:t> for determining system requirements can be enhanced by examining </a:t>
            </a:r>
            <a:r>
              <a:rPr lang="en-US" sz="1800" b="0" i="0" u="sng" strike="noStrike" baseline="0" dirty="0">
                <a:latin typeface="Times New Roman" panose="02020603050405020304" pitchFamily="18" charset="0"/>
                <a:cs typeface="Times New Roman" panose="02020603050405020304" pitchFamily="18" charset="0"/>
              </a:rPr>
              <a:t>system and organizational documentation </a:t>
            </a:r>
            <a:r>
              <a:rPr lang="en-US" sz="1800" b="0" i="0" u="none" strike="noStrike" baseline="0" dirty="0">
                <a:latin typeface="Times New Roman" panose="02020603050405020304" pitchFamily="18" charset="0"/>
                <a:cs typeface="Times New Roman" panose="02020603050405020304" pitchFamily="18" charset="0"/>
              </a:rPr>
              <a:t>to discover more details about current systems and the organization they support.</a:t>
            </a:r>
          </a:p>
          <a:p>
            <a:pPr algn="l">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other important documents :</a:t>
            </a:r>
          </a:p>
          <a:p>
            <a:pPr marL="400050" indent="-400050">
              <a:buFont typeface="+mj-lt"/>
              <a:buAutoNum type="romanLcPeriod"/>
            </a:pPr>
            <a:r>
              <a:rPr lang="en-US" sz="1800" b="0" i="0" u="none" strike="noStrike" baseline="0" dirty="0">
                <a:latin typeface="Times New Roman" panose="02020603050405020304" pitchFamily="18" charset="0"/>
                <a:cs typeface="Times New Roman" panose="02020603050405020304" pitchFamily="18" charset="0"/>
              </a:rPr>
              <a:t>organizational mission statements (</a:t>
            </a:r>
            <a:r>
              <a:rPr lang="tr-TR" sz="1800" dirty="0">
                <a:latin typeface="Times New Roman" panose="02020603050405020304" pitchFamily="18" charset="0"/>
                <a:cs typeface="Times New Roman" panose="02020603050405020304" pitchFamily="18" charset="0"/>
              </a:rPr>
              <a:t>written work procedure</a:t>
            </a:r>
            <a:r>
              <a:rPr lang="en-US" sz="1800" dirty="0">
                <a:latin typeface="Times New Roman" panose="02020603050405020304" pitchFamily="18" charset="0"/>
                <a:cs typeface="Times New Roman" panose="02020603050405020304" pitchFamily="18" charset="0"/>
              </a:rPr>
              <a:t>)</a:t>
            </a:r>
            <a:endParaRPr lang="en-US" sz="1800" b="0" i="0" u="none" strike="noStrike" baseline="0" dirty="0">
              <a:latin typeface="Times New Roman" panose="02020603050405020304" pitchFamily="18" charset="0"/>
              <a:cs typeface="Times New Roman" panose="02020603050405020304" pitchFamily="18" charset="0"/>
            </a:endParaRPr>
          </a:p>
          <a:p>
            <a:pPr marL="400050" indent="-400050" algn="l">
              <a:buFont typeface="+mj-lt"/>
              <a:buAutoNum type="romanLcPeriod"/>
            </a:pPr>
            <a:r>
              <a:rPr lang="en-US" sz="1800" b="0" i="0" u="none" strike="noStrike" baseline="0" dirty="0">
                <a:latin typeface="Times New Roman" panose="02020603050405020304" pitchFamily="18" charset="0"/>
                <a:cs typeface="Times New Roman" panose="02020603050405020304" pitchFamily="18" charset="0"/>
              </a:rPr>
              <a:t>business plans (</a:t>
            </a:r>
            <a:r>
              <a:rPr lang="tr-TR" sz="1800" b="0" i="0" u="none" strike="noStrike" baseline="0" dirty="0">
                <a:latin typeface="Century-Book"/>
              </a:rPr>
              <a:t>business form</a:t>
            </a:r>
            <a:r>
              <a:rPr lang="en-US" sz="1800" dirty="0">
                <a:latin typeface="Times New Roman" panose="02020603050405020304" pitchFamily="18" charset="0"/>
                <a:cs typeface="Times New Roman" panose="02020603050405020304" pitchFamily="18" charset="0"/>
              </a:rPr>
              <a:t>)</a:t>
            </a:r>
          </a:p>
          <a:p>
            <a:pPr marL="400050" indent="-400050" algn="l">
              <a:buFont typeface="+mj-lt"/>
              <a:buAutoNum type="romanLcPeriod"/>
            </a:pPr>
            <a:r>
              <a:rPr lang="en-US" sz="1800" b="0" i="0" u="none" strike="noStrike" baseline="0" dirty="0">
                <a:latin typeface="Times New Roman" panose="02020603050405020304" pitchFamily="18" charset="0"/>
                <a:cs typeface="Times New Roman" panose="02020603050405020304" pitchFamily="18" charset="0"/>
              </a:rPr>
              <a:t>reports from prior </a:t>
            </a:r>
            <a:r>
              <a:rPr lang="tr-TR" sz="1800" b="0" i="0" u="none" strike="noStrike" baseline="0" dirty="0">
                <a:latin typeface="Times New Roman" panose="02020603050405020304" pitchFamily="18" charset="0"/>
                <a:cs typeface="Times New Roman" panose="02020603050405020304" pitchFamily="18" charset="0"/>
              </a:rPr>
              <a:t>organizational studies</a:t>
            </a:r>
            <a:endParaRPr lang="en-US" sz="1800" b="0" i="0" u="none" strike="noStrike" baseline="0" dirty="0">
              <a:latin typeface="Times New Roman" panose="02020603050405020304" pitchFamily="18" charset="0"/>
              <a:cs typeface="Times New Roman" panose="02020603050405020304" pitchFamily="18" charset="0"/>
            </a:endParaRPr>
          </a:p>
          <a:p>
            <a:pPr marL="400050" indent="-400050" algn="l">
              <a:buFont typeface="+mj-lt"/>
              <a:buAutoNum type="romanLcPeriod"/>
            </a:pPr>
            <a:r>
              <a:rPr lang="en-US" sz="1800" b="0" i="0" u="none" strike="noStrike" baseline="0" dirty="0">
                <a:latin typeface="Times New Roman" panose="02020603050405020304" pitchFamily="18" charset="0"/>
                <a:cs typeface="Times New Roman" panose="02020603050405020304" pitchFamily="18" charset="0"/>
              </a:rPr>
              <a:t>organization charts, </a:t>
            </a:r>
          </a:p>
          <a:p>
            <a:pPr marL="400050" indent="-400050" algn="l">
              <a:buFont typeface="+mj-lt"/>
              <a:buAutoNum type="romanLcPeriod"/>
            </a:pPr>
            <a:r>
              <a:rPr lang="en-US" sz="1800" b="0" i="0" u="none" strike="noStrike" baseline="0" dirty="0">
                <a:latin typeface="Times New Roman" panose="02020603050405020304" pitchFamily="18" charset="0"/>
                <a:cs typeface="Times New Roman" panose="02020603050405020304" pitchFamily="18" charset="0"/>
              </a:rPr>
              <a:t>business policy manuals</a:t>
            </a:r>
          </a:p>
          <a:p>
            <a:pPr marL="400050" indent="-400050" algn="l">
              <a:buFont typeface="+mj-lt"/>
              <a:buAutoNum type="romanLcPeriod"/>
            </a:pPr>
            <a:r>
              <a:rPr lang="en-US" sz="1800" b="0" i="0" u="none" strike="noStrike" baseline="0" dirty="0">
                <a:latin typeface="Times New Roman" panose="02020603050405020304" pitchFamily="18" charset="0"/>
                <a:cs typeface="Times New Roman" panose="02020603050405020304" pitchFamily="18" charset="0"/>
              </a:rPr>
              <a:t>Job descriptions</a:t>
            </a:r>
          </a:p>
          <a:p>
            <a:pPr marL="400050" indent="-400050" algn="l">
              <a:buFont typeface="+mj-lt"/>
              <a:buAutoNum type="romanLcPeriod"/>
            </a:pPr>
            <a:r>
              <a:rPr lang="en-US" sz="1800" b="0" i="0" u="none" strike="noStrike" baseline="0" dirty="0">
                <a:latin typeface="Times New Roman" panose="02020603050405020304" pitchFamily="18" charset="0"/>
                <a:cs typeface="Times New Roman" panose="02020603050405020304" pitchFamily="18" charset="0"/>
              </a:rPr>
              <a:t>internal and external correspondence </a:t>
            </a:r>
          </a:p>
          <a:p>
            <a:pPr marL="0" indent="0" algn="l">
              <a:buNone/>
            </a:pPr>
            <a:endParaRPr lang="en-US" sz="1800" b="0" i="0" u="none" strike="noStrike" baseline="0" dirty="0">
              <a:latin typeface="Times New Roman" panose="02020603050405020304" pitchFamily="18" charset="0"/>
              <a:cs typeface="Times New Roman" panose="02020603050405020304" pitchFamily="18" charset="0"/>
            </a:endParaRPr>
          </a:p>
          <a:p>
            <a:pPr algn="l"/>
            <a:endParaRPr lang="tr-TR"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FF6C07C-D775-4796-BBB4-32D8382FC369}"/>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B623CB7F-7757-43C0-B219-469C49AA636F}"/>
              </a:ext>
            </a:extLst>
          </p:cNvPr>
          <p:cNvSpPr>
            <a:spLocks noGrp="1"/>
          </p:cNvSpPr>
          <p:nvPr>
            <p:ph type="sldNum" sz="quarter" idx="12"/>
          </p:nvPr>
        </p:nvSpPr>
        <p:spPr/>
        <p:txBody>
          <a:bodyPr/>
          <a:lstStyle/>
          <a:p>
            <a:fld id="{F43085E7-DD81-4654-9295-72AD80DBC430}" type="slidenum">
              <a:rPr lang="tr-TR" smtClean="0"/>
              <a:t>23</a:t>
            </a:fld>
            <a:endParaRPr lang="tr-TR"/>
          </a:p>
        </p:txBody>
      </p:sp>
    </p:spTree>
    <p:extLst>
      <p:ext uri="{BB962C8B-B14F-4D97-AF65-F5344CB8AC3E}">
        <p14:creationId xmlns:p14="http://schemas.microsoft.com/office/powerpoint/2010/main" val="3028760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B6698DF-BF6C-49DF-B0BC-EFA6A8BA7332}"/>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1D34D240-540D-47BB-8285-08220DB992D4}"/>
              </a:ext>
            </a:extLst>
          </p:cNvPr>
          <p:cNvSpPr>
            <a:spLocks noGrp="1"/>
          </p:cNvSpPr>
          <p:nvPr>
            <p:ph type="sldNum" sz="quarter" idx="12"/>
          </p:nvPr>
        </p:nvSpPr>
        <p:spPr/>
        <p:txBody>
          <a:bodyPr/>
          <a:lstStyle/>
          <a:p>
            <a:fld id="{F43085E7-DD81-4654-9295-72AD80DBC430}" type="slidenum">
              <a:rPr lang="tr-TR" smtClean="0"/>
              <a:t>24</a:t>
            </a:fld>
            <a:endParaRPr lang="tr-TR"/>
          </a:p>
        </p:txBody>
      </p:sp>
      <p:pic>
        <p:nvPicPr>
          <p:cNvPr id="7" name="Picture 6">
            <a:extLst>
              <a:ext uri="{FF2B5EF4-FFF2-40B4-BE49-F238E27FC236}">
                <a16:creationId xmlns:a16="http://schemas.microsoft.com/office/drawing/2014/main" id="{5CD79801-CDDF-4629-9F7F-80A9C274A566}"/>
              </a:ext>
            </a:extLst>
          </p:cNvPr>
          <p:cNvPicPr>
            <a:picLocks noChangeAspect="1"/>
          </p:cNvPicPr>
          <p:nvPr/>
        </p:nvPicPr>
        <p:blipFill>
          <a:blip r:embed="rId2"/>
          <a:stretch>
            <a:fillRect/>
          </a:stretch>
        </p:blipFill>
        <p:spPr>
          <a:xfrm>
            <a:off x="212563" y="170430"/>
            <a:ext cx="5012580" cy="6185920"/>
          </a:xfrm>
          <a:prstGeom prst="rect">
            <a:avLst/>
          </a:prstGeom>
        </p:spPr>
      </p:pic>
      <p:pic>
        <p:nvPicPr>
          <p:cNvPr id="9" name="Picture 8">
            <a:extLst>
              <a:ext uri="{FF2B5EF4-FFF2-40B4-BE49-F238E27FC236}">
                <a16:creationId xmlns:a16="http://schemas.microsoft.com/office/drawing/2014/main" id="{6B576A4D-9B20-4E26-9BE1-7D9DD6B75EC7}"/>
              </a:ext>
            </a:extLst>
          </p:cNvPr>
          <p:cNvPicPr>
            <a:picLocks noChangeAspect="1"/>
          </p:cNvPicPr>
          <p:nvPr/>
        </p:nvPicPr>
        <p:blipFill>
          <a:blip r:embed="rId3"/>
          <a:stretch>
            <a:fillRect/>
          </a:stretch>
        </p:blipFill>
        <p:spPr>
          <a:xfrm>
            <a:off x="5867399" y="136525"/>
            <a:ext cx="4368283" cy="6219250"/>
          </a:xfrm>
          <a:prstGeom prst="rect">
            <a:avLst/>
          </a:prstGeom>
        </p:spPr>
      </p:pic>
      <p:pic>
        <p:nvPicPr>
          <p:cNvPr id="11" name="Picture 10">
            <a:extLst>
              <a:ext uri="{FF2B5EF4-FFF2-40B4-BE49-F238E27FC236}">
                <a16:creationId xmlns:a16="http://schemas.microsoft.com/office/drawing/2014/main" id="{A4EB3BBF-3A82-4467-9462-38A937576098}"/>
              </a:ext>
            </a:extLst>
          </p:cNvPr>
          <p:cNvPicPr>
            <a:picLocks noChangeAspect="1"/>
          </p:cNvPicPr>
          <p:nvPr/>
        </p:nvPicPr>
        <p:blipFill>
          <a:blip r:embed="rId4"/>
          <a:stretch>
            <a:fillRect/>
          </a:stretch>
        </p:blipFill>
        <p:spPr>
          <a:xfrm>
            <a:off x="10235682" y="660530"/>
            <a:ext cx="1600200" cy="647700"/>
          </a:xfrm>
          <a:prstGeom prst="rect">
            <a:avLst/>
          </a:prstGeom>
        </p:spPr>
      </p:pic>
    </p:spTree>
    <p:extLst>
      <p:ext uri="{BB962C8B-B14F-4D97-AF65-F5344CB8AC3E}">
        <p14:creationId xmlns:p14="http://schemas.microsoft.com/office/powerpoint/2010/main" val="3156396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BE829-EB4A-41B7-9595-2152B909C726}"/>
              </a:ext>
            </a:extLst>
          </p:cNvPr>
          <p:cNvSpPr>
            <a:spLocks noGrp="1"/>
          </p:cNvSpPr>
          <p:nvPr>
            <p:ph type="title"/>
          </p:nvPr>
        </p:nvSpPr>
        <p:spPr>
          <a:xfrm>
            <a:off x="838200" y="288925"/>
            <a:ext cx="10515600" cy="727075"/>
          </a:xfrm>
        </p:spPr>
        <p:txBody>
          <a:bodyPr vert="horz" lIns="91440" tIns="45720" rIns="91440" bIns="45720" rtlCol="0" anchor="ctr">
            <a:normAutofit/>
          </a:bodyPr>
          <a:lstStyle/>
          <a:p>
            <a:pPr algn="ctr"/>
            <a:r>
              <a:rPr lang="en-US"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Modern method 1- </a:t>
            </a:r>
            <a:r>
              <a:rPr lang="tr-TR"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Joint Application Design</a:t>
            </a:r>
            <a:r>
              <a:rPr lang="en-US"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(JAD)</a:t>
            </a:r>
            <a:endParaRPr lang="tr-TR"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E35ACA3-0CE7-4A1B-932F-04B0B8AC9DB7}"/>
              </a:ext>
            </a:extLst>
          </p:cNvPr>
          <p:cNvSpPr>
            <a:spLocks noGrp="1"/>
          </p:cNvSpPr>
          <p:nvPr>
            <p:ph idx="1"/>
          </p:nvPr>
        </p:nvSpPr>
        <p:spPr>
          <a:xfrm>
            <a:off x="838200" y="1092200"/>
            <a:ext cx="10515600" cy="5264150"/>
          </a:xfrm>
        </p:spPr>
        <p:txBody>
          <a:bodyPr>
            <a:normAutofit lnSpcReduction="10000"/>
          </a:bodyPr>
          <a:lstStyle/>
          <a:p>
            <a:pPr algn="just">
              <a:buFont typeface="Wingdings" panose="05000000000000000000" pitchFamily="2" charset="2"/>
              <a:buChar char="q"/>
            </a:pPr>
            <a:r>
              <a:rPr lang="en-US" sz="2000" b="0" i="0" u="none" strike="noStrike" baseline="0" dirty="0">
                <a:latin typeface="Times New Roman" panose="02020603050405020304" pitchFamily="18" charset="0"/>
                <a:cs typeface="Times New Roman" panose="02020603050405020304" pitchFamily="18" charset="0"/>
              </a:rPr>
              <a:t>JAD started in the late 1970s at IBM .</a:t>
            </a:r>
          </a:p>
          <a:p>
            <a:pPr algn="just">
              <a:buFont typeface="Wingdings" panose="05000000000000000000" pitchFamily="2" charset="2"/>
              <a:buChar char="q"/>
            </a:pPr>
            <a:r>
              <a:rPr lang="en-US" sz="2000" b="0" i="0" u="none" strike="noStrike" baseline="0" dirty="0">
                <a:latin typeface="Times New Roman" panose="02020603050405020304" pitchFamily="18" charset="0"/>
                <a:cs typeface="Times New Roman" panose="02020603050405020304" pitchFamily="18" charset="0"/>
              </a:rPr>
              <a:t> It brings together the key users, managers, and systems analysts involved in the analysis of a current system.</a:t>
            </a:r>
          </a:p>
          <a:p>
            <a:pPr algn="just">
              <a:buFont typeface="Wingdings" panose="05000000000000000000" pitchFamily="2" charset="2"/>
              <a:buChar char="q"/>
            </a:pPr>
            <a:r>
              <a:rPr lang="tr-TR" sz="2000" b="0" i="0" u="none" strike="noStrike" baseline="0" dirty="0">
                <a:latin typeface="Times New Roman" panose="02020603050405020304" pitchFamily="18" charset="0"/>
                <a:cs typeface="Times New Roman" panose="02020603050405020304" pitchFamily="18" charset="0"/>
              </a:rPr>
              <a:t>The primary</a:t>
            </a:r>
            <a:r>
              <a:rPr lang="en-US" sz="2000" b="0" i="0" u="none" strike="noStrike" baseline="0" dirty="0">
                <a:latin typeface="Times New Roman" panose="02020603050405020304" pitchFamily="18" charset="0"/>
                <a:cs typeface="Times New Roman" panose="02020603050405020304" pitchFamily="18" charset="0"/>
              </a:rPr>
              <a:t> purpose of using JAD in the analysis phase is to collect systems requirements. </a:t>
            </a:r>
          </a:p>
          <a:p>
            <a:pPr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It </a:t>
            </a:r>
            <a:r>
              <a:rPr lang="en-US" sz="2000" b="0" i="0" u="none" strike="noStrike" baseline="0" dirty="0">
                <a:latin typeface="Times New Roman" panose="02020603050405020304" pitchFamily="18" charset="0"/>
                <a:cs typeface="Times New Roman" panose="02020603050405020304" pitchFamily="18" charset="0"/>
              </a:rPr>
              <a:t>allows analysts to see the areas of agreement and the areas of conflict.</a:t>
            </a:r>
          </a:p>
          <a:p>
            <a:pPr algn="just">
              <a:buFont typeface="Wingdings" panose="05000000000000000000" pitchFamily="2" charset="2"/>
              <a:buChar char="q"/>
            </a:pPr>
            <a:r>
              <a:rPr lang="en-US" sz="2000" b="0" i="0" u="none" strike="noStrike" baseline="0" dirty="0">
                <a:latin typeface="Times New Roman" panose="02020603050405020304" pitchFamily="18" charset="0"/>
                <a:cs typeface="Times New Roman" panose="02020603050405020304" pitchFamily="18" charset="0"/>
              </a:rPr>
              <a:t>It is an  opportunity to resolve conflicts or to understand why a conflict may not be simple to resolve.</a:t>
            </a: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tr-TR" sz="2000" b="0" i="0" u="none" strike="noStrike" baseline="0" dirty="0">
                <a:latin typeface="Times New Roman" panose="02020603050405020304" pitchFamily="18" charset="0"/>
                <a:cs typeface="Times New Roman" panose="02020603050405020304" pitchFamily="18" charset="0"/>
              </a:rPr>
              <a:t>The result is an</a:t>
            </a:r>
            <a:r>
              <a:rPr lang="en-US" sz="2000" b="0" i="0" u="none" strike="noStrike" baseline="0" dirty="0">
                <a:latin typeface="Times New Roman" panose="02020603050405020304" pitchFamily="18" charset="0"/>
                <a:cs typeface="Times New Roman" panose="02020603050405020304" pitchFamily="18" charset="0"/>
              </a:rPr>
              <a:t> intense, structured, </a:t>
            </a:r>
            <a:r>
              <a:rPr lang="en-US" sz="2000" dirty="0">
                <a:latin typeface="Times New Roman" panose="02020603050405020304" pitchFamily="18" charset="0"/>
                <a:cs typeface="Times New Roman" panose="02020603050405020304" pitchFamily="18" charset="0"/>
              </a:rPr>
              <a:t>and </a:t>
            </a:r>
            <a:r>
              <a:rPr lang="en-US" sz="2000" b="0" i="0" u="none" strike="noStrike" baseline="0" dirty="0">
                <a:latin typeface="Times New Roman" panose="02020603050405020304" pitchFamily="18" charset="0"/>
                <a:cs typeface="Times New Roman" panose="02020603050405020304" pitchFamily="18" charset="0"/>
              </a:rPr>
              <a:t>highly effective process. </a:t>
            </a:r>
          </a:p>
          <a:p>
            <a:pPr algn="just">
              <a:buFont typeface="Wingdings" panose="05000000000000000000" pitchFamily="2" charset="2"/>
              <a:buChar char="q"/>
            </a:pPr>
            <a:r>
              <a:rPr lang="en-US" sz="2000" b="0" i="0" u="none" strike="noStrike" baseline="0" dirty="0">
                <a:latin typeface="Times New Roman" panose="02020603050405020304" pitchFamily="18" charset="0"/>
                <a:cs typeface="Times New Roman" panose="02020603050405020304" pitchFamily="18" charset="0"/>
              </a:rPr>
              <a:t>The end result of a completed JAD is a set of documents detailing the workings of the existing  system and the features of a replacement system.</a:t>
            </a:r>
          </a:p>
          <a:p>
            <a:pPr algn="just">
              <a:buFont typeface="Wingdings" panose="05000000000000000000" pitchFamily="2" charset="2"/>
              <a:buChar char="q"/>
            </a:pPr>
            <a:r>
              <a:rPr lang="en-US" sz="2000" b="0" i="0" u="none" strike="noStrike" baseline="0" dirty="0">
                <a:latin typeface="Times New Roman" panose="02020603050405020304" pitchFamily="18" charset="0"/>
                <a:cs typeface="Times New Roman" panose="02020603050405020304" pitchFamily="18" charset="0"/>
              </a:rPr>
              <a:t>JAD sessions are usually conducted </a:t>
            </a:r>
            <a:r>
              <a:rPr lang="tr-TR" sz="2000" b="0" i="0" u="none" strike="noStrike" baseline="0" dirty="0">
                <a:latin typeface="Times New Roman" panose="02020603050405020304" pitchFamily="18" charset="0"/>
                <a:cs typeface="Times New Roman" panose="02020603050405020304" pitchFamily="18" charset="0"/>
              </a:rPr>
              <a:t>off-site</a:t>
            </a:r>
            <a:r>
              <a:rPr lang="en-US" sz="2000" b="0" i="0" u="none" strike="noStrike" baseline="0" dirty="0">
                <a:latin typeface="Times New Roman" panose="02020603050405020304" pitchFamily="18" charset="0"/>
                <a:cs typeface="Times New Roman" panose="02020603050405020304" pitchFamily="18" charset="0"/>
              </a:rPr>
              <a:t>, in order to limit distractions and help participants better </a:t>
            </a:r>
            <a:r>
              <a:rPr lang="tr-TR" sz="2000" b="0" i="0" u="none" strike="noStrike" baseline="0" dirty="0">
                <a:latin typeface="Times New Roman" panose="02020603050405020304" pitchFamily="18" charset="0"/>
                <a:cs typeface="Times New Roman" panose="02020603050405020304" pitchFamily="18" charset="0"/>
              </a:rPr>
              <a:t>concentrate on systems analysis.</a:t>
            </a:r>
            <a:endParaRPr lang="en-US" sz="2000" b="0" i="0" u="none" strike="noStrike" baseline="0"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held in special-purpose rooms where participants sit </a:t>
            </a:r>
            <a:r>
              <a:rPr lang="tr-TR" sz="2000" dirty="0">
                <a:latin typeface="Times New Roman" panose="02020603050405020304" pitchFamily="18" charset="0"/>
                <a:cs typeface="Times New Roman" panose="02020603050405020304" pitchFamily="18" charset="0"/>
              </a:rPr>
              <a:t>around horseshoe-shaped tables</a:t>
            </a:r>
            <a:r>
              <a:rPr lang="en-US" sz="20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q"/>
            </a:pPr>
            <a:r>
              <a:rPr lang="en-US" sz="2000" b="0" i="0" u="none" strike="noStrike" baseline="0" dirty="0">
                <a:latin typeface="Times New Roman" panose="02020603050405020304" pitchFamily="18" charset="0"/>
                <a:cs typeface="Times New Roman" panose="02020603050405020304" pitchFamily="18" charset="0"/>
              </a:rPr>
              <a:t>A JAD may last from four hours to an entire week and may consist of several sessions.</a:t>
            </a:r>
          </a:p>
          <a:p>
            <a:pPr algn="just">
              <a:buFont typeface="Wingdings" panose="05000000000000000000" pitchFamily="2" charset="2"/>
              <a:buChar char="q"/>
            </a:pPr>
            <a:r>
              <a:rPr lang="tr-TR" sz="2000" b="0" i="0" u="none" strike="noStrike" baseline="0" dirty="0">
                <a:latin typeface="Times New Roman" panose="02020603050405020304" pitchFamily="18" charset="0"/>
                <a:cs typeface="Times New Roman" panose="02020603050405020304" pitchFamily="18" charset="0"/>
              </a:rPr>
              <a:t>A JAD employs thousands</a:t>
            </a:r>
            <a:r>
              <a:rPr lang="en-US" sz="2000" b="0" i="0" u="none" strike="noStrike" baseline="0" dirty="0">
                <a:latin typeface="Times New Roman" panose="02020603050405020304" pitchFamily="18" charset="0"/>
                <a:cs typeface="Times New Roman" panose="02020603050405020304" pitchFamily="18" charset="0"/>
              </a:rPr>
              <a:t> of dollars (the time of the people involved, flying, hotels and feeding)</a:t>
            </a:r>
          </a:p>
        </p:txBody>
      </p:sp>
      <p:sp>
        <p:nvSpPr>
          <p:cNvPr id="4" name="Footer Placeholder 3">
            <a:extLst>
              <a:ext uri="{FF2B5EF4-FFF2-40B4-BE49-F238E27FC236}">
                <a16:creationId xmlns:a16="http://schemas.microsoft.com/office/drawing/2014/main" id="{D1E2C770-D4CD-40FE-AC11-FDEE49CAEAA2}"/>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7D1BDFE0-7276-4392-9327-7675135637D5}"/>
              </a:ext>
            </a:extLst>
          </p:cNvPr>
          <p:cNvSpPr>
            <a:spLocks noGrp="1"/>
          </p:cNvSpPr>
          <p:nvPr>
            <p:ph type="sldNum" sz="quarter" idx="12"/>
          </p:nvPr>
        </p:nvSpPr>
        <p:spPr/>
        <p:txBody>
          <a:bodyPr/>
          <a:lstStyle/>
          <a:p>
            <a:fld id="{F43085E7-DD81-4654-9295-72AD80DBC430}" type="slidenum">
              <a:rPr lang="tr-TR" smtClean="0"/>
              <a:t>25</a:t>
            </a:fld>
            <a:endParaRPr lang="tr-TR"/>
          </a:p>
        </p:txBody>
      </p:sp>
    </p:spTree>
    <p:extLst>
      <p:ext uri="{BB962C8B-B14F-4D97-AF65-F5344CB8AC3E}">
        <p14:creationId xmlns:p14="http://schemas.microsoft.com/office/powerpoint/2010/main" val="1382257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464780C-6BB3-4EA1-9CBA-A6E24B66DAE3}"/>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DFC9EC51-25AF-4F16-9980-29D72734C227}"/>
              </a:ext>
            </a:extLst>
          </p:cNvPr>
          <p:cNvSpPr>
            <a:spLocks noGrp="1"/>
          </p:cNvSpPr>
          <p:nvPr>
            <p:ph type="sldNum" sz="quarter" idx="12"/>
          </p:nvPr>
        </p:nvSpPr>
        <p:spPr/>
        <p:txBody>
          <a:bodyPr/>
          <a:lstStyle/>
          <a:p>
            <a:fld id="{F43085E7-DD81-4654-9295-72AD80DBC430}" type="slidenum">
              <a:rPr lang="tr-TR" smtClean="0"/>
              <a:t>26</a:t>
            </a:fld>
            <a:endParaRPr lang="tr-TR"/>
          </a:p>
        </p:txBody>
      </p:sp>
      <p:pic>
        <p:nvPicPr>
          <p:cNvPr id="7" name="Picture 6">
            <a:extLst>
              <a:ext uri="{FF2B5EF4-FFF2-40B4-BE49-F238E27FC236}">
                <a16:creationId xmlns:a16="http://schemas.microsoft.com/office/drawing/2014/main" id="{35EB5F12-1861-478E-AFB7-65423FE801A0}"/>
              </a:ext>
            </a:extLst>
          </p:cNvPr>
          <p:cNvPicPr>
            <a:picLocks noChangeAspect="1"/>
          </p:cNvPicPr>
          <p:nvPr/>
        </p:nvPicPr>
        <p:blipFill>
          <a:blip r:embed="rId2"/>
          <a:stretch>
            <a:fillRect/>
          </a:stretch>
        </p:blipFill>
        <p:spPr>
          <a:xfrm>
            <a:off x="4011322" y="654858"/>
            <a:ext cx="7445956" cy="5548283"/>
          </a:xfrm>
          <a:prstGeom prst="rect">
            <a:avLst/>
          </a:prstGeom>
        </p:spPr>
      </p:pic>
      <p:sp>
        <p:nvSpPr>
          <p:cNvPr id="8" name="Content Placeholder 2">
            <a:extLst>
              <a:ext uri="{FF2B5EF4-FFF2-40B4-BE49-F238E27FC236}">
                <a16:creationId xmlns:a16="http://schemas.microsoft.com/office/drawing/2014/main" id="{EC5C560E-58FC-4B34-9606-637324A24D75}"/>
              </a:ext>
            </a:extLst>
          </p:cNvPr>
          <p:cNvSpPr>
            <a:spLocks noGrp="1"/>
          </p:cNvSpPr>
          <p:nvPr>
            <p:ph idx="1"/>
          </p:nvPr>
        </p:nvSpPr>
        <p:spPr>
          <a:xfrm>
            <a:off x="495300" y="1609725"/>
            <a:ext cx="3543300" cy="4362450"/>
          </a:xfrm>
        </p:spPr>
        <p:txBody>
          <a:bodyPr>
            <a:normAutofit/>
          </a:bodyPr>
          <a:lstStyle/>
          <a:p>
            <a:pPr algn="just"/>
            <a:r>
              <a:rPr lang="en-US" sz="1800" b="0" i="0" u="none" strike="noStrike" baseline="0" dirty="0">
                <a:latin typeface="Times New Roman" panose="02020603050405020304" pitchFamily="18" charset="0"/>
                <a:cs typeface="Times New Roman" panose="02020603050405020304" pitchFamily="18" charset="0"/>
              </a:rPr>
              <a:t>whiteboards (possibly electronic, with a printer)</a:t>
            </a:r>
          </a:p>
          <a:p>
            <a:pPr algn="just"/>
            <a:r>
              <a:rPr lang="en-US" sz="1800" b="0" i="0" u="none" strike="noStrike" baseline="0" dirty="0">
                <a:latin typeface="Times New Roman" panose="02020603050405020304" pitchFamily="18" charset="0"/>
                <a:cs typeface="Times New Roman" panose="02020603050405020304" pitchFamily="18" charset="0"/>
              </a:rPr>
              <a:t>magnetic symbols that can be easily rearranged </a:t>
            </a:r>
          </a:p>
          <a:p>
            <a:pPr algn="just"/>
            <a:r>
              <a:rPr lang="en-US" sz="1800" b="0" i="0" u="none" strike="noStrike" baseline="0" dirty="0">
                <a:latin typeface="Times New Roman" panose="02020603050405020304" pitchFamily="18" charset="0"/>
                <a:cs typeface="Times New Roman" panose="02020603050405020304" pitchFamily="18" charset="0"/>
              </a:rPr>
              <a:t>Flip-chart paper to track issues that are not resolved or  require additional information.</a:t>
            </a:r>
          </a:p>
          <a:p>
            <a:pPr algn="just"/>
            <a:r>
              <a:rPr lang="en-US" sz="1800" b="0" i="0" u="none" strike="noStrike" baseline="0" dirty="0">
                <a:latin typeface="Times New Roman" panose="02020603050405020304" pitchFamily="18" charset="0"/>
                <a:cs typeface="Times New Roman" panose="02020603050405020304" pitchFamily="18" charset="0"/>
              </a:rPr>
              <a:t>Computers to create and display form, report designs or  diagrams</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5887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2B51140-A18F-4150-88C7-A1A4642D1AE0}"/>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8B107F99-BB69-4143-A976-4107AB029388}"/>
              </a:ext>
            </a:extLst>
          </p:cNvPr>
          <p:cNvSpPr>
            <a:spLocks noGrp="1"/>
          </p:cNvSpPr>
          <p:nvPr>
            <p:ph type="sldNum" sz="quarter" idx="12"/>
          </p:nvPr>
        </p:nvSpPr>
        <p:spPr/>
        <p:txBody>
          <a:bodyPr/>
          <a:lstStyle/>
          <a:p>
            <a:fld id="{F43085E7-DD81-4654-9295-72AD80DBC430}" type="slidenum">
              <a:rPr lang="tr-TR" smtClean="0"/>
              <a:t>27</a:t>
            </a:fld>
            <a:endParaRPr lang="tr-TR"/>
          </a:p>
        </p:txBody>
      </p:sp>
      <p:graphicFrame>
        <p:nvGraphicFramePr>
          <p:cNvPr id="9" name="Table 8">
            <a:extLst>
              <a:ext uri="{FF2B5EF4-FFF2-40B4-BE49-F238E27FC236}">
                <a16:creationId xmlns:a16="http://schemas.microsoft.com/office/drawing/2014/main" id="{ED276DF8-0317-47D8-AE8B-AAD6258F4403}"/>
              </a:ext>
            </a:extLst>
          </p:cNvPr>
          <p:cNvGraphicFramePr>
            <a:graphicFrameLocks noGrp="1"/>
          </p:cNvGraphicFramePr>
          <p:nvPr/>
        </p:nvGraphicFramePr>
        <p:xfrm>
          <a:off x="1752600" y="933450"/>
          <a:ext cx="9258300" cy="4991099"/>
        </p:xfrm>
        <a:graphic>
          <a:graphicData uri="http://schemas.openxmlformats.org/drawingml/2006/table">
            <a:tbl>
              <a:tblPr firstRow="1" firstCol="1" bandRow="1"/>
              <a:tblGrid>
                <a:gridCol w="1868334">
                  <a:extLst>
                    <a:ext uri="{9D8B030D-6E8A-4147-A177-3AD203B41FA5}">
                      <a16:colId xmlns:a16="http://schemas.microsoft.com/office/drawing/2014/main" val="4046601903"/>
                    </a:ext>
                  </a:extLst>
                </a:gridCol>
                <a:gridCol w="7389966">
                  <a:extLst>
                    <a:ext uri="{9D8B030D-6E8A-4147-A177-3AD203B41FA5}">
                      <a16:colId xmlns:a16="http://schemas.microsoft.com/office/drawing/2014/main" val="2332415688"/>
                    </a:ext>
                  </a:extLst>
                </a:gridCol>
              </a:tblGrid>
              <a:tr h="394956">
                <a:tc>
                  <a:txBody>
                    <a:bodyPr/>
                    <a:lstStyle/>
                    <a:p>
                      <a:pPr algn="ctr">
                        <a:lnSpc>
                          <a:spcPct val="107000"/>
                        </a:lnSpc>
                        <a:spcAft>
                          <a:spcPts val="800"/>
                        </a:spcAft>
                      </a:pPr>
                      <a:r>
                        <a:rPr lang="tr-TR" sz="1800" b="1">
                          <a:effectLst/>
                          <a:latin typeface="Times New Roman" panose="02020603050405020304" pitchFamily="18" charset="0"/>
                          <a:ea typeface="Calibri" panose="020F0502020204030204" pitchFamily="34" charset="0"/>
                          <a:cs typeface="Times New Roman" panose="02020603050405020304" pitchFamily="18" charset="0"/>
                        </a:rPr>
                        <a:t>Participants</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800"/>
                        </a:spcAft>
                      </a:pPr>
                      <a:r>
                        <a:rPr lang="tr-TR"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Roles</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1706527183"/>
                  </a:ext>
                </a:extLst>
              </a:tr>
              <a:tr h="694813">
                <a:tc>
                  <a:txBody>
                    <a:bodyPr/>
                    <a:lstStyle/>
                    <a:p>
                      <a:pPr algn="ctr">
                        <a:lnSpc>
                          <a:spcPct val="107000"/>
                        </a:lnSpc>
                        <a:spcAft>
                          <a:spcPts val="80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Session leader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The trained individual who plans </a:t>
                      </a:r>
                      <a:r>
                        <a:rPr lang="tr-TR" sz="1600">
                          <a:effectLst/>
                          <a:latin typeface="Times New Roman" panose="02020603050405020304" pitchFamily="18" charset="0"/>
                          <a:ea typeface="Calibri" panose="020F0502020204030204" pitchFamily="34" charset="0"/>
                          <a:cs typeface="Times New Roman" panose="02020603050405020304" pitchFamily="18" charset="0"/>
                        </a:rPr>
                        <a:t>and leads joint application design sessions.</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9700889"/>
                  </a:ext>
                </a:extLst>
              </a:tr>
              <a:tr h="561037">
                <a:tc>
                  <a:txBody>
                    <a:bodyPr/>
                    <a:lstStyle/>
                    <a:p>
                      <a:pPr algn="ctr">
                        <a:lnSpc>
                          <a:spcPct val="107000"/>
                        </a:lnSpc>
                        <a:spcAft>
                          <a:spcPts val="80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Users</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key users </a:t>
                      </a:r>
                      <a:r>
                        <a:rPr lang="tr-TR" sz="1600">
                          <a:effectLst/>
                          <a:latin typeface="Times New Roman" panose="02020603050405020304" pitchFamily="18" charset="0"/>
                          <a:ea typeface="Calibri" panose="020F0502020204030204" pitchFamily="34" charset="0"/>
                          <a:cs typeface="Times New Roman" panose="02020603050405020304" pitchFamily="18" charset="0"/>
                        </a:rPr>
                        <a:t>understand</a:t>
                      </a:r>
                      <a:r>
                        <a:rPr lang="en-US" sz="1600">
                          <a:effectLst/>
                          <a:latin typeface="Times New Roman" panose="02020603050405020304" pitchFamily="18" charset="0"/>
                          <a:ea typeface="Calibri" panose="020F0502020204030204" pitchFamily="34" charset="0"/>
                          <a:cs typeface="Times New Roman" panose="02020603050405020304" pitchFamily="18" charset="0"/>
                        </a:rPr>
                        <a:t> what it means to use the system on a daily basis</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9403970"/>
                  </a:ext>
                </a:extLst>
              </a:tr>
              <a:tr h="338684">
                <a:tc>
                  <a:txBody>
                    <a:bodyPr/>
                    <a:lstStyle/>
                    <a:p>
                      <a:pPr algn="ctr">
                        <a:lnSpc>
                          <a:spcPct val="107000"/>
                        </a:lnSpc>
                        <a:spcAft>
                          <a:spcPts val="80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Managers</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provide insight into new organizational directions</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9385532"/>
                  </a:ext>
                </a:extLst>
              </a:tr>
              <a:tr h="694813">
                <a:tc>
                  <a:txBody>
                    <a:bodyPr/>
                    <a:lstStyle/>
                    <a:p>
                      <a:pPr algn="ctr">
                        <a:lnSpc>
                          <a:spcPct val="107000"/>
                        </a:lnSpc>
                        <a:spcAft>
                          <a:spcPts val="80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Sponsor</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a vice president or chief executive officer, Attends the sessions only at the beginning or the end</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1536428"/>
                  </a:ext>
                </a:extLst>
              </a:tr>
              <a:tr h="561037">
                <a:tc>
                  <a:txBody>
                    <a:bodyPr/>
                    <a:lstStyle/>
                    <a:p>
                      <a:pPr algn="ctr">
                        <a:lnSpc>
                          <a:spcPct val="107000"/>
                        </a:lnSpc>
                        <a:spcAft>
                          <a:spcPts val="80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Systems analysts</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learn from users and managers, but don’t run or dominate the process.</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9192551"/>
                  </a:ext>
                </a:extLst>
              </a:tr>
              <a:tr h="338684">
                <a:tc>
                  <a:txBody>
                    <a:bodyPr/>
                    <a:lstStyle/>
                    <a:p>
                      <a:pPr algn="ctr">
                        <a:lnSpc>
                          <a:spcPct val="107000"/>
                        </a:lnSpc>
                        <a:spcAft>
                          <a:spcPts val="80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Scribe</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makes detailed notes of the happenings at a JAD</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session.</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6490269"/>
                  </a:ext>
                </a:extLst>
              </a:tr>
              <a:tr h="1407075">
                <a:tc>
                  <a:txBody>
                    <a:bodyPr/>
                    <a:lstStyle/>
                    <a:p>
                      <a:pPr algn="ctr">
                        <a:lnSpc>
                          <a:spcPct val="107000"/>
                        </a:lnSpc>
                        <a:spcAft>
                          <a:spcPts val="80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IS staff</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programmers,database analysts, IS planners, and data-center personnel. They learn from the discussion and can give their ideas on the technical feasibility of proposed ideas or on the technical limitations of current systems.</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6569824"/>
                  </a:ext>
                </a:extLst>
              </a:tr>
            </a:tbl>
          </a:graphicData>
        </a:graphic>
      </p:graphicFrame>
    </p:spTree>
    <p:extLst>
      <p:ext uri="{BB962C8B-B14F-4D97-AF65-F5344CB8AC3E}">
        <p14:creationId xmlns:p14="http://schemas.microsoft.com/office/powerpoint/2010/main" val="1082138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BE829-EB4A-41B7-9595-2152B909C726}"/>
              </a:ext>
            </a:extLst>
          </p:cNvPr>
          <p:cNvSpPr>
            <a:spLocks noGrp="1"/>
          </p:cNvSpPr>
          <p:nvPr>
            <p:ph type="title"/>
          </p:nvPr>
        </p:nvSpPr>
        <p:spPr>
          <a:xfrm>
            <a:off x="838200" y="325437"/>
            <a:ext cx="10515600" cy="673100"/>
          </a:xfrm>
        </p:spPr>
        <p:txBody>
          <a:bodyPr vert="horz" lIns="91440" tIns="45720" rIns="91440" bIns="45720" rtlCol="0" anchor="ctr">
            <a:normAutofit/>
          </a:bodyPr>
          <a:lstStyle/>
          <a:p>
            <a:pPr algn="ctr"/>
            <a:r>
              <a:rPr lang="en-US"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Modern method 2- Prototyping</a:t>
            </a:r>
            <a:endParaRPr lang="tr-TR"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E35ACA3-0CE7-4A1B-932F-04B0B8AC9DB7}"/>
              </a:ext>
            </a:extLst>
          </p:cNvPr>
          <p:cNvSpPr>
            <a:spLocks noGrp="1"/>
          </p:cNvSpPr>
          <p:nvPr>
            <p:ph idx="1"/>
          </p:nvPr>
        </p:nvSpPr>
        <p:spPr>
          <a:xfrm>
            <a:off x="838200" y="1066800"/>
            <a:ext cx="10515600" cy="5110163"/>
          </a:xfrm>
        </p:spPr>
        <p:txBody>
          <a:bodyPr>
            <a:normAutofit/>
          </a:bodyPr>
          <a:lstStyle/>
          <a:p>
            <a:pPr algn="just">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P</a:t>
            </a:r>
            <a:r>
              <a:rPr lang="tr-TR" sz="1800" b="0" i="0" u="none" strike="noStrike" baseline="0" dirty="0">
                <a:latin typeface="Times New Roman" panose="02020603050405020304" pitchFamily="18" charset="0"/>
                <a:cs typeface="Times New Roman" panose="02020603050405020304" pitchFamily="18" charset="0"/>
              </a:rPr>
              <a:t>rototyping is a repetitive</a:t>
            </a:r>
            <a:r>
              <a:rPr lang="en-US" sz="1800" b="0" i="0" u="none" strike="noStrike" baseline="0" dirty="0">
                <a:latin typeface="Times New Roman" panose="02020603050405020304" pitchFamily="18" charset="0"/>
                <a:cs typeface="Times New Roman" panose="02020603050405020304" pitchFamily="18" charset="0"/>
              </a:rPr>
              <a:t> process in which analysts and users build a rudimentary version of an information system based on user feedback. </a:t>
            </a:r>
          </a:p>
          <a:p>
            <a:pPr algn="just">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P</a:t>
            </a:r>
            <a:r>
              <a:rPr lang="en-US" sz="1800" b="0" i="0" u="none" strike="noStrike" baseline="0" dirty="0">
                <a:latin typeface="Times New Roman" panose="02020603050405020304" pitchFamily="18" charset="0"/>
                <a:cs typeface="Times New Roman" panose="02020603050405020304" pitchFamily="18" charset="0"/>
              </a:rPr>
              <a:t>rototyping could replace or augment the SDLC.</a:t>
            </a:r>
          </a:p>
          <a:p>
            <a:pPr algn="just">
              <a:buFont typeface="Wingdings" panose="05000000000000000000" pitchFamily="2" charset="2"/>
              <a:buChar char="q"/>
            </a:pPr>
            <a:r>
              <a:rPr lang="tr-TR" sz="1800" b="0" i="0" u="none" strike="noStrike" baseline="0" dirty="0">
                <a:latin typeface="Times New Roman" panose="02020603050405020304" pitchFamily="18" charset="0"/>
                <a:cs typeface="Times New Roman" panose="02020603050405020304" pitchFamily="18" charset="0"/>
              </a:rPr>
              <a:t>User quickly converts requirements to</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working version of system</a:t>
            </a: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Once the user sees requirements converted to system, will ask for modifications or will generate additional </a:t>
            </a:r>
            <a:r>
              <a:rPr lang="tr-TR" sz="1800" b="0" i="0" u="none" strike="noStrike" baseline="0" dirty="0">
                <a:latin typeface="Times New Roman" panose="02020603050405020304" pitchFamily="18" charset="0"/>
                <a:cs typeface="Times New Roman" panose="02020603050405020304" pitchFamily="18" charset="0"/>
              </a:rPr>
              <a:t>requests</a:t>
            </a:r>
            <a:endParaRPr lang="tr-TR"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The goal of prototyping is to develop concrete specifications for the ultimate system, not to </a:t>
            </a:r>
            <a:r>
              <a:rPr lang="tr-TR" sz="1800" b="0" i="0" u="none" strike="noStrike" baseline="0" dirty="0">
                <a:latin typeface="Times New Roman" panose="02020603050405020304" pitchFamily="18" charset="0"/>
                <a:cs typeface="Times New Roman" panose="02020603050405020304" pitchFamily="18" charset="0"/>
              </a:rPr>
              <a:t>build the ultimate system.</a:t>
            </a:r>
            <a:endParaRPr lang="en-US" sz="1800" b="0" i="0" u="none" strike="noStrike" baseline="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tr-TR" sz="1800" b="0" i="0" u="none" strike="noStrike" baseline="0" dirty="0">
                <a:latin typeface="Times New Roman" panose="02020603050405020304" pitchFamily="18" charset="0"/>
                <a:cs typeface="Times New Roman" panose="02020603050405020304" pitchFamily="18" charset="0"/>
              </a:rPr>
              <a:t>Most useful when:</a:t>
            </a:r>
          </a:p>
          <a:p>
            <a:pPr algn="just">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 User requests are not clear</a:t>
            </a:r>
          </a:p>
          <a:p>
            <a:pPr algn="just">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 Few users are involved in the system</a:t>
            </a:r>
          </a:p>
          <a:p>
            <a:pPr algn="just">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 Designs are complex and require concrete </a:t>
            </a:r>
            <a:r>
              <a:rPr lang="tr-TR" sz="1800" b="0" i="0" u="none" strike="noStrike" baseline="0" dirty="0">
                <a:latin typeface="Times New Roman" panose="02020603050405020304" pitchFamily="18" charset="0"/>
                <a:cs typeface="Times New Roman" panose="02020603050405020304" pitchFamily="18" charset="0"/>
              </a:rPr>
              <a:t>form to evaluate fully</a:t>
            </a:r>
          </a:p>
          <a:p>
            <a:pPr algn="just">
              <a:buFont typeface="Wingdings" panose="05000000000000000000" pitchFamily="2" charset="2"/>
              <a:buChar char="§"/>
            </a:pPr>
            <a:r>
              <a:rPr lang="tr-TR" sz="1800" b="0" i="0" u="none" strike="noStrike" baseline="0" dirty="0">
                <a:latin typeface="Times New Roman" panose="02020603050405020304" pitchFamily="18" charset="0"/>
                <a:cs typeface="Times New Roman" panose="02020603050405020304" pitchFamily="18" charset="0"/>
              </a:rPr>
              <a:t> History of communication problems</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between analysts and users</a:t>
            </a:r>
          </a:p>
          <a:p>
            <a:pPr algn="just">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 Tools are readily available to build </a:t>
            </a:r>
            <a:r>
              <a:rPr lang="tr-TR" sz="1800" b="0" i="0" u="none" strike="noStrike" baseline="0" dirty="0">
                <a:latin typeface="Times New Roman" panose="02020603050405020304" pitchFamily="18" charset="0"/>
                <a:cs typeface="Times New Roman" panose="02020603050405020304" pitchFamily="18" charset="0"/>
              </a:rPr>
              <a:t>prototype</a:t>
            </a:r>
            <a:endParaRPr lang="tr-TR"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endParaRPr lang="tr-TR"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D1E2C770-D4CD-40FE-AC11-FDEE49CAEAA2}"/>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7D1BDFE0-7276-4392-9327-7675135637D5}"/>
              </a:ext>
            </a:extLst>
          </p:cNvPr>
          <p:cNvSpPr>
            <a:spLocks noGrp="1"/>
          </p:cNvSpPr>
          <p:nvPr>
            <p:ph type="sldNum" sz="quarter" idx="12"/>
          </p:nvPr>
        </p:nvSpPr>
        <p:spPr/>
        <p:txBody>
          <a:bodyPr/>
          <a:lstStyle/>
          <a:p>
            <a:fld id="{F43085E7-DD81-4654-9295-72AD80DBC430}" type="slidenum">
              <a:rPr lang="tr-TR" smtClean="0"/>
              <a:t>28</a:t>
            </a:fld>
            <a:endParaRPr lang="tr-TR"/>
          </a:p>
        </p:txBody>
      </p:sp>
      <p:sp>
        <p:nvSpPr>
          <p:cNvPr id="6" name="Content Placeholder 2">
            <a:extLst>
              <a:ext uri="{FF2B5EF4-FFF2-40B4-BE49-F238E27FC236}">
                <a16:creationId xmlns:a16="http://schemas.microsoft.com/office/drawing/2014/main" id="{6785E2CB-7D3B-49C8-BD32-F5C5285F31FB}"/>
              </a:ext>
            </a:extLst>
          </p:cNvPr>
          <p:cNvSpPr txBox="1">
            <a:spLocks/>
          </p:cNvSpPr>
          <p:nvPr/>
        </p:nvSpPr>
        <p:spPr>
          <a:xfrm>
            <a:off x="7568251" y="3610097"/>
            <a:ext cx="4318949" cy="269726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000" b="1">
                <a:latin typeface="Times New Roman" panose="02020603050405020304" pitchFamily="18" charset="0"/>
                <a:cs typeface="Times New Roman" panose="02020603050405020304" pitchFamily="18" charset="0"/>
              </a:rPr>
              <a:t>Disadvantages</a:t>
            </a:r>
          </a:p>
          <a:p>
            <a:pPr>
              <a:buFont typeface="Wingdings" panose="05000000000000000000" pitchFamily="2" charset="2"/>
              <a:buChar char="Ø"/>
            </a:pPr>
            <a:r>
              <a:rPr lang="en-US" sz="1800">
                <a:latin typeface="Times New Roman" panose="02020603050405020304" pitchFamily="18" charset="0"/>
                <a:cs typeface="Times New Roman" panose="02020603050405020304" pitchFamily="18" charset="0"/>
              </a:rPr>
              <a:t>Systems Development Life Cycle (SDLC) checks are often bypassed (testing, bug checking is bypassed, security checks </a:t>
            </a:r>
            <a:r>
              <a:rPr lang="tr-TR" sz="1800">
                <a:latin typeface="Times New Roman" panose="02020603050405020304" pitchFamily="18" charset="0"/>
                <a:cs typeface="Times New Roman" panose="02020603050405020304" pitchFamily="18" charset="0"/>
              </a:rPr>
              <a:t>ignored)</a:t>
            </a:r>
            <a:endParaRPr lang="en-US" sz="180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1800">
                <a:latin typeface="Times New Roman" panose="02020603050405020304" pitchFamily="18" charset="0"/>
                <a:cs typeface="Times New Roman" panose="02020603050405020304" pitchFamily="18" charset="0"/>
              </a:rPr>
              <a:t>A tendency to avoid creating formal documentation of system requirements, which can then make the system more difficult to develop into a fully working system.</a:t>
            </a:r>
          </a:p>
          <a:p>
            <a:pPr>
              <a:buFont typeface="Wingdings" panose="05000000000000000000" pitchFamily="2" charset="2"/>
              <a:buChar char="Ø"/>
            </a:pPr>
            <a:r>
              <a:rPr lang="en-US" sz="1800">
                <a:latin typeface="Times New Roman" panose="02020603050405020304" pitchFamily="18" charset="0"/>
                <a:cs typeface="Times New Roman" panose="02020603050405020304" pitchFamily="18" charset="0"/>
              </a:rPr>
              <a:t> Prototypes can become idiosyncratic to the initial user and difficult to diffuse or adapt to more general user </a:t>
            </a:r>
            <a:r>
              <a:rPr lang="tr-TR" sz="1800">
                <a:latin typeface="Times New Roman" panose="02020603050405020304" pitchFamily="18" charset="0"/>
                <a:cs typeface="Times New Roman" panose="02020603050405020304" pitchFamily="18" charset="0"/>
              </a:rPr>
              <a:t>audience</a:t>
            </a:r>
            <a:endParaRPr lang="en-US" sz="180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1800">
                <a:latin typeface="Times New Roman" panose="02020603050405020304" pitchFamily="18" charset="0"/>
                <a:cs typeface="Times New Roman" panose="02020603050405020304" pitchFamily="18" charset="0"/>
              </a:rPr>
              <a:t> Prototypes are often built as stand-alone systems, thus Sharing data with other systems is often </a:t>
            </a:r>
            <a:r>
              <a:rPr lang="tr-TR" sz="1800">
                <a:latin typeface="Times New Roman" panose="02020603050405020304" pitchFamily="18" charset="0"/>
                <a:cs typeface="Times New Roman" panose="02020603050405020304" pitchFamily="18" charset="0"/>
              </a:rPr>
              <a:t>not considered</a:t>
            </a:r>
          </a:p>
          <a:p>
            <a:pPr marL="0" indent="0">
              <a:buFont typeface="Arial" panose="020B0604020202020204" pitchFamily="34" charset="0"/>
              <a:buNone/>
            </a:pPr>
            <a:endParaRPr lang="en-US" sz="180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6399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AAA6B-87C5-4114-B69B-1CE435AA0083}"/>
              </a:ext>
            </a:extLst>
          </p:cNvPr>
          <p:cNvSpPr>
            <a:spLocks noGrp="1"/>
          </p:cNvSpPr>
          <p:nvPr>
            <p:ph type="title"/>
          </p:nvPr>
        </p:nvSpPr>
        <p:spPr>
          <a:xfrm>
            <a:off x="542925" y="365126"/>
            <a:ext cx="11363325" cy="825500"/>
          </a:xfrm>
        </p:spPr>
        <p:txBody>
          <a:bodyPr vert="horz" lIns="91440" tIns="45720" rIns="91440" bIns="45720" rtlCol="0" anchor="ctr">
            <a:normAutofit/>
          </a:bodyPr>
          <a:lstStyle/>
          <a:p>
            <a:r>
              <a:rPr lang="en-US"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4 - Radical Methods for Determining System Requirements</a:t>
            </a:r>
            <a:endParaRPr lang="tr-TR"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6837E25-C0B6-468F-84AF-4BD389946669}"/>
              </a:ext>
            </a:extLst>
          </p:cNvPr>
          <p:cNvSpPr>
            <a:spLocks noGrp="1"/>
          </p:cNvSpPr>
          <p:nvPr>
            <p:ph idx="1"/>
          </p:nvPr>
        </p:nvSpPr>
        <p:spPr>
          <a:xfrm>
            <a:off x="404567" y="1287053"/>
            <a:ext cx="7419680" cy="4776788"/>
          </a:xfrm>
        </p:spPr>
        <p:txBody>
          <a:bodyPr>
            <a:normAutofit fontScale="85000" lnSpcReduction="10000"/>
          </a:bodyPr>
          <a:lstStyle/>
          <a:p>
            <a:pPr algn="l">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T</a:t>
            </a:r>
            <a:r>
              <a:rPr lang="tr-TR" sz="1800" b="0" i="0" u="none" strike="noStrike" baseline="0" dirty="0">
                <a:latin typeface="Times New Roman" panose="02020603050405020304" pitchFamily="18" charset="0"/>
                <a:cs typeface="Times New Roman" panose="02020603050405020304" pitchFamily="18" charset="0"/>
              </a:rPr>
              <a:t>he current way of</a:t>
            </a:r>
            <a:r>
              <a:rPr lang="en-US" sz="1800" b="0" i="0" u="none" strike="noStrike" baseline="0" dirty="0">
                <a:latin typeface="Times New Roman" panose="02020603050405020304" pitchFamily="18" charset="0"/>
                <a:cs typeface="Times New Roman" panose="02020603050405020304" pitchFamily="18" charset="0"/>
              </a:rPr>
              <a:t> doing things impacts the new system.</a:t>
            </a:r>
          </a:p>
          <a:p>
            <a:pPr algn="l">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Radical increases in the quality of business processes can be achieved through creatively applying information technologies.</a:t>
            </a:r>
          </a:p>
          <a:p>
            <a:pPr algn="l">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R</a:t>
            </a:r>
            <a:r>
              <a:rPr lang="tr-TR" sz="1800" dirty="0">
                <a:latin typeface="Times New Roman" panose="02020603050405020304" pitchFamily="18" charset="0"/>
                <a:cs typeface="Times New Roman" panose="02020603050405020304" pitchFamily="18" charset="0"/>
              </a:rPr>
              <a:t>adical improvement cannot be</a:t>
            </a:r>
            <a:r>
              <a:rPr lang="en-US" sz="1800" dirty="0">
                <a:latin typeface="Times New Roman" panose="02020603050405020304" pitchFamily="18" charset="0"/>
                <a:cs typeface="Times New Roman" panose="02020603050405020304" pitchFamily="18" charset="0"/>
              </a:rPr>
              <a:t> achieved by making minor changes but rather by changing the way work is performed and the  information is shared and stored (“If we were a new organization, how would we accomplish this activity?”)</a:t>
            </a:r>
            <a:endParaRPr lang="en-US" sz="1800" b="0" i="0" u="none" strike="noStrike" baseline="0"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These</a:t>
            </a:r>
            <a:r>
              <a:rPr lang="en-US" sz="1800" dirty="0">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ways may be radically different from how things are done now, but the payoffs may be enormous:</a:t>
            </a:r>
          </a:p>
          <a:p>
            <a:pPr algn="l">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Fewer people may be needed to do the same work</a:t>
            </a:r>
          </a:p>
          <a:p>
            <a:pPr algn="l">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Relationships with customers may improve dramatically</a:t>
            </a:r>
          </a:p>
          <a:p>
            <a:pPr algn="l">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P</a:t>
            </a:r>
            <a:r>
              <a:rPr lang="en-US" sz="1800" b="0" i="0" u="none" strike="noStrike" baseline="0" dirty="0">
                <a:latin typeface="Times New Roman" panose="02020603050405020304" pitchFamily="18" charset="0"/>
                <a:cs typeface="Times New Roman" panose="02020603050405020304" pitchFamily="18" charset="0"/>
              </a:rPr>
              <a:t>rocesses may become much more efficient and effective</a:t>
            </a:r>
          </a:p>
          <a:p>
            <a:pPr algn="l">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P</a:t>
            </a:r>
            <a:r>
              <a:rPr lang="en-US" sz="1800" b="0" i="0" u="none" strike="noStrike" baseline="0" dirty="0">
                <a:latin typeface="Times New Roman" panose="02020603050405020304" pitchFamily="18" charset="0"/>
                <a:cs typeface="Times New Roman" panose="02020603050405020304" pitchFamily="18" charset="0"/>
              </a:rPr>
              <a:t>rofit increase</a:t>
            </a:r>
          </a:p>
          <a:p>
            <a:pPr algn="l">
              <a:buFont typeface="Wingdings" panose="05000000000000000000" pitchFamily="2" charset="2"/>
              <a:buChar char="v"/>
            </a:pPr>
            <a:r>
              <a:rPr lang="en-US" sz="2000" b="1" dirty="0">
                <a:latin typeface="Times New Roman" panose="02020603050405020304" pitchFamily="18" charset="0"/>
                <a:cs typeface="Times New Roman" panose="02020603050405020304" pitchFamily="18" charset="0"/>
              </a:rPr>
              <a:t>B</a:t>
            </a:r>
            <a:r>
              <a:rPr lang="en-US" sz="2000" b="1" i="0" u="none" strike="noStrike" baseline="0" dirty="0">
                <a:latin typeface="Times New Roman" panose="02020603050405020304" pitchFamily="18" charset="0"/>
                <a:cs typeface="Times New Roman" panose="02020603050405020304" pitchFamily="18" charset="0"/>
              </a:rPr>
              <a:t>usiness </a:t>
            </a:r>
            <a:r>
              <a:rPr lang="en-US" sz="2000" b="1" dirty="0">
                <a:latin typeface="Times New Roman" panose="02020603050405020304" pitchFamily="18" charset="0"/>
                <a:cs typeface="Times New Roman" panose="02020603050405020304" pitchFamily="18" charset="0"/>
              </a:rPr>
              <a:t>P</a:t>
            </a:r>
            <a:r>
              <a:rPr lang="en-US" sz="2000" b="1" i="0" u="none" strike="noStrike" baseline="0" dirty="0">
                <a:latin typeface="Times New Roman" panose="02020603050405020304" pitchFamily="18" charset="0"/>
                <a:cs typeface="Times New Roman" panose="02020603050405020304" pitchFamily="18" charset="0"/>
              </a:rPr>
              <a:t>rocess </a:t>
            </a:r>
            <a:r>
              <a:rPr lang="en-US" sz="2000" b="1" dirty="0">
                <a:latin typeface="Times New Roman" panose="02020603050405020304" pitchFamily="18" charset="0"/>
                <a:cs typeface="Times New Roman" panose="02020603050405020304" pitchFamily="18" charset="0"/>
              </a:rPr>
              <a:t>R</a:t>
            </a:r>
            <a:r>
              <a:rPr lang="en-US" sz="2000" b="1" i="0" u="none" strike="noStrike" baseline="0" dirty="0">
                <a:latin typeface="Times New Roman" panose="02020603050405020304" pitchFamily="18" charset="0"/>
                <a:cs typeface="Times New Roman" panose="02020603050405020304" pitchFamily="18" charset="0"/>
              </a:rPr>
              <a:t>eengineering (BPR) : </a:t>
            </a:r>
          </a:p>
          <a:p>
            <a:pPr algn="l">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The overall process by which current methods are replaced with radically new methods </a:t>
            </a:r>
          </a:p>
          <a:p>
            <a:pPr algn="l">
              <a:buFont typeface="Wingdings" panose="05000000000000000000" pitchFamily="2" charset="2"/>
              <a:buChar char="§"/>
            </a:pPr>
            <a:r>
              <a:rPr lang="tr-TR" sz="1800" b="0" i="0" u="none" strike="noStrike" baseline="0" dirty="0">
                <a:latin typeface="Times New Roman" panose="02020603050405020304" pitchFamily="18" charset="0"/>
                <a:cs typeface="Times New Roman" panose="02020603050405020304" pitchFamily="18" charset="0"/>
              </a:rPr>
              <a:t>The search for, and</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implementation of, radical</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change in business processes</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to achieve breakthrough</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improvements in products</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and services</a:t>
            </a:r>
            <a:r>
              <a:rPr lang="en-US" sz="1800" b="0" i="0" u="none" strike="noStrike" baseline="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(Golf Analogy Example) </a:t>
            </a:r>
            <a:r>
              <a:rPr lang="tr-TR" sz="1800" b="0" i="0" u="none" strike="noStrike" baseline="0" dirty="0">
                <a:latin typeface="Times New Roman" panose="02020603050405020304" pitchFamily="18" charset="0"/>
                <a:cs typeface="Times New Roman" panose="02020603050405020304" pitchFamily="18" charset="0"/>
              </a:rPr>
              <a:t>.</a:t>
            </a:r>
            <a:endParaRPr lang="en-US" sz="1800" b="0" i="0" u="none" strike="noStrike" baseline="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BPR will be a top IS priority in the future</a:t>
            </a:r>
            <a:r>
              <a:rPr lang="tr-TR" sz="1800" dirty="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017673D-A40B-4B6C-BD8E-6E70AD2CB12F}"/>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0F2E77F8-C862-4AEE-A942-887488A50F0E}"/>
              </a:ext>
            </a:extLst>
          </p:cNvPr>
          <p:cNvSpPr>
            <a:spLocks noGrp="1"/>
          </p:cNvSpPr>
          <p:nvPr>
            <p:ph type="sldNum" sz="quarter" idx="12"/>
          </p:nvPr>
        </p:nvSpPr>
        <p:spPr/>
        <p:txBody>
          <a:bodyPr/>
          <a:lstStyle/>
          <a:p>
            <a:fld id="{F43085E7-DD81-4654-9295-72AD80DBC430}" type="slidenum">
              <a:rPr lang="tr-TR" smtClean="0"/>
              <a:t>29</a:t>
            </a:fld>
            <a:endParaRPr lang="tr-TR"/>
          </a:p>
        </p:txBody>
      </p:sp>
      <p:sp>
        <p:nvSpPr>
          <p:cNvPr id="6" name="Content Placeholder 2">
            <a:extLst>
              <a:ext uri="{FF2B5EF4-FFF2-40B4-BE49-F238E27FC236}">
                <a16:creationId xmlns:a16="http://schemas.microsoft.com/office/drawing/2014/main" id="{D6721B18-B87A-4746-8336-4A1059D87036}"/>
              </a:ext>
            </a:extLst>
          </p:cNvPr>
          <p:cNvSpPr txBox="1">
            <a:spLocks/>
          </p:cNvSpPr>
          <p:nvPr/>
        </p:nvSpPr>
        <p:spPr>
          <a:xfrm>
            <a:off x="7977237" y="3294472"/>
            <a:ext cx="4009925" cy="249358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Goals of BPR :</a:t>
            </a:r>
          </a:p>
          <a:p>
            <a:pPr algn="just">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Improve each business process </a:t>
            </a:r>
          </a:p>
          <a:p>
            <a:pPr algn="just">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Reorganize the complete flow of data in major sections of an organization </a:t>
            </a:r>
          </a:p>
          <a:p>
            <a:pPr algn="just">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Eliminate unnecessary steps</a:t>
            </a:r>
          </a:p>
          <a:p>
            <a:pPr algn="just">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Combine steps</a:t>
            </a:r>
          </a:p>
          <a:p>
            <a:pPr algn="just">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Become more responsive to future changes</a:t>
            </a:r>
          </a:p>
          <a:p>
            <a:pPr algn="just"/>
            <a:endParaRPr lang="en-US" sz="1800"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0014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966D171-4CDC-49BD-9714-8133252CF4B2}"/>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61EF4435-DB11-433A-AF1A-55A5658BD655}"/>
              </a:ext>
            </a:extLst>
          </p:cNvPr>
          <p:cNvSpPr>
            <a:spLocks noGrp="1"/>
          </p:cNvSpPr>
          <p:nvPr>
            <p:ph type="sldNum" sz="quarter" idx="12"/>
          </p:nvPr>
        </p:nvSpPr>
        <p:spPr/>
        <p:txBody>
          <a:bodyPr/>
          <a:lstStyle/>
          <a:p>
            <a:fld id="{F43085E7-DD81-4654-9295-72AD80DBC430}" type="slidenum">
              <a:rPr lang="tr-TR" smtClean="0"/>
              <a:t>3</a:t>
            </a:fld>
            <a:endParaRPr lang="tr-TR"/>
          </a:p>
        </p:txBody>
      </p:sp>
      <p:pic>
        <p:nvPicPr>
          <p:cNvPr id="8" name="Picture 7">
            <a:extLst>
              <a:ext uri="{FF2B5EF4-FFF2-40B4-BE49-F238E27FC236}">
                <a16:creationId xmlns:a16="http://schemas.microsoft.com/office/drawing/2014/main" id="{A23BB460-7D2F-4997-A2A8-8691A5BC42F8}"/>
              </a:ext>
            </a:extLst>
          </p:cNvPr>
          <p:cNvPicPr>
            <a:picLocks noChangeAspect="1"/>
          </p:cNvPicPr>
          <p:nvPr/>
        </p:nvPicPr>
        <p:blipFill>
          <a:blip r:embed="rId2"/>
          <a:stretch>
            <a:fillRect/>
          </a:stretch>
        </p:blipFill>
        <p:spPr>
          <a:xfrm>
            <a:off x="376230" y="293669"/>
            <a:ext cx="8431136" cy="3304324"/>
          </a:xfrm>
          <a:prstGeom prst="rect">
            <a:avLst/>
          </a:prstGeom>
        </p:spPr>
      </p:pic>
      <p:pic>
        <p:nvPicPr>
          <p:cNvPr id="7" name="Picture 6">
            <a:extLst>
              <a:ext uri="{FF2B5EF4-FFF2-40B4-BE49-F238E27FC236}">
                <a16:creationId xmlns:a16="http://schemas.microsoft.com/office/drawing/2014/main" id="{DE918512-4FEA-477A-B2F2-1458916B4264}"/>
              </a:ext>
            </a:extLst>
          </p:cNvPr>
          <p:cNvPicPr>
            <a:picLocks noChangeAspect="1"/>
          </p:cNvPicPr>
          <p:nvPr/>
        </p:nvPicPr>
        <p:blipFill>
          <a:blip r:embed="rId3"/>
          <a:stretch>
            <a:fillRect/>
          </a:stretch>
        </p:blipFill>
        <p:spPr>
          <a:xfrm>
            <a:off x="6865697" y="3656938"/>
            <a:ext cx="4488103" cy="2640466"/>
          </a:xfrm>
          <a:prstGeom prst="rect">
            <a:avLst/>
          </a:prstGeom>
        </p:spPr>
      </p:pic>
      <p:pic>
        <p:nvPicPr>
          <p:cNvPr id="3" name="Picture 2">
            <a:extLst>
              <a:ext uri="{FF2B5EF4-FFF2-40B4-BE49-F238E27FC236}">
                <a16:creationId xmlns:a16="http://schemas.microsoft.com/office/drawing/2014/main" id="{8946440C-AD36-4348-B0FF-FE56A620A33C}"/>
              </a:ext>
            </a:extLst>
          </p:cNvPr>
          <p:cNvPicPr>
            <a:picLocks noChangeAspect="1"/>
          </p:cNvPicPr>
          <p:nvPr/>
        </p:nvPicPr>
        <p:blipFill>
          <a:blip r:embed="rId4"/>
          <a:stretch>
            <a:fillRect/>
          </a:stretch>
        </p:blipFill>
        <p:spPr>
          <a:xfrm>
            <a:off x="525314" y="3548298"/>
            <a:ext cx="5334462" cy="2857748"/>
          </a:xfrm>
          <a:prstGeom prst="rect">
            <a:avLst/>
          </a:prstGeom>
        </p:spPr>
      </p:pic>
      <p:sp>
        <p:nvSpPr>
          <p:cNvPr id="14" name="TextBox 13">
            <a:extLst>
              <a:ext uri="{FF2B5EF4-FFF2-40B4-BE49-F238E27FC236}">
                <a16:creationId xmlns:a16="http://schemas.microsoft.com/office/drawing/2014/main" id="{F24B8B52-FC65-4191-8C5D-28C747B4E3AB}"/>
              </a:ext>
            </a:extLst>
          </p:cNvPr>
          <p:cNvSpPr txBox="1"/>
          <p:nvPr/>
        </p:nvSpPr>
        <p:spPr>
          <a:xfrm>
            <a:off x="8807366" y="661367"/>
            <a:ext cx="3205170" cy="3176511"/>
          </a:xfrm>
          <a:prstGeom prst="rect">
            <a:avLst/>
          </a:prstGeom>
          <a:noFill/>
        </p:spPr>
        <p:txBody>
          <a:bodyPr wrap="square" rtlCol="0">
            <a:spAutoFit/>
          </a:bodyPr>
          <a:lstStyle/>
          <a:p>
            <a:pPr marL="285750" indent="-285750" algn="just">
              <a:lnSpc>
                <a:spcPct val="107000"/>
              </a:lnSpc>
              <a:spcAft>
                <a:spcPts val="800"/>
              </a:spcAft>
              <a:buFont typeface="Wingdings" panose="05000000000000000000" pitchFamily="2" charset="2"/>
              <a:buChar char="q"/>
            </a:pPr>
            <a:r>
              <a:rPr lang="tr-TR" sz="1400" b="1" u="sng" dirty="0">
                <a:effectLst/>
                <a:latin typeface="Times New Roman" panose="02020603050405020304" pitchFamily="18" charset="0"/>
                <a:ea typeface="Calibri" panose="020F0502020204030204" pitchFamily="34" charset="0"/>
                <a:cs typeface="Times New Roman" panose="02020603050405020304" pitchFamily="18" charset="0"/>
              </a:rPr>
              <a:t>The principle of incremental commitment </a:t>
            </a:r>
            <a:r>
              <a:rPr lang="tr-TR" sz="1400" dirty="0">
                <a:effectLst/>
                <a:latin typeface="Times New Roman" panose="02020603050405020304" pitchFamily="18" charset="0"/>
                <a:ea typeface="Calibri" panose="020F0502020204030204" pitchFamily="34" charset="0"/>
                <a:cs typeface="Times New Roman" panose="02020603050405020304" pitchFamily="18" charset="0"/>
              </a:rPr>
              <a:t>: after each subsequent SDLC activity, the project is  reassessed to determine whether the business conditions have changed or whether a more detailed understanding of a system’s costs, benefits, and risks would suggest that the project is not as</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a:effectLst/>
                <a:latin typeface="Times New Roman" panose="02020603050405020304" pitchFamily="18" charset="0"/>
                <a:ea typeface="Calibri" panose="020F0502020204030204" pitchFamily="34" charset="0"/>
                <a:cs typeface="Times New Roman" panose="02020603050405020304" pitchFamily="18" charset="0"/>
              </a:rPr>
              <a:t>worthy as previously thought, thus a selected project does not necessarily result in a working system. </a:t>
            </a:r>
          </a:p>
          <a:p>
            <a:pPr algn="just"/>
            <a:endParaRPr lang="tr-T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5301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DC4C-260C-44EE-B01F-A9385CDD5F0E}"/>
              </a:ext>
            </a:extLst>
          </p:cNvPr>
          <p:cNvSpPr>
            <a:spLocks noGrp="1"/>
          </p:cNvSpPr>
          <p:nvPr>
            <p:ph type="title"/>
          </p:nvPr>
        </p:nvSpPr>
        <p:spPr>
          <a:xfrm>
            <a:off x="838200" y="365126"/>
            <a:ext cx="10515600" cy="1016000"/>
          </a:xfrm>
        </p:spPr>
        <p:txBody>
          <a:bodyPr vert="horz" lIns="91440" tIns="45720" rIns="91440" bIns="45720" rtlCol="0" anchor="ctr">
            <a:normAutofit/>
          </a:bodyPr>
          <a:lstStyle/>
          <a:p>
            <a:pPr algn="ctr"/>
            <a:r>
              <a:rPr lang="en-US"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BPR Step 1 - </a:t>
            </a:r>
            <a:r>
              <a:rPr lang="tr-TR"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Identifying Processes to Reengineer</a:t>
            </a:r>
          </a:p>
        </p:txBody>
      </p:sp>
      <p:sp>
        <p:nvSpPr>
          <p:cNvPr id="3" name="Content Placeholder 2">
            <a:extLst>
              <a:ext uri="{FF2B5EF4-FFF2-40B4-BE49-F238E27FC236}">
                <a16:creationId xmlns:a16="http://schemas.microsoft.com/office/drawing/2014/main" id="{C3238B79-2555-4BD6-BEBE-5D1A31F2B8BA}"/>
              </a:ext>
            </a:extLst>
          </p:cNvPr>
          <p:cNvSpPr>
            <a:spLocks noGrp="1"/>
          </p:cNvSpPr>
          <p:nvPr>
            <p:ph idx="1"/>
          </p:nvPr>
        </p:nvSpPr>
        <p:spPr>
          <a:xfrm>
            <a:off x="448559" y="1381126"/>
            <a:ext cx="5647441" cy="4691063"/>
          </a:xfrm>
        </p:spPr>
        <p:txBody>
          <a:bodyPr>
            <a:normAutofit fontScale="92500" lnSpcReduction="10000"/>
          </a:bodyPr>
          <a:lstStyle/>
          <a:p>
            <a:pPr algn="just">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W</a:t>
            </a:r>
            <a:r>
              <a:rPr lang="en-US" sz="1800" b="0" i="0" u="none" strike="noStrike" baseline="0" dirty="0">
                <a:latin typeface="Times New Roman" panose="02020603050405020304" pitchFamily="18" charset="0"/>
                <a:cs typeface="Times New Roman" panose="02020603050405020304" pitchFamily="18" charset="0"/>
              </a:rPr>
              <a:t>hat processes need to change ??</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what are the </a:t>
            </a:r>
            <a:r>
              <a:rPr lang="en-US" sz="1800" dirty="0">
                <a:latin typeface="Times New Roman" panose="02020603050405020304" pitchFamily="18" charset="0"/>
                <a:cs typeface="Times New Roman" panose="02020603050405020304" pitchFamily="18" charset="0"/>
              </a:rPr>
              <a:t>key business processes for </a:t>
            </a:r>
            <a:r>
              <a:rPr lang="en-US" sz="1800" b="0" i="0" u="none" strike="noStrike" baseline="0" dirty="0">
                <a:latin typeface="Times New Roman" panose="02020603050405020304" pitchFamily="18" charset="0"/>
                <a:cs typeface="Times New Roman" panose="02020603050405020304" pitchFamily="18" charset="0"/>
              </a:rPr>
              <a:t>the organization ?? </a:t>
            </a:r>
          </a:p>
          <a:p>
            <a:pPr marL="0" indent="0" algn="just">
              <a:buNone/>
            </a:pPr>
            <a:r>
              <a:rPr lang="en-US" sz="2000" b="1"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First Step: </a:t>
            </a:r>
            <a:r>
              <a:rPr lang="tr-TR" sz="2000" b="1"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Key business processes</a:t>
            </a:r>
            <a:r>
              <a:rPr lang="en-US" sz="2000" b="1"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 </a:t>
            </a:r>
            <a:endParaRPr lang="tr-TR" sz="2000" b="1" i="0" u="none" strike="noStrike" baseline="0" dirty="0">
              <a:solidFill>
                <a:schemeClr val="accent1">
                  <a:lumMod val="7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1800" b="0" i="0" u="none" strike="noStrike" baseline="0" dirty="0">
                <a:latin typeface="Times New Roman" panose="02020603050405020304" pitchFamily="18" charset="0"/>
                <a:cs typeface="Times New Roman" panose="02020603050405020304" pitchFamily="18" charset="0"/>
              </a:rPr>
              <a:t>The structured, measured set of activities designed to produce a specific output for a particular </a:t>
            </a:r>
            <a:r>
              <a:rPr lang="tr-TR" sz="1800" b="0" i="0" u="none" strike="noStrike" baseline="0" dirty="0">
                <a:latin typeface="Times New Roman" panose="02020603050405020304" pitchFamily="18" charset="0"/>
                <a:cs typeface="Times New Roman" panose="02020603050405020304" pitchFamily="18" charset="0"/>
              </a:rPr>
              <a:t>customer or market.</a:t>
            </a:r>
            <a:endParaRPr lang="en-US" sz="1800" b="0" i="0" u="none" strike="noStrike" baseline="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1800" b="0" i="0" u="none" strike="noStrike" baseline="0" dirty="0">
                <a:latin typeface="Times New Roman" panose="02020603050405020304" pitchFamily="18" charset="0"/>
                <a:cs typeface="Times New Roman" panose="02020603050405020304" pitchFamily="18" charset="0"/>
              </a:rPr>
              <a:t>They are focused on some type of organizational </a:t>
            </a:r>
            <a:r>
              <a:rPr lang="en-US" sz="1800" b="0" i="0" u="sng" strike="noStrike" baseline="0" dirty="0">
                <a:latin typeface="Times New Roman" panose="02020603050405020304" pitchFamily="18" charset="0"/>
                <a:cs typeface="Times New Roman" panose="02020603050405020304" pitchFamily="18" charset="0"/>
              </a:rPr>
              <a:t>outcome</a:t>
            </a:r>
            <a:r>
              <a:rPr lang="en-US" sz="1800" b="0" i="0" u="none" strike="noStrike" baseline="0" dirty="0">
                <a:latin typeface="Times New Roman" panose="02020603050405020304" pitchFamily="18" charset="0"/>
                <a:cs typeface="Times New Roman" panose="02020603050405020304" pitchFamily="18" charset="0"/>
              </a:rPr>
              <a:t> (the creation of a product or the delivery of a service)</a:t>
            </a:r>
          </a:p>
          <a:p>
            <a:pPr algn="just">
              <a:buFont typeface="Wingdings" panose="05000000000000000000" pitchFamily="2" charset="2"/>
              <a:buChar char="ü"/>
            </a:pPr>
            <a:r>
              <a:rPr lang="en-US" sz="1800" b="0" i="0" u="none" strike="noStrike" baseline="0" dirty="0">
                <a:latin typeface="Times New Roman" panose="02020603050405020304" pitchFamily="18" charset="0"/>
                <a:cs typeface="Times New Roman" panose="02020603050405020304" pitchFamily="18" charset="0"/>
              </a:rPr>
              <a:t>They are </a:t>
            </a:r>
            <a:r>
              <a:rPr lang="tr-TR" sz="1800" b="0" i="0" u="sng" strike="noStrike" baseline="0" dirty="0">
                <a:latin typeface="Times New Roman" panose="02020603050405020304" pitchFamily="18" charset="0"/>
                <a:cs typeface="Times New Roman" panose="02020603050405020304" pitchFamily="18" charset="0"/>
              </a:rPr>
              <a:t>customer</a:t>
            </a:r>
            <a:r>
              <a:rPr lang="tr-TR" sz="1800" b="0" i="0" u="none" strike="noStrike" baseline="0" dirty="0">
                <a:latin typeface="Times New Roman" panose="02020603050405020304" pitchFamily="18" charset="0"/>
                <a:cs typeface="Times New Roman" panose="02020603050405020304" pitchFamily="18" charset="0"/>
              </a:rPr>
              <a:t> focused</a:t>
            </a:r>
            <a:endParaRPr lang="en-US" sz="1800" b="0" i="0" u="none" strike="noStrike" baseline="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Include all activities used to design, build, deliver, support, and service a </a:t>
            </a:r>
            <a:r>
              <a:rPr lang="tr-TR" sz="1800" dirty="0">
                <a:latin typeface="Times New Roman" panose="02020603050405020304" pitchFamily="18" charset="0"/>
                <a:cs typeface="Times New Roman" panose="02020603050405020304" pitchFamily="18" charset="0"/>
              </a:rPr>
              <a:t>particular product for a particular customer.</a:t>
            </a:r>
            <a:endParaRPr lang="en-US"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BPR requires the understanding of the activities that are part of the organization’s key business processes and then to alter the sequence and structure of activities to achieve radical improvements in speed, quality, and customer satisfaction</a:t>
            </a:r>
            <a:r>
              <a:rPr lang="en-US" sz="1800" b="0" i="0" u="none" strike="noStrike" baseline="0" dirty="0">
                <a:latin typeface="Century-Book"/>
              </a:rPr>
              <a:t>.</a:t>
            </a:r>
            <a:endParaRPr lang="en-US" sz="1800"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48FD2202-A821-4CD2-81FC-1AE9F1B95AE3}"/>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D1B7651C-F60B-48AE-A48B-929451330054}"/>
              </a:ext>
            </a:extLst>
          </p:cNvPr>
          <p:cNvSpPr>
            <a:spLocks noGrp="1"/>
          </p:cNvSpPr>
          <p:nvPr>
            <p:ph type="sldNum" sz="quarter" idx="12"/>
          </p:nvPr>
        </p:nvSpPr>
        <p:spPr/>
        <p:txBody>
          <a:bodyPr/>
          <a:lstStyle/>
          <a:p>
            <a:fld id="{F43085E7-DD81-4654-9295-72AD80DBC430}" type="slidenum">
              <a:rPr lang="tr-TR" smtClean="0"/>
              <a:t>30</a:t>
            </a:fld>
            <a:endParaRPr lang="tr-TR" dirty="0"/>
          </a:p>
        </p:txBody>
      </p:sp>
      <p:sp>
        <p:nvSpPr>
          <p:cNvPr id="6" name="Content Placeholder 2">
            <a:extLst>
              <a:ext uri="{FF2B5EF4-FFF2-40B4-BE49-F238E27FC236}">
                <a16:creationId xmlns:a16="http://schemas.microsoft.com/office/drawing/2014/main" id="{E40D143B-3DAA-4C92-A19D-61F32CB7F7D7}"/>
              </a:ext>
            </a:extLst>
          </p:cNvPr>
          <p:cNvSpPr txBox="1">
            <a:spLocks/>
          </p:cNvSpPr>
          <p:nvPr/>
        </p:nvSpPr>
        <p:spPr>
          <a:xfrm>
            <a:off x="6598763" y="1665287"/>
            <a:ext cx="5144678" cy="426417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100" b="1" dirty="0">
                <a:solidFill>
                  <a:schemeClr val="accent1">
                    <a:lumMod val="75000"/>
                  </a:schemeClr>
                </a:solidFill>
                <a:latin typeface="Times New Roman" panose="02020603050405020304" pitchFamily="18" charset="0"/>
                <a:cs typeface="Times New Roman" panose="02020603050405020304" pitchFamily="18" charset="0"/>
              </a:rPr>
              <a:t>Second Step: S</a:t>
            </a:r>
            <a:r>
              <a:rPr lang="tr-TR" sz="2100" b="1" dirty="0">
                <a:solidFill>
                  <a:schemeClr val="accent1">
                    <a:lumMod val="75000"/>
                  </a:schemeClr>
                </a:solidFill>
                <a:latin typeface="Times New Roman" panose="02020603050405020304" pitchFamily="18" charset="0"/>
                <a:cs typeface="Times New Roman" panose="02020603050405020304" pitchFamily="18" charset="0"/>
              </a:rPr>
              <a:t>pecific activities</a:t>
            </a:r>
            <a:r>
              <a:rPr lang="en-US" sz="2100" b="1" dirty="0">
                <a:solidFill>
                  <a:schemeClr val="accent1">
                    <a:lumMod val="75000"/>
                  </a:schemeClr>
                </a:solidFill>
                <a:latin typeface="Times New Roman" panose="02020603050405020304" pitchFamily="18" charset="0"/>
                <a:cs typeface="Times New Roman" panose="02020603050405020304" pitchFamily="18" charset="0"/>
              </a:rPr>
              <a:t> identification</a:t>
            </a:r>
          </a:p>
          <a:p>
            <a:pPr>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ask three questions to identify activities for </a:t>
            </a:r>
            <a:r>
              <a:rPr lang="tr-TR" sz="1800" dirty="0">
                <a:latin typeface="Times New Roman" panose="02020603050405020304" pitchFamily="18" charset="0"/>
                <a:cs typeface="Times New Roman" panose="02020603050405020304" pitchFamily="18" charset="0"/>
              </a:rPr>
              <a:t>radical change:</a:t>
            </a:r>
          </a:p>
          <a:p>
            <a:pPr marL="0" indent="0">
              <a:buFont typeface="Arial" panose="020B0604020202020204" pitchFamily="34" charset="0"/>
              <a:buNone/>
            </a:pPr>
            <a:r>
              <a:rPr lang="en-US" sz="1800" dirty="0">
                <a:latin typeface="Times New Roman" panose="02020603050405020304" pitchFamily="18" charset="0"/>
                <a:cs typeface="Times New Roman" panose="02020603050405020304" pitchFamily="18" charset="0"/>
              </a:rPr>
              <a:t>1. How important is the activity to delivering an outcome?</a:t>
            </a:r>
          </a:p>
          <a:p>
            <a:pPr marL="0" indent="0">
              <a:buFont typeface="Arial" panose="020B0604020202020204" pitchFamily="34" charset="0"/>
              <a:buNone/>
            </a:pPr>
            <a:r>
              <a:rPr lang="en-US" sz="1800" dirty="0">
                <a:latin typeface="Times New Roman" panose="02020603050405020304" pitchFamily="18" charset="0"/>
                <a:cs typeface="Times New Roman" panose="02020603050405020304" pitchFamily="18" charset="0"/>
              </a:rPr>
              <a:t>2. How feasible is changing the activity?</a:t>
            </a:r>
          </a:p>
          <a:p>
            <a:pPr marL="0" indent="0">
              <a:buFont typeface="Arial" panose="020B0604020202020204" pitchFamily="34" charset="0"/>
              <a:buNone/>
            </a:pPr>
            <a:r>
              <a:rPr lang="en-US" sz="1800" dirty="0">
                <a:latin typeface="Times New Roman" panose="02020603050405020304" pitchFamily="18" charset="0"/>
                <a:cs typeface="Times New Roman" panose="02020603050405020304" pitchFamily="18" charset="0"/>
              </a:rPr>
              <a:t>3. How dysfunctional is the activity?</a:t>
            </a:r>
          </a:p>
          <a:p>
            <a:pPr>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Those activities deemed important, changeable, yet dysfunctional, are primary candidates for alteration. </a:t>
            </a:r>
          </a:p>
          <a:p>
            <a:pPr>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To identify dysfunctional activities, look for activities that involve excessive information exchanges between individuals, information that is redundantly recorded or needs to be rekeyed, excessive inventory buffers or inspections, and a lot of rework or complexity.</a:t>
            </a:r>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9828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A94FBB-0C71-4276-8156-BAA652D94397}"/>
              </a:ext>
            </a:extLst>
          </p:cNvPr>
          <p:cNvSpPr>
            <a:spLocks noGrp="1"/>
          </p:cNvSpPr>
          <p:nvPr>
            <p:ph idx="1"/>
          </p:nvPr>
        </p:nvSpPr>
        <p:spPr>
          <a:xfrm>
            <a:off x="295623" y="1217704"/>
            <a:ext cx="5399122" cy="4422591"/>
          </a:xfrm>
        </p:spPr>
        <p:txBody>
          <a:bodyPr>
            <a:noAutofit/>
          </a:bodyPr>
          <a:lstStyle/>
          <a:p>
            <a:pPr algn="l">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O</a:t>
            </a:r>
            <a:r>
              <a:rPr lang="en-US" sz="1800" b="0" i="0" u="none" strike="noStrike" baseline="0" dirty="0">
                <a:latin typeface="Times New Roman" panose="02020603050405020304" pitchFamily="18" charset="0"/>
                <a:cs typeface="Times New Roman" panose="02020603050405020304" pitchFamily="18" charset="0"/>
              </a:rPr>
              <a:t>rganizations think “inductively” about information technology.</a:t>
            </a:r>
          </a:p>
          <a:p>
            <a:pPr algn="l">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Induction is the process of reasoning from the specific to the general, which means that managers must learn about the power of new technologies and think of innovative ways to alter the way work is done. </a:t>
            </a:r>
          </a:p>
          <a:p>
            <a:pPr algn="l">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This approach is contrary to deductive thinking, in which problems are first identified and </a:t>
            </a:r>
            <a:r>
              <a:rPr lang="tr-TR" sz="1800" b="0" i="0" u="none" strike="noStrike" baseline="0" dirty="0">
                <a:latin typeface="Times New Roman" panose="02020603050405020304" pitchFamily="18" charset="0"/>
                <a:cs typeface="Times New Roman" panose="02020603050405020304" pitchFamily="18" charset="0"/>
              </a:rPr>
              <a:t>solutions then formulated.</a:t>
            </a:r>
            <a:endParaRPr lang="en-US" sz="1800" b="0" i="0" u="none" strike="noStrike" baseline="0"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q"/>
            </a:pPr>
            <a:r>
              <a:rPr lang="tr-TR" sz="1800" b="0" i="0" u="none" strike="noStrike" baseline="0" dirty="0">
                <a:latin typeface="Times New Roman" panose="02020603050405020304" pitchFamily="18" charset="0"/>
                <a:cs typeface="Times New Roman" panose="02020603050405020304" pitchFamily="18" charset="0"/>
              </a:rPr>
              <a:t>managers especially consider disruptive technologies</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when applying deductive thinking.</a:t>
            </a:r>
            <a:endParaRPr lang="en-US" sz="1800" b="1" i="0" u="none" strike="noStrike" baseline="0"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q"/>
            </a:pPr>
            <a:r>
              <a:rPr lang="tr-TR" sz="1800" b="1" i="0" u="none" strike="noStrike" baseline="0" dirty="0">
                <a:latin typeface="Times New Roman" panose="02020603050405020304" pitchFamily="18" charset="0"/>
                <a:cs typeface="Times New Roman" panose="02020603050405020304" pitchFamily="18" charset="0"/>
              </a:rPr>
              <a:t>Disruptive technologies</a:t>
            </a:r>
            <a:r>
              <a:rPr lang="en-US" sz="1800" b="1" i="0" u="none" strike="noStrike" baseline="0"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Technologies that enable the</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breaking of long-held business</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rules that inhibit organizations</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from making radical business</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changes.</a:t>
            </a:r>
            <a:endParaRPr lang="en-US" sz="1800" b="0" i="0" u="none" strike="noStrike" baseline="0"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For example, Toyota is using production schedule databases and electronic data interchange (EDI)—an information system that allows companies to link their computers directly to suppliers</a:t>
            </a:r>
          </a:p>
        </p:txBody>
      </p:sp>
      <p:sp>
        <p:nvSpPr>
          <p:cNvPr id="4" name="Footer Placeholder 3">
            <a:extLst>
              <a:ext uri="{FF2B5EF4-FFF2-40B4-BE49-F238E27FC236}">
                <a16:creationId xmlns:a16="http://schemas.microsoft.com/office/drawing/2014/main" id="{6DDDB8AB-AED8-4C90-8209-576A468C1742}"/>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52B1F46E-6DF9-4FC7-937D-CEEEF3C4F849}"/>
              </a:ext>
            </a:extLst>
          </p:cNvPr>
          <p:cNvSpPr>
            <a:spLocks noGrp="1"/>
          </p:cNvSpPr>
          <p:nvPr>
            <p:ph type="sldNum" sz="quarter" idx="12"/>
          </p:nvPr>
        </p:nvSpPr>
        <p:spPr/>
        <p:txBody>
          <a:bodyPr/>
          <a:lstStyle/>
          <a:p>
            <a:fld id="{F43085E7-DD81-4654-9295-72AD80DBC430}" type="slidenum">
              <a:rPr lang="tr-TR" smtClean="0"/>
              <a:t>31</a:t>
            </a:fld>
            <a:endParaRPr lang="tr-TR"/>
          </a:p>
        </p:txBody>
      </p:sp>
      <p:sp>
        <p:nvSpPr>
          <p:cNvPr id="6" name="Title 1">
            <a:extLst>
              <a:ext uri="{FF2B5EF4-FFF2-40B4-BE49-F238E27FC236}">
                <a16:creationId xmlns:a16="http://schemas.microsoft.com/office/drawing/2014/main" id="{104B5A5F-3835-4EB4-954B-25DA3DE7B8C1}"/>
              </a:ext>
            </a:extLst>
          </p:cNvPr>
          <p:cNvSpPr>
            <a:spLocks noGrp="1"/>
          </p:cNvSpPr>
          <p:nvPr>
            <p:ph type="title"/>
          </p:nvPr>
        </p:nvSpPr>
        <p:spPr>
          <a:xfrm>
            <a:off x="838200" y="377825"/>
            <a:ext cx="10515600" cy="1016000"/>
          </a:xfrm>
        </p:spPr>
        <p:txBody>
          <a:bodyPr vert="horz" lIns="91440" tIns="45720" rIns="91440" bIns="45720" rtlCol="0" anchor="ctr">
            <a:normAutofit/>
          </a:bodyPr>
          <a:lstStyle/>
          <a:p>
            <a:pPr algn="ctr"/>
            <a:r>
              <a:rPr lang="en-US"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BPR Step 2 - </a:t>
            </a:r>
            <a:r>
              <a:rPr lang="tr-TR"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Disruptive Technologies</a:t>
            </a:r>
          </a:p>
        </p:txBody>
      </p:sp>
      <p:pic>
        <p:nvPicPr>
          <p:cNvPr id="7" name="Picture 6">
            <a:extLst>
              <a:ext uri="{FF2B5EF4-FFF2-40B4-BE49-F238E27FC236}">
                <a16:creationId xmlns:a16="http://schemas.microsoft.com/office/drawing/2014/main" id="{D9CEB2C2-BB24-4C9A-92ED-3F8ED64A669F}"/>
              </a:ext>
            </a:extLst>
          </p:cNvPr>
          <p:cNvPicPr>
            <a:picLocks noChangeAspect="1"/>
          </p:cNvPicPr>
          <p:nvPr/>
        </p:nvPicPr>
        <p:blipFill>
          <a:blip r:embed="rId2"/>
          <a:stretch>
            <a:fillRect/>
          </a:stretch>
        </p:blipFill>
        <p:spPr>
          <a:xfrm>
            <a:off x="5850113" y="1217704"/>
            <a:ext cx="6251104" cy="4952732"/>
          </a:xfrm>
          <a:prstGeom prst="rect">
            <a:avLst/>
          </a:prstGeom>
        </p:spPr>
      </p:pic>
    </p:spTree>
    <p:extLst>
      <p:ext uri="{BB962C8B-B14F-4D97-AF65-F5344CB8AC3E}">
        <p14:creationId xmlns:p14="http://schemas.microsoft.com/office/powerpoint/2010/main" val="285472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E4A3-D454-49AD-BBBE-730F24BAE735}"/>
              </a:ext>
            </a:extLst>
          </p:cNvPr>
          <p:cNvSpPr>
            <a:spLocks noGrp="1"/>
          </p:cNvSpPr>
          <p:nvPr>
            <p:ph type="title"/>
          </p:nvPr>
        </p:nvSpPr>
        <p:spPr>
          <a:xfrm>
            <a:off x="375213" y="237803"/>
            <a:ext cx="10515600" cy="720725"/>
          </a:xfrm>
        </p:spPr>
        <p:txBody>
          <a:bodyPr vert="horz" lIns="91440" tIns="45720" rIns="91440" bIns="45720" rtlCol="0" anchor="ctr">
            <a:normAutofit/>
          </a:bodyPr>
          <a:lstStyle/>
          <a:p>
            <a:r>
              <a:rPr lang="en-US"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 </a:t>
            </a:r>
            <a:r>
              <a:rPr lang="tr-TR"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Process Modeling</a:t>
            </a:r>
          </a:p>
        </p:txBody>
      </p:sp>
      <p:sp>
        <p:nvSpPr>
          <p:cNvPr id="3" name="Content Placeholder 2">
            <a:extLst>
              <a:ext uri="{FF2B5EF4-FFF2-40B4-BE49-F238E27FC236}">
                <a16:creationId xmlns:a16="http://schemas.microsoft.com/office/drawing/2014/main" id="{9CB095A9-4503-4D91-975E-690FDA0202B8}"/>
              </a:ext>
            </a:extLst>
          </p:cNvPr>
          <p:cNvSpPr>
            <a:spLocks noGrp="1"/>
          </p:cNvSpPr>
          <p:nvPr>
            <p:ph idx="1"/>
          </p:nvPr>
        </p:nvSpPr>
        <p:spPr>
          <a:xfrm>
            <a:off x="467810" y="1135856"/>
            <a:ext cx="11546712" cy="3505592"/>
          </a:xfrm>
        </p:spPr>
        <p:txBody>
          <a:bodyPr>
            <a:normAutofit fontScale="85000" lnSpcReduction="20000"/>
          </a:bodyPr>
          <a:lstStyle/>
          <a:p>
            <a:pPr algn="just">
              <a:buFont typeface="Wingdings" panose="05000000000000000000" pitchFamily="2" charset="2"/>
              <a:buChar char="q"/>
            </a:pPr>
            <a:r>
              <a:rPr lang="tr-TR" sz="2400" b="1" dirty="0">
                <a:solidFill>
                  <a:schemeClr val="accent1">
                    <a:lumMod val="75000"/>
                  </a:schemeClr>
                </a:solidFill>
                <a:latin typeface="Times New Roman" panose="02020603050405020304" pitchFamily="18" charset="0"/>
                <a:cs typeface="Times New Roman" panose="02020603050405020304" pitchFamily="18" charset="0"/>
              </a:rPr>
              <a:t>Process modeling</a:t>
            </a:r>
          </a:p>
          <a:p>
            <a:pPr algn="just">
              <a:buFont typeface="Wingdings" panose="05000000000000000000" pitchFamily="2" charset="2"/>
              <a:buChar char="Ø"/>
            </a:pPr>
            <a:r>
              <a:rPr lang="tr-TR" sz="1900" dirty="0">
                <a:latin typeface="Times New Roman" panose="02020603050405020304" pitchFamily="18" charset="0"/>
                <a:cs typeface="Times New Roman" panose="02020603050405020304" pitchFamily="18" charset="0"/>
              </a:rPr>
              <a:t>Graphically representing </a:t>
            </a:r>
            <a:r>
              <a:rPr lang="tr-TR" sz="1900" u="sng" dirty="0">
                <a:latin typeface="Times New Roman" panose="02020603050405020304" pitchFamily="18" charset="0"/>
                <a:cs typeface="Times New Roman" panose="02020603050405020304" pitchFamily="18" charset="0"/>
              </a:rPr>
              <a:t>the</a:t>
            </a:r>
            <a:r>
              <a:rPr lang="en-US" sz="1900" u="sng" dirty="0">
                <a:latin typeface="Times New Roman" panose="02020603050405020304" pitchFamily="18" charset="0"/>
                <a:cs typeface="Times New Roman" panose="02020603050405020304" pitchFamily="18" charset="0"/>
              </a:rPr>
              <a:t> </a:t>
            </a:r>
            <a:r>
              <a:rPr lang="tr-TR" sz="1900" u="sng" dirty="0">
                <a:latin typeface="Times New Roman" panose="02020603050405020304" pitchFamily="18" charset="0"/>
                <a:cs typeface="Times New Roman" panose="02020603050405020304" pitchFamily="18" charset="0"/>
              </a:rPr>
              <a:t>processes that capture</a:t>
            </a:r>
            <a:r>
              <a:rPr lang="tr-TR" sz="1900" dirty="0">
                <a:latin typeface="Times New Roman" panose="02020603050405020304" pitchFamily="18"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t>
            </a:r>
            <a:r>
              <a:rPr lang="tr-TR" sz="1900" u="sng" dirty="0">
                <a:latin typeface="Times New Roman" panose="02020603050405020304" pitchFamily="18" charset="0"/>
                <a:cs typeface="Times New Roman" panose="02020603050405020304" pitchFamily="18" charset="0"/>
              </a:rPr>
              <a:t>manipulate</a:t>
            </a:r>
            <a:r>
              <a:rPr lang="tr-TR" sz="1900" dirty="0">
                <a:latin typeface="Times New Roman" panose="02020603050405020304" pitchFamily="18" charset="0"/>
                <a:cs typeface="Times New Roman" panose="02020603050405020304" pitchFamily="18" charset="0"/>
              </a:rPr>
              <a:t>, </a:t>
            </a:r>
            <a:r>
              <a:rPr lang="tr-TR" sz="1900" u="sng" dirty="0">
                <a:latin typeface="Times New Roman" panose="02020603050405020304" pitchFamily="18" charset="0"/>
                <a:cs typeface="Times New Roman" panose="02020603050405020304" pitchFamily="18" charset="0"/>
              </a:rPr>
              <a:t>store</a:t>
            </a:r>
            <a:r>
              <a:rPr lang="tr-TR" sz="1900" dirty="0">
                <a:latin typeface="Times New Roman" panose="02020603050405020304" pitchFamily="18" charset="0"/>
                <a:cs typeface="Times New Roman" panose="02020603050405020304" pitchFamily="18" charset="0"/>
              </a:rPr>
              <a:t>, and </a:t>
            </a:r>
            <a:r>
              <a:rPr lang="tr-TR" sz="1900" u="sng" dirty="0">
                <a:latin typeface="Times New Roman" panose="02020603050405020304" pitchFamily="18" charset="0"/>
                <a:cs typeface="Times New Roman" panose="02020603050405020304" pitchFamily="18" charset="0"/>
              </a:rPr>
              <a:t>distribute</a:t>
            </a:r>
            <a:r>
              <a:rPr lang="en-US" sz="1900" dirty="0">
                <a:latin typeface="Times New Roman" panose="02020603050405020304" pitchFamily="18" charset="0"/>
                <a:cs typeface="Times New Roman" panose="02020603050405020304" pitchFamily="18" charset="0"/>
              </a:rPr>
              <a:t> data between a system and its </a:t>
            </a:r>
            <a:r>
              <a:rPr lang="tr-TR" sz="1900" dirty="0">
                <a:latin typeface="Times New Roman" panose="02020603050405020304" pitchFamily="18" charset="0"/>
                <a:cs typeface="Times New Roman" panose="02020603050405020304" pitchFamily="18" charset="0"/>
              </a:rPr>
              <a:t>environment and among</a:t>
            </a:r>
            <a:r>
              <a:rPr lang="en-US" sz="1900" dirty="0">
                <a:latin typeface="Times New Roman" panose="02020603050405020304" pitchFamily="18" charset="0"/>
                <a:cs typeface="Times New Roman" panose="02020603050405020304" pitchFamily="18" charset="0"/>
              </a:rPr>
              <a:t> </a:t>
            </a:r>
            <a:r>
              <a:rPr lang="tr-TR" sz="1900" dirty="0">
                <a:latin typeface="Times New Roman" panose="02020603050405020304" pitchFamily="18" charset="0"/>
                <a:cs typeface="Times New Roman" panose="02020603050405020304" pitchFamily="18" charset="0"/>
              </a:rPr>
              <a:t>components within a system.</a:t>
            </a:r>
            <a:endParaRPr lang="en-US" sz="1900" b="1" dirty="0">
              <a:solidFill>
                <a:schemeClr val="accent1">
                  <a:lumMod val="7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2400" b="1" dirty="0">
                <a:solidFill>
                  <a:schemeClr val="accent1">
                    <a:lumMod val="75000"/>
                  </a:schemeClr>
                </a:solidFill>
                <a:latin typeface="Times New Roman" panose="02020603050405020304" pitchFamily="18" charset="0"/>
                <a:cs typeface="Times New Roman" panose="02020603050405020304" pitchFamily="18" charset="0"/>
              </a:rPr>
              <a:t>D</a:t>
            </a:r>
            <a:r>
              <a:rPr lang="en-US" sz="2400" b="1" u="none" strike="noStrike" baseline="0" dirty="0">
                <a:solidFill>
                  <a:schemeClr val="accent1">
                    <a:lumMod val="75000"/>
                  </a:schemeClr>
                </a:solidFill>
                <a:latin typeface="Times New Roman" panose="02020603050405020304" pitchFamily="18" charset="0"/>
                <a:cs typeface="Times New Roman" panose="02020603050405020304" pitchFamily="18" charset="0"/>
              </a:rPr>
              <a:t>ata-flow diagrams (DFDs) :</a:t>
            </a:r>
          </a:p>
          <a:p>
            <a:pPr algn="just">
              <a:buFont typeface="Wingdings" panose="05000000000000000000" pitchFamily="2" charset="2"/>
              <a:buChar char="Ø"/>
            </a:pPr>
            <a:r>
              <a:rPr lang="en-US" sz="1900" b="0" i="0" u="none" strike="noStrike" baseline="0" dirty="0">
                <a:latin typeface="Times New Roman" panose="02020603050405020304" pitchFamily="18" charset="0"/>
                <a:cs typeface="Times New Roman" panose="02020603050405020304" pitchFamily="18" charset="0"/>
              </a:rPr>
              <a:t>Data-flow diagramming is one of several structured analysis techniques used to increase software development productivity and quality.</a:t>
            </a:r>
          </a:p>
          <a:p>
            <a:pPr algn="just">
              <a:buFont typeface="Wingdings" panose="05000000000000000000" pitchFamily="2" charset="2"/>
              <a:buChar char="Ø"/>
            </a:pPr>
            <a:r>
              <a:rPr lang="en-US" sz="1900" b="0" u="none" strike="noStrike" baseline="0" dirty="0">
                <a:latin typeface="Times New Roman" panose="02020603050405020304" pitchFamily="18" charset="0"/>
                <a:cs typeface="Times New Roman" panose="02020603050405020304" pitchFamily="18" charset="0"/>
              </a:rPr>
              <a:t>A tool analysts use to </a:t>
            </a:r>
            <a:r>
              <a:rPr lang="en-US" sz="1900" b="0" u="sng" strike="noStrike" baseline="0" dirty="0">
                <a:latin typeface="Times New Roman" panose="02020603050405020304" pitchFamily="18" charset="0"/>
                <a:cs typeface="Times New Roman" panose="02020603050405020304" pitchFamily="18" charset="0"/>
              </a:rPr>
              <a:t>structure information.</a:t>
            </a:r>
          </a:p>
          <a:p>
            <a:pPr algn="just">
              <a:buFont typeface="Wingdings" panose="05000000000000000000" pitchFamily="2" charset="2"/>
              <a:buChar char="Ø"/>
            </a:pPr>
            <a:r>
              <a:rPr lang="en-US" sz="1900" b="0" u="none" strike="noStrike" baseline="0" dirty="0">
                <a:latin typeface="Times New Roman" panose="02020603050405020304" pitchFamily="18" charset="0"/>
                <a:cs typeface="Times New Roman" panose="02020603050405020304" pitchFamily="18" charset="0"/>
              </a:rPr>
              <a:t>A DFD </a:t>
            </a:r>
            <a:r>
              <a:rPr lang="tr-TR" sz="1900" b="0" u="none" strike="noStrike" baseline="0" dirty="0">
                <a:latin typeface="Times New Roman" panose="02020603050405020304" pitchFamily="18" charset="0"/>
                <a:cs typeface="Times New Roman" panose="02020603050405020304" pitchFamily="18" charset="0"/>
              </a:rPr>
              <a:t>is</a:t>
            </a:r>
            <a:r>
              <a:rPr lang="en-US" sz="1900" b="0" u="none" strike="noStrike" baseline="0" dirty="0">
                <a:latin typeface="Times New Roman" panose="02020603050405020304" pitchFamily="18" charset="0"/>
                <a:cs typeface="Times New Roman" panose="02020603050405020304" pitchFamily="18" charset="0"/>
              </a:rPr>
              <a:t> </a:t>
            </a:r>
            <a:r>
              <a:rPr lang="en-US" sz="1900" b="0" u="sng" strike="noStrike" baseline="0" dirty="0">
                <a:latin typeface="Times New Roman" panose="02020603050405020304" pitchFamily="18" charset="0"/>
                <a:cs typeface="Times New Roman" panose="02020603050405020304" pitchFamily="18" charset="0"/>
              </a:rPr>
              <a:t>a graphical </a:t>
            </a:r>
            <a:r>
              <a:rPr lang="en-US" sz="1900" b="0" u="none" strike="noStrike" baseline="0" dirty="0">
                <a:latin typeface="Times New Roman" panose="02020603050405020304" pitchFamily="18" charset="0"/>
                <a:cs typeface="Times New Roman" panose="02020603050405020304" pitchFamily="18" charset="0"/>
              </a:rPr>
              <a:t>tool  that </a:t>
            </a:r>
            <a:r>
              <a:rPr lang="en-US" sz="1900" dirty="0">
                <a:latin typeface="Times New Roman" panose="02020603050405020304" pitchFamily="18" charset="0"/>
                <a:cs typeface="Times New Roman" panose="02020603050405020304" pitchFamily="18" charset="0"/>
              </a:rPr>
              <a:t>a</a:t>
            </a:r>
            <a:r>
              <a:rPr lang="en-US" sz="1900" b="0" u="none" strike="noStrike" baseline="0" dirty="0">
                <a:latin typeface="Times New Roman" panose="02020603050405020304" pitchFamily="18" charset="0"/>
                <a:cs typeface="Times New Roman" panose="02020603050405020304" pitchFamily="18" charset="0"/>
              </a:rPr>
              <a:t>llow to model how </a:t>
            </a:r>
            <a:r>
              <a:rPr lang="en-US" sz="1900" b="0" u="sng" strike="noStrike" baseline="0" dirty="0">
                <a:latin typeface="Times New Roman" panose="02020603050405020304" pitchFamily="18" charset="0"/>
                <a:cs typeface="Times New Roman" panose="02020603050405020304" pitchFamily="18" charset="0"/>
              </a:rPr>
              <a:t>data flow </a:t>
            </a:r>
            <a:r>
              <a:rPr lang="en-US" sz="1900" b="0" u="none" strike="noStrike" baseline="0" dirty="0">
                <a:latin typeface="Times New Roman" panose="02020603050405020304" pitchFamily="18" charset="0"/>
                <a:cs typeface="Times New Roman" panose="02020603050405020304" pitchFamily="18" charset="0"/>
              </a:rPr>
              <a:t>through an information system, </a:t>
            </a:r>
            <a:r>
              <a:rPr lang="en-US" sz="1900" b="0" u="sng" strike="noStrike" baseline="0" dirty="0">
                <a:latin typeface="Times New Roman" panose="02020603050405020304" pitchFamily="18" charset="0"/>
                <a:cs typeface="Times New Roman" panose="02020603050405020304" pitchFamily="18" charset="0"/>
              </a:rPr>
              <a:t>the relationships </a:t>
            </a:r>
            <a:r>
              <a:rPr lang="en-US" sz="1900" b="0" u="none" strike="noStrike" baseline="0" dirty="0">
                <a:latin typeface="Times New Roman" panose="02020603050405020304" pitchFamily="18" charset="0"/>
                <a:cs typeface="Times New Roman" panose="02020603050405020304" pitchFamily="18" charset="0"/>
              </a:rPr>
              <a:t>among the data flows, and </a:t>
            </a:r>
            <a:r>
              <a:rPr lang="en-US" sz="1900" b="0" u="sng" strike="noStrike" baseline="0" dirty="0">
                <a:latin typeface="Times New Roman" panose="02020603050405020304" pitchFamily="18" charset="0"/>
                <a:cs typeface="Times New Roman" panose="02020603050405020304" pitchFamily="18" charset="0"/>
              </a:rPr>
              <a:t>how data come to be stored </a:t>
            </a:r>
            <a:r>
              <a:rPr lang="en-US" sz="1900" b="0" u="none" strike="noStrike" baseline="0" dirty="0">
                <a:latin typeface="Times New Roman" panose="02020603050405020304" pitchFamily="18" charset="0"/>
                <a:cs typeface="Times New Roman" panose="02020603050405020304" pitchFamily="18" charset="0"/>
              </a:rPr>
              <a:t>at specific locations. </a:t>
            </a:r>
          </a:p>
          <a:p>
            <a:pPr algn="just">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S</a:t>
            </a:r>
            <a:r>
              <a:rPr lang="en-US" sz="1900" b="0" u="none" strike="noStrike" baseline="0" dirty="0">
                <a:latin typeface="Times New Roman" panose="02020603050405020304" pitchFamily="18" charset="0"/>
                <a:cs typeface="Times New Roman" panose="02020603050405020304" pitchFamily="18" charset="0"/>
              </a:rPr>
              <a:t>how</a:t>
            </a:r>
            <a:r>
              <a:rPr lang="en-US" sz="1900" dirty="0">
                <a:latin typeface="Times New Roman" panose="02020603050405020304" pitchFamily="18" charset="0"/>
                <a:cs typeface="Times New Roman" panose="02020603050405020304" pitchFamily="18" charset="0"/>
              </a:rPr>
              <a:t> </a:t>
            </a:r>
            <a:r>
              <a:rPr lang="en-US" sz="1900" b="0" u="none" strike="noStrike" baseline="0" dirty="0">
                <a:latin typeface="Times New Roman" panose="02020603050405020304" pitchFamily="18" charset="0"/>
                <a:cs typeface="Times New Roman" panose="02020603050405020304" pitchFamily="18" charset="0"/>
              </a:rPr>
              <a:t>the processes that change or transform data.</a:t>
            </a:r>
            <a:endParaRPr lang="en-US"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1900" b="0" u="none" strike="noStrike" baseline="0" dirty="0">
                <a:latin typeface="Times New Roman" panose="02020603050405020304" pitchFamily="18" charset="0"/>
                <a:cs typeface="Times New Roman" panose="02020603050405020304" pitchFamily="18" charset="0"/>
              </a:rPr>
              <a:t>The IS can be physical or logical, manual </a:t>
            </a:r>
            <a:r>
              <a:rPr lang="tr-TR" sz="1900" b="0" u="none" strike="noStrike" baseline="0" dirty="0">
                <a:latin typeface="Times New Roman" panose="02020603050405020304" pitchFamily="18" charset="0"/>
                <a:cs typeface="Times New Roman" panose="02020603050405020304" pitchFamily="18" charset="0"/>
              </a:rPr>
              <a:t>or computer based.</a:t>
            </a:r>
            <a:endParaRPr lang="en-US" sz="1900" b="0" u="none" strike="noStrike" baseline="0" dirty="0">
              <a:latin typeface="Times New Roman" panose="02020603050405020304" pitchFamily="18" charset="0"/>
              <a:cs typeface="Times New Roman" panose="02020603050405020304" pitchFamily="18" charset="0"/>
            </a:endParaRPr>
          </a:p>
          <a:p>
            <a:pPr algn="just"/>
            <a:r>
              <a:rPr lang="en-US" sz="1900" dirty="0">
                <a:latin typeface="Times New Roman" panose="02020603050405020304" pitchFamily="18" charset="0"/>
                <a:cs typeface="Times New Roman" panose="02020603050405020304" pitchFamily="18" charset="0"/>
              </a:rPr>
              <a:t>D</a:t>
            </a:r>
            <a:r>
              <a:rPr lang="en-US" sz="1900" b="0" u="none" strike="noStrike" baseline="0" dirty="0">
                <a:latin typeface="Times New Roman" panose="02020603050405020304" pitchFamily="18" charset="0"/>
                <a:cs typeface="Times New Roman" panose="02020603050405020304" pitchFamily="18" charset="0"/>
              </a:rPr>
              <a:t>ata-flow diagrams </a:t>
            </a:r>
            <a:r>
              <a:rPr lang="en-US" sz="1900" dirty="0">
                <a:latin typeface="Times New Roman" panose="02020603050405020304" pitchFamily="18" charset="0"/>
                <a:cs typeface="Times New Roman" panose="02020603050405020304" pitchFamily="18" charset="0"/>
              </a:rPr>
              <a:t>are a </a:t>
            </a:r>
            <a:r>
              <a:rPr lang="en-US" sz="1900" b="0" i="0" u="none" strike="noStrike" baseline="0" dirty="0">
                <a:latin typeface="Times New Roman" panose="02020603050405020304" pitchFamily="18" charset="0"/>
                <a:cs typeface="Times New Roman" panose="02020603050405020304" pitchFamily="18" charset="0"/>
              </a:rPr>
              <a:t>common form of </a:t>
            </a:r>
            <a:r>
              <a:rPr lang="tr-TR" sz="1900" b="1" u="sng" strike="noStrike" baseline="0" dirty="0">
                <a:latin typeface="Times New Roman" panose="02020603050405020304" pitchFamily="18" charset="0"/>
                <a:cs typeface="Times New Roman" panose="02020603050405020304" pitchFamily="18" charset="0"/>
              </a:rPr>
              <a:t>process models</a:t>
            </a:r>
            <a:r>
              <a:rPr lang="en-US" sz="1900" dirty="0">
                <a:latin typeface="Times New Roman" panose="02020603050405020304" pitchFamily="18" charset="0"/>
                <a:cs typeface="Times New Roman" panose="02020603050405020304" pitchFamily="18" charset="0"/>
              </a:rPr>
              <a:t>, they  </a:t>
            </a:r>
            <a:r>
              <a:rPr lang="en-US" sz="1900" b="0" u="none" strike="noStrike" baseline="0" dirty="0">
                <a:latin typeface="Times New Roman" panose="02020603050405020304" pitchFamily="18" charset="0"/>
                <a:cs typeface="Times New Roman" panose="02020603050405020304" pitchFamily="18" charset="0"/>
              </a:rPr>
              <a:t>concentrate on the movement of data between processes. </a:t>
            </a:r>
          </a:p>
          <a:p>
            <a:pPr algn="just">
              <a:buFont typeface="Wingdings" panose="05000000000000000000" pitchFamily="2" charset="2"/>
              <a:buChar char="Ø"/>
            </a:pPr>
            <a:r>
              <a:rPr lang="en-US" sz="1900" b="0" i="0" u="none" strike="noStrike" baseline="0" dirty="0">
                <a:latin typeface="Times New Roman" panose="02020603050405020304" pitchFamily="18" charset="0"/>
                <a:cs typeface="Times New Roman" panose="02020603050405020304" pitchFamily="18" charset="0"/>
              </a:rPr>
              <a:t>A graphic that illustrates the </a:t>
            </a:r>
            <a:r>
              <a:rPr lang="tr-TR" sz="1900" b="0" i="0" u="none" strike="noStrike" baseline="0" dirty="0">
                <a:latin typeface="Times New Roman" panose="02020603050405020304" pitchFamily="18" charset="0"/>
                <a:cs typeface="Times New Roman" panose="02020603050405020304" pitchFamily="18" charset="0"/>
              </a:rPr>
              <a:t>movement of data between</a:t>
            </a:r>
            <a:r>
              <a:rPr lang="en-US" sz="1900" b="0" i="0" u="none" strike="noStrike" baseline="0" dirty="0">
                <a:latin typeface="Times New Roman" panose="02020603050405020304" pitchFamily="18" charset="0"/>
                <a:cs typeface="Times New Roman" panose="02020603050405020304" pitchFamily="18" charset="0"/>
              </a:rPr>
              <a:t> </a:t>
            </a:r>
            <a:r>
              <a:rPr lang="tr-TR" sz="1900" b="0" i="0" u="none" strike="noStrike" baseline="0" dirty="0">
                <a:latin typeface="Times New Roman" panose="02020603050405020304" pitchFamily="18" charset="0"/>
                <a:cs typeface="Times New Roman" panose="02020603050405020304" pitchFamily="18" charset="0"/>
              </a:rPr>
              <a:t>external entities and th</a:t>
            </a:r>
            <a:r>
              <a:rPr lang="en-US" sz="1900" dirty="0">
                <a:latin typeface="Times New Roman" panose="02020603050405020304" pitchFamily="18" charset="0"/>
                <a:cs typeface="Times New Roman" panose="02020603050405020304" pitchFamily="18" charset="0"/>
              </a:rPr>
              <a:t>e </a:t>
            </a:r>
            <a:r>
              <a:rPr lang="en-US" sz="1900" b="0" i="0" u="none" strike="noStrike" baseline="0" dirty="0">
                <a:latin typeface="Times New Roman" panose="02020603050405020304" pitchFamily="18" charset="0"/>
                <a:cs typeface="Times New Roman" panose="02020603050405020304" pitchFamily="18" charset="0"/>
              </a:rPr>
              <a:t>processes and data stores within </a:t>
            </a:r>
            <a:r>
              <a:rPr lang="tr-TR" sz="1900" b="0" i="0" u="none" strike="noStrike" baseline="0" dirty="0">
                <a:latin typeface="Times New Roman" panose="02020603050405020304" pitchFamily="18" charset="0"/>
                <a:cs typeface="Times New Roman" panose="02020603050405020304" pitchFamily="18" charset="0"/>
              </a:rPr>
              <a:t>a system.</a:t>
            </a:r>
            <a:endParaRPr lang="en-US" sz="1900" b="0" u="none" strike="noStrike" baseline="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3E9BC68-32F7-4D75-964B-184D6272F9A2}"/>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79AF508C-2DA4-4CBF-8FFC-6FA91C3E8FA7}"/>
              </a:ext>
            </a:extLst>
          </p:cNvPr>
          <p:cNvSpPr>
            <a:spLocks noGrp="1"/>
          </p:cNvSpPr>
          <p:nvPr>
            <p:ph type="sldNum" sz="quarter" idx="12"/>
          </p:nvPr>
        </p:nvSpPr>
        <p:spPr/>
        <p:txBody>
          <a:bodyPr/>
          <a:lstStyle/>
          <a:p>
            <a:fld id="{F43085E7-DD81-4654-9295-72AD80DBC430}" type="slidenum">
              <a:rPr lang="tr-TR" smtClean="0"/>
              <a:t>32</a:t>
            </a:fld>
            <a:endParaRPr lang="tr-TR"/>
          </a:p>
        </p:txBody>
      </p:sp>
      <p:pic>
        <p:nvPicPr>
          <p:cNvPr id="6" name="Picture 5">
            <a:extLst>
              <a:ext uri="{FF2B5EF4-FFF2-40B4-BE49-F238E27FC236}">
                <a16:creationId xmlns:a16="http://schemas.microsoft.com/office/drawing/2014/main" id="{D7BD855D-CBCC-45C5-BDF2-87D8C861B6C1}"/>
              </a:ext>
            </a:extLst>
          </p:cNvPr>
          <p:cNvPicPr>
            <a:picLocks noChangeAspect="1"/>
          </p:cNvPicPr>
          <p:nvPr/>
        </p:nvPicPr>
        <p:blipFill>
          <a:blip r:embed="rId2"/>
          <a:stretch>
            <a:fillRect/>
          </a:stretch>
        </p:blipFill>
        <p:spPr>
          <a:xfrm>
            <a:off x="4038600" y="4818776"/>
            <a:ext cx="5093524" cy="1429635"/>
          </a:xfrm>
          <a:prstGeom prst="rect">
            <a:avLst/>
          </a:prstGeom>
        </p:spPr>
      </p:pic>
    </p:spTree>
    <p:extLst>
      <p:ext uri="{BB962C8B-B14F-4D97-AF65-F5344CB8AC3E}">
        <p14:creationId xmlns:p14="http://schemas.microsoft.com/office/powerpoint/2010/main" val="2881739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8A2F8-E6F3-4B58-97C6-FD86EEA94EF8}"/>
              </a:ext>
            </a:extLst>
          </p:cNvPr>
          <p:cNvSpPr>
            <a:spLocks noGrp="1"/>
          </p:cNvSpPr>
          <p:nvPr>
            <p:ph type="title"/>
          </p:nvPr>
        </p:nvSpPr>
        <p:spPr>
          <a:xfrm>
            <a:off x="2895600" y="752877"/>
            <a:ext cx="5257800" cy="884941"/>
          </a:xfrm>
        </p:spPr>
        <p:txBody>
          <a:bodyPr vert="horz" lIns="91440" tIns="45720" rIns="91440" bIns="45720" rtlCol="0" anchor="ctr">
            <a:normAutofit/>
          </a:bodyPr>
          <a:lstStyle/>
          <a:p>
            <a:pPr algn="ctr"/>
            <a:r>
              <a:rPr lang="tr-TR"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Definitions and Symbols</a:t>
            </a:r>
          </a:p>
        </p:txBody>
      </p:sp>
      <p:sp>
        <p:nvSpPr>
          <p:cNvPr id="4" name="Footer Placeholder 3">
            <a:extLst>
              <a:ext uri="{FF2B5EF4-FFF2-40B4-BE49-F238E27FC236}">
                <a16:creationId xmlns:a16="http://schemas.microsoft.com/office/drawing/2014/main" id="{76EF4803-DB6B-423E-B8F9-D75349B3911A}"/>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81E8283A-6B67-4ABE-B56D-0C2A03019587}"/>
              </a:ext>
            </a:extLst>
          </p:cNvPr>
          <p:cNvSpPr>
            <a:spLocks noGrp="1"/>
          </p:cNvSpPr>
          <p:nvPr>
            <p:ph type="sldNum" sz="quarter" idx="12"/>
          </p:nvPr>
        </p:nvSpPr>
        <p:spPr/>
        <p:txBody>
          <a:bodyPr/>
          <a:lstStyle/>
          <a:p>
            <a:fld id="{F43085E7-DD81-4654-9295-72AD80DBC430}" type="slidenum">
              <a:rPr lang="tr-TR" smtClean="0"/>
              <a:t>33</a:t>
            </a:fld>
            <a:endParaRPr lang="tr-TR"/>
          </a:p>
        </p:txBody>
      </p:sp>
      <p:sp>
        <p:nvSpPr>
          <p:cNvPr id="10" name="Content Placeholder 2">
            <a:extLst>
              <a:ext uri="{FF2B5EF4-FFF2-40B4-BE49-F238E27FC236}">
                <a16:creationId xmlns:a16="http://schemas.microsoft.com/office/drawing/2014/main" id="{7B25A2D8-DA5B-498D-8464-A13DE269B243}"/>
              </a:ext>
            </a:extLst>
          </p:cNvPr>
          <p:cNvSpPr>
            <a:spLocks noGrp="1"/>
          </p:cNvSpPr>
          <p:nvPr>
            <p:ph idx="1"/>
          </p:nvPr>
        </p:nvSpPr>
        <p:spPr>
          <a:xfrm>
            <a:off x="468086" y="1611090"/>
            <a:ext cx="11141322" cy="4511918"/>
          </a:xfrm>
        </p:spPr>
        <p:txBody>
          <a:bodyPr>
            <a:noAutofit/>
          </a:bodyPr>
          <a:lstStyle/>
          <a:p>
            <a:pPr algn="just">
              <a:lnSpc>
                <a:spcPct val="100000"/>
              </a:lnSpc>
              <a:spcBef>
                <a:spcPts val="0"/>
              </a:spcBef>
              <a:buFont typeface="Wingdings" panose="05000000000000000000" pitchFamily="2" charset="2"/>
              <a:buChar char="q"/>
            </a:pPr>
            <a:r>
              <a:rPr lang="en-US" sz="1800" b="0"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Data flow </a:t>
            </a:r>
            <a:r>
              <a:rPr lang="en-US" sz="1800" dirty="0">
                <a:solidFill>
                  <a:schemeClr val="accent1">
                    <a:lumMod val="75000"/>
                  </a:schemeClr>
                </a:solidFill>
                <a:latin typeface="Times New Roman" panose="02020603050405020304" pitchFamily="18" charset="0"/>
                <a:cs typeface="Times New Roman" panose="02020603050405020304" pitchFamily="18" charset="0"/>
              </a:rPr>
              <a:t>:</a:t>
            </a:r>
            <a:r>
              <a:rPr lang="en-US" sz="1800" b="0"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data that are in motion and </a:t>
            </a:r>
            <a:r>
              <a:rPr lang="en-US" sz="1800" b="0" i="0" u="sng" strike="noStrike" baseline="0" dirty="0">
                <a:latin typeface="Times New Roman" panose="02020603050405020304" pitchFamily="18" charset="0"/>
                <a:cs typeface="Times New Roman" panose="02020603050405020304" pitchFamily="18" charset="0"/>
              </a:rPr>
              <a:t>moving</a:t>
            </a:r>
            <a:r>
              <a:rPr lang="en-US" sz="1800" b="0" i="0" u="none" strike="noStrike" baseline="0" dirty="0">
                <a:latin typeface="Times New Roman" panose="02020603050405020304" pitchFamily="18" charset="0"/>
                <a:cs typeface="Times New Roman" panose="02020603050405020304" pitchFamily="18" charset="0"/>
              </a:rPr>
              <a:t> as a unit from one place in </a:t>
            </a:r>
            <a:r>
              <a:rPr lang="tr-TR" sz="1800" b="0" i="0" u="none" strike="noStrike" baseline="0" dirty="0">
                <a:latin typeface="Times New Roman" panose="02020603050405020304" pitchFamily="18" charset="0"/>
                <a:cs typeface="Times New Roman" panose="02020603050405020304" pitchFamily="18" charset="0"/>
              </a:rPr>
              <a:t>a system to another.</a:t>
            </a:r>
            <a:endParaRPr lang="en-US" sz="1800" b="0" i="0" u="none" strike="noStrike" baseline="0" dirty="0">
              <a:latin typeface="Times New Roman" panose="02020603050405020304" pitchFamily="18" charset="0"/>
              <a:cs typeface="Times New Roman" panose="02020603050405020304" pitchFamily="18" charset="0"/>
            </a:endParaRPr>
          </a:p>
          <a:p>
            <a:pPr algn="just">
              <a:lnSpc>
                <a:spcPct val="100000"/>
              </a:lnSpc>
              <a:spcBef>
                <a:spcPts val="0"/>
              </a:spcBef>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It could represent data on a customer order form or a payroll check. </a:t>
            </a:r>
          </a:p>
          <a:p>
            <a:pPr algn="just">
              <a:lnSpc>
                <a:spcPct val="100000"/>
              </a:lnSpc>
              <a:spcBef>
                <a:spcPts val="0"/>
              </a:spcBef>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It</a:t>
            </a:r>
            <a:r>
              <a:rPr lang="en-US" sz="1800" b="0" i="0" u="none" strike="noStrike" baseline="0" dirty="0">
                <a:latin typeface="Times New Roman" panose="02020603050405020304" pitchFamily="18" charset="0"/>
                <a:cs typeface="Times New Roman" panose="02020603050405020304" pitchFamily="18" charset="0"/>
              </a:rPr>
              <a:t> could  represent the results of a query to a database, the contents of a printed report, or data on a data-entry computer display form.</a:t>
            </a:r>
          </a:p>
          <a:p>
            <a:pPr algn="just">
              <a:lnSpc>
                <a:spcPct val="100000"/>
              </a:lnSpc>
              <a:spcBef>
                <a:spcPts val="0"/>
              </a:spcBef>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It can be composed of many individual pieces of data that are generated at the same time and that flow together to common destination</a:t>
            </a:r>
          </a:p>
          <a:p>
            <a:pPr algn="just">
              <a:lnSpc>
                <a:spcPct val="100000"/>
              </a:lnSpc>
              <a:spcBef>
                <a:spcPts val="0"/>
              </a:spcBef>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It is drawn as an arrow.</a:t>
            </a:r>
          </a:p>
          <a:p>
            <a:pPr algn="l">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The arrow is labeled with a meaningful name for the data in motion; for example, </a:t>
            </a:r>
            <a:r>
              <a:rPr lang="en-US" sz="1800" b="0" i="1" u="none" strike="noStrike" baseline="0" dirty="0">
                <a:latin typeface="Times New Roman" panose="02020603050405020304" pitchFamily="18" charset="0"/>
                <a:cs typeface="Times New Roman" panose="02020603050405020304" pitchFamily="18" charset="0"/>
              </a:rPr>
              <a:t>customer order, sales receipt, </a:t>
            </a:r>
            <a:r>
              <a:rPr lang="en-US" sz="1800" b="0" i="0" u="none" strike="noStrike" baseline="0" dirty="0">
                <a:latin typeface="Times New Roman" panose="02020603050405020304" pitchFamily="18" charset="0"/>
                <a:cs typeface="Times New Roman" panose="02020603050405020304" pitchFamily="18" charset="0"/>
              </a:rPr>
              <a:t>or </a:t>
            </a:r>
            <a:r>
              <a:rPr lang="en-US" sz="1800" b="0" i="1" u="none" strike="noStrike" baseline="0" dirty="0">
                <a:latin typeface="Times New Roman" panose="02020603050405020304" pitchFamily="18" charset="0"/>
                <a:cs typeface="Times New Roman" panose="02020603050405020304" pitchFamily="18" charset="0"/>
              </a:rPr>
              <a:t>paycheck</a:t>
            </a:r>
            <a:r>
              <a:rPr lang="en-US" sz="1800" b="0" i="0" u="none" strike="noStrike" baseline="0" dirty="0">
                <a:latin typeface="Times New Roman" panose="02020603050405020304" pitchFamily="18" charset="0"/>
                <a:cs typeface="Times New Roman" panose="02020603050405020304" pitchFamily="18" charset="0"/>
              </a:rPr>
              <a:t>. </a:t>
            </a:r>
          </a:p>
          <a:p>
            <a:pPr algn="l">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The name represents the aggregation of all the individual elements of data moving as part of one packet, that is, all the data moving together at the same time.</a:t>
            </a:r>
            <a:endParaRPr lang="en-US" sz="1800"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1F0FE0FF-1BED-4033-AD08-A1B51D7E2D03}"/>
              </a:ext>
            </a:extLst>
          </p:cNvPr>
          <p:cNvPicPr>
            <a:picLocks noChangeAspect="1"/>
          </p:cNvPicPr>
          <p:nvPr/>
        </p:nvPicPr>
        <p:blipFill rotWithShape="1">
          <a:blip r:embed="rId2">
            <a:clrChange>
              <a:clrFrom>
                <a:srgbClr val="FFFFFF"/>
              </a:clrFrom>
              <a:clrTo>
                <a:srgbClr val="FFFFFF">
                  <a:alpha val="0"/>
                </a:srgbClr>
              </a:clrTo>
            </a:clrChange>
          </a:blip>
          <a:srcRect r="61741" b="77844"/>
          <a:stretch/>
        </p:blipFill>
        <p:spPr>
          <a:xfrm>
            <a:off x="7864968" y="4998708"/>
            <a:ext cx="3621179" cy="1106415"/>
          </a:xfrm>
          <a:prstGeom prst="rect">
            <a:avLst/>
          </a:prstGeom>
        </p:spPr>
      </p:pic>
      <p:sp>
        <p:nvSpPr>
          <p:cNvPr id="7" name="Title 1">
            <a:extLst>
              <a:ext uri="{FF2B5EF4-FFF2-40B4-BE49-F238E27FC236}">
                <a16:creationId xmlns:a16="http://schemas.microsoft.com/office/drawing/2014/main" id="{6F290B5F-8D76-4DB4-AD23-EC89F6B3DB07}"/>
              </a:ext>
            </a:extLst>
          </p:cNvPr>
          <p:cNvSpPr txBox="1">
            <a:spLocks/>
          </p:cNvSpPr>
          <p:nvPr/>
        </p:nvSpPr>
        <p:spPr>
          <a:xfrm>
            <a:off x="468086" y="147992"/>
            <a:ext cx="10515600" cy="8976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 </a:t>
            </a:r>
            <a:r>
              <a:rPr lang="tr-TR" sz="360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Data-Flow Diagramming Mechanics</a:t>
            </a:r>
            <a:endParaRPr lang="tr-TR"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0732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C3AB02-9C4B-46A2-8906-8C7146A42432}"/>
              </a:ext>
            </a:extLst>
          </p:cNvPr>
          <p:cNvSpPr>
            <a:spLocks noGrp="1"/>
          </p:cNvSpPr>
          <p:nvPr>
            <p:ph idx="1"/>
          </p:nvPr>
        </p:nvSpPr>
        <p:spPr>
          <a:xfrm>
            <a:off x="468086" y="380994"/>
            <a:ext cx="9437914" cy="5355775"/>
          </a:xfrm>
        </p:spPr>
        <p:txBody>
          <a:bodyPr>
            <a:noAutofit/>
          </a:bodyPr>
          <a:lstStyle/>
          <a:p>
            <a:pPr marL="0" indent="0" algn="just">
              <a:lnSpc>
                <a:spcPct val="100000"/>
              </a:lnSpc>
              <a:spcBef>
                <a:spcPts val="0"/>
              </a:spcBef>
              <a:buNone/>
            </a:pPr>
            <a:endParaRPr lang="tr-TR" sz="1800" dirty="0">
              <a:latin typeface="Times New Roman" panose="02020603050405020304" pitchFamily="18" charset="0"/>
              <a:cs typeface="Times New Roman" panose="02020603050405020304" pitchFamily="18" charset="0"/>
            </a:endParaRPr>
          </a:p>
          <a:p>
            <a:pPr algn="just">
              <a:lnSpc>
                <a:spcPct val="100000"/>
              </a:lnSpc>
              <a:spcBef>
                <a:spcPts val="0"/>
              </a:spcBef>
              <a:buFont typeface="Wingdings" panose="05000000000000000000" pitchFamily="2" charset="2"/>
              <a:buChar char="q"/>
            </a:pPr>
            <a:r>
              <a:rPr lang="en-US" sz="1800" dirty="0">
                <a:solidFill>
                  <a:schemeClr val="accent1">
                    <a:lumMod val="75000"/>
                  </a:schemeClr>
                </a:solidFill>
                <a:latin typeface="Times New Roman" panose="02020603050405020304" pitchFamily="18" charset="0"/>
                <a:cs typeface="Times New Roman" panose="02020603050405020304" pitchFamily="18" charset="0"/>
              </a:rPr>
              <a:t>Data store : </a:t>
            </a:r>
            <a:r>
              <a:rPr lang="en-US" sz="1800" b="0" i="0" u="none" strike="noStrike" baseline="0" dirty="0">
                <a:latin typeface="Times New Roman" panose="02020603050405020304" pitchFamily="18" charset="0"/>
                <a:cs typeface="Times New Roman" panose="02020603050405020304" pitchFamily="18" charset="0"/>
              </a:rPr>
              <a:t>data at </a:t>
            </a:r>
            <a:r>
              <a:rPr lang="en-US" sz="1800" b="0" i="0" u="sng" strike="noStrike" baseline="0" dirty="0">
                <a:latin typeface="Times New Roman" panose="02020603050405020304" pitchFamily="18" charset="0"/>
                <a:cs typeface="Times New Roman" panose="02020603050405020304" pitchFamily="18" charset="0"/>
              </a:rPr>
              <a:t>rest.</a:t>
            </a:r>
            <a:r>
              <a:rPr lang="en-US" sz="1800" b="0" i="0" u="none" strike="noStrike" baseline="0" dirty="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a:p>
            <a:pPr algn="just">
              <a:lnSpc>
                <a:spcPct val="100000"/>
              </a:lnSpc>
              <a:spcBef>
                <a:spcPts val="0"/>
              </a:spcBef>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It may represent one of many different </a:t>
            </a:r>
            <a:r>
              <a:rPr lang="en-US" sz="1800" b="0" i="0" u="sng" strike="noStrike" baseline="0" dirty="0">
                <a:latin typeface="Times New Roman" panose="02020603050405020304" pitchFamily="18" charset="0"/>
                <a:cs typeface="Times New Roman" panose="02020603050405020304" pitchFamily="18" charset="0"/>
              </a:rPr>
              <a:t>physical locations </a:t>
            </a:r>
            <a:r>
              <a:rPr lang="en-US" sz="1800" b="0" i="0" u="none" strike="noStrike" baseline="0" dirty="0">
                <a:latin typeface="Times New Roman" panose="02020603050405020304" pitchFamily="18" charset="0"/>
                <a:cs typeface="Times New Roman" panose="02020603050405020304" pitchFamily="18" charset="0"/>
              </a:rPr>
              <a:t>for data, including a file folder, one or more computer-based file(s), or a notebook. </a:t>
            </a:r>
          </a:p>
          <a:p>
            <a:pPr algn="just">
              <a:lnSpc>
                <a:spcPct val="100000"/>
              </a:lnSpc>
              <a:spcBef>
                <a:spcPts val="0"/>
              </a:spcBef>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A data store might contain data about customers, students, customer orders, or supplier invoices.</a:t>
            </a:r>
          </a:p>
          <a:p>
            <a:pPr algn="just">
              <a:lnSpc>
                <a:spcPct val="100000"/>
              </a:lnSpc>
              <a:spcBef>
                <a:spcPts val="0"/>
              </a:spcBef>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Drawn as a rectangle with the right vertical line </a:t>
            </a:r>
            <a:r>
              <a:rPr lang="tr-TR" sz="1800" dirty="0">
                <a:latin typeface="Times New Roman" panose="02020603050405020304" pitchFamily="18" charset="0"/>
                <a:cs typeface="Times New Roman" panose="02020603050405020304" pitchFamily="18" charset="0"/>
              </a:rPr>
              <a:t>missing</a:t>
            </a:r>
          </a:p>
          <a:p>
            <a:pPr algn="just">
              <a:lnSpc>
                <a:spcPct val="100000"/>
              </a:lnSpc>
              <a:spcBef>
                <a:spcPts val="0"/>
              </a:spcBef>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Label includes name of the store as well as the </a:t>
            </a:r>
            <a:r>
              <a:rPr lang="tr-TR" sz="1800" dirty="0">
                <a:latin typeface="Times New Roman" panose="02020603050405020304" pitchFamily="18" charset="0"/>
                <a:cs typeface="Times New Roman" panose="02020603050405020304" pitchFamily="18" charset="0"/>
              </a:rPr>
              <a:t>number</a:t>
            </a:r>
            <a:r>
              <a:rPr lang="en-US" sz="1800" dirty="0">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(e.g., D1 or D2) and a meaningful label, such as </a:t>
            </a:r>
            <a:r>
              <a:rPr lang="en-US" sz="1800" b="0" i="1" u="none" strike="noStrike" baseline="0" dirty="0">
                <a:latin typeface="Times New Roman" panose="02020603050405020304" pitchFamily="18" charset="0"/>
                <a:cs typeface="Times New Roman" panose="02020603050405020304" pitchFamily="18" charset="0"/>
              </a:rPr>
              <a:t>student file, transcripts, </a:t>
            </a:r>
            <a:r>
              <a:rPr lang="en-US" sz="1800" b="0" i="0" u="none" strike="noStrike" baseline="0" dirty="0">
                <a:latin typeface="Times New Roman" panose="02020603050405020304" pitchFamily="18" charset="0"/>
                <a:cs typeface="Times New Roman" panose="02020603050405020304" pitchFamily="18" charset="0"/>
              </a:rPr>
              <a:t>or </a:t>
            </a:r>
            <a:r>
              <a:rPr lang="en-US" sz="1800" b="0" i="1" u="none" strike="noStrike" baseline="0" dirty="0">
                <a:latin typeface="Times New Roman" panose="02020603050405020304" pitchFamily="18" charset="0"/>
                <a:cs typeface="Times New Roman" panose="02020603050405020304" pitchFamily="18" charset="0"/>
              </a:rPr>
              <a:t>roster of classes</a:t>
            </a:r>
            <a:r>
              <a:rPr lang="en-US" sz="1800" b="0" i="0" u="none" strike="noStrike" baseline="0" dirty="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pPr algn="just">
              <a:lnSpc>
                <a:spcPct val="100000"/>
              </a:lnSpc>
              <a:spcBef>
                <a:spcPts val="0"/>
              </a:spcBef>
              <a:buFont typeface="Wingdings" panose="05000000000000000000" pitchFamily="2" charset="2"/>
              <a:buChar char="§"/>
            </a:pPr>
            <a:endParaRPr lang="en-US" sz="180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en-US" sz="1800" dirty="0">
              <a:latin typeface="Times New Roman" panose="02020603050405020304" pitchFamily="18" charset="0"/>
              <a:cs typeface="Times New Roman" panose="02020603050405020304" pitchFamily="18" charset="0"/>
            </a:endParaRPr>
          </a:p>
          <a:p>
            <a:pPr algn="just">
              <a:lnSpc>
                <a:spcPct val="100000"/>
              </a:lnSpc>
              <a:spcBef>
                <a:spcPts val="0"/>
              </a:spcBef>
              <a:buFont typeface="Wingdings" panose="05000000000000000000" pitchFamily="2" charset="2"/>
              <a:buChar char="q"/>
            </a:pPr>
            <a:r>
              <a:rPr lang="en-US" sz="1800" dirty="0">
                <a:solidFill>
                  <a:schemeClr val="accent1">
                    <a:lumMod val="75000"/>
                  </a:schemeClr>
                </a:solidFill>
                <a:latin typeface="Times New Roman" panose="02020603050405020304" pitchFamily="18" charset="0"/>
                <a:cs typeface="Times New Roman" panose="02020603050405020304" pitchFamily="18" charset="0"/>
              </a:rPr>
              <a:t>Process :</a:t>
            </a:r>
            <a:r>
              <a:rPr lang="en-US" sz="1800" dirty="0">
                <a:latin typeface="Times New Roman" panose="02020603050405020304" pitchFamily="18" charset="0"/>
                <a:cs typeface="Times New Roman" panose="02020603050405020304" pitchFamily="18" charset="0"/>
              </a:rPr>
              <a:t> the work </a:t>
            </a:r>
            <a:r>
              <a:rPr lang="en-US" sz="1800" u="sng" dirty="0">
                <a:latin typeface="Times New Roman" panose="02020603050405020304" pitchFamily="18" charset="0"/>
                <a:cs typeface="Times New Roman" panose="02020603050405020304" pitchFamily="18" charset="0"/>
              </a:rPr>
              <a:t>or actions </a:t>
            </a:r>
            <a:r>
              <a:rPr lang="en-US" sz="1800" dirty="0">
                <a:latin typeface="Times New Roman" panose="02020603050405020304" pitchFamily="18" charset="0"/>
                <a:cs typeface="Times New Roman" panose="02020603050405020304" pitchFamily="18" charset="0"/>
              </a:rPr>
              <a:t>performed on data so that they are transformed, stored, or distributed. </a:t>
            </a:r>
          </a:p>
          <a:p>
            <a:pPr algn="just">
              <a:lnSpc>
                <a:spcPct val="100000"/>
              </a:lnSpc>
              <a:spcBef>
                <a:spcPts val="0"/>
              </a:spcBef>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When modeling the data processing of a system, it doesn’t matter whether a process is performed manually or by a </a:t>
            </a:r>
            <a:r>
              <a:rPr lang="tr-TR" sz="1800" dirty="0">
                <a:latin typeface="Times New Roman" panose="02020603050405020304" pitchFamily="18" charset="0"/>
                <a:cs typeface="Times New Roman" panose="02020603050405020304" pitchFamily="18" charset="0"/>
              </a:rPr>
              <a:t>computer.</a:t>
            </a:r>
            <a:endParaRPr lang="en-US" sz="1800" dirty="0">
              <a:latin typeface="Times New Roman" panose="02020603050405020304" pitchFamily="18" charset="0"/>
              <a:cs typeface="Times New Roman" panose="02020603050405020304" pitchFamily="18" charset="0"/>
            </a:endParaRPr>
          </a:p>
          <a:p>
            <a:pPr algn="just">
              <a:lnSpc>
                <a:spcPct val="100000"/>
              </a:lnSpc>
              <a:spcBef>
                <a:spcPts val="0"/>
              </a:spcBef>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Drawn as a rectangle with rounded corners</a:t>
            </a:r>
          </a:p>
          <a:p>
            <a:pPr algn="just">
              <a:lnSpc>
                <a:spcPct val="100000"/>
              </a:lnSpc>
              <a:spcBef>
                <a:spcPts val="0"/>
              </a:spcBef>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Number of process as well as name are </a:t>
            </a:r>
            <a:r>
              <a:rPr lang="tr-TR" sz="1800" dirty="0">
                <a:latin typeface="Times New Roman" panose="02020603050405020304" pitchFamily="18" charset="0"/>
                <a:cs typeface="Times New Roman" panose="02020603050405020304" pitchFamily="18" charset="0"/>
              </a:rPr>
              <a:t>recorded</a:t>
            </a:r>
            <a:r>
              <a:rPr lang="en-US" sz="1800" dirty="0">
                <a:latin typeface="Times New Roman" panose="02020603050405020304" pitchFamily="18" charset="0"/>
                <a:cs typeface="Times New Roman" panose="02020603050405020304" pitchFamily="18" charset="0"/>
              </a:rPr>
              <a:t> </a:t>
            </a:r>
            <a:r>
              <a:rPr lang="en-US" sz="1800" dirty="0">
                <a:latin typeface="Century-Book"/>
              </a:rPr>
              <a:t>i</a:t>
            </a:r>
            <a:r>
              <a:rPr lang="en-US" sz="1800" b="0" i="0" u="none" strike="noStrike" baseline="0" dirty="0">
                <a:latin typeface="Century-Book"/>
              </a:rPr>
              <a:t>nside the rectangle,</a:t>
            </a:r>
            <a:r>
              <a:rPr lang="en-US" sz="1800" dirty="0">
                <a:latin typeface="Century-Book"/>
              </a:rPr>
              <a:t> </a:t>
            </a:r>
            <a:r>
              <a:rPr lang="en-US" sz="1800" b="0" i="0" u="none" strike="noStrike" baseline="0" dirty="0">
                <a:latin typeface="Century-Book"/>
              </a:rPr>
              <a:t>which indicates what </a:t>
            </a:r>
            <a:r>
              <a:rPr lang="en-US" sz="1800" dirty="0">
                <a:latin typeface="Times New Roman" panose="02020603050405020304" pitchFamily="18" charset="0"/>
                <a:cs typeface="Times New Roman" panose="02020603050405020304" pitchFamily="18" charset="0"/>
              </a:rPr>
              <a:t>the process does. For example, the process may generate paychecks, calculate overtime pay, or compute grade-point average.</a:t>
            </a:r>
            <a:endParaRPr lang="tr-TR" sz="1800" dirty="0">
              <a:latin typeface="Times New Roman" panose="02020603050405020304" pitchFamily="18" charset="0"/>
              <a:cs typeface="Times New Roman" panose="02020603050405020304" pitchFamily="18" charset="0"/>
            </a:endParaRPr>
          </a:p>
          <a:p>
            <a:pPr algn="just">
              <a:lnSpc>
                <a:spcPct val="100000"/>
              </a:lnSpc>
              <a:spcBef>
                <a:spcPts val="0"/>
              </a:spcBef>
              <a:buFont typeface="Wingdings" panose="05000000000000000000" pitchFamily="2" charset="2"/>
              <a:buChar char="§"/>
            </a:pPr>
            <a:endParaRPr lang="en-US"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CF2B3A95-1F13-43F0-BB34-F26A5B0A8195}"/>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94B9BC90-51BA-40BC-B2A2-94B8CEEF05FA}"/>
              </a:ext>
            </a:extLst>
          </p:cNvPr>
          <p:cNvSpPr>
            <a:spLocks noGrp="1"/>
          </p:cNvSpPr>
          <p:nvPr>
            <p:ph type="sldNum" sz="quarter" idx="12"/>
          </p:nvPr>
        </p:nvSpPr>
        <p:spPr/>
        <p:txBody>
          <a:bodyPr/>
          <a:lstStyle/>
          <a:p>
            <a:fld id="{F43085E7-DD81-4654-9295-72AD80DBC430}" type="slidenum">
              <a:rPr lang="tr-TR" smtClean="0"/>
              <a:t>34</a:t>
            </a:fld>
            <a:endParaRPr lang="tr-TR"/>
          </a:p>
        </p:txBody>
      </p:sp>
      <p:pic>
        <p:nvPicPr>
          <p:cNvPr id="8" name="Picture 7">
            <a:extLst>
              <a:ext uri="{FF2B5EF4-FFF2-40B4-BE49-F238E27FC236}">
                <a16:creationId xmlns:a16="http://schemas.microsoft.com/office/drawing/2014/main" id="{DCBE56F5-A018-4C8D-9361-9B85D90F5098}"/>
              </a:ext>
            </a:extLst>
          </p:cNvPr>
          <p:cNvPicPr>
            <a:picLocks noChangeAspect="1"/>
          </p:cNvPicPr>
          <p:nvPr/>
        </p:nvPicPr>
        <p:blipFill rotWithShape="1">
          <a:blip r:embed="rId2"/>
          <a:srcRect l="9581" t="20702" r="61741" b="57076"/>
          <a:stretch/>
        </p:blipFill>
        <p:spPr>
          <a:xfrm>
            <a:off x="10133582" y="1522315"/>
            <a:ext cx="2023693" cy="827315"/>
          </a:xfrm>
          <a:prstGeom prst="rect">
            <a:avLst/>
          </a:prstGeom>
        </p:spPr>
      </p:pic>
      <p:pic>
        <p:nvPicPr>
          <p:cNvPr id="9" name="Picture 8">
            <a:extLst>
              <a:ext uri="{FF2B5EF4-FFF2-40B4-BE49-F238E27FC236}">
                <a16:creationId xmlns:a16="http://schemas.microsoft.com/office/drawing/2014/main" id="{216F0258-5E0A-41D3-97C0-4F9F383EC090}"/>
              </a:ext>
            </a:extLst>
          </p:cNvPr>
          <p:cNvPicPr>
            <a:picLocks noChangeAspect="1"/>
          </p:cNvPicPr>
          <p:nvPr/>
        </p:nvPicPr>
        <p:blipFill rotWithShape="1">
          <a:blip r:embed="rId2"/>
          <a:srcRect l="9805" t="41248" r="61740" b="36354"/>
          <a:stretch/>
        </p:blipFill>
        <p:spPr>
          <a:xfrm>
            <a:off x="10241925" y="3669174"/>
            <a:ext cx="2108000" cy="875402"/>
          </a:xfrm>
          <a:prstGeom prst="rect">
            <a:avLst/>
          </a:prstGeom>
        </p:spPr>
      </p:pic>
    </p:spTree>
    <p:extLst>
      <p:ext uri="{BB962C8B-B14F-4D97-AF65-F5344CB8AC3E}">
        <p14:creationId xmlns:p14="http://schemas.microsoft.com/office/powerpoint/2010/main" val="21421036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06EEC7-D687-4D29-BE4D-B5ED5ADAEB58}"/>
              </a:ext>
            </a:extLst>
          </p:cNvPr>
          <p:cNvSpPr>
            <a:spLocks noGrp="1"/>
          </p:cNvSpPr>
          <p:nvPr>
            <p:ph idx="1"/>
          </p:nvPr>
        </p:nvSpPr>
        <p:spPr>
          <a:xfrm>
            <a:off x="370389" y="819433"/>
            <a:ext cx="11100121" cy="4898461"/>
          </a:xfrm>
        </p:spPr>
        <p:txBody>
          <a:bodyPr>
            <a:noAutofit/>
          </a:bodyPr>
          <a:lstStyle/>
          <a:p>
            <a:pPr algn="just">
              <a:lnSpc>
                <a:spcPct val="100000"/>
              </a:lnSpc>
              <a:spcBef>
                <a:spcPts val="0"/>
              </a:spcBef>
              <a:buFont typeface="Wingdings" panose="05000000000000000000" pitchFamily="2" charset="2"/>
              <a:buChar char="q"/>
            </a:pPr>
            <a:r>
              <a:rPr lang="en-US" sz="1800" dirty="0">
                <a:solidFill>
                  <a:schemeClr val="accent1">
                    <a:lumMod val="75000"/>
                  </a:schemeClr>
                </a:solidFill>
                <a:latin typeface="Times New Roman" panose="02020603050405020304" pitchFamily="18" charset="0"/>
                <a:cs typeface="Times New Roman" panose="02020603050405020304" pitchFamily="18" charset="0"/>
              </a:rPr>
              <a:t>source/sink : </a:t>
            </a:r>
            <a:r>
              <a:rPr lang="en-US" sz="1800" b="0" i="0" u="none" strike="noStrike" baseline="0" dirty="0">
                <a:latin typeface="Times New Roman" panose="02020603050405020304" pitchFamily="18" charset="0"/>
                <a:cs typeface="Times New Roman" panose="02020603050405020304" pitchFamily="18" charset="0"/>
              </a:rPr>
              <a:t>the origin and/or destination of the </a:t>
            </a:r>
            <a:r>
              <a:rPr lang="en-US" sz="1800" dirty="0">
                <a:latin typeface="Times New Roman" panose="02020603050405020304" pitchFamily="18" charset="0"/>
                <a:cs typeface="Times New Roman" panose="02020603050405020304" pitchFamily="18" charset="0"/>
              </a:rPr>
              <a:t>data, </a:t>
            </a:r>
            <a:r>
              <a:rPr lang="tr-TR" sz="1800" dirty="0">
                <a:latin typeface="Times New Roman" panose="02020603050405020304" pitchFamily="18" charset="0"/>
                <a:cs typeface="Times New Roman" panose="02020603050405020304" pitchFamily="18" charset="0"/>
              </a:rPr>
              <a:t>define the system’s boundaries.</a:t>
            </a:r>
            <a:endParaRPr lang="en-US" sz="1800" dirty="0">
              <a:latin typeface="Times New Roman" panose="02020603050405020304" pitchFamily="18" charset="0"/>
              <a:cs typeface="Times New Roman" panose="02020603050405020304" pitchFamily="18" charset="0"/>
            </a:endParaRPr>
          </a:p>
          <a:p>
            <a:pPr algn="just">
              <a:lnSpc>
                <a:spcPct val="100000"/>
              </a:lnSpc>
              <a:spcBef>
                <a:spcPts val="0"/>
              </a:spcBef>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Source/sinks are sometimes referred to as </a:t>
            </a:r>
            <a:r>
              <a:rPr lang="en-US" sz="1800" b="0" i="1" u="none" strike="noStrike" baseline="0" dirty="0">
                <a:latin typeface="Times New Roman" panose="02020603050405020304" pitchFamily="18" charset="0"/>
                <a:cs typeface="Times New Roman" panose="02020603050405020304" pitchFamily="18" charset="0"/>
              </a:rPr>
              <a:t>external entities </a:t>
            </a:r>
            <a:r>
              <a:rPr lang="en-US" sz="1800" b="0" i="0" u="none" strike="noStrike" baseline="0" dirty="0">
                <a:latin typeface="Times New Roman" panose="02020603050405020304" pitchFamily="18" charset="0"/>
                <a:cs typeface="Times New Roman" panose="02020603050405020304" pitchFamily="18" charset="0"/>
              </a:rPr>
              <a:t>because they are outside the system. </a:t>
            </a:r>
          </a:p>
          <a:p>
            <a:pPr algn="just">
              <a:lnSpc>
                <a:spcPct val="100000"/>
              </a:lnSpc>
              <a:spcBef>
                <a:spcPts val="0"/>
              </a:spcBef>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Data must originate outside a system from one or more sources, and the system must produce information to one or more </a:t>
            </a:r>
            <a:r>
              <a:rPr lang="tr-TR" sz="1800" dirty="0">
                <a:latin typeface="Times New Roman" panose="02020603050405020304" pitchFamily="18" charset="0"/>
                <a:cs typeface="Times New Roman" panose="02020603050405020304" pitchFamily="18" charset="0"/>
              </a:rPr>
              <a:t>sinks.</a:t>
            </a:r>
            <a:endParaRPr lang="en-US" sz="1800" dirty="0">
              <a:latin typeface="Times New Roman" panose="02020603050405020304" pitchFamily="18" charset="0"/>
              <a:cs typeface="Times New Roman" panose="02020603050405020304" pitchFamily="18" charset="0"/>
            </a:endParaRPr>
          </a:p>
          <a:p>
            <a:pPr algn="just">
              <a:lnSpc>
                <a:spcPct val="100000"/>
              </a:lnSpc>
              <a:spcBef>
                <a:spcPts val="0"/>
              </a:spcBef>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A source/sink might consist of :</a:t>
            </a:r>
          </a:p>
          <a:p>
            <a:pPr algn="just">
              <a:lnSpc>
                <a:spcPct val="100000"/>
              </a:lnSpc>
              <a:spcBef>
                <a:spcPts val="0"/>
              </a:spcBef>
              <a:buFont typeface="Courier New" panose="02070309020205020404" pitchFamily="49" charset="0"/>
              <a:buChar char="o"/>
            </a:pPr>
            <a:r>
              <a:rPr lang="en-US" sz="1800" b="0" i="0" u="none" strike="noStrike" baseline="0" dirty="0">
                <a:latin typeface="Times New Roman" panose="02020603050405020304" pitchFamily="18" charset="0"/>
                <a:cs typeface="Times New Roman" panose="02020603050405020304" pitchFamily="18" charset="0"/>
              </a:rPr>
              <a:t> Another organization or organizational unit  (e.g., a supplier or an academic department)</a:t>
            </a:r>
          </a:p>
          <a:p>
            <a:pPr algn="just">
              <a:lnSpc>
                <a:spcPct val="100000"/>
              </a:lnSpc>
              <a:spcBef>
                <a:spcPts val="0"/>
              </a:spcBef>
              <a:buFont typeface="Courier New" panose="02070309020205020404" pitchFamily="49" charset="0"/>
              <a:buChar char="o"/>
            </a:pPr>
            <a:r>
              <a:rPr lang="en-US" sz="1800" b="0" i="0" u="none" strike="noStrike" baseline="0" dirty="0">
                <a:latin typeface="Times New Roman" panose="02020603050405020304" pitchFamily="18" charset="0"/>
                <a:cs typeface="Times New Roman" panose="02020603050405020304" pitchFamily="18" charset="0"/>
              </a:rPr>
              <a:t>A person inside or outside the business unit (e.g., a customer </a:t>
            </a:r>
            <a:r>
              <a:rPr lang="tr-TR" sz="1800" b="0" i="0" u="none" strike="noStrike" baseline="0" dirty="0">
                <a:latin typeface="Times New Roman" panose="02020603050405020304" pitchFamily="18" charset="0"/>
                <a:cs typeface="Times New Roman" panose="02020603050405020304" pitchFamily="18" charset="0"/>
              </a:rPr>
              <a:t>or a loan officer)</a:t>
            </a:r>
          </a:p>
          <a:p>
            <a:pPr algn="just">
              <a:lnSpc>
                <a:spcPct val="100000"/>
              </a:lnSpc>
              <a:spcBef>
                <a:spcPts val="0"/>
              </a:spcBef>
              <a:buFont typeface="Courier New" panose="02070309020205020404" pitchFamily="49" charset="0"/>
              <a:buChar char="o"/>
            </a:pPr>
            <a:r>
              <a:rPr lang="en-US" sz="1800" b="0" i="0" u="none" strike="noStrike" baseline="0" dirty="0">
                <a:latin typeface="Times New Roman" panose="02020603050405020304" pitchFamily="18" charset="0"/>
                <a:cs typeface="Times New Roman" panose="02020603050405020304" pitchFamily="18" charset="0"/>
              </a:rPr>
              <a:t> Another information system</a:t>
            </a:r>
            <a:endParaRPr lang="en-US" sz="1800" dirty="0">
              <a:latin typeface="Times New Roman" panose="02020603050405020304" pitchFamily="18" charset="0"/>
              <a:cs typeface="Times New Roman" panose="02020603050405020304" pitchFamily="18" charset="0"/>
            </a:endParaRPr>
          </a:p>
          <a:p>
            <a:pPr algn="just">
              <a:lnSpc>
                <a:spcPct val="100000"/>
              </a:lnSpc>
              <a:spcBef>
                <a:spcPts val="0"/>
              </a:spcBef>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Drawn as a square or a rectangle symbol</a:t>
            </a:r>
          </a:p>
          <a:p>
            <a:pPr algn="just">
              <a:lnSpc>
                <a:spcPct val="100000"/>
              </a:lnSpc>
              <a:spcBef>
                <a:spcPts val="0"/>
              </a:spcBef>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Its name states what the external agent is, such as customer, teller, Environmental Protection Agency (EPA) office, or inventory </a:t>
            </a:r>
            <a:r>
              <a:rPr lang="tr-TR" sz="1800" dirty="0">
                <a:latin typeface="Times New Roman" panose="02020603050405020304" pitchFamily="18" charset="0"/>
                <a:cs typeface="Times New Roman" panose="02020603050405020304" pitchFamily="18" charset="0"/>
              </a:rPr>
              <a:t>control system.</a:t>
            </a:r>
          </a:p>
        </p:txBody>
      </p:sp>
      <p:sp>
        <p:nvSpPr>
          <p:cNvPr id="4" name="Footer Placeholder 3">
            <a:extLst>
              <a:ext uri="{FF2B5EF4-FFF2-40B4-BE49-F238E27FC236}">
                <a16:creationId xmlns:a16="http://schemas.microsoft.com/office/drawing/2014/main" id="{14219611-BC15-4C14-AFDC-E8B38ABA7552}"/>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E346070B-9F01-4CCB-9DDD-5F977F918468}"/>
              </a:ext>
            </a:extLst>
          </p:cNvPr>
          <p:cNvSpPr>
            <a:spLocks noGrp="1"/>
          </p:cNvSpPr>
          <p:nvPr>
            <p:ph type="sldNum" sz="quarter" idx="12"/>
          </p:nvPr>
        </p:nvSpPr>
        <p:spPr/>
        <p:txBody>
          <a:bodyPr/>
          <a:lstStyle/>
          <a:p>
            <a:fld id="{F43085E7-DD81-4654-9295-72AD80DBC430}" type="slidenum">
              <a:rPr lang="tr-TR" smtClean="0"/>
              <a:t>35</a:t>
            </a:fld>
            <a:endParaRPr lang="tr-TR"/>
          </a:p>
        </p:txBody>
      </p:sp>
      <p:pic>
        <p:nvPicPr>
          <p:cNvPr id="6" name="Picture 5">
            <a:extLst>
              <a:ext uri="{FF2B5EF4-FFF2-40B4-BE49-F238E27FC236}">
                <a16:creationId xmlns:a16="http://schemas.microsoft.com/office/drawing/2014/main" id="{BCA01535-37D2-4DCC-913A-46600098F0D9}"/>
              </a:ext>
            </a:extLst>
          </p:cNvPr>
          <p:cNvPicPr>
            <a:picLocks noChangeAspect="1"/>
          </p:cNvPicPr>
          <p:nvPr/>
        </p:nvPicPr>
        <p:blipFill rotWithShape="1">
          <a:blip r:embed="rId2"/>
          <a:srcRect l="7459" t="62002" r="59882" b="2757"/>
          <a:stretch/>
        </p:blipFill>
        <p:spPr>
          <a:xfrm>
            <a:off x="9353387" y="1860108"/>
            <a:ext cx="2317753" cy="1319514"/>
          </a:xfrm>
          <a:prstGeom prst="rect">
            <a:avLst/>
          </a:prstGeom>
        </p:spPr>
      </p:pic>
    </p:spTree>
    <p:extLst>
      <p:ext uri="{BB962C8B-B14F-4D97-AF65-F5344CB8AC3E}">
        <p14:creationId xmlns:p14="http://schemas.microsoft.com/office/powerpoint/2010/main" val="606561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0E1713-2CAC-43E3-8874-C628E50AF4F3}"/>
              </a:ext>
            </a:extLst>
          </p:cNvPr>
          <p:cNvSpPr>
            <a:spLocks noGrp="1"/>
          </p:cNvSpPr>
          <p:nvPr>
            <p:ph idx="1"/>
          </p:nvPr>
        </p:nvSpPr>
        <p:spPr>
          <a:xfrm>
            <a:off x="838200" y="736600"/>
            <a:ext cx="10515600" cy="5440363"/>
          </a:xfrm>
        </p:spPr>
        <p:txBody>
          <a:bodyPr/>
          <a:lstStyle/>
          <a:p>
            <a:pPr marL="0" indent="0" algn="l">
              <a:buNone/>
            </a:pPr>
            <a:r>
              <a:rPr lang="tr-TR" sz="1800" b="1" i="0" u="none" strike="noStrike" baseline="0" dirty="0">
                <a:latin typeface="Times New Roman" panose="02020603050405020304" pitchFamily="18" charset="0"/>
                <a:cs typeface="Times New Roman" panose="02020603050405020304" pitchFamily="18" charset="0"/>
              </a:rPr>
              <a:t>Context diagram</a:t>
            </a:r>
          </a:p>
          <a:p>
            <a:pPr marL="0" indent="0" algn="l">
              <a:buNone/>
            </a:pPr>
            <a:r>
              <a:rPr lang="en-US" sz="1800" b="0" i="0" u="none" strike="noStrike" baseline="0" dirty="0">
                <a:latin typeface="Times New Roman" panose="02020603050405020304" pitchFamily="18" charset="0"/>
                <a:cs typeface="Times New Roman" panose="02020603050405020304" pitchFamily="18" charset="0"/>
              </a:rPr>
              <a:t>A data-flow diagram of </a:t>
            </a:r>
            <a:r>
              <a:rPr lang="en-US" sz="1800" b="0" i="0" u="sng" strike="noStrike" baseline="0" dirty="0">
                <a:latin typeface="Times New Roman" panose="02020603050405020304" pitchFamily="18" charset="0"/>
                <a:cs typeface="Times New Roman" panose="02020603050405020304" pitchFamily="18" charset="0"/>
              </a:rPr>
              <a:t>the </a:t>
            </a:r>
            <a:r>
              <a:rPr lang="tr-TR" sz="1800" b="0" i="0" u="sng" strike="noStrike" baseline="0" dirty="0">
                <a:latin typeface="Times New Roman" panose="02020603050405020304" pitchFamily="18" charset="0"/>
                <a:cs typeface="Times New Roman" panose="02020603050405020304" pitchFamily="18" charset="0"/>
              </a:rPr>
              <a:t>scope </a:t>
            </a:r>
            <a:r>
              <a:rPr lang="tr-TR" sz="1800" b="0" i="0" u="none" strike="noStrike" baseline="0" dirty="0">
                <a:latin typeface="Times New Roman" panose="02020603050405020304" pitchFamily="18" charset="0"/>
                <a:cs typeface="Times New Roman" panose="02020603050405020304" pitchFamily="18" charset="0"/>
              </a:rPr>
              <a:t>of an organizational</a:t>
            </a:r>
            <a:r>
              <a:rPr lang="en-US" sz="1800" b="0" i="0" u="none" strike="noStrike" baseline="0" dirty="0">
                <a:latin typeface="Times New Roman" panose="02020603050405020304" pitchFamily="18" charset="0"/>
                <a:cs typeface="Times New Roman" panose="02020603050405020304" pitchFamily="18" charset="0"/>
              </a:rPr>
              <a:t> system that shows the </a:t>
            </a:r>
            <a:r>
              <a:rPr lang="en-US" sz="1800" b="0" i="0" u="sng" strike="noStrike" baseline="0" dirty="0">
                <a:latin typeface="Times New Roman" panose="02020603050405020304" pitchFamily="18" charset="0"/>
                <a:cs typeface="Times New Roman" panose="02020603050405020304" pitchFamily="18" charset="0"/>
              </a:rPr>
              <a:t>system </a:t>
            </a:r>
            <a:r>
              <a:rPr lang="tr-TR" sz="1800" b="0" i="0" u="sng" strike="noStrike" baseline="0" dirty="0">
                <a:latin typeface="Times New Roman" panose="02020603050405020304" pitchFamily="18" charset="0"/>
                <a:cs typeface="Times New Roman" panose="02020603050405020304" pitchFamily="18" charset="0"/>
              </a:rPr>
              <a:t>boundaries</a:t>
            </a:r>
            <a:r>
              <a:rPr lang="tr-TR" sz="1800" b="0" i="0" u="none" strike="noStrike" baseline="0" dirty="0">
                <a:latin typeface="Times New Roman" panose="02020603050405020304" pitchFamily="18" charset="0"/>
                <a:cs typeface="Times New Roman" panose="02020603050405020304" pitchFamily="18" charset="0"/>
              </a:rPr>
              <a:t>, </a:t>
            </a:r>
            <a:r>
              <a:rPr lang="tr-TR" sz="1800" b="0" i="0" u="sng" strike="noStrike" baseline="0" dirty="0">
                <a:latin typeface="Times New Roman" panose="02020603050405020304" pitchFamily="18" charset="0"/>
                <a:cs typeface="Times New Roman" panose="02020603050405020304" pitchFamily="18" charset="0"/>
              </a:rPr>
              <a:t>external entities </a:t>
            </a:r>
            <a:r>
              <a:rPr lang="tr-TR" sz="1800" b="0" i="0" u="none" strike="noStrike" baseline="0" dirty="0">
                <a:latin typeface="Times New Roman" panose="02020603050405020304" pitchFamily="18" charset="0"/>
                <a:cs typeface="Times New Roman" panose="02020603050405020304" pitchFamily="18" charset="0"/>
              </a:rPr>
              <a:t>that</a:t>
            </a:r>
            <a:r>
              <a:rPr lang="en-US" sz="1800" b="0" i="0" u="none" strike="noStrike" baseline="0" dirty="0">
                <a:latin typeface="Times New Roman" panose="02020603050405020304" pitchFamily="18" charset="0"/>
                <a:cs typeface="Times New Roman" panose="02020603050405020304" pitchFamily="18" charset="0"/>
              </a:rPr>
              <a:t> interact with the system, and the </a:t>
            </a:r>
            <a:r>
              <a:rPr lang="tr-TR" sz="1800" b="0" i="0" u="sng" strike="noStrike" baseline="0" dirty="0">
                <a:latin typeface="Times New Roman" panose="02020603050405020304" pitchFamily="18" charset="0"/>
                <a:cs typeface="Times New Roman" panose="02020603050405020304" pitchFamily="18" charset="0"/>
              </a:rPr>
              <a:t>major information flows between</a:t>
            </a:r>
            <a:r>
              <a:rPr lang="en-US" sz="1800" b="0" i="0" u="sng" strike="noStrike" baseline="0" dirty="0">
                <a:latin typeface="Times New Roman" panose="02020603050405020304" pitchFamily="18" charset="0"/>
                <a:cs typeface="Times New Roman" panose="02020603050405020304" pitchFamily="18" charset="0"/>
              </a:rPr>
              <a:t> the entities and the system</a:t>
            </a:r>
            <a:r>
              <a:rPr lang="en-US" sz="1800" b="0" i="0" u="none" strike="noStrike" baseline="0" dirty="0">
                <a:latin typeface="Times New Roman" panose="02020603050405020304" pitchFamily="18" charset="0"/>
                <a:cs typeface="Times New Roman" panose="02020603050405020304" pitchFamily="18" charset="0"/>
              </a:rPr>
              <a:t>. It contains </a:t>
            </a:r>
            <a:r>
              <a:rPr lang="en-US" sz="1800" b="0" i="0" u="sng" strike="noStrike" baseline="0" dirty="0">
                <a:latin typeface="Times New Roman" panose="02020603050405020304" pitchFamily="18" charset="0"/>
                <a:cs typeface="Times New Roman" panose="02020603050405020304" pitchFamily="18" charset="0"/>
              </a:rPr>
              <a:t>NO data stores ,</a:t>
            </a:r>
            <a:r>
              <a:rPr lang="en-US" sz="1800" dirty="0">
                <a:latin typeface="Times New Roman" panose="02020603050405020304" pitchFamily="18" charset="0"/>
                <a:cs typeface="Times New Roman" panose="02020603050405020304" pitchFamily="18" charset="0"/>
              </a:rPr>
              <a:t>It has only </a:t>
            </a:r>
            <a:r>
              <a:rPr lang="en-US" sz="1800" u="sng" dirty="0">
                <a:latin typeface="Times New Roman" panose="02020603050405020304" pitchFamily="18" charset="0"/>
                <a:cs typeface="Times New Roman" panose="02020603050405020304" pitchFamily="18" charset="0"/>
              </a:rPr>
              <a:t>one process </a:t>
            </a:r>
            <a:r>
              <a:rPr lang="en-US" sz="1800" dirty="0">
                <a:latin typeface="Times New Roman" panose="02020603050405020304" pitchFamily="18" charset="0"/>
                <a:cs typeface="Times New Roman" panose="02020603050405020304" pitchFamily="18" charset="0"/>
              </a:rPr>
              <a:t>labeled “0.”</a:t>
            </a:r>
          </a:p>
          <a:p>
            <a:pPr marL="0" indent="0" algn="l">
              <a:buNone/>
            </a:pPr>
            <a:r>
              <a:rPr lang="tr-TR" sz="1800" b="1" i="0" u="none" strike="noStrike" baseline="0" dirty="0">
                <a:latin typeface="Times New Roman" panose="02020603050405020304" pitchFamily="18" charset="0"/>
                <a:cs typeface="Times New Roman" panose="02020603050405020304" pitchFamily="18" charset="0"/>
              </a:rPr>
              <a:t>Level-0 diagram</a:t>
            </a:r>
          </a:p>
          <a:p>
            <a:pPr marL="0" indent="0" algn="l">
              <a:lnSpc>
                <a:spcPct val="100000"/>
              </a:lnSpc>
              <a:spcBef>
                <a:spcPts val="0"/>
              </a:spcBef>
              <a:buNone/>
            </a:pPr>
            <a:r>
              <a:rPr lang="tr-TR" sz="1800" dirty="0">
                <a:latin typeface="Times New Roman" panose="02020603050405020304" pitchFamily="18" charset="0"/>
                <a:cs typeface="Times New Roman" panose="02020603050405020304" pitchFamily="18" charset="0"/>
              </a:rPr>
              <a:t>A data-flow diagram that</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represents a system’s major</a:t>
            </a:r>
            <a:r>
              <a:rPr lang="en-US" sz="1800" dirty="0">
                <a:latin typeface="Times New Roman" panose="02020603050405020304" pitchFamily="18" charset="0"/>
                <a:cs typeface="Times New Roman" panose="02020603050405020304" pitchFamily="18" charset="0"/>
              </a:rPr>
              <a:t> processes, data flows, and data stores at a high level of detail ( no details).</a:t>
            </a:r>
          </a:p>
          <a:p>
            <a:pPr marL="0" indent="0" algn="l">
              <a:lnSpc>
                <a:spcPct val="100000"/>
              </a:lnSpc>
              <a:spcBef>
                <a:spcPts val="0"/>
              </a:spcBef>
              <a:buNone/>
            </a:pPr>
            <a:r>
              <a:rPr lang="en-US" sz="1800" dirty="0">
                <a:latin typeface="Times New Roman" panose="02020603050405020304" pitchFamily="18" charset="0"/>
                <a:cs typeface="Times New Roman" panose="02020603050405020304" pitchFamily="18" charset="0"/>
              </a:rPr>
              <a:t>Each process has a number that ends in .0 (corresponding to the level </a:t>
            </a:r>
            <a:r>
              <a:rPr lang="tr-TR" sz="1800" dirty="0">
                <a:latin typeface="Times New Roman" panose="02020603050405020304" pitchFamily="18" charset="0"/>
                <a:cs typeface="Times New Roman" panose="02020603050405020304" pitchFamily="18" charset="0"/>
              </a:rPr>
              <a:t>number of the DFD).</a:t>
            </a:r>
          </a:p>
          <a:p>
            <a:pPr marL="0" indent="0" algn="l">
              <a:buNone/>
            </a:pPr>
            <a:r>
              <a:rPr lang="tr-TR" sz="1800" b="1" dirty="0">
                <a:latin typeface="Times New Roman" panose="02020603050405020304" pitchFamily="18" charset="0"/>
                <a:cs typeface="Times New Roman" panose="02020603050405020304" pitchFamily="18" charset="0"/>
              </a:rPr>
              <a:t>Level-n diagram</a:t>
            </a:r>
          </a:p>
          <a:p>
            <a:pPr marL="0" indent="0" algn="l">
              <a:buNone/>
            </a:pPr>
            <a:r>
              <a:rPr lang="en-US" sz="1800" dirty="0">
                <a:latin typeface="Times New Roman" panose="02020603050405020304" pitchFamily="18" charset="0"/>
                <a:cs typeface="Times New Roman" panose="02020603050405020304" pitchFamily="18" charset="0"/>
              </a:rPr>
              <a:t>A DFD that is the result of n </a:t>
            </a:r>
            <a:r>
              <a:rPr lang="tr-TR" sz="1800" dirty="0">
                <a:latin typeface="Times New Roman" panose="02020603050405020304" pitchFamily="18" charset="0"/>
                <a:cs typeface="Times New Roman" panose="02020603050405020304" pitchFamily="18" charset="0"/>
              </a:rPr>
              <a:t>nested decompositions of a</a:t>
            </a:r>
            <a:r>
              <a:rPr lang="en-US" sz="1800" dirty="0">
                <a:latin typeface="Times New Roman" panose="02020603050405020304" pitchFamily="18" charset="0"/>
                <a:cs typeface="Times New Roman" panose="02020603050405020304" pitchFamily="18" charset="0"/>
              </a:rPr>
              <a:t> series of subprocesses from a process on a level-0 diagram (More details).</a:t>
            </a:r>
            <a:endParaRPr lang="tr-TR"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CC6BF70C-18A3-479C-A3A4-ED2051538CD3}"/>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6AD7CD4D-36A7-40D2-AD1F-EE152D83A190}"/>
              </a:ext>
            </a:extLst>
          </p:cNvPr>
          <p:cNvSpPr>
            <a:spLocks noGrp="1"/>
          </p:cNvSpPr>
          <p:nvPr>
            <p:ph type="sldNum" sz="quarter" idx="12"/>
          </p:nvPr>
        </p:nvSpPr>
        <p:spPr/>
        <p:txBody>
          <a:bodyPr/>
          <a:lstStyle/>
          <a:p>
            <a:fld id="{F43085E7-DD81-4654-9295-72AD80DBC430}" type="slidenum">
              <a:rPr lang="tr-TR" smtClean="0"/>
              <a:t>36</a:t>
            </a:fld>
            <a:endParaRPr lang="tr-TR"/>
          </a:p>
        </p:txBody>
      </p:sp>
    </p:spTree>
    <p:extLst>
      <p:ext uri="{BB962C8B-B14F-4D97-AF65-F5344CB8AC3E}">
        <p14:creationId xmlns:p14="http://schemas.microsoft.com/office/powerpoint/2010/main" val="12403016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2B6D7-89E4-4184-8505-6638538E8C81}"/>
              </a:ext>
            </a:extLst>
          </p:cNvPr>
          <p:cNvSpPr>
            <a:spLocks noGrp="1"/>
          </p:cNvSpPr>
          <p:nvPr>
            <p:ph type="title"/>
          </p:nvPr>
        </p:nvSpPr>
        <p:spPr/>
        <p:txBody>
          <a:bodyPr vert="horz" lIns="91440" tIns="45720" rIns="91440" bIns="45720" rtlCol="0" anchor="ctr">
            <a:normAutofit/>
          </a:bodyPr>
          <a:lstStyle/>
          <a:p>
            <a:pPr algn="ctr"/>
            <a:r>
              <a:rPr lang="tr-TR"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Developing DFDs: An Example</a:t>
            </a:r>
          </a:p>
        </p:txBody>
      </p:sp>
      <p:sp>
        <p:nvSpPr>
          <p:cNvPr id="3" name="Content Placeholder 2">
            <a:extLst>
              <a:ext uri="{FF2B5EF4-FFF2-40B4-BE49-F238E27FC236}">
                <a16:creationId xmlns:a16="http://schemas.microsoft.com/office/drawing/2014/main" id="{C5BEDF86-2BB7-41F2-A66C-3973D34B2D8C}"/>
              </a:ext>
            </a:extLst>
          </p:cNvPr>
          <p:cNvSpPr>
            <a:spLocks noGrp="1"/>
          </p:cNvSpPr>
          <p:nvPr>
            <p:ph idx="1"/>
          </p:nvPr>
        </p:nvSpPr>
        <p:spPr>
          <a:xfrm>
            <a:off x="838200" y="1825625"/>
            <a:ext cx="4978400" cy="4351338"/>
          </a:xfrm>
        </p:spPr>
        <p:txBody>
          <a:bodyPr>
            <a:normAutofit/>
          </a:bodyPr>
          <a:lstStyle/>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Consider Hoosier Burger, a fictional fast food restaurant in Bloomington, Indiana. </a:t>
            </a:r>
          </a:p>
          <a:p>
            <a:pPr algn="just">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It </a:t>
            </a:r>
            <a:r>
              <a:rPr lang="en-US" sz="1800" b="0" i="0" u="none" strike="noStrike" baseline="0" dirty="0">
                <a:latin typeface="Times New Roman" panose="02020603050405020304" pitchFamily="18" charset="0"/>
                <a:cs typeface="Times New Roman" panose="02020603050405020304" pitchFamily="18" charset="0"/>
              </a:rPr>
              <a:t>is a favorite of students at nearby Indiana University.</a:t>
            </a: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Hoosier Burger uses an automated food-ordering system. </a:t>
            </a:r>
          </a:p>
          <a:p>
            <a:pPr marL="0" indent="0" algn="just">
              <a:buNone/>
            </a:pPr>
            <a:r>
              <a:rPr lang="en-US" sz="1800" b="1" dirty="0">
                <a:solidFill>
                  <a:schemeClr val="accent1">
                    <a:lumMod val="75000"/>
                  </a:schemeClr>
                </a:solidFill>
                <a:latin typeface="Times New Roman" panose="02020603050405020304" pitchFamily="18" charset="0"/>
                <a:cs typeface="Times New Roman" panose="02020603050405020304" pitchFamily="18" charset="0"/>
              </a:rPr>
              <a:t>1- C</a:t>
            </a:r>
            <a:r>
              <a:rPr lang="tr-TR" sz="1800" b="1"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ontext diagram</a:t>
            </a:r>
            <a:r>
              <a:rPr lang="en-US" sz="1800" b="1"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A DFD that Represents the boundary or scope of this system, and the system’s relationship to its environment</a:t>
            </a:r>
          </a:p>
          <a:p>
            <a:pPr algn="just">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The single process, labeled “0,” represents the entire system; The sources/sinks represent its environmental boundaries.</a:t>
            </a:r>
          </a:p>
        </p:txBody>
      </p:sp>
      <p:sp>
        <p:nvSpPr>
          <p:cNvPr id="4" name="Footer Placeholder 3">
            <a:extLst>
              <a:ext uri="{FF2B5EF4-FFF2-40B4-BE49-F238E27FC236}">
                <a16:creationId xmlns:a16="http://schemas.microsoft.com/office/drawing/2014/main" id="{BA80CBAC-CA69-402E-954B-53B68FF73F1A}"/>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C06D6F53-8BAD-405B-BCD7-94981DF424E0}"/>
              </a:ext>
            </a:extLst>
          </p:cNvPr>
          <p:cNvSpPr>
            <a:spLocks noGrp="1"/>
          </p:cNvSpPr>
          <p:nvPr>
            <p:ph type="sldNum" sz="quarter" idx="12"/>
          </p:nvPr>
        </p:nvSpPr>
        <p:spPr/>
        <p:txBody>
          <a:bodyPr/>
          <a:lstStyle/>
          <a:p>
            <a:fld id="{F43085E7-DD81-4654-9295-72AD80DBC430}" type="slidenum">
              <a:rPr lang="tr-TR" smtClean="0"/>
              <a:t>37</a:t>
            </a:fld>
            <a:endParaRPr lang="tr-TR"/>
          </a:p>
        </p:txBody>
      </p:sp>
      <p:pic>
        <p:nvPicPr>
          <p:cNvPr id="7" name="Picture 6">
            <a:extLst>
              <a:ext uri="{FF2B5EF4-FFF2-40B4-BE49-F238E27FC236}">
                <a16:creationId xmlns:a16="http://schemas.microsoft.com/office/drawing/2014/main" id="{45B59080-BED1-4370-9836-252B9E5BFDEA}"/>
              </a:ext>
            </a:extLst>
          </p:cNvPr>
          <p:cNvPicPr>
            <a:picLocks noChangeAspect="1"/>
          </p:cNvPicPr>
          <p:nvPr/>
        </p:nvPicPr>
        <p:blipFill rotWithShape="1">
          <a:blip r:embed="rId2"/>
          <a:srcRect l="38268"/>
          <a:stretch/>
        </p:blipFill>
        <p:spPr>
          <a:xfrm>
            <a:off x="7027333" y="1931116"/>
            <a:ext cx="3681943" cy="2995768"/>
          </a:xfrm>
          <a:prstGeom prst="rect">
            <a:avLst/>
          </a:prstGeom>
        </p:spPr>
      </p:pic>
      <p:pic>
        <p:nvPicPr>
          <p:cNvPr id="8" name="Picture 7">
            <a:extLst>
              <a:ext uri="{FF2B5EF4-FFF2-40B4-BE49-F238E27FC236}">
                <a16:creationId xmlns:a16="http://schemas.microsoft.com/office/drawing/2014/main" id="{AE70A65E-E239-41DE-B834-38DDA226B0EC}"/>
              </a:ext>
            </a:extLst>
          </p:cNvPr>
          <p:cNvPicPr>
            <a:picLocks noChangeAspect="1"/>
          </p:cNvPicPr>
          <p:nvPr/>
        </p:nvPicPr>
        <p:blipFill rotWithShape="1">
          <a:blip r:embed="rId2"/>
          <a:srcRect r="68688" b="52375"/>
          <a:stretch/>
        </p:blipFill>
        <p:spPr>
          <a:xfrm>
            <a:off x="10008144" y="3677600"/>
            <a:ext cx="1735123" cy="1325563"/>
          </a:xfrm>
          <a:prstGeom prst="rect">
            <a:avLst/>
          </a:prstGeom>
        </p:spPr>
      </p:pic>
    </p:spTree>
    <p:extLst>
      <p:ext uri="{BB962C8B-B14F-4D97-AF65-F5344CB8AC3E}">
        <p14:creationId xmlns:p14="http://schemas.microsoft.com/office/powerpoint/2010/main" val="22635475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322708-8E27-4170-9242-26CDE6EC3ABB}"/>
              </a:ext>
            </a:extLst>
          </p:cNvPr>
          <p:cNvSpPr>
            <a:spLocks noGrp="1"/>
          </p:cNvSpPr>
          <p:nvPr>
            <p:ph idx="1"/>
          </p:nvPr>
        </p:nvSpPr>
        <p:spPr>
          <a:xfrm>
            <a:off x="601131" y="330199"/>
            <a:ext cx="5894920" cy="6026151"/>
          </a:xfrm>
        </p:spPr>
        <p:txBody>
          <a:bodyPr>
            <a:noAutofit/>
          </a:bodyPr>
          <a:lstStyle/>
          <a:p>
            <a:pPr marL="0" indent="0" algn="just">
              <a:buNone/>
            </a:pPr>
            <a:r>
              <a:rPr lang="en-US" sz="1800" b="1" dirty="0">
                <a:solidFill>
                  <a:schemeClr val="accent1">
                    <a:lumMod val="75000"/>
                  </a:schemeClr>
                </a:solidFill>
                <a:latin typeface="Times New Roman" panose="02020603050405020304" pitchFamily="18" charset="0"/>
                <a:cs typeface="Times New Roman" panose="02020603050405020304" pitchFamily="18" charset="0"/>
              </a:rPr>
              <a:t>2- Level 0 Diagram</a:t>
            </a:r>
            <a:r>
              <a:rPr lang="en-US" sz="1800" b="1"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 :</a:t>
            </a:r>
            <a:endParaRPr lang="en-US" sz="1800" b="0" i="0" u="none" strike="noStrike" baseline="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which processes are represented by the single process ?</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The main processes in the DFD represent the major functions of the system, and these major functions correspond to such actions as the following:</a:t>
            </a:r>
          </a:p>
          <a:p>
            <a:pPr marL="0" indent="0" algn="just">
              <a:buNone/>
            </a:pPr>
            <a:r>
              <a:rPr lang="en-US" sz="1800" b="0" i="0" u="none" strike="noStrike" baseline="0" dirty="0">
                <a:latin typeface="Times New Roman" panose="02020603050405020304" pitchFamily="18" charset="0"/>
                <a:cs typeface="Times New Roman" panose="02020603050405020304" pitchFamily="18" charset="0"/>
              </a:rPr>
              <a:t>1. Capturing data from different sources (Process 1.0)</a:t>
            </a:r>
          </a:p>
          <a:p>
            <a:pPr marL="0" indent="0" algn="just">
              <a:buNone/>
            </a:pPr>
            <a:r>
              <a:rPr lang="en-US" sz="1800" b="0" i="0" u="none" strike="noStrike" baseline="0" dirty="0">
                <a:latin typeface="Times New Roman" panose="02020603050405020304" pitchFamily="18" charset="0"/>
                <a:cs typeface="Times New Roman" panose="02020603050405020304" pitchFamily="18" charset="0"/>
              </a:rPr>
              <a:t>2. Maintaining data stores (Processes 2.0 and 3.0)</a:t>
            </a:r>
          </a:p>
          <a:p>
            <a:pPr marL="0" indent="0" algn="just">
              <a:buNone/>
            </a:pPr>
            <a:r>
              <a:rPr lang="en-US" sz="1800" b="0" i="0" u="none" strike="noStrike" baseline="0" dirty="0">
                <a:latin typeface="Times New Roman" panose="02020603050405020304" pitchFamily="18" charset="0"/>
                <a:cs typeface="Times New Roman" panose="02020603050405020304" pitchFamily="18" charset="0"/>
              </a:rPr>
              <a:t>3. Producing and distributing data to different sinks (Process 4.0)</a:t>
            </a:r>
          </a:p>
          <a:p>
            <a:pPr marL="0" indent="0" algn="just">
              <a:buNone/>
            </a:pPr>
            <a:r>
              <a:rPr lang="en-US" sz="1800" b="0" i="0" u="none" strike="noStrike" baseline="0" dirty="0">
                <a:latin typeface="Times New Roman" panose="02020603050405020304" pitchFamily="18" charset="0"/>
                <a:cs typeface="Times New Roman" panose="02020603050405020304" pitchFamily="18" charset="0"/>
              </a:rPr>
              <a:t>4. High-level descriptions of data transformation operations (Process 1.0)</a:t>
            </a:r>
          </a:p>
          <a:p>
            <a:pPr algn="just">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T</a:t>
            </a:r>
            <a:r>
              <a:rPr lang="en-US" sz="1800" b="0" i="0" u="none" strike="noStrike" baseline="0" dirty="0">
                <a:latin typeface="Times New Roman" panose="02020603050405020304" pitchFamily="18" charset="0"/>
                <a:cs typeface="Times New Roman" panose="02020603050405020304" pitchFamily="18" charset="0"/>
              </a:rPr>
              <a:t>he system begins with an order from a customer, </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In the first process, labeled “1.0,” the customer order is processed. </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The results are four streams or flows of data: (1) The food order is transmitted to the kitchen, (2) the customer order is transformed into a list of goods sold, (3) the customer order is transformed into inventory data, and (4) the process generates a receipt for the customer.</a:t>
            </a:r>
            <a:endParaRPr lang="tr-TR"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00166811-0F2F-4AFE-8BF0-AC5777BE6F35}"/>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C8B5D006-CA0D-4B2B-9EEF-FBB9FCDD9E98}"/>
              </a:ext>
            </a:extLst>
          </p:cNvPr>
          <p:cNvSpPr>
            <a:spLocks noGrp="1"/>
          </p:cNvSpPr>
          <p:nvPr>
            <p:ph type="sldNum" sz="quarter" idx="12"/>
          </p:nvPr>
        </p:nvSpPr>
        <p:spPr/>
        <p:txBody>
          <a:bodyPr/>
          <a:lstStyle/>
          <a:p>
            <a:fld id="{F43085E7-DD81-4654-9295-72AD80DBC430}" type="slidenum">
              <a:rPr lang="tr-TR" smtClean="0"/>
              <a:t>38</a:t>
            </a:fld>
            <a:endParaRPr lang="tr-TR"/>
          </a:p>
        </p:txBody>
      </p:sp>
      <p:pic>
        <p:nvPicPr>
          <p:cNvPr id="6" name="Picture 5">
            <a:extLst>
              <a:ext uri="{FF2B5EF4-FFF2-40B4-BE49-F238E27FC236}">
                <a16:creationId xmlns:a16="http://schemas.microsoft.com/office/drawing/2014/main" id="{7B724FBB-BB76-4ECB-AEA3-AB21303C2CD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586538" y="649030"/>
            <a:ext cx="5427909" cy="5504120"/>
          </a:xfrm>
          <a:prstGeom prst="rect">
            <a:avLst/>
          </a:prstGeom>
        </p:spPr>
      </p:pic>
      <p:pic>
        <p:nvPicPr>
          <p:cNvPr id="7" name="Picture 6">
            <a:extLst>
              <a:ext uri="{FF2B5EF4-FFF2-40B4-BE49-F238E27FC236}">
                <a16:creationId xmlns:a16="http://schemas.microsoft.com/office/drawing/2014/main" id="{4A5827AC-C6F1-463A-90ED-87A0498CA973}"/>
              </a:ext>
            </a:extLst>
          </p:cNvPr>
          <p:cNvPicPr>
            <a:picLocks noChangeAspect="1"/>
          </p:cNvPicPr>
          <p:nvPr/>
        </p:nvPicPr>
        <p:blipFill>
          <a:blip r:embed="rId3"/>
          <a:stretch>
            <a:fillRect/>
          </a:stretch>
        </p:blipFill>
        <p:spPr>
          <a:xfrm>
            <a:off x="9982200" y="5219700"/>
            <a:ext cx="1994189" cy="933450"/>
          </a:xfrm>
          <a:prstGeom prst="rect">
            <a:avLst/>
          </a:prstGeom>
        </p:spPr>
      </p:pic>
    </p:spTree>
    <p:extLst>
      <p:ext uri="{BB962C8B-B14F-4D97-AF65-F5344CB8AC3E}">
        <p14:creationId xmlns:p14="http://schemas.microsoft.com/office/powerpoint/2010/main" val="390299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3190A1-749A-42D1-BE98-15EC41BC5EE0}"/>
              </a:ext>
            </a:extLst>
          </p:cNvPr>
          <p:cNvSpPr>
            <a:spLocks noGrp="1"/>
          </p:cNvSpPr>
          <p:nvPr>
            <p:ph idx="1"/>
          </p:nvPr>
        </p:nvSpPr>
        <p:spPr>
          <a:xfrm>
            <a:off x="838200" y="355600"/>
            <a:ext cx="10515600" cy="5821363"/>
          </a:xfrm>
        </p:spPr>
        <p:txBody>
          <a:bodyPr>
            <a:normAutofit/>
          </a:bodyPr>
          <a:lstStyle/>
          <a:p>
            <a:pPr algn="l">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First, the data labeled Goods Sold go to Process 2.0. The output for this process is labeled Formatted Goods Sold Data updates a data store labeled Goods Sold File. </a:t>
            </a:r>
          </a:p>
          <a:p>
            <a:pPr algn="l">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If the customer order were for two cheeseburgers, one order of fries, and a large soft drink, each of these categories of goods sold in the data store would be incremented appropriately.</a:t>
            </a:r>
          </a:p>
          <a:p>
            <a:pPr algn="l">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The Daily Goods Sold Amounts are then used as input to Process 4.0, Produce Management Reports. </a:t>
            </a:r>
          </a:p>
          <a:p>
            <a:pPr algn="l">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The Inventory Data, serves as input for Process 3.0, Update Inventory File. This process updates the Inventory File data store, based on the inventory that would have been used to create the customer order. </a:t>
            </a:r>
          </a:p>
          <a:p>
            <a:pPr>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For example, an order of two cheeseburgers would mean that Hoosier Burger now has two fewer hamburger patties, two fewer burger buns, and four fewer slices of American cheese. </a:t>
            </a:r>
          </a:p>
          <a:p>
            <a:pPr algn="l">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The Daily Inventory Depletion Amounts are then used as input to Process 4.0. </a:t>
            </a:r>
          </a:p>
          <a:p>
            <a:pPr algn="just">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The data flow leaving Process 4.0, Management Reports, goes to the sink Restaurant Manager.</a:t>
            </a:r>
          </a:p>
          <a:p>
            <a:pPr marL="0" indent="0" algn="l">
              <a:buNone/>
            </a:pPr>
            <a:r>
              <a:rPr lang="en-US" sz="1800" b="0" i="0" u="none" strike="noStrike" baseline="0" dirty="0">
                <a:latin typeface="Century-Book"/>
              </a:rPr>
              <a:t>We know from this diagram that Process 1.0 produces this data flow and that Process 3.0 receives it. However</a:t>
            </a:r>
            <a:r>
              <a:rPr lang="en-US" sz="1800" b="0" i="0" u="sng" strike="noStrike" baseline="0" dirty="0">
                <a:latin typeface="Century-Book"/>
              </a:rPr>
              <a:t>, we do not know the timing </a:t>
            </a:r>
            <a:r>
              <a:rPr lang="en-US" sz="1800" b="0" i="0" u="none" strike="noStrike" baseline="0" dirty="0">
                <a:latin typeface="Century-Book"/>
              </a:rPr>
              <a:t>of when this data flow is produced, </a:t>
            </a:r>
            <a:r>
              <a:rPr lang="en-US" sz="1800" b="0" i="0" u="sng" strike="noStrike" baseline="0" dirty="0">
                <a:latin typeface="Century-Book"/>
              </a:rPr>
              <a:t>how frequently i</a:t>
            </a:r>
            <a:r>
              <a:rPr lang="en-US" sz="1800" b="0" i="0" u="none" strike="noStrike" baseline="0" dirty="0">
                <a:latin typeface="Century-Book"/>
              </a:rPr>
              <a:t>t is produced, or what </a:t>
            </a:r>
            <a:r>
              <a:rPr lang="en-US" sz="1800" b="0" i="0" u="sng" strike="noStrike" baseline="0" dirty="0">
                <a:latin typeface="Century-Book"/>
              </a:rPr>
              <a:t>volume of data </a:t>
            </a:r>
            <a:r>
              <a:rPr lang="en-US" sz="1800" b="0" i="0" u="none" strike="noStrike" baseline="0" dirty="0">
                <a:latin typeface="Century-Book"/>
              </a:rPr>
              <a:t>is sent. </a:t>
            </a:r>
          </a:p>
          <a:p>
            <a:pPr marL="0" indent="0" algn="l">
              <a:buNone/>
            </a:pPr>
            <a:r>
              <a:rPr lang="en-US" sz="1800" b="0" i="0" u="none" strike="noStrike" baseline="0" dirty="0">
                <a:latin typeface="Century-Book"/>
              </a:rPr>
              <a:t>Thus, this DFD hides many physical characteristics of the system it describes. </a:t>
            </a:r>
          </a:p>
          <a:p>
            <a:pPr marL="0" indent="0" algn="l">
              <a:buNone/>
            </a:pPr>
            <a:endParaRPr lang="en-US" sz="1800" b="0" i="0" u="none" strike="noStrike" baseline="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1800" b="0" i="0" u="none" strike="noStrike" baseline="0"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endParaRPr lang="tr-TR"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A6BB735-3444-4EE3-8E6A-70DB4EE13B66}"/>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0CB83366-D614-4A4A-AA98-5B9009A033BA}"/>
              </a:ext>
            </a:extLst>
          </p:cNvPr>
          <p:cNvSpPr>
            <a:spLocks noGrp="1"/>
          </p:cNvSpPr>
          <p:nvPr>
            <p:ph type="sldNum" sz="quarter" idx="12"/>
          </p:nvPr>
        </p:nvSpPr>
        <p:spPr/>
        <p:txBody>
          <a:bodyPr/>
          <a:lstStyle/>
          <a:p>
            <a:fld id="{F43085E7-DD81-4654-9295-72AD80DBC430}" type="slidenum">
              <a:rPr lang="tr-TR" smtClean="0"/>
              <a:t>39</a:t>
            </a:fld>
            <a:endParaRPr lang="tr-TR"/>
          </a:p>
        </p:txBody>
      </p:sp>
    </p:spTree>
    <p:extLst>
      <p:ext uri="{BB962C8B-B14F-4D97-AF65-F5344CB8AC3E}">
        <p14:creationId xmlns:p14="http://schemas.microsoft.com/office/powerpoint/2010/main" val="127051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8713578-4549-4A36-9A06-2AA1DFE7953D}"/>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A85DAAB5-19C1-4444-9BEA-D6B263924A77}"/>
              </a:ext>
            </a:extLst>
          </p:cNvPr>
          <p:cNvSpPr>
            <a:spLocks noGrp="1"/>
          </p:cNvSpPr>
          <p:nvPr>
            <p:ph type="sldNum" sz="quarter" idx="12"/>
          </p:nvPr>
        </p:nvSpPr>
        <p:spPr/>
        <p:txBody>
          <a:bodyPr/>
          <a:lstStyle/>
          <a:p>
            <a:fld id="{F43085E7-DD81-4654-9295-72AD80DBC430}" type="slidenum">
              <a:rPr lang="tr-TR" smtClean="0"/>
              <a:t>4</a:t>
            </a:fld>
            <a:endParaRPr lang="tr-TR"/>
          </a:p>
        </p:txBody>
      </p:sp>
      <p:pic>
        <p:nvPicPr>
          <p:cNvPr id="6" name="Picture 5">
            <a:extLst>
              <a:ext uri="{FF2B5EF4-FFF2-40B4-BE49-F238E27FC236}">
                <a16:creationId xmlns:a16="http://schemas.microsoft.com/office/drawing/2014/main" id="{108BDD03-FE9D-41C0-BD6E-3B39926FB808}"/>
              </a:ext>
            </a:extLst>
          </p:cNvPr>
          <p:cNvPicPr>
            <a:picLocks noChangeAspect="1"/>
          </p:cNvPicPr>
          <p:nvPr/>
        </p:nvPicPr>
        <p:blipFill>
          <a:blip r:embed="rId2"/>
          <a:stretch>
            <a:fillRect/>
          </a:stretch>
        </p:blipFill>
        <p:spPr>
          <a:xfrm>
            <a:off x="6688417" y="859596"/>
            <a:ext cx="4086780" cy="5496754"/>
          </a:xfrm>
          <a:prstGeom prst="rect">
            <a:avLst/>
          </a:prstGeom>
        </p:spPr>
      </p:pic>
      <p:sp>
        <p:nvSpPr>
          <p:cNvPr id="8" name="Title 1">
            <a:extLst>
              <a:ext uri="{FF2B5EF4-FFF2-40B4-BE49-F238E27FC236}">
                <a16:creationId xmlns:a16="http://schemas.microsoft.com/office/drawing/2014/main" id="{F8A768DB-C8D4-4824-B150-5B41D160DCB1}"/>
              </a:ext>
            </a:extLst>
          </p:cNvPr>
          <p:cNvSpPr>
            <a:spLocks noGrp="1"/>
          </p:cNvSpPr>
          <p:nvPr>
            <p:ph type="title"/>
          </p:nvPr>
        </p:nvSpPr>
        <p:spPr>
          <a:xfrm>
            <a:off x="218197" y="27982"/>
            <a:ext cx="10795000" cy="820208"/>
          </a:xfrm>
        </p:spPr>
        <p:txBody>
          <a:bodyPr vert="horz" lIns="91440" tIns="45720" rIns="91440" bIns="45720" rtlCol="0" anchor="ctr">
            <a:normAutofit/>
          </a:bodyPr>
          <a:lstStyle/>
          <a:p>
            <a:r>
              <a:rPr lang="en-US"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 Initiating and Planning Systems Development Projects</a:t>
            </a:r>
            <a:endParaRPr lang="tr-TR"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A542E352-4E57-45E7-BABC-1AA8DBD2F7B1}"/>
              </a:ext>
            </a:extLst>
          </p:cNvPr>
          <p:cNvPicPr>
            <a:picLocks noChangeAspect="1"/>
          </p:cNvPicPr>
          <p:nvPr/>
        </p:nvPicPr>
        <p:blipFill>
          <a:blip r:embed="rId3"/>
          <a:stretch>
            <a:fillRect/>
          </a:stretch>
        </p:blipFill>
        <p:spPr>
          <a:xfrm>
            <a:off x="261059" y="724203"/>
            <a:ext cx="5834941" cy="2157110"/>
          </a:xfrm>
          <a:prstGeom prst="rect">
            <a:avLst/>
          </a:prstGeom>
        </p:spPr>
      </p:pic>
      <p:pic>
        <p:nvPicPr>
          <p:cNvPr id="11" name="Picture 10">
            <a:extLst>
              <a:ext uri="{FF2B5EF4-FFF2-40B4-BE49-F238E27FC236}">
                <a16:creationId xmlns:a16="http://schemas.microsoft.com/office/drawing/2014/main" id="{0CD8354F-DC24-4A77-A72A-A2224EE4CF4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18198" y="3287532"/>
            <a:ext cx="5909324" cy="3165414"/>
          </a:xfrm>
          <a:prstGeom prst="rect">
            <a:avLst/>
          </a:prstGeom>
        </p:spPr>
      </p:pic>
    </p:spTree>
    <p:extLst>
      <p:ext uri="{BB962C8B-B14F-4D97-AF65-F5344CB8AC3E}">
        <p14:creationId xmlns:p14="http://schemas.microsoft.com/office/powerpoint/2010/main" val="1658205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3C08E-BF25-4657-BBA8-0725677DC5EA}"/>
              </a:ext>
            </a:extLst>
          </p:cNvPr>
          <p:cNvSpPr>
            <a:spLocks noGrp="1"/>
          </p:cNvSpPr>
          <p:nvPr>
            <p:ph idx="1"/>
          </p:nvPr>
        </p:nvSpPr>
        <p:spPr>
          <a:xfrm>
            <a:off x="838199" y="719667"/>
            <a:ext cx="10734675" cy="3690408"/>
          </a:xfrm>
        </p:spPr>
        <p:txBody>
          <a:bodyPr>
            <a:normAutofit/>
          </a:bodyPr>
          <a:lstStyle/>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We know  that this data flow is needed by Process 3.0 and that Process 1.0 provides this needed data.</a:t>
            </a: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whenever Process 1.0 produces the Inventory Data </a:t>
            </a:r>
            <a:r>
              <a:rPr lang="en-US" sz="1800" b="0" i="0" u="none" strike="noStrike" baseline="0" dirty="0" err="1">
                <a:latin typeface="Times New Roman" panose="02020603050405020304" pitchFamily="18" charset="0"/>
                <a:cs typeface="Times New Roman" panose="02020603050405020304" pitchFamily="18" charset="0"/>
              </a:rPr>
              <a:t>data</a:t>
            </a:r>
            <a:r>
              <a:rPr lang="en-US" sz="1800" b="0" i="0" u="none" strike="noStrike" baseline="0" dirty="0">
                <a:latin typeface="Times New Roman" panose="02020603050405020304" pitchFamily="18" charset="0"/>
                <a:cs typeface="Times New Roman" panose="02020603050405020304" pitchFamily="18" charset="0"/>
              </a:rPr>
              <a:t> flow , Process 3.0 must be ready to accept it. Thus, </a:t>
            </a:r>
            <a:r>
              <a:rPr lang="en-US" sz="1800" b="0" i="0" u="sng" strike="noStrike" baseline="0" dirty="0">
                <a:latin typeface="Times New Roman" panose="02020603050405020304" pitchFamily="18" charset="0"/>
                <a:cs typeface="Times New Roman" panose="02020603050405020304" pitchFamily="18" charset="0"/>
              </a:rPr>
              <a:t>Processes 1.0 and 3.0 are coupled </a:t>
            </a:r>
            <a:r>
              <a:rPr lang="en-US" sz="1800" b="0" i="0" u="none" strike="noStrike" baseline="0" dirty="0">
                <a:latin typeface="Times New Roman" panose="02020603050405020304" pitchFamily="18" charset="0"/>
                <a:cs typeface="Times New Roman" panose="02020603050405020304" pitchFamily="18" charset="0"/>
              </a:rPr>
              <a:t>to each other. </a:t>
            </a: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The output from Process 2.0, Formatted Goods Sold Data, is placed in a data store, and when Process 4.0 needs such data, it reads Daily Goods Sold Amounts from this data store. In this case,</a:t>
            </a:r>
            <a:r>
              <a:rPr lang="en-US" sz="1800" b="0" i="0" u="sng" strike="noStrike" baseline="0" dirty="0">
                <a:latin typeface="Times New Roman" panose="02020603050405020304" pitchFamily="18" charset="0"/>
                <a:cs typeface="Times New Roman" panose="02020603050405020304" pitchFamily="18" charset="0"/>
              </a:rPr>
              <a:t> Processes 2.0 and 4.0 are decoupled </a:t>
            </a:r>
            <a:r>
              <a:rPr lang="en-US" sz="1800" b="0" i="0" u="none" strike="noStrike" baseline="0" dirty="0">
                <a:latin typeface="Times New Roman" panose="02020603050405020304" pitchFamily="18" charset="0"/>
                <a:cs typeface="Times New Roman" panose="02020603050405020304" pitchFamily="18" charset="0"/>
              </a:rPr>
              <a:t>by placing a </a:t>
            </a:r>
            <a:r>
              <a:rPr lang="en-US" sz="1800" b="0" i="0" u="sng" strike="noStrike" baseline="0" dirty="0">
                <a:latin typeface="Times New Roman" panose="02020603050405020304" pitchFamily="18" charset="0"/>
                <a:cs typeface="Times New Roman" panose="02020603050405020304" pitchFamily="18" charset="0"/>
              </a:rPr>
              <a:t>buffer, a data store</a:t>
            </a:r>
            <a:r>
              <a:rPr lang="en-US" sz="1800" b="0" i="0" u="none" strike="noStrike" baseline="0" dirty="0">
                <a:latin typeface="Times New Roman" panose="02020603050405020304" pitchFamily="18" charset="0"/>
                <a:cs typeface="Times New Roman" panose="02020603050405020304" pitchFamily="18" charset="0"/>
              </a:rPr>
              <a:t> (Goods Sold File), between them. </a:t>
            </a:r>
            <a:r>
              <a:rPr lang="en-US" sz="1800" dirty="0">
                <a:latin typeface="Times New Roman" panose="02020603050405020304" pitchFamily="18" charset="0"/>
                <a:cs typeface="Times New Roman" panose="02020603050405020304" pitchFamily="18" charset="0"/>
              </a:rPr>
              <a:t>E</a:t>
            </a:r>
            <a:r>
              <a:rPr lang="en-US" sz="1800" b="0" i="0" u="none" strike="noStrike" baseline="0" dirty="0">
                <a:latin typeface="Times New Roman" panose="02020603050405020304" pitchFamily="18" charset="0"/>
                <a:cs typeface="Times New Roman" panose="02020603050405020304" pitchFamily="18" charset="0"/>
              </a:rPr>
              <a:t>ach of these processes can work at its own pace, and Process 4.0 does not have to be vigilant by being able to accept input at any time.</a:t>
            </a: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Further, the Goods Sold File becomes a data resource that other processes could potentially draw upon for data.</a:t>
            </a:r>
            <a:endParaRPr lang="tr-TR"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D9D7DE1-47C0-4C15-9D08-FEF266CF5FFD}"/>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D689819F-4049-4C80-A2E8-8FA84F192A18}"/>
              </a:ext>
            </a:extLst>
          </p:cNvPr>
          <p:cNvSpPr>
            <a:spLocks noGrp="1"/>
          </p:cNvSpPr>
          <p:nvPr>
            <p:ph type="sldNum" sz="quarter" idx="12"/>
          </p:nvPr>
        </p:nvSpPr>
        <p:spPr/>
        <p:txBody>
          <a:bodyPr/>
          <a:lstStyle/>
          <a:p>
            <a:fld id="{F43085E7-DD81-4654-9295-72AD80DBC430}" type="slidenum">
              <a:rPr lang="tr-TR" smtClean="0"/>
              <a:t>40</a:t>
            </a:fld>
            <a:endParaRPr lang="tr-TR"/>
          </a:p>
        </p:txBody>
      </p:sp>
    </p:spTree>
    <p:extLst>
      <p:ext uri="{BB962C8B-B14F-4D97-AF65-F5344CB8AC3E}">
        <p14:creationId xmlns:p14="http://schemas.microsoft.com/office/powerpoint/2010/main" val="32789327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76E71-F317-4B75-93B0-BC95EBFCF787}"/>
              </a:ext>
            </a:extLst>
          </p:cNvPr>
          <p:cNvSpPr>
            <a:spLocks noGrp="1"/>
          </p:cNvSpPr>
          <p:nvPr>
            <p:ph type="title"/>
          </p:nvPr>
        </p:nvSpPr>
        <p:spPr>
          <a:xfrm>
            <a:off x="838200" y="206374"/>
            <a:ext cx="10515600" cy="815975"/>
          </a:xfrm>
        </p:spPr>
        <p:txBody>
          <a:bodyPr vert="horz" lIns="91440" tIns="45720" rIns="91440" bIns="45720" rtlCol="0" anchor="ctr">
            <a:normAutofit/>
          </a:bodyPr>
          <a:lstStyle/>
          <a:p>
            <a:pPr algn="ctr"/>
            <a:r>
              <a:rPr lang="tr-TR"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Data-Flow Diagramming Rules</a:t>
            </a:r>
          </a:p>
        </p:txBody>
      </p:sp>
      <p:sp>
        <p:nvSpPr>
          <p:cNvPr id="3" name="Content Placeholder 2">
            <a:extLst>
              <a:ext uri="{FF2B5EF4-FFF2-40B4-BE49-F238E27FC236}">
                <a16:creationId xmlns:a16="http://schemas.microsoft.com/office/drawing/2014/main" id="{0516DC01-5DEB-40FD-9409-4D33CB702EC1}"/>
              </a:ext>
            </a:extLst>
          </p:cNvPr>
          <p:cNvSpPr>
            <a:spLocks noGrp="1"/>
          </p:cNvSpPr>
          <p:nvPr>
            <p:ph idx="1"/>
          </p:nvPr>
        </p:nvSpPr>
        <p:spPr>
          <a:xfrm>
            <a:off x="1152525" y="1104900"/>
            <a:ext cx="10610850" cy="4995863"/>
          </a:xfrm>
        </p:spPr>
        <p:txBody>
          <a:bodyPr>
            <a:noAutofit/>
          </a:bodyPr>
          <a:lstStyle/>
          <a:p>
            <a:pPr marL="0" indent="0" algn="just">
              <a:lnSpc>
                <a:spcPct val="100000"/>
              </a:lnSpc>
              <a:spcBef>
                <a:spcPts val="0"/>
              </a:spcBef>
              <a:buNone/>
            </a:pPr>
            <a:r>
              <a:rPr lang="en-US" sz="1800" dirty="0">
                <a:latin typeface="Times New Roman" panose="02020603050405020304" pitchFamily="18" charset="0"/>
                <a:cs typeface="Times New Roman" panose="02020603050405020304" pitchFamily="18" charset="0"/>
              </a:rPr>
              <a:t>T</a:t>
            </a:r>
            <a:r>
              <a:rPr lang="en-US" sz="1800" b="0" i="0" u="none" strike="noStrike" baseline="0" dirty="0">
                <a:latin typeface="Times New Roman" panose="02020603050405020304" pitchFamily="18" charset="0"/>
                <a:cs typeface="Times New Roman" panose="02020603050405020304" pitchFamily="18" charset="0"/>
              </a:rPr>
              <a:t>wo DFD guidelines apply most of the time:</a:t>
            </a:r>
          </a:p>
          <a:p>
            <a:pPr marL="0" indent="0" algn="just">
              <a:lnSpc>
                <a:spcPct val="100000"/>
              </a:lnSpc>
              <a:spcBef>
                <a:spcPts val="0"/>
              </a:spcBef>
              <a:buNone/>
            </a:pPr>
            <a:r>
              <a:rPr lang="en-US" sz="1800" b="1" i="0" u="none" strike="noStrike" baseline="0" dirty="0">
                <a:latin typeface="Times New Roman" panose="02020603050405020304" pitchFamily="18" charset="0"/>
                <a:cs typeface="Times New Roman" panose="02020603050405020304" pitchFamily="18" charset="0"/>
              </a:rPr>
              <a:t>1- The inputs to a process are different from the outputs of that process:</a:t>
            </a:r>
          </a:p>
          <a:p>
            <a:pPr marL="0" indent="0" algn="just">
              <a:lnSpc>
                <a:spcPct val="100000"/>
              </a:lnSpc>
              <a:spcBef>
                <a:spcPts val="0"/>
              </a:spcBef>
              <a:buNone/>
            </a:pPr>
            <a:r>
              <a:rPr lang="en-US" sz="1800" b="0" i="0" u="none" strike="noStrike" baseline="0" dirty="0">
                <a:latin typeface="Times New Roman" panose="02020603050405020304" pitchFamily="18" charset="0"/>
                <a:cs typeface="Times New Roman" panose="02020603050405020304" pitchFamily="18" charset="0"/>
              </a:rPr>
              <a:t>The reason is that processes, to have a purpose, typically transform inputs into outputs, rather than simply passing the data through without some manipulation. The same input may go in and out of a process, but the process also produces other new data flows that are the result of manipulating the inputs.</a:t>
            </a:r>
          </a:p>
          <a:p>
            <a:pPr marL="0" indent="0" algn="just">
              <a:lnSpc>
                <a:spcPct val="100000"/>
              </a:lnSpc>
              <a:spcBef>
                <a:spcPts val="0"/>
              </a:spcBef>
              <a:buNone/>
            </a:pPr>
            <a:endParaRPr lang="en-US" sz="1800" b="0" i="0" u="none" strike="noStrike" baseline="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en-US" sz="1800" b="1" i="0" u="none" strike="noStrike" baseline="0" dirty="0">
                <a:latin typeface="Times New Roman" panose="02020603050405020304" pitchFamily="18" charset="0"/>
                <a:cs typeface="Times New Roman" panose="02020603050405020304" pitchFamily="18" charset="0"/>
              </a:rPr>
              <a:t>2-  Objects on a DFD have unique names: </a:t>
            </a:r>
          </a:p>
          <a:p>
            <a:pPr algn="just">
              <a:lnSpc>
                <a:spcPct val="100000"/>
              </a:lnSpc>
              <a:spcBef>
                <a:spcPts val="0"/>
              </a:spcBef>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Keep the diagram uncluttered.</a:t>
            </a:r>
          </a:p>
          <a:p>
            <a:pPr algn="just">
              <a:lnSpc>
                <a:spcPct val="100000"/>
              </a:lnSpc>
              <a:spcBef>
                <a:spcPts val="0"/>
              </a:spcBef>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You can repeat data stores and sources/sinks. </a:t>
            </a:r>
          </a:p>
          <a:p>
            <a:pPr algn="just">
              <a:lnSpc>
                <a:spcPct val="100000"/>
              </a:lnSpc>
              <a:spcBef>
                <a:spcPts val="0"/>
              </a:spcBef>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When two arrows have the same data-flow name, you must be careful that these flows are exactly the same. </a:t>
            </a:r>
          </a:p>
          <a:p>
            <a:pPr algn="just">
              <a:lnSpc>
                <a:spcPct val="100000"/>
              </a:lnSpc>
              <a:spcBef>
                <a:spcPts val="0"/>
              </a:spcBef>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It is a mistake to reuse the same data-flow name when two packets of data are almost the same but not identical. Because a data-flow name represents a specific set of data, another data flow that has even one more or one less piece of data must be given a different, unique name.</a:t>
            </a:r>
            <a:endParaRPr lang="tr-TR"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E9B7558-531D-4892-89C3-2234C46A7202}"/>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37D88344-3D36-4161-8783-A8144E312EE6}"/>
              </a:ext>
            </a:extLst>
          </p:cNvPr>
          <p:cNvSpPr>
            <a:spLocks noGrp="1"/>
          </p:cNvSpPr>
          <p:nvPr>
            <p:ph type="sldNum" sz="quarter" idx="12"/>
          </p:nvPr>
        </p:nvSpPr>
        <p:spPr/>
        <p:txBody>
          <a:bodyPr/>
          <a:lstStyle/>
          <a:p>
            <a:fld id="{F43085E7-DD81-4654-9295-72AD80DBC430}" type="slidenum">
              <a:rPr lang="tr-TR" smtClean="0"/>
              <a:t>41</a:t>
            </a:fld>
            <a:endParaRPr lang="tr-TR"/>
          </a:p>
        </p:txBody>
      </p:sp>
    </p:spTree>
    <p:extLst>
      <p:ext uri="{BB962C8B-B14F-4D97-AF65-F5344CB8AC3E}">
        <p14:creationId xmlns:p14="http://schemas.microsoft.com/office/powerpoint/2010/main" val="34760492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2F97044-6090-4D7F-AA76-6FEEEE89CD42}"/>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36CA817B-1AA0-4AF0-8A75-C5E81D02E03E}"/>
              </a:ext>
            </a:extLst>
          </p:cNvPr>
          <p:cNvSpPr>
            <a:spLocks noGrp="1"/>
          </p:cNvSpPr>
          <p:nvPr>
            <p:ph type="sldNum" sz="quarter" idx="12"/>
          </p:nvPr>
        </p:nvSpPr>
        <p:spPr/>
        <p:txBody>
          <a:bodyPr/>
          <a:lstStyle/>
          <a:p>
            <a:fld id="{F43085E7-DD81-4654-9295-72AD80DBC430}" type="slidenum">
              <a:rPr lang="tr-TR" smtClean="0"/>
              <a:t>42</a:t>
            </a:fld>
            <a:endParaRPr lang="tr-TR"/>
          </a:p>
        </p:txBody>
      </p:sp>
      <p:pic>
        <p:nvPicPr>
          <p:cNvPr id="7" name="Picture 6">
            <a:extLst>
              <a:ext uri="{FF2B5EF4-FFF2-40B4-BE49-F238E27FC236}">
                <a16:creationId xmlns:a16="http://schemas.microsoft.com/office/drawing/2014/main" id="{45725B71-059A-43DA-A521-F15DD57897F9}"/>
              </a:ext>
            </a:extLst>
          </p:cNvPr>
          <p:cNvPicPr>
            <a:picLocks noChangeAspect="1"/>
          </p:cNvPicPr>
          <p:nvPr/>
        </p:nvPicPr>
        <p:blipFill>
          <a:blip r:embed="rId2"/>
          <a:stretch>
            <a:fillRect/>
          </a:stretch>
        </p:blipFill>
        <p:spPr>
          <a:xfrm>
            <a:off x="4249417" y="210418"/>
            <a:ext cx="7644134" cy="5831607"/>
          </a:xfrm>
          <a:prstGeom prst="rect">
            <a:avLst/>
          </a:prstGeom>
        </p:spPr>
      </p:pic>
      <p:sp>
        <p:nvSpPr>
          <p:cNvPr id="8" name="TextBox 7">
            <a:extLst>
              <a:ext uri="{FF2B5EF4-FFF2-40B4-BE49-F238E27FC236}">
                <a16:creationId xmlns:a16="http://schemas.microsoft.com/office/drawing/2014/main" id="{975A228B-164B-4997-B978-1F6F425AFB4E}"/>
              </a:ext>
            </a:extLst>
          </p:cNvPr>
          <p:cNvSpPr txBox="1"/>
          <p:nvPr/>
        </p:nvSpPr>
        <p:spPr>
          <a:xfrm>
            <a:off x="200025" y="1676400"/>
            <a:ext cx="4049392" cy="830997"/>
          </a:xfrm>
          <a:prstGeom prst="rect">
            <a:avLst/>
          </a:prstGeom>
          <a:noFill/>
        </p:spPr>
        <p:txBody>
          <a:bodyPr wrap="square" rtlCol="0">
            <a:spAutoFit/>
          </a:bodyPr>
          <a:lstStyle/>
          <a:p>
            <a:pPr algn="just">
              <a:lnSpc>
                <a:spcPct val="100000"/>
              </a:lnSpc>
              <a:spcBef>
                <a:spcPts val="0"/>
              </a:spcBef>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N</a:t>
            </a:r>
            <a:r>
              <a:rPr lang="en-US" sz="1600" b="0" i="0" u="none" strike="noStrike" baseline="0" dirty="0">
                <a:latin typeface="Times New Roman" panose="02020603050405020304" pitchFamily="18" charset="0"/>
                <a:cs typeface="Times New Roman" panose="02020603050405020304" pitchFamily="18" charset="0"/>
              </a:rPr>
              <a:t>aming conventions (rules C, G, I, and P)</a:t>
            </a:r>
          </a:p>
          <a:p>
            <a:pPr algn="just">
              <a:lnSpc>
                <a:spcPct val="100000"/>
              </a:lnSpc>
              <a:spcBef>
                <a:spcPts val="0"/>
              </a:spcBef>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H</a:t>
            </a:r>
            <a:r>
              <a:rPr lang="en-US" sz="1600" b="0" i="0" u="none" strike="noStrike" baseline="0" dirty="0">
                <a:latin typeface="Times New Roman" panose="02020603050405020304" pitchFamily="18" charset="0"/>
                <a:cs typeface="Times New Roman" panose="02020603050405020304" pitchFamily="18" charset="0"/>
              </a:rPr>
              <a:t>ow to interpret data flows in and out of data stores (rules N and O )</a:t>
            </a:r>
            <a:endParaRPr lang="tr-TR" sz="1600" dirty="0"/>
          </a:p>
        </p:txBody>
      </p:sp>
    </p:spTree>
    <p:extLst>
      <p:ext uri="{BB962C8B-B14F-4D97-AF65-F5344CB8AC3E}">
        <p14:creationId xmlns:p14="http://schemas.microsoft.com/office/powerpoint/2010/main" val="26897498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605D60D-4DE3-41A3-9A20-343F1011D2C0}"/>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1AD12E4D-3BF9-42B2-AE81-AB10ACBAFCE2}"/>
              </a:ext>
            </a:extLst>
          </p:cNvPr>
          <p:cNvSpPr>
            <a:spLocks noGrp="1"/>
          </p:cNvSpPr>
          <p:nvPr>
            <p:ph type="sldNum" sz="quarter" idx="12"/>
          </p:nvPr>
        </p:nvSpPr>
        <p:spPr/>
        <p:txBody>
          <a:bodyPr/>
          <a:lstStyle/>
          <a:p>
            <a:fld id="{F43085E7-DD81-4654-9295-72AD80DBC430}" type="slidenum">
              <a:rPr lang="tr-TR" smtClean="0"/>
              <a:t>43</a:t>
            </a:fld>
            <a:endParaRPr lang="tr-TR"/>
          </a:p>
        </p:txBody>
      </p:sp>
      <p:pic>
        <p:nvPicPr>
          <p:cNvPr id="7" name="Picture 6">
            <a:extLst>
              <a:ext uri="{FF2B5EF4-FFF2-40B4-BE49-F238E27FC236}">
                <a16:creationId xmlns:a16="http://schemas.microsoft.com/office/drawing/2014/main" id="{A71B132B-4DDC-47F9-8CDA-69AF1B79423D}"/>
              </a:ext>
            </a:extLst>
          </p:cNvPr>
          <p:cNvPicPr>
            <a:picLocks noChangeAspect="1"/>
          </p:cNvPicPr>
          <p:nvPr/>
        </p:nvPicPr>
        <p:blipFill>
          <a:blip r:embed="rId2"/>
          <a:stretch>
            <a:fillRect/>
          </a:stretch>
        </p:blipFill>
        <p:spPr>
          <a:xfrm>
            <a:off x="2852737" y="238125"/>
            <a:ext cx="6219825" cy="5886450"/>
          </a:xfrm>
          <a:prstGeom prst="rect">
            <a:avLst/>
          </a:prstGeom>
        </p:spPr>
      </p:pic>
      <p:sp>
        <p:nvSpPr>
          <p:cNvPr id="8" name="TextBox 7">
            <a:extLst>
              <a:ext uri="{FF2B5EF4-FFF2-40B4-BE49-F238E27FC236}">
                <a16:creationId xmlns:a16="http://schemas.microsoft.com/office/drawing/2014/main" id="{A355E21D-5543-48C4-AA16-F9113D968352}"/>
              </a:ext>
            </a:extLst>
          </p:cNvPr>
          <p:cNvSpPr txBox="1"/>
          <p:nvPr/>
        </p:nvSpPr>
        <p:spPr>
          <a:xfrm>
            <a:off x="561976" y="971550"/>
            <a:ext cx="2524124"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latin typeface="Times New Roman" panose="02020603050405020304" pitchFamily="18" charset="0"/>
                <a:cs typeface="Times New Roman" panose="02020603050405020304" pitchFamily="18" charset="0"/>
              </a:rPr>
              <a:t>A process should use inputs and produce outputs, and has verb-phrase name.</a:t>
            </a:r>
            <a:endParaRPr lang="tr-TR"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8BF0A24C-0AEA-47FB-87CE-761F5614FB21}"/>
              </a:ext>
            </a:extLst>
          </p:cNvPr>
          <p:cNvSpPr txBox="1"/>
          <p:nvPr/>
        </p:nvSpPr>
        <p:spPr>
          <a:xfrm>
            <a:off x="521495" y="3548062"/>
            <a:ext cx="2524124"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latin typeface="Times New Roman" panose="02020603050405020304" pitchFamily="18" charset="0"/>
                <a:cs typeface="Times New Roman" panose="02020603050405020304" pitchFamily="18" charset="0"/>
              </a:rPr>
              <a:t>A Data is moved from/to  a source or a file  by process, and has noun-phrase name.</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25231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03C0118-6730-4C58-9B47-E24A033B05AC}"/>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68A70BD5-C639-40B9-994B-A3A9915CDE6C}"/>
              </a:ext>
            </a:extLst>
          </p:cNvPr>
          <p:cNvSpPr>
            <a:spLocks noGrp="1"/>
          </p:cNvSpPr>
          <p:nvPr>
            <p:ph type="sldNum" sz="quarter" idx="12"/>
          </p:nvPr>
        </p:nvSpPr>
        <p:spPr/>
        <p:txBody>
          <a:bodyPr/>
          <a:lstStyle/>
          <a:p>
            <a:fld id="{F43085E7-DD81-4654-9295-72AD80DBC430}" type="slidenum">
              <a:rPr lang="tr-TR" smtClean="0"/>
              <a:t>44</a:t>
            </a:fld>
            <a:endParaRPr lang="tr-TR"/>
          </a:p>
        </p:txBody>
      </p:sp>
      <p:pic>
        <p:nvPicPr>
          <p:cNvPr id="7" name="Picture 6">
            <a:extLst>
              <a:ext uri="{FF2B5EF4-FFF2-40B4-BE49-F238E27FC236}">
                <a16:creationId xmlns:a16="http://schemas.microsoft.com/office/drawing/2014/main" id="{00F7D1E6-0D03-408B-A061-AC3E06D72003}"/>
              </a:ext>
            </a:extLst>
          </p:cNvPr>
          <p:cNvPicPr>
            <a:picLocks noChangeAspect="1"/>
          </p:cNvPicPr>
          <p:nvPr/>
        </p:nvPicPr>
        <p:blipFill>
          <a:blip r:embed="rId2"/>
          <a:stretch>
            <a:fillRect/>
          </a:stretch>
        </p:blipFill>
        <p:spPr>
          <a:xfrm>
            <a:off x="4095750" y="150898"/>
            <a:ext cx="7037920" cy="6116552"/>
          </a:xfrm>
          <a:prstGeom prst="rect">
            <a:avLst/>
          </a:prstGeom>
        </p:spPr>
      </p:pic>
      <p:sp>
        <p:nvSpPr>
          <p:cNvPr id="9" name="TextBox 8">
            <a:extLst>
              <a:ext uri="{FF2B5EF4-FFF2-40B4-BE49-F238E27FC236}">
                <a16:creationId xmlns:a16="http://schemas.microsoft.com/office/drawing/2014/main" id="{DFADCF6E-9F9A-4E1C-A106-9E775BCCF522}"/>
              </a:ext>
            </a:extLst>
          </p:cNvPr>
          <p:cNvSpPr txBox="1"/>
          <p:nvPr/>
        </p:nvSpPr>
        <p:spPr>
          <a:xfrm>
            <a:off x="305855" y="357187"/>
            <a:ext cx="3608919"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a:latin typeface="Times New Roman" panose="02020603050405020304" pitchFamily="18" charset="0"/>
                <a:cs typeface="Times New Roman" panose="02020603050405020304" pitchFamily="18" charset="0"/>
              </a:rPr>
              <a:t>A Data is moved from/to  a source by process, and source has noun-phrase name.</a:t>
            </a:r>
            <a:endParaRPr lang="tr-TR"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073C3809-A05E-4008-9152-0C644FA10638}"/>
              </a:ext>
            </a:extLst>
          </p:cNvPr>
          <p:cNvSpPr txBox="1"/>
          <p:nvPr/>
        </p:nvSpPr>
        <p:spPr>
          <a:xfrm>
            <a:off x="315380" y="2214562"/>
            <a:ext cx="3742269" cy="3416320"/>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latin typeface="Times New Roman" panose="02020603050405020304" pitchFamily="18" charset="0"/>
                <a:cs typeface="Times New Roman" panose="02020603050405020304" pitchFamily="18" charset="0"/>
              </a:rPr>
              <a:t>Data flow has one direction, </a:t>
            </a:r>
          </a:p>
          <a:p>
            <a:r>
              <a:rPr lang="en-US" dirty="0">
                <a:latin typeface="Times New Roman" panose="02020603050405020304" pitchFamily="18" charset="0"/>
                <a:cs typeface="Times New Roman" panose="02020603050405020304" pitchFamily="18" charset="0"/>
              </a:rPr>
              <a:t>A fork and Join in data are a different copies of the same data,</a:t>
            </a:r>
          </a:p>
          <a:p>
            <a:r>
              <a:rPr lang="en-US" dirty="0">
                <a:latin typeface="Times New Roman" panose="02020603050405020304" pitchFamily="18" charset="0"/>
                <a:cs typeface="Times New Roman" panose="02020603050405020304" pitchFamily="18" charset="0"/>
              </a:rPr>
              <a:t>A data flow cannot be an input and output of a process unless it moves through another process,</a:t>
            </a:r>
          </a:p>
          <a:p>
            <a:r>
              <a:rPr lang="en-US" dirty="0">
                <a:latin typeface="Times New Roman" panose="02020603050405020304" pitchFamily="18" charset="0"/>
                <a:cs typeface="Times New Roman" panose="02020603050405020304" pitchFamily="18" charset="0"/>
              </a:rPr>
              <a:t>A data flow to a store is an update,</a:t>
            </a:r>
          </a:p>
          <a:p>
            <a:r>
              <a:rPr lang="en-US" dirty="0">
                <a:latin typeface="Times New Roman" panose="02020603050405020304" pitchFamily="18" charset="0"/>
                <a:cs typeface="Times New Roman" panose="02020603050405020304" pitchFamily="18" charset="0"/>
              </a:rPr>
              <a:t>A data flow From a store is retrieved,</a:t>
            </a:r>
          </a:p>
          <a:p>
            <a:r>
              <a:rPr lang="en-US" dirty="0">
                <a:latin typeface="Times New Roman" panose="02020603050405020304" pitchFamily="18" charset="0"/>
                <a:cs typeface="Times New Roman" panose="02020603050405020304" pitchFamily="18" charset="0"/>
              </a:rPr>
              <a:t>Data flow has a noun-phrase name,</a:t>
            </a:r>
          </a:p>
          <a:p>
            <a:r>
              <a:rPr lang="en-US" dirty="0">
                <a:latin typeface="Times New Roman" panose="02020603050405020304" pitchFamily="18" charset="0"/>
                <a:cs typeface="Times New Roman" panose="02020603050405020304" pitchFamily="18" charset="0"/>
              </a:rPr>
              <a:t>Many data flows can move together on a single arrow, </a:t>
            </a: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99138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75602-B315-48C1-851A-B3B72F73754A}"/>
              </a:ext>
            </a:extLst>
          </p:cNvPr>
          <p:cNvSpPr>
            <a:spLocks noGrp="1"/>
          </p:cNvSpPr>
          <p:nvPr>
            <p:ph type="title"/>
          </p:nvPr>
        </p:nvSpPr>
        <p:spPr>
          <a:xfrm>
            <a:off x="838200" y="365125"/>
            <a:ext cx="10515600" cy="633251"/>
          </a:xfrm>
        </p:spPr>
        <p:txBody>
          <a:bodyPr vert="horz" lIns="91440" tIns="45720" rIns="91440" bIns="45720" rtlCol="0" anchor="ctr">
            <a:normAutofit/>
          </a:bodyPr>
          <a:lstStyle/>
          <a:p>
            <a:pPr algn="ctr"/>
            <a:r>
              <a:rPr lang="tr-TR"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Decomposition of DFDs</a:t>
            </a:r>
          </a:p>
        </p:txBody>
      </p:sp>
      <p:sp>
        <p:nvSpPr>
          <p:cNvPr id="3" name="Content Placeholder 2">
            <a:extLst>
              <a:ext uri="{FF2B5EF4-FFF2-40B4-BE49-F238E27FC236}">
                <a16:creationId xmlns:a16="http://schemas.microsoft.com/office/drawing/2014/main" id="{87161F37-9310-4F01-AD6D-0591B3E346C3}"/>
              </a:ext>
            </a:extLst>
          </p:cNvPr>
          <p:cNvSpPr>
            <a:spLocks noGrp="1"/>
          </p:cNvSpPr>
          <p:nvPr>
            <p:ph idx="1"/>
          </p:nvPr>
        </p:nvSpPr>
        <p:spPr>
          <a:xfrm>
            <a:off x="838200" y="1390262"/>
            <a:ext cx="10515600" cy="4786702"/>
          </a:xfrm>
        </p:spPr>
        <p:txBody>
          <a:bodyPr/>
          <a:lstStyle/>
          <a:p>
            <a:pPr algn="l">
              <a:buFont typeface="Wingdings" panose="05000000000000000000" pitchFamily="2" charset="2"/>
              <a:buChar char="v"/>
            </a:pPr>
            <a:r>
              <a:rPr lang="en-US" sz="2000" b="1" u="none" strike="noStrike" baseline="0" dirty="0">
                <a:solidFill>
                  <a:schemeClr val="accent1">
                    <a:lumMod val="75000"/>
                  </a:schemeClr>
                </a:solidFill>
                <a:latin typeface="Times New Roman" panose="02020603050405020304" pitchFamily="18" charset="0"/>
                <a:cs typeface="Times New Roman" panose="02020603050405020304" pitchFamily="18" charset="0"/>
              </a:rPr>
              <a:t>Functional decomposition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endParaRPr lang="en-US" sz="2000" b="1" u="none" strike="noStrike" baseline="0" dirty="0">
              <a:solidFill>
                <a:schemeClr val="accent1">
                  <a:lumMod val="7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1800" b="0" u="none" strike="noStrike" baseline="0" dirty="0">
                <a:latin typeface="Times New Roman" panose="02020603050405020304" pitchFamily="18" charset="0"/>
                <a:cs typeface="Times New Roman" panose="02020603050405020304" pitchFamily="18" charset="0"/>
              </a:rPr>
              <a:t>The act of going from a single system to many component processes.</a:t>
            </a:r>
          </a:p>
          <a:p>
            <a:pPr algn="just">
              <a:buFont typeface="Wingdings" panose="05000000000000000000" pitchFamily="2" charset="2"/>
              <a:buChar char="Ø"/>
            </a:pPr>
            <a:r>
              <a:rPr lang="en-US" sz="1800" b="0" u="none" strike="noStrike" baseline="0" dirty="0">
                <a:latin typeface="Times New Roman" panose="02020603050405020304" pitchFamily="18" charset="0"/>
                <a:cs typeface="Times New Roman" panose="02020603050405020304" pitchFamily="18" charset="0"/>
              </a:rPr>
              <a:t>It is a repetitive </a:t>
            </a:r>
            <a:r>
              <a:rPr lang="en-US" sz="1800" dirty="0">
                <a:latin typeface="Times New Roman" panose="02020603050405020304" pitchFamily="18" charset="0"/>
                <a:cs typeface="Times New Roman" panose="02020603050405020304" pitchFamily="18" charset="0"/>
              </a:rPr>
              <a:t>procedure </a:t>
            </a:r>
            <a:r>
              <a:rPr lang="en-US" sz="1800" b="0" u="none" strike="noStrike" baseline="0" dirty="0">
                <a:latin typeface="Times New Roman" panose="02020603050405020304" pitchFamily="18" charset="0"/>
                <a:cs typeface="Times New Roman" panose="02020603050405020304" pitchFamily="18" charset="0"/>
              </a:rPr>
              <a:t>of breaking the description of a system down into finer and finer detail. </a:t>
            </a:r>
          </a:p>
          <a:p>
            <a:pPr algn="just">
              <a:buFont typeface="Wingdings" panose="05000000000000000000" pitchFamily="2" charset="2"/>
              <a:buChar char="Ø"/>
            </a:pPr>
            <a:r>
              <a:rPr lang="en-US" sz="1800" b="0" u="none" strike="noStrike" baseline="0" dirty="0">
                <a:latin typeface="Times New Roman" panose="02020603050405020304" pitchFamily="18" charset="0"/>
                <a:cs typeface="Times New Roman" panose="02020603050405020304" pitchFamily="18" charset="0"/>
              </a:rPr>
              <a:t>This process creates a set of hierarchically related charts in which one process on a given chart is explained in greater detail on another chart. </a:t>
            </a:r>
          </a:p>
          <a:p>
            <a:pPr algn="just">
              <a:buFont typeface="Wingdings" panose="05000000000000000000" pitchFamily="2" charset="2"/>
              <a:buChar char="Ø"/>
            </a:pPr>
            <a:r>
              <a:rPr lang="en-US" sz="1800" b="0" u="none" strike="noStrike" baseline="0" dirty="0">
                <a:latin typeface="Times New Roman" panose="02020603050405020304" pitchFamily="18" charset="0"/>
                <a:cs typeface="Times New Roman" panose="02020603050405020304" pitchFamily="18" charset="0"/>
              </a:rPr>
              <a:t>Each of those processes (or subsystems) is also a candidate for decomposition. </a:t>
            </a:r>
          </a:p>
          <a:p>
            <a:pPr algn="just">
              <a:buFont typeface="Wingdings" panose="05000000000000000000" pitchFamily="2" charset="2"/>
              <a:buChar char="Ø"/>
            </a:pPr>
            <a:r>
              <a:rPr lang="en-US" sz="1800" b="0" u="none" strike="noStrike" baseline="0" dirty="0">
                <a:latin typeface="Times New Roman" panose="02020603050405020304" pitchFamily="18" charset="0"/>
                <a:cs typeface="Times New Roman" panose="02020603050405020304" pitchFamily="18" charset="0"/>
              </a:rPr>
              <a:t>Each process may consist of several subprocesses. </a:t>
            </a:r>
          </a:p>
          <a:p>
            <a:pPr algn="just">
              <a:buFont typeface="Wingdings" panose="05000000000000000000" pitchFamily="2" charset="2"/>
              <a:buChar char="Ø"/>
            </a:pPr>
            <a:r>
              <a:rPr lang="en-US" sz="1800" b="0" u="none" strike="noStrike" baseline="0" dirty="0">
                <a:latin typeface="Times New Roman" panose="02020603050405020304" pitchFamily="18" charset="0"/>
                <a:cs typeface="Times New Roman" panose="02020603050405020304" pitchFamily="18" charset="0"/>
              </a:rPr>
              <a:t>Each subprocess may also be broken down into smaller units.</a:t>
            </a:r>
          </a:p>
          <a:p>
            <a:pPr algn="just">
              <a:buFont typeface="Wingdings" panose="05000000000000000000" pitchFamily="2" charset="2"/>
              <a:buChar char="Ø"/>
            </a:pPr>
            <a:r>
              <a:rPr lang="en-US" sz="1800" b="0" u="none" strike="noStrike" baseline="0" dirty="0">
                <a:latin typeface="Times New Roman" panose="02020603050405020304" pitchFamily="18" charset="0"/>
                <a:cs typeface="Times New Roman" panose="02020603050405020304" pitchFamily="18" charset="0"/>
              </a:rPr>
              <a:t>Decomposition continues until no subprocess can logically be broken down any further.</a:t>
            </a:r>
          </a:p>
          <a:p>
            <a:pPr algn="just">
              <a:buFont typeface="Wingdings" panose="05000000000000000000" pitchFamily="2" charset="2"/>
              <a:buChar char="Ø"/>
            </a:pPr>
            <a:r>
              <a:rPr lang="en-US" sz="1800" b="0" u="none" strike="noStrike" baseline="0" dirty="0">
                <a:latin typeface="Times New Roman" panose="02020603050405020304" pitchFamily="18" charset="0"/>
                <a:cs typeface="Times New Roman" panose="02020603050405020304" pitchFamily="18" charset="0"/>
              </a:rPr>
              <a:t>The lowest level of DFDs is called a primitive DFD</a:t>
            </a:r>
            <a:endParaRPr lang="tr-TR"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5107599-5C79-4379-92ED-A6C5570D4E1A}"/>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5BB7B5B6-137E-4C94-A787-AFF74B013D92}"/>
              </a:ext>
            </a:extLst>
          </p:cNvPr>
          <p:cNvSpPr>
            <a:spLocks noGrp="1"/>
          </p:cNvSpPr>
          <p:nvPr>
            <p:ph type="sldNum" sz="quarter" idx="12"/>
          </p:nvPr>
        </p:nvSpPr>
        <p:spPr/>
        <p:txBody>
          <a:bodyPr/>
          <a:lstStyle/>
          <a:p>
            <a:fld id="{F43085E7-DD81-4654-9295-72AD80DBC430}" type="slidenum">
              <a:rPr lang="tr-TR" smtClean="0"/>
              <a:t>45</a:t>
            </a:fld>
            <a:endParaRPr lang="tr-TR"/>
          </a:p>
        </p:txBody>
      </p:sp>
    </p:spTree>
    <p:extLst>
      <p:ext uri="{BB962C8B-B14F-4D97-AF65-F5344CB8AC3E}">
        <p14:creationId xmlns:p14="http://schemas.microsoft.com/office/powerpoint/2010/main" val="20165110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A5836BF-3649-41F9-9E33-567EF97BB058}"/>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58BA1CE7-91E6-4931-8328-2CA7A1B1793D}"/>
              </a:ext>
            </a:extLst>
          </p:cNvPr>
          <p:cNvSpPr>
            <a:spLocks noGrp="1"/>
          </p:cNvSpPr>
          <p:nvPr>
            <p:ph type="sldNum" sz="quarter" idx="12"/>
          </p:nvPr>
        </p:nvSpPr>
        <p:spPr/>
        <p:txBody>
          <a:bodyPr/>
          <a:lstStyle/>
          <a:p>
            <a:fld id="{F43085E7-DD81-4654-9295-72AD80DBC430}" type="slidenum">
              <a:rPr lang="tr-TR" smtClean="0"/>
              <a:t>46</a:t>
            </a:fld>
            <a:endParaRPr lang="tr-TR"/>
          </a:p>
        </p:txBody>
      </p:sp>
      <p:graphicFrame>
        <p:nvGraphicFramePr>
          <p:cNvPr id="8" name="Diagram 7">
            <a:extLst>
              <a:ext uri="{FF2B5EF4-FFF2-40B4-BE49-F238E27FC236}">
                <a16:creationId xmlns:a16="http://schemas.microsoft.com/office/drawing/2014/main" id="{94AEECE5-524B-4BE3-B3D6-3F66ADFD91FE}"/>
              </a:ext>
            </a:extLst>
          </p:cNvPr>
          <p:cNvGraphicFramePr/>
          <p:nvPr/>
        </p:nvGraphicFramePr>
        <p:xfrm>
          <a:off x="101600" y="71120"/>
          <a:ext cx="12090400" cy="6721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77841DD1-371B-43DB-B830-5274C12E816B}"/>
              </a:ext>
            </a:extLst>
          </p:cNvPr>
          <p:cNvSpPr txBox="1"/>
          <p:nvPr/>
        </p:nvSpPr>
        <p:spPr>
          <a:xfrm>
            <a:off x="7731760" y="1270000"/>
            <a:ext cx="143256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a:latin typeface="Times New Roman" panose="02020603050405020304" pitchFamily="18" charset="0"/>
                <a:cs typeface="Times New Roman" panose="02020603050405020304" pitchFamily="18" charset="0"/>
              </a:rPr>
              <a:t>Context DFD</a:t>
            </a:r>
            <a:endParaRPr lang="tr-TR"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44976E8-374A-413A-9199-1C90D8CAB5BD}"/>
              </a:ext>
            </a:extLst>
          </p:cNvPr>
          <p:cNvSpPr txBox="1"/>
          <p:nvPr/>
        </p:nvSpPr>
        <p:spPr>
          <a:xfrm>
            <a:off x="10200640" y="2153920"/>
            <a:ext cx="143256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a:latin typeface="Times New Roman" panose="02020603050405020304" pitchFamily="18" charset="0"/>
                <a:cs typeface="Times New Roman" panose="02020603050405020304" pitchFamily="18" charset="0"/>
              </a:rPr>
              <a:t>Level-0 DFD</a:t>
            </a:r>
            <a:endParaRPr lang="tr-TR"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258015A-ED7A-4CF6-B5E4-CD7738BC02CD}"/>
              </a:ext>
            </a:extLst>
          </p:cNvPr>
          <p:cNvSpPr txBox="1"/>
          <p:nvPr/>
        </p:nvSpPr>
        <p:spPr>
          <a:xfrm>
            <a:off x="11206480" y="3069709"/>
            <a:ext cx="934720"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dirty="0">
                <a:latin typeface="Times New Roman" panose="02020603050405020304" pitchFamily="18" charset="0"/>
                <a:cs typeface="Times New Roman" panose="02020603050405020304" pitchFamily="18" charset="0"/>
              </a:rPr>
              <a:t>Level-1 DFD</a:t>
            </a:r>
            <a:endParaRPr lang="tr-TR"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AC407C9-BBA9-4363-8438-315AFFFD4FD4}"/>
              </a:ext>
            </a:extLst>
          </p:cNvPr>
          <p:cNvSpPr txBox="1"/>
          <p:nvPr/>
        </p:nvSpPr>
        <p:spPr>
          <a:xfrm>
            <a:off x="7569200" y="4322068"/>
            <a:ext cx="143256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a:latin typeface="Times New Roman" panose="02020603050405020304" pitchFamily="18" charset="0"/>
                <a:cs typeface="Times New Roman" panose="02020603050405020304" pitchFamily="18" charset="0"/>
              </a:rPr>
              <a:t>Level-2 DFD</a:t>
            </a:r>
            <a:endParaRPr lang="tr-TR"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5F6F8DE-13FB-48BB-B138-5E644BE8AF2F}"/>
              </a:ext>
            </a:extLst>
          </p:cNvPr>
          <p:cNvSpPr txBox="1"/>
          <p:nvPr/>
        </p:nvSpPr>
        <p:spPr>
          <a:xfrm>
            <a:off x="7731760" y="1272520"/>
            <a:ext cx="143256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a:latin typeface="Times New Roman" panose="02020603050405020304" pitchFamily="18" charset="0"/>
                <a:cs typeface="Times New Roman" panose="02020603050405020304" pitchFamily="18" charset="0"/>
              </a:rPr>
              <a:t>Context DFD</a:t>
            </a:r>
            <a:endParaRPr lang="tr-TR"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E0AEBC7-5BAD-49DB-AA7F-88F31FCE0D58}"/>
              </a:ext>
            </a:extLst>
          </p:cNvPr>
          <p:cNvSpPr txBox="1"/>
          <p:nvPr/>
        </p:nvSpPr>
        <p:spPr>
          <a:xfrm>
            <a:off x="10200640" y="2156440"/>
            <a:ext cx="143256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a:latin typeface="Times New Roman" panose="02020603050405020304" pitchFamily="18" charset="0"/>
                <a:cs typeface="Times New Roman" panose="02020603050405020304" pitchFamily="18" charset="0"/>
              </a:rPr>
              <a:t>Level-0 DFD</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57165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F87748-5E10-4A50-B597-1A75268AC7BB}"/>
              </a:ext>
            </a:extLst>
          </p:cNvPr>
          <p:cNvSpPr>
            <a:spLocks noGrp="1"/>
          </p:cNvSpPr>
          <p:nvPr>
            <p:ph idx="1"/>
          </p:nvPr>
        </p:nvSpPr>
        <p:spPr>
          <a:xfrm>
            <a:off x="696683" y="1115332"/>
            <a:ext cx="10472060" cy="5606143"/>
          </a:xfrm>
        </p:spPr>
        <p:txBody>
          <a:bodyPr>
            <a:normAutofit/>
          </a:bodyPr>
          <a:lstStyle/>
          <a:p>
            <a:pPr algn="just">
              <a:lnSpc>
                <a:spcPct val="110000"/>
              </a:lnSpc>
              <a:spcBef>
                <a:spcPts val="0"/>
              </a:spcBef>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The first process in level-0 DFD (Figure 6-5 ) , called Receive and Transform Customer Food Order, transforms a customer’s verbal food order into four different outputs: </a:t>
            </a:r>
          </a:p>
          <a:p>
            <a:pPr marL="0" indent="0" algn="just">
              <a:lnSpc>
                <a:spcPct val="110000"/>
              </a:lnSpc>
              <a:spcBef>
                <a:spcPts val="0"/>
              </a:spcBef>
              <a:buNone/>
            </a:pPr>
            <a:r>
              <a:rPr lang="en-US" sz="1800" b="0" i="0" u="none" strike="noStrike" baseline="0" dirty="0">
                <a:latin typeface="Times New Roman" panose="02020603050405020304" pitchFamily="18" charset="0"/>
                <a:cs typeface="Times New Roman" panose="02020603050405020304" pitchFamily="18" charset="0"/>
              </a:rPr>
              <a:t>(1) The food order </a:t>
            </a:r>
          </a:p>
          <a:p>
            <a:pPr marL="0" indent="0" algn="just">
              <a:lnSpc>
                <a:spcPct val="110000"/>
              </a:lnSpc>
              <a:spcBef>
                <a:spcPts val="0"/>
              </a:spcBef>
              <a:buNone/>
            </a:pPr>
            <a:r>
              <a:rPr lang="en-US" sz="1800" b="0" i="0" u="none" strike="noStrike" baseline="0" dirty="0">
                <a:latin typeface="Times New Roman" panose="02020603050405020304" pitchFamily="18" charset="0"/>
                <a:cs typeface="Times New Roman" panose="02020603050405020304" pitchFamily="18" charset="0"/>
              </a:rPr>
              <a:t>(2) goods sold</a:t>
            </a:r>
          </a:p>
          <a:p>
            <a:pPr marL="0" indent="0" algn="just">
              <a:lnSpc>
                <a:spcPct val="110000"/>
              </a:lnSpc>
              <a:spcBef>
                <a:spcPts val="0"/>
              </a:spcBef>
              <a:buNone/>
            </a:pPr>
            <a:r>
              <a:rPr lang="en-US" sz="1800" b="0" i="0" u="none" strike="noStrike" baseline="0" dirty="0">
                <a:latin typeface="Times New Roman" panose="02020603050405020304" pitchFamily="18" charset="0"/>
                <a:cs typeface="Times New Roman" panose="02020603050405020304" pitchFamily="18" charset="0"/>
              </a:rPr>
              <a:t>(3) inventory data</a:t>
            </a:r>
          </a:p>
          <a:p>
            <a:pPr marL="0" indent="0" algn="just">
              <a:lnSpc>
                <a:spcPct val="110000"/>
              </a:lnSpc>
              <a:spcBef>
                <a:spcPts val="0"/>
              </a:spcBef>
              <a:buNone/>
            </a:pPr>
            <a:r>
              <a:rPr lang="en-US" sz="1800" b="0" i="0" u="none" strike="noStrike" baseline="0" dirty="0">
                <a:latin typeface="Times New Roman" panose="02020603050405020304" pitchFamily="18" charset="0"/>
                <a:cs typeface="Times New Roman" panose="02020603050405020304" pitchFamily="18" charset="0"/>
              </a:rPr>
              <a:t>(4) receipt for the customer.</a:t>
            </a:r>
          </a:p>
          <a:p>
            <a:pPr marL="0" indent="0" algn="just">
              <a:lnSpc>
                <a:spcPct val="110000"/>
              </a:lnSpc>
              <a:spcBef>
                <a:spcPts val="0"/>
              </a:spcBef>
              <a:buNone/>
            </a:pPr>
            <a:endParaRPr lang="en-US" sz="1800" b="0" i="0" u="none" strike="noStrike" baseline="0" dirty="0">
              <a:latin typeface="Times New Roman" panose="02020603050405020304" pitchFamily="18" charset="0"/>
              <a:cs typeface="Times New Roman" panose="02020603050405020304" pitchFamily="18" charset="0"/>
            </a:endParaRPr>
          </a:p>
          <a:p>
            <a:pPr marL="0" indent="0" algn="just">
              <a:lnSpc>
                <a:spcPct val="110000"/>
              </a:lnSpc>
              <a:spcBef>
                <a:spcPts val="0"/>
              </a:spcBef>
              <a:buNone/>
            </a:pPr>
            <a:endParaRPr lang="en-US" sz="100" b="0" i="0" u="none" strike="noStrike" baseline="0" dirty="0">
              <a:latin typeface="Times New Roman" panose="02020603050405020304" pitchFamily="18" charset="0"/>
              <a:cs typeface="Times New Roman" panose="02020603050405020304" pitchFamily="18" charset="0"/>
            </a:endParaRPr>
          </a:p>
          <a:p>
            <a:pPr algn="just">
              <a:lnSpc>
                <a:spcPct val="110000"/>
              </a:lnSpc>
              <a:spcBef>
                <a:spcPts val="0"/>
              </a:spcBef>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 At least these five logically separate functions occur in Process 1.0:</a:t>
            </a:r>
          </a:p>
          <a:p>
            <a:pPr marL="0" indent="0" algn="just">
              <a:lnSpc>
                <a:spcPct val="110000"/>
              </a:lnSpc>
              <a:spcBef>
                <a:spcPts val="0"/>
              </a:spcBef>
              <a:buNone/>
            </a:pPr>
            <a:r>
              <a:rPr lang="en-US" sz="1800" b="0" i="0" u="none" strike="noStrike" baseline="0" dirty="0">
                <a:latin typeface="Times New Roman" panose="02020603050405020304" pitchFamily="18" charset="0"/>
                <a:cs typeface="Times New Roman" panose="02020603050405020304" pitchFamily="18" charset="0"/>
              </a:rPr>
              <a:t>(1) Receive a customer order, </a:t>
            </a:r>
          </a:p>
          <a:p>
            <a:pPr marL="0" indent="0" algn="just">
              <a:lnSpc>
                <a:spcPct val="110000"/>
              </a:lnSpc>
              <a:spcBef>
                <a:spcPts val="0"/>
              </a:spcBef>
              <a:buNone/>
            </a:pPr>
            <a:r>
              <a:rPr lang="en-US" sz="1800" b="0" i="0" u="none" strike="noStrike" baseline="0" dirty="0">
                <a:latin typeface="Times New Roman" panose="02020603050405020304" pitchFamily="18" charset="0"/>
                <a:cs typeface="Times New Roman" panose="02020603050405020304" pitchFamily="18" charset="0"/>
              </a:rPr>
              <a:t>(2) transform the entered order into a printed receipt for the customer, </a:t>
            </a:r>
          </a:p>
          <a:p>
            <a:pPr marL="0" indent="0" algn="just">
              <a:lnSpc>
                <a:spcPct val="110000"/>
              </a:lnSpc>
              <a:spcBef>
                <a:spcPts val="0"/>
              </a:spcBef>
              <a:buNone/>
            </a:pPr>
            <a:r>
              <a:rPr lang="en-US" sz="1800" b="0" i="0" u="none" strike="noStrike" baseline="0" dirty="0">
                <a:latin typeface="Times New Roman" panose="02020603050405020304" pitchFamily="18" charset="0"/>
                <a:cs typeface="Times New Roman" panose="02020603050405020304" pitchFamily="18" charset="0"/>
              </a:rPr>
              <a:t>(3) transform the order into a form meaningful for the kitchen’s system, </a:t>
            </a:r>
          </a:p>
          <a:p>
            <a:pPr marL="0" indent="0" algn="just">
              <a:lnSpc>
                <a:spcPct val="110000"/>
              </a:lnSpc>
              <a:spcBef>
                <a:spcPts val="0"/>
              </a:spcBef>
              <a:buNone/>
            </a:pPr>
            <a:r>
              <a:rPr lang="en-US" sz="1800" b="0" i="0" u="none" strike="noStrike" baseline="0" dirty="0">
                <a:latin typeface="Times New Roman" panose="02020603050405020304" pitchFamily="18" charset="0"/>
                <a:cs typeface="Times New Roman" panose="02020603050405020304" pitchFamily="18" charset="0"/>
              </a:rPr>
              <a:t>(4) transform the order into goods sold data</a:t>
            </a:r>
          </a:p>
          <a:p>
            <a:pPr marL="0" indent="0" algn="just">
              <a:lnSpc>
                <a:spcPct val="110000"/>
              </a:lnSpc>
              <a:spcBef>
                <a:spcPts val="0"/>
              </a:spcBef>
              <a:buNone/>
            </a:pPr>
            <a:r>
              <a:rPr lang="en-US" sz="1800" b="0" i="0" u="none" strike="noStrike" baseline="0" dirty="0">
                <a:latin typeface="Times New Roman" panose="02020603050405020304" pitchFamily="18" charset="0"/>
                <a:cs typeface="Times New Roman" panose="02020603050405020304" pitchFamily="18" charset="0"/>
              </a:rPr>
              <a:t>(5) transform the order into inventory data</a:t>
            </a:r>
          </a:p>
          <a:p>
            <a:pPr marL="0" indent="0" algn="just">
              <a:lnSpc>
                <a:spcPct val="110000"/>
              </a:lnSpc>
              <a:spcBef>
                <a:spcPts val="0"/>
              </a:spcBef>
              <a:buNone/>
            </a:pPr>
            <a:endParaRPr lang="en-US" sz="1800" b="0" i="0" u="none" strike="noStrike" baseline="0" dirty="0">
              <a:latin typeface="Times New Roman" panose="02020603050405020304" pitchFamily="18" charset="0"/>
              <a:cs typeface="Times New Roman" panose="02020603050405020304" pitchFamily="18" charset="0"/>
            </a:endParaRPr>
          </a:p>
          <a:p>
            <a:pPr marL="0" indent="0" algn="just">
              <a:lnSpc>
                <a:spcPct val="110000"/>
              </a:lnSpc>
              <a:spcBef>
                <a:spcPts val="0"/>
              </a:spcBef>
              <a:buNone/>
            </a:pPr>
            <a:endParaRPr lang="en-US" sz="100" b="0" i="0" u="none" strike="noStrike" baseline="0" dirty="0">
              <a:latin typeface="Times New Roman" panose="02020603050405020304" pitchFamily="18" charset="0"/>
              <a:cs typeface="Times New Roman" panose="02020603050405020304" pitchFamily="18" charset="0"/>
            </a:endParaRPr>
          </a:p>
          <a:p>
            <a:pPr algn="just">
              <a:lnSpc>
                <a:spcPct val="110000"/>
              </a:lnSpc>
              <a:spcBef>
                <a:spcPts val="0"/>
              </a:spcBef>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We can represent the decomposition of Process 1.0 as another DFD, as shown in Figure 6-7 ( level-1 DFD)</a:t>
            </a:r>
          </a:p>
          <a:p>
            <a:pPr algn="just"/>
            <a:endParaRPr lang="en-US" sz="1800" b="0" i="0" u="none" strike="noStrike" baseline="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9E4156A0-AEB3-48F4-BCF7-515C2EE67B11}"/>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66A68452-E379-4EF5-9965-F9105F6D9F33}"/>
              </a:ext>
            </a:extLst>
          </p:cNvPr>
          <p:cNvSpPr>
            <a:spLocks noGrp="1"/>
          </p:cNvSpPr>
          <p:nvPr>
            <p:ph type="sldNum" sz="quarter" idx="12"/>
          </p:nvPr>
        </p:nvSpPr>
        <p:spPr/>
        <p:txBody>
          <a:bodyPr/>
          <a:lstStyle/>
          <a:p>
            <a:fld id="{F43085E7-DD81-4654-9295-72AD80DBC430}" type="slidenum">
              <a:rPr lang="tr-TR" smtClean="0"/>
              <a:t>47</a:t>
            </a:fld>
            <a:endParaRPr lang="tr-TR"/>
          </a:p>
        </p:txBody>
      </p:sp>
      <p:sp>
        <p:nvSpPr>
          <p:cNvPr id="7" name="TextBox 6">
            <a:extLst>
              <a:ext uri="{FF2B5EF4-FFF2-40B4-BE49-F238E27FC236}">
                <a16:creationId xmlns:a16="http://schemas.microsoft.com/office/drawing/2014/main" id="{2BA88130-A9CA-4677-8E86-A53C34EA8056}"/>
              </a:ext>
            </a:extLst>
          </p:cNvPr>
          <p:cNvSpPr txBox="1"/>
          <p:nvPr/>
        </p:nvSpPr>
        <p:spPr>
          <a:xfrm>
            <a:off x="696683" y="501649"/>
            <a:ext cx="11321146" cy="707886"/>
          </a:xfrm>
          <a:prstGeom prst="rect">
            <a:avLst/>
          </a:prstGeom>
          <a:noFill/>
        </p:spPr>
        <p:txBody>
          <a:bodyPr wrap="square" rtlCol="0">
            <a:spAutoFit/>
          </a:bodyPr>
          <a:lstStyle/>
          <a:p>
            <a:pPr marL="285750" indent="-285750">
              <a:buFont typeface="Wingdings" panose="05000000000000000000" pitchFamily="2" charset="2"/>
              <a:buChar char="v"/>
            </a:pPr>
            <a:r>
              <a:rPr lang="en-US" sz="2000" b="1" dirty="0">
                <a:solidFill>
                  <a:schemeClr val="accent1">
                    <a:lumMod val="75000"/>
                  </a:schemeClr>
                </a:solidFill>
                <a:latin typeface="Times New Roman" panose="02020603050405020304" pitchFamily="18" charset="0"/>
                <a:cs typeface="Times New Roman" panose="02020603050405020304" pitchFamily="18" charset="0"/>
              </a:rPr>
              <a:t>Level- 1 DFDs : Decomposition of level-0 DFD for Hoosier Burger’s food-ordering system </a:t>
            </a:r>
          </a:p>
          <a:p>
            <a:pPr marL="285750" indent="-285750">
              <a:buFont typeface="Wingdings" panose="05000000000000000000" pitchFamily="2" charset="2"/>
              <a:buChar char="v"/>
            </a:pPr>
            <a:endParaRPr lang="tr-TR" sz="2000" dirty="0"/>
          </a:p>
        </p:txBody>
      </p:sp>
      <p:pic>
        <p:nvPicPr>
          <p:cNvPr id="24" name="Picture 23">
            <a:extLst>
              <a:ext uri="{FF2B5EF4-FFF2-40B4-BE49-F238E27FC236}">
                <a16:creationId xmlns:a16="http://schemas.microsoft.com/office/drawing/2014/main" id="{DEC7301D-749E-4599-B3CE-D85E287B8FE5}"/>
              </a:ext>
            </a:extLst>
          </p:cNvPr>
          <p:cNvPicPr>
            <a:picLocks noChangeAspect="1"/>
          </p:cNvPicPr>
          <p:nvPr/>
        </p:nvPicPr>
        <p:blipFill>
          <a:blip r:embed="rId2"/>
          <a:stretch>
            <a:fillRect/>
          </a:stretch>
        </p:blipFill>
        <p:spPr>
          <a:xfrm>
            <a:off x="7858125" y="1989493"/>
            <a:ext cx="3495675" cy="1933575"/>
          </a:xfrm>
          <a:prstGeom prst="rect">
            <a:avLst/>
          </a:prstGeom>
        </p:spPr>
      </p:pic>
    </p:spTree>
    <p:extLst>
      <p:ext uri="{BB962C8B-B14F-4D97-AF65-F5344CB8AC3E}">
        <p14:creationId xmlns:p14="http://schemas.microsoft.com/office/powerpoint/2010/main" val="2135236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E36140-D614-46E9-9A64-8A327055F7C6}"/>
              </a:ext>
            </a:extLst>
          </p:cNvPr>
          <p:cNvSpPr>
            <a:spLocks noGrp="1"/>
          </p:cNvSpPr>
          <p:nvPr>
            <p:ph idx="1"/>
          </p:nvPr>
        </p:nvSpPr>
        <p:spPr>
          <a:xfrm>
            <a:off x="337457" y="508454"/>
            <a:ext cx="3831772" cy="5598432"/>
          </a:xfrm>
        </p:spPr>
        <p:txBody>
          <a:bodyPr>
            <a:normAutofit/>
          </a:bodyPr>
          <a:lstStyle/>
          <a:p>
            <a:pPr algn="just">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Note that each of the five processes in level-1 DFD are labeled as subprocesses of Process 1.0: Process 1.1, Process 1.2, and so on. </a:t>
            </a:r>
          </a:p>
          <a:p>
            <a:pPr algn="just">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No sources or sinks are represented. </a:t>
            </a:r>
          </a:p>
          <a:p>
            <a:pPr algn="just">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The context and level-0 diagrams show the sources and sinks. </a:t>
            </a:r>
          </a:p>
          <a:p>
            <a:pPr algn="just">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The decomposition of Processes 2.0, 3.0, or 4.0 in a similar manner, the DFDs  would also be called level-1 diagrams.</a:t>
            </a:r>
          </a:p>
          <a:p>
            <a:pPr algn="just">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In general, a </a:t>
            </a:r>
            <a:r>
              <a:rPr lang="en-US" sz="1800" b="1" i="0" u="none" strike="noStrike" baseline="0" dirty="0">
                <a:latin typeface="Times New Roman" panose="02020603050405020304" pitchFamily="18" charset="0"/>
                <a:cs typeface="Times New Roman" panose="02020603050405020304" pitchFamily="18" charset="0"/>
              </a:rPr>
              <a:t>level-</a:t>
            </a:r>
            <a:r>
              <a:rPr lang="en-US" sz="1800" b="1" i="1" u="none" strike="noStrike" baseline="0" dirty="0">
                <a:latin typeface="Times New Roman" panose="02020603050405020304" pitchFamily="18" charset="0"/>
                <a:cs typeface="Times New Roman" panose="02020603050405020304" pitchFamily="18" charset="0"/>
              </a:rPr>
              <a:t>n </a:t>
            </a:r>
            <a:r>
              <a:rPr lang="en-US" sz="1800" b="1" i="0" u="none" strike="noStrike" baseline="0" dirty="0">
                <a:latin typeface="Times New Roman" panose="02020603050405020304" pitchFamily="18" charset="0"/>
                <a:cs typeface="Times New Roman" panose="02020603050405020304" pitchFamily="18" charset="0"/>
              </a:rPr>
              <a:t>diagram </a:t>
            </a:r>
            <a:r>
              <a:rPr lang="en-US" sz="1800" b="0" i="0" u="none" strike="noStrike" baseline="0" dirty="0">
                <a:latin typeface="Times New Roman" panose="02020603050405020304" pitchFamily="18" charset="0"/>
                <a:cs typeface="Times New Roman" panose="02020603050405020304" pitchFamily="18" charset="0"/>
              </a:rPr>
              <a:t>is a DFD that is generated from </a:t>
            </a:r>
            <a:r>
              <a:rPr lang="en-US" sz="1800" b="0" i="1" u="none" strike="noStrike" baseline="0" dirty="0">
                <a:latin typeface="Times New Roman" panose="02020603050405020304" pitchFamily="18" charset="0"/>
                <a:cs typeface="Times New Roman" panose="02020603050405020304" pitchFamily="18" charset="0"/>
              </a:rPr>
              <a:t>n </a:t>
            </a:r>
            <a:r>
              <a:rPr lang="en-US" sz="1800" b="0" i="0" u="none" strike="noStrike" baseline="0" dirty="0">
                <a:latin typeface="Times New Roman" panose="02020603050405020304" pitchFamily="18" charset="0"/>
                <a:cs typeface="Times New Roman" panose="02020603050405020304" pitchFamily="18" charset="0"/>
              </a:rPr>
              <a:t>nested decompositions from a level-0 diagram.</a:t>
            </a:r>
            <a:endParaRPr lang="tr-TR"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tr-TR" sz="1800" dirty="0"/>
          </a:p>
        </p:txBody>
      </p:sp>
      <p:sp>
        <p:nvSpPr>
          <p:cNvPr id="4" name="Footer Placeholder 3">
            <a:extLst>
              <a:ext uri="{FF2B5EF4-FFF2-40B4-BE49-F238E27FC236}">
                <a16:creationId xmlns:a16="http://schemas.microsoft.com/office/drawing/2014/main" id="{DB358EA4-1781-4894-A100-91FA639EA926}"/>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B309FBEF-25F7-4FC7-9ECF-4DFDC891A098}"/>
              </a:ext>
            </a:extLst>
          </p:cNvPr>
          <p:cNvSpPr>
            <a:spLocks noGrp="1"/>
          </p:cNvSpPr>
          <p:nvPr>
            <p:ph type="sldNum" sz="quarter" idx="12"/>
          </p:nvPr>
        </p:nvSpPr>
        <p:spPr/>
        <p:txBody>
          <a:bodyPr/>
          <a:lstStyle/>
          <a:p>
            <a:fld id="{F43085E7-DD81-4654-9295-72AD80DBC430}" type="slidenum">
              <a:rPr lang="tr-TR" smtClean="0"/>
              <a:t>48</a:t>
            </a:fld>
            <a:endParaRPr lang="tr-TR"/>
          </a:p>
        </p:txBody>
      </p:sp>
      <p:pic>
        <p:nvPicPr>
          <p:cNvPr id="6" name="Picture 5">
            <a:extLst>
              <a:ext uri="{FF2B5EF4-FFF2-40B4-BE49-F238E27FC236}">
                <a16:creationId xmlns:a16="http://schemas.microsoft.com/office/drawing/2014/main" id="{63A46682-616F-4883-A19F-A80529E97CDA}"/>
              </a:ext>
            </a:extLst>
          </p:cNvPr>
          <p:cNvPicPr>
            <a:picLocks noChangeAspect="1"/>
          </p:cNvPicPr>
          <p:nvPr/>
        </p:nvPicPr>
        <p:blipFill rotWithShape="1">
          <a:blip r:embed="rId2"/>
          <a:srcRect l="2448" r="25580"/>
          <a:stretch/>
        </p:blipFill>
        <p:spPr>
          <a:xfrm>
            <a:off x="4849586" y="421603"/>
            <a:ext cx="6955971" cy="5008230"/>
          </a:xfrm>
          <a:prstGeom prst="rect">
            <a:avLst/>
          </a:prstGeom>
        </p:spPr>
      </p:pic>
      <p:pic>
        <p:nvPicPr>
          <p:cNvPr id="7" name="Picture 6">
            <a:extLst>
              <a:ext uri="{FF2B5EF4-FFF2-40B4-BE49-F238E27FC236}">
                <a16:creationId xmlns:a16="http://schemas.microsoft.com/office/drawing/2014/main" id="{AA5A3BF4-50F8-4837-A2B4-1949FD29F91E}"/>
              </a:ext>
            </a:extLst>
          </p:cNvPr>
          <p:cNvPicPr>
            <a:picLocks noChangeAspect="1"/>
          </p:cNvPicPr>
          <p:nvPr/>
        </p:nvPicPr>
        <p:blipFill rotWithShape="1">
          <a:blip r:embed="rId2"/>
          <a:srcRect l="76557" b="74326"/>
          <a:stretch/>
        </p:blipFill>
        <p:spPr>
          <a:xfrm>
            <a:off x="5515947" y="4684257"/>
            <a:ext cx="2506826" cy="1422629"/>
          </a:xfrm>
          <a:prstGeom prst="rect">
            <a:avLst/>
          </a:prstGeom>
        </p:spPr>
      </p:pic>
    </p:spTree>
    <p:extLst>
      <p:ext uri="{BB962C8B-B14F-4D97-AF65-F5344CB8AC3E}">
        <p14:creationId xmlns:p14="http://schemas.microsoft.com/office/powerpoint/2010/main" val="25022570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8BA148-3DA1-4296-B924-2BBE0135AB8A}"/>
              </a:ext>
            </a:extLst>
          </p:cNvPr>
          <p:cNvSpPr>
            <a:spLocks noGrp="1"/>
          </p:cNvSpPr>
          <p:nvPr>
            <p:ph idx="1"/>
          </p:nvPr>
        </p:nvSpPr>
        <p:spPr>
          <a:xfrm>
            <a:off x="250373" y="396552"/>
            <a:ext cx="6128656" cy="5959798"/>
          </a:xfrm>
        </p:spPr>
        <p:txBody>
          <a:bodyPr>
            <a:normAutofit/>
          </a:bodyPr>
          <a:lstStyle/>
          <a:p>
            <a:pPr algn="just">
              <a:lnSpc>
                <a:spcPct val="100000"/>
              </a:lnSpc>
              <a:spcBef>
                <a:spcPts val="0"/>
              </a:spcBef>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Processes 2.0 and 3.0 perform similar functions in that they both use data input to update data stores. Because updating a data store is a singular logical function, neither of these processes needs to be decomposed further.</a:t>
            </a:r>
          </a:p>
          <a:p>
            <a:pPr marL="0" indent="0" algn="just">
              <a:lnSpc>
                <a:spcPct val="100000"/>
              </a:lnSpc>
              <a:spcBef>
                <a:spcPts val="0"/>
              </a:spcBef>
              <a:buNone/>
            </a:pPr>
            <a:endParaRPr lang="en-US" sz="800" b="0" i="0" u="none" strike="noStrike" baseline="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en-US" sz="100" b="0" i="0" u="none" strike="noStrike" baseline="0" dirty="0">
              <a:latin typeface="Times New Roman" panose="02020603050405020304" pitchFamily="18" charset="0"/>
              <a:cs typeface="Times New Roman" panose="02020603050405020304" pitchFamily="18" charset="0"/>
            </a:endParaRPr>
          </a:p>
          <a:p>
            <a:pPr algn="just">
              <a:lnSpc>
                <a:spcPct val="100000"/>
              </a:lnSpc>
              <a:spcBef>
                <a:spcPts val="0"/>
              </a:spcBef>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Process 4.0, Produce Management Reports, can be decomposed  into at least three subprocesses: </a:t>
            </a:r>
          </a:p>
          <a:p>
            <a:pPr marL="0" indent="0" algn="just">
              <a:lnSpc>
                <a:spcPct val="100000"/>
              </a:lnSpc>
              <a:spcBef>
                <a:spcPts val="0"/>
              </a:spcBef>
              <a:buNone/>
            </a:pPr>
            <a:r>
              <a:rPr lang="en-US" sz="1800" b="0" i="0" u="none" strike="noStrike" baseline="0" dirty="0">
                <a:latin typeface="Times New Roman" panose="02020603050405020304" pitchFamily="18" charset="0"/>
                <a:cs typeface="Times New Roman" panose="02020603050405020304" pitchFamily="18" charset="0"/>
              </a:rPr>
              <a:t>(1) Access Goods Sold and Inventory Data, </a:t>
            </a:r>
          </a:p>
          <a:p>
            <a:pPr marL="0" indent="0" algn="just">
              <a:lnSpc>
                <a:spcPct val="100000"/>
              </a:lnSpc>
              <a:spcBef>
                <a:spcPts val="0"/>
              </a:spcBef>
              <a:buNone/>
            </a:pPr>
            <a:r>
              <a:rPr lang="en-US" sz="1800" dirty="0">
                <a:latin typeface="Times New Roman" panose="02020603050405020304" pitchFamily="18" charset="0"/>
                <a:cs typeface="Times New Roman" panose="02020603050405020304" pitchFamily="18" charset="0"/>
              </a:rPr>
              <a:t>(2) </a:t>
            </a:r>
            <a:r>
              <a:rPr lang="en-US" sz="1800" b="0" i="0" u="none" strike="noStrike" baseline="0" dirty="0">
                <a:latin typeface="Times New Roman" panose="02020603050405020304" pitchFamily="18" charset="0"/>
                <a:cs typeface="Times New Roman" panose="02020603050405020304" pitchFamily="18" charset="0"/>
              </a:rPr>
              <a:t>Aggregate Goods Sold and Inventory Data</a:t>
            </a:r>
          </a:p>
          <a:p>
            <a:pPr marL="0" indent="0" algn="just">
              <a:lnSpc>
                <a:spcPct val="100000"/>
              </a:lnSpc>
              <a:spcBef>
                <a:spcPts val="0"/>
              </a:spcBef>
              <a:buNone/>
            </a:pPr>
            <a:r>
              <a:rPr lang="en-US" sz="1800" b="0" i="0" u="none" strike="noStrike" baseline="0" dirty="0">
                <a:latin typeface="Times New Roman" panose="02020603050405020304" pitchFamily="18" charset="0"/>
                <a:cs typeface="Times New Roman" panose="02020603050405020304" pitchFamily="18" charset="0"/>
              </a:rPr>
              <a:t>(3) Prepare Management Reports. </a:t>
            </a:r>
          </a:p>
          <a:p>
            <a:pPr marL="0" indent="0" algn="just">
              <a:lnSpc>
                <a:spcPct val="100000"/>
              </a:lnSpc>
              <a:spcBef>
                <a:spcPts val="0"/>
              </a:spcBef>
              <a:buNone/>
            </a:pPr>
            <a:endParaRPr lang="en-US" sz="800" b="0" i="0" u="none" strike="noStrike" baseline="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en-US" sz="100" b="0" i="0" u="none" strike="noStrike" baseline="0" dirty="0">
              <a:latin typeface="Times New Roman" panose="02020603050405020304" pitchFamily="18" charset="0"/>
              <a:cs typeface="Times New Roman" panose="02020603050405020304" pitchFamily="18" charset="0"/>
            </a:endParaRPr>
          </a:p>
          <a:p>
            <a:pPr algn="just">
              <a:lnSpc>
                <a:spcPct val="100000"/>
              </a:lnSpc>
              <a:spcBef>
                <a:spcPts val="0"/>
              </a:spcBef>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The decomposition of Process 4.0 is shown in the level-1 diagram </a:t>
            </a:r>
            <a:r>
              <a:rPr lang="tr-TR" sz="1800" b="0" i="0" u="none" strike="noStrike" baseline="0" dirty="0">
                <a:latin typeface="Times New Roman" panose="02020603050405020304" pitchFamily="18" charset="0"/>
                <a:cs typeface="Times New Roman" panose="02020603050405020304" pitchFamily="18" charset="0"/>
              </a:rPr>
              <a:t>of Figure 6-8.</a:t>
            </a:r>
          </a:p>
          <a:p>
            <a:pPr algn="just">
              <a:lnSpc>
                <a:spcPct val="100000"/>
              </a:lnSpc>
              <a:spcBef>
                <a:spcPts val="0"/>
              </a:spcBef>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Each level-1, -2, or -</a:t>
            </a:r>
            <a:r>
              <a:rPr lang="en-US" sz="1800" b="0" i="1" u="none" strike="noStrike" baseline="0" dirty="0">
                <a:latin typeface="Times New Roman" panose="02020603050405020304" pitchFamily="18" charset="0"/>
                <a:cs typeface="Times New Roman" panose="02020603050405020304" pitchFamily="18" charset="0"/>
              </a:rPr>
              <a:t>n </a:t>
            </a:r>
            <a:r>
              <a:rPr lang="en-US" sz="1800" b="0" i="0" u="none" strike="noStrike" baseline="0" dirty="0">
                <a:latin typeface="Times New Roman" panose="02020603050405020304" pitchFamily="18" charset="0"/>
                <a:cs typeface="Times New Roman" panose="02020603050405020304" pitchFamily="18" charset="0"/>
              </a:rPr>
              <a:t>DFD represents one process on a level-(</a:t>
            </a:r>
            <a:r>
              <a:rPr lang="en-US" sz="1800" b="0" i="1" u="none" strike="noStrike" baseline="0" dirty="0">
                <a:latin typeface="Times New Roman" panose="02020603050405020304" pitchFamily="18" charset="0"/>
                <a:cs typeface="Times New Roman" panose="02020603050405020304" pitchFamily="18" charset="0"/>
              </a:rPr>
              <a:t>n</a:t>
            </a:r>
            <a:r>
              <a:rPr lang="en-US" sz="1800" b="0" i="0" u="none" strike="noStrike" baseline="0" dirty="0">
                <a:latin typeface="Times New Roman" panose="02020603050405020304" pitchFamily="18" charset="0"/>
                <a:cs typeface="Times New Roman" panose="02020603050405020304" pitchFamily="18" charset="0"/>
              </a:rPr>
              <a:t>-1) DFD; </a:t>
            </a:r>
          </a:p>
          <a:p>
            <a:pPr algn="just">
              <a:lnSpc>
                <a:spcPct val="100000"/>
              </a:lnSpc>
              <a:spcBef>
                <a:spcPts val="0"/>
              </a:spcBef>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Each</a:t>
            </a:r>
            <a:r>
              <a:rPr lang="en-US" sz="1800" dirty="0">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DFD should be on a separate page. </a:t>
            </a:r>
          </a:p>
          <a:p>
            <a:pPr algn="just">
              <a:lnSpc>
                <a:spcPct val="100000"/>
              </a:lnSpc>
              <a:spcBef>
                <a:spcPts val="0"/>
              </a:spcBef>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N</a:t>
            </a:r>
            <a:r>
              <a:rPr lang="en-US" sz="1800" b="0" i="0" u="none" strike="noStrike" baseline="0" dirty="0">
                <a:latin typeface="Times New Roman" panose="02020603050405020304" pitchFamily="18" charset="0"/>
                <a:cs typeface="Times New Roman" panose="02020603050405020304" pitchFamily="18" charset="0"/>
              </a:rPr>
              <a:t>o DFD should have more than seven processes in it (too</a:t>
            </a:r>
            <a:r>
              <a:rPr lang="en-US" sz="1800" dirty="0">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crowded and difficult to understand)</a:t>
            </a:r>
          </a:p>
          <a:p>
            <a:pPr marL="0" indent="0" algn="just">
              <a:buNone/>
            </a:pPr>
            <a:endParaRPr lang="en-US" sz="1800" b="0" i="0" u="none" strike="noStrike" baseline="0" dirty="0">
              <a:latin typeface="Times New Roman" panose="02020603050405020304" pitchFamily="18" charset="0"/>
              <a:cs typeface="Times New Roman" panose="02020603050405020304" pitchFamily="18" charset="0"/>
            </a:endParaRPr>
          </a:p>
          <a:p>
            <a:pPr marL="0" indent="0" algn="just">
              <a:buNone/>
            </a:pPr>
            <a:endParaRPr lang="tr-TR"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FD092276-3F89-4665-8248-B604C66CB5E7}"/>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D7A0D887-97FA-4C93-A7BC-4F7D79DEAB01}"/>
              </a:ext>
            </a:extLst>
          </p:cNvPr>
          <p:cNvSpPr>
            <a:spLocks noGrp="1"/>
          </p:cNvSpPr>
          <p:nvPr>
            <p:ph type="sldNum" sz="quarter" idx="12"/>
          </p:nvPr>
        </p:nvSpPr>
        <p:spPr/>
        <p:txBody>
          <a:bodyPr/>
          <a:lstStyle/>
          <a:p>
            <a:fld id="{F43085E7-DD81-4654-9295-72AD80DBC430}" type="slidenum">
              <a:rPr lang="tr-TR" smtClean="0"/>
              <a:t>49</a:t>
            </a:fld>
            <a:endParaRPr lang="tr-TR" dirty="0"/>
          </a:p>
        </p:txBody>
      </p:sp>
      <p:pic>
        <p:nvPicPr>
          <p:cNvPr id="6" name="Picture 5">
            <a:extLst>
              <a:ext uri="{FF2B5EF4-FFF2-40B4-BE49-F238E27FC236}">
                <a16:creationId xmlns:a16="http://schemas.microsoft.com/office/drawing/2014/main" id="{D0D1CD22-CF99-47D9-9948-7E3DD2F1CF4D}"/>
              </a:ext>
            </a:extLst>
          </p:cNvPr>
          <p:cNvPicPr>
            <a:picLocks noChangeAspect="1"/>
          </p:cNvPicPr>
          <p:nvPr/>
        </p:nvPicPr>
        <p:blipFill rotWithShape="1">
          <a:blip r:embed="rId2"/>
          <a:srcRect r="31117"/>
          <a:stretch/>
        </p:blipFill>
        <p:spPr>
          <a:xfrm>
            <a:off x="6635657" y="1501335"/>
            <a:ext cx="5411680" cy="3746438"/>
          </a:xfrm>
          <a:prstGeom prst="rect">
            <a:avLst/>
          </a:prstGeom>
        </p:spPr>
      </p:pic>
      <p:pic>
        <p:nvPicPr>
          <p:cNvPr id="7" name="Picture 6">
            <a:extLst>
              <a:ext uri="{FF2B5EF4-FFF2-40B4-BE49-F238E27FC236}">
                <a16:creationId xmlns:a16="http://schemas.microsoft.com/office/drawing/2014/main" id="{B0F5083F-B8A8-41A2-A467-20164F612F9E}"/>
              </a:ext>
            </a:extLst>
          </p:cNvPr>
          <p:cNvPicPr>
            <a:picLocks noChangeAspect="1"/>
          </p:cNvPicPr>
          <p:nvPr/>
        </p:nvPicPr>
        <p:blipFill rotWithShape="1">
          <a:blip r:embed="rId2"/>
          <a:srcRect l="75187" b="70469"/>
          <a:stretch/>
        </p:blipFill>
        <p:spPr>
          <a:xfrm>
            <a:off x="8428651" y="5227999"/>
            <a:ext cx="1825691" cy="1036152"/>
          </a:xfrm>
          <a:prstGeom prst="rect">
            <a:avLst/>
          </a:prstGeom>
        </p:spPr>
      </p:pic>
      <p:pic>
        <p:nvPicPr>
          <p:cNvPr id="8" name="Picture 7">
            <a:extLst>
              <a:ext uri="{FF2B5EF4-FFF2-40B4-BE49-F238E27FC236}">
                <a16:creationId xmlns:a16="http://schemas.microsoft.com/office/drawing/2014/main" id="{FFD76446-61E7-472C-ADF5-3DA08B26D52E}"/>
              </a:ext>
            </a:extLst>
          </p:cNvPr>
          <p:cNvPicPr>
            <a:picLocks noChangeAspect="1"/>
          </p:cNvPicPr>
          <p:nvPr/>
        </p:nvPicPr>
        <p:blipFill>
          <a:blip r:embed="rId3"/>
          <a:stretch>
            <a:fillRect/>
          </a:stretch>
        </p:blipFill>
        <p:spPr>
          <a:xfrm>
            <a:off x="9693145" y="-115404"/>
            <a:ext cx="2276475" cy="20669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68922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7EF488-0B2A-40E8-A23B-0A3D16FA225D}"/>
              </a:ext>
            </a:extLst>
          </p:cNvPr>
          <p:cNvSpPr>
            <a:spLocks noGrp="1"/>
          </p:cNvSpPr>
          <p:nvPr>
            <p:ph idx="1"/>
          </p:nvPr>
        </p:nvSpPr>
        <p:spPr>
          <a:xfrm>
            <a:off x="972717" y="1181100"/>
            <a:ext cx="10246567" cy="4995863"/>
          </a:xfrm>
        </p:spPr>
        <p:txBody>
          <a:bodyPr>
            <a:normAutofit lnSpcReduction="10000"/>
          </a:bodyPr>
          <a:lstStyle/>
          <a:p>
            <a:pPr marL="0" indent="0" algn="just">
              <a:lnSpc>
                <a:spcPct val="100000"/>
              </a:lnSpc>
              <a:spcBef>
                <a:spcPts val="0"/>
              </a:spcBef>
              <a:buNone/>
            </a:pP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00050" indent="-400050" algn="just">
              <a:lnSpc>
                <a:spcPct val="100000"/>
              </a:lnSpc>
              <a:spcBef>
                <a:spcPts val="0"/>
              </a:spcBef>
              <a:spcAft>
                <a:spcPts val="800"/>
              </a:spcAft>
              <a:buFont typeface="+mj-lt"/>
              <a:buAutoNum type="romanLcPeriod"/>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Economic</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0" u="none" strike="noStrike" baseline="0" dirty="0">
                <a:latin typeface="Times New Roman" panose="02020603050405020304" pitchFamily="18" charset="0"/>
                <a:cs typeface="Times New Roman" panose="02020603050405020304" pitchFamily="18" charset="0"/>
              </a:rPr>
              <a:t>cost-benefit analysis</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00050" indent="-400050" algn="just">
              <a:lnSpc>
                <a:spcPct val="100000"/>
              </a:lnSpc>
              <a:spcBef>
                <a:spcPts val="0"/>
              </a:spcBef>
              <a:spcAft>
                <a:spcPts val="800"/>
              </a:spcAft>
              <a:buFont typeface="+mj-lt"/>
              <a:buAutoNum type="romanLcPeriod"/>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Operational</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a:latin typeface="Times New Roman" panose="02020603050405020304" pitchFamily="18" charset="0"/>
                <a:cs typeface="Times New Roman" panose="02020603050405020304" pitchFamily="18" charset="0"/>
              </a:rPr>
              <a:t>Assessment of how a proposed system solves business problems or takes </a:t>
            </a:r>
            <a:r>
              <a:rPr lang="tr-TR" sz="1800" dirty="0">
                <a:latin typeface="Times New Roman" panose="02020603050405020304" pitchFamily="18" charset="0"/>
                <a:cs typeface="Times New Roman" panose="02020603050405020304" pitchFamily="18" charset="0"/>
              </a:rPr>
              <a:t>advantage of opportunities</a:t>
            </a:r>
            <a:endParaRPr lang="en-US" sz="1800" dirty="0">
              <a:latin typeface="Times New Roman" panose="02020603050405020304" pitchFamily="18" charset="0"/>
              <a:cs typeface="Times New Roman" panose="02020603050405020304" pitchFamily="18" charset="0"/>
            </a:endParaRPr>
          </a:p>
          <a:p>
            <a:pPr marL="400050" indent="-400050" algn="just">
              <a:lnSpc>
                <a:spcPct val="100000"/>
              </a:lnSpc>
              <a:spcBef>
                <a:spcPts val="0"/>
              </a:spcBef>
              <a:spcAft>
                <a:spcPts val="800"/>
              </a:spcAft>
              <a:buFont typeface="+mj-lt"/>
              <a:buAutoNum type="romanLcPeriod"/>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Technical</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Assessment of the development</a:t>
            </a:r>
            <a:r>
              <a:rPr lang="en-US" sz="1800" dirty="0">
                <a:latin typeface="Times New Roman" panose="02020603050405020304" pitchFamily="18" charset="0"/>
                <a:cs typeface="Times New Roman" panose="02020603050405020304" pitchFamily="18" charset="0"/>
              </a:rPr>
              <a:t> organization’s ability to construct a </a:t>
            </a:r>
            <a:r>
              <a:rPr lang="tr-TR" sz="1800" dirty="0">
                <a:latin typeface="Times New Roman" panose="02020603050405020304" pitchFamily="18" charset="0"/>
                <a:cs typeface="Times New Roman" panose="02020603050405020304" pitchFamily="18" charset="0"/>
              </a:rPr>
              <a:t>proposed system</a:t>
            </a:r>
            <a:r>
              <a:rPr lang="en-US" sz="1800" dirty="0">
                <a:latin typeface="Times New Roman" panose="02020603050405020304" pitchFamily="18" charset="0"/>
                <a:cs typeface="Times New Roman" panose="02020603050405020304" pitchFamily="18" charset="0"/>
              </a:rPr>
              <a:t> (hardware, software, and operating environments to be used, as well as, system size, complexity, and the group’s experience</a:t>
            </a:r>
          </a:p>
          <a:p>
            <a:pPr marL="400050" indent="-400050" algn="just">
              <a:lnSpc>
                <a:spcPct val="100000"/>
              </a:lnSpc>
              <a:spcBef>
                <a:spcPts val="0"/>
              </a:spcBef>
              <a:spcAft>
                <a:spcPts val="800"/>
              </a:spcAft>
              <a:buFont typeface="+mj-lt"/>
              <a:buAutoNum type="romanLcPeriod"/>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Schedule</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a:latin typeface="Times New Roman" panose="02020603050405020304" pitchFamily="18" charset="0"/>
                <a:cs typeface="Times New Roman" panose="02020603050405020304" pitchFamily="18" charset="0"/>
              </a:rPr>
              <a:t>Assessment of time-frame and project completion dates with respect to </a:t>
            </a:r>
            <a:r>
              <a:rPr lang="tr-TR" sz="1800" dirty="0">
                <a:latin typeface="Times New Roman" panose="02020603050405020304" pitchFamily="18" charset="0"/>
                <a:cs typeface="Times New Roman" panose="02020603050405020304" pitchFamily="18" charset="0"/>
              </a:rPr>
              <a:t>organization constraints for affecting</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change</a:t>
            </a:r>
            <a:endParaRPr lang="en-US" sz="1800" dirty="0">
              <a:latin typeface="Times New Roman" panose="02020603050405020304" pitchFamily="18" charset="0"/>
              <a:cs typeface="Times New Roman" panose="02020603050405020304" pitchFamily="18" charset="0"/>
            </a:endParaRPr>
          </a:p>
          <a:p>
            <a:pPr marL="400050" indent="-400050" algn="just">
              <a:lnSpc>
                <a:spcPct val="100000"/>
              </a:lnSpc>
              <a:spcBef>
                <a:spcPts val="0"/>
              </a:spcBef>
              <a:spcAft>
                <a:spcPts val="800"/>
              </a:spcAft>
              <a:buFont typeface="+mj-lt"/>
              <a:buAutoNum type="romanLcPeriod"/>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Legal and contractual</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a:latin typeface="Times New Roman" panose="02020603050405020304" pitchFamily="18" charset="0"/>
                <a:cs typeface="Times New Roman" panose="02020603050405020304" pitchFamily="18" charset="0"/>
              </a:rPr>
              <a:t>Assessment of legal and contractual </a:t>
            </a:r>
            <a:r>
              <a:rPr lang="tr-TR" sz="1800" dirty="0">
                <a:latin typeface="Times New Roman" panose="02020603050405020304" pitchFamily="18" charset="0"/>
                <a:cs typeface="Times New Roman" panose="02020603050405020304" pitchFamily="18" charset="0"/>
              </a:rPr>
              <a:t>ramifications of new system</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copyright or nondisclosure</a:t>
            </a:r>
            <a:r>
              <a:rPr lang="en-US" sz="1800" dirty="0">
                <a:latin typeface="Times New Roman" panose="02020603050405020304" pitchFamily="18" charset="0"/>
                <a:cs typeface="Times New Roman" panose="02020603050405020304" pitchFamily="18" charset="0"/>
              </a:rPr>
              <a:t> infringements, labor laws, antitrust legislation) </a:t>
            </a:r>
          </a:p>
          <a:p>
            <a:pPr marL="400050" indent="-400050" algn="just">
              <a:lnSpc>
                <a:spcPct val="100000"/>
              </a:lnSpc>
              <a:spcBef>
                <a:spcPts val="0"/>
              </a:spcBef>
              <a:spcAft>
                <a:spcPts val="800"/>
              </a:spcAft>
              <a:buFont typeface="+mj-lt"/>
              <a:buAutoNum type="romanLcPeriod"/>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Political</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Assessment of key stakeholders’ view in </a:t>
            </a:r>
            <a:r>
              <a:rPr lang="tr-TR" sz="1800" dirty="0">
                <a:latin typeface="Times New Roman" panose="02020603050405020304" pitchFamily="18" charset="0"/>
                <a:cs typeface="Times New Roman" panose="02020603050405020304" pitchFamily="18" charset="0"/>
              </a:rPr>
              <a:t>organization toward proposed system</a:t>
            </a:r>
            <a:r>
              <a:rPr lang="en-US" sz="1800" dirty="0">
                <a:latin typeface="Times New Roman" panose="02020603050405020304" pitchFamily="18" charset="0"/>
                <a:cs typeface="Times New Roman" panose="02020603050405020304" pitchFamily="18" charset="0"/>
              </a:rPr>
              <a:t> (may take steps to block, disrupt, or change the project’s intended focus) </a:t>
            </a:r>
          </a:p>
          <a:p>
            <a:pPr marL="0" indent="0" algn="just">
              <a:lnSpc>
                <a:spcPct val="100000"/>
              </a:lnSpc>
              <a:spcBef>
                <a:spcPts val="0"/>
              </a:spcBef>
              <a:spcAft>
                <a:spcPts val="800"/>
              </a:spcAft>
              <a:buNone/>
            </a:pPr>
            <a:endParaRPr lang="en-US" sz="180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tr-TR" sz="1800" dirty="0">
                <a:latin typeface="Times New Roman" panose="02020603050405020304" pitchFamily="18" charset="0"/>
                <a:cs typeface="Times New Roman" panose="02020603050405020304" pitchFamily="18" charset="0"/>
              </a:rPr>
              <a:t>The analysis of these six factors forms the business case that justifies the expenditure of resources on the project. </a:t>
            </a:r>
          </a:p>
          <a:p>
            <a:pPr marL="0" indent="0" algn="just">
              <a:lnSpc>
                <a:spcPct val="100000"/>
              </a:lnSpc>
              <a:spcBef>
                <a:spcPts val="0"/>
              </a:spcBef>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08DDBE95-DBCD-439C-BD50-95E3DC02884A}"/>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0F6E4672-098F-46C1-8495-4B90E531B20A}"/>
              </a:ext>
            </a:extLst>
          </p:cNvPr>
          <p:cNvSpPr>
            <a:spLocks noGrp="1"/>
          </p:cNvSpPr>
          <p:nvPr>
            <p:ph type="sldNum" sz="quarter" idx="12"/>
          </p:nvPr>
        </p:nvSpPr>
        <p:spPr/>
        <p:txBody>
          <a:bodyPr/>
          <a:lstStyle/>
          <a:p>
            <a:fld id="{F43085E7-DD81-4654-9295-72AD80DBC430}" type="slidenum">
              <a:rPr lang="tr-TR" smtClean="0"/>
              <a:t>5</a:t>
            </a:fld>
            <a:endParaRPr lang="tr-TR"/>
          </a:p>
        </p:txBody>
      </p:sp>
      <p:sp>
        <p:nvSpPr>
          <p:cNvPr id="8" name="Title 1">
            <a:extLst>
              <a:ext uri="{FF2B5EF4-FFF2-40B4-BE49-F238E27FC236}">
                <a16:creationId xmlns:a16="http://schemas.microsoft.com/office/drawing/2014/main" id="{E9D6F2F6-7E09-4816-969F-5E0554D35C28}"/>
              </a:ext>
            </a:extLst>
          </p:cNvPr>
          <p:cNvSpPr>
            <a:spLocks noGrp="1"/>
          </p:cNvSpPr>
          <p:nvPr>
            <p:ph type="title"/>
          </p:nvPr>
        </p:nvSpPr>
        <p:spPr>
          <a:xfrm>
            <a:off x="838200" y="365125"/>
            <a:ext cx="10515600" cy="815975"/>
          </a:xfrm>
        </p:spPr>
        <p:txBody>
          <a:bodyPr vert="horz" lIns="91440" tIns="45720" rIns="91440" bIns="45720" rtlCol="0" anchor="ctr">
            <a:normAutofit/>
          </a:bodyPr>
          <a:lstStyle/>
          <a:p>
            <a:r>
              <a:rPr lang="en-US"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 </a:t>
            </a:r>
            <a:r>
              <a:rPr lang="tr-TR"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Assessing Project Feasibility</a:t>
            </a:r>
          </a:p>
        </p:txBody>
      </p:sp>
    </p:spTree>
    <p:extLst>
      <p:ext uri="{BB962C8B-B14F-4D97-AF65-F5344CB8AC3E}">
        <p14:creationId xmlns:p14="http://schemas.microsoft.com/office/powerpoint/2010/main" val="28910994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3D2A4F-8030-464A-86AF-FF27156F0A86}"/>
              </a:ext>
            </a:extLst>
          </p:cNvPr>
          <p:cNvSpPr>
            <a:spLocks noGrp="1"/>
          </p:cNvSpPr>
          <p:nvPr>
            <p:ph idx="1"/>
          </p:nvPr>
        </p:nvSpPr>
        <p:spPr>
          <a:xfrm>
            <a:off x="696683" y="1253331"/>
            <a:ext cx="10515600" cy="1348355"/>
          </a:xfrm>
        </p:spPr>
        <p:txBody>
          <a:bodyPr>
            <a:normAutofit/>
          </a:bodyPr>
          <a:lstStyle/>
          <a:p>
            <a:pPr algn="just">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we examine each of the subprocesses identified in the two level-1 diagrams, one for Process 1.0 and one for Process 4.0. </a:t>
            </a:r>
          </a:p>
          <a:p>
            <a:pPr algn="just">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For example, if we decided to further decompose Process 4.3 in Figure 6-8, we would create a diagram that looks something like Figure 6-9 (level-2 DFD).</a:t>
            </a:r>
          </a:p>
          <a:p>
            <a:pPr algn="just">
              <a:buFont typeface="Wingdings" panose="05000000000000000000" pitchFamily="2" charset="2"/>
              <a:buChar char="§"/>
            </a:pPr>
            <a:endParaRPr lang="tr-TR"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B0E3C21-654A-4230-95CD-BF5F87F9D47D}"/>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7FFBD703-BF5C-442F-A205-34F3D6096CB8}"/>
              </a:ext>
            </a:extLst>
          </p:cNvPr>
          <p:cNvSpPr>
            <a:spLocks noGrp="1"/>
          </p:cNvSpPr>
          <p:nvPr>
            <p:ph type="sldNum" sz="quarter" idx="12"/>
          </p:nvPr>
        </p:nvSpPr>
        <p:spPr/>
        <p:txBody>
          <a:bodyPr/>
          <a:lstStyle/>
          <a:p>
            <a:fld id="{F43085E7-DD81-4654-9295-72AD80DBC430}" type="slidenum">
              <a:rPr lang="tr-TR" smtClean="0"/>
              <a:t>50</a:t>
            </a:fld>
            <a:endParaRPr lang="tr-TR"/>
          </a:p>
        </p:txBody>
      </p:sp>
      <p:sp>
        <p:nvSpPr>
          <p:cNvPr id="6" name="TextBox 5">
            <a:extLst>
              <a:ext uri="{FF2B5EF4-FFF2-40B4-BE49-F238E27FC236}">
                <a16:creationId xmlns:a16="http://schemas.microsoft.com/office/drawing/2014/main" id="{285E7D30-8A4B-4081-BF75-DBE9C7FA5EBD}"/>
              </a:ext>
            </a:extLst>
          </p:cNvPr>
          <p:cNvSpPr txBox="1"/>
          <p:nvPr/>
        </p:nvSpPr>
        <p:spPr>
          <a:xfrm>
            <a:off x="696683" y="501649"/>
            <a:ext cx="10831288" cy="707886"/>
          </a:xfrm>
          <a:prstGeom prst="rect">
            <a:avLst/>
          </a:prstGeom>
          <a:noFill/>
        </p:spPr>
        <p:txBody>
          <a:bodyPr wrap="square" rtlCol="0">
            <a:spAutoFit/>
          </a:bodyPr>
          <a:lstStyle/>
          <a:p>
            <a:pPr marL="285750" indent="-285750">
              <a:buFont typeface="Wingdings" panose="05000000000000000000" pitchFamily="2" charset="2"/>
              <a:buChar char="v"/>
            </a:pPr>
            <a:r>
              <a:rPr lang="en-US" sz="2000" b="1" dirty="0">
                <a:solidFill>
                  <a:schemeClr val="accent1">
                    <a:lumMod val="75000"/>
                  </a:schemeClr>
                </a:solidFill>
                <a:latin typeface="Times New Roman" panose="02020603050405020304" pitchFamily="18" charset="0"/>
                <a:cs typeface="Times New Roman" panose="02020603050405020304" pitchFamily="18" charset="0"/>
              </a:rPr>
              <a:t>Level- 2 DFDs : Decomposition of level-1 DFDs for Hoosier Burger’s food-ordering system </a:t>
            </a:r>
          </a:p>
          <a:p>
            <a:pPr marL="285750" indent="-285750">
              <a:buFont typeface="Wingdings" panose="05000000000000000000" pitchFamily="2" charset="2"/>
              <a:buChar char="v"/>
            </a:pPr>
            <a:endParaRPr lang="tr-TR" sz="2000" dirty="0"/>
          </a:p>
        </p:txBody>
      </p:sp>
      <p:pic>
        <p:nvPicPr>
          <p:cNvPr id="7" name="Picture 6">
            <a:extLst>
              <a:ext uri="{FF2B5EF4-FFF2-40B4-BE49-F238E27FC236}">
                <a16:creationId xmlns:a16="http://schemas.microsoft.com/office/drawing/2014/main" id="{2A543BA3-F05A-4442-AFBE-DD9C582E2F1A}"/>
              </a:ext>
            </a:extLst>
          </p:cNvPr>
          <p:cNvPicPr>
            <a:picLocks noChangeAspect="1"/>
          </p:cNvPicPr>
          <p:nvPr/>
        </p:nvPicPr>
        <p:blipFill>
          <a:blip r:embed="rId2"/>
          <a:stretch>
            <a:fillRect/>
          </a:stretch>
        </p:blipFill>
        <p:spPr>
          <a:xfrm>
            <a:off x="281181" y="3092734"/>
            <a:ext cx="9225060" cy="2893823"/>
          </a:xfrm>
          <a:prstGeom prst="rect">
            <a:avLst/>
          </a:prstGeom>
        </p:spPr>
      </p:pic>
      <p:pic>
        <p:nvPicPr>
          <p:cNvPr id="8" name="Picture 7">
            <a:extLst>
              <a:ext uri="{FF2B5EF4-FFF2-40B4-BE49-F238E27FC236}">
                <a16:creationId xmlns:a16="http://schemas.microsoft.com/office/drawing/2014/main" id="{17E2809B-FDF2-4AC7-9FB5-74532F97FA2C}"/>
              </a:ext>
            </a:extLst>
          </p:cNvPr>
          <p:cNvPicPr>
            <a:picLocks noChangeAspect="1"/>
          </p:cNvPicPr>
          <p:nvPr/>
        </p:nvPicPr>
        <p:blipFill>
          <a:blip r:embed="rId3"/>
          <a:stretch>
            <a:fillRect/>
          </a:stretch>
        </p:blipFill>
        <p:spPr>
          <a:xfrm>
            <a:off x="7528151" y="2543942"/>
            <a:ext cx="4581525" cy="10858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7960144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29D6FBF-4AFC-41D3-80F2-409E7AD4D961}"/>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7904C8AF-2BDF-4D1F-8135-17EB533567DB}"/>
              </a:ext>
            </a:extLst>
          </p:cNvPr>
          <p:cNvSpPr>
            <a:spLocks noGrp="1"/>
          </p:cNvSpPr>
          <p:nvPr>
            <p:ph type="sldNum" sz="quarter" idx="12"/>
          </p:nvPr>
        </p:nvSpPr>
        <p:spPr/>
        <p:txBody>
          <a:bodyPr/>
          <a:lstStyle/>
          <a:p>
            <a:fld id="{F43085E7-DD81-4654-9295-72AD80DBC430}" type="slidenum">
              <a:rPr lang="tr-TR" smtClean="0"/>
              <a:t>51</a:t>
            </a:fld>
            <a:endParaRPr lang="tr-TR"/>
          </a:p>
        </p:txBody>
      </p:sp>
      <p:pic>
        <p:nvPicPr>
          <p:cNvPr id="6" name="Picture 5">
            <a:extLst>
              <a:ext uri="{FF2B5EF4-FFF2-40B4-BE49-F238E27FC236}">
                <a16:creationId xmlns:a16="http://schemas.microsoft.com/office/drawing/2014/main" id="{BFB1EF3E-DD00-4D4A-8455-3AC709CCC2AC}"/>
              </a:ext>
            </a:extLst>
          </p:cNvPr>
          <p:cNvPicPr>
            <a:picLocks noChangeAspect="1"/>
          </p:cNvPicPr>
          <p:nvPr/>
        </p:nvPicPr>
        <p:blipFill rotWithShape="1">
          <a:blip r:embed="rId2"/>
          <a:srcRect l="38268"/>
          <a:stretch/>
        </p:blipFill>
        <p:spPr>
          <a:xfrm>
            <a:off x="580177" y="1931116"/>
            <a:ext cx="3681943" cy="2995768"/>
          </a:xfrm>
          <a:prstGeom prst="rect">
            <a:avLst/>
          </a:prstGeom>
        </p:spPr>
      </p:pic>
      <p:pic>
        <p:nvPicPr>
          <p:cNvPr id="7" name="Picture 6">
            <a:extLst>
              <a:ext uri="{FF2B5EF4-FFF2-40B4-BE49-F238E27FC236}">
                <a16:creationId xmlns:a16="http://schemas.microsoft.com/office/drawing/2014/main" id="{C238775C-D54A-4417-9144-5ED1B2A2834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668927" y="243840"/>
            <a:ext cx="5427909" cy="5504120"/>
          </a:xfrm>
          <a:prstGeom prst="rect">
            <a:avLst/>
          </a:prstGeom>
        </p:spPr>
      </p:pic>
      <p:sp>
        <p:nvSpPr>
          <p:cNvPr id="8" name="Freeform: Shape 7">
            <a:extLst>
              <a:ext uri="{FF2B5EF4-FFF2-40B4-BE49-F238E27FC236}">
                <a16:creationId xmlns:a16="http://schemas.microsoft.com/office/drawing/2014/main" id="{227FF654-52AA-42DF-8D7A-D2BE3594421F}"/>
              </a:ext>
            </a:extLst>
          </p:cNvPr>
          <p:cNvSpPr/>
          <p:nvPr/>
        </p:nvSpPr>
        <p:spPr>
          <a:xfrm>
            <a:off x="5334000" y="243840"/>
            <a:ext cx="6097765" cy="4267200"/>
          </a:xfrm>
          <a:custGeom>
            <a:avLst/>
            <a:gdLst>
              <a:gd name="connsiteX0" fmla="*/ 3576320 w 6097765"/>
              <a:gd name="connsiteY0" fmla="*/ 4175760 h 4267200"/>
              <a:gd name="connsiteX1" fmla="*/ 3505200 w 6097765"/>
              <a:gd name="connsiteY1" fmla="*/ 4185920 h 4267200"/>
              <a:gd name="connsiteX2" fmla="*/ 3434080 w 6097765"/>
              <a:gd name="connsiteY2" fmla="*/ 4206240 h 4267200"/>
              <a:gd name="connsiteX3" fmla="*/ 3352800 w 6097765"/>
              <a:gd name="connsiteY3" fmla="*/ 4226560 h 4267200"/>
              <a:gd name="connsiteX4" fmla="*/ 3291840 w 6097765"/>
              <a:gd name="connsiteY4" fmla="*/ 4246880 h 4267200"/>
              <a:gd name="connsiteX5" fmla="*/ 3139440 w 6097765"/>
              <a:gd name="connsiteY5" fmla="*/ 4267200 h 4267200"/>
              <a:gd name="connsiteX6" fmla="*/ 2600960 w 6097765"/>
              <a:gd name="connsiteY6" fmla="*/ 4246880 h 4267200"/>
              <a:gd name="connsiteX7" fmla="*/ 2509520 w 6097765"/>
              <a:gd name="connsiteY7" fmla="*/ 4236720 h 4267200"/>
              <a:gd name="connsiteX8" fmla="*/ 2468880 w 6097765"/>
              <a:gd name="connsiteY8" fmla="*/ 4226560 h 4267200"/>
              <a:gd name="connsiteX9" fmla="*/ 2326640 w 6097765"/>
              <a:gd name="connsiteY9" fmla="*/ 4206240 h 4267200"/>
              <a:gd name="connsiteX10" fmla="*/ 2184400 w 6097765"/>
              <a:gd name="connsiteY10" fmla="*/ 4185920 h 4267200"/>
              <a:gd name="connsiteX11" fmla="*/ 2123440 w 6097765"/>
              <a:gd name="connsiteY11" fmla="*/ 4165600 h 4267200"/>
              <a:gd name="connsiteX12" fmla="*/ 2062480 w 6097765"/>
              <a:gd name="connsiteY12" fmla="*/ 4155440 h 4267200"/>
              <a:gd name="connsiteX13" fmla="*/ 2011680 w 6097765"/>
              <a:gd name="connsiteY13" fmla="*/ 4145280 h 4267200"/>
              <a:gd name="connsiteX14" fmla="*/ 1940560 w 6097765"/>
              <a:gd name="connsiteY14" fmla="*/ 4135120 h 4267200"/>
              <a:gd name="connsiteX15" fmla="*/ 1879600 w 6097765"/>
              <a:gd name="connsiteY15" fmla="*/ 4114800 h 4267200"/>
              <a:gd name="connsiteX16" fmla="*/ 1849120 w 6097765"/>
              <a:gd name="connsiteY16" fmla="*/ 4104640 h 4267200"/>
              <a:gd name="connsiteX17" fmla="*/ 1737360 w 6097765"/>
              <a:gd name="connsiteY17" fmla="*/ 4084320 h 4267200"/>
              <a:gd name="connsiteX18" fmla="*/ 1706880 w 6097765"/>
              <a:gd name="connsiteY18" fmla="*/ 4074160 h 4267200"/>
              <a:gd name="connsiteX19" fmla="*/ 1656080 w 6097765"/>
              <a:gd name="connsiteY19" fmla="*/ 4064000 h 4267200"/>
              <a:gd name="connsiteX20" fmla="*/ 1574800 w 6097765"/>
              <a:gd name="connsiteY20" fmla="*/ 4043680 h 4267200"/>
              <a:gd name="connsiteX21" fmla="*/ 1473200 w 6097765"/>
              <a:gd name="connsiteY21" fmla="*/ 4013200 h 4267200"/>
              <a:gd name="connsiteX22" fmla="*/ 1442720 w 6097765"/>
              <a:gd name="connsiteY22" fmla="*/ 4003040 h 4267200"/>
              <a:gd name="connsiteX23" fmla="*/ 1412240 w 6097765"/>
              <a:gd name="connsiteY23" fmla="*/ 3992880 h 4267200"/>
              <a:gd name="connsiteX24" fmla="*/ 1330960 w 6097765"/>
              <a:gd name="connsiteY24" fmla="*/ 3972560 h 4267200"/>
              <a:gd name="connsiteX25" fmla="*/ 1239520 w 6097765"/>
              <a:gd name="connsiteY25" fmla="*/ 3952240 h 4267200"/>
              <a:gd name="connsiteX26" fmla="*/ 1188720 w 6097765"/>
              <a:gd name="connsiteY26" fmla="*/ 3931920 h 4267200"/>
              <a:gd name="connsiteX27" fmla="*/ 1158240 w 6097765"/>
              <a:gd name="connsiteY27" fmla="*/ 3911600 h 4267200"/>
              <a:gd name="connsiteX28" fmla="*/ 1117600 w 6097765"/>
              <a:gd name="connsiteY28" fmla="*/ 3901440 h 4267200"/>
              <a:gd name="connsiteX29" fmla="*/ 1076960 w 6097765"/>
              <a:gd name="connsiteY29" fmla="*/ 3881120 h 4267200"/>
              <a:gd name="connsiteX30" fmla="*/ 1046480 w 6097765"/>
              <a:gd name="connsiteY30" fmla="*/ 3870960 h 4267200"/>
              <a:gd name="connsiteX31" fmla="*/ 965200 w 6097765"/>
              <a:gd name="connsiteY31" fmla="*/ 3840480 h 4267200"/>
              <a:gd name="connsiteX32" fmla="*/ 934720 w 6097765"/>
              <a:gd name="connsiteY32" fmla="*/ 3820160 h 4267200"/>
              <a:gd name="connsiteX33" fmla="*/ 904240 w 6097765"/>
              <a:gd name="connsiteY33" fmla="*/ 3810000 h 4267200"/>
              <a:gd name="connsiteX34" fmla="*/ 853440 w 6097765"/>
              <a:gd name="connsiteY34" fmla="*/ 3789680 h 4267200"/>
              <a:gd name="connsiteX35" fmla="*/ 822960 w 6097765"/>
              <a:gd name="connsiteY35" fmla="*/ 3779520 h 4267200"/>
              <a:gd name="connsiteX36" fmla="*/ 792480 w 6097765"/>
              <a:gd name="connsiteY36" fmla="*/ 3759200 h 4267200"/>
              <a:gd name="connsiteX37" fmla="*/ 741680 w 6097765"/>
              <a:gd name="connsiteY37" fmla="*/ 3738880 h 4267200"/>
              <a:gd name="connsiteX38" fmla="*/ 711200 w 6097765"/>
              <a:gd name="connsiteY38" fmla="*/ 3728720 h 4267200"/>
              <a:gd name="connsiteX39" fmla="*/ 650240 w 6097765"/>
              <a:gd name="connsiteY39" fmla="*/ 3677920 h 4267200"/>
              <a:gd name="connsiteX40" fmla="*/ 619760 w 6097765"/>
              <a:gd name="connsiteY40" fmla="*/ 3657600 h 4267200"/>
              <a:gd name="connsiteX41" fmla="*/ 558800 w 6097765"/>
              <a:gd name="connsiteY41" fmla="*/ 3606800 h 4267200"/>
              <a:gd name="connsiteX42" fmla="*/ 508000 w 6097765"/>
              <a:gd name="connsiteY42" fmla="*/ 3556000 h 4267200"/>
              <a:gd name="connsiteX43" fmla="*/ 477520 w 6097765"/>
              <a:gd name="connsiteY43" fmla="*/ 3515360 h 4267200"/>
              <a:gd name="connsiteX44" fmla="*/ 457200 w 6097765"/>
              <a:gd name="connsiteY44" fmla="*/ 3484880 h 4267200"/>
              <a:gd name="connsiteX45" fmla="*/ 447040 w 6097765"/>
              <a:gd name="connsiteY45" fmla="*/ 3454400 h 4267200"/>
              <a:gd name="connsiteX46" fmla="*/ 416560 w 6097765"/>
              <a:gd name="connsiteY46" fmla="*/ 3434080 h 4267200"/>
              <a:gd name="connsiteX47" fmla="*/ 375920 w 6097765"/>
              <a:gd name="connsiteY47" fmla="*/ 3362960 h 4267200"/>
              <a:gd name="connsiteX48" fmla="*/ 355600 w 6097765"/>
              <a:gd name="connsiteY48" fmla="*/ 3302000 h 4267200"/>
              <a:gd name="connsiteX49" fmla="*/ 325120 w 6097765"/>
              <a:gd name="connsiteY49" fmla="*/ 3261360 h 4267200"/>
              <a:gd name="connsiteX50" fmla="*/ 284480 w 6097765"/>
              <a:gd name="connsiteY50" fmla="*/ 3200400 h 4267200"/>
              <a:gd name="connsiteX51" fmla="*/ 223520 w 6097765"/>
              <a:gd name="connsiteY51" fmla="*/ 3159760 h 4267200"/>
              <a:gd name="connsiteX52" fmla="*/ 203200 w 6097765"/>
              <a:gd name="connsiteY52" fmla="*/ 3098800 h 4267200"/>
              <a:gd name="connsiteX53" fmla="*/ 162560 w 6097765"/>
              <a:gd name="connsiteY53" fmla="*/ 3027680 h 4267200"/>
              <a:gd name="connsiteX54" fmla="*/ 152400 w 6097765"/>
              <a:gd name="connsiteY54" fmla="*/ 2987040 h 4267200"/>
              <a:gd name="connsiteX55" fmla="*/ 142240 w 6097765"/>
              <a:gd name="connsiteY55" fmla="*/ 2956560 h 4267200"/>
              <a:gd name="connsiteX56" fmla="*/ 111760 w 6097765"/>
              <a:gd name="connsiteY56" fmla="*/ 2854960 h 4267200"/>
              <a:gd name="connsiteX57" fmla="*/ 91440 w 6097765"/>
              <a:gd name="connsiteY57" fmla="*/ 2814320 h 4267200"/>
              <a:gd name="connsiteX58" fmla="*/ 71120 w 6097765"/>
              <a:gd name="connsiteY58" fmla="*/ 2712720 h 4267200"/>
              <a:gd name="connsiteX59" fmla="*/ 50800 w 6097765"/>
              <a:gd name="connsiteY59" fmla="*/ 2651760 h 4267200"/>
              <a:gd name="connsiteX60" fmla="*/ 40640 w 6097765"/>
              <a:gd name="connsiteY60" fmla="*/ 2611120 h 4267200"/>
              <a:gd name="connsiteX61" fmla="*/ 30480 w 6097765"/>
              <a:gd name="connsiteY61" fmla="*/ 2580640 h 4267200"/>
              <a:gd name="connsiteX62" fmla="*/ 0 w 6097765"/>
              <a:gd name="connsiteY62" fmla="*/ 2468880 h 4267200"/>
              <a:gd name="connsiteX63" fmla="*/ 10160 w 6097765"/>
              <a:gd name="connsiteY63" fmla="*/ 2092960 h 4267200"/>
              <a:gd name="connsiteX64" fmla="*/ 30480 w 6097765"/>
              <a:gd name="connsiteY64" fmla="*/ 2011680 h 4267200"/>
              <a:gd name="connsiteX65" fmla="*/ 40640 w 6097765"/>
              <a:gd name="connsiteY65" fmla="*/ 1940560 h 4267200"/>
              <a:gd name="connsiteX66" fmla="*/ 60960 w 6097765"/>
              <a:gd name="connsiteY66" fmla="*/ 1767840 h 4267200"/>
              <a:gd name="connsiteX67" fmla="*/ 81280 w 6097765"/>
              <a:gd name="connsiteY67" fmla="*/ 1737360 h 4267200"/>
              <a:gd name="connsiteX68" fmla="*/ 132080 w 6097765"/>
              <a:gd name="connsiteY68" fmla="*/ 1645920 h 4267200"/>
              <a:gd name="connsiteX69" fmla="*/ 152400 w 6097765"/>
              <a:gd name="connsiteY69" fmla="*/ 1615440 h 4267200"/>
              <a:gd name="connsiteX70" fmla="*/ 182880 w 6097765"/>
              <a:gd name="connsiteY70" fmla="*/ 1605280 h 4267200"/>
              <a:gd name="connsiteX71" fmla="*/ 203200 w 6097765"/>
              <a:gd name="connsiteY71" fmla="*/ 1574800 h 4267200"/>
              <a:gd name="connsiteX72" fmla="*/ 264160 w 6097765"/>
              <a:gd name="connsiteY72" fmla="*/ 1544320 h 4267200"/>
              <a:gd name="connsiteX73" fmla="*/ 294640 w 6097765"/>
              <a:gd name="connsiteY73" fmla="*/ 1524000 h 4267200"/>
              <a:gd name="connsiteX74" fmla="*/ 325120 w 6097765"/>
              <a:gd name="connsiteY74" fmla="*/ 1513840 h 4267200"/>
              <a:gd name="connsiteX75" fmla="*/ 365760 w 6097765"/>
              <a:gd name="connsiteY75" fmla="*/ 1493520 h 4267200"/>
              <a:gd name="connsiteX76" fmla="*/ 426720 w 6097765"/>
              <a:gd name="connsiteY76" fmla="*/ 1452880 h 4267200"/>
              <a:gd name="connsiteX77" fmla="*/ 579120 w 6097765"/>
              <a:gd name="connsiteY77" fmla="*/ 1402080 h 4267200"/>
              <a:gd name="connsiteX78" fmla="*/ 640080 w 6097765"/>
              <a:gd name="connsiteY78" fmla="*/ 1371600 h 4267200"/>
              <a:gd name="connsiteX79" fmla="*/ 701040 w 6097765"/>
              <a:gd name="connsiteY79" fmla="*/ 1351280 h 4267200"/>
              <a:gd name="connsiteX80" fmla="*/ 762000 w 6097765"/>
              <a:gd name="connsiteY80" fmla="*/ 1330960 h 4267200"/>
              <a:gd name="connsiteX81" fmla="*/ 792480 w 6097765"/>
              <a:gd name="connsiteY81" fmla="*/ 1320800 h 4267200"/>
              <a:gd name="connsiteX82" fmla="*/ 822960 w 6097765"/>
              <a:gd name="connsiteY82" fmla="*/ 1310640 h 4267200"/>
              <a:gd name="connsiteX83" fmla="*/ 853440 w 6097765"/>
              <a:gd name="connsiteY83" fmla="*/ 1290320 h 4267200"/>
              <a:gd name="connsiteX84" fmla="*/ 914400 w 6097765"/>
              <a:gd name="connsiteY84" fmla="*/ 1270000 h 4267200"/>
              <a:gd name="connsiteX85" fmla="*/ 975360 w 6097765"/>
              <a:gd name="connsiteY85" fmla="*/ 1239520 h 4267200"/>
              <a:gd name="connsiteX86" fmla="*/ 1005840 w 6097765"/>
              <a:gd name="connsiteY86" fmla="*/ 1219200 h 4267200"/>
              <a:gd name="connsiteX87" fmla="*/ 1046480 w 6097765"/>
              <a:gd name="connsiteY87" fmla="*/ 1209040 h 4267200"/>
              <a:gd name="connsiteX88" fmla="*/ 1107440 w 6097765"/>
              <a:gd name="connsiteY88" fmla="*/ 1188720 h 4267200"/>
              <a:gd name="connsiteX89" fmla="*/ 1168400 w 6097765"/>
              <a:gd name="connsiteY89" fmla="*/ 1168400 h 4267200"/>
              <a:gd name="connsiteX90" fmla="*/ 1198880 w 6097765"/>
              <a:gd name="connsiteY90" fmla="*/ 1158240 h 4267200"/>
              <a:gd name="connsiteX91" fmla="*/ 1229360 w 6097765"/>
              <a:gd name="connsiteY91" fmla="*/ 1148080 h 4267200"/>
              <a:gd name="connsiteX92" fmla="*/ 1280160 w 6097765"/>
              <a:gd name="connsiteY92" fmla="*/ 1137920 h 4267200"/>
              <a:gd name="connsiteX93" fmla="*/ 1341120 w 6097765"/>
              <a:gd name="connsiteY93" fmla="*/ 1117600 h 4267200"/>
              <a:gd name="connsiteX94" fmla="*/ 1371600 w 6097765"/>
              <a:gd name="connsiteY94" fmla="*/ 1107440 h 4267200"/>
              <a:gd name="connsiteX95" fmla="*/ 1402080 w 6097765"/>
              <a:gd name="connsiteY95" fmla="*/ 1097280 h 4267200"/>
              <a:gd name="connsiteX96" fmla="*/ 1442720 w 6097765"/>
              <a:gd name="connsiteY96" fmla="*/ 1087120 h 4267200"/>
              <a:gd name="connsiteX97" fmla="*/ 1503680 w 6097765"/>
              <a:gd name="connsiteY97" fmla="*/ 1056640 h 4267200"/>
              <a:gd name="connsiteX98" fmla="*/ 1625600 w 6097765"/>
              <a:gd name="connsiteY98" fmla="*/ 995680 h 4267200"/>
              <a:gd name="connsiteX99" fmla="*/ 1656080 w 6097765"/>
              <a:gd name="connsiteY99" fmla="*/ 985520 h 4267200"/>
              <a:gd name="connsiteX100" fmla="*/ 1686560 w 6097765"/>
              <a:gd name="connsiteY100" fmla="*/ 965200 h 4267200"/>
              <a:gd name="connsiteX101" fmla="*/ 2133600 w 6097765"/>
              <a:gd name="connsiteY101" fmla="*/ 955040 h 4267200"/>
              <a:gd name="connsiteX102" fmla="*/ 2235200 w 6097765"/>
              <a:gd name="connsiteY102" fmla="*/ 934720 h 4267200"/>
              <a:gd name="connsiteX103" fmla="*/ 2296160 w 6097765"/>
              <a:gd name="connsiteY103" fmla="*/ 914400 h 4267200"/>
              <a:gd name="connsiteX104" fmla="*/ 2367280 w 6097765"/>
              <a:gd name="connsiteY104" fmla="*/ 894080 h 4267200"/>
              <a:gd name="connsiteX105" fmla="*/ 2397760 w 6097765"/>
              <a:gd name="connsiteY105" fmla="*/ 863600 h 4267200"/>
              <a:gd name="connsiteX106" fmla="*/ 2428240 w 6097765"/>
              <a:gd name="connsiteY106" fmla="*/ 853440 h 4267200"/>
              <a:gd name="connsiteX107" fmla="*/ 2458720 w 6097765"/>
              <a:gd name="connsiteY107" fmla="*/ 833120 h 4267200"/>
              <a:gd name="connsiteX108" fmla="*/ 2468880 w 6097765"/>
              <a:gd name="connsiteY108" fmla="*/ 802640 h 4267200"/>
              <a:gd name="connsiteX109" fmla="*/ 2509520 w 6097765"/>
              <a:gd name="connsiteY109" fmla="*/ 741680 h 4267200"/>
              <a:gd name="connsiteX110" fmla="*/ 2529840 w 6097765"/>
              <a:gd name="connsiteY110" fmla="*/ 680720 h 4267200"/>
              <a:gd name="connsiteX111" fmla="*/ 2550160 w 6097765"/>
              <a:gd name="connsiteY111" fmla="*/ 386080 h 4267200"/>
              <a:gd name="connsiteX112" fmla="*/ 2560320 w 6097765"/>
              <a:gd name="connsiteY112" fmla="*/ 355600 h 4267200"/>
              <a:gd name="connsiteX113" fmla="*/ 2570480 w 6097765"/>
              <a:gd name="connsiteY113" fmla="*/ 314960 h 4267200"/>
              <a:gd name="connsiteX114" fmla="*/ 2590800 w 6097765"/>
              <a:gd name="connsiteY114" fmla="*/ 284480 h 4267200"/>
              <a:gd name="connsiteX115" fmla="*/ 2611120 w 6097765"/>
              <a:gd name="connsiteY115" fmla="*/ 243840 h 4267200"/>
              <a:gd name="connsiteX116" fmla="*/ 2641600 w 6097765"/>
              <a:gd name="connsiteY116" fmla="*/ 213360 h 4267200"/>
              <a:gd name="connsiteX117" fmla="*/ 2661920 w 6097765"/>
              <a:gd name="connsiteY117" fmla="*/ 182880 h 4267200"/>
              <a:gd name="connsiteX118" fmla="*/ 2753360 w 6097765"/>
              <a:gd name="connsiteY118" fmla="*/ 111760 h 4267200"/>
              <a:gd name="connsiteX119" fmla="*/ 2783840 w 6097765"/>
              <a:gd name="connsiteY119" fmla="*/ 91440 h 4267200"/>
              <a:gd name="connsiteX120" fmla="*/ 2844800 w 6097765"/>
              <a:gd name="connsiteY120" fmla="*/ 71120 h 4267200"/>
              <a:gd name="connsiteX121" fmla="*/ 2875280 w 6097765"/>
              <a:gd name="connsiteY121" fmla="*/ 60960 h 4267200"/>
              <a:gd name="connsiteX122" fmla="*/ 2966720 w 6097765"/>
              <a:gd name="connsiteY122" fmla="*/ 20320 h 4267200"/>
              <a:gd name="connsiteX123" fmla="*/ 3027680 w 6097765"/>
              <a:gd name="connsiteY123" fmla="*/ 0 h 4267200"/>
              <a:gd name="connsiteX124" fmla="*/ 3078480 w 6097765"/>
              <a:gd name="connsiteY124" fmla="*/ 10160 h 4267200"/>
              <a:gd name="connsiteX125" fmla="*/ 3139440 w 6097765"/>
              <a:gd name="connsiteY125" fmla="*/ 30480 h 4267200"/>
              <a:gd name="connsiteX126" fmla="*/ 3180080 w 6097765"/>
              <a:gd name="connsiteY126" fmla="*/ 40640 h 4267200"/>
              <a:gd name="connsiteX127" fmla="*/ 3241040 w 6097765"/>
              <a:gd name="connsiteY127" fmla="*/ 50800 h 4267200"/>
              <a:gd name="connsiteX128" fmla="*/ 3302000 w 6097765"/>
              <a:gd name="connsiteY128" fmla="*/ 71120 h 4267200"/>
              <a:gd name="connsiteX129" fmla="*/ 3373120 w 6097765"/>
              <a:gd name="connsiteY129" fmla="*/ 91440 h 4267200"/>
              <a:gd name="connsiteX130" fmla="*/ 3413760 w 6097765"/>
              <a:gd name="connsiteY130" fmla="*/ 101600 h 4267200"/>
              <a:gd name="connsiteX131" fmla="*/ 3474720 w 6097765"/>
              <a:gd name="connsiteY131" fmla="*/ 121920 h 4267200"/>
              <a:gd name="connsiteX132" fmla="*/ 3505200 w 6097765"/>
              <a:gd name="connsiteY132" fmla="*/ 132080 h 4267200"/>
              <a:gd name="connsiteX133" fmla="*/ 3566160 w 6097765"/>
              <a:gd name="connsiteY133" fmla="*/ 172720 h 4267200"/>
              <a:gd name="connsiteX134" fmla="*/ 3596640 w 6097765"/>
              <a:gd name="connsiteY134" fmla="*/ 193040 h 4267200"/>
              <a:gd name="connsiteX135" fmla="*/ 3606800 w 6097765"/>
              <a:gd name="connsiteY135" fmla="*/ 223520 h 4267200"/>
              <a:gd name="connsiteX136" fmla="*/ 3627120 w 6097765"/>
              <a:gd name="connsiteY136" fmla="*/ 254000 h 4267200"/>
              <a:gd name="connsiteX137" fmla="*/ 3637280 w 6097765"/>
              <a:gd name="connsiteY137" fmla="*/ 1056640 h 4267200"/>
              <a:gd name="connsiteX138" fmla="*/ 3677920 w 6097765"/>
              <a:gd name="connsiteY138" fmla="*/ 1148080 h 4267200"/>
              <a:gd name="connsiteX139" fmla="*/ 3708400 w 6097765"/>
              <a:gd name="connsiteY139" fmla="*/ 1168400 h 4267200"/>
              <a:gd name="connsiteX140" fmla="*/ 3738880 w 6097765"/>
              <a:gd name="connsiteY140" fmla="*/ 1178560 h 4267200"/>
              <a:gd name="connsiteX141" fmla="*/ 3769360 w 6097765"/>
              <a:gd name="connsiteY141" fmla="*/ 1198880 h 4267200"/>
              <a:gd name="connsiteX142" fmla="*/ 3830320 w 6097765"/>
              <a:gd name="connsiteY142" fmla="*/ 1219200 h 4267200"/>
              <a:gd name="connsiteX143" fmla="*/ 3921760 w 6097765"/>
              <a:gd name="connsiteY143" fmla="*/ 1249680 h 4267200"/>
              <a:gd name="connsiteX144" fmla="*/ 3952240 w 6097765"/>
              <a:gd name="connsiteY144" fmla="*/ 1259840 h 4267200"/>
              <a:gd name="connsiteX145" fmla="*/ 3982720 w 6097765"/>
              <a:gd name="connsiteY145" fmla="*/ 1270000 h 4267200"/>
              <a:gd name="connsiteX146" fmla="*/ 4023360 w 6097765"/>
              <a:gd name="connsiteY146" fmla="*/ 1280160 h 4267200"/>
              <a:gd name="connsiteX147" fmla="*/ 4145280 w 6097765"/>
              <a:gd name="connsiteY147" fmla="*/ 1290320 h 4267200"/>
              <a:gd name="connsiteX148" fmla="*/ 4196080 w 6097765"/>
              <a:gd name="connsiteY148" fmla="*/ 1300480 h 4267200"/>
              <a:gd name="connsiteX149" fmla="*/ 4226560 w 6097765"/>
              <a:gd name="connsiteY149" fmla="*/ 1310640 h 4267200"/>
              <a:gd name="connsiteX150" fmla="*/ 4561840 w 6097765"/>
              <a:gd name="connsiteY150" fmla="*/ 1320800 h 4267200"/>
              <a:gd name="connsiteX151" fmla="*/ 4907280 w 6097765"/>
              <a:gd name="connsiteY151" fmla="*/ 1320800 h 4267200"/>
              <a:gd name="connsiteX152" fmla="*/ 5019040 w 6097765"/>
              <a:gd name="connsiteY152" fmla="*/ 1310640 h 4267200"/>
              <a:gd name="connsiteX153" fmla="*/ 5334000 w 6097765"/>
              <a:gd name="connsiteY153" fmla="*/ 1320800 h 4267200"/>
              <a:gd name="connsiteX154" fmla="*/ 5364480 w 6097765"/>
              <a:gd name="connsiteY154" fmla="*/ 1330960 h 4267200"/>
              <a:gd name="connsiteX155" fmla="*/ 5466080 w 6097765"/>
              <a:gd name="connsiteY155" fmla="*/ 1341120 h 4267200"/>
              <a:gd name="connsiteX156" fmla="*/ 5496560 w 6097765"/>
              <a:gd name="connsiteY156" fmla="*/ 1351280 h 4267200"/>
              <a:gd name="connsiteX157" fmla="*/ 5577840 w 6097765"/>
              <a:gd name="connsiteY157" fmla="*/ 1371600 h 4267200"/>
              <a:gd name="connsiteX158" fmla="*/ 5638800 w 6097765"/>
              <a:gd name="connsiteY158" fmla="*/ 1391920 h 4267200"/>
              <a:gd name="connsiteX159" fmla="*/ 5669280 w 6097765"/>
              <a:gd name="connsiteY159" fmla="*/ 1412240 h 4267200"/>
              <a:gd name="connsiteX160" fmla="*/ 5720080 w 6097765"/>
              <a:gd name="connsiteY160" fmla="*/ 1463040 h 4267200"/>
              <a:gd name="connsiteX161" fmla="*/ 5740400 w 6097765"/>
              <a:gd name="connsiteY161" fmla="*/ 1493520 h 4267200"/>
              <a:gd name="connsiteX162" fmla="*/ 5801360 w 6097765"/>
              <a:gd name="connsiteY162" fmla="*/ 1554480 h 4267200"/>
              <a:gd name="connsiteX163" fmla="*/ 5852160 w 6097765"/>
              <a:gd name="connsiteY163" fmla="*/ 1625600 h 4267200"/>
              <a:gd name="connsiteX164" fmla="*/ 5882640 w 6097765"/>
              <a:gd name="connsiteY164" fmla="*/ 1686560 h 4267200"/>
              <a:gd name="connsiteX165" fmla="*/ 5913120 w 6097765"/>
              <a:gd name="connsiteY165" fmla="*/ 1788160 h 4267200"/>
              <a:gd name="connsiteX166" fmla="*/ 5943600 w 6097765"/>
              <a:gd name="connsiteY166" fmla="*/ 1859280 h 4267200"/>
              <a:gd name="connsiteX167" fmla="*/ 5953760 w 6097765"/>
              <a:gd name="connsiteY167" fmla="*/ 1930400 h 4267200"/>
              <a:gd name="connsiteX168" fmla="*/ 5994400 w 6097765"/>
              <a:gd name="connsiteY168" fmla="*/ 2032000 h 4267200"/>
              <a:gd name="connsiteX169" fmla="*/ 6014720 w 6097765"/>
              <a:gd name="connsiteY169" fmla="*/ 2123440 h 4267200"/>
              <a:gd name="connsiteX170" fmla="*/ 6045200 w 6097765"/>
              <a:gd name="connsiteY170" fmla="*/ 2194560 h 4267200"/>
              <a:gd name="connsiteX171" fmla="*/ 6055360 w 6097765"/>
              <a:gd name="connsiteY171" fmla="*/ 2245360 h 4267200"/>
              <a:gd name="connsiteX172" fmla="*/ 6065520 w 6097765"/>
              <a:gd name="connsiteY172" fmla="*/ 2275840 h 4267200"/>
              <a:gd name="connsiteX173" fmla="*/ 6085840 w 6097765"/>
              <a:gd name="connsiteY173" fmla="*/ 2357120 h 4267200"/>
              <a:gd name="connsiteX174" fmla="*/ 6085840 w 6097765"/>
              <a:gd name="connsiteY174" fmla="*/ 2692400 h 4267200"/>
              <a:gd name="connsiteX175" fmla="*/ 6075680 w 6097765"/>
              <a:gd name="connsiteY175" fmla="*/ 2854960 h 4267200"/>
              <a:gd name="connsiteX176" fmla="*/ 6065520 w 6097765"/>
              <a:gd name="connsiteY176" fmla="*/ 2895600 h 4267200"/>
              <a:gd name="connsiteX177" fmla="*/ 6055360 w 6097765"/>
              <a:gd name="connsiteY177" fmla="*/ 2956560 h 4267200"/>
              <a:gd name="connsiteX178" fmla="*/ 6045200 w 6097765"/>
              <a:gd name="connsiteY178" fmla="*/ 2987040 h 4267200"/>
              <a:gd name="connsiteX179" fmla="*/ 6014720 w 6097765"/>
              <a:gd name="connsiteY179" fmla="*/ 3098800 h 4267200"/>
              <a:gd name="connsiteX180" fmla="*/ 6004560 w 6097765"/>
              <a:gd name="connsiteY180" fmla="*/ 3129280 h 4267200"/>
              <a:gd name="connsiteX181" fmla="*/ 5984240 w 6097765"/>
              <a:gd name="connsiteY181" fmla="*/ 3159760 h 4267200"/>
              <a:gd name="connsiteX182" fmla="*/ 5974080 w 6097765"/>
              <a:gd name="connsiteY182" fmla="*/ 3190240 h 4267200"/>
              <a:gd name="connsiteX183" fmla="*/ 5943600 w 6097765"/>
              <a:gd name="connsiteY183" fmla="*/ 3220720 h 4267200"/>
              <a:gd name="connsiteX184" fmla="*/ 5872480 w 6097765"/>
              <a:gd name="connsiteY184" fmla="*/ 3312160 h 4267200"/>
              <a:gd name="connsiteX185" fmla="*/ 5842000 w 6097765"/>
              <a:gd name="connsiteY185" fmla="*/ 3332480 h 4267200"/>
              <a:gd name="connsiteX186" fmla="*/ 5791200 w 6097765"/>
              <a:gd name="connsiteY186" fmla="*/ 3393440 h 4267200"/>
              <a:gd name="connsiteX187" fmla="*/ 5760720 w 6097765"/>
              <a:gd name="connsiteY187" fmla="*/ 3413760 h 4267200"/>
              <a:gd name="connsiteX188" fmla="*/ 5689600 w 6097765"/>
              <a:gd name="connsiteY188" fmla="*/ 3464560 h 4267200"/>
              <a:gd name="connsiteX189" fmla="*/ 5638800 w 6097765"/>
              <a:gd name="connsiteY189" fmla="*/ 3484880 h 4267200"/>
              <a:gd name="connsiteX190" fmla="*/ 5598160 w 6097765"/>
              <a:gd name="connsiteY190" fmla="*/ 3505200 h 4267200"/>
              <a:gd name="connsiteX191" fmla="*/ 5567680 w 6097765"/>
              <a:gd name="connsiteY191" fmla="*/ 3515360 h 4267200"/>
              <a:gd name="connsiteX192" fmla="*/ 5537200 w 6097765"/>
              <a:gd name="connsiteY192" fmla="*/ 3535680 h 4267200"/>
              <a:gd name="connsiteX193" fmla="*/ 5486400 w 6097765"/>
              <a:gd name="connsiteY193" fmla="*/ 3545840 h 4267200"/>
              <a:gd name="connsiteX194" fmla="*/ 5445760 w 6097765"/>
              <a:gd name="connsiteY194" fmla="*/ 3556000 h 4267200"/>
              <a:gd name="connsiteX195" fmla="*/ 5374640 w 6097765"/>
              <a:gd name="connsiteY195" fmla="*/ 3586480 h 4267200"/>
              <a:gd name="connsiteX196" fmla="*/ 5313680 w 6097765"/>
              <a:gd name="connsiteY196" fmla="*/ 3606800 h 4267200"/>
              <a:gd name="connsiteX197" fmla="*/ 5283200 w 6097765"/>
              <a:gd name="connsiteY197" fmla="*/ 3616960 h 4267200"/>
              <a:gd name="connsiteX198" fmla="*/ 5252720 w 6097765"/>
              <a:gd name="connsiteY198" fmla="*/ 3627120 h 4267200"/>
              <a:gd name="connsiteX199" fmla="*/ 5212080 w 6097765"/>
              <a:gd name="connsiteY199" fmla="*/ 3647440 h 4267200"/>
              <a:gd name="connsiteX200" fmla="*/ 5181600 w 6097765"/>
              <a:gd name="connsiteY200" fmla="*/ 3657600 h 4267200"/>
              <a:gd name="connsiteX201" fmla="*/ 5151120 w 6097765"/>
              <a:gd name="connsiteY201" fmla="*/ 3677920 h 4267200"/>
              <a:gd name="connsiteX202" fmla="*/ 5120640 w 6097765"/>
              <a:gd name="connsiteY202" fmla="*/ 3688080 h 4267200"/>
              <a:gd name="connsiteX203" fmla="*/ 5090160 w 6097765"/>
              <a:gd name="connsiteY203" fmla="*/ 3708400 h 4267200"/>
              <a:gd name="connsiteX204" fmla="*/ 5019040 w 6097765"/>
              <a:gd name="connsiteY204" fmla="*/ 3728720 h 4267200"/>
              <a:gd name="connsiteX205" fmla="*/ 4988560 w 6097765"/>
              <a:gd name="connsiteY205" fmla="*/ 3759200 h 4267200"/>
              <a:gd name="connsiteX206" fmla="*/ 4917440 w 6097765"/>
              <a:gd name="connsiteY206" fmla="*/ 3779520 h 4267200"/>
              <a:gd name="connsiteX207" fmla="*/ 4876800 w 6097765"/>
              <a:gd name="connsiteY207" fmla="*/ 3799840 h 4267200"/>
              <a:gd name="connsiteX208" fmla="*/ 4815840 w 6097765"/>
              <a:gd name="connsiteY208" fmla="*/ 3840480 h 4267200"/>
              <a:gd name="connsiteX209" fmla="*/ 4775200 w 6097765"/>
              <a:gd name="connsiteY209" fmla="*/ 3850640 h 4267200"/>
              <a:gd name="connsiteX210" fmla="*/ 4734560 w 6097765"/>
              <a:gd name="connsiteY210" fmla="*/ 3870960 h 4267200"/>
              <a:gd name="connsiteX211" fmla="*/ 4704080 w 6097765"/>
              <a:gd name="connsiteY211" fmla="*/ 3881120 h 4267200"/>
              <a:gd name="connsiteX212" fmla="*/ 4632960 w 6097765"/>
              <a:gd name="connsiteY212" fmla="*/ 3931920 h 4267200"/>
              <a:gd name="connsiteX213" fmla="*/ 4602480 w 6097765"/>
              <a:gd name="connsiteY213" fmla="*/ 3942080 h 4267200"/>
              <a:gd name="connsiteX214" fmla="*/ 4551680 w 6097765"/>
              <a:gd name="connsiteY214" fmla="*/ 3952240 h 4267200"/>
              <a:gd name="connsiteX215" fmla="*/ 4490720 w 6097765"/>
              <a:gd name="connsiteY215" fmla="*/ 3962400 h 4267200"/>
              <a:gd name="connsiteX216" fmla="*/ 4460240 w 6097765"/>
              <a:gd name="connsiteY216" fmla="*/ 3972560 h 4267200"/>
              <a:gd name="connsiteX217" fmla="*/ 4378960 w 6097765"/>
              <a:gd name="connsiteY217" fmla="*/ 3982720 h 4267200"/>
              <a:gd name="connsiteX218" fmla="*/ 4277360 w 6097765"/>
              <a:gd name="connsiteY218" fmla="*/ 4013200 h 4267200"/>
              <a:gd name="connsiteX219" fmla="*/ 4216400 w 6097765"/>
              <a:gd name="connsiteY219" fmla="*/ 4023360 h 4267200"/>
              <a:gd name="connsiteX220" fmla="*/ 4175760 w 6097765"/>
              <a:gd name="connsiteY220" fmla="*/ 4033520 h 4267200"/>
              <a:gd name="connsiteX221" fmla="*/ 4104640 w 6097765"/>
              <a:gd name="connsiteY221" fmla="*/ 4053840 h 4267200"/>
              <a:gd name="connsiteX222" fmla="*/ 4023360 w 6097765"/>
              <a:gd name="connsiteY222" fmla="*/ 4064000 h 4267200"/>
              <a:gd name="connsiteX223" fmla="*/ 3972560 w 6097765"/>
              <a:gd name="connsiteY223" fmla="*/ 4074160 h 4267200"/>
              <a:gd name="connsiteX224" fmla="*/ 3830320 w 6097765"/>
              <a:gd name="connsiteY224" fmla="*/ 4094480 h 4267200"/>
              <a:gd name="connsiteX225" fmla="*/ 3769360 w 6097765"/>
              <a:gd name="connsiteY225" fmla="*/ 4104640 h 4267200"/>
              <a:gd name="connsiteX226" fmla="*/ 3576320 w 6097765"/>
              <a:gd name="connsiteY226" fmla="*/ 4175760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6097765" h="4267200">
                <a:moveTo>
                  <a:pt x="3576320" y="4175760"/>
                </a:moveTo>
                <a:cubicBezTo>
                  <a:pt x="3532293" y="4189307"/>
                  <a:pt x="3528761" y="4181636"/>
                  <a:pt x="3505200" y="4185920"/>
                </a:cubicBezTo>
                <a:cubicBezTo>
                  <a:pt x="3454434" y="4195150"/>
                  <a:pt x="3477605" y="4194370"/>
                  <a:pt x="3434080" y="4206240"/>
                </a:cubicBezTo>
                <a:cubicBezTo>
                  <a:pt x="3407137" y="4213588"/>
                  <a:pt x="3379294" y="4217729"/>
                  <a:pt x="3352800" y="4226560"/>
                </a:cubicBezTo>
                <a:cubicBezTo>
                  <a:pt x="3332480" y="4233333"/>
                  <a:pt x="3313153" y="4244749"/>
                  <a:pt x="3291840" y="4246880"/>
                </a:cubicBezTo>
                <a:cubicBezTo>
                  <a:pt x="3173057" y="4258758"/>
                  <a:pt x="3223615" y="4250365"/>
                  <a:pt x="3139440" y="4267200"/>
                </a:cubicBezTo>
                <a:cubicBezTo>
                  <a:pt x="2991027" y="4262703"/>
                  <a:pt x="2761374" y="4257943"/>
                  <a:pt x="2600960" y="4246880"/>
                </a:cubicBezTo>
                <a:cubicBezTo>
                  <a:pt x="2570365" y="4244770"/>
                  <a:pt x="2540000" y="4240107"/>
                  <a:pt x="2509520" y="4236720"/>
                </a:cubicBezTo>
                <a:cubicBezTo>
                  <a:pt x="2495973" y="4233333"/>
                  <a:pt x="2482572" y="4229298"/>
                  <a:pt x="2468880" y="4226560"/>
                </a:cubicBezTo>
                <a:cubicBezTo>
                  <a:pt x="2420051" y="4216794"/>
                  <a:pt x="2376586" y="4212483"/>
                  <a:pt x="2326640" y="4206240"/>
                </a:cubicBezTo>
                <a:cubicBezTo>
                  <a:pt x="2241554" y="4177878"/>
                  <a:pt x="2373603" y="4219309"/>
                  <a:pt x="2184400" y="4185920"/>
                </a:cubicBezTo>
                <a:cubicBezTo>
                  <a:pt x="2163307" y="4182198"/>
                  <a:pt x="2144568" y="4169121"/>
                  <a:pt x="2123440" y="4165600"/>
                </a:cubicBezTo>
                <a:lnTo>
                  <a:pt x="2062480" y="4155440"/>
                </a:lnTo>
                <a:cubicBezTo>
                  <a:pt x="2045490" y="4152351"/>
                  <a:pt x="2028714" y="4148119"/>
                  <a:pt x="2011680" y="4145280"/>
                </a:cubicBezTo>
                <a:cubicBezTo>
                  <a:pt x="1988058" y="4141343"/>
                  <a:pt x="1964267" y="4138507"/>
                  <a:pt x="1940560" y="4135120"/>
                </a:cubicBezTo>
                <a:lnTo>
                  <a:pt x="1879600" y="4114800"/>
                </a:lnTo>
                <a:cubicBezTo>
                  <a:pt x="1869440" y="4111413"/>
                  <a:pt x="1859684" y="4106401"/>
                  <a:pt x="1849120" y="4104640"/>
                </a:cubicBezTo>
                <a:cubicBezTo>
                  <a:pt x="1821945" y="4100111"/>
                  <a:pt x="1765760" y="4091420"/>
                  <a:pt x="1737360" y="4084320"/>
                </a:cubicBezTo>
                <a:cubicBezTo>
                  <a:pt x="1726970" y="4081723"/>
                  <a:pt x="1717270" y="4076757"/>
                  <a:pt x="1706880" y="4074160"/>
                </a:cubicBezTo>
                <a:cubicBezTo>
                  <a:pt x="1690127" y="4069972"/>
                  <a:pt x="1672906" y="4067883"/>
                  <a:pt x="1656080" y="4064000"/>
                </a:cubicBezTo>
                <a:cubicBezTo>
                  <a:pt x="1628868" y="4057720"/>
                  <a:pt x="1601893" y="4050453"/>
                  <a:pt x="1574800" y="4043680"/>
                </a:cubicBezTo>
                <a:cubicBezTo>
                  <a:pt x="1513380" y="4028325"/>
                  <a:pt x="1547407" y="4037936"/>
                  <a:pt x="1473200" y="4013200"/>
                </a:cubicBezTo>
                <a:lnTo>
                  <a:pt x="1442720" y="4003040"/>
                </a:lnTo>
                <a:cubicBezTo>
                  <a:pt x="1432560" y="3999653"/>
                  <a:pt x="1422630" y="3995477"/>
                  <a:pt x="1412240" y="3992880"/>
                </a:cubicBezTo>
                <a:cubicBezTo>
                  <a:pt x="1385147" y="3986107"/>
                  <a:pt x="1358345" y="3978037"/>
                  <a:pt x="1330960" y="3972560"/>
                </a:cubicBezTo>
                <a:cubicBezTo>
                  <a:pt x="1310829" y="3968534"/>
                  <a:pt x="1261042" y="3959414"/>
                  <a:pt x="1239520" y="3952240"/>
                </a:cubicBezTo>
                <a:cubicBezTo>
                  <a:pt x="1222218" y="3946473"/>
                  <a:pt x="1205032" y="3940076"/>
                  <a:pt x="1188720" y="3931920"/>
                </a:cubicBezTo>
                <a:cubicBezTo>
                  <a:pt x="1177798" y="3926459"/>
                  <a:pt x="1169463" y="3916410"/>
                  <a:pt x="1158240" y="3911600"/>
                </a:cubicBezTo>
                <a:cubicBezTo>
                  <a:pt x="1145405" y="3906099"/>
                  <a:pt x="1130675" y="3906343"/>
                  <a:pt x="1117600" y="3901440"/>
                </a:cubicBezTo>
                <a:cubicBezTo>
                  <a:pt x="1103419" y="3896122"/>
                  <a:pt x="1090881" y="3887086"/>
                  <a:pt x="1076960" y="3881120"/>
                </a:cubicBezTo>
                <a:cubicBezTo>
                  <a:pt x="1067116" y="3876901"/>
                  <a:pt x="1056324" y="3875179"/>
                  <a:pt x="1046480" y="3870960"/>
                </a:cubicBezTo>
                <a:cubicBezTo>
                  <a:pt x="972099" y="3839082"/>
                  <a:pt x="1040127" y="3859212"/>
                  <a:pt x="965200" y="3840480"/>
                </a:cubicBezTo>
                <a:cubicBezTo>
                  <a:pt x="955040" y="3833707"/>
                  <a:pt x="945642" y="3825621"/>
                  <a:pt x="934720" y="3820160"/>
                </a:cubicBezTo>
                <a:cubicBezTo>
                  <a:pt x="925141" y="3815371"/>
                  <a:pt x="914268" y="3813760"/>
                  <a:pt x="904240" y="3810000"/>
                </a:cubicBezTo>
                <a:cubicBezTo>
                  <a:pt x="887163" y="3803596"/>
                  <a:pt x="870517" y="3796084"/>
                  <a:pt x="853440" y="3789680"/>
                </a:cubicBezTo>
                <a:cubicBezTo>
                  <a:pt x="843412" y="3785920"/>
                  <a:pt x="832539" y="3784309"/>
                  <a:pt x="822960" y="3779520"/>
                </a:cubicBezTo>
                <a:cubicBezTo>
                  <a:pt x="812038" y="3774059"/>
                  <a:pt x="803402" y="3764661"/>
                  <a:pt x="792480" y="3759200"/>
                </a:cubicBezTo>
                <a:cubicBezTo>
                  <a:pt x="776168" y="3751044"/>
                  <a:pt x="758757" y="3745284"/>
                  <a:pt x="741680" y="3738880"/>
                </a:cubicBezTo>
                <a:cubicBezTo>
                  <a:pt x="731652" y="3735120"/>
                  <a:pt x="720779" y="3733509"/>
                  <a:pt x="711200" y="3728720"/>
                </a:cubicBezTo>
                <a:cubicBezTo>
                  <a:pt x="673362" y="3709801"/>
                  <a:pt x="683945" y="3706007"/>
                  <a:pt x="650240" y="3677920"/>
                </a:cubicBezTo>
                <a:cubicBezTo>
                  <a:pt x="640859" y="3670103"/>
                  <a:pt x="629141" y="3665417"/>
                  <a:pt x="619760" y="3657600"/>
                </a:cubicBezTo>
                <a:cubicBezTo>
                  <a:pt x="541531" y="3592409"/>
                  <a:pt x="634476" y="3657251"/>
                  <a:pt x="558800" y="3606800"/>
                </a:cubicBezTo>
                <a:cubicBezTo>
                  <a:pt x="504613" y="3525520"/>
                  <a:pt x="575733" y="3623733"/>
                  <a:pt x="508000" y="3556000"/>
                </a:cubicBezTo>
                <a:cubicBezTo>
                  <a:pt x="496026" y="3544026"/>
                  <a:pt x="487362" y="3529139"/>
                  <a:pt x="477520" y="3515360"/>
                </a:cubicBezTo>
                <a:cubicBezTo>
                  <a:pt x="470423" y="3505424"/>
                  <a:pt x="462661" y="3495802"/>
                  <a:pt x="457200" y="3484880"/>
                </a:cubicBezTo>
                <a:cubicBezTo>
                  <a:pt x="452411" y="3475301"/>
                  <a:pt x="453730" y="3462763"/>
                  <a:pt x="447040" y="3454400"/>
                </a:cubicBezTo>
                <a:cubicBezTo>
                  <a:pt x="439412" y="3444865"/>
                  <a:pt x="426720" y="3440853"/>
                  <a:pt x="416560" y="3434080"/>
                </a:cubicBezTo>
                <a:cubicBezTo>
                  <a:pt x="388654" y="3322458"/>
                  <a:pt x="430948" y="3462010"/>
                  <a:pt x="375920" y="3362960"/>
                </a:cubicBezTo>
                <a:cubicBezTo>
                  <a:pt x="365518" y="3344236"/>
                  <a:pt x="368451" y="3319135"/>
                  <a:pt x="355600" y="3302000"/>
                </a:cubicBezTo>
                <a:cubicBezTo>
                  <a:pt x="345440" y="3288453"/>
                  <a:pt x="334831" y="3275232"/>
                  <a:pt x="325120" y="3261360"/>
                </a:cubicBezTo>
                <a:cubicBezTo>
                  <a:pt x="311115" y="3241353"/>
                  <a:pt x="304800" y="3213947"/>
                  <a:pt x="284480" y="3200400"/>
                </a:cubicBezTo>
                <a:lnTo>
                  <a:pt x="223520" y="3159760"/>
                </a:lnTo>
                <a:cubicBezTo>
                  <a:pt x="216747" y="3139440"/>
                  <a:pt x="215081" y="3116622"/>
                  <a:pt x="203200" y="3098800"/>
                </a:cubicBezTo>
                <a:cubicBezTo>
                  <a:pt x="186356" y="3073534"/>
                  <a:pt x="173609" y="3057144"/>
                  <a:pt x="162560" y="3027680"/>
                </a:cubicBezTo>
                <a:cubicBezTo>
                  <a:pt x="157657" y="3014605"/>
                  <a:pt x="156236" y="3000466"/>
                  <a:pt x="152400" y="2987040"/>
                </a:cubicBezTo>
                <a:cubicBezTo>
                  <a:pt x="149458" y="2976742"/>
                  <a:pt x="145182" y="2966858"/>
                  <a:pt x="142240" y="2956560"/>
                </a:cubicBezTo>
                <a:cubicBezTo>
                  <a:pt x="132517" y="2922530"/>
                  <a:pt x="127856" y="2887153"/>
                  <a:pt x="111760" y="2854960"/>
                </a:cubicBezTo>
                <a:lnTo>
                  <a:pt x="91440" y="2814320"/>
                </a:lnTo>
                <a:cubicBezTo>
                  <a:pt x="84574" y="2773126"/>
                  <a:pt x="82487" y="2750611"/>
                  <a:pt x="71120" y="2712720"/>
                </a:cubicBezTo>
                <a:cubicBezTo>
                  <a:pt x="64965" y="2692204"/>
                  <a:pt x="55995" y="2672540"/>
                  <a:pt x="50800" y="2651760"/>
                </a:cubicBezTo>
                <a:cubicBezTo>
                  <a:pt x="47413" y="2638213"/>
                  <a:pt x="44476" y="2624546"/>
                  <a:pt x="40640" y="2611120"/>
                </a:cubicBezTo>
                <a:cubicBezTo>
                  <a:pt x="37698" y="2600822"/>
                  <a:pt x="33298" y="2590972"/>
                  <a:pt x="30480" y="2580640"/>
                </a:cubicBezTo>
                <a:cubicBezTo>
                  <a:pt x="-3896" y="2454594"/>
                  <a:pt x="23386" y="2539037"/>
                  <a:pt x="0" y="2468880"/>
                </a:cubicBezTo>
                <a:cubicBezTo>
                  <a:pt x="3387" y="2343573"/>
                  <a:pt x="1822" y="2218035"/>
                  <a:pt x="10160" y="2092960"/>
                </a:cubicBezTo>
                <a:cubicBezTo>
                  <a:pt x="12018" y="2065095"/>
                  <a:pt x="26531" y="2039326"/>
                  <a:pt x="30480" y="2011680"/>
                </a:cubicBezTo>
                <a:cubicBezTo>
                  <a:pt x="33867" y="1987973"/>
                  <a:pt x="38370" y="1964399"/>
                  <a:pt x="40640" y="1940560"/>
                </a:cubicBezTo>
                <a:cubicBezTo>
                  <a:pt x="42906" y="1916763"/>
                  <a:pt x="37719" y="1814322"/>
                  <a:pt x="60960" y="1767840"/>
                </a:cubicBezTo>
                <a:cubicBezTo>
                  <a:pt x="66421" y="1756918"/>
                  <a:pt x="75819" y="1748282"/>
                  <a:pt x="81280" y="1737360"/>
                </a:cubicBezTo>
                <a:cubicBezTo>
                  <a:pt x="134928" y="1630063"/>
                  <a:pt x="3941" y="1838128"/>
                  <a:pt x="132080" y="1645920"/>
                </a:cubicBezTo>
                <a:cubicBezTo>
                  <a:pt x="138853" y="1635760"/>
                  <a:pt x="140816" y="1619301"/>
                  <a:pt x="152400" y="1615440"/>
                </a:cubicBezTo>
                <a:lnTo>
                  <a:pt x="182880" y="1605280"/>
                </a:lnTo>
                <a:cubicBezTo>
                  <a:pt x="189653" y="1595120"/>
                  <a:pt x="194566" y="1583434"/>
                  <a:pt x="203200" y="1574800"/>
                </a:cubicBezTo>
                <a:cubicBezTo>
                  <a:pt x="232317" y="1545683"/>
                  <a:pt x="231106" y="1560847"/>
                  <a:pt x="264160" y="1544320"/>
                </a:cubicBezTo>
                <a:cubicBezTo>
                  <a:pt x="275082" y="1538859"/>
                  <a:pt x="283718" y="1529461"/>
                  <a:pt x="294640" y="1524000"/>
                </a:cubicBezTo>
                <a:cubicBezTo>
                  <a:pt x="304219" y="1519211"/>
                  <a:pt x="315276" y="1518059"/>
                  <a:pt x="325120" y="1513840"/>
                </a:cubicBezTo>
                <a:cubicBezTo>
                  <a:pt x="339041" y="1507874"/>
                  <a:pt x="352773" y="1501312"/>
                  <a:pt x="365760" y="1493520"/>
                </a:cubicBezTo>
                <a:cubicBezTo>
                  <a:pt x="386701" y="1480955"/>
                  <a:pt x="403552" y="1460603"/>
                  <a:pt x="426720" y="1452880"/>
                </a:cubicBezTo>
                <a:lnTo>
                  <a:pt x="579120" y="1402080"/>
                </a:lnTo>
                <a:cubicBezTo>
                  <a:pt x="690280" y="1365027"/>
                  <a:pt x="521907" y="1424121"/>
                  <a:pt x="640080" y="1371600"/>
                </a:cubicBezTo>
                <a:cubicBezTo>
                  <a:pt x="659653" y="1362901"/>
                  <a:pt x="680720" y="1358053"/>
                  <a:pt x="701040" y="1351280"/>
                </a:cubicBezTo>
                <a:lnTo>
                  <a:pt x="762000" y="1330960"/>
                </a:lnTo>
                <a:lnTo>
                  <a:pt x="792480" y="1320800"/>
                </a:lnTo>
                <a:cubicBezTo>
                  <a:pt x="802640" y="1317413"/>
                  <a:pt x="814049" y="1316581"/>
                  <a:pt x="822960" y="1310640"/>
                </a:cubicBezTo>
                <a:cubicBezTo>
                  <a:pt x="833120" y="1303867"/>
                  <a:pt x="842282" y="1295279"/>
                  <a:pt x="853440" y="1290320"/>
                </a:cubicBezTo>
                <a:cubicBezTo>
                  <a:pt x="873013" y="1281621"/>
                  <a:pt x="896578" y="1281881"/>
                  <a:pt x="914400" y="1270000"/>
                </a:cubicBezTo>
                <a:cubicBezTo>
                  <a:pt x="1001751" y="1211766"/>
                  <a:pt x="891232" y="1281584"/>
                  <a:pt x="975360" y="1239520"/>
                </a:cubicBezTo>
                <a:cubicBezTo>
                  <a:pt x="986282" y="1234059"/>
                  <a:pt x="994617" y="1224010"/>
                  <a:pt x="1005840" y="1219200"/>
                </a:cubicBezTo>
                <a:cubicBezTo>
                  <a:pt x="1018675" y="1213699"/>
                  <a:pt x="1033105" y="1213052"/>
                  <a:pt x="1046480" y="1209040"/>
                </a:cubicBezTo>
                <a:cubicBezTo>
                  <a:pt x="1066996" y="1202885"/>
                  <a:pt x="1087120" y="1195493"/>
                  <a:pt x="1107440" y="1188720"/>
                </a:cubicBezTo>
                <a:lnTo>
                  <a:pt x="1168400" y="1168400"/>
                </a:lnTo>
                <a:lnTo>
                  <a:pt x="1198880" y="1158240"/>
                </a:lnTo>
                <a:cubicBezTo>
                  <a:pt x="1209040" y="1154853"/>
                  <a:pt x="1218858" y="1150180"/>
                  <a:pt x="1229360" y="1148080"/>
                </a:cubicBezTo>
                <a:cubicBezTo>
                  <a:pt x="1246293" y="1144693"/>
                  <a:pt x="1263500" y="1142464"/>
                  <a:pt x="1280160" y="1137920"/>
                </a:cubicBezTo>
                <a:cubicBezTo>
                  <a:pt x="1300824" y="1132284"/>
                  <a:pt x="1320800" y="1124373"/>
                  <a:pt x="1341120" y="1117600"/>
                </a:cubicBezTo>
                <a:lnTo>
                  <a:pt x="1371600" y="1107440"/>
                </a:lnTo>
                <a:cubicBezTo>
                  <a:pt x="1381760" y="1104053"/>
                  <a:pt x="1391690" y="1099877"/>
                  <a:pt x="1402080" y="1097280"/>
                </a:cubicBezTo>
                <a:lnTo>
                  <a:pt x="1442720" y="1087120"/>
                </a:lnTo>
                <a:cubicBezTo>
                  <a:pt x="1578032" y="996912"/>
                  <a:pt x="1377487" y="1126747"/>
                  <a:pt x="1503680" y="1056640"/>
                </a:cubicBezTo>
                <a:cubicBezTo>
                  <a:pt x="1621853" y="990988"/>
                  <a:pt x="1506924" y="1035239"/>
                  <a:pt x="1625600" y="995680"/>
                </a:cubicBezTo>
                <a:cubicBezTo>
                  <a:pt x="1635760" y="992293"/>
                  <a:pt x="1647169" y="991461"/>
                  <a:pt x="1656080" y="985520"/>
                </a:cubicBezTo>
                <a:cubicBezTo>
                  <a:pt x="1666240" y="978747"/>
                  <a:pt x="1674374" y="965978"/>
                  <a:pt x="1686560" y="965200"/>
                </a:cubicBezTo>
                <a:cubicBezTo>
                  <a:pt x="1835309" y="955705"/>
                  <a:pt x="1984587" y="958427"/>
                  <a:pt x="2133600" y="955040"/>
                </a:cubicBezTo>
                <a:cubicBezTo>
                  <a:pt x="2167467" y="948267"/>
                  <a:pt x="2202435" y="945642"/>
                  <a:pt x="2235200" y="934720"/>
                </a:cubicBezTo>
                <a:cubicBezTo>
                  <a:pt x="2255520" y="927947"/>
                  <a:pt x="2275380" y="919595"/>
                  <a:pt x="2296160" y="914400"/>
                </a:cubicBezTo>
                <a:cubicBezTo>
                  <a:pt x="2347190" y="901643"/>
                  <a:pt x="2323553" y="908656"/>
                  <a:pt x="2367280" y="894080"/>
                </a:cubicBezTo>
                <a:cubicBezTo>
                  <a:pt x="2377440" y="883920"/>
                  <a:pt x="2385805" y="871570"/>
                  <a:pt x="2397760" y="863600"/>
                </a:cubicBezTo>
                <a:cubicBezTo>
                  <a:pt x="2406671" y="857659"/>
                  <a:pt x="2418661" y="858229"/>
                  <a:pt x="2428240" y="853440"/>
                </a:cubicBezTo>
                <a:cubicBezTo>
                  <a:pt x="2439162" y="847979"/>
                  <a:pt x="2448560" y="839893"/>
                  <a:pt x="2458720" y="833120"/>
                </a:cubicBezTo>
                <a:cubicBezTo>
                  <a:pt x="2462107" y="822960"/>
                  <a:pt x="2463679" y="812002"/>
                  <a:pt x="2468880" y="802640"/>
                </a:cubicBezTo>
                <a:cubicBezTo>
                  <a:pt x="2480740" y="781292"/>
                  <a:pt x="2501797" y="764848"/>
                  <a:pt x="2509520" y="741680"/>
                </a:cubicBezTo>
                <a:lnTo>
                  <a:pt x="2529840" y="680720"/>
                </a:lnTo>
                <a:cubicBezTo>
                  <a:pt x="2533500" y="600202"/>
                  <a:pt x="2531888" y="477438"/>
                  <a:pt x="2550160" y="386080"/>
                </a:cubicBezTo>
                <a:cubicBezTo>
                  <a:pt x="2552260" y="375578"/>
                  <a:pt x="2557378" y="365898"/>
                  <a:pt x="2560320" y="355600"/>
                </a:cubicBezTo>
                <a:cubicBezTo>
                  <a:pt x="2564156" y="342174"/>
                  <a:pt x="2564979" y="327795"/>
                  <a:pt x="2570480" y="314960"/>
                </a:cubicBezTo>
                <a:cubicBezTo>
                  <a:pt x="2575290" y="303737"/>
                  <a:pt x="2584742" y="295082"/>
                  <a:pt x="2590800" y="284480"/>
                </a:cubicBezTo>
                <a:cubicBezTo>
                  <a:pt x="2598314" y="271330"/>
                  <a:pt x="2602317" y="256165"/>
                  <a:pt x="2611120" y="243840"/>
                </a:cubicBezTo>
                <a:cubicBezTo>
                  <a:pt x="2619471" y="232148"/>
                  <a:pt x="2632402" y="224398"/>
                  <a:pt x="2641600" y="213360"/>
                </a:cubicBezTo>
                <a:cubicBezTo>
                  <a:pt x="2649417" y="203979"/>
                  <a:pt x="2654103" y="192261"/>
                  <a:pt x="2661920" y="182880"/>
                </a:cubicBezTo>
                <a:cubicBezTo>
                  <a:pt x="2691763" y="147068"/>
                  <a:pt x="2710879" y="140081"/>
                  <a:pt x="2753360" y="111760"/>
                </a:cubicBezTo>
                <a:cubicBezTo>
                  <a:pt x="2763520" y="104987"/>
                  <a:pt x="2772256" y="95301"/>
                  <a:pt x="2783840" y="91440"/>
                </a:cubicBezTo>
                <a:lnTo>
                  <a:pt x="2844800" y="71120"/>
                </a:lnTo>
                <a:lnTo>
                  <a:pt x="2875280" y="60960"/>
                </a:lnTo>
                <a:cubicBezTo>
                  <a:pt x="2926149" y="10091"/>
                  <a:pt x="2883239" y="41190"/>
                  <a:pt x="2966720" y="20320"/>
                </a:cubicBezTo>
                <a:cubicBezTo>
                  <a:pt x="2987500" y="15125"/>
                  <a:pt x="3027680" y="0"/>
                  <a:pt x="3027680" y="0"/>
                </a:cubicBezTo>
                <a:cubicBezTo>
                  <a:pt x="3044613" y="3387"/>
                  <a:pt x="3061820" y="5616"/>
                  <a:pt x="3078480" y="10160"/>
                </a:cubicBezTo>
                <a:cubicBezTo>
                  <a:pt x="3099144" y="15796"/>
                  <a:pt x="3118660" y="25285"/>
                  <a:pt x="3139440" y="30480"/>
                </a:cubicBezTo>
                <a:cubicBezTo>
                  <a:pt x="3152987" y="33867"/>
                  <a:pt x="3166388" y="37902"/>
                  <a:pt x="3180080" y="40640"/>
                </a:cubicBezTo>
                <a:cubicBezTo>
                  <a:pt x="3200280" y="44680"/>
                  <a:pt x="3221055" y="45804"/>
                  <a:pt x="3241040" y="50800"/>
                </a:cubicBezTo>
                <a:cubicBezTo>
                  <a:pt x="3261820" y="55995"/>
                  <a:pt x="3281220" y="65925"/>
                  <a:pt x="3302000" y="71120"/>
                </a:cubicBezTo>
                <a:cubicBezTo>
                  <a:pt x="3429047" y="102882"/>
                  <a:pt x="3271090" y="62289"/>
                  <a:pt x="3373120" y="91440"/>
                </a:cubicBezTo>
                <a:cubicBezTo>
                  <a:pt x="3386546" y="95276"/>
                  <a:pt x="3400385" y="97588"/>
                  <a:pt x="3413760" y="101600"/>
                </a:cubicBezTo>
                <a:cubicBezTo>
                  <a:pt x="3434276" y="107755"/>
                  <a:pt x="3454400" y="115147"/>
                  <a:pt x="3474720" y="121920"/>
                </a:cubicBezTo>
                <a:cubicBezTo>
                  <a:pt x="3484880" y="125307"/>
                  <a:pt x="3496289" y="126139"/>
                  <a:pt x="3505200" y="132080"/>
                </a:cubicBezTo>
                <a:lnTo>
                  <a:pt x="3566160" y="172720"/>
                </a:lnTo>
                <a:lnTo>
                  <a:pt x="3596640" y="193040"/>
                </a:lnTo>
                <a:cubicBezTo>
                  <a:pt x="3600027" y="203200"/>
                  <a:pt x="3602011" y="213941"/>
                  <a:pt x="3606800" y="223520"/>
                </a:cubicBezTo>
                <a:cubicBezTo>
                  <a:pt x="3612261" y="234442"/>
                  <a:pt x="3626674" y="241797"/>
                  <a:pt x="3627120" y="254000"/>
                </a:cubicBezTo>
                <a:cubicBezTo>
                  <a:pt x="3636903" y="521389"/>
                  <a:pt x="3627842" y="789238"/>
                  <a:pt x="3637280" y="1056640"/>
                </a:cubicBezTo>
                <a:cubicBezTo>
                  <a:pt x="3638016" y="1077497"/>
                  <a:pt x="3659085" y="1129245"/>
                  <a:pt x="3677920" y="1148080"/>
                </a:cubicBezTo>
                <a:cubicBezTo>
                  <a:pt x="3686554" y="1156714"/>
                  <a:pt x="3697478" y="1162939"/>
                  <a:pt x="3708400" y="1168400"/>
                </a:cubicBezTo>
                <a:cubicBezTo>
                  <a:pt x="3717979" y="1173189"/>
                  <a:pt x="3729301" y="1173771"/>
                  <a:pt x="3738880" y="1178560"/>
                </a:cubicBezTo>
                <a:cubicBezTo>
                  <a:pt x="3749802" y="1184021"/>
                  <a:pt x="3758202" y="1193921"/>
                  <a:pt x="3769360" y="1198880"/>
                </a:cubicBezTo>
                <a:cubicBezTo>
                  <a:pt x="3788933" y="1207579"/>
                  <a:pt x="3810000" y="1212427"/>
                  <a:pt x="3830320" y="1219200"/>
                </a:cubicBezTo>
                <a:lnTo>
                  <a:pt x="3921760" y="1249680"/>
                </a:lnTo>
                <a:lnTo>
                  <a:pt x="3952240" y="1259840"/>
                </a:lnTo>
                <a:cubicBezTo>
                  <a:pt x="3962400" y="1263227"/>
                  <a:pt x="3972330" y="1267403"/>
                  <a:pt x="3982720" y="1270000"/>
                </a:cubicBezTo>
                <a:cubicBezTo>
                  <a:pt x="3996267" y="1273387"/>
                  <a:pt x="4009504" y="1278428"/>
                  <a:pt x="4023360" y="1280160"/>
                </a:cubicBezTo>
                <a:cubicBezTo>
                  <a:pt x="4063826" y="1285218"/>
                  <a:pt x="4104640" y="1286933"/>
                  <a:pt x="4145280" y="1290320"/>
                </a:cubicBezTo>
                <a:cubicBezTo>
                  <a:pt x="4162213" y="1293707"/>
                  <a:pt x="4179327" y="1296292"/>
                  <a:pt x="4196080" y="1300480"/>
                </a:cubicBezTo>
                <a:cubicBezTo>
                  <a:pt x="4206470" y="1303077"/>
                  <a:pt x="4215867" y="1310046"/>
                  <a:pt x="4226560" y="1310640"/>
                </a:cubicBezTo>
                <a:cubicBezTo>
                  <a:pt x="4338199" y="1316842"/>
                  <a:pt x="4450080" y="1317413"/>
                  <a:pt x="4561840" y="1320800"/>
                </a:cubicBezTo>
                <a:cubicBezTo>
                  <a:pt x="4690632" y="1363731"/>
                  <a:pt x="4594748" y="1335682"/>
                  <a:pt x="4907280" y="1320800"/>
                </a:cubicBezTo>
                <a:cubicBezTo>
                  <a:pt x="4944645" y="1319021"/>
                  <a:pt x="4981787" y="1314027"/>
                  <a:pt x="5019040" y="1310640"/>
                </a:cubicBezTo>
                <a:cubicBezTo>
                  <a:pt x="5124027" y="1314027"/>
                  <a:pt x="5229140" y="1314632"/>
                  <a:pt x="5334000" y="1320800"/>
                </a:cubicBezTo>
                <a:cubicBezTo>
                  <a:pt x="5344691" y="1321429"/>
                  <a:pt x="5353895" y="1329332"/>
                  <a:pt x="5364480" y="1330960"/>
                </a:cubicBezTo>
                <a:cubicBezTo>
                  <a:pt x="5398120" y="1336135"/>
                  <a:pt x="5432213" y="1337733"/>
                  <a:pt x="5466080" y="1341120"/>
                </a:cubicBezTo>
                <a:cubicBezTo>
                  <a:pt x="5476240" y="1344507"/>
                  <a:pt x="5486228" y="1348462"/>
                  <a:pt x="5496560" y="1351280"/>
                </a:cubicBezTo>
                <a:cubicBezTo>
                  <a:pt x="5523503" y="1358628"/>
                  <a:pt x="5551346" y="1362769"/>
                  <a:pt x="5577840" y="1371600"/>
                </a:cubicBezTo>
                <a:cubicBezTo>
                  <a:pt x="5598160" y="1378373"/>
                  <a:pt x="5620978" y="1380039"/>
                  <a:pt x="5638800" y="1391920"/>
                </a:cubicBezTo>
                <a:lnTo>
                  <a:pt x="5669280" y="1412240"/>
                </a:lnTo>
                <a:cubicBezTo>
                  <a:pt x="5723467" y="1493520"/>
                  <a:pt x="5652347" y="1395307"/>
                  <a:pt x="5720080" y="1463040"/>
                </a:cubicBezTo>
                <a:cubicBezTo>
                  <a:pt x="5728714" y="1471674"/>
                  <a:pt x="5732288" y="1484394"/>
                  <a:pt x="5740400" y="1493520"/>
                </a:cubicBezTo>
                <a:cubicBezTo>
                  <a:pt x="5759492" y="1514998"/>
                  <a:pt x="5788509" y="1528777"/>
                  <a:pt x="5801360" y="1554480"/>
                </a:cubicBezTo>
                <a:cubicBezTo>
                  <a:pt x="5828106" y="1607971"/>
                  <a:pt x="5810970" y="1584410"/>
                  <a:pt x="5852160" y="1625600"/>
                </a:cubicBezTo>
                <a:cubicBezTo>
                  <a:pt x="5889213" y="1736760"/>
                  <a:pt x="5830119" y="1568387"/>
                  <a:pt x="5882640" y="1686560"/>
                </a:cubicBezTo>
                <a:cubicBezTo>
                  <a:pt x="5901956" y="1730020"/>
                  <a:pt x="5901299" y="1746785"/>
                  <a:pt x="5913120" y="1788160"/>
                </a:cubicBezTo>
                <a:cubicBezTo>
                  <a:pt x="5923086" y="1823042"/>
                  <a:pt x="5925538" y="1823156"/>
                  <a:pt x="5943600" y="1859280"/>
                </a:cubicBezTo>
                <a:cubicBezTo>
                  <a:pt x="5946987" y="1882987"/>
                  <a:pt x="5948375" y="1907066"/>
                  <a:pt x="5953760" y="1930400"/>
                </a:cubicBezTo>
                <a:cubicBezTo>
                  <a:pt x="5975695" y="2025453"/>
                  <a:pt x="5966746" y="1958255"/>
                  <a:pt x="5994400" y="2032000"/>
                </a:cubicBezTo>
                <a:cubicBezTo>
                  <a:pt x="6013934" y="2084091"/>
                  <a:pt x="5995408" y="2065505"/>
                  <a:pt x="6014720" y="2123440"/>
                </a:cubicBezTo>
                <a:cubicBezTo>
                  <a:pt x="6043797" y="2210672"/>
                  <a:pt x="6027445" y="2123540"/>
                  <a:pt x="6045200" y="2194560"/>
                </a:cubicBezTo>
                <a:cubicBezTo>
                  <a:pt x="6049388" y="2211313"/>
                  <a:pt x="6051172" y="2228607"/>
                  <a:pt x="6055360" y="2245360"/>
                </a:cubicBezTo>
                <a:cubicBezTo>
                  <a:pt x="6057957" y="2255750"/>
                  <a:pt x="6062923" y="2265450"/>
                  <a:pt x="6065520" y="2275840"/>
                </a:cubicBezTo>
                <a:lnTo>
                  <a:pt x="6085840" y="2357120"/>
                </a:lnTo>
                <a:cubicBezTo>
                  <a:pt x="6104389" y="2524061"/>
                  <a:pt x="6098854" y="2432116"/>
                  <a:pt x="6085840" y="2692400"/>
                </a:cubicBezTo>
                <a:cubicBezTo>
                  <a:pt x="6083129" y="2746625"/>
                  <a:pt x="6081082" y="2800937"/>
                  <a:pt x="6075680" y="2854960"/>
                </a:cubicBezTo>
                <a:cubicBezTo>
                  <a:pt x="6074291" y="2868854"/>
                  <a:pt x="6068258" y="2881908"/>
                  <a:pt x="6065520" y="2895600"/>
                </a:cubicBezTo>
                <a:cubicBezTo>
                  <a:pt x="6061480" y="2915800"/>
                  <a:pt x="6059829" y="2936450"/>
                  <a:pt x="6055360" y="2956560"/>
                </a:cubicBezTo>
                <a:cubicBezTo>
                  <a:pt x="6053037" y="2967015"/>
                  <a:pt x="6047797" y="2976650"/>
                  <a:pt x="6045200" y="2987040"/>
                </a:cubicBezTo>
                <a:cubicBezTo>
                  <a:pt x="6016479" y="3101925"/>
                  <a:pt x="6058313" y="2968021"/>
                  <a:pt x="6014720" y="3098800"/>
                </a:cubicBezTo>
                <a:cubicBezTo>
                  <a:pt x="6011333" y="3108960"/>
                  <a:pt x="6010501" y="3120369"/>
                  <a:pt x="6004560" y="3129280"/>
                </a:cubicBezTo>
                <a:cubicBezTo>
                  <a:pt x="5997787" y="3139440"/>
                  <a:pt x="5989701" y="3148838"/>
                  <a:pt x="5984240" y="3159760"/>
                </a:cubicBezTo>
                <a:cubicBezTo>
                  <a:pt x="5979451" y="3169339"/>
                  <a:pt x="5980021" y="3181329"/>
                  <a:pt x="5974080" y="3190240"/>
                </a:cubicBezTo>
                <a:cubicBezTo>
                  <a:pt x="5966110" y="3202195"/>
                  <a:pt x="5952421" y="3209378"/>
                  <a:pt x="5943600" y="3220720"/>
                </a:cubicBezTo>
                <a:cubicBezTo>
                  <a:pt x="5901864" y="3274381"/>
                  <a:pt x="5916184" y="3275740"/>
                  <a:pt x="5872480" y="3312160"/>
                </a:cubicBezTo>
                <a:cubicBezTo>
                  <a:pt x="5863099" y="3319977"/>
                  <a:pt x="5852160" y="3325707"/>
                  <a:pt x="5842000" y="3332480"/>
                </a:cubicBezTo>
                <a:cubicBezTo>
                  <a:pt x="5822020" y="3362450"/>
                  <a:pt x="5820536" y="3368994"/>
                  <a:pt x="5791200" y="3393440"/>
                </a:cubicBezTo>
                <a:cubicBezTo>
                  <a:pt x="5781819" y="3401257"/>
                  <a:pt x="5770656" y="3406663"/>
                  <a:pt x="5760720" y="3413760"/>
                </a:cubicBezTo>
                <a:cubicBezTo>
                  <a:pt x="5749982" y="3421430"/>
                  <a:pt x="5705563" y="3456579"/>
                  <a:pt x="5689600" y="3464560"/>
                </a:cubicBezTo>
                <a:cubicBezTo>
                  <a:pt x="5673288" y="3472716"/>
                  <a:pt x="5655466" y="3477473"/>
                  <a:pt x="5638800" y="3484880"/>
                </a:cubicBezTo>
                <a:cubicBezTo>
                  <a:pt x="5624960" y="3491031"/>
                  <a:pt x="5612081" y="3499234"/>
                  <a:pt x="5598160" y="3505200"/>
                </a:cubicBezTo>
                <a:cubicBezTo>
                  <a:pt x="5588316" y="3509419"/>
                  <a:pt x="5577259" y="3510571"/>
                  <a:pt x="5567680" y="3515360"/>
                </a:cubicBezTo>
                <a:cubicBezTo>
                  <a:pt x="5556758" y="3520821"/>
                  <a:pt x="5548633" y="3531393"/>
                  <a:pt x="5537200" y="3535680"/>
                </a:cubicBezTo>
                <a:cubicBezTo>
                  <a:pt x="5521031" y="3541743"/>
                  <a:pt x="5503257" y="3542094"/>
                  <a:pt x="5486400" y="3545840"/>
                </a:cubicBezTo>
                <a:cubicBezTo>
                  <a:pt x="5472769" y="3548869"/>
                  <a:pt x="5459186" y="3552164"/>
                  <a:pt x="5445760" y="3556000"/>
                </a:cubicBezTo>
                <a:cubicBezTo>
                  <a:pt x="5388527" y="3572352"/>
                  <a:pt x="5442373" y="3559387"/>
                  <a:pt x="5374640" y="3586480"/>
                </a:cubicBezTo>
                <a:cubicBezTo>
                  <a:pt x="5354753" y="3594435"/>
                  <a:pt x="5334000" y="3600027"/>
                  <a:pt x="5313680" y="3606800"/>
                </a:cubicBezTo>
                <a:lnTo>
                  <a:pt x="5283200" y="3616960"/>
                </a:lnTo>
                <a:cubicBezTo>
                  <a:pt x="5273040" y="3620347"/>
                  <a:pt x="5262299" y="3622331"/>
                  <a:pt x="5252720" y="3627120"/>
                </a:cubicBezTo>
                <a:cubicBezTo>
                  <a:pt x="5239173" y="3633893"/>
                  <a:pt x="5226001" y="3641474"/>
                  <a:pt x="5212080" y="3647440"/>
                </a:cubicBezTo>
                <a:cubicBezTo>
                  <a:pt x="5202236" y="3651659"/>
                  <a:pt x="5191179" y="3652811"/>
                  <a:pt x="5181600" y="3657600"/>
                </a:cubicBezTo>
                <a:cubicBezTo>
                  <a:pt x="5170678" y="3663061"/>
                  <a:pt x="5162042" y="3672459"/>
                  <a:pt x="5151120" y="3677920"/>
                </a:cubicBezTo>
                <a:cubicBezTo>
                  <a:pt x="5141541" y="3682709"/>
                  <a:pt x="5130219" y="3683291"/>
                  <a:pt x="5120640" y="3688080"/>
                </a:cubicBezTo>
                <a:cubicBezTo>
                  <a:pt x="5109718" y="3693541"/>
                  <a:pt x="5101082" y="3702939"/>
                  <a:pt x="5090160" y="3708400"/>
                </a:cubicBezTo>
                <a:cubicBezTo>
                  <a:pt x="5075584" y="3715688"/>
                  <a:pt x="5032061" y="3725465"/>
                  <a:pt x="5019040" y="3728720"/>
                </a:cubicBezTo>
                <a:cubicBezTo>
                  <a:pt x="5008880" y="3738880"/>
                  <a:pt x="5000515" y="3751230"/>
                  <a:pt x="4988560" y="3759200"/>
                </a:cubicBezTo>
                <a:cubicBezTo>
                  <a:pt x="4978033" y="3766218"/>
                  <a:pt x="4925182" y="3776617"/>
                  <a:pt x="4917440" y="3779520"/>
                </a:cubicBezTo>
                <a:cubicBezTo>
                  <a:pt x="4903259" y="3784838"/>
                  <a:pt x="4889787" y="3792048"/>
                  <a:pt x="4876800" y="3799840"/>
                </a:cubicBezTo>
                <a:cubicBezTo>
                  <a:pt x="4855859" y="3812405"/>
                  <a:pt x="4839532" y="3834557"/>
                  <a:pt x="4815840" y="3840480"/>
                </a:cubicBezTo>
                <a:cubicBezTo>
                  <a:pt x="4802293" y="3843867"/>
                  <a:pt x="4788275" y="3845737"/>
                  <a:pt x="4775200" y="3850640"/>
                </a:cubicBezTo>
                <a:cubicBezTo>
                  <a:pt x="4761019" y="3855958"/>
                  <a:pt x="4748481" y="3864994"/>
                  <a:pt x="4734560" y="3870960"/>
                </a:cubicBezTo>
                <a:cubicBezTo>
                  <a:pt x="4724716" y="3875179"/>
                  <a:pt x="4714240" y="3877733"/>
                  <a:pt x="4704080" y="3881120"/>
                </a:cubicBezTo>
                <a:cubicBezTo>
                  <a:pt x="4687147" y="3931920"/>
                  <a:pt x="4704080" y="3908213"/>
                  <a:pt x="4632960" y="3931920"/>
                </a:cubicBezTo>
                <a:cubicBezTo>
                  <a:pt x="4622800" y="3935307"/>
                  <a:pt x="4612982" y="3939980"/>
                  <a:pt x="4602480" y="3942080"/>
                </a:cubicBezTo>
                <a:lnTo>
                  <a:pt x="4551680" y="3952240"/>
                </a:lnTo>
                <a:cubicBezTo>
                  <a:pt x="4531412" y="3955925"/>
                  <a:pt x="4510830" y="3957931"/>
                  <a:pt x="4490720" y="3962400"/>
                </a:cubicBezTo>
                <a:cubicBezTo>
                  <a:pt x="4480265" y="3964723"/>
                  <a:pt x="4470777" y="3970644"/>
                  <a:pt x="4460240" y="3972560"/>
                </a:cubicBezTo>
                <a:cubicBezTo>
                  <a:pt x="4433376" y="3977444"/>
                  <a:pt x="4406053" y="3979333"/>
                  <a:pt x="4378960" y="3982720"/>
                </a:cubicBezTo>
                <a:cubicBezTo>
                  <a:pt x="4340083" y="3995679"/>
                  <a:pt x="4315747" y="4005523"/>
                  <a:pt x="4277360" y="4013200"/>
                </a:cubicBezTo>
                <a:cubicBezTo>
                  <a:pt x="4257160" y="4017240"/>
                  <a:pt x="4236600" y="4019320"/>
                  <a:pt x="4216400" y="4023360"/>
                </a:cubicBezTo>
                <a:cubicBezTo>
                  <a:pt x="4202708" y="4026098"/>
                  <a:pt x="4189186" y="4029684"/>
                  <a:pt x="4175760" y="4033520"/>
                </a:cubicBezTo>
                <a:cubicBezTo>
                  <a:pt x="4141939" y="4043183"/>
                  <a:pt x="4142754" y="4047488"/>
                  <a:pt x="4104640" y="4053840"/>
                </a:cubicBezTo>
                <a:cubicBezTo>
                  <a:pt x="4077707" y="4058329"/>
                  <a:pt x="4050347" y="4059848"/>
                  <a:pt x="4023360" y="4064000"/>
                </a:cubicBezTo>
                <a:cubicBezTo>
                  <a:pt x="4006292" y="4066626"/>
                  <a:pt x="3989617" y="4071467"/>
                  <a:pt x="3972560" y="4074160"/>
                </a:cubicBezTo>
                <a:cubicBezTo>
                  <a:pt x="3925251" y="4081630"/>
                  <a:pt x="3877563" y="4086606"/>
                  <a:pt x="3830320" y="4094480"/>
                </a:cubicBezTo>
                <a:cubicBezTo>
                  <a:pt x="3810000" y="4097867"/>
                  <a:pt x="3789771" y="4101857"/>
                  <a:pt x="3769360" y="4104640"/>
                </a:cubicBezTo>
                <a:cubicBezTo>
                  <a:pt x="3596718" y="4128182"/>
                  <a:pt x="3620347" y="4162213"/>
                  <a:pt x="3576320" y="4175760"/>
                </a:cubicBezTo>
                <a:close/>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Freeform: Shape 9">
            <a:extLst>
              <a:ext uri="{FF2B5EF4-FFF2-40B4-BE49-F238E27FC236}">
                <a16:creationId xmlns:a16="http://schemas.microsoft.com/office/drawing/2014/main" id="{C8FAFE4C-16B7-48C1-862F-B3239403A9C8}"/>
              </a:ext>
            </a:extLst>
          </p:cNvPr>
          <p:cNvSpPr/>
          <p:nvPr/>
        </p:nvSpPr>
        <p:spPr>
          <a:xfrm>
            <a:off x="1960880" y="2548408"/>
            <a:ext cx="1056640" cy="1109192"/>
          </a:xfrm>
          <a:custGeom>
            <a:avLst/>
            <a:gdLst>
              <a:gd name="connsiteX0" fmla="*/ 629920 w 1056640"/>
              <a:gd name="connsiteY0" fmla="*/ 1752 h 1109192"/>
              <a:gd name="connsiteX1" fmla="*/ 314960 w 1056640"/>
              <a:gd name="connsiteY1" fmla="*/ 11912 h 1109192"/>
              <a:gd name="connsiteX2" fmla="*/ 254000 w 1056640"/>
              <a:gd name="connsiteY2" fmla="*/ 32232 h 1109192"/>
              <a:gd name="connsiteX3" fmla="*/ 223520 w 1056640"/>
              <a:gd name="connsiteY3" fmla="*/ 42392 h 1109192"/>
              <a:gd name="connsiteX4" fmla="*/ 193040 w 1056640"/>
              <a:gd name="connsiteY4" fmla="*/ 72872 h 1109192"/>
              <a:gd name="connsiteX5" fmla="*/ 162560 w 1056640"/>
              <a:gd name="connsiteY5" fmla="*/ 93192 h 1109192"/>
              <a:gd name="connsiteX6" fmla="*/ 121920 w 1056640"/>
              <a:gd name="connsiteY6" fmla="*/ 154152 h 1109192"/>
              <a:gd name="connsiteX7" fmla="*/ 81280 w 1056640"/>
              <a:gd name="connsiteY7" fmla="*/ 215112 h 1109192"/>
              <a:gd name="connsiteX8" fmla="*/ 60960 w 1056640"/>
              <a:gd name="connsiteY8" fmla="*/ 245592 h 1109192"/>
              <a:gd name="connsiteX9" fmla="*/ 40640 w 1056640"/>
              <a:gd name="connsiteY9" fmla="*/ 276072 h 1109192"/>
              <a:gd name="connsiteX10" fmla="*/ 20320 w 1056640"/>
              <a:gd name="connsiteY10" fmla="*/ 347192 h 1109192"/>
              <a:gd name="connsiteX11" fmla="*/ 0 w 1056640"/>
              <a:gd name="connsiteY11" fmla="*/ 418312 h 1109192"/>
              <a:gd name="connsiteX12" fmla="*/ 10160 w 1056640"/>
              <a:gd name="connsiteY12" fmla="*/ 702792 h 1109192"/>
              <a:gd name="connsiteX13" fmla="*/ 20320 w 1056640"/>
              <a:gd name="connsiteY13" fmla="*/ 733272 h 1109192"/>
              <a:gd name="connsiteX14" fmla="*/ 30480 w 1056640"/>
              <a:gd name="connsiteY14" fmla="*/ 784072 h 1109192"/>
              <a:gd name="connsiteX15" fmla="*/ 60960 w 1056640"/>
              <a:gd name="connsiteY15" fmla="*/ 875512 h 1109192"/>
              <a:gd name="connsiteX16" fmla="*/ 71120 w 1056640"/>
              <a:gd name="connsiteY16" fmla="*/ 905992 h 1109192"/>
              <a:gd name="connsiteX17" fmla="*/ 121920 w 1056640"/>
              <a:gd name="connsiteY17" fmla="*/ 997432 h 1109192"/>
              <a:gd name="connsiteX18" fmla="*/ 152400 w 1056640"/>
              <a:gd name="connsiteY18" fmla="*/ 1007592 h 1109192"/>
              <a:gd name="connsiteX19" fmla="*/ 172720 w 1056640"/>
              <a:gd name="connsiteY19" fmla="*/ 1038072 h 1109192"/>
              <a:gd name="connsiteX20" fmla="*/ 203200 w 1056640"/>
              <a:gd name="connsiteY20" fmla="*/ 1048232 h 1109192"/>
              <a:gd name="connsiteX21" fmla="*/ 233680 w 1056640"/>
              <a:gd name="connsiteY21" fmla="*/ 1068552 h 1109192"/>
              <a:gd name="connsiteX22" fmla="*/ 274320 w 1056640"/>
              <a:gd name="connsiteY22" fmla="*/ 1078712 h 1109192"/>
              <a:gd name="connsiteX23" fmla="*/ 304800 w 1056640"/>
              <a:gd name="connsiteY23" fmla="*/ 1088872 h 1109192"/>
              <a:gd name="connsiteX24" fmla="*/ 355600 w 1056640"/>
              <a:gd name="connsiteY24" fmla="*/ 1099032 h 1109192"/>
              <a:gd name="connsiteX25" fmla="*/ 396240 w 1056640"/>
              <a:gd name="connsiteY25" fmla="*/ 1109192 h 1109192"/>
              <a:gd name="connsiteX26" fmla="*/ 629920 w 1056640"/>
              <a:gd name="connsiteY26" fmla="*/ 1099032 h 1109192"/>
              <a:gd name="connsiteX27" fmla="*/ 701040 w 1056640"/>
              <a:gd name="connsiteY27" fmla="*/ 1078712 h 1109192"/>
              <a:gd name="connsiteX28" fmla="*/ 802640 w 1056640"/>
              <a:gd name="connsiteY28" fmla="*/ 1058392 h 1109192"/>
              <a:gd name="connsiteX29" fmla="*/ 914400 w 1056640"/>
              <a:gd name="connsiteY29" fmla="*/ 1027912 h 1109192"/>
              <a:gd name="connsiteX30" fmla="*/ 975360 w 1056640"/>
              <a:gd name="connsiteY30" fmla="*/ 977112 h 1109192"/>
              <a:gd name="connsiteX31" fmla="*/ 1005840 w 1056640"/>
              <a:gd name="connsiteY31" fmla="*/ 956792 h 1109192"/>
              <a:gd name="connsiteX32" fmla="*/ 1016000 w 1056640"/>
              <a:gd name="connsiteY32" fmla="*/ 926312 h 1109192"/>
              <a:gd name="connsiteX33" fmla="*/ 1056640 w 1056640"/>
              <a:gd name="connsiteY33" fmla="*/ 865352 h 1109192"/>
              <a:gd name="connsiteX34" fmla="*/ 1046480 w 1056640"/>
              <a:gd name="connsiteY34" fmla="*/ 560552 h 1109192"/>
              <a:gd name="connsiteX35" fmla="*/ 1016000 w 1056640"/>
              <a:gd name="connsiteY35" fmla="*/ 428472 h 1109192"/>
              <a:gd name="connsiteX36" fmla="*/ 1005840 w 1056640"/>
              <a:gd name="connsiteY36" fmla="*/ 387832 h 1109192"/>
              <a:gd name="connsiteX37" fmla="*/ 995680 w 1056640"/>
              <a:gd name="connsiteY37" fmla="*/ 357352 h 1109192"/>
              <a:gd name="connsiteX38" fmla="*/ 965200 w 1056640"/>
              <a:gd name="connsiteY38" fmla="*/ 245592 h 1109192"/>
              <a:gd name="connsiteX39" fmla="*/ 914400 w 1056640"/>
              <a:gd name="connsiteY39" fmla="*/ 154152 h 1109192"/>
              <a:gd name="connsiteX40" fmla="*/ 822960 w 1056640"/>
              <a:gd name="connsiteY40" fmla="*/ 93192 h 1109192"/>
              <a:gd name="connsiteX41" fmla="*/ 792480 w 1056640"/>
              <a:gd name="connsiteY41" fmla="*/ 72872 h 1109192"/>
              <a:gd name="connsiteX42" fmla="*/ 731520 w 1056640"/>
              <a:gd name="connsiteY42" fmla="*/ 52552 h 1109192"/>
              <a:gd name="connsiteX43" fmla="*/ 680720 w 1056640"/>
              <a:gd name="connsiteY43" fmla="*/ 42392 h 1109192"/>
              <a:gd name="connsiteX44" fmla="*/ 629920 w 1056640"/>
              <a:gd name="connsiteY44" fmla="*/ 1752 h 11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6640" h="1109192">
                <a:moveTo>
                  <a:pt x="629920" y="1752"/>
                </a:moveTo>
                <a:cubicBezTo>
                  <a:pt x="568960" y="-3328"/>
                  <a:pt x="419658" y="3423"/>
                  <a:pt x="314960" y="11912"/>
                </a:cubicBezTo>
                <a:cubicBezTo>
                  <a:pt x="293611" y="13643"/>
                  <a:pt x="274320" y="25459"/>
                  <a:pt x="254000" y="32232"/>
                </a:cubicBezTo>
                <a:lnTo>
                  <a:pt x="223520" y="42392"/>
                </a:lnTo>
                <a:cubicBezTo>
                  <a:pt x="213360" y="52552"/>
                  <a:pt x="204078" y="63674"/>
                  <a:pt x="193040" y="72872"/>
                </a:cubicBezTo>
                <a:cubicBezTo>
                  <a:pt x="183659" y="80689"/>
                  <a:pt x="170601" y="84002"/>
                  <a:pt x="162560" y="93192"/>
                </a:cubicBezTo>
                <a:cubicBezTo>
                  <a:pt x="146478" y="111571"/>
                  <a:pt x="135467" y="133832"/>
                  <a:pt x="121920" y="154152"/>
                </a:cubicBezTo>
                <a:lnTo>
                  <a:pt x="81280" y="215112"/>
                </a:lnTo>
                <a:lnTo>
                  <a:pt x="60960" y="245592"/>
                </a:lnTo>
                <a:cubicBezTo>
                  <a:pt x="54187" y="255752"/>
                  <a:pt x="44501" y="264488"/>
                  <a:pt x="40640" y="276072"/>
                </a:cubicBezTo>
                <a:cubicBezTo>
                  <a:pt x="16280" y="349153"/>
                  <a:pt x="45835" y="257890"/>
                  <a:pt x="20320" y="347192"/>
                </a:cubicBezTo>
                <a:cubicBezTo>
                  <a:pt x="-8831" y="449222"/>
                  <a:pt x="31762" y="291265"/>
                  <a:pt x="0" y="418312"/>
                </a:cubicBezTo>
                <a:cubicBezTo>
                  <a:pt x="3387" y="513139"/>
                  <a:pt x="4051" y="608102"/>
                  <a:pt x="10160" y="702792"/>
                </a:cubicBezTo>
                <a:cubicBezTo>
                  <a:pt x="10850" y="713479"/>
                  <a:pt x="17723" y="722882"/>
                  <a:pt x="20320" y="733272"/>
                </a:cubicBezTo>
                <a:cubicBezTo>
                  <a:pt x="24508" y="750025"/>
                  <a:pt x="25936" y="767412"/>
                  <a:pt x="30480" y="784072"/>
                </a:cubicBezTo>
                <a:lnTo>
                  <a:pt x="60960" y="875512"/>
                </a:lnTo>
                <a:lnTo>
                  <a:pt x="71120" y="905992"/>
                </a:lnTo>
                <a:cubicBezTo>
                  <a:pt x="80066" y="932830"/>
                  <a:pt x="95718" y="988698"/>
                  <a:pt x="121920" y="997432"/>
                </a:cubicBezTo>
                <a:lnTo>
                  <a:pt x="152400" y="1007592"/>
                </a:lnTo>
                <a:cubicBezTo>
                  <a:pt x="159173" y="1017752"/>
                  <a:pt x="163185" y="1030444"/>
                  <a:pt x="172720" y="1038072"/>
                </a:cubicBezTo>
                <a:cubicBezTo>
                  <a:pt x="181083" y="1044762"/>
                  <a:pt x="193621" y="1043443"/>
                  <a:pt x="203200" y="1048232"/>
                </a:cubicBezTo>
                <a:cubicBezTo>
                  <a:pt x="214122" y="1053693"/>
                  <a:pt x="222457" y="1063742"/>
                  <a:pt x="233680" y="1068552"/>
                </a:cubicBezTo>
                <a:cubicBezTo>
                  <a:pt x="246515" y="1074053"/>
                  <a:pt x="260894" y="1074876"/>
                  <a:pt x="274320" y="1078712"/>
                </a:cubicBezTo>
                <a:cubicBezTo>
                  <a:pt x="284618" y="1081654"/>
                  <a:pt x="294410" y="1086275"/>
                  <a:pt x="304800" y="1088872"/>
                </a:cubicBezTo>
                <a:cubicBezTo>
                  <a:pt x="321553" y="1093060"/>
                  <a:pt x="338743" y="1095286"/>
                  <a:pt x="355600" y="1099032"/>
                </a:cubicBezTo>
                <a:cubicBezTo>
                  <a:pt x="369231" y="1102061"/>
                  <a:pt x="382693" y="1105805"/>
                  <a:pt x="396240" y="1109192"/>
                </a:cubicBezTo>
                <a:cubicBezTo>
                  <a:pt x="474133" y="1105805"/>
                  <a:pt x="552166" y="1104792"/>
                  <a:pt x="629920" y="1099032"/>
                </a:cubicBezTo>
                <a:cubicBezTo>
                  <a:pt x="660975" y="1096732"/>
                  <a:pt x="672633" y="1085267"/>
                  <a:pt x="701040" y="1078712"/>
                </a:cubicBezTo>
                <a:cubicBezTo>
                  <a:pt x="734693" y="1070946"/>
                  <a:pt x="768773" y="1065165"/>
                  <a:pt x="802640" y="1058392"/>
                </a:cubicBezTo>
                <a:cubicBezTo>
                  <a:pt x="829904" y="1052939"/>
                  <a:pt x="892302" y="1042644"/>
                  <a:pt x="914400" y="1027912"/>
                </a:cubicBezTo>
                <a:cubicBezTo>
                  <a:pt x="990076" y="977461"/>
                  <a:pt x="897131" y="1042303"/>
                  <a:pt x="975360" y="977112"/>
                </a:cubicBezTo>
                <a:cubicBezTo>
                  <a:pt x="984741" y="969295"/>
                  <a:pt x="995680" y="963565"/>
                  <a:pt x="1005840" y="956792"/>
                </a:cubicBezTo>
                <a:cubicBezTo>
                  <a:pt x="1009227" y="946632"/>
                  <a:pt x="1010799" y="935674"/>
                  <a:pt x="1016000" y="926312"/>
                </a:cubicBezTo>
                <a:cubicBezTo>
                  <a:pt x="1027860" y="904964"/>
                  <a:pt x="1056640" y="865352"/>
                  <a:pt x="1056640" y="865352"/>
                </a:cubicBezTo>
                <a:cubicBezTo>
                  <a:pt x="1053253" y="763752"/>
                  <a:pt x="1051967" y="662060"/>
                  <a:pt x="1046480" y="560552"/>
                </a:cubicBezTo>
                <a:cubicBezTo>
                  <a:pt x="1041601" y="470282"/>
                  <a:pt x="1036460" y="510314"/>
                  <a:pt x="1016000" y="428472"/>
                </a:cubicBezTo>
                <a:cubicBezTo>
                  <a:pt x="1012613" y="414925"/>
                  <a:pt x="1009676" y="401258"/>
                  <a:pt x="1005840" y="387832"/>
                </a:cubicBezTo>
                <a:cubicBezTo>
                  <a:pt x="1002898" y="377534"/>
                  <a:pt x="998277" y="367742"/>
                  <a:pt x="995680" y="357352"/>
                </a:cubicBezTo>
                <a:cubicBezTo>
                  <a:pt x="966959" y="242467"/>
                  <a:pt x="1008793" y="376371"/>
                  <a:pt x="965200" y="245592"/>
                </a:cubicBezTo>
                <a:cubicBezTo>
                  <a:pt x="954613" y="213830"/>
                  <a:pt x="944345" y="174115"/>
                  <a:pt x="914400" y="154152"/>
                </a:cubicBezTo>
                <a:lnTo>
                  <a:pt x="822960" y="93192"/>
                </a:lnTo>
                <a:cubicBezTo>
                  <a:pt x="812800" y="86419"/>
                  <a:pt x="804064" y="76733"/>
                  <a:pt x="792480" y="72872"/>
                </a:cubicBezTo>
                <a:cubicBezTo>
                  <a:pt x="772160" y="66099"/>
                  <a:pt x="752523" y="56753"/>
                  <a:pt x="731520" y="52552"/>
                </a:cubicBezTo>
                <a:cubicBezTo>
                  <a:pt x="714587" y="49165"/>
                  <a:pt x="697473" y="46580"/>
                  <a:pt x="680720" y="42392"/>
                </a:cubicBezTo>
                <a:cubicBezTo>
                  <a:pt x="655611" y="36115"/>
                  <a:pt x="690880" y="6832"/>
                  <a:pt x="629920" y="1752"/>
                </a:cubicBezTo>
                <a:close/>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TextBox 10">
            <a:extLst>
              <a:ext uri="{FF2B5EF4-FFF2-40B4-BE49-F238E27FC236}">
                <a16:creationId xmlns:a16="http://schemas.microsoft.com/office/drawing/2014/main" id="{F3AD8C52-EDF4-44BB-9AE7-3C3E7FB1385C}"/>
              </a:ext>
            </a:extLst>
          </p:cNvPr>
          <p:cNvSpPr txBox="1"/>
          <p:nvPr/>
        </p:nvSpPr>
        <p:spPr>
          <a:xfrm>
            <a:off x="1772920" y="5192194"/>
            <a:ext cx="143256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a:latin typeface="Times New Roman" panose="02020603050405020304" pitchFamily="18" charset="0"/>
                <a:cs typeface="Times New Roman" panose="02020603050405020304" pitchFamily="18" charset="0"/>
              </a:rPr>
              <a:t>Context DFD</a:t>
            </a:r>
            <a:endParaRPr lang="tr-TR"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556478A-13DD-4E46-9127-70F5D696932F}"/>
              </a:ext>
            </a:extLst>
          </p:cNvPr>
          <p:cNvSpPr txBox="1"/>
          <p:nvPr/>
        </p:nvSpPr>
        <p:spPr>
          <a:xfrm>
            <a:off x="9702800" y="5192194"/>
            <a:ext cx="143256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a:latin typeface="Times New Roman" panose="02020603050405020304" pitchFamily="18" charset="0"/>
                <a:cs typeface="Times New Roman" panose="02020603050405020304" pitchFamily="18" charset="0"/>
              </a:rPr>
              <a:t>Level-0 DFD</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67075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1B633A1-8C69-459E-B5DA-6E21FBD0525D}"/>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39F014E1-8432-4F98-B040-FEAB6F0A9248}"/>
              </a:ext>
            </a:extLst>
          </p:cNvPr>
          <p:cNvSpPr>
            <a:spLocks noGrp="1"/>
          </p:cNvSpPr>
          <p:nvPr>
            <p:ph type="sldNum" sz="quarter" idx="12"/>
          </p:nvPr>
        </p:nvSpPr>
        <p:spPr/>
        <p:txBody>
          <a:bodyPr/>
          <a:lstStyle/>
          <a:p>
            <a:fld id="{F43085E7-DD81-4654-9295-72AD80DBC430}" type="slidenum">
              <a:rPr lang="tr-TR" smtClean="0"/>
              <a:t>52</a:t>
            </a:fld>
            <a:endParaRPr lang="tr-TR"/>
          </a:p>
        </p:txBody>
      </p:sp>
      <p:pic>
        <p:nvPicPr>
          <p:cNvPr id="8" name="Picture 7">
            <a:extLst>
              <a:ext uri="{FF2B5EF4-FFF2-40B4-BE49-F238E27FC236}">
                <a16:creationId xmlns:a16="http://schemas.microsoft.com/office/drawing/2014/main" id="{DE3BE94C-E658-40A7-B395-DC99C611E16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95005" y="367060"/>
            <a:ext cx="5427909" cy="5504120"/>
          </a:xfrm>
          <a:prstGeom prst="rect">
            <a:avLst/>
          </a:prstGeom>
        </p:spPr>
      </p:pic>
      <p:sp>
        <p:nvSpPr>
          <p:cNvPr id="9" name="TextBox 8">
            <a:extLst>
              <a:ext uri="{FF2B5EF4-FFF2-40B4-BE49-F238E27FC236}">
                <a16:creationId xmlns:a16="http://schemas.microsoft.com/office/drawing/2014/main" id="{E14622F4-B586-4970-BD7D-8B22097193C3}"/>
              </a:ext>
            </a:extLst>
          </p:cNvPr>
          <p:cNvSpPr txBox="1"/>
          <p:nvPr/>
        </p:nvSpPr>
        <p:spPr>
          <a:xfrm>
            <a:off x="682836" y="5202354"/>
            <a:ext cx="143256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a:latin typeface="Times New Roman" panose="02020603050405020304" pitchFamily="18" charset="0"/>
                <a:cs typeface="Times New Roman" panose="02020603050405020304" pitchFamily="18" charset="0"/>
              </a:rPr>
              <a:t>Level-0 DFD</a:t>
            </a:r>
            <a:endParaRPr lang="tr-TR"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B7243163-1230-4D92-B73F-C35B192C264F}"/>
              </a:ext>
            </a:extLst>
          </p:cNvPr>
          <p:cNvPicPr>
            <a:picLocks noChangeAspect="1"/>
          </p:cNvPicPr>
          <p:nvPr/>
        </p:nvPicPr>
        <p:blipFill rotWithShape="1">
          <a:blip r:embed="rId3"/>
          <a:srcRect l="2448" r="25580"/>
          <a:stretch/>
        </p:blipFill>
        <p:spPr>
          <a:xfrm>
            <a:off x="7076441" y="160873"/>
            <a:ext cx="4332171" cy="3119120"/>
          </a:xfrm>
          <a:prstGeom prst="rect">
            <a:avLst/>
          </a:prstGeom>
        </p:spPr>
      </p:pic>
      <p:pic>
        <p:nvPicPr>
          <p:cNvPr id="11" name="Picture 10">
            <a:extLst>
              <a:ext uri="{FF2B5EF4-FFF2-40B4-BE49-F238E27FC236}">
                <a16:creationId xmlns:a16="http://schemas.microsoft.com/office/drawing/2014/main" id="{D41D109C-9764-4A6B-948E-3E31C57CE700}"/>
              </a:ext>
            </a:extLst>
          </p:cNvPr>
          <p:cNvPicPr>
            <a:picLocks noChangeAspect="1"/>
          </p:cNvPicPr>
          <p:nvPr/>
        </p:nvPicPr>
        <p:blipFill rotWithShape="1">
          <a:blip r:embed="rId4"/>
          <a:srcRect r="31117"/>
          <a:stretch/>
        </p:blipFill>
        <p:spPr>
          <a:xfrm>
            <a:off x="7521364" y="3555429"/>
            <a:ext cx="3987800" cy="2760704"/>
          </a:xfrm>
          <a:prstGeom prst="rect">
            <a:avLst/>
          </a:prstGeom>
        </p:spPr>
      </p:pic>
      <p:sp>
        <p:nvSpPr>
          <p:cNvPr id="12" name="TextBox 11">
            <a:extLst>
              <a:ext uri="{FF2B5EF4-FFF2-40B4-BE49-F238E27FC236}">
                <a16:creationId xmlns:a16="http://schemas.microsoft.com/office/drawing/2014/main" id="{9DB23C03-F096-4A48-9F7F-AE3DDE97AA67}"/>
              </a:ext>
            </a:extLst>
          </p:cNvPr>
          <p:cNvSpPr txBox="1"/>
          <p:nvPr/>
        </p:nvSpPr>
        <p:spPr>
          <a:xfrm>
            <a:off x="10509452" y="3429000"/>
            <a:ext cx="1499668"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a:latin typeface="Times New Roman" panose="02020603050405020304" pitchFamily="18" charset="0"/>
                <a:cs typeface="Times New Roman" panose="02020603050405020304" pitchFamily="18" charset="0"/>
              </a:rPr>
              <a:t>Level-1 DFDs</a:t>
            </a:r>
            <a:endParaRPr lang="tr-TR" dirty="0">
              <a:latin typeface="Times New Roman" panose="02020603050405020304" pitchFamily="18" charset="0"/>
              <a:cs typeface="Times New Roman" panose="02020603050405020304" pitchFamily="18" charset="0"/>
            </a:endParaRPr>
          </a:p>
        </p:txBody>
      </p:sp>
      <p:sp>
        <p:nvSpPr>
          <p:cNvPr id="14" name="Freeform: Shape 13">
            <a:extLst>
              <a:ext uri="{FF2B5EF4-FFF2-40B4-BE49-F238E27FC236}">
                <a16:creationId xmlns:a16="http://schemas.microsoft.com/office/drawing/2014/main" id="{EB32A1D9-A82B-4727-B1F6-CA942F49CF6F}"/>
              </a:ext>
            </a:extLst>
          </p:cNvPr>
          <p:cNvSpPr/>
          <p:nvPr/>
        </p:nvSpPr>
        <p:spPr>
          <a:xfrm>
            <a:off x="2438400" y="491065"/>
            <a:ext cx="1341120" cy="1281200"/>
          </a:xfrm>
          <a:custGeom>
            <a:avLst/>
            <a:gdLst>
              <a:gd name="connsiteX0" fmla="*/ 762000 w 1341120"/>
              <a:gd name="connsiteY0" fmla="*/ 6775 h 1281200"/>
              <a:gd name="connsiteX1" fmla="*/ 294640 w 1341120"/>
              <a:gd name="connsiteY1" fmla="*/ 16935 h 1281200"/>
              <a:gd name="connsiteX2" fmla="*/ 213360 w 1341120"/>
              <a:gd name="connsiteY2" fmla="*/ 37255 h 1281200"/>
              <a:gd name="connsiteX3" fmla="*/ 152400 w 1341120"/>
              <a:gd name="connsiteY3" fmla="*/ 67735 h 1281200"/>
              <a:gd name="connsiteX4" fmla="*/ 101600 w 1341120"/>
              <a:gd name="connsiteY4" fmla="*/ 128695 h 1281200"/>
              <a:gd name="connsiteX5" fmla="*/ 60960 w 1341120"/>
              <a:gd name="connsiteY5" fmla="*/ 189655 h 1281200"/>
              <a:gd name="connsiteX6" fmla="*/ 40640 w 1341120"/>
              <a:gd name="connsiteY6" fmla="*/ 220135 h 1281200"/>
              <a:gd name="connsiteX7" fmla="*/ 20320 w 1341120"/>
              <a:gd name="connsiteY7" fmla="*/ 281095 h 1281200"/>
              <a:gd name="connsiteX8" fmla="*/ 10160 w 1341120"/>
              <a:gd name="connsiteY8" fmla="*/ 311575 h 1281200"/>
              <a:gd name="connsiteX9" fmla="*/ 0 w 1341120"/>
              <a:gd name="connsiteY9" fmla="*/ 362375 h 1281200"/>
              <a:gd name="connsiteX10" fmla="*/ 10160 w 1341120"/>
              <a:gd name="connsiteY10" fmla="*/ 606215 h 1281200"/>
              <a:gd name="connsiteX11" fmla="*/ 40640 w 1341120"/>
              <a:gd name="connsiteY11" fmla="*/ 717975 h 1281200"/>
              <a:gd name="connsiteX12" fmla="*/ 71120 w 1341120"/>
              <a:gd name="connsiteY12" fmla="*/ 809415 h 1281200"/>
              <a:gd name="connsiteX13" fmla="*/ 81280 w 1341120"/>
              <a:gd name="connsiteY13" fmla="*/ 839895 h 1281200"/>
              <a:gd name="connsiteX14" fmla="*/ 121920 w 1341120"/>
              <a:gd name="connsiteY14" fmla="*/ 1002455 h 1281200"/>
              <a:gd name="connsiteX15" fmla="*/ 142240 w 1341120"/>
              <a:gd name="connsiteY15" fmla="*/ 1032935 h 1281200"/>
              <a:gd name="connsiteX16" fmla="*/ 172720 w 1341120"/>
              <a:gd name="connsiteY16" fmla="*/ 1093895 h 1281200"/>
              <a:gd name="connsiteX17" fmla="*/ 203200 w 1341120"/>
              <a:gd name="connsiteY17" fmla="*/ 1114215 h 1281200"/>
              <a:gd name="connsiteX18" fmla="*/ 223520 w 1341120"/>
              <a:gd name="connsiteY18" fmla="*/ 1144695 h 1281200"/>
              <a:gd name="connsiteX19" fmla="*/ 314960 w 1341120"/>
              <a:gd name="connsiteY19" fmla="*/ 1185335 h 1281200"/>
              <a:gd name="connsiteX20" fmla="*/ 396240 w 1341120"/>
              <a:gd name="connsiteY20" fmla="*/ 1205655 h 1281200"/>
              <a:gd name="connsiteX21" fmla="*/ 426720 w 1341120"/>
              <a:gd name="connsiteY21" fmla="*/ 1215815 h 1281200"/>
              <a:gd name="connsiteX22" fmla="*/ 528320 w 1341120"/>
              <a:gd name="connsiteY22" fmla="*/ 1225975 h 1281200"/>
              <a:gd name="connsiteX23" fmla="*/ 762000 w 1341120"/>
              <a:gd name="connsiteY23" fmla="*/ 1256455 h 1281200"/>
              <a:gd name="connsiteX24" fmla="*/ 904240 w 1341120"/>
              <a:gd name="connsiteY24" fmla="*/ 1266615 h 1281200"/>
              <a:gd name="connsiteX25" fmla="*/ 1158240 w 1341120"/>
              <a:gd name="connsiteY25" fmla="*/ 1266615 h 1281200"/>
              <a:gd name="connsiteX26" fmla="*/ 1188720 w 1341120"/>
              <a:gd name="connsiteY26" fmla="*/ 1256455 h 1281200"/>
              <a:gd name="connsiteX27" fmla="*/ 1259840 w 1341120"/>
              <a:gd name="connsiteY27" fmla="*/ 1236135 h 1281200"/>
              <a:gd name="connsiteX28" fmla="*/ 1280160 w 1341120"/>
              <a:gd name="connsiteY28" fmla="*/ 1205655 h 1281200"/>
              <a:gd name="connsiteX29" fmla="*/ 1310640 w 1341120"/>
              <a:gd name="connsiteY29" fmla="*/ 1185335 h 1281200"/>
              <a:gd name="connsiteX30" fmla="*/ 1320800 w 1341120"/>
              <a:gd name="connsiteY30" fmla="*/ 1124375 h 1281200"/>
              <a:gd name="connsiteX31" fmla="*/ 1341120 w 1341120"/>
              <a:gd name="connsiteY31" fmla="*/ 1063415 h 1281200"/>
              <a:gd name="connsiteX32" fmla="*/ 1330960 w 1341120"/>
              <a:gd name="connsiteY32" fmla="*/ 270935 h 1281200"/>
              <a:gd name="connsiteX33" fmla="*/ 1320800 w 1341120"/>
              <a:gd name="connsiteY33" fmla="*/ 220135 h 1281200"/>
              <a:gd name="connsiteX34" fmla="*/ 1310640 w 1341120"/>
              <a:gd name="connsiteY34" fmla="*/ 179495 h 1281200"/>
              <a:gd name="connsiteX35" fmla="*/ 1290320 w 1341120"/>
              <a:gd name="connsiteY35" fmla="*/ 118535 h 1281200"/>
              <a:gd name="connsiteX36" fmla="*/ 1259840 w 1341120"/>
              <a:gd name="connsiteY36" fmla="*/ 57575 h 1281200"/>
              <a:gd name="connsiteX37" fmla="*/ 1198880 w 1341120"/>
              <a:gd name="connsiteY37" fmla="*/ 16935 h 1281200"/>
              <a:gd name="connsiteX38" fmla="*/ 934720 w 1341120"/>
              <a:gd name="connsiteY38" fmla="*/ 6775 h 1281200"/>
              <a:gd name="connsiteX39" fmla="*/ 762000 w 1341120"/>
              <a:gd name="connsiteY39" fmla="*/ 6775 h 12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41120" h="1281200">
                <a:moveTo>
                  <a:pt x="762000" y="6775"/>
                </a:moveTo>
                <a:lnTo>
                  <a:pt x="294640" y="16935"/>
                </a:lnTo>
                <a:cubicBezTo>
                  <a:pt x="282060" y="17428"/>
                  <a:pt x="230007" y="28932"/>
                  <a:pt x="213360" y="37255"/>
                </a:cubicBezTo>
                <a:cubicBezTo>
                  <a:pt x="134578" y="76646"/>
                  <a:pt x="229012" y="42198"/>
                  <a:pt x="152400" y="67735"/>
                </a:cubicBezTo>
                <a:cubicBezTo>
                  <a:pt x="79789" y="176652"/>
                  <a:pt x="192867" y="11352"/>
                  <a:pt x="101600" y="128695"/>
                </a:cubicBezTo>
                <a:cubicBezTo>
                  <a:pt x="86607" y="147972"/>
                  <a:pt x="74507" y="169335"/>
                  <a:pt x="60960" y="189655"/>
                </a:cubicBezTo>
                <a:cubicBezTo>
                  <a:pt x="54187" y="199815"/>
                  <a:pt x="44501" y="208551"/>
                  <a:pt x="40640" y="220135"/>
                </a:cubicBezTo>
                <a:lnTo>
                  <a:pt x="20320" y="281095"/>
                </a:lnTo>
                <a:cubicBezTo>
                  <a:pt x="16933" y="291255"/>
                  <a:pt x="12260" y="301073"/>
                  <a:pt x="10160" y="311575"/>
                </a:cubicBezTo>
                <a:lnTo>
                  <a:pt x="0" y="362375"/>
                </a:lnTo>
                <a:cubicBezTo>
                  <a:pt x="3387" y="443655"/>
                  <a:pt x="4563" y="525057"/>
                  <a:pt x="10160" y="606215"/>
                </a:cubicBezTo>
                <a:cubicBezTo>
                  <a:pt x="12658" y="642429"/>
                  <a:pt x="29574" y="684776"/>
                  <a:pt x="40640" y="717975"/>
                </a:cubicBezTo>
                <a:lnTo>
                  <a:pt x="71120" y="809415"/>
                </a:lnTo>
                <a:cubicBezTo>
                  <a:pt x="74507" y="819575"/>
                  <a:pt x="79180" y="829393"/>
                  <a:pt x="81280" y="839895"/>
                </a:cubicBezTo>
                <a:cubicBezTo>
                  <a:pt x="84211" y="854550"/>
                  <a:pt x="104068" y="975676"/>
                  <a:pt x="121920" y="1002455"/>
                </a:cubicBezTo>
                <a:cubicBezTo>
                  <a:pt x="128693" y="1012615"/>
                  <a:pt x="136779" y="1022013"/>
                  <a:pt x="142240" y="1032935"/>
                </a:cubicBezTo>
                <a:cubicBezTo>
                  <a:pt x="158767" y="1065989"/>
                  <a:pt x="143603" y="1064778"/>
                  <a:pt x="172720" y="1093895"/>
                </a:cubicBezTo>
                <a:cubicBezTo>
                  <a:pt x="181354" y="1102529"/>
                  <a:pt x="193040" y="1107442"/>
                  <a:pt x="203200" y="1114215"/>
                </a:cubicBezTo>
                <a:cubicBezTo>
                  <a:pt x="209973" y="1124375"/>
                  <a:pt x="214886" y="1136061"/>
                  <a:pt x="223520" y="1144695"/>
                </a:cubicBezTo>
                <a:cubicBezTo>
                  <a:pt x="247671" y="1168846"/>
                  <a:pt x="284779" y="1175275"/>
                  <a:pt x="314960" y="1185335"/>
                </a:cubicBezTo>
                <a:cubicBezTo>
                  <a:pt x="384633" y="1208559"/>
                  <a:pt x="298157" y="1181134"/>
                  <a:pt x="396240" y="1205655"/>
                </a:cubicBezTo>
                <a:cubicBezTo>
                  <a:pt x="406630" y="1208252"/>
                  <a:pt x="416135" y="1214187"/>
                  <a:pt x="426720" y="1215815"/>
                </a:cubicBezTo>
                <a:cubicBezTo>
                  <a:pt x="460360" y="1220990"/>
                  <a:pt x="494453" y="1222588"/>
                  <a:pt x="528320" y="1225975"/>
                </a:cubicBezTo>
                <a:cubicBezTo>
                  <a:pt x="645520" y="1265042"/>
                  <a:pt x="563787" y="1243667"/>
                  <a:pt x="762000" y="1256455"/>
                </a:cubicBezTo>
                <a:lnTo>
                  <a:pt x="904240" y="1266615"/>
                </a:lnTo>
                <a:cubicBezTo>
                  <a:pt x="1014312" y="1288629"/>
                  <a:pt x="966184" y="1283316"/>
                  <a:pt x="1158240" y="1266615"/>
                </a:cubicBezTo>
                <a:cubicBezTo>
                  <a:pt x="1168909" y="1265687"/>
                  <a:pt x="1178422" y="1259397"/>
                  <a:pt x="1188720" y="1256455"/>
                </a:cubicBezTo>
                <a:cubicBezTo>
                  <a:pt x="1278022" y="1230940"/>
                  <a:pt x="1186759" y="1260495"/>
                  <a:pt x="1259840" y="1236135"/>
                </a:cubicBezTo>
                <a:cubicBezTo>
                  <a:pt x="1266613" y="1225975"/>
                  <a:pt x="1271526" y="1214289"/>
                  <a:pt x="1280160" y="1205655"/>
                </a:cubicBezTo>
                <a:cubicBezTo>
                  <a:pt x="1288794" y="1197021"/>
                  <a:pt x="1305179" y="1196257"/>
                  <a:pt x="1310640" y="1185335"/>
                </a:cubicBezTo>
                <a:cubicBezTo>
                  <a:pt x="1319853" y="1166910"/>
                  <a:pt x="1315804" y="1144360"/>
                  <a:pt x="1320800" y="1124375"/>
                </a:cubicBezTo>
                <a:cubicBezTo>
                  <a:pt x="1325995" y="1103595"/>
                  <a:pt x="1341120" y="1063415"/>
                  <a:pt x="1341120" y="1063415"/>
                </a:cubicBezTo>
                <a:cubicBezTo>
                  <a:pt x="1337733" y="799255"/>
                  <a:pt x="1337324" y="535040"/>
                  <a:pt x="1330960" y="270935"/>
                </a:cubicBezTo>
                <a:cubicBezTo>
                  <a:pt x="1330544" y="253671"/>
                  <a:pt x="1324546" y="236992"/>
                  <a:pt x="1320800" y="220135"/>
                </a:cubicBezTo>
                <a:cubicBezTo>
                  <a:pt x="1317771" y="206504"/>
                  <a:pt x="1314652" y="192870"/>
                  <a:pt x="1310640" y="179495"/>
                </a:cubicBezTo>
                <a:cubicBezTo>
                  <a:pt x="1304485" y="158979"/>
                  <a:pt x="1297093" y="138855"/>
                  <a:pt x="1290320" y="118535"/>
                </a:cubicBezTo>
                <a:cubicBezTo>
                  <a:pt x="1283073" y="96793"/>
                  <a:pt x="1278377" y="73795"/>
                  <a:pt x="1259840" y="57575"/>
                </a:cubicBezTo>
                <a:cubicBezTo>
                  <a:pt x="1241461" y="41493"/>
                  <a:pt x="1223284" y="17874"/>
                  <a:pt x="1198880" y="16935"/>
                </a:cubicBezTo>
                <a:lnTo>
                  <a:pt x="934720" y="6775"/>
                </a:lnTo>
                <a:cubicBezTo>
                  <a:pt x="819835" y="-7586"/>
                  <a:pt x="868680" y="5082"/>
                  <a:pt x="762000" y="6775"/>
                </a:cubicBezTo>
                <a:close/>
              </a:path>
            </a:pathLst>
          </a:custGeom>
          <a:noFill/>
          <a:ln w="28575">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Freeform: Shape 15">
            <a:extLst>
              <a:ext uri="{FF2B5EF4-FFF2-40B4-BE49-F238E27FC236}">
                <a16:creationId xmlns:a16="http://schemas.microsoft.com/office/drawing/2014/main" id="{DEED983A-EC96-4B3C-AD60-19F1CD7C4647}"/>
              </a:ext>
            </a:extLst>
          </p:cNvPr>
          <p:cNvSpPr/>
          <p:nvPr/>
        </p:nvSpPr>
        <p:spPr>
          <a:xfrm>
            <a:off x="7388498" y="152400"/>
            <a:ext cx="3963531" cy="2683933"/>
          </a:xfrm>
          <a:custGeom>
            <a:avLst/>
            <a:gdLst>
              <a:gd name="connsiteX0" fmla="*/ 1755502 w 3963531"/>
              <a:gd name="connsiteY0" fmla="*/ 33867 h 2683933"/>
              <a:gd name="connsiteX1" fmla="*/ 1577702 w 3963531"/>
              <a:gd name="connsiteY1" fmla="*/ 42333 h 2683933"/>
              <a:gd name="connsiteX2" fmla="*/ 1493035 w 3963531"/>
              <a:gd name="connsiteY2" fmla="*/ 50800 h 2683933"/>
              <a:gd name="connsiteX3" fmla="*/ 1078169 w 3963531"/>
              <a:gd name="connsiteY3" fmla="*/ 59267 h 2683933"/>
              <a:gd name="connsiteX4" fmla="*/ 756435 w 3963531"/>
              <a:gd name="connsiteY4" fmla="*/ 76200 h 2683933"/>
              <a:gd name="connsiteX5" fmla="*/ 688702 w 3963531"/>
              <a:gd name="connsiteY5" fmla="*/ 93133 h 2683933"/>
              <a:gd name="connsiteX6" fmla="*/ 587102 w 3963531"/>
              <a:gd name="connsiteY6" fmla="*/ 118533 h 2683933"/>
              <a:gd name="connsiteX7" fmla="*/ 561702 w 3963531"/>
              <a:gd name="connsiteY7" fmla="*/ 127000 h 2683933"/>
              <a:gd name="connsiteX8" fmla="*/ 536302 w 3963531"/>
              <a:gd name="connsiteY8" fmla="*/ 143933 h 2683933"/>
              <a:gd name="connsiteX9" fmla="*/ 519369 w 3963531"/>
              <a:gd name="connsiteY9" fmla="*/ 160867 h 2683933"/>
              <a:gd name="connsiteX10" fmla="*/ 493969 w 3963531"/>
              <a:gd name="connsiteY10" fmla="*/ 169333 h 2683933"/>
              <a:gd name="connsiteX11" fmla="*/ 477035 w 3963531"/>
              <a:gd name="connsiteY11" fmla="*/ 186267 h 2683933"/>
              <a:gd name="connsiteX12" fmla="*/ 451635 w 3963531"/>
              <a:gd name="connsiteY12" fmla="*/ 203200 h 2683933"/>
              <a:gd name="connsiteX13" fmla="*/ 434702 w 3963531"/>
              <a:gd name="connsiteY13" fmla="*/ 228600 h 2683933"/>
              <a:gd name="connsiteX14" fmla="*/ 392369 w 3963531"/>
              <a:gd name="connsiteY14" fmla="*/ 262467 h 2683933"/>
              <a:gd name="connsiteX15" fmla="*/ 358502 w 3963531"/>
              <a:gd name="connsiteY15" fmla="*/ 313267 h 2683933"/>
              <a:gd name="connsiteX16" fmla="*/ 341569 w 3963531"/>
              <a:gd name="connsiteY16" fmla="*/ 338667 h 2683933"/>
              <a:gd name="connsiteX17" fmla="*/ 307702 w 3963531"/>
              <a:gd name="connsiteY17" fmla="*/ 381000 h 2683933"/>
              <a:gd name="connsiteX18" fmla="*/ 299235 w 3963531"/>
              <a:gd name="connsiteY18" fmla="*/ 406400 h 2683933"/>
              <a:gd name="connsiteX19" fmla="*/ 282302 w 3963531"/>
              <a:gd name="connsiteY19" fmla="*/ 431800 h 2683933"/>
              <a:gd name="connsiteX20" fmla="*/ 265369 w 3963531"/>
              <a:gd name="connsiteY20" fmla="*/ 482600 h 2683933"/>
              <a:gd name="connsiteX21" fmla="*/ 239969 w 3963531"/>
              <a:gd name="connsiteY21" fmla="*/ 558800 h 2683933"/>
              <a:gd name="connsiteX22" fmla="*/ 231502 w 3963531"/>
              <a:gd name="connsiteY22" fmla="*/ 584200 h 2683933"/>
              <a:gd name="connsiteX23" fmla="*/ 223035 w 3963531"/>
              <a:gd name="connsiteY23" fmla="*/ 609600 h 2683933"/>
              <a:gd name="connsiteX24" fmla="*/ 231502 w 3963531"/>
              <a:gd name="connsiteY24" fmla="*/ 999067 h 2683933"/>
              <a:gd name="connsiteX25" fmla="*/ 265369 w 3963531"/>
              <a:gd name="connsiteY25" fmla="*/ 1041400 h 2683933"/>
              <a:gd name="connsiteX26" fmla="*/ 316169 w 3963531"/>
              <a:gd name="connsiteY26" fmla="*/ 1058333 h 2683933"/>
              <a:gd name="connsiteX27" fmla="*/ 341569 w 3963531"/>
              <a:gd name="connsiteY27" fmla="*/ 1075267 h 2683933"/>
              <a:gd name="connsiteX28" fmla="*/ 392369 w 3963531"/>
              <a:gd name="connsiteY28" fmla="*/ 1092200 h 2683933"/>
              <a:gd name="connsiteX29" fmla="*/ 468569 w 3963531"/>
              <a:gd name="connsiteY29" fmla="*/ 1109133 h 2683933"/>
              <a:gd name="connsiteX30" fmla="*/ 493969 w 3963531"/>
              <a:gd name="connsiteY30" fmla="*/ 1126067 h 2683933"/>
              <a:gd name="connsiteX31" fmla="*/ 519369 w 3963531"/>
              <a:gd name="connsiteY31" fmla="*/ 1134533 h 2683933"/>
              <a:gd name="connsiteX32" fmla="*/ 536302 w 3963531"/>
              <a:gd name="connsiteY32" fmla="*/ 1151467 h 2683933"/>
              <a:gd name="connsiteX33" fmla="*/ 561702 w 3963531"/>
              <a:gd name="connsiteY33" fmla="*/ 1202267 h 2683933"/>
              <a:gd name="connsiteX34" fmla="*/ 553235 w 3963531"/>
              <a:gd name="connsiteY34" fmla="*/ 1329267 h 2683933"/>
              <a:gd name="connsiteX35" fmla="*/ 519369 w 3963531"/>
              <a:gd name="connsiteY35" fmla="*/ 1405467 h 2683933"/>
              <a:gd name="connsiteX36" fmla="*/ 510902 w 3963531"/>
              <a:gd name="connsiteY36" fmla="*/ 1430867 h 2683933"/>
              <a:gd name="connsiteX37" fmla="*/ 493969 w 3963531"/>
              <a:gd name="connsiteY37" fmla="*/ 1456267 h 2683933"/>
              <a:gd name="connsiteX38" fmla="*/ 468569 w 3963531"/>
              <a:gd name="connsiteY38" fmla="*/ 1507067 h 2683933"/>
              <a:gd name="connsiteX39" fmla="*/ 460102 w 3963531"/>
              <a:gd name="connsiteY39" fmla="*/ 1540933 h 2683933"/>
              <a:gd name="connsiteX40" fmla="*/ 451635 w 3963531"/>
              <a:gd name="connsiteY40" fmla="*/ 1566333 h 2683933"/>
              <a:gd name="connsiteX41" fmla="*/ 426235 w 3963531"/>
              <a:gd name="connsiteY41" fmla="*/ 1735667 h 2683933"/>
              <a:gd name="connsiteX42" fmla="*/ 409302 w 3963531"/>
              <a:gd name="connsiteY42" fmla="*/ 1761067 h 2683933"/>
              <a:gd name="connsiteX43" fmla="*/ 383902 w 3963531"/>
              <a:gd name="connsiteY43" fmla="*/ 1778000 h 2683933"/>
              <a:gd name="connsiteX44" fmla="*/ 366969 w 3963531"/>
              <a:gd name="connsiteY44" fmla="*/ 1803400 h 2683933"/>
              <a:gd name="connsiteX45" fmla="*/ 341569 w 3963531"/>
              <a:gd name="connsiteY45" fmla="*/ 1820333 h 2683933"/>
              <a:gd name="connsiteX46" fmla="*/ 299235 w 3963531"/>
              <a:gd name="connsiteY46" fmla="*/ 1854200 h 2683933"/>
              <a:gd name="connsiteX47" fmla="*/ 256902 w 3963531"/>
              <a:gd name="connsiteY47" fmla="*/ 1896533 h 2683933"/>
              <a:gd name="connsiteX48" fmla="*/ 223035 w 3963531"/>
              <a:gd name="connsiteY48" fmla="*/ 1930400 h 2683933"/>
              <a:gd name="connsiteX49" fmla="*/ 172235 w 3963531"/>
              <a:gd name="connsiteY49" fmla="*/ 1947333 h 2683933"/>
              <a:gd name="connsiteX50" fmla="*/ 121435 w 3963531"/>
              <a:gd name="connsiteY50" fmla="*/ 1981200 h 2683933"/>
              <a:gd name="connsiteX51" fmla="*/ 79102 w 3963531"/>
              <a:gd name="connsiteY51" fmla="*/ 2015067 h 2683933"/>
              <a:gd name="connsiteX52" fmla="*/ 62169 w 3963531"/>
              <a:gd name="connsiteY52" fmla="*/ 2040467 h 2683933"/>
              <a:gd name="connsiteX53" fmla="*/ 45235 w 3963531"/>
              <a:gd name="connsiteY53" fmla="*/ 2057400 h 2683933"/>
              <a:gd name="connsiteX54" fmla="*/ 11369 w 3963531"/>
              <a:gd name="connsiteY54" fmla="*/ 2108200 h 2683933"/>
              <a:gd name="connsiteX55" fmla="*/ 11369 w 3963531"/>
              <a:gd name="connsiteY55" fmla="*/ 2294467 h 2683933"/>
              <a:gd name="connsiteX56" fmla="*/ 36769 w 3963531"/>
              <a:gd name="connsiteY56" fmla="*/ 2345267 h 2683933"/>
              <a:gd name="connsiteX57" fmla="*/ 62169 w 3963531"/>
              <a:gd name="connsiteY57" fmla="*/ 2362200 h 2683933"/>
              <a:gd name="connsiteX58" fmla="*/ 70635 w 3963531"/>
              <a:gd name="connsiteY58" fmla="*/ 2387600 h 2683933"/>
              <a:gd name="connsiteX59" fmla="*/ 112969 w 3963531"/>
              <a:gd name="connsiteY59" fmla="*/ 2421467 h 2683933"/>
              <a:gd name="connsiteX60" fmla="*/ 155302 w 3963531"/>
              <a:gd name="connsiteY60" fmla="*/ 2455333 h 2683933"/>
              <a:gd name="connsiteX61" fmla="*/ 172235 w 3963531"/>
              <a:gd name="connsiteY61" fmla="*/ 2472267 h 2683933"/>
              <a:gd name="connsiteX62" fmla="*/ 231502 w 3963531"/>
              <a:gd name="connsiteY62" fmla="*/ 2489200 h 2683933"/>
              <a:gd name="connsiteX63" fmla="*/ 256902 w 3963531"/>
              <a:gd name="connsiteY63" fmla="*/ 2506133 h 2683933"/>
              <a:gd name="connsiteX64" fmla="*/ 282302 w 3963531"/>
              <a:gd name="connsiteY64" fmla="*/ 2514600 h 2683933"/>
              <a:gd name="connsiteX65" fmla="*/ 375435 w 3963531"/>
              <a:gd name="connsiteY65" fmla="*/ 2531533 h 2683933"/>
              <a:gd name="connsiteX66" fmla="*/ 409302 w 3963531"/>
              <a:gd name="connsiteY66" fmla="*/ 2540000 h 2683933"/>
              <a:gd name="connsiteX67" fmla="*/ 519369 w 3963531"/>
              <a:gd name="connsiteY67" fmla="*/ 2548467 h 2683933"/>
              <a:gd name="connsiteX68" fmla="*/ 595569 w 3963531"/>
              <a:gd name="connsiteY68" fmla="*/ 2565400 h 2683933"/>
              <a:gd name="connsiteX69" fmla="*/ 680235 w 3963531"/>
              <a:gd name="connsiteY69" fmla="*/ 2573867 h 2683933"/>
              <a:gd name="connsiteX70" fmla="*/ 773369 w 3963531"/>
              <a:gd name="connsiteY70" fmla="*/ 2590800 h 2683933"/>
              <a:gd name="connsiteX71" fmla="*/ 832635 w 3963531"/>
              <a:gd name="connsiteY71" fmla="*/ 2607733 h 2683933"/>
              <a:gd name="connsiteX72" fmla="*/ 900369 w 3963531"/>
              <a:gd name="connsiteY72" fmla="*/ 2616200 h 2683933"/>
              <a:gd name="connsiteX73" fmla="*/ 1001969 w 3963531"/>
              <a:gd name="connsiteY73" fmla="*/ 2641600 h 2683933"/>
              <a:gd name="connsiteX74" fmla="*/ 1027369 w 3963531"/>
              <a:gd name="connsiteY74" fmla="*/ 2650067 h 2683933"/>
              <a:gd name="connsiteX75" fmla="*/ 1061235 w 3963531"/>
              <a:gd name="connsiteY75" fmla="*/ 2658533 h 2683933"/>
              <a:gd name="connsiteX76" fmla="*/ 1086635 w 3963531"/>
              <a:gd name="connsiteY76" fmla="*/ 2667000 h 2683933"/>
              <a:gd name="connsiteX77" fmla="*/ 1188235 w 3963531"/>
              <a:gd name="connsiteY77" fmla="*/ 2683933 h 2683933"/>
              <a:gd name="connsiteX78" fmla="*/ 1374502 w 3963531"/>
              <a:gd name="connsiteY78" fmla="*/ 2675467 h 2683933"/>
              <a:gd name="connsiteX79" fmla="*/ 1425302 w 3963531"/>
              <a:gd name="connsiteY79" fmla="*/ 2658533 h 2683933"/>
              <a:gd name="connsiteX80" fmla="*/ 1450702 w 3963531"/>
              <a:gd name="connsiteY80" fmla="*/ 2650067 h 2683933"/>
              <a:gd name="connsiteX81" fmla="*/ 1484569 w 3963531"/>
              <a:gd name="connsiteY81" fmla="*/ 2616200 h 2683933"/>
              <a:gd name="connsiteX82" fmla="*/ 1509969 w 3963531"/>
              <a:gd name="connsiteY82" fmla="*/ 2590800 h 2683933"/>
              <a:gd name="connsiteX83" fmla="*/ 1543835 w 3963531"/>
              <a:gd name="connsiteY83" fmla="*/ 2514600 h 2683933"/>
              <a:gd name="connsiteX84" fmla="*/ 1560769 w 3963531"/>
              <a:gd name="connsiteY84" fmla="*/ 2497667 h 2683933"/>
              <a:gd name="connsiteX85" fmla="*/ 1586169 w 3963531"/>
              <a:gd name="connsiteY85" fmla="*/ 2455333 h 2683933"/>
              <a:gd name="connsiteX86" fmla="*/ 1611569 w 3963531"/>
              <a:gd name="connsiteY86" fmla="*/ 2413000 h 2683933"/>
              <a:gd name="connsiteX87" fmla="*/ 1620035 w 3963531"/>
              <a:gd name="connsiteY87" fmla="*/ 2387600 h 2683933"/>
              <a:gd name="connsiteX88" fmla="*/ 1679302 w 3963531"/>
              <a:gd name="connsiteY88" fmla="*/ 2336800 h 2683933"/>
              <a:gd name="connsiteX89" fmla="*/ 1696235 w 3963531"/>
              <a:gd name="connsiteY89" fmla="*/ 2311400 h 2683933"/>
              <a:gd name="connsiteX90" fmla="*/ 1738569 w 3963531"/>
              <a:gd name="connsiteY90" fmla="*/ 2286000 h 2683933"/>
              <a:gd name="connsiteX91" fmla="*/ 1755502 w 3963531"/>
              <a:gd name="connsiteY91" fmla="*/ 2260600 h 2683933"/>
              <a:gd name="connsiteX92" fmla="*/ 1806302 w 3963531"/>
              <a:gd name="connsiteY92" fmla="*/ 2209800 h 2683933"/>
              <a:gd name="connsiteX93" fmla="*/ 1823235 w 3963531"/>
              <a:gd name="connsiteY93" fmla="*/ 2184400 h 2683933"/>
              <a:gd name="connsiteX94" fmla="*/ 1848635 w 3963531"/>
              <a:gd name="connsiteY94" fmla="*/ 2175933 h 2683933"/>
              <a:gd name="connsiteX95" fmla="*/ 1865569 w 3963531"/>
              <a:gd name="connsiteY95" fmla="*/ 2159000 h 2683933"/>
              <a:gd name="connsiteX96" fmla="*/ 1882502 w 3963531"/>
              <a:gd name="connsiteY96" fmla="*/ 2133600 h 2683933"/>
              <a:gd name="connsiteX97" fmla="*/ 1933302 w 3963531"/>
              <a:gd name="connsiteY97" fmla="*/ 2116667 h 2683933"/>
              <a:gd name="connsiteX98" fmla="*/ 1950235 w 3963531"/>
              <a:gd name="connsiteY98" fmla="*/ 2099733 h 2683933"/>
              <a:gd name="connsiteX99" fmla="*/ 2034902 w 3963531"/>
              <a:gd name="connsiteY99" fmla="*/ 2074333 h 2683933"/>
              <a:gd name="connsiteX100" fmla="*/ 2085702 w 3963531"/>
              <a:gd name="connsiteY100" fmla="*/ 2048933 h 2683933"/>
              <a:gd name="connsiteX101" fmla="*/ 2144969 w 3963531"/>
              <a:gd name="connsiteY101" fmla="*/ 2023533 h 2683933"/>
              <a:gd name="connsiteX102" fmla="*/ 2271969 w 3963531"/>
              <a:gd name="connsiteY102" fmla="*/ 2015067 h 2683933"/>
              <a:gd name="connsiteX103" fmla="*/ 2458235 w 3963531"/>
              <a:gd name="connsiteY103" fmla="*/ 2015067 h 2683933"/>
              <a:gd name="connsiteX104" fmla="*/ 2525969 w 3963531"/>
              <a:gd name="connsiteY104" fmla="*/ 2048933 h 2683933"/>
              <a:gd name="connsiteX105" fmla="*/ 2576769 w 3963531"/>
              <a:gd name="connsiteY105" fmla="*/ 2082800 h 2683933"/>
              <a:gd name="connsiteX106" fmla="*/ 2602169 w 3963531"/>
              <a:gd name="connsiteY106" fmla="*/ 2091267 h 2683933"/>
              <a:gd name="connsiteX107" fmla="*/ 2627569 w 3963531"/>
              <a:gd name="connsiteY107" fmla="*/ 2108200 h 2683933"/>
              <a:gd name="connsiteX108" fmla="*/ 2678369 w 3963531"/>
              <a:gd name="connsiteY108" fmla="*/ 2125133 h 2683933"/>
              <a:gd name="connsiteX109" fmla="*/ 2754569 w 3963531"/>
              <a:gd name="connsiteY109" fmla="*/ 2159000 h 2683933"/>
              <a:gd name="connsiteX110" fmla="*/ 2813835 w 3963531"/>
              <a:gd name="connsiteY110" fmla="*/ 2175933 h 2683933"/>
              <a:gd name="connsiteX111" fmla="*/ 2839235 w 3963531"/>
              <a:gd name="connsiteY111" fmla="*/ 2184400 h 2683933"/>
              <a:gd name="connsiteX112" fmla="*/ 3118635 w 3963531"/>
              <a:gd name="connsiteY112" fmla="*/ 2201333 h 2683933"/>
              <a:gd name="connsiteX113" fmla="*/ 3203302 w 3963531"/>
              <a:gd name="connsiteY113" fmla="*/ 2218267 h 2683933"/>
              <a:gd name="connsiteX114" fmla="*/ 3228702 w 3963531"/>
              <a:gd name="connsiteY114" fmla="*/ 2226733 h 2683933"/>
              <a:gd name="connsiteX115" fmla="*/ 3287969 w 3963531"/>
              <a:gd name="connsiteY115" fmla="*/ 2243667 h 2683933"/>
              <a:gd name="connsiteX116" fmla="*/ 3330302 w 3963531"/>
              <a:gd name="connsiteY116" fmla="*/ 2235200 h 2683933"/>
              <a:gd name="connsiteX117" fmla="*/ 3482702 w 3963531"/>
              <a:gd name="connsiteY117" fmla="*/ 2218267 h 2683933"/>
              <a:gd name="connsiteX118" fmla="*/ 3567369 w 3963531"/>
              <a:gd name="connsiteY118" fmla="*/ 2192867 h 2683933"/>
              <a:gd name="connsiteX119" fmla="*/ 3609702 w 3963531"/>
              <a:gd name="connsiteY119" fmla="*/ 2184400 h 2683933"/>
              <a:gd name="connsiteX120" fmla="*/ 3652035 w 3963531"/>
              <a:gd name="connsiteY120" fmla="*/ 2167467 h 2683933"/>
              <a:gd name="connsiteX121" fmla="*/ 3685902 w 3963531"/>
              <a:gd name="connsiteY121" fmla="*/ 2159000 h 2683933"/>
              <a:gd name="connsiteX122" fmla="*/ 3779035 w 3963531"/>
              <a:gd name="connsiteY122" fmla="*/ 2116667 h 2683933"/>
              <a:gd name="connsiteX123" fmla="*/ 3812902 w 3963531"/>
              <a:gd name="connsiteY123" fmla="*/ 2091267 h 2683933"/>
              <a:gd name="connsiteX124" fmla="*/ 3872169 w 3963531"/>
              <a:gd name="connsiteY124" fmla="*/ 2065867 h 2683933"/>
              <a:gd name="connsiteX125" fmla="*/ 3914502 w 3963531"/>
              <a:gd name="connsiteY125" fmla="*/ 2023533 h 2683933"/>
              <a:gd name="connsiteX126" fmla="*/ 3948369 w 3963531"/>
              <a:gd name="connsiteY126" fmla="*/ 1964267 h 2683933"/>
              <a:gd name="connsiteX127" fmla="*/ 3948369 w 3963531"/>
              <a:gd name="connsiteY127" fmla="*/ 1769533 h 2683933"/>
              <a:gd name="connsiteX128" fmla="*/ 3939902 w 3963531"/>
              <a:gd name="connsiteY128" fmla="*/ 1744133 h 2683933"/>
              <a:gd name="connsiteX129" fmla="*/ 3931435 w 3963531"/>
              <a:gd name="connsiteY129" fmla="*/ 1710267 h 2683933"/>
              <a:gd name="connsiteX130" fmla="*/ 3914502 w 3963531"/>
              <a:gd name="connsiteY130" fmla="*/ 1676400 h 2683933"/>
              <a:gd name="connsiteX131" fmla="*/ 3889102 w 3963531"/>
              <a:gd name="connsiteY131" fmla="*/ 1617133 h 2683933"/>
              <a:gd name="connsiteX132" fmla="*/ 3846769 w 3963531"/>
              <a:gd name="connsiteY132" fmla="*/ 1557867 h 2683933"/>
              <a:gd name="connsiteX133" fmla="*/ 3829835 w 3963531"/>
              <a:gd name="connsiteY133" fmla="*/ 1532467 h 2683933"/>
              <a:gd name="connsiteX134" fmla="*/ 3804435 w 3963531"/>
              <a:gd name="connsiteY134" fmla="*/ 1481667 h 2683933"/>
              <a:gd name="connsiteX135" fmla="*/ 3745169 w 3963531"/>
              <a:gd name="connsiteY135" fmla="*/ 1363133 h 2683933"/>
              <a:gd name="connsiteX136" fmla="*/ 3719769 w 3963531"/>
              <a:gd name="connsiteY136" fmla="*/ 1312333 h 2683933"/>
              <a:gd name="connsiteX137" fmla="*/ 3702835 w 3963531"/>
              <a:gd name="connsiteY137" fmla="*/ 1286933 h 2683933"/>
              <a:gd name="connsiteX138" fmla="*/ 3668969 w 3963531"/>
              <a:gd name="connsiteY138" fmla="*/ 1210733 h 2683933"/>
              <a:gd name="connsiteX139" fmla="*/ 3635102 w 3963531"/>
              <a:gd name="connsiteY139" fmla="*/ 1168400 h 2683933"/>
              <a:gd name="connsiteX140" fmla="*/ 3592769 w 3963531"/>
              <a:gd name="connsiteY140" fmla="*/ 1092200 h 2683933"/>
              <a:gd name="connsiteX141" fmla="*/ 3567369 w 3963531"/>
              <a:gd name="connsiteY141" fmla="*/ 1075267 h 2683933"/>
              <a:gd name="connsiteX142" fmla="*/ 3541969 w 3963531"/>
              <a:gd name="connsiteY142" fmla="*/ 1024467 h 2683933"/>
              <a:gd name="connsiteX143" fmla="*/ 3516569 w 3963531"/>
              <a:gd name="connsiteY143" fmla="*/ 982133 h 2683933"/>
              <a:gd name="connsiteX144" fmla="*/ 3499635 w 3963531"/>
              <a:gd name="connsiteY144" fmla="*/ 922867 h 2683933"/>
              <a:gd name="connsiteX145" fmla="*/ 3474235 w 3963531"/>
              <a:gd name="connsiteY145" fmla="*/ 838200 h 2683933"/>
              <a:gd name="connsiteX146" fmla="*/ 3440369 w 3963531"/>
              <a:gd name="connsiteY146" fmla="*/ 753533 h 2683933"/>
              <a:gd name="connsiteX147" fmla="*/ 3423435 w 3963531"/>
              <a:gd name="connsiteY147" fmla="*/ 685800 h 2683933"/>
              <a:gd name="connsiteX148" fmla="*/ 3414969 w 3963531"/>
              <a:gd name="connsiteY148" fmla="*/ 660400 h 2683933"/>
              <a:gd name="connsiteX149" fmla="*/ 3389569 w 3963531"/>
              <a:gd name="connsiteY149" fmla="*/ 567267 h 2683933"/>
              <a:gd name="connsiteX150" fmla="*/ 3381102 w 3963531"/>
              <a:gd name="connsiteY150" fmla="*/ 541867 h 2683933"/>
              <a:gd name="connsiteX151" fmla="*/ 3372635 w 3963531"/>
              <a:gd name="connsiteY151" fmla="*/ 508000 h 2683933"/>
              <a:gd name="connsiteX152" fmla="*/ 3355702 w 3963531"/>
              <a:gd name="connsiteY152" fmla="*/ 482600 h 2683933"/>
              <a:gd name="connsiteX153" fmla="*/ 3330302 w 3963531"/>
              <a:gd name="connsiteY153" fmla="*/ 406400 h 2683933"/>
              <a:gd name="connsiteX154" fmla="*/ 3296435 w 3963531"/>
              <a:gd name="connsiteY154" fmla="*/ 397933 h 2683933"/>
              <a:gd name="connsiteX155" fmla="*/ 3220235 w 3963531"/>
              <a:gd name="connsiteY155" fmla="*/ 347133 h 2683933"/>
              <a:gd name="connsiteX156" fmla="*/ 3194835 w 3963531"/>
              <a:gd name="connsiteY156" fmla="*/ 330200 h 2683933"/>
              <a:gd name="connsiteX157" fmla="*/ 3169435 w 3963531"/>
              <a:gd name="connsiteY157" fmla="*/ 321733 h 2683933"/>
              <a:gd name="connsiteX158" fmla="*/ 3144035 w 3963531"/>
              <a:gd name="connsiteY158" fmla="*/ 304800 h 2683933"/>
              <a:gd name="connsiteX159" fmla="*/ 3042435 w 3963531"/>
              <a:gd name="connsiteY159" fmla="*/ 262467 h 2683933"/>
              <a:gd name="connsiteX160" fmla="*/ 3017035 w 3963531"/>
              <a:gd name="connsiteY160" fmla="*/ 245533 h 2683933"/>
              <a:gd name="connsiteX161" fmla="*/ 2949302 w 3963531"/>
              <a:gd name="connsiteY161" fmla="*/ 228600 h 2683933"/>
              <a:gd name="connsiteX162" fmla="*/ 2890035 w 3963531"/>
              <a:gd name="connsiteY162" fmla="*/ 203200 h 2683933"/>
              <a:gd name="connsiteX163" fmla="*/ 2856169 w 3963531"/>
              <a:gd name="connsiteY163" fmla="*/ 186267 h 2683933"/>
              <a:gd name="connsiteX164" fmla="*/ 2796902 w 3963531"/>
              <a:gd name="connsiteY164" fmla="*/ 169333 h 2683933"/>
              <a:gd name="connsiteX165" fmla="*/ 2678369 w 3963531"/>
              <a:gd name="connsiteY165" fmla="*/ 135467 h 2683933"/>
              <a:gd name="connsiteX166" fmla="*/ 2585235 w 3963531"/>
              <a:gd name="connsiteY166" fmla="*/ 127000 h 2683933"/>
              <a:gd name="connsiteX167" fmla="*/ 2492102 w 3963531"/>
              <a:gd name="connsiteY167" fmla="*/ 101600 h 2683933"/>
              <a:gd name="connsiteX168" fmla="*/ 2458235 w 3963531"/>
              <a:gd name="connsiteY168" fmla="*/ 84667 h 2683933"/>
              <a:gd name="connsiteX169" fmla="*/ 2424369 w 3963531"/>
              <a:gd name="connsiteY169" fmla="*/ 76200 h 2683933"/>
              <a:gd name="connsiteX170" fmla="*/ 2398969 w 3963531"/>
              <a:gd name="connsiteY170" fmla="*/ 67733 h 2683933"/>
              <a:gd name="connsiteX171" fmla="*/ 2365102 w 3963531"/>
              <a:gd name="connsiteY171" fmla="*/ 59267 h 2683933"/>
              <a:gd name="connsiteX172" fmla="*/ 2305835 w 3963531"/>
              <a:gd name="connsiteY172" fmla="*/ 42333 h 2683933"/>
              <a:gd name="connsiteX173" fmla="*/ 2263502 w 3963531"/>
              <a:gd name="connsiteY173" fmla="*/ 33867 h 2683933"/>
              <a:gd name="connsiteX174" fmla="*/ 2229635 w 3963531"/>
              <a:gd name="connsiteY174" fmla="*/ 25400 h 2683933"/>
              <a:gd name="connsiteX175" fmla="*/ 2136502 w 3963531"/>
              <a:gd name="connsiteY175" fmla="*/ 16933 h 2683933"/>
              <a:gd name="connsiteX176" fmla="*/ 2085702 w 3963531"/>
              <a:gd name="connsiteY176" fmla="*/ 8467 h 2683933"/>
              <a:gd name="connsiteX177" fmla="*/ 2017969 w 3963531"/>
              <a:gd name="connsiteY177" fmla="*/ 0 h 2683933"/>
              <a:gd name="connsiteX178" fmla="*/ 1755502 w 3963531"/>
              <a:gd name="connsiteY178" fmla="*/ 33867 h 268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3963531" h="2683933">
                <a:moveTo>
                  <a:pt x="1755502" y="33867"/>
                </a:moveTo>
                <a:cubicBezTo>
                  <a:pt x="1682124" y="40923"/>
                  <a:pt x="1636913" y="38513"/>
                  <a:pt x="1577702" y="42333"/>
                </a:cubicBezTo>
                <a:cubicBezTo>
                  <a:pt x="1549398" y="44159"/>
                  <a:pt x="1521382" y="49839"/>
                  <a:pt x="1493035" y="50800"/>
                </a:cubicBezTo>
                <a:cubicBezTo>
                  <a:pt x="1354797" y="55486"/>
                  <a:pt x="1216458" y="56445"/>
                  <a:pt x="1078169" y="59267"/>
                </a:cubicBezTo>
                <a:cubicBezTo>
                  <a:pt x="954712" y="100416"/>
                  <a:pt x="1109405" y="51574"/>
                  <a:pt x="756435" y="76200"/>
                </a:cubicBezTo>
                <a:cubicBezTo>
                  <a:pt x="733219" y="77820"/>
                  <a:pt x="711658" y="89307"/>
                  <a:pt x="688702" y="93133"/>
                </a:cubicBezTo>
                <a:cubicBezTo>
                  <a:pt x="620298" y="104534"/>
                  <a:pt x="654185" y="96172"/>
                  <a:pt x="587102" y="118533"/>
                </a:cubicBezTo>
                <a:cubicBezTo>
                  <a:pt x="578635" y="121355"/>
                  <a:pt x="569128" y="122050"/>
                  <a:pt x="561702" y="127000"/>
                </a:cubicBezTo>
                <a:cubicBezTo>
                  <a:pt x="553235" y="132644"/>
                  <a:pt x="544248" y="137576"/>
                  <a:pt x="536302" y="143933"/>
                </a:cubicBezTo>
                <a:cubicBezTo>
                  <a:pt x="530069" y="148920"/>
                  <a:pt x="526214" y="156760"/>
                  <a:pt x="519369" y="160867"/>
                </a:cubicBezTo>
                <a:cubicBezTo>
                  <a:pt x="511716" y="165459"/>
                  <a:pt x="502436" y="166511"/>
                  <a:pt x="493969" y="169333"/>
                </a:cubicBezTo>
                <a:cubicBezTo>
                  <a:pt x="488324" y="174978"/>
                  <a:pt x="483269" y="181280"/>
                  <a:pt x="477035" y="186267"/>
                </a:cubicBezTo>
                <a:cubicBezTo>
                  <a:pt x="469089" y="192624"/>
                  <a:pt x="458830" y="196005"/>
                  <a:pt x="451635" y="203200"/>
                </a:cubicBezTo>
                <a:cubicBezTo>
                  <a:pt x="444440" y="210395"/>
                  <a:pt x="441897" y="221405"/>
                  <a:pt x="434702" y="228600"/>
                </a:cubicBezTo>
                <a:cubicBezTo>
                  <a:pt x="401370" y="261932"/>
                  <a:pt x="417509" y="228946"/>
                  <a:pt x="392369" y="262467"/>
                </a:cubicBezTo>
                <a:cubicBezTo>
                  <a:pt x="380158" y="278748"/>
                  <a:pt x="369791" y="296334"/>
                  <a:pt x="358502" y="313267"/>
                </a:cubicBezTo>
                <a:cubicBezTo>
                  <a:pt x="352858" y="321734"/>
                  <a:pt x="348764" y="331472"/>
                  <a:pt x="341569" y="338667"/>
                </a:cubicBezTo>
                <a:cubicBezTo>
                  <a:pt x="325817" y="354418"/>
                  <a:pt x="318384" y="359637"/>
                  <a:pt x="307702" y="381000"/>
                </a:cubicBezTo>
                <a:cubicBezTo>
                  <a:pt x="303711" y="388982"/>
                  <a:pt x="303226" y="398418"/>
                  <a:pt x="299235" y="406400"/>
                </a:cubicBezTo>
                <a:cubicBezTo>
                  <a:pt x="294684" y="415501"/>
                  <a:pt x="286435" y="422501"/>
                  <a:pt x="282302" y="431800"/>
                </a:cubicBezTo>
                <a:cubicBezTo>
                  <a:pt x="275053" y="448111"/>
                  <a:pt x="271013" y="465667"/>
                  <a:pt x="265369" y="482600"/>
                </a:cubicBezTo>
                <a:lnTo>
                  <a:pt x="239969" y="558800"/>
                </a:lnTo>
                <a:lnTo>
                  <a:pt x="231502" y="584200"/>
                </a:lnTo>
                <a:lnTo>
                  <a:pt x="223035" y="609600"/>
                </a:lnTo>
                <a:cubicBezTo>
                  <a:pt x="225857" y="739422"/>
                  <a:pt x="226206" y="869322"/>
                  <a:pt x="231502" y="999067"/>
                </a:cubicBezTo>
                <a:cubicBezTo>
                  <a:pt x="232477" y="1022963"/>
                  <a:pt x="244754" y="1032238"/>
                  <a:pt x="265369" y="1041400"/>
                </a:cubicBezTo>
                <a:cubicBezTo>
                  <a:pt x="281680" y="1048649"/>
                  <a:pt x="316169" y="1058333"/>
                  <a:pt x="316169" y="1058333"/>
                </a:cubicBezTo>
                <a:cubicBezTo>
                  <a:pt x="324636" y="1063978"/>
                  <a:pt x="332270" y="1071134"/>
                  <a:pt x="341569" y="1075267"/>
                </a:cubicBezTo>
                <a:cubicBezTo>
                  <a:pt x="357880" y="1082516"/>
                  <a:pt x="375436" y="1086556"/>
                  <a:pt x="392369" y="1092200"/>
                </a:cubicBezTo>
                <a:cubicBezTo>
                  <a:pt x="434058" y="1106096"/>
                  <a:pt x="408959" y="1099199"/>
                  <a:pt x="468569" y="1109133"/>
                </a:cubicBezTo>
                <a:cubicBezTo>
                  <a:pt x="477036" y="1114778"/>
                  <a:pt x="484867" y="1121516"/>
                  <a:pt x="493969" y="1126067"/>
                </a:cubicBezTo>
                <a:cubicBezTo>
                  <a:pt x="501951" y="1130058"/>
                  <a:pt x="511716" y="1129941"/>
                  <a:pt x="519369" y="1134533"/>
                </a:cubicBezTo>
                <a:cubicBezTo>
                  <a:pt x="526214" y="1138640"/>
                  <a:pt x="531315" y="1145234"/>
                  <a:pt x="536302" y="1151467"/>
                </a:cubicBezTo>
                <a:cubicBezTo>
                  <a:pt x="555059" y="1174914"/>
                  <a:pt x="552759" y="1175439"/>
                  <a:pt x="561702" y="1202267"/>
                </a:cubicBezTo>
                <a:cubicBezTo>
                  <a:pt x="558880" y="1244600"/>
                  <a:pt x="559235" y="1287266"/>
                  <a:pt x="553235" y="1329267"/>
                </a:cubicBezTo>
                <a:cubicBezTo>
                  <a:pt x="544498" y="1390427"/>
                  <a:pt x="539696" y="1364813"/>
                  <a:pt x="519369" y="1405467"/>
                </a:cubicBezTo>
                <a:cubicBezTo>
                  <a:pt x="515378" y="1413449"/>
                  <a:pt x="514893" y="1422885"/>
                  <a:pt x="510902" y="1430867"/>
                </a:cubicBezTo>
                <a:cubicBezTo>
                  <a:pt x="506351" y="1439968"/>
                  <a:pt x="498520" y="1447166"/>
                  <a:pt x="493969" y="1456267"/>
                </a:cubicBezTo>
                <a:cubicBezTo>
                  <a:pt x="458916" y="1526374"/>
                  <a:pt x="517096" y="1434275"/>
                  <a:pt x="468569" y="1507067"/>
                </a:cubicBezTo>
                <a:cubicBezTo>
                  <a:pt x="465747" y="1518356"/>
                  <a:pt x="463299" y="1529745"/>
                  <a:pt x="460102" y="1540933"/>
                </a:cubicBezTo>
                <a:cubicBezTo>
                  <a:pt x="457650" y="1549514"/>
                  <a:pt x="452678" y="1557469"/>
                  <a:pt x="451635" y="1566333"/>
                </a:cubicBezTo>
                <a:cubicBezTo>
                  <a:pt x="448254" y="1595075"/>
                  <a:pt x="452832" y="1695771"/>
                  <a:pt x="426235" y="1735667"/>
                </a:cubicBezTo>
                <a:cubicBezTo>
                  <a:pt x="420591" y="1744134"/>
                  <a:pt x="416497" y="1753872"/>
                  <a:pt x="409302" y="1761067"/>
                </a:cubicBezTo>
                <a:cubicBezTo>
                  <a:pt x="402107" y="1768262"/>
                  <a:pt x="392369" y="1772356"/>
                  <a:pt x="383902" y="1778000"/>
                </a:cubicBezTo>
                <a:cubicBezTo>
                  <a:pt x="378258" y="1786467"/>
                  <a:pt x="374164" y="1796205"/>
                  <a:pt x="366969" y="1803400"/>
                </a:cubicBezTo>
                <a:cubicBezTo>
                  <a:pt x="359774" y="1810595"/>
                  <a:pt x="349515" y="1813976"/>
                  <a:pt x="341569" y="1820333"/>
                </a:cubicBezTo>
                <a:cubicBezTo>
                  <a:pt x="281247" y="1868590"/>
                  <a:pt x="377411" y="1802083"/>
                  <a:pt x="299235" y="1854200"/>
                </a:cubicBezTo>
                <a:cubicBezTo>
                  <a:pt x="266623" y="1903119"/>
                  <a:pt x="300803" y="1858904"/>
                  <a:pt x="256902" y="1896533"/>
                </a:cubicBezTo>
                <a:cubicBezTo>
                  <a:pt x="244780" y="1906923"/>
                  <a:pt x="238181" y="1925351"/>
                  <a:pt x="223035" y="1930400"/>
                </a:cubicBezTo>
                <a:lnTo>
                  <a:pt x="172235" y="1947333"/>
                </a:lnTo>
                <a:cubicBezTo>
                  <a:pt x="155302" y="1958622"/>
                  <a:pt x="132724" y="1964267"/>
                  <a:pt x="121435" y="1981200"/>
                </a:cubicBezTo>
                <a:cubicBezTo>
                  <a:pt x="99552" y="2014026"/>
                  <a:pt x="114155" y="2003382"/>
                  <a:pt x="79102" y="2015067"/>
                </a:cubicBezTo>
                <a:cubicBezTo>
                  <a:pt x="73458" y="2023534"/>
                  <a:pt x="68526" y="2032521"/>
                  <a:pt x="62169" y="2040467"/>
                </a:cubicBezTo>
                <a:cubicBezTo>
                  <a:pt x="57182" y="2046700"/>
                  <a:pt x="50025" y="2051014"/>
                  <a:pt x="45235" y="2057400"/>
                </a:cubicBezTo>
                <a:cubicBezTo>
                  <a:pt x="33024" y="2073681"/>
                  <a:pt x="11369" y="2108200"/>
                  <a:pt x="11369" y="2108200"/>
                </a:cubicBezTo>
                <a:cubicBezTo>
                  <a:pt x="-5223" y="2191156"/>
                  <a:pt x="-2288" y="2157892"/>
                  <a:pt x="11369" y="2294467"/>
                </a:cubicBezTo>
                <a:cubicBezTo>
                  <a:pt x="12899" y="2309772"/>
                  <a:pt x="26461" y="2334959"/>
                  <a:pt x="36769" y="2345267"/>
                </a:cubicBezTo>
                <a:cubicBezTo>
                  <a:pt x="43964" y="2352462"/>
                  <a:pt x="53702" y="2356556"/>
                  <a:pt x="62169" y="2362200"/>
                </a:cubicBezTo>
                <a:cubicBezTo>
                  <a:pt x="64991" y="2370667"/>
                  <a:pt x="66043" y="2379947"/>
                  <a:pt x="70635" y="2387600"/>
                </a:cubicBezTo>
                <a:cubicBezTo>
                  <a:pt x="78676" y="2401002"/>
                  <a:pt x="101436" y="2413778"/>
                  <a:pt x="112969" y="2421467"/>
                </a:cubicBezTo>
                <a:cubicBezTo>
                  <a:pt x="146696" y="2472058"/>
                  <a:pt x="109861" y="2428068"/>
                  <a:pt x="155302" y="2455333"/>
                </a:cubicBezTo>
                <a:cubicBezTo>
                  <a:pt x="162147" y="2459440"/>
                  <a:pt x="165390" y="2468160"/>
                  <a:pt x="172235" y="2472267"/>
                </a:cubicBezTo>
                <a:cubicBezTo>
                  <a:pt x="180908" y="2477471"/>
                  <a:pt x="225181" y="2487620"/>
                  <a:pt x="231502" y="2489200"/>
                </a:cubicBezTo>
                <a:cubicBezTo>
                  <a:pt x="239969" y="2494844"/>
                  <a:pt x="247801" y="2501582"/>
                  <a:pt x="256902" y="2506133"/>
                </a:cubicBezTo>
                <a:cubicBezTo>
                  <a:pt x="264884" y="2510124"/>
                  <a:pt x="273721" y="2512148"/>
                  <a:pt x="282302" y="2514600"/>
                </a:cubicBezTo>
                <a:cubicBezTo>
                  <a:pt x="332712" y="2529003"/>
                  <a:pt x="309480" y="2519541"/>
                  <a:pt x="375435" y="2531533"/>
                </a:cubicBezTo>
                <a:cubicBezTo>
                  <a:pt x="386884" y="2533615"/>
                  <a:pt x="397745" y="2538640"/>
                  <a:pt x="409302" y="2540000"/>
                </a:cubicBezTo>
                <a:cubicBezTo>
                  <a:pt x="445847" y="2544300"/>
                  <a:pt x="482680" y="2545645"/>
                  <a:pt x="519369" y="2548467"/>
                </a:cubicBezTo>
                <a:cubicBezTo>
                  <a:pt x="542360" y="2554214"/>
                  <a:pt x="572541" y="2562329"/>
                  <a:pt x="595569" y="2565400"/>
                </a:cubicBezTo>
                <a:cubicBezTo>
                  <a:pt x="623683" y="2569149"/>
                  <a:pt x="652013" y="2571045"/>
                  <a:pt x="680235" y="2573867"/>
                </a:cubicBezTo>
                <a:cubicBezTo>
                  <a:pt x="780664" y="2598972"/>
                  <a:pt x="621633" y="2560452"/>
                  <a:pt x="773369" y="2590800"/>
                </a:cubicBezTo>
                <a:cubicBezTo>
                  <a:pt x="874023" y="2610931"/>
                  <a:pt x="706387" y="2586692"/>
                  <a:pt x="832635" y="2607733"/>
                </a:cubicBezTo>
                <a:cubicBezTo>
                  <a:pt x="855079" y="2611474"/>
                  <a:pt x="877791" y="2613378"/>
                  <a:pt x="900369" y="2616200"/>
                </a:cubicBezTo>
                <a:cubicBezTo>
                  <a:pt x="1003024" y="2650418"/>
                  <a:pt x="899353" y="2618796"/>
                  <a:pt x="1001969" y="2641600"/>
                </a:cubicBezTo>
                <a:cubicBezTo>
                  <a:pt x="1010681" y="2643536"/>
                  <a:pt x="1018788" y="2647615"/>
                  <a:pt x="1027369" y="2650067"/>
                </a:cubicBezTo>
                <a:cubicBezTo>
                  <a:pt x="1038557" y="2653264"/>
                  <a:pt x="1050047" y="2655336"/>
                  <a:pt x="1061235" y="2658533"/>
                </a:cubicBezTo>
                <a:cubicBezTo>
                  <a:pt x="1069816" y="2660985"/>
                  <a:pt x="1077854" y="2665403"/>
                  <a:pt x="1086635" y="2667000"/>
                </a:cubicBezTo>
                <a:cubicBezTo>
                  <a:pt x="1232005" y="2693432"/>
                  <a:pt x="1098497" y="2661500"/>
                  <a:pt x="1188235" y="2683933"/>
                </a:cubicBezTo>
                <a:cubicBezTo>
                  <a:pt x="1250324" y="2681111"/>
                  <a:pt x="1312703" y="2682088"/>
                  <a:pt x="1374502" y="2675467"/>
                </a:cubicBezTo>
                <a:cubicBezTo>
                  <a:pt x="1392250" y="2673565"/>
                  <a:pt x="1408369" y="2664177"/>
                  <a:pt x="1425302" y="2658533"/>
                </a:cubicBezTo>
                <a:lnTo>
                  <a:pt x="1450702" y="2650067"/>
                </a:lnTo>
                <a:lnTo>
                  <a:pt x="1484569" y="2616200"/>
                </a:lnTo>
                <a:lnTo>
                  <a:pt x="1509969" y="2590800"/>
                </a:lnTo>
                <a:cubicBezTo>
                  <a:pt x="1523394" y="2550523"/>
                  <a:pt x="1520835" y="2543349"/>
                  <a:pt x="1543835" y="2514600"/>
                </a:cubicBezTo>
                <a:cubicBezTo>
                  <a:pt x="1548822" y="2508367"/>
                  <a:pt x="1555124" y="2503311"/>
                  <a:pt x="1560769" y="2497667"/>
                </a:cubicBezTo>
                <a:cubicBezTo>
                  <a:pt x="1584751" y="2425715"/>
                  <a:pt x="1551303" y="2513443"/>
                  <a:pt x="1586169" y="2455333"/>
                </a:cubicBezTo>
                <a:cubicBezTo>
                  <a:pt x="1619140" y="2400380"/>
                  <a:pt x="1568664" y="2455903"/>
                  <a:pt x="1611569" y="2413000"/>
                </a:cubicBezTo>
                <a:cubicBezTo>
                  <a:pt x="1614391" y="2404533"/>
                  <a:pt x="1614848" y="2394862"/>
                  <a:pt x="1620035" y="2387600"/>
                </a:cubicBezTo>
                <a:cubicBezTo>
                  <a:pt x="1638700" y="2361469"/>
                  <a:pt x="1654894" y="2353072"/>
                  <a:pt x="1679302" y="2336800"/>
                </a:cubicBezTo>
                <a:cubicBezTo>
                  <a:pt x="1684946" y="2328333"/>
                  <a:pt x="1688289" y="2317757"/>
                  <a:pt x="1696235" y="2311400"/>
                </a:cubicBezTo>
                <a:cubicBezTo>
                  <a:pt x="1748963" y="2269216"/>
                  <a:pt x="1697654" y="2337143"/>
                  <a:pt x="1738569" y="2286000"/>
                </a:cubicBezTo>
                <a:cubicBezTo>
                  <a:pt x="1744926" y="2278054"/>
                  <a:pt x="1748742" y="2268205"/>
                  <a:pt x="1755502" y="2260600"/>
                </a:cubicBezTo>
                <a:cubicBezTo>
                  <a:pt x="1771412" y="2242701"/>
                  <a:pt x="1793019" y="2229726"/>
                  <a:pt x="1806302" y="2209800"/>
                </a:cubicBezTo>
                <a:cubicBezTo>
                  <a:pt x="1811946" y="2201333"/>
                  <a:pt x="1815289" y="2190757"/>
                  <a:pt x="1823235" y="2184400"/>
                </a:cubicBezTo>
                <a:cubicBezTo>
                  <a:pt x="1830204" y="2178825"/>
                  <a:pt x="1840168" y="2178755"/>
                  <a:pt x="1848635" y="2175933"/>
                </a:cubicBezTo>
                <a:cubicBezTo>
                  <a:pt x="1854280" y="2170289"/>
                  <a:pt x="1860582" y="2165233"/>
                  <a:pt x="1865569" y="2159000"/>
                </a:cubicBezTo>
                <a:cubicBezTo>
                  <a:pt x="1871926" y="2151054"/>
                  <a:pt x="1873873" y="2138993"/>
                  <a:pt x="1882502" y="2133600"/>
                </a:cubicBezTo>
                <a:cubicBezTo>
                  <a:pt x="1897638" y="2124140"/>
                  <a:pt x="1933302" y="2116667"/>
                  <a:pt x="1933302" y="2116667"/>
                </a:cubicBezTo>
                <a:cubicBezTo>
                  <a:pt x="1938946" y="2111022"/>
                  <a:pt x="1943095" y="2103303"/>
                  <a:pt x="1950235" y="2099733"/>
                </a:cubicBezTo>
                <a:cubicBezTo>
                  <a:pt x="1970845" y="2089428"/>
                  <a:pt x="2010598" y="2080409"/>
                  <a:pt x="2034902" y="2074333"/>
                </a:cubicBezTo>
                <a:cubicBezTo>
                  <a:pt x="2107694" y="2025806"/>
                  <a:pt x="2015595" y="2083986"/>
                  <a:pt x="2085702" y="2048933"/>
                </a:cubicBezTo>
                <a:cubicBezTo>
                  <a:pt x="2121570" y="2030999"/>
                  <a:pt x="2100331" y="2028232"/>
                  <a:pt x="2144969" y="2023533"/>
                </a:cubicBezTo>
                <a:cubicBezTo>
                  <a:pt x="2187163" y="2019092"/>
                  <a:pt x="2229636" y="2017889"/>
                  <a:pt x="2271969" y="2015067"/>
                </a:cubicBezTo>
                <a:cubicBezTo>
                  <a:pt x="2344701" y="2000520"/>
                  <a:pt x="2355804" y="1994581"/>
                  <a:pt x="2458235" y="2015067"/>
                </a:cubicBezTo>
                <a:cubicBezTo>
                  <a:pt x="2482988" y="2020017"/>
                  <a:pt x="2504966" y="2034931"/>
                  <a:pt x="2525969" y="2048933"/>
                </a:cubicBezTo>
                <a:cubicBezTo>
                  <a:pt x="2542902" y="2060222"/>
                  <a:pt x="2557462" y="2076364"/>
                  <a:pt x="2576769" y="2082800"/>
                </a:cubicBezTo>
                <a:cubicBezTo>
                  <a:pt x="2585236" y="2085622"/>
                  <a:pt x="2594187" y="2087276"/>
                  <a:pt x="2602169" y="2091267"/>
                </a:cubicBezTo>
                <a:cubicBezTo>
                  <a:pt x="2611270" y="2095818"/>
                  <a:pt x="2618270" y="2104067"/>
                  <a:pt x="2627569" y="2108200"/>
                </a:cubicBezTo>
                <a:cubicBezTo>
                  <a:pt x="2643880" y="2115449"/>
                  <a:pt x="2678369" y="2125133"/>
                  <a:pt x="2678369" y="2125133"/>
                </a:cubicBezTo>
                <a:cubicBezTo>
                  <a:pt x="2718621" y="2151969"/>
                  <a:pt x="2694114" y="2138848"/>
                  <a:pt x="2754569" y="2159000"/>
                </a:cubicBezTo>
                <a:cubicBezTo>
                  <a:pt x="2815487" y="2179306"/>
                  <a:pt x="2739395" y="2154665"/>
                  <a:pt x="2813835" y="2175933"/>
                </a:cubicBezTo>
                <a:cubicBezTo>
                  <a:pt x="2822416" y="2178385"/>
                  <a:pt x="2830414" y="2183043"/>
                  <a:pt x="2839235" y="2184400"/>
                </a:cubicBezTo>
                <a:cubicBezTo>
                  <a:pt x="2915706" y="2196165"/>
                  <a:pt x="3062435" y="2198890"/>
                  <a:pt x="3118635" y="2201333"/>
                </a:cubicBezTo>
                <a:cubicBezTo>
                  <a:pt x="3176016" y="2220461"/>
                  <a:pt x="3106022" y="2198812"/>
                  <a:pt x="3203302" y="2218267"/>
                </a:cubicBezTo>
                <a:cubicBezTo>
                  <a:pt x="3212053" y="2220017"/>
                  <a:pt x="3220121" y="2224281"/>
                  <a:pt x="3228702" y="2226733"/>
                </a:cubicBezTo>
                <a:cubicBezTo>
                  <a:pt x="3303094" y="2247987"/>
                  <a:pt x="3227089" y="2223373"/>
                  <a:pt x="3287969" y="2243667"/>
                </a:cubicBezTo>
                <a:cubicBezTo>
                  <a:pt x="3302080" y="2240845"/>
                  <a:pt x="3316023" y="2236985"/>
                  <a:pt x="3330302" y="2235200"/>
                </a:cubicBezTo>
                <a:cubicBezTo>
                  <a:pt x="3414559" y="2224667"/>
                  <a:pt x="3410982" y="2231307"/>
                  <a:pt x="3482702" y="2218267"/>
                </a:cubicBezTo>
                <a:cubicBezTo>
                  <a:pt x="3522365" y="2211056"/>
                  <a:pt x="3523201" y="2204913"/>
                  <a:pt x="3567369" y="2192867"/>
                </a:cubicBezTo>
                <a:cubicBezTo>
                  <a:pt x="3581252" y="2189081"/>
                  <a:pt x="3595918" y="2188535"/>
                  <a:pt x="3609702" y="2184400"/>
                </a:cubicBezTo>
                <a:cubicBezTo>
                  <a:pt x="3624259" y="2180033"/>
                  <a:pt x="3637617" y="2172273"/>
                  <a:pt x="3652035" y="2167467"/>
                </a:cubicBezTo>
                <a:cubicBezTo>
                  <a:pt x="3663074" y="2163787"/>
                  <a:pt x="3675161" y="2163476"/>
                  <a:pt x="3685902" y="2159000"/>
                </a:cubicBezTo>
                <a:cubicBezTo>
                  <a:pt x="3837304" y="2095915"/>
                  <a:pt x="3702929" y="2142034"/>
                  <a:pt x="3779035" y="2116667"/>
                </a:cubicBezTo>
                <a:cubicBezTo>
                  <a:pt x="3790324" y="2108200"/>
                  <a:pt x="3800936" y="2098746"/>
                  <a:pt x="3812902" y="2091267"/>
                </a:cubicBezTo>
                <a:cubicBezTo>
                  <a:pt x="3836819" y="2076319"/>
                  <a:pt x="3847475" y="2074098"/>
                  <a:pt x="3872169" y="2065867"/>
                </a:cubicBezTo>
                <a:cubicBezTo>
                  <a:pt x="3886280" y="2051756"/>
                  <a:pt x="3905577" y="2041382"/>
                  <a:pt x="3914502" y="2023533"/>
                </a:cubicBezTo>
                <a:cubicBezTo>
                  <a:pt x="3935986" y="1980565"/>
                  <a:pt x="3924434" y="2000168"/>
                  <a:pt x="3948369" y="1964267"/>
                </a:cubicBezTo>
                <a:cubicBezTo>
                  <a:pt x="3973880" y="1887727"/>
                  <a:pt x="3962505" y="1932105"/>
                  <a:pt x="3948369" y="1769533"/>
                </a:cubicBezTo>
                <a:cubicBezTo>
                  <a:pt x="3947596" y="1760642"/>
                  <a:pt x="3942354" y="1752714"/>
                  <a:pt x="3939902" y="1744133"/>
                </a:cubicBezTo>
                <a:cubicBezTo>
                  <a:pt x="3936705" y="1732945"/>
                  <a:pt x="3935521" y="1721162"/>
                  <a:pt x="3931435" y="1710267"/>
                </a:cubicBezTo>
                <a:cubicBezTo>
                  <a:pt x="3927003" y="1698449"/>
                  <a:pt x="3919474" y="1688001"/>
                  <a:pt x="3914502" y="1676400"/>
                </a:cubicBezTo>
                <a:cubicBezTo>
                  <a:pt x="3894149" y="1628910"/>
                  <a:pt x="3921191" y="1673289"/>
                  <a:pt x="3889102" y="1617133"/>
                </a:cubicBezTo>
                <a:cubicBezTo>
                  <a:pt x="3877699" y="1597177"/>
                  <a:pt x="3859752" y="1576042"/>
                  <a:pt x="3846769" y="1557867"/>
                </a:cubicBezTo>
                <a:cubicBezTo>
                  <a:pt x="3840854" y="1549587"/>
                  <a:pt x="3835480" y="1540934"/>
                  <a:pt x="3829835" y="1532467"/>
                </a:cubicBezTo>
                <a:cubicBezTo>
                  <a:pt x="3811434" y="1477259"/>
                  <a:pt x="3833979" y="1537473"/>
                  <a:pt x="3804435" y="1481667"/>
                </a:cubicBezTo>
                <a:cubicBezTo>
                  <a:pt x="3783766" y="1442626"/>
                  <a:pt x="3764924" y="1402644"/>
                  <a:pt x="3745169" y="1363133"/>
                </a:cubicBezTo>
                <a:cubicBezTo>
                  <a:pt x="3736702" y="1346200"/>
                  <a:pt x="3730271" y="1328085"/>
                  <a:pt x="3719769" y="1312333"/>
                </a:cubicBezTo>
                <a:cubicBezTo>
                  <a:pt x="3714124" y="1303866"/>
                  <a:pt x="3707386" y="1296034"/>
                  <a:pt x="3702835" y="1286933"/>
                </a:cubicBezTo>
                <a:cubicBezTo>
                  <a:pt x="3688169" y="1257602"/>
                  <a:pt x="3686923" y="1237664"/>
                  <a:pt x="3668969" y="1210733"/>
                </a:cubicBezTo>
                <a:cubicBezTo>
                  <a:pt x="3658945" y="1195697"/>
                  <a:pt x="3646391" y="1182511"/>
                  <a:pt x="3635102" y="1168400"/>
                </a:cubicBezTo>
                <a:cubicBezTo>
                  <a:pt x="3626279" y="1141932"/>
                  <a:pt x="3617721" y="1108834"/>
                  <a:pt x="3592769" y="1092200"/>
                </a:cubicBezTo>
                <a:lnTo>
                  <a:pt x="3567369" y="1075267"/>
                </a:lnTo>
                <a:cubicBezTo>
                  <a:pt x="3518843" y="1002480"/>
                  <a:pt x="3577019" y="1094568"/>
                  <a:pt x="3541969" y="1024467"/>
                </a:cubicBezTo>
                <a:cubicBezTo>
                  <a:pt x="3534610" y="1009748"/>
                  <a:pt x="3525036" y="996244"/>
                  <a:pt x="3516569" y="982133"/>
                </a:cubicBezTo>
                <a:cubicBezTo>
                  <a:pt x="3490083" y="876197"/>
                  <a:pt x="3523942" y="1007942"/>
                  <a:pt x="3499635" y="922867"/>
                </a:cubicBezTo>
                <a:cubicBezTo>
                  <a:pt x="3491530" y="894500"/>
                  <a:pt x="3487654" y="865040"/>
                  <a:pt x="3474235" y="838200"/>
                </a:cubicBezTo>
                <a:cubicBezTo>
                  <a:pt x="3456717" y="803162"/>
                  <a:pt x="3450832" y="795384"/>
                  <a:pt x="3440369" y="753533"/>
                </a:cubicBezTo>
                <a:cubicBezTo>
                  <a:pt x="3434724" y="730955"/>
                  <a:pt x="3430794" y="707878"/>
                  <a:pt x="3423435" y="685800"/>
                </a:cubicBezTo>
                <a:cubicBezTo>
                  <a:pt x="3420613" y="677333"/>
                  <a:pt x="3417133" y="669058"/>
                  <a:pt x="3414969" y="660400"/>
                </a:cubicBezTo>
                <a:cubicBezTo>
                  <a:pt x="3391039" y="564678"/>
                  <a:pt x="3425890" y="676231"/>
                  <a:pt x="3389569" y="567267"/>
                </a:cubicBezTo>
                <a:cubicBezTo>
                  <a:pt x="3386747" y="558800"/>
                  <a:pt x="3383267" y="550525"/>
                  <a:pt x="3381102" y="541867"/>
                </a:cubicBezTo>
                <a:cubicBezTo>
                  <a:pt x="3378280" y="530578"/>
                  <a:pt x="3377219" y="518696"/>
                  <a:pt x="3372635" y="508000"/>
                </a:cubicBezTo>
                <a:cubicBezTo>
                  <a:pt x="3368627" y="498647"/>
                  <a:pt x="3361346" y="491067"/>
                  <a:pt x="3355702" y="482600"/>
                </a:cubicBezTo>
                <a:cubicBezTo>
                  <a:pt x="3352536" y="463607"/>
                  <a:pt x="3352623" y="421281"/>
                  <a:pt x="3330302" y="406400"/>
                </a:cubicBezTo>
                <a:cubicBezTo>
                  <a:pt x="3320620" y="399945"/>
                  <a:pt x="3307724" y="400755"/>
                  <a:pt x="3296435" y="397933"/>
                </a:cubicBezTo>
                <a:cubicBezTo>
                  <a:pt x="3240071" y="355659"/>
                  <a:pt x="3285553" y="387956"/>
                  <a:pt x="3220235" y="347133"/>
                </a:cubicBezTo>
                <a:cubicBezTo>
                  <a:pt x="3211606" y="341740"/>
                  <a:pt x="3203936" y="334751"/>
                  <a:pt x="3194835" y="330200"/>
                </a:cubicBezTo>
                <a:cubicBezTo>
                  <a:pt x="3186853" y="326209"/>
                  <a:pt x="3177417" y="325724"/>
                  <a:pt x="3169435" y="321733"/>
                </a:cubicBezTo>
                <a:cubicBezTo>
                  <a:pt x="3160334" y="317182"/>
                  <a:pt x="3152968" y="309673"/>
                  <a:pt x="3144035" y="304800"/>
                </a:cubicBezTo>
                <a:cubicBezTo>
                  <a:pt x="3077913" y="268734"/>
                  <a:pt x="3095250" y="275670"/>
                  <a:pt x="3042435" y="262467"/>
                </a:cubicBezTo>
                <a:cubicBezTo>
                  <a:pt x="3033968" y="256822"/>
                  <a:pt x="3026137" y="250084"/>
                  <a:pt x="3017035" y="245533"/>
                </a:cubicBezTo>
                <a:cubicBezTo>
                  <a:pt x="2999683" y="236857"/>
                  <a:pt x="2965396" y="231819"/>
                  <a:pt x="2949302" y="228600"/>
                </a:cubicBezTo>
                <a:cubicBezTo>
                  <a:pt x="2836967" y="172434"/>
                  <a:pt x="2977250" y="240578"/>
                  <a:pt x="2890035" y="203200"/>
                </a:cubicBezTo>
                <a:cubicBezTo>
                  <a:pt x="2878434" y="198228"/>
                  <a:pt x="2868030" y="190580"/>
                  <a:pt x="2856169" y="186267"/>
                </a:cubicBezTo>
                <a:cubicBezTo>
                  <a:pt x="2836860" y="179245"/>
                  <a:pt x="2816540" y="175375"/>
                  <a:pt x="2796902" y="169333"/>
                </a:cubicBezTo>
                <a:cubicBezTo>
                  <a:pt x="2763275" y="158986"/>
                  <a:pt x="2712241" y="138546"/>
                  <a:pt x="2678369" y="135467"/>
                </a:cubicBezTo>
                <a:lnTo>
                  <a:pt x="2585235" y="127000"/>
                </a:lnTo>
                <a:cubicBezTo>
                  <a:pt x="2558803" y="120392"/>
                  <a:pt x="2514236" y="109649"/>
                  <a:pt x="2492102" y="101600"/>
                </a:cubicBezTo>
                <a:cubicBezTo>
                  <a:pt x="2480240" y="97287"/>
                  <a:pt x="2470053" y="89099"/>
                  <a:pt x="2458235" y="84667"/>
                </a:cubicBezTo>
                <a:cubicBezTo>
                  <a:pt x="2447340" y="80581"/>
                  <a:pt x="2435557" y="79397"/>
                  <a:pt x="2424369" y="76200"/>
                </a:cubicBezTo>
                <a:cubicBezTo>
                  <a:pt x="2415788" y="73748"/>
                  <a:pt x="2407550" y="70185"/>
                  <a:pt x="2398969" y="67733"/>
                </a:cubicBezTo>
                <a:cubicBezTo>
                  <a:pt x="2387780" y="64536"/>
                  <a:pt x="2376291" y="62464"/>
                  <a:pt x="2365102" y="59267"/>
                </a:cubicBezTo>
                <a:cubicBezTo>
                  <a:pt x="2315596" y="45123"/>
                  <a:pt x="2365397" y="55569"/>
                  <a:pt x="2305835" y="42333"/>
                </a:cubicBezTo>
                <a:cubicBezTo>
                  <a:pt x="2291787" y="39211"/>
                  <a:pt x="2277550" y="36989"/>
                  <a:pt x="2263502" y="33867"/>
                </a:cubicBezTo>
                <a:cubicBezTo>
                  <a:pt x="2252143" y="31343"/>
                  <a:pt x="2241169" y="26938"/>
                  <a:pt x="2229635" y="25400"/>
                </a:cubicBezTo>
                <a:cubicBezTo>
                  <a:pt x="2198736" y="21280"/>
                  <a:pt x="2167461" y="20575"/>
                  <a:pt x="2136502" y="16933"/>
                </a:cubicBezTo>
                <a:cubicBezTo>
                  <a:pt x="2119453" y="14927"/>
                  <a:pt x="2102696" y="10895"/>
                  <a:pt x="2085702" y="8467"/>
                </a:cubicBezTo>
                <a:cubicBezTo>
                  <a:pt x="2063177" y="5249"/>
                  <a:pt x="2040547" y="2822"/>
                  <a:pt x="2017969" y="0"/>
                </a:cubicBezTo>
                <a:cubicBezTo>
                  <a:pt x="1799997" y="8719"/>
                  <a:pt x="1828880" y="26811"/>
                  <a:pt x="1755502" y="33867"/>
                </a:cubicBezTo>
                <a:close/>
              </a:path>
            </a:pathLst>
          </a:custGeom>
          <a:noFill/>
          <a:ln w="28575">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7" name="Freeform: Shape 16">
            <a:extLst>
              <a:ext uri="{FF2B5EF4-FFF2-40B4-BE49-F238E27FC236}">
                <a16:creationId xmlns:a16="http://schemas.microsoft.com/office/drawing/2014/main" id="{453C3D4C-C190-4655-8DFD-8B42B9EF614A}"/>
              </a:ext>
            </a:extLst>
          </p:cNvPr>
          <p:cNvSpPr/>
          <p:nvPr/>
        </p:nvSpPr>
        <p:spPr>
          <a:xfrm>
            <a:off x="2404533" y="3394810"/>
            <a:ext cx="1617134" cy="1236457"/>
          </a:xfrm>
          <a:custGeom>
            <a:avLst/>
            <a:gdLst>
              <a:gd name="connsiteX0" fmla="*/ 753534 w 1617134"/>
              <a:gd name="connsiteY0" fmla="*/ 8790 h 1236457"/>
              <a:gd name="connsiteX1" fmla="*/ 465667 w 1617134"/>
              <a:gd name="connsiteY1" fmla="*/ 8790 h 1236457"/>
              <a:gd name="connsiteX2" fmla="*/ 414867 w 1617134"/>
              <a:gd name="connsiteY2" fmla="*/ 25723 h 1236457"/>
              <a:gd name="connsiteX3" fmla="*/ 355600 w 1617134"/>
              <a:gd name="connsiteY3" fmla="*/ 42657 h 1236457"/>
              <a:gd name="connsiteX4" fmla="*/ 330200 w 1617134"/>
              <a:gd name="connsiteY4" fmla="*/ 59590 h 1236457"/>
              <a:gd name="connsiteX5" fmla="*/ 304800 w 1617134"/>
              <a:gd name="connsiteY5" fmla="*/ 68057 h 1236457"/>
              <a:gd name="connsiteX6" fmla="*/ 279400 w 1617134"/>
              <a:gd name="connsiteY6" fmla="*/ 84990 h 1236457"/>
              <a:gd name="connsiteX7" fmla="*/ 203200 w 1617134"/>
              <a:gd name="connsiteY7" fmla="*/ 127323 h 1236457"/>
              <a:gd name="connsiteX8" fmla="*/ 169334 w 1617134"/>
              <a:gd name="connsiteY8" fmla="*/ 169657 h 1236457"/>
              <a:gd name="connsiteX9" fmla="*/ 152400 w 1617134"/>
              <a:gd name="connsiteY9" fmla="*/ 186590 h 1236457"/>
              <a:gd name="connsiteX10" fmla="*/ 143934 w 1617134"/>
              <a:gd name="connsiteY10" fmla="*/ 211990 h 1236457"/>
              <a:gd name="connsiteX11" fmla="*/ 127000 w 1617134"/>
              <a:gd name="connsiteY11" fmla="*/ 228923 h 1236457"/>
              <a:gd name="connsiteX12" fmla="*/ 93134 w 1617134"/>
              <a:gd name="connsiteY12" fmla="*/ 296657 h 1236457"/>
              <a:gd name="connsiteX13" fmla="*/ 67734 w 1617134"/>
              <a:gd name="connsiteY13" fmla="*/ 347457 h 1236457"/>
              <a:gd name="connsiteX14" fmla="*/ 50800 w 1617134"/>
              <a:gd name="connsiteY14" fmla="*/ 398257 h 1236457"/>
              <a:gd name="connsiteX15" fmla="*/ 25400 w 1617134"/>
              <a:gd name="connsiteY15" fmla="*/ 474457 h 1236457"/>
              <a:gd name="connsiteX16" fmla="*/ 16934 w 1617134"/>
              <a:gd name="connsiteY16" fmla="*/ 499857 h 1236457"/>
              <a:gd name="connsiteX17" fmla="*/ 0 w 1617134"/>
              <a:gd name="connsiteY17" fmla="*/ 567590 h 1236457"/>
              <a:gd name="connsiteX18" fmla="*/ 8467 w 1617134"/>
              <a:gd name="connsiteY18" fmla="*/ 694590 h 1236457"/>
              <a:gd name="connsiteX19" fmla="*/ 16934 w 1617134"/>
              <a:gd name="connsiteY19" fmla="*/ 728457 h 1236457"/>
              <a:gd name="connsiteX20" fmla="*/ 42334 w 1617134"/>
              <a:gd name="connsiteY20" fmla="*/ 753857 h 1236457"/>
              <a:gd name="connsiteX21" fmla="*/ 84667 w 1617134"/>
              <a:gd name="connsiteY21" fmla="*/ 846990 h 1236457"/>
              <a:gd name="connsiteX22" fmla="*/ 101600 w 1617134"/>
              <a:gd name="connsiteY22" fmla="*/ 872390 h 1236457"/>
              <a:gd name="connsiteX23" fmla="*/ 118534 w 1617134"/>
              <a:gd name="connsiteY23" fmla="*/ 889323 h 1236457"/>
              <a:gd name="connsiteX24" fmla="*/ 143934 w 1617134"/>
              <a:gd name="connsiteY24" fmla="*/ 940123 h 1236457"/>
              <a:gd name="connsiteX25" fmla="*/ 160867 w 1617134"/>
              <a:gd name="connsiteY25" fmla="*/ 957057 h 1236457"/>
              <a:gd name="connsiteX26" fmla="*/ 177800 w 1617134"/>
              <a:gd name="connsiteY26" fmla="*/ 982457 h 1236457"/>
              <a:gd name="connsiteX27" fmla="*/ 220134 w 1617134"/>
              <a:gd name="connsiteY27" fmla="*/ 1024790 h 1236457"/>
              <a:gd name="connsiteX28" fmla="*/ 262467 w 1617134"/>
              <a:gd name="connsiteY28" fmla="*/ 1075590 h 1236457"/>
              <a:gd name="connsiteX29" fmla="*/ 279400 w 1617134"/>
              <a:gd name="connsiteY29" fmla="*/ 1100990 h 1236457"/>
              <a:gd name="connsiteX30" fmla="*/ 313267 w 1617134"/>
              <a:gd name="connsiteY30" fmla="*/ 1134857 h 1236457"/>
              <a:gd name="connsiteX31" fmla="*/ 330200 w 1617134"/>
              <a:gd name="connsiteY31" fmla="*/ 1160257 h 1236457"/>
              <a:gd name="connsiteX32" fmla="*/ 355600 w 1617134"/>
              <a:gd name="connsiteY32" fmla="*/ 1168723 h 1236457"/>
              <a:gd name="connsiteX33" fmla="*/ 397934 w 1617134"/>
              <a:gd name="connsiteY33" fmla="*/ 1202590 h 1236457"/>
              <a:gd name="connsiteX34" fmla="*/ 423334 w 1617134"/>
              <a:gd name="connsiteY34" fmla="*/ 1211057 h 1236457"/>
              <a:gd name="connsiteX35" fmla="*/ 508000 w 1617134"/>
              <a:gd name="connsiteY35" fmla="*/ 1227990 h 1236457"/>
              <a:gd name="connsiteX36" fmla="*/ 541867 w 1617134"/>
              <a:gd name="connsiteY36" fmla="*/ 1236457 h 1236457"/>
              <a:gd name="connsiteX37" fmla="*/ 728134 w 1617134"/>
              <a:gd name="connsiteY37" fmla="*/ 1227990 h 1236457"/>
              <a:gd name="connsiteX38" fmla="*/ 778934 w 1617134"/>
              <a:gd name="connsiteY38" fmla="*/ 1219523 h 1236457"/>
              <a:gd name="connsiteX39" fmla="*/ 846667 w 1617134"/>
              <a:gd name="connsiteY39" fmla="*/ 1211057 h 1236457"/>
              <a:gd name="connsiteX40" fmla="*/ 1016000 w 1617134"/>
              <a:gd name="connsiteY40" fmla="*/ 1202590 h 1236457"/>
              <a:gd name="connsiteX41" fmla="*/ 1134534 w 1617134"/>
              <a:gd name="connsiteY41" fmla="*/ 1185657 h 1236457"/>
              <a:gd name="connsiteX42" fmla="*/ 1176867 w 1617134"/>
              <a:gd name="connsiteY42" fmla="*/ 1177190 h 1236457"/>
              <a:gd name="connsiteX43" fmla="*/ 1270000 w 1617134"/>
              <a:gd name="connsiteY43" fmla="*/ 1168723 h 1236457"/>
              <a:gd name="connsiteX44" fmla="*/ 1320800 w 1617134"/>
              <a:gd name="connsiteY44" fmla="*/ 1160257 h 1236457"/>
              <a:gd name="connsiteX45" fmla="*/ 1397000 w 1617134"/>
              <a:gd name="connsiteY45" fmla="*/ 1143323 h 1236457"/>
              <a:gd name="connsiteX46" fmla="*/ 1422400 w 1617134"/>
              <a:gd name="connsiteY46" fmla="*/ 1126390 h 1236457"/>
              <a:gd name="connsiteX47" fmla="*/ 1498600 w 1617134"/>
              <a:gd name="connsiteY47" fmla="*/ 1084057 h 1236457"/>
              <a:gd name="connsiteX48" fmla="*/ 1540934 w 1617134"/>
              <a:gd name="connsiteY48" fmla="*/ 1041723 h 1236457"/>
              <a:gd name="connsiteX49" fmla="*/ 1557867 w 1617134"/>
              <a:gd name="connsiteY49" fmla="*/ 1016323 h 1236457"/>
              <a:gd name="connsiteX50" fmla="*/ 1574800 w 1617134"/>
              <a:gd name="connsiteY50" fmla="*/ 982457 h 1236457"/>
              <a:gd name="connsiteX51" fmla="*/ 1591734 w 1617134"/>
              <a:gd name="connsiteY51" fmla="*/ 965523 h 1236457"/>
              <a:gd name="connsiteX52" fmla="*/ 1617134 w 1617134"/>
              <a:gd name="connsiteY52" fmla="*/ 880857 h 1236457"/>
              <a:gd name="connsiteX53" fmla="*/ 1608667 w 1617134"/>
              <a:gd name="connsiteY53" fmla="*/ 669190 h 1236457"/>
              <a:gd name="connsiteX54" fmla="*/ 1583267 w 1617134"/>
              <a:gd name="connsiteY54" fmla="*/ 542190 h 1236457"/>
              <a:gd name="connsiteX55" fmla="*/ 1566334 w 1617134"/>
              <a:gd name="connsiteY55" fmla="*/ 491390 h 1236457"/>
              <a:gd name="connsiteX56" fmla="*/ 1549400 w 1617134"/>
              <a:gd name="connsiteY56" fmla="*/ 440590 h 1236457"/>
              <a:gd name="connsiteX57" fmla="*/ 1540934 w 1617134"/>
              <a:gd name="connsiteY57" fmla="*/ 415190 h 1236457"/>
              <a:gd name="connsiteX58" fmla="*/ 1524000 w 1617134"/>
              <a:gd name="connsiteY58" fmla="*/ 389790 h 1236457"/>
              <a:gd name="connsiteX59" fmla="*/ 1507067 w 1617134"/>
              <a:gd name="connsiteY59" fmla="*/ 338990 h 1236457"/>
              <a:gd name="connsiteX60" fmla="*/ 1473200 w 1617134"/>
              <a:gd name="connsiteY60" fmla="*/ 288190 h 1236457"/>
              <a:gd name="connsiteX61" fmla="*/ 1447800 w 1617134"/>
              <a:gd name="connsiteY61" fmla="*/ 245857 h 1236457"/>
              <a:gd name="connsiteX62" fmla="*/ 1439334 w 1617134"/>
              <a:gd name="connsiteY62" fmla="*/ 220457 h 1236457"/>
              <a:gd name="connsiteX63" fmla="*/ 1397000 w 1617134"/>
              <a:gd name="connsiteY63" fmla="*/ 178123 h 1236457"/>
              <a:gd name="connsiteX64" fmla="*/ 1337734 w 1617134"/>
              <a:gd name="connsiteY64" fmla="*/ 118857 h 1236457"/>
              <a:gd name="connsiteX65" fmla="*/ 1329267 w 1617134"/>
              <a:gd name="connsiteY65" fmla="*/ 93457 h 1236457"/>
              <a:gd name="connsiteX66" fmla="*/ 1278467 w 1617134"/>
              <a:gd name="connsiteY66" fmla="*/ 68057 h 1236457"/>
              <a:gd name="connsiteX67" fmla="*/ 1261534 w 1617134"/>
              <a:gd name="connsiteY67" fmla="*/ 51123 h 1236457"/>
              <a:gd name="connsiteX68" fmla="*/ 1227667 w 1617134"/>
              <a:gd name="connsiteY68" fmla="*/ 42657 h 1236457"/>
              <a:gd name="connsiteX69" fmla="*/ 1041400 w 1617134"/>
              <a:gd name="connsiteY69" fmla="*/ 25723 h 1236457"/>
              <a:gd name="connsiteX70" fmla="*/ 753534 w 1617134"/>
              <a:gd name="connsiteY70" fmla="*/ 8790 h 123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617134" h="1236457">
                <a:moveTo>
                  <a:pt x="753534" y="8790"/>
                </a:moveTo>
                <a:cubicBezTo>
                  <a:pt x="657579" y="5968"/>
                  <a:pt x="678979" y="-9494"/>
                  <a:pt x="465667" y="8790"/>
                </a:cubicBezTo>
                <a:cubicBezTo>
                  <a:pt x="447883" y="10314"/>
                  <a:pt x="432183" y="21394"/>
                  <a:pt x="414867" y="25723"/>
                </a:cubicBezTo>
                <a:cubicBezTo>
                  <a:pt x="404014" y="28436"/>
                  <a:pt x="367748" y="36583"/>
                  <a:pt x="355600" y="42657"/>
                </a:cubicBezTo>
                <a:cubicBezTo>
                  <a:pt x="346499" y="47208"/>
                  <a:pt x="339301" y="55039"/>
                  <a:pt x="330200" y="59590"/>
                </a:cubicBezTo>
                <a:cubicBezTo>
                  <a:pt x="322218" y="63581"/>
                  <a:pt x="312782" y="64066"/>
                  <a:pt x="304800" y="68057"/>
                </a:cubicBezTo>
                <a:cubicBezTo>
                  <a:pt x="295699" y="72608"/>
                  <a:pt x="288501" y="80439"/>
                  <a:pt x="279400" y="84990"/>
                </a:cubicBezTo>
                <a:cubicBezTo>
                  <a:pt x="236818" y="106281"/>
                  <a:pt x="256580" y="73940"/>
                  <a:pt x="203200" y="127323"/>
                </a:cubicBezTo>
                <a:cubicBezTo>
                  <a:pt x="162306" y="168219"/>
                  <a:pt x="212067" y="116242"/>
                  <a:pt x="169334" y="169657"/>
                </a:cubicBezTo>
                <a:cubicBezTo>
                  <a:pt x="164347" y="175890"/>
                  <a:pt x="158045" y="180946"/>
                  <a:pt x="152400" y="186590"/>
                </a:cubicBezTo>
                <a:cubicBezTo>
                  <a:pt x="149578" y="195057"/>
                  <a:pt x="148526" y="204337"/>
                  <a:pt x="143934" y="211990"/>
                </a:cubicBezTo>
                <a:cubicBezTo>
                  <a:pt x="139827" y="218835"/>
                  <a:pt x="130570" y="221783"/>
                  <a:pt x="127000" y="228923"/>
                </a:cubicBezTo>
                <a:cubicBezTo>
                  <a:pt x="88082" y="306758"/>
                  <a:pt x="131391" y="258398"/>
                  <a:pt x="93134" y="296657"/>
                </a:cubicBezTo>
                <a:cubicBezTo>
                  <a:pt x="62255" y="389291"/>
                  <a:pt x="111502" y="248980"/>
                  <a:pt x="67734" y="347457"/>
                </a:cubicBezTo>
                <a:cubicBezTo>
                  <a:pt x="60485" y="363768"/>
                  <a:pt x="56444" y="381324"/>
                  <a:pt x="50800" y="398257"/>
                </a:cubicBezTo>
                <a:lnTo>
                  <a:pt x="25400" y="474457"/>
                </a:lnTo>
                <a:cubicBezTo>
                  <a:pt x="22578" y="482924"/>
                  <a:pt x="19099" y="491199"/>
                  <a:pt x="16934" y="499857"/>
                </a:cubicBezTo>
                <a:lnTo>
                  <a:pt x="0" y="567590"/>
                </a:lnTo>
                <a:cubicBezTo>
                  <a:pt x="2822" y="609923"/>
                  <a:pt x="4025" y="652396"/>
                  <a:pt x="8467" y="694590"/>
                </a:cubicBezTo>
                <a:cubicBezTo>
                  <a:pt x="9685" y="706163"/>
                  <a:pt x="11161" y="718354"/>
                  <a:pt x="16934" y="728457"/>
                </a:cubicBezTo>
                <a:cubicBezTo>
                  <a:pt x="22875" y="738853"/>
                  <a:pt x="33867" y="745390"/>
                  <a:pt x="42334" y="753857"/>
                </a:cubicBezTo>
                <a:cubicBezTo>
                  <a:pt x="54321" y="789822"/>
                  <a:pt x="59425" y="809126"/>
                  <a:pt x="84667" y="846990"/>
                </a:cubicBezTo>
                <a:cubicBezTo>
                  <a:pt x="90311" y="855457"/>
                  <a:pt x="95243" y="864444"/>
                  <a:pt x="101600" y="872390"/>
                </a:cubicBezTo>
                <a:cubicBezTo>
                  <a:pt x="106587" y="878623"/>
                  <a:pt x="112889" y="883679"/>
                  <a:pt x="118534" y="889323"/>
                </a:cubicBezTo>
                <a:cubicBezTo>
                  <a:pt x="127477" y="916153"/>
                  <a:pt x="125175" y="916674"/>
                  <a:pt x="143934" y="940123"/>
                </a:cubicBezTo>
                <a:cubicBezTo>
                  <a:pt x="148921" y="946356"/>
                  <a:pt x="155880" y="950824"/>
                  <a:pt x="160867" y="957057"/>
                </a:cubicBezTo>
                <a:cubicBezTo>
                  <a:pt x="167224" y="965003"/>
                  <a:pt x="171099" y="974799"/>
                  <a:pt x="177800" y="982457"/>
                </a:cubicBezTo>
                <a:cubicBezTo>
                  <a:pt x="190941" y="997476"/>
                  <a:pt x="209064" y="1008185"/>
                  <a:pt x="220134" y="1024790"/>
                </a:cubicBezTo>
                <a:cubicBezTo>
                  <a:pt x="262175" y="1087853"/>
                  <a:pt x="208142" y="1010400"/>
                  <a:pt x="262467" y="1075590"/>
                </a:cubicBezTo>
                <a:cubicBezTo>
                  <a:pt x="268981" y="1083407"/>
                  <a:pt x="272778" y="1093264"/>
                  <a:pt x="279400" y="1100990"/>
                </a:cubicBezTo>
                <a:cubicBezTo>
                  <a:pt x="289790" y="1113112"/>
                  <a:pt x="304411" y="1121573"/>
                  <a:pt x="313267" y="1134857"/>
                </a:cubicBezTo>
                <a:cubicBezTo>
                  <a:pt x="318911" y="1143324"/>
                  <a:pt x="322254" y="1153900"/>
                  <a:pt x="330200" y="1160257"/>
                </a:cubicBezTo>
                <a:cubicBezTo>
                  <a:pt x="337169" y="1165832"/>
                  <a:pt x="347133" y="1165901"/>
                  <a:pt x="355600" y="1168723"/>
                </a:cubicBezTo>
                <a:cubicBezTo>
                  <a:pt x="371351" y="1184474"/>
                  <a:pt x="376572" y="1191909"/>
                  <a:pt x="397934" y="1202590"/>
                </a:cubicBezTo>
                <a:cubicBezTo>
                  <a:pt x="405916" y="1206581"/>
                  <a:pt x="414638" y="1209050"/>
                  <a:pt x="423334" y="1211057"/>
                </a:cubicBezTo>
                <a:cubicBezTo>
                  <a:pt x="451378" y="1217529"/>
                  <a:pt x="480078" y="1221009"/>
                  <a:pt x="508000" y="1227990"/>
                </a:cubicBezTo>
                <a:lnTo>
                  <a:pt x="541867" y="1236457"/>
                </a:lnTo>
                <a:cubicBezTo>
                  <a:pt x="603956" y="1233635"/>
                  <a:pt x="666139" y="1232418"/>
                  <a:pt x="728134" y="1227990"/>
                </a:cubicBezTo>
                <a:cubicBezTo>
                  <a:pt x="745257" y="1226767"/>
                  <a:pt x="761940" y="1221951"/>
                  <a:pt x="778934" y="1219523"/>
                </a:cubicBezTo>
                <a:cubicBezTo>
                  <a:pt x="801459" y="1216305"/>
                  <a:pt x="823971" y="1212678"/>
                  <a:pt x="846667" y="1211057"/>
                </a:cubicBezTo>
                <a:cubicBezTo>
                  <a:pt x="903038" y="1207031"/>
                  <a:pt x="959556" y="1205412"/>
                  <a:pt x="1016000" y="1202590"/>
                </a:cubicBezTo>
                <a:cubicBezTo>
                  <a:pt x="1055511" y="1196946"/>
                  <a:pt x="1095397" y="1193485"/>
                  <a:pt x="1134534" y="1185657"/>
                </a:cubicBezTo>
                <a:cubicBezTo>
                  <a:pt x="1148645" y="1182835"/>
                  <a:pt x="1162588" y="1178975"/>
                  <a:pt x="1176867" y="1177190"/>
                </a:cubicBezTo>
                <a:cubicBezTo>
                  <a:pt x="1207799" y="1173323"/>
                  <a:pt x="1239041" y="1172365"/>
                  <a:pt x="1270000" y="1168723"/>
                </a:cubicBezTo>
                <a:cubicBezTo>
                  <a:pt x="1287049" y="1166717"/>
                  <a:pt x="1303910" y="1163328"/>
                  <a:pt x="1320800" y="1160257"/>
                </a:cubicBezTo>
                <a:cubicBezTo>
                  <a:pt x="1360209" y="1153092"/>
                  <a:pt x="1360764" y="1152383"/>
                  <a:pt x="1397000" y="1143323"/>
                </a:cubicBezTo>
                <a:cubicBezTo>
                  <a:pt x="1405467" y="1137679"/>
                  <a:pt x="1413299" y="1130941"/>
                  <a:pt x="1422400" y="1126390"/>
                </a:cubicBezTo>
                <a:cubicBezTo>
                  <a:pt x="1464985" y="1105098"/>
                  <a:pt x="1445214" y="1137443"/>
                  <a:pt x="1498600" y="1084057"/>
                </a:cubicBezTo>
                <a:cubicBezTo>
                  <a:pt x="1512711" y="1069946"/>
                  <a:pt x="1529864" y="1058328"/>
                  <a:pt x="1540934" y="1041723"/>
                </a:cubicBezTo>
                <a:cubicBezTo>
                  <a:pt x="1546578" y="1033256"/>
                  <a:pt x="1552819" y="1025158"/>
                  <a:pt x="1557867" y="1016323"/>
                </a:cubicBezTo>
                <a:cubicBezTo>
                  <a:pt x="1564129" y="1005365"/>
                  <a:pt x="1567799" y="992958"/>
                  <a:pt x="1574800" y="982457"/>
                </a:cubicBezTo>
                <a:cubicBezTo>
                  <a:pt x="1579228" y="975815"/>
                  <a:pt x="1586089" y="971168"/>
                  <a:pt x="1591734" y="965523"/>
                </a:cubicBezTo>
                <a:cubicBezTo>
                  <a:pt x="1612347" y="903684"/>
                  <a:pt x="1604338" y="932039"/>
                  <a:pt x="1617134" y="880857"/>
                </a:cubicBezTo>
                <a:cubicBezTo>
                  <a:pt x="1614312" y="810301"/>
                  <a:pt x="1613072" y="739665"/>
                  <a:pt x="1608667" y="669190"/>
                </a:cubicBezTo>
                <a:cubicBezTo>
                  <a:pt x="1606485" y="634286"/>
                  <a:pt x="1593872" y="574005"/>
                  <a:pt x="1583267" y="542190"/>
                </a:cubicBezTo>
                <a:lnTo>
                  <a:pt x="1566334" y="491390"/>
                </a:lnTo>
                <a:lnTo>
                  <a:pt x="1549400" y="440590"/>
                </a:lnTo>
                <a:cubicBezTo>
                  <a:pt x="1546578" y="432123"/>
                  <a:pt x="1545885" y="422616"/>
                  <a:pt x="1540934" y="415190"/>
                </a:cubicBezTo>
                <a:lnTo>
                  <a:pt x="1524000" y="389790"/>
                </a:lnTo>
                <a:cubicBezTo>
                  <a:pt x="1518356" y="372857"/>
                  <a:pt x="1516968" y="353841"/>
                  <a:pt x="1507067" y="338990"/>
                </a:cubicBezTo>
                <a:lnTo>
                  <a:pt x="1473200" y="288190"/>
                </a:lnTo>
                <a:cubicBezTo>
                  <a:pt x="1449217" y="216237"/>
                  <a:pt x="1482666" y="303966"/>
                  <a:pt x="1447800" y="245857"/>
                </a:cubicBezTo>
                <a:cubicBezTo>
                  <a:pt x="1443208" y="238204"/>
                  <a:pt x="1444689" y="227597"/>
                  <a:pt x="1439334" y="220457"/>
                </a:cubicBezTo>
                <a:cubicBezTo>
                  <a:pt x="1427360" y="204492"/>
                  <a:pt x="1408070" y="194728"/>
                  <a:pt x="1397000" y="178123"/>
                </a:cubicBezTo>
                <a:cubicBezTo>
                  <a:pt x="1358184" y="119897"/>
                  <a:pt x="1382441" y="133758"/>
                  <a:pt x="1337734" y="118857"/>
                </a:cubicBezTo>
                <a:cubicBezTo>
                  <a:pt x="1334912" y="110390"/>
                  <a:pt x="1334842" y="100426"/>
                  <a:pt x="1329267" y="93457"/>
                </a:cubicBezTo>
                <a:cubicBezTo>
                  <a:pt x="1317329" y="78534"/>
                  <a:pt x="1295201" y="73635"/>
                  <a:pt x="1278467" y="68057"/>
                </a:cubicBezTo>
                <a:cubicBezTo>
                  <a:pt x="1272823" y="62412"/>
                  <a:pt x="1268674" y="54693"/>
                  <a:pt x="1261534" y="51123"/>
                </a:cubicBezTo>
                <a:cubicBezTo>
                  <a:pt x="1251126" y="45919"/>
                  <a:pt x="1238856" y="45854"/>
                  <a:pt x="1227667" y="42657"/>
                </a:cubicBezTo>
                <a:cubicBezTo>
                  <a:pt x="1141412" y="18013"/>
                  <a:pt x="1270830" y="29820"/>
                  <a:pt x="1041400" y="25723"/>
                </a:cubicBezTo>
                <a:cubicBezTo>
                  <a:pt x="936995" y="23859"/>
                  <a:pt x="849489" y="11612"/>
                  <a:pt x="753534" y="8790"/>
                </a:cubicBezTo>
                <a:close/>
              </a:path>
            </a:pathLst>
          </a:custGeom>
          <a:noFill/>
          <a:ln w="285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8" name="Freeform: Shape 17">
            <a:extLst>
              <a:ext uri="{FF2B5EF4-FFF2-40B4-BE49-F238E27FC236}">
                <a16:creationId xmlns:a16="http://schemas.microsoft.com/office/drawing/2014/main" id="{6E06D6E6-3A2E-4A49-B349-D16BE5CBA1CE}"/>
              </a:ext>
            </a:extLst>
          </p:cNvPr>
          <p:cNvSpPr/>
          <p:nvPr/>
        </p:nvSpPr>
        <p:spPr>
          <a:xfrm>
            <a:off x="8771467" y="4358258"/>
            <a:ext cx="2993299" cy="1957875"/>
          </a:xfrm>
          <a:custGeom>
            <a:avLst/>
            <a:gdLst>
              <a:gd name="connsiteX0" fmla="*/ 1346200 w 2993299"/>
              <a:gd name="connsiteY0" fmla="*/ 10542 h 1957875"/>
              <a:gd name="connsiteX1" fmla="*/ 1278466 w 2993299"/>
              <a:gd name="connsiteY1" fmla="*/ 2075 h 1957875"/>
              <a:gd name="connsiteX2" fmla="*/ 575733 w 2993299"/>
              <a:gd name="connsiteY2" fmla="*/ 19009 h 1957875"/>
              <a:gd name="connsiteX3" fmla="*/ 508000 w 2993299"/>
              <a:gd name="connsiteY3" fmla="*/ 35942 h 1957875"/>
              <a:gd name="connsiteX4" fmla="*/ 364066 w 2993299"/>
              <a:gd name="connsiteY4" fmla="*/ 52875 h 1957875"/>
              <a:gd name="connsiteX5" fmla="*/ 287866 w 2993299"/>
              <a:gd name="connsiteY5" fmla="*/ 69809 h 1957875"/>
              <a:gd name="connsiteX6" fmla="*/ 220133 w 2993299"/>
              <a:gd name="connsiteY6" fmla="*/ 86742 h 1957875"/>
              <a:gd name="connsiteX7" fmla="*/ 160866 w 2993299"/>
              <a:gd name="connsiteY7" fmla="*/ 112142 h 1957875"/>
              <a:gd name="connsiteX8" fmla="*/ 110066 w 2993299"/>
              <a:gd name="connsiteY8" fmla="*/ 154475 h 1957875"/>
              <a:gd name="connsiteX9" fmla="*/ 76200 w 2993299"/>
              <a:gd name="connsiteY9" fmla="*/ 196809 h 1957875"/>
              <a:gd name="connsiteX10" fmla="*/ 59266 w 2993299"/>
              <a:gd name="connsiteY10" fmla="*/ 213742 h 1957875"/>
              <a:gd name="connsiteX11" fmla="*/ 50800 w 2993299"/>
              <a:gd name="connsiteY11" fmla="*/ 239142 h 1957875"/>
              <a:gd name="connsiteX12" fmla="*/ 33866 w 2993299"/>
              <a:gd name="connsiteY12" fmla="*/ 256075 h 1957875"/>
              <a:gd name="connsiteX13" fmla="*/ 16933 w 2993299"/>
              <a:gd name="connsiteY13" fmla="*/ 306875 h 1957875"/>
              <a:gd name="connsiteX14" fmla="*/ 0 w 2993299"/>
              <a:gd name="connsiteY14" fmla="*/ 374609 h 1957875"/>
              <a:gd name="connsiteX15" fmla="*/ 8466 w 2993299"/>
              <a:gd name="connsiteY15" fmla="*/ 721742 h 1957875"/>
              <a:gd name="connsiteX16" fmla="*/ 16933 w 2993299"/>
              <a:gd name="connsiteY16" fmla="*/ 747142 h 1957875"/>
              <a:gd name="connsiteX17" fmla="*/ 33866 w 2993299"/>
              <a:gd name="connsiteY17" fmla="*/ 840275 h 1957875"/>
              <a:gd name="connsiteX18" fmla="*/ 50800 w 2993299"/>
              <a:gd name="connsiteY18" fmla="*/ 891075 h 1957875"/>
              <a:gd name="connsiteX19" fmla="*/ 67733 w 2993299"/>
              <a:gd name="connsiteY19" fmla="*/ 958809 h 1957875"/>
              <a:gd name="connsiteX20" fmla="*/ 84666 w 2993299"/>
              <a:gd name="connsiteY20" fmla="*/ 992675 h 1957875"/>
              <a:gd name="connsiteX21" fmla="*/ 93133 w 2993299"/>
              <a:gd name="connsiteY21" fmla="*/ 1018075 h 1957875"/>
              <a:gd name="connsiteX22" fmla="*/ 127000 w 2993299"/>
              <a:gd name="connsiteY22" fmla="*/ 1051942 h 1957875"/>
              <a:gd name="connsiteX23" fmla="*/ 135466 w 2993299"/>
              <a:gd name="connsiteY23" fmla="*/ 1077342 h 1957875"/>
              <a:gd name="connsiteX24" fmla="*/ 177800 w 2993299"/>
              <a:gd name="connsiteY24" fmla="*/ 1128142 h 1957875"/>
              <a:gd name="connsiteX25" fmla="*/ 203200 w 2993299"/>
              <a:gd name="connsiteY25" fmla="*/ 1145075 h 1957875"/>
              <a:gd name="connsiteX26" fmla="*/ 245533 w 2993299"/>
              <a:gd name="connsiteY26" fmla="*/ 1187409 h 1957875"/>
              <a:gd name="connsiteX27" fmla="*/ 270933 w 2993299"/>
              <a:gd name="connsiteY27" fmla="*/ 1212809 h 1957875"/>
              <a:gd name="connsiteX28" fmla="*/ 287866 w 2993299"/>
              <a:gd name="connsiteY28" fmla="*/ 1238209 h 1957875"/>
              <a:gd name="connsiteX29" fmla="*/ 304800 w 2993299"/>
              <a:gd name="connsiteY29" fmla="*/ 1255142 h 1957875"/>
              <a:gd name="connsiteX30" fmla="*/ 338666 w 2993299"/>
              <a:gd name="connsiteY30" fmla="*/ 1305942 h 1957875"/>
              <a:gd name="connsiteX31" fmla="*/ 372533 w 2993299"/>
              <a:gd name="connsiteY31" fmla="*/ 1356742 h 1957875"/>
              <a:gd name="connsiteX32" fmla="*/ 389466 w 2993299"/>
              <a:gd name="connsiteY32" fmla="*/ 1382142 h 1957875"/>
              <a:gd name="connsiteX33" fmla="*/ 406400 w 2993299"/>
              <a:gd name="connsiteY33" fmla="*/ 1399075 h 1957875"/>
              <a:gd name="connsiteX34" fmla="*/ 431800 w 2993299"/>
              <a:gd name="connsiteY34" fmla="*/ 1458342 h 1957875"/>
              <a:gd name="connsiteX35" fmla="*/ 448733 w 2993299"/>
              <a:gd name="connsiteY35" fmla="*/ 1483742 h 1957875"/>
              <a:gd name="connsiteX36" fmla="*/ 465666 w 2993299"/>
              <a:gd name="connsiteY36" fmla="*/ 1517609 h 1957875"/>
              <a:gd name="connsiteX37" fmla="*/ 491066 w 2993299"/>
              <a:gd name="connsiteY37" fmla="*/ 1551475 h 1957875"/>
              <a:gd name="connsiteX38" fmla="*/ 508000 w 2993299"/>
              <a:gd name="connsiteY38" fmla="*/ 1576875 h 1957875"/>
              <a:gd name="connsiteX39" fmla="*/ 524933 w 2993299"/>
              <a:gd name="connsiteY39" fmla="*/ 1627675 h 1957875"/>
              <a:gd name="connsiteX40" fmla="*/ 575733 w 2993299"/>
              <a:gd name="connsiteY40" fmla="*/ 1695409 h 1957875"/>
              <a:gd name="connsiteX41" fmla="*/ 584200 w 2993299"/>
              <a:gd name="connsiteY41" fmla="*/ 1720809 h 1957875"/>
              <a:gd name="connsiteX42" fmla="*/ 635000 w 2993299"/>
              <a:gd name="connsiteY42" fmla="*/ 1788542 h 1957875"/>
              <a:gd name="connsiteX43" fmla="*/ 660400 w 2993299"/>
              <a:gd name="connsiteY43" fmla="*/ 1830875 h 1957875"/>
              <a:gd name="connsiteX44" fmla="*/ 711200 w 2993299"/>
              <a:gd name="connsiteY44" fmla="*/ 1847809 h 1957875"/>
              <a:gd name="connsiteX45" fmla="*/ 736600 w 2993299"/>
              <a:gd name="connsiteY45" fmla="*/ 1873209 h 1957875"/>
              <a:gd name="connsiteX46" fmla="*/ 787400 w 2993299"/>
              <a:gd name="connsiteY46" fmla="*/ 1890142 h 1957875"/>
              <a:gd name="connsiteX47" fmla="*/ 812800 w 2993299"/>
              <a:gd name="connsiteY47" fmla="*/ 1898609 h 1957875"/>
              <a:gd name="connsiteX48" fmla="*/ 889000 w 2993299"/>
              <a:gd name="connsiteY48" fmla="*/ 1932475 h 1957875"/>
              <a:gd name="connsiteX49" fmla="*/ 914400 w 2993299"/>
              <a:gd name="connsiteY49" fmla="*/ 1940942 h 1957875"/>
              <a:gd name="connsiteX50" fmla="*/ 939800 w 2993299"/>
              <a:gd name="connsiteY50" fmla="*/ 1949409 h 1957875"/>
              <a:gd name="connsiteX51" fmla="*/ 982133 w 2993299"/>
              <a:gd name="connsiteY51" fmla="*/ 1957875 h 1957875"/>
              <a:gd name="connsiteX52" fmla="*/ 1329266 w 2993299"/>
              <a:gd name="connsiteY52" fmla="*/ 1949409 h 1957875"/>
              <a:gd name="connsiteX53" fmla="*/ 1354666 w 2993299"/>
              <a:gd name="connsiteY53" fmla="*/ 1940942 h 1957875"/>
              <a:gd name="connsiteX54" fmla="*/ 1413933 w 2993299"/>
              <a:gd name="connsiteY54" fmla="*/ 1932475 h 1957875"/>
              <a:gd name="connsiteX55" fmla="*/ 1464733 w 2993299"/>
              <a:gd name="connsiteY55" fmla="*/ 1915542 h 1957875"/>
              <a:gd name="connsiteX56" fmla="*/ 1524000 w 2993299"/>
              <a:gd name="connsiteY56" fmla="*/ 1898609 h 1957875"/>
              <a:gd name="connsiteX57" fmla="*/ 1574800 w 2993299"/>
              <a:gd name="connsiteY57" fmla="*/ 1890142 h 1957875"/>
              <a:gd name="connsiteX58" fmla="*/ 1608666 w 2993299"/>
              <a:gd name="connsiteY58" fmla="*/ 1881675 h 1957875"/>
              <a:gd name="connsiteX59" fmla="*/ 1634066 w 2993299"/>
              <a:gd name="connsiteY59" fmla="*/ 1873209 h 1957875"/>
              <a:gd name="connsiteX60" fmla="*/ 1769533 w 2993299"/>
              <a:gd name="connsiteY60" fmla="*/ 1856275 h 1957875"/>
              <a:gd name="connsiteX61" fmla="*/ 1803400 w 2993299"/>
              <a:gd name="connsiteY61" fmla="*/ 1847809 h 1957875"/>
              <a:gd name="connsiteX62" fmla="*/ 1845733 w 2993299"/>
              <a:gd name="connsiteY62" fmla="*/ 1839342 h 1957875"/>
              <a:gd name="connsiteX63" fmla="*/ 1871133 w 2993299"/>
              <a:gd name="connsiteY63" fmla="*/ 1830875 h 1957875"/>
              <a:gd name="connsiteX64" fmla="*/ 1998133 w 2993299"/>
              <a:gd name="connsiteY64" fmla="*/ 1813942 h 1957875"/>
              <a:gd name="connsiteX65" fmla="*/ 2065866 w 2993299"/>
              <a:gd name="connsiteY65" fmla="*/ 1797009 h 1957875"/>
              <a:gd name="connsiteX66" fmla="*/ 2091266 w 2993299"/>
              <a:gd name="connsiteY66" fmla="*/ 1788542 h 1957875"/>
              <a:gd name="connsiteX67" fmla="*/ 2150533 w 2993299"/>
              <a:gd name="connsiteY67" fmla="*/ 1780075 h 1957875"/>
              <a:gd name="connsiteX68" fmla="*/ 2269066 w 2993299"/>
              <a:gd name="connsiteY68" fmla="*/ 1737742 h 1957875"/>
              <a:gd name="connsiteX69" fmla="*/ 2319866 w 2993299"/>
              <a:gd name="connsiteY69" fmla="*/ 1712342 h 1957875"/>
              <a:gd name="connsiteX70" fmla="*/ 2396066 w 2993299"/>
              <a:gd name="connsiteY70" fmla="*/ 1678475 h 1957875"/>
              <a:gd name="connsiteX71" fmla="*/ 2438400 w 2993299"/>
              <a:gd name="connsiteY71" fmla="*/ 1670009 h 1957875"/>
              <a:gd name="connsiteX72" fmla="*/ 2489200 w 2993299"/>
              <a:gd name="connsiteY72" fmla="*/ 1653075 h 1957875"/>
              <a:gd name="connsiteX73" fmla="*/ 2573866 w 2993299"/>
              <a:gd name="connsiteY73" fmla="*/ 1636142 h 1957875"/>
              <a:gd name="connsiteX74" fmla="*/ 2624666 w 2993299"/>
              <a:gd name="connsiteY74" fmla="*/ 1619209 h 1957875"/>
              <a:gd name="connsiteX75" fmla="*/ 2683933 w 2993299"/>
              <a:gd name="connsiteY75" fmla="*/ 1602275 h 1957875"/>
              <a:gd name="connsiteX76" fmla="*/ 2717800 w 2993299"/>
              <a:gd name="connsiteY76" fmla="*/ 1576875 h 1957875"/>
              <a:gd name="connsiteX77" fmla="*/ 2768600 w 2993299"/>
              <a:gd name="connsiteY77" fmla="*/ 1543009 h 1957875"/>
              <a:gd name="connsiteX78" fmla="*/ 2810933 w 2993299"/>
              <a:gd name="connsiteY78" fmla="*/ 1500675 h 1957875"/>
              <a:gd name="connsiteX79" fmla="*/ 2844800 w 2993299"/>
              <a:gd name="connsiteY79" fmla="*/ 1458342 h 1957875"/>
              <a:gd name="connsiteX80" fmla="*/ 2853266 w 2993299"/>
              <a:gd name="connsiteY80" fmla="*/ 1432942 h 1957875"/>
              <a:gd name="connsiteX81" fmla="*/ 2887133 w 2993299"/>
              <a:gd name="connsiteY81" fmla="*/ 1382142 h 1957875"/>
              <a:gd name="connsiteX82" fmla="*/ 2904066 w 2993299"/>
              <a:gd name="connsiteY82" fmla="*/ 1356742 h 1957875"/>
              <a:gd name="connsiteX83" fmla="*/ 2912533 w 2993299"/>
              <a:gd name="connsiteY83" fmla="*/ 1331342 h 1957875"/>
              <a:gd name="connsiteX84" fmla="*/ 2921000 w 2993299"/>
              <a:gd name="connsiteY84" fmla="*/ 1297475 h 1957875"/>
              <a:gd name="connsiteX85" fmla="*/ 2946400 w 2993299"/>
              <a:gd name="connsiteY85" fmla="*/ 1229742 h 1957875"/>
              <a:gd name="connsiteX86" fmla="*/ 2954866 w 2993299"/>
              <a:gd name="connsiteY86" fmla="*/ 1195875 h 1957875"/>
              <a:gd name="connsiteX87" fmla="*/ 2963333 w 2993299"/>
              <a:gd name="connsiteY87" fmla="*/ 1153542 h 1957875"/>
              <a:gd name="connsiteX88" fmla="*/ 2980266 w 2993299"/>
              <a:gd name="connsiteY88" fmla="*/ 1102742 h 1957875"/>
              <a:gd name="connsiteX89" fmla="*/ 2980266 w 2993299"/>
              <a:gd name="connsiteY89" fmla="*/ 637075 h 1957875"/>
              <a:gd name="connsiteX90" fmla="*/ 2971800 w 2993299"/>
              <a:gd name="connsiteY90" fmla="*/ 611675 h 1957875"/>
              <a:gd name="connsiteX91" fmla="*/ 2963333 w 2993299"/>
              <a:gd name="connsiteY91" fmla="*/ 510075 h 1957875"/>
              <a:gd name="connsiteX92" fmla="*/ 2954866 w 2993299"/>
              <a:gd name="connsiteY92" fmla="*/ 476209 h 1957875"/>
              <a:gd name="connsiteX93" fmla="*/ 2946400 w 2993299"/>
              <a:gd name="connsiteY93" fmla="*/ 425409 h 1957875"/>
              <a:gd name="connsiteX94" fmla="*/ 2937933 w 2993299"/>
              <a:gd name="connsiteY94" fmla="*/ 349209 h 1957875"/>
              <a:gd name="connsiteX95" fmla="*/ 2929466 w 2993299"/>
              <a:gd name="connsiteY95" fmla="*/ 315342 h 1957875"/>
              <a:gd name="connsiteX96" fmla="*/ 2921000 w 2993299"/>
              <a:gd name="connsiteY96" fmla="*/ 273009 h 1957875"/>
              <a:gd name="connsiteX97" fmla="*/ 2912533 w 2993299"/>
              <a:gd name="connsiteY97" fmla="*/ 196809 h 1957875"/>
              <a:gd name="connsiteX98" fmla="*/ 2895600 w 2993299"/>
              <a:gd name="connsiteY98" fmla="*/ 129075 h 1957875"/>
              <a:gd name="connsiteX99" fmla="*/ 2878666 w 2993299"/>
              <a:gd name="connsiteY99" fmla="*/ 69809 h 1957875"/>
              <a:gd name="connsiteX100" fmla="*/ 2861733 w 2993299"/>
              <a:gd name="connsiteY100" fmla="*/ 44409 h 1957875"/>
              <a:gd name="connsiteX101" fmla="*/ 2827866 w 2993299"/>
              <a:gd name="connsiteY101" fmla="*/ 10542 h 1957875"/>
              <a:gd name="connsiteX102" fmla="*/ 2717800 w 2993299"/>
              <a:gd name="connsiteY102" fmla="*/ 19009 h 1957875"/>
              <a:gd name="connsiteX103" fmla="*/ 2302933 w 2993299"/>
              <a:gd name="connsiteY103" fmla="*/ 27475 h 1957875"/>
              <a:gd name="connsiteX104" fmla="*/ 2209800 w 2993299"/>
              <a:gd name="connsiteY104" fmla="*/ 35942 h 1957875"/>
              <a:gd name="connsiteX105" fmla="*/ 2065866 w 2993299"/>
              <a:gd name="connsiteY105" fmla="*/ 44409 h 1957875"/>
              <a:gd name="connsiteX106" fmla="*/ 1972733 w 2993299"/>
              <a:gd name="connsiteY106" fmla="*/ 61342 h 1957875"/>
              <a:gd name="connsiteX107" fmla="*/ 1346200 w 2993299"/>
              <a:gd name="connsiteY107" fmla="*/ 10542 h 195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2993299" h="1957875">
                <a:moveTo>
                  <a:pt x="1346200" y="10542"/>
                </a:moveTo>
                <a:cubicBezTo>
                  <a:pt x="1230489" y="664"/>
                  <a:pt x="1301220" y="2075"/>
                  <a:pt x="1278466" y="2075"/>
                </a:cubicBezTo>
                <a:cubicBezTo>
                  <a:pt x="720592" y="2075"/>
                  <a:pt x="853229" y="-8742"/>
                  <a:pt x="575733" y="19009"/>
                </a:cubicBezTo>
                <a:cubicBezTo>
                  <a:pt x="553155" y="24653"/>
                  <a:pt x="531177" y="33835"/>
                  <a:pt x="508000" y="35942"/>
                </a:cubicBezTo>
                <a:cubicBezTo>
                  <a:pt x="397770" y="45963"/>
                  <a:pt x="445615" y="39285"/>
                  <a:pt x="364066" y="52875"/>
                </a:cubicBezTo>
                <a:cubicBezTo>
                  <a:pt x="309988" y="70902"/>
                  <a:pt x="371305" y="51929"/>
                  <a:pt x="287866" y="69809"/>
                </a:cubicBezTo>
                <a:cubicBezTo>
                  <a:pt x="265110" y="74685"/>
                  <a:pt x="240949" y="76334"/>
                  <a:pt x="220133" y="86742"/>
                </a:cubicBezTo>
                <a:cubicBezTo>
                  <a:pt x="178283" y="107666"/>
                  <a:pt x="198240" y="99684"/>
                  <a:pt x="160866" y="112142"/>
                </a:cubicBezTo>
                <a:cubicBezTo>
                  <a:pt x="100522" y="172486"/>
                  <a:pt x="169010" y="107319"/>
                  <a:pt x="110066" y="154475"/>
                </a:cubicBezTo>
                <a:cubicBezTo>
                  <a:pt x="87353" y="172646"/>
                  <a:pt x="95758" y="172363"/>
                  <a:pt x="76200" y="196809"/>
                </a:cubicBezTo>
                <a:cubicBezTo>
                  <a:pt x="71213" y="203042"/>
                  <a:pt x="64911" y="208098"/>
                  <a:pt x="59266" y="213742"/>
                </a:cubicBezTo>
                <a:cubicBezTo>
                  <a:pt x="56444" y="222209"/>
                  <a:pt x="55392" y="231489"/>
                  <a:pt x="50800" y="239142"/>
                </a:cubicBezTo>
                <a:cubicBezTo>
                  <a:pt x="46693" y="245987"/>
                  <a:pt x="37436" y="248935"/>
                  <a:pt x="33866" y="256075"/>
                </a:cubicBezTo>
                <a:cubicBezTo>
                  <a:pt x="25883" y="272040"/>
                  <a:pt x="22577" y="289942"/>
                  <a:pt x="16933" y="306875"/>
                </a:cubicBezTo>
                <a:cubicBezTo>
                  <a:pt x="3914" y="345931"/>
                  <a:pt x="10217" y="323517"/>
                  <a:pt x="0" y="374609"/>
                </a:cubicBezTo>
                <a:cubicBezTo>
                  <a:pt x="2822" y="490320"/>
                  <a:pt x="3210" y="606116"/>
                  <a:pt x="8466" y="721742"/>
                </a:cubicBezTo>
                <a:cubicBezTo>
                  <a:pt x="8871" y="730657"/>
                  <a:pt x="14997" y="738430"/>
                  <a:pt x="16933" y="747142"/>
                </a:cubicBezTo>
                <a:cubicBezTo>
                  <a:pt x="24673" y="781969"/>
                  <a:pt x="24626" y="806397"/>
                  <a:pt x="33866" y="840275"/>
                </a:cubicBezTo>
                <a:cubicBezTo>
                  <a:pt x="38562" y="857495"/>
                  <a:pt x="47300" y="873572"/>
                  <a:pt x="50800" y="891075"/>
                </a:cubicBezTo>
                <a:cubicBezTo>
                  <a:pt x="55770" y="915928"/>
                  <a:pt x="57969" y="936025"/>
                  <a:pt x="67733" y="958809"/>
                </a:cubicBezTo>
                <a:cubicBezTo>
                  <a:pt x="72705" y="970410"/>
                  <a:pt x="79694" y="981074"/>
                  <a:pt x="84666" y="992675"/>
                </a:cubicBezTo>
                <a:cubicBezTo>
                  <a:pt x="88182" y="1000878"/>
                  <a:pt x="87946" y="1010813"/>
                  <a:pt x="93133" y="1018075"/>
                </a:cubicBezTo>
                <a:cubicBezTo>
                  <a:pt x="102413" y="1031066"/>
                  <a:pt x="127000" y="1051942"/>
                  <a:pt x="127000" y="1051942"/>
                </a:cubicBezTo>
                <a:cubicBezTo>
                  <a:pt x="129822" y="1060409"/>
                  <a:pt x="131475" y="1069360"/>
                  <a:pt x="135466" y="1077342"/>
                </a:cubicBezTo>
                <a:cubicBezTo>
                  <a:pt x="144979" y="1096369"/>
                  <a:pt x="161752" y="1114769"/>
                  <a:pt x="177800" y="1128142"/>
                </a:cubicBezTo>
                <a:cubicBezTo>
                  <a:pt x="185617" y="1134656"/>
                  <a:pt x="195542" y="1138374"/>
                  <a:pt x="203200" y="1145075"/>
                </a:cubicBezTo>
                <a:cubicBezTo>
                  <a:pt x="218219" y="1158216"/>
                  <a:pt x="231422" y="1173298"/>
                  <a:pt x="245533" y="1187409"/>
                </a:cubicBezTo>
                <a:cubicBezTo>
                  <a:pt x="254000" y="1195876"/>
                  <a:pt x="264291" y="1202846"/>
                  <a:pt x="270933" y="1212809"/>
                </a:cubicBezTo>
                <a:cubicBezTo>
                  <a:pt x="276577" y="1221276"/>
                  <a:pt x="281509" y="1230263"/>
                  <a:pt x="287866" y="1238209"/>
                </a:cubicBezTo>
                <a:cubicBezTo>
                  <a:pt x="292853" y="1244442"/>
                  <a:pt x="300010" y="1248756"/>
                  <a:pt x="304800" y="1255142"/>
                </a:cubicBezTo>
                <a:cubicBezTo>
                  <a:pt x="317011" y="1271423"/>
                  <a:pt x="327377" y="1289009"/>
                  <a:pt x="338666" y="1305942"/>
                </a:cubicBezTo>
                <a:lnTo>
                  <a:pt x="372533" y="1356742"/>
                </a:lnTo>
                <a:cubicBezTo>
                  <a:pt x="378177" y="1365209"/>
                  <a:pt x="382271" y="1374947"/>
                  <a:pt x="389466" y="1382142"/>
                </a:cubicBezTo>
                <a:lnTo>
                  <a:pt x="406400" y="1399075"/>
                </a:lnTo>
                <a:cubicBezTo>
                  <a:pt x="415899" y="1427574"/>
                  <a:pt x="415058" y="1429044"/>
                  <a:pt x="431800" y="1458342"/>
                </a:cubicBezTo>
                <a:cubicBezTo>
                  <a:pt x="436849" y="1467177"/>
                  <a:pt x="443685" y="1474907"/>
                  <a:pt x="448733" y="1483742"/>
                </a:cubicBezTo>
                <a:cubicBezTo>
                  <a:pt x="454995" y="1494701"/>
                  <a:pt x="458977" y="1506906"/>
                  <a:pt x="465666" y="1517609"/>
                </a:cubicBezTo>
                <a:cubicBezTo>
                  <a:pt x="473145" y="1529575"/>
                  <a:pt x="482864" y="1539993"/>
                  <a:pt x="491066" y="1551475"/>
                </a:cubicBezTo>
                <a:cubicBezTo>
                  <a:pt x="496981" y="1559755"/>
                  <a:pt x="502355" y="1568408"/>
                  <a:pt x="508000" y="1576875"/>
                </a:cubicBezTo>
                <a:cubicBezTo>
                  <a:pt x="513644" y="1593808"/>
                  <a:pt x="514224" y="1613396"/>
                  <a:pt x="524933" y="1627675"/>
                </a:cubicBezTo>
                <a:lnTo>
                  <a:pt x="575733" y="1695409"/>
                </a:lnTo>
                <a:cubicBezTo>
                  <a:pt x="578555" y="1703876"/>
                  <a:pt x="579866" y="1713007"/>
                  <a:pt x="584200" y="1720809"/>
                </a:cubicBezTo>
                <a:cubicBezTo>
                  <a:pt x="608136" y="1763894"/>
                  <a:pt x="609307" y="1762850"/>
                  <a:pt x="635000" y="1788542"/>
                </a:cubicBezTo>
                <a:cubicBezTo>
                  <a:pt x="640794" y="1805924"/>
                  <a:pt x="641803" y="1821577"/>
                  <a:pt x="660400" y="1830875"/>
                </a:cubicBezTo>
                <a:cubicBezTo>
                  <a:pt x="676365" y="1838857"/>
                  <a:pt x="711200" y="1847809"/>
                  <a:pt x="711200" y="1847809"/>
                </a:cubicBezTo>
                <a:cubicBezTo>
                  <a:pt x="719667" y="1856276"/>
                  <a:pt x="726133" y="1867394"/>
                  <a:pt x="736600" y="1873209"/>
                </a:cubicBezTo>
                <a:cubicBezTo>
                  <a:pt x="752203" y="1881877"/>
                  <a:pt x="770467" y="1884498"/>
                  <a:pt x="787400" y="1890142"/>
                </a:cubicBezTo>
                <a:cubicBezTo>
                  <a:pt x="795867" y="1892964"/>
                  <a:pt x="805374" y="1893659"/>
                  <a:pt x="812800" y="1898609"/>
                </a:cubicBezTo>
                <a:cubicBezTo>
                  <a:pt x="853052" y="1925443"/>
                  <a:pt x="828545" y="1912323"/>
                  <a:pt x="889000" y="1932475"/>
                </a:cubicBezTo>
                <a:lnTo>
                  <a:pt x="914400" y="1940942"/>
                </a:lnTo>
                <a:cubicBezTo>
                  <a:pt x="922867" y="1943764"/>
                  <a:pt x="931049" y="1947659"/>
                  <a:pt x="939800" y="1949409"/>
                </a:cubicBezTo>
                <a:lnTo>
                  <a:pt x="982133" y="1957875"/>
                </a:lnTo>
                <a:cubicBezTo>
                  <a:pt x="1097844" y="1955053"/>
                  <a:pt x="1213640" y="1954665"/>
                  <a:pt x="1329266" y="1949409"/>
                </a:cubicBezTo>
                <a:cubicBezTo>
                  <a:pt x="1338181" y="1949004"/>
                  <a:pt x="1345915" y="1942692"/>
                  <a:pt x="1354666" y="1940942"/>
                </a:cubicBezTo>
                <a:cubicBezTo>
                  <a:pt x="1374235" y="1937028"/>
                  <a:pt x="1394177" y="1935297"/>
                  <a:pt x="1413933" y="1932475"/>
                </a:cubicBezTo>
                <a:lnTo>
                  <a:pt x="1464733" y="1915542"/>
                </a:lnTo>
                <a:cubicBezTo>
                  <a:pt x="1488950" y="1907470"/>
                  <a:pt x="1497411" y="1903927"/>
                  <a:pt x="1524000" y="1898609"/>
                </a:cubicBezTo>
                <a:cubicBezTo>
                  <a:pt x="1540834" y="1895242"/>
                  <a:pt x="1557966" y="1893509"/>
                  <a:pt x="1574800" y="1890142"/>
                </a:cubicBezTo>
                <a:cubicBezTo>
                  <a:pt x="1586210" y="1887860"/>
                  <a:pt x="1597478" y="1884872"/>
                  <a:pt x="1608666" y="1881675"/>
                </a:cubicBezTo>
                <a:cubicBezTo>
                  <a:pt x="1617247" y="1879223"/>
                  <a:pt x="1625245" y="1874566"/>
                  <a:pt x="1634066" y="1873209"/>
                </a:cubicBezTo>
                <a:cubicBezTo>
                  <a:pt x="1760538" y="1853752"/>
                  <a:pt x="1675792" y="1875023"/>
                  <a:pt x="1769533" y="1856275"/>
                </a:cubicBezTo>
                <a:cubicBezTo>
                  <a:pt x="1780943" y="1853993"/>
                  <a:pt x="1792041" y="1850333"/>
                  <a:pt x="1803400" y="1847809"/>
                </a:cubicBezTo>
                <a:cubicBezTo>
                  <a:pt x="1817448" y="1844687"/>
                  <a:pt x="1831772" y="1842832"/>
                  <a:pt x="1845733" y="1839342"/>
                </a:cubicBezTo>
                <a:cubicBezTo>
                  <a:pt x="1854391" y="1837177"/>
                  <a:pt x="1862352" y="1832471"/>
                  <a:pt x="1871133" y="1830875"/>
                </a:cubicBezTo>
                <a:cubicBezTo>
                  <a:pt x="1939184" y="1818502"/>
                  <a:pt x="1933430" y="1826883"/>
                  <a:pt x="1998133" y="1813942"/>
                </a:cubicBezTo>
                <a:cubicBezTo>
                  <a:pt x="2020954" y="1809378"/>
                  <a:pt x="2043788" y="1804369"/>
                  <a:pt x="2065866" y="1797009"/>
                </a:cubicBezTo>
                <a:cubicBezTo>
                  <a:pt x="2074333" y="1794187"/>
                  <a:pt x="2082515" y="1790292"/>
                  <a:pt x="2091266" y="1788542"/>
                </a:cubicBezTo>
                <a:cubicBezTo>
                  <a:pt x="2110835" y="1784628"/>
                  <a:pt x="2130777" y="1782897"/>
                  <a:pt x="2150533" y="1780075"/>
                </a:cubicBezTo>
                <a:cubicBezTo>
                  <a:pt x="2246004" y="1741888"/>
                  <a:pt x="2205711" y="1753582"/>
                  <a:pt x="2269066" y="1737742"/>
                </a:cubicBezTo>
                <a:cubicBezTo>
                  <a:pt x="2341858" y="1689215"/>
                  <a:pt x="2249759" y="1747395"/>
                  <a:pt x="2319866" y="1712342"/>
                </a:cubicBezTo>
                <a:cubicBezTo>
                  <a:pt x="2367157" y="1688697"/>
                  <a:pt x="2323265" y="1693034"/>
                  <a:pt x="2396066" y="1678475"/>
                </a:cubicBezTo>
                <a:cubicBezTo>
                  <a:pt x="2410177" y="1675653"/>
                  <a:pt x="2424516" y="1673795"/>
                  <a:pt x="2438400" y="1670009"/>
                </a:cubicBezTo>
                <a:cubicBezTo>
                  <a:pt x="2455620" y="1665313"/>
                  <a:pt x="2471697" y="1656576"/>
                  <a:pt x="2489200" y="1653075"/>
                </a:cubicBezTo>
                <a:cubicBezTo>
                  <a:pt x="2517422" y="1647431"/>
                  <a:pt x="2546562" y="1645243"/>
                  <a:pt x="2573866" y="1636142"/>
                </a:cubicBezTo>
                <a:cubicBezTo>
                  <a:pt x="2590799" y="1630498"/>
                  <a:pt x="2607350" y="1623538"/>
                  <a:pt x="2624666" y="1619209"/>
                </a:cubicBezTo>
                <a:cubicBezTo>
                  <a:pt x="2667191" y="1608577"/>
                  <a:pt x="2647494" y="1614422"/>
                  <a:pt x="2683933" y="1602275"/>
                </a:cubicBezTo>
                <a:cubicBezTo>
                  <a:pt x="2695222" y="1593808"/>
                  <a:pt x="2706240" y="1584967"/>
                  <a:pt x="2717800" y="1576875"/>
                </a:cubicBezTo>
                <a:cubicBezTo>
                  <a:pt x="2734472" y="1565204"/>
                  <a:pt x="2754210" y="1557400"/>
                  <a:pt x="2768600" y="1543009"/>
                </a:cubicBezTo>
                <a:lnTo>
                  <a:pt x="2810933" y="1500675"/>
                </a:lnTo>
                <a:cubicBezTo>
                  <a:pt x="2832216" y="1436829"/>
                  <a:pt x="2801031" y="1513054"/>
                  <a:pt x="2844800" y="1458342"/>
                </a:cubicBezTo>
                <a:cubicBezTo>
                  <a:pt x="2850375" y="1451373"/>
                  <a:pt x="2848932" y="1440744"/>
                  <a:pt x="2853266" y="1432942"/>
                </a:cubicBezTo>
                <a:cubicBezTo>
                  <a:pt x="2863149" y="1415152"/>
                  <a:pt x="2875844" y="1399075"/>
                  <a:pt x="2887133" y="1382142"/>
                </a:cubicBezTo>
                <a:cubicBezTo>
                  <a:pt x="2892777" y="1373675"/>
                  <a:pt x="2900848" y="1366395"/>
                  <a:pt x="2904066" y="1356742"/>
                </a:cubicBezTo>
                <a:cubicBezTo>
                  <a:pt x="2906888" y="1348275"/>
                  <a:pt x="2910081" y="1339923"/>
                  <a:pt x="2912533" y="1331342"/>
                </a:cubicBezTo>
                <a:cubicBezTo>
                  <a:pt x="2915730" y="1320153"/>
                  <a:pt x="2917320" y="1308514"/>
                  <a:pt x="2921000" y="1297475"/>
                </a:cubicBezTo>
                <a:cubicBezTo>
                  <a:pt x="2938882" y="1243830"/>
                  <a:pt x="2934516" y="1271337"/>
                  <a:pt x="2946400" y="1229742"/>
                </a:cubicBezTo>
                <a:cubicBezTo>
                  <a:pt x="2949597" y="1218553"/>
                  <a:pt x="2952342" y="1207234"/>
                  <a:pt x="2954866" y="1195875"/>
                </a:cubicBezTo>
                <a:cubicBezTo>
                  <a:pt x="2957988" y="1181827"/>
                  <a:pt x="2959547" y="1167425"/>
                  <a:pt x="2963333" y="1153542"/>
                </a:cubicBezTo>
                <a:cubicBezTo>
                  <a:pt x="2968029" y="1136322"/>
                  <a:pt x="2974622" y="1119675"/>
                  <a:pt x="2980266" y="1102742"/>
                </a:cubicBezTo>
                <a:cubicBezTo>
                  <a:pt x="3000119" y="904218"/>
                  <a:pt x="2994981" y="990251"/>
                  <a:pt x="2980266" y="637075"/>
                </a:cubicBezTo>
                <a:cubicBezTo>
                  <a:pt x="2979894" y="628158"/>
                  <a:pt x="2974622" y="620142"/>
                  <a:pt x="2971800" y="611675"/>
                </a:cubicBezTo>
                <a:cubicBezTo>
                  <a:pt x="2968978" y="577808"/>
                  <a:pt x="2967548" y="543797"/>
                  <a:pt x="2963333" y="510075"/>
                </a:cubicBezTo>
                <a:cubicBezTo>
                  <a:pt x="2961890" y="498529"/>
                  <a:pt x="2957148" y="487619"/>
                  <a:pt x="2954866" y="476209"/>
                </a:cubicBezTo>
                <a:cubicBezTo>
                  <a:pt x="2951499" y="459375"/>
                  <a:pt x="2948669" y="442425"/>
                  <a:pt x="2946400" y="425409"/>
                </a:cubicBezTo>
                <a:cubicBezTo>
                  <a:pt x="2943022" y="400077"/>
                  <a:pt x="2941819" y="374468"/>
                  <a:pt x="2937933" y="349209"/>
                </a:cubicBezTo>
                <a:cubicBezTo>
                  <a:pt x="2936164" y="337708"/>
                  <a:pt x="2931990" y="326701"/>
                  <a:pt x="2929466" y="315342"/>
                </a:cubicBezTo>
                <a:cubicBezTo>
                  <a:pt x="2926344" y="301294"/>
                  <a:pt x="2923035" y="287255"/>
                  <a:pt x="2921000" y="273009"/>
                </a:cubicBezTo>
                <a:cubicBezTo>
                  <a:pt x="2917386" y="247710"/>
                  <a:pt x="2916974" y="221976"/>
                  <a:pt x="2912533" y="196809"/>
                </a:cubicBezTo>
                <a:cubicBezTo>
                  <a:pt x="2908489" y="173890"/>
                  <a:pt x="2901244" y="151653"/>
                  <a:pt x="2895600" y="129075"/>
                </a:cubicBezTo>
                <a:cubicBezTo>
                  <a:pt x="2892887" y="118224"/>
                  <a:pt x="2884739" y="81955"/>
                  <a:pt x="2878666" y="69809"/>
                </a:cubicBezTo>
                <a:cubicBezTo>
                  <a:pt x="2874115" y="60708"/>
                  <a:pt x="2868355" y="52135"/>
                  <a:pt x="2861733" y="44409"/>
                </a:cubicBezTo>
                <a:cubicBezTo>
                  <a:pt x="2851343" y="32287"/>
                  <a:pt x="2827866" y="10542"/>
                  <a:pt x="2827866" y="10542"/>
                </a:cubicBezTo>
                <a:cubicBezTo>
                  <a:pt x="2773766" y="46608"/>
                  <a:pt x="2826809" y="19009"/>
                  <a:pt x="2717800" y="19009"/>
                </a:cubicBezTo>
                <a:cubicBezTo>
                  <a:pt x="2579482" y="19009"/>
                  <a:pt x="2441222" y="24653"/>
                  <a:pt x="2302933" y="27475"/>
                </a:cubicBezTo>
                <a:lnTo>
                  <a:pt x="2209800" y="35942"/>
                </a:lnTo>
                <a:cubicBezTo>
                  <a:pt x="2161861" y="39366"/>
                  <a:pt x="2113746" y="40246"/>
                  <a:pt x="2065866" y="44409"/>
                </a:cubicBezTo>
                <a:cubicBezTo>
                  <a:pt x="2046690" y="46076"/>
                  <a:pt x="1993491" y="57190"/>
                  <a:pt x="1972733" y="61342"/>
                </a:cubicBezTo>
                <a:cubicBezTo>
                  <a:pt x="1333742" y="52822"/>
                  <a:pt x="1461911" y="20420"/>
                  <a:pt x="1346200" y="10542"/>
                </a:cubicBezTo>
                <a:close/>
              </a:path>
            </a:pathLst>
          </a:custGeom>
          <a:noFill/>
          <a:ln w="285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23625493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5B5D566-8083-4F07-A9AA-B6BCECD932EB}"/>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DC204A6E-824D-454F-92E8-34DA086772A1}"/>
              </a:ext>
            </a:extLst>
          </p:cNvPr>
          <p:cNvSpPr>
            <a:spLocks noGrp="1"/>
          </p:cNvSpPr>
          <p:nvPr>
            <p:ph type="sldNum" sz="quarter" idx="12"/>
          </p:nvPr>
        </p:nvSpPr>
        <p:spPr/>
        <p:txBody>
          <a:bodyPr/>
          <a:lstStyle/>
          <a:p>
            <a:fld id="{F43085E7-DD81-4654-9295-72AD80DBC430}" type="slidenum">
              <a:rPr lang="tr-TR" smtClean="0"/>
              <a:t>53</a:t>
            </a:fld>
            <a:endParaRPr lang="tr-TR"/>
          </a:p>
        </p:txBody>
      </p:sp>
      <p:pic>
        <p:nvPicPr>
          <p:cNvPr id="8" name="Picture 7">
            <a:extLst>
              <a:ext uri="{FF2B5EF4-FFF2-40B4-BE49-F238E27FC236}">
                <a16:creationId xmlns:a16="http://schemas.microsoft.com/office/drawing/2014/main" id="{59C13CD7-9E46-4B8D-AD4B-C279D48B8496}"/>
              </a:ext>
            </a:extLst>
          </p:cNvPr>
          <p:cNvPicPr>
            <a:picLocks noChangeAspect="1"/>
          </p:cNvPicPr>
          <p:nvPr/>
        </p:nvPicPr>
        <p:blipFill rotWithShape="1">
          <a:blip r:embed="rId2"/>
          <a:srcRect r="31117"/>
          <a:stretch/>
        </p:blipFill>
        <p:spPr>
          <a:xfrm>
            <a:off x="705707" y="998496"/>
            <a:ext cx="3987800" cy="2760704"/>
          </a:xfrm>
          <a:prstGeom prst="rect">
            <a:avLst/>
          </a:prstGeom>
        </p:spPr>
      </p:pic>
      <p:sp>
        <p:nvSpPr>
          <p:cNvPr id="9" name="TextBox 8">
            <a:extLst>
              <a:ext uri="{FF2B5EF4-FFF2-40B4-BE49-F238E27FC236}">
                <a16:creationId xmlns:a16="http://schemas.microsoft.com/office/drawing/2014/main" id="{7C1881A8-7310-481A-9809-A7C5B82998B4}"/>
              </a:ext>
            </a:extLst>
          </p:cNvPr>
          <p:cNvSpPr txBox="1"/>
          <p:nvPr/>
        </p:nvSpPr>
        <p:spPr>
          <a:xfrm>
            <a:off x="2423789" y="4080929"/>
            <a:ext cx="1499668"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a:latin typeface="Times New Roman" panose="02020603050405020304" pitchFamily="18" charset="0"/>
                <a:cs typeface="Times New Roman" panose="02020603050405020304" pitchFamily="18" charset="0"/>
              </a:rPr>
              <a:t>Level-1 DFD</a:t>
            </a:r>
            <a:endParaRPr lang="tr-TR"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CDAE4BDD-5D27-438C-A61B-BF3091861CD0}"/>
              </a:ext>
            </a:extLst>
          </p:cNvPr>
          <p:cNvPicPr>
            <a:picLocks noChangeAspect="1"/>
          </p:cNvPicPr>
          <p:nvPr/>
        </p:nvPicPr>
        <p:blipFill rotWithShape="1">
          <a:blip r:embed="rId3"/>
          <a:srcRect l="32779"/>
          <a:stretch/>
        </p:blipFill>
        <p:spPr>
          <a:xfrm>
            <a:off x="5982334" y="1906512"/>
            <a:ext cx="6201200" cy="2893823"/>
          </a:xfrm>
          <a:prstGeom prst="rect">
            <a:avLst/>
          </a:prstGeom>
        </p:spPr>
      </p:pic>
      <p:sp>
        <p:nvSpPr>
          <p:cNvPr id="12" name="TextBox 11">
            <a:extLst>
              <a:ext uri="{FF2B5EF4-FFF2-40B4-BE49-F238E27FC236}">
                <a16:creationId xmlns:a16="http://schemas.microsoft.com/office/drawing/2014/main" id="{109D8B64-9355-4831-ABA8-59D9C41069C1}"/>
              </a:ext>
            </a:extLst>
          </p:cNvPr>
          <p:cNvSpPr txBox="1"/>
          <p:nvPr/>
        </p:nvSpPr>
        <p:spPr>
          <a:xfrm>
            <a:off x="8976989" y="5147729"/>
            <a:ext cx="1499668"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a:latin typeface="Times New Roman" panose="02020603050405020304" pitchFamily="18" charset="0"/>
                <a:cs typeface="Times New Roman" panose="02020603050405020304" pitchFamily="18" charset="0"/>
              </a:rPr>
              <a:t>Level-2 DFD</a:t>
            </a:r>
            <a:endParaRPr lang="tr-TR" dirty="0">
              <a:latin typeface="Times New Roman" panose="02020603050405020304" pitchFamily="18" charset="0"/>
              <a:cs typeface="Times New Roman" panose="02020603050405020304" pitchFamily="18" charset="0"/>
            </a:endParaRPr>
          </a:p>
        </p:txBody>
      </p:sp>
      <p:sp>
        <p:nvSpPr>
          <p:cNvPr id="13" name="Freeform: Shape 12">
            <a:extLst>
              <a:ext uri="{FF2B5EF4-FFF2-40B4-BE49-F238E27FC236}">
                <a16:creationId xmlns:a16="http://schemas.microsoft.com/office/drawing/2014/main" id="{2F591C75-6D24-4EB4-A57B-C1E722EB434A}"/>
              </a:ext>
            </a:extLst>
          </p:cNvPr>
          <p:cNvSpPr/>
          <p:nvPr/>
        </p:nvSpPr>
        <p:spPr>
          <a:xfrm>
            <a:off x="2531533" y="2794000"/>
            <a:ext cx="1210734" cy="1058333"/>
          </a:xfrm>
          <a:custGeom>
            <a:avLst/>
            <a:gdLst>
              <a:gd name="connsiteX0" fmla="*/ 905934 w 1210734"/>
              <a:gd name="connsiteY0" fmla="*/ 50800 h 1058333"/>
              <a:gd name="connsiteX1" fmla="*/ 846667 w 1210734"/>
              <a:gd name="connsiteY1" fmla="*/ 42333 h 1058333"/>
              <a:gd name="connsiteX2" fmla="*/ 812800 w 1210734"/>
              <a:gd name="connsiteY2" fmla="*/ 33867 h 1058333"/>
              <a:gd name="connsiteX3" fmla="*/ 719667 w 1210734"/>
              <a:gd name="connsiteY3" fmla="*/ 25400 h 1058333"/>
              <a:gd name="connsiteX4" fmla="*/ 626534 w 1210734"/>
              <a:gd name="connsiteY4" fmla="*/ 8467 h 1058333"/>
              <a:gd name="connsiteX5" fmla="*/ 550334 w 1210734"/>
              <a:gd name="connsiteY5" fmla="*/ 0 h 1058333"/>
              <a:gd name="connsiteX6" fmla="*/ 313267 w 1210734"/>
              <a:gd name="connsiteY6" fmla="*/ 8467 h 1058333"/>
              <a:gd name="connsiteX7" fmla="*/ 211667 w 1210734"/>
              <a:gd name="connsiteY7" fmla="*/ 59267 h 1058333"/>
              <a:gd name="connsiteX8" fmla="*/ 186267 w 1210734"/>
              <a:gd name="connsiteY8" fmla="*/ 84667 h 1058333"/>
              <a:gd name="connsiteX9" fmla="*/ 160867 w 1210734"/>
              <a:gd name="connsiteY9" fmla="*/ 101600 h 1058333"/>
              <a:gd name="connsiteX10" fmla="*/ 143934 w 1210734"/>
              <a:gd name="connsiteY10" fmla="*/ 127000 h 1058333"/>
              <a:gd name="connsiteX11" fmla="*/ 101600 w 1210734"/>
              <a:gd name="connsiteY11" fmla="*/ 160867 h 1058333"/>
              <a:gd name="connsiteX12" fmla="*/ 76200 w 1210734"/>
              <a:gd name="connsiteY12" fmla="*/ 211667 h 1058333"/>
              <a:gd name="connsiteX13" fmla="*/ 42334 w 1210734"/>
              <a:gd name="connsiteY13" fmla="*/ 262467 h 1058333"/>
              <a:gd name="connsiteX14" fmla="*/ 25400 w 1210734"/>
              <a:gd name="connsiteY14" fmla="*/ 313267 h 1058333"/>
              <a:gd name="connsiteX15" fmla="*/ 16934 w 1210734"/>
              <a:gd name="connsiteY15" fmla="*/ 338667 h 1058333"/>
              <a:gd name="connsiteX16" fmla="*/ 0 w 1210734"/>
              <a:gd name="connsiteY16" fmla="*/ 414867 h 1058333"/>
              <a:gd name="connsiteX17" fmla="*/ 8467 w 1210734"/>
              <a:gd name="connsiteY17" fmla="*/ 660400 h 1058333"/>
              <a:gd name="connsiteX18" fmla="*/ 16934 w 1210734"/>
              <a:gd name="connsiteY18" fmla="*/ 685800 h 1058333"/>
              <a:gd name="connsiteX19" fmla="*/ 25400 w 1210734"/>
              <a:gd name="connsiteY19" fmla="*/ 719667 h 1058333"/>
              <a:gd name="connsiteX20" fmla="*/ 50800 w 1210734"/>
              <a:gd name="connsiteY20" fmla="*/ 795867 h 1058333"/>
              <a:gd name="connsiteX21" fmla="*/ 59267 w 1210734"/>
              <a:gd name="connsiteY21" fmla="*/ 821267 h 1058333"/>
              <a:gd name="connsiteX22" fmla="*/ 118534 w 1210734"/>
              <a:gd name="connsiteY22" fmla="*/ 897467 h 1058333"/>
              <a:gd name="connsiteX23" fmla="*/ 135467 w 1210734"/>
              <a:gd name="connsiteY23" fmla="*/ 922867 h 1058333"/>
              <a:gd name="connsiteX24" fmla="*/ 186267 w 1210734"/>
              <a:gd name="connsiteY24" fmla="*/ 939800 h 1058333"/>
              <a:gd name="connsiteX25" fmla="*/ 211667 w 1210734"/>
              <a:gd name="connsiteY25" fmla="*/ 948267 h 1058333"/>
              <a:gd name="connsiteX26" fmla="*/ 237067 w 1210734"/>
              <a:gd name="connsiteY26" fmla="*/ 965200 h 1058333"/>
              <a:gd name="connsiteX27" fmla="*/ 279400 w 1210734"/>
              <a:gd name="connsiteY27" fmla="*/ 973667 h 1058333"/>
              <a:gd name="connsiteX28" fmla="*/ 304800 w 1210734"/>
              <a:gd name="connsiteY28" fmla="*/ 982133 h 1058333"/>
              <a:gd name="connsiteX29" fmla="*/ 372534 w 1210734"/>
              <a:gd name="connsiteY29" fmla="*/ 999067 h 1058333"/>
              <a:gd name="connsiteX30" fmla="*/ 431800 w 1210734"/>
              <a:gd name="connsiteY30" fmla="*/ 1016000 h 1058333"/>
              <a:gd name="connsiteX31" fmla="*/ 550334 w 1210734"/>
              <a:gd name="connsiteY31" fmla="*/ 1049867 h 1058333"/>
              <a:gd name="connsiteX32" fmla="*/ 626534 w 1210734"/>
              <a:gd name="connsiteY32" fmla="*/ 1058333 h 1058333"/>
              <a:gd name="connsiteX33" fmla="*/ 965200 w 1210734"/>
              <a:gd name="connsiteY33" fmla="*/ 1049867 h 1058333"/>
              <a:gd name="connsiteX34" fmla="*/ 1041400 w 1210734"/>
              <a:gd name="connsiteY34" fmla="*/ 1016000 h 1058333"/>
              <a:gd name="connsiteX35" fmla="*/ 1066800 w 1210734"/>
              <a:gd name="connsiteY35" fmla="*/ 1007533 h 1058333"/>
              <a:gd name="connsiteX36" fmla="*/ 1083734 w 1210734"/>
              <a:gd name="connsiteY36" fmla="*/ 990600 h 1058333"/>
              <a:gd name="connsiteX37" fmla="*/ 1109134 w 1210734"/>
              <a:gd name="connsiteY37" fmla="*/ 982133 h 1058333"/>
              <a:gd name="connsiteX38" fmla="*/ 1134534 w 1210734"/>
              <a:gd name="connsiteY38" fmla="*/ 931333 h 1058333"/>
              <a:gd name="connsiteX39" fmla="*/ 1151467 w 1210734"/>
              <a:gd name="connsiteY39" fmla="*/ 905933 h 1058333"/>
              <a:gd name="connsiteX40" fmla="*/ 1159934 w 1210734"/>
              <a:gd name="connsiteY40" fmla="*/ 872067 h 1058333"/>
              <a:gd name="connsiteX41" fmla="*/ 1176867 w 1210734"/>
              <a:gd name="connsiteY41" fmla="*/ 821267 h 1058333"/>
              <a:gd name="connsiteX42" fmla="*/ 1193800 w 1210734"/>
              <a:gd name="connsiteY42" fmla="*/ 745067 h 1058333"/>
              <a:gd name="connsiteX43" fmla="*/ 1202267 w 1210734"/>
              <a:gd name="connsiteY43" fmla="*/ 719667 h 1058333"/>
              <a:gd name="connsiteX44" fmla="*/ 1210734 w 1210734"/>
              <a:gd name="connsiteY44" fmla="*/ 660400 h 1058333"/>
              <a:gd name="connsiteX45" fmla="*/ 1193800 w 1210734"/>
              <a:gd name="connsiteY45" fmla="*/ 440267 h 1058333"/>
              <a:gd name="connsiteX46" fmla="*/ 1176867 w 1210734"/>
              <a:gd name="connsiteY46" fmla="*/ 381000 h 1058333"/>
              <a:gd name="connsiteX47" fmla="*/ 1151467 w 1210734"/>
              <a:gd name="connsiteY47" fmla="*/ 270933 h 1058333"/>
              <a:gd name="connsiteX48" fmla="*/ 1134534 w 1210734"/>
              <a:gd name="connsiteY48" fmla="*/ 245533 h 1058333"/>
              <a:gd name="connsiteX49" fmla="*/ 1109134 w 1210734"/>
              <a:gd name="connsiteY49" fmla="*/ 228600 h 1058333"/>
              <a:gd name="connsiteX50" fmla="*/ 1092200 w 1210734"/>
              <a:gd name="connsiteY50" fmla="*/ 211667 h 1058333"/>
              <a:gd name="connsiteX51" fmla="*/ 1066800 w 1210734"/>
              <a:gd name="connsiteY51" fmla="*/ 203200 h 1058333"/>
              <a:gd name="connsiteX52" fmla="*/ 1041400 w 1210734"/>
              <a:gd name="connsiteY52" fmla="*/ 186267 h 1058333"/>
              <a:gd name="connsiteX53" fmla="*/ 1024467 w 1210734"/>
              <a:gd name="connsiteY53" fmla="*/ 169333 h 1058333"/>
              <a:gd name="connsiteX54" fmla="*/ 973667 w 1210734"/>
              <a:gd name="connsiteY54" fmla="*/ 152400 h 1058333"/>
              <a:gd name="connsiteX55" fmla="*/ 948267 w 1210734"/>
              <a:gd name="connsiteY55" fmla="*/ 143933 h 1058333"/>
              <a:gd name="connsiteX56" fmla="*/ 897467 w 1210734"/>
              <a:gd name="connsiteY56" fmla="*/ 118533 h 1058333"/>
              <a:gd name="connsiteX57" fmla="*/ 880534 w 1210734"/>
              <a:gd name="connsiteY57" fmla="*/ 93133 h 1058333"/>
              <a:gd name="connsiteX58" fmla="*/ 905934 w 1210734"/>
              <a:gd name="connsiteY58" fmla="*/ 50800 h 105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0734" h="1058333">
                <a:moveTo>
                  <a:pt x="905934" y="50800"/>
                </a:moveTo>
                <a:cubicBezTo>
                  <a:pt x="900290" y="42333"/>
                  <a:pt x="866301" y="45903"/>
                  <a:pt x="846667" y="42333"/>
                </a:cubicBezTo>
                <a:cubicBezTo>
                  <a:pt x="835218" y="40251"/>
                  <a:pt x="824334" y="35405"/>
                  <a:pt x="812800" y="33867"/>
                </a:cubicBezTo>
                <a:cubicBezTo>
                  <a:pt x="781901" y="29747"/>
                  <a:pt x="750711" y="28222"/>
                  <a:pt x="719667" y="25400"/>
                </a:cubicBezTo>
                <a:cubicBezTo>
                  <a:pt x="687729" y="19012"/>
                  <a:pt x="659047" y="12802"/>
                  <a:pt x="626534" y="8467"/>
                </a:cubicBezTo>
                <a:cubicBezTo>
                  <a:pt x="601202" y="5089"/>
                  <a:pt x="575734" y="2822"/>
                  <a:pt x="550334" y="0"/>
                </a:cubicBezTo>
                <a:cubicBezTo>
                  <a:pt x="471312" y="2822"/>
                  <a:pt x="392034" y="1517"/>
                  <a:pt x="313267" y="8467"/>
                </a:cubicBezTo>
                <a:cubicBezTo>
                  <a:pt x="283056" y="11133"/>
                  <a:pt x="231830" y="39104"/>
                  <a:pt x="211667" y="59267"/>
                </a:cubicBezTo>
                <a:cubicBezTo>
                  <a:pt x="203200" y="67734"/>
                  <a:pt x="195465" y="77002"/>
                  <a:pt x="186267" y="84667"/>
                </a:cubicBezTo>
                <a:cubicBezTo>
                  <a:pt x="178450" y="91181"/>
                  <a:pt x="169334" y="95956"/>
                  <a:pt x="160867" y="101600"/>
                </a:cubicBezTo>
                <a:cubicBezTo>
                  <a:pt x="155223" y="110067"/>
                  <a:pt x="151129" y="119805"/>
                  <a:pt x="143934" y="127000"/>
                </a:cubicBezTo>
                <a:cubicBezTo>
                  <a:pt x="99926" y="171008"/>
                  <a:pt x="135116" y="118971"/>
                  <a:pt x="101600" y="160867"/>
                </a:cubicBezTo>
                <a:cubicBezTo>
                  <a:pt x="60600" y="212117"/>
                  <a:pt x="104651" y="160454"/>
                  <a:pt x="76200" y="211667"/>
                </a:cubicBezTo>
                <a:cubicBezTo>
                  <a:pt x="66317" y="229457"/>
                  <a:pt x="48770" y="243160"/>
                  <a:pt x="42334" y="262467"/>
                </a:cubicBezTo>
                <a:lnTo>
                  <a:pt x="25400" y="313267"/>
                </a:lnTo>
                <a:cubicBezTo>
                  <a:pt x="22578" y="321734"/>
                  <a:pt x="19099" y="330009"/>
                  <a:pt x="16934" y="338667"/>
                </a:cubicBezTo>
                <a:cubicBezTo>
                  <a:pt x="4977" y="386494"/>
                  <a:pt x="10749" y="361123"/>
                  <a:pt x="0" y="414867"/>
                </a:cubicBezTo>
                <a:cubicBezTo>
                  <a:pt x="2822" y="496711"/>
                  <a:pt x="3358" y="578667"/>
                  <a:pt x="8467" y="660400"/>
                </a:cubicBezTo>
                <a:cubicBezTo>
                  <a:pt x="9024" y="669307"/>
                  <a:pt x="14482" y="677219"/>
                  <a:pt x="16934" y="685800"/>
                </a:cubicBezTo>
                <a:cubicBezTo>
                  <a:pt x="20131" y="696989"/>
                  <a:pt x="22056" y="708521"/>
                  <a:pt x="25400" y="719667"/>
                </a:cubicBezTo>
                <a:cubicBezTo>
                  <a:pt x="33093" y="745312"/>
                  <a:pt x="42333" y="770467"/>
                  <a:pt x="50800" y="795867"/>
                </a:cubicBezTo>
                <a:cubicBezTo>
                  <a:pt x="53622" y="804334"/>
                  <a:pt x="54316" y="813841"/>
                  <a:pt x="59267" y="821267"/>
                </a:cubicBezTo>
                <a:cubicBezTo>
                  <a:pt x="144869" y="949669"/>
                  <a:pt x="52213" y="817881"/>
                  <a:pt x="118534" y="897467"/>
                </a:cubicBezTo>
                <a:cubicBezTo>
                  <a:pt x="125048" y="905284"/>
                  <a:pt x="126838" y="917474"/>
                  <a:pt x="135467" y="922867"/>
                </a:cubicBezTo>
                <a:cubicBezTo>
                  <a:pt x="150603" y="932327"/>
                  <a:pt x="169334" y="934156"/>
                  <a:pt x="186267" y="939800"/>
                </a:cubicBezTo>
                <a:cubicBezTo>
                  <a:pt x="194734" y="942622"/>
                  <a:pt x="204241" y="943317"/>
                  <a:pt x="211667" y="948267"/>
                </a:cubicBezTo>
                <a:cubicBezTo>
                  <a:pt x="220134" y="953911"/>
                  <a:pt x="227539" y="961627"/>
                  <a:pt x="237067" y="965200"/>
                </a:cubicBezTo>
                <a:cubicBezTo>
                  <a:pt x="250541" y="970253"/>
                  <a:pt x="265439" y="970177"/>
                  <a:pt x="279400" y="973667"/>
                </a:cubicBezTo>
                <a:cubicBezTo>
                  <a:pt x="288058" y="975831"/>
                  <a:pt x="296190" y="979785"/>
                  <a:pt x="304800" y="982133"/>
                </a:cubicBezTo>
                <a:cubicBezTo>
                  <a:pt x="327253" y="988256"/>
                  <a:pt x="350455" y="991708"/>
                  <a:pt x="372534" y="999067"/>
                </a:cubicBezTo>
                <a:cubicBezTo>
                  <a:pt x="457925" y="1027528"/>
                  <a:pt x="325451" y="984095"/>
                  <a:pt x="431800" y="1016000"/>
                </a:cubicBezTo>
                <a:cubicBezTo>
                  <a:pt x="469570" y="1027331"/>
                  <a:pt x="511061" y="1045504"/>
                  <a:pt x="550334" y="1049867"/>
                </a:cubicBezTo>
                <a:lnTo>
                  <a:pt x="626534" y="1058333"/>
                </a:lnTo>
                <a:cubicBezTo>
                  <a:pt x="739423" y="1055511"/>
                  <a:pt x="852515" y="1057216"/>
                  <a:pt x="965200" y="1049867"/>
                </a:cubicBezTo>
                <a:cubicBezTo>
                  <a:pt x="1015436" y="1046591"/>
                  <a:pt x="1006973" y="1033213"/>
                  <a:pt x="1041400" y="1016000"/>
                </a:cubicBezTo>
                <a:cubicBezTo>
                  <a:pt x="1049382" y="1012009"/>
                  <a:pt x="1058333" y="1010355"/>
                  <a:pt x="1066800" y="1007533"/>
                </a:cubicBezTo>
                <a:cubicBezTo>
                  <a:pt x="1072445" y="1001889"/>
                  <a:pt x="1076889" y="994707"/>
                  <a:pt x="1083734" y="990600"/>
                </a:cubicBezTo>
                <a:cubicBezTo>
                  <a:pt x="1091387" y="986008"/>
                  <a:pt x="1102165" y="987708"/>
                  <a:pt x="1109134" y="982133"/>
                </a:cubicBezTo>
                <a:cubicBezTo>
                  <a:pt x="1129353" y="965958"/>
                  <a:pt x="1124309" y="951783"/>
                  <a:pt x="1134534" y="931333"/>
                </a:cubicBezTo>
                <a:cubicBezTo>
                  <a:pt x="1139085" y="922232"/>
                  <a:pt x="1145823" y="914400"/>
                  <a:pt x="1151467" y="905933"/>
                </a:cubicBezTo>
                <a:cubicBezTo>
                  <a:pt x="1154289" y="894644"/>
                  <a:pt x="1156590" y="883212"/>
                  <a:pt x="1159934" y="872067"/>
                </a:cubicBezTo>
                <a:cubicBezTo>
                  <a:pt x="1165063" y="854971"/>
                  <a:pt x="1173366" y="838770"/>
                  <a:pt x="1176867" y="821267"/>
                </a:cubicBezTo>
                <a:cubicBezTo>
                  <a:pt x="1182685" y="792179"/>
                  <a:pt x="1185831" y="772958"/>
                  <a:pt x="1193800" y="745067"/>
                </a:cubicBezTo>
                <a:cubicBezTo>
                  <a:pt x="1196252" y="736486"/>
                  <a:pt x="1199445" y="728134"/>
                  <a:pt x="1202267" y="719667"/>
                </a:cubicBezTo>
                <a:cubicBezTo>
                  <a:pt x="1205089" y="699911"/>
                  <a:pt x="1210734" y="680356"/>
                  <a:pt x="1210734" y="660400"/>
                </a:cubicBezTo>
                <a:cubicBezTo>
                  <a:pt x="1210734" y="603555"/>
                  <a:pt x="1208726" y="507435"/>
                  <a:pt x="1193800" y="440267"/>
                </a:cubicBezTo>
                <a:cubicBezTo>
                  <a:pt x="1175667" y="358666"/>
                  <a:pt x="1195306" y="482410"/>
                  <a:pt x="1176867" y="381000"/>
                </a:cubicBezTo>
                <a:cubicBezTo>
                  <a:pt x="1171500" y="351481"/>
                  <a:pt x="1169680" y="298253"/>
                  <a:pt x="1151467" y="270933"/>
                </a:cubicBezTo>
                <a:cubicBezTo>
                  <a:pt x="1145823" y="262466"/>
                  <a:pt x="1141729" y="252728"/>
                  <a:pt x="1134534" y="245533"/>
                </a:cubicBezTo>
                <a:cubicBezTo>
                  <a:pt x="1127339" y="238338"/>
                  <a:pt x="1117080" y="234957"/>
                  <a:pt x="1109134" y="228600"/>
                </a:cubicBezTo>
                <a:cubicBezTo>
                  <a:pt x="1102901" y="223613"/>
                  <a:pt x="1099045" y="215774"/>
                  <a:pt x="1092200" y="211667"/>
                </a:cubicBezTo>
                <a:cubicBezTo>
                  <a:pt x="1084547" y="207075"/>
                  <a:pt x="1074782" y="207191"/>
                  <a:pt x="1066800" y="203200"/>
                </a:cubicBezTo>
                <a:cubicBezTo>
                  <a:pt x="1057699" y="198649"/>
                  <a:pt x="1049346" y="192624"/>
                  <a:pt x="1041400" y="186267"/>
                </a:cubicBezTo>
                <a:cubicBezTo>
                  <a:pt x="1035167" y="181280"/>
                  <a:pt x="1031607" y="172903"/>
                  <a:pt x="1024467" y="169333"/>
                </a:cubicBezTo>
                <a:cubicBezTo>
                  <a:pt x="1008502" y="161350"/>
                  <a:pt x="990600" y="158044"/>
                  <a:pt x="973667" y="152400"/>
                </a:cubicBezTo>
                <a:cubicBezTo>
                  <a:pt x="965200" y="149578"/>
                  <a:pt x="955693" y="148883"/>
                  <a:pt x="948267" y="143933"/>
                </a:cubicBezTo>
                <a:cubicBezTo>
                  <a:pt x="915441" y="122050"/>
                  <a:pt x="932520" y="130218"/>
                  <a:pt x="897467" y="118533"/>
                </a:cubicBezTo>
                <a:cubicBezTo>
                  <a:pt x="891823" y="110066"/>
                  <a:pt x="886891" y="101079"/>
                  <a:pt x="880534" y="93133"/>
                </a:cubicBezTo>
                <a:cubicBezTo>
                  <a:pt x="875547" y="86900"/>
                  <a:pt x="911578" y="59267"/>
                  <a:pt x="905934" y="50800"/>
                </a:cubicBezTo>
                <a:close/>
              </a:path>
            </a:pathLst>
          </a:custGeom>
          <a:noFill/>
          <a:ln w="28575">
            <a:solidFill>
              <a:srgbClr val="B4005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4" name="Freeform: Shape 13">
            <a:extLst>
              <a:ext uri="{FF2B5EF4-FFF2-40B4-BE49-F238E27FC236}">
                <a16:creationId xmlns:a16="http://schemas.microsoft.com/office/drawing/2014/main" id="{BF558270-8E64-46A1-B555-95A4EE71AA2E}"/>
              </a:ext>
            </a:extLst>
          </p:cNvPr>
          <p:cNvSpPr/>
          <p:nvPr/>
        </p:nvSpPr>
        <p:spPr>
          <a:xfrm>
            <a:off x="8754533" y="1777389"/>
            <a:ext cx="1617065" cy="3167144"/>
          </a:xfrm>
          <a:custGeom>
            <a:avLst/>
            <a:gdLst>
              <a:gd name="connsiteX0" fmla="*/ 685800 w 1617065"/>
              <a:gd name="connsiteY0" fmla="*/ 611 h 3167144"/>
              <a:gd name="connsiteX1" fmla="*/ 541867 w 1617065"/>
              <a:gd name="connsiteY1" fmla="*/ 17544 h 3167144"/>
              <a:gd name="connsiteX2" fmla="*/ 516467 w 1617065"/>
              <a:gd name="connsiteY2" fmla="*/ 26011 h 3167144"/>
              <a:gd name="connsiteX3" fmla="*/ 474134 w 1617065"/>
              <a:gd name="connsiteY3" fmla="*/ 34478 h 3167144"/>
              <a:gd name="connsiteX4" fmla="*/ 423334 w 1617065"/>
              <a:gd name="connsiteY4" fmla="*/ 51411 h 3167144"/>
              <a:gd name="connsiteX5" fmla="*/ 397934 w 1617065"/>
              <a:gd name="connsiteY5" fmla="*/ 59878 h 3167144"/>
              <a:gd name="connsiteX6" fmla="*/ 364067 w 1617065"/>
              <a:gd name="connsiteY6" fmla="*/ 68344 h 3167144"/>
              <a:gd name="connsiteX7" fmla="*/ 321734 w 1617065"/>
              <a:gd name="connsiteY7" fmla="*/ 76811 h 3167144"/>
              <a:gd name="connsiteX8" fmla="*/ 296334 w 1617065"/>
              <a:gd name="connsiteY8" fmla="*/ 85278 h 3167144"/>
              <a:gd name="connsiteX9" fmla="*/ 254000 w 1617065"/>
              <a:gd name="connsiteY9" fmla="*/ 110678 h 3167144"/>
              <a:gd name="connsiteX10" fmla="*/ 203200 w 1617065"/>
              <a:gd name="connsiteY10" fmla="*/ 144544 h 3167144"/>
              <a:gd name="connsiteX11" fmla="*/ 186267 w 1617065"/>
              <a:gd name="connsiteY11" fmla="*/ 169944 h 3167144"/>
              <a:gd name="connsiteX12" fmla="*/ 169334 w 1617065"/>
              <a:gd name="connsiteY12" fmla="*/ 186878 h 3167144"/>
              <a:gd name="connsiteX13" fmla="*/ 160867 w 1617065"/>
              <a:gd name="connsiteY13" fmla="*/ 212278 h 3167144"/>
              <a:gd name="connsiteX14" fmla="*/ 127000 w 1617065"/>
              <a:gd name="connsiteY14" fmla="*/ 254611 h 3167144"/>
              <a:gd name="connsiteX15" fmla="*/ 101600 w 1617065"/>
              <a:gd name="connsiteY15" fmla="*/ 305411 h 3167144"/>
              <a:gd name="connsiteX16" fmla="*/ 84667 w 1617065"/>
              <a:gd name="connsiteY16" fmla="*/ 356211 h 3167144"/>
              <a:gd name="connsiteX17" fmla="*/ 67734 w 1617065"/>
              <a:gd name="connsiteY17" fmla="*/ 407011 h 3167144"/>
              <a:gd name="connsiteX18" fmla="*/ 59267 w 1617065"/>
              <a:gd name="connsiteY18" fmla="*/ 449344 h 3167144"/>
              <a:gd name="connsiteX19" fmla="*/ 42334 w 1617065"/>
              <a:gd name="connsiteY19" fmla="*/ 500144 h 3167144"/>
              <a:gd name="connsiteX20" fmla="*/ 33867 w 1617065"/>
              <a:gd name="connsiteY20" fmla="*/ 559411 h 3167144"/>
              <a:gd name="connsiteX21" fmla="*/ 16934 w 1617065"/>
              <a:gd name="connsiteY21" fmla="*/ 1338344 h 3167144"/>
              <a:gd name="connsiteX22" fmla="*/ 0 w 1617065"/>
              <a:gd name="connsiteY22" fmla="*/ 1482278 h 3167144"/>
              <a:gd name="connsiteX23" fmla="*/ 8467 w 1617065"/>
              <a:gd name="connsiteY23" fmla="*/ 1820944 h 3167144"/>
              <a:gd name="connsiteX24" fmla="*/ 25400 w 1617065"/>
              <a:gd name="connsiteY24" fmla="*/ 1905611 h 3167144"/>
              <a:gd name="connsiteX25" fmla="*/ 42334 w 1617065"/>
              <a:gd name="connsiteY25" fmla="*/ 1981811 h 3167144"/>
              <a:gd name="connsiteX26" fmla="*/ 50800 w 1617065"/>
              <a:gd name="connsiteY26" fmla="*/ 2049544 h 3167144"/>
              <a:gd name="connsiteX27" fmla="*/ 67734 w 1617065"/>
              <a:gd name="connsiteY27" fmla="*/ 2108811 h 3167144"/>
              <a:gd name="connsiteX28" fmla="*/ 76200 w 1617065"/>
              <a:gd name="connsiteY28" fmla="*/ 2168078 h 3167144"/>
              <a:gd name="connsiteX29" fmla="*/ 93134 w 1617065"/>
              <a:gd name="connsiteY29" fmla="*/ 2227344 h 3167144"/>
              <a:gd name="connsiteX30" fmla="*/ 101600 w 1617065"/>
              <a:gd name="connsiteY30" fmla="*/ 2303544 h 3167144"/>
              <a:gd name="connsiteX31" fmla="*/ 110067 w 1617065"/>
              <a:gd name="connsiteY31" fmla="*/ 2371278 h 3167144"/>
              <a:gd name="connsiteX32" fmla="*/ 118534 w 1617065"/>
              <a:gd name="connsiteY32" fmla="*/ 2489811 h 3167144"/>
              <a:gd name="connsiteX33" fmla="*/ 135467 w 1617065"/>
              <a:gd name="connsiteY33" fmla="*/ 2591411 h 3167144"/>
              <a:gd name="connsiteX34" fmla="*/ 143934 w 1617065"/>
              <a:gd name="connsiteY34" fmla="*/ 2667611 h 3167144"/>
              <a:gd name="connsiteX35" fmla="*/ 160867 w 1617065"/>
              <a:gd name="connsiteY35" fmla="*/ 2735344 h 3167144"/>
              <a:gd name="connsiteX36" fmla="*/ 177800 w 1617065"/>
              <a:gd name="connsiteY36" fmla="*/ 2853878 h 3167144"/>
              <a:gd name="connsiteX37" fmla="*/ 186267 w 1617065"/>
              <a:gd name="connsiteY37" fmla="*/ 2913144 h 3167144"/>
              <a:gd name="connsiteX38" fmla="*/ 194734 w 1617065"/>
              <a:gd name="connsiteY38" fmla="*/ 2938544 h 3167144"/>
              <a:gd name="connsiteX39" fmla="*/ 203200 w 1617065"/>
              <a:gd name="connsiteY39" fmla="*/ 2972411 h 3167144"/>
              <a:gd name="connsiteX40" fmla="*/ 211667 w 1617065"/>
              <a:gd name="connsiteY40" fmla="*/ 3023211 h 3167144"/>
              <a:gd name="connsiteX41" fmla="*/ 228600 w 1617065"/>
              <a:gd name="connsiteY41" fmla="*/ 3074011 h 3167144"/>
              <a:gd name="connsiteX42" fmla="*/ 237067 w 1617065"/>
              <a:gd name="connsiteY42" fmla="*/ 3099411 h 3167144"/>
              <a:gd name="connsiteX43" fmla="*/ 262467 w 1617065"/>
              <a:gd name="connsiteY43" fmla="*/ 3116344 h 3167144"/>
              <a:gd name="connsiteX44" fmla="*/ 279400 w 1617065"/>
              <a:gd name="connsiteY44" fmla="*/ 3133278 h 3167144"/>
              <a:gd name="connsiteX45" fmla="*/ 330200 w 1617065"/>
              <a:gd name="connsiteY45" fmla="*/ 3150211 h 3167144"/>
              <a:gd name="connsiteX46" fmla="*/ 355600 w 1617065"/>
              <a:gd name="connsiteY46" fmla="*/ 3158678 h 3167144"/>
              <a:gd name="connsiteX47" fmla="*/ 381000 w 1617065"/>
              <a:gd name="connsiteY47" fmla="*/ 3167144 h 3167144"/>
              <a:gd name="connsiteX48" fmla="*/ 846667 w 1617065"/>
              <a:gd name="connsiteY48" fmla="*/ 3158678 h 3167144"/>
              <a:gd name="connsiteX49" fmla="*/ 1016000 w 1617065"/>
              <a:gd name="connsiteY49" fmla="*/ 3167144 h 3167144"/>
              <a:gd name="connsiteX50" fmla="*/ 1388534 w 1617065"/>
              <a:gd name="connsiteY50" fmla="*/ 3150211 h 3167144"/>
              <a:gd name="connsiteX51" fmla="*/ 1413934 w 1617065"/>
              <a:gd name="connsiteY51" fmla="*/ 3141744 h 3167144"/>
              <a:gd name="connsiteX52" fmla="*/ 1464734 w 1617065"/>
              <a:gd name="connsiteY52" fmla="*/ 3107878 h 3167144"/>
              <a:gd name="connsiteX53" fmla="*/ 1473200 w 1617065"/>
              <a:gd name="connsiteY53" fmla="*/ 3082478 h 3167144"/>
              <a:gd name="connsiteX54" fmla="*/ 1490134 w 1617065"/>
              <a:gd name="connsiteY54" fmla="*/ 3057078 h 3167144"/>
              <a:gd name="connsiteX55" fmla="*/ 1498600 w 1617065"/>
              <a:gd name="connsiteY55" fmla="*/ 3006278 h 3167144"/>
              <a:gd name="connsiteX56" fmla="*/ 1515534 w 1617065"/>
              <a:gd name="connsiteY56" fmla="*/ 2955478 h 3167144"/>
              <a:gd name="connsiteX57" fmla="*/ 1524000 w 1617065"/>
              <a:gd name="connsiteY57" fmla="*/ 2896211 h 3167144"/>
              <a:gd name="connsiteX58" fmla="*/ 1540934 w 1617065"/>
              <a:gd name="connsiteY58" fmla="*/ 2549078 h 3167144"/>
              <a:gd name="connsiteX59" fmla="*/ 1549400 w 1617065"/>
              <a:gd name="connsiteY59" fmla="*/ 2405144 h 3167144"/>
              <a:gd name="connsiteX60" fmla="*/ 1557867 w 1617065"/>
              <a:gd name="connsiteY60" fmla="*/ 2210411 h 3167144"/>
              <a:gd name="connsiteX61" fmla="*/ 1566334 w 1617065"/>
              <a:gd name="connsiteY61" fmla="*/ 1067411 h 3167144"/>
              <a:gd name="connsiteX62" fmla="*/ 1591734 w 1617065"/>
              <a:gd name="connsiteY62" fmla="*/ 804944 h 3167144"/>
              <a:gd name="connsiteX63" fmla="*/ 1600200 w 1617065"/>
              <a:gd name="connsiteY63" fmla="*/ 601744 h 3167144"/>
              <a:gd name="connsiteX64" fmla="*/ 1608667 w 1617065"/>
              <a:gd name="connsiteY64" fmla="*/ 567878 h 3167144"/>
              <a:gd name="connsiteX65" fmla="*/ 1591734 w 1617065"/>
              <a:gd name="connsiteY65" fmla="*/ 195344 h 3167144"/>
              <a:gd name="connsiteX66" fmla="*/ 1566334 w 1617065"/>
              <a:gd name="connsiteY66" fmla="*/ 203811 h 3167144"/>
              <a:gd name="connsiteX67" fmla="*/ 1532467 w 1617065"/>
              <a:gd name="connsiteY67" fmla="*/ 169944 h 3167144"/>
              <a:gd name="connsiteX68" fmla="*/ 1507067 w 1617065"/>
              <a:gd name="connsiteY68" fmla="*/ 144544 h 3167144"/>
              <a:gd name="connsiteX69" fmla="*/ 1481667 w 1617065"/>
              <a:gd name="connsiteY69" fmla="*/ 119144 h 3167144"/>
              <a:gd name="connsiteX70" fmla="*/ 1456267 w 1617065"/>
              <a:gd name="connsiteY70" fmla="*/ 102211 h 3167144"/>
              <a:gd name="connsiteX71" fmla="*/ 1422400 w 1617065"/>
              <a:gd name="connsiteY71" fmla="*/ 68344 h 3167144"/>
              <a:gd name="connsiteX72" fmla="*/ 1405467 w 1617065"/>
              <a:gd name="connsiteY72" fmla="*/ 42944 h 3167144"/>
              <a:gd name="connsiteX73" fmla="*/ 1354667 w 1617065"/>
              <a:gd name="connsiteY73" fmla="*/ 26011 h 3167144"/>
              <a:gd name="connsiteX74" fmla="*/ 1329267 w 1617065"/>
              <a:gd name="connsiteY74" fmla="*/ 17544 h 3167144"/>
              <a:gd name="connsiteX75" fmla="*/ 795867 w 1617065"/>
              <a:gd name="connsiteY75" fmla="*/ 9078 h 3167144"/>
              <a:gd name="connsiteX76" fmla="*/ 685800 w 1617065"/>
              <a:gd name="connsiteY76" fmla="*/ 611 h 316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617065" h="3167144">
                <a:moveTo>
                  <a:pt x="685800" y="611"/>
                </a:moveTo>
                <a:cubicBezTo>
                  <a:pt x="643467" y="2022"/>
                  <a:pt x="579289" y="10060"/>
                  <a:pt x="541867" y="17544"/>
                </a:cubicBezTo>
                <a:cubicBezTo>
                  <a:pt x="533116" y="19294"/>
                  <a:pt x="525125" y="23846"/>
                  <a:pt x="516467" y="26011"/>
                </a:cubicBezTo>
                <a:cubicBezTo>
                  <a:pt x="502506" y="29501"/>
                  <a:pt x="488017" y="30692"/>
                  <a:pt x="474134" y="34478"/>
                </a:cubicBezTo>
                <a:cubicBezTo>
                  <a:pt x="456914" y="39174"/>
                  <a:pt x="440267" y="45767"/>
                  <a:pt x="423334" y="51411"/>
                </a:cubicBezTo>
                <a:cubicBezTo>
                  <a:pt x="414867" y="54233"/>
                  <a:pt x="406592" y="57714"/>
                  <a:pt x="397934" y="59878"/>
                </a:cubicBezTo>
                <a:cubicBezTo>
                  <a:pt x="386645" y="62700"/>
                  <a:pt x="375426" y="65820"/>
                  <a:pt x="364067" y="68344"/>
                </a:cubicBezTo>
                <a:cubicBezTo>
                  <a:pt x="350019" y="71466"/>
                  <a:pt x="335695" y="73321"/>
                  <a:pt x="321734" y="76811"/>
                </a:cubicBezTo>
                <a:cubicBezTo>
                  <a:pt x="313076" y="78976"/>
                  <a:pt x="304801" y="82456"/>
                  <a:pt x="296334" y="85278"/>
                </a:cubicBezTo>
                <a:cubicBezTo>
                  <a:pt x="258342" y="123267"/>
                  <a:pt x="303460" y="83200"/>
                  <a:pt x="254000" y="110678"/>
                </a:cubicBezTo>
                <a:cubicBezTo>
                  <a:pt x="236210" y="120561"/>
                  <a:pt x="203200" y="144544"/>
                  <a:pt x="203200" y="144544"/>
                </a:cubicBezTo>
                <a:cubicBezTo>
                  <a:pt x="197556" y="153011"/>
                  <a:pt x="192624" y="161998"/>
                  <a:pt x="186267" y="169944"/>
                </a:cubicBezTo>
                <a:cubicBezTo>
                  <a:pt x="181280" y="176177"/>
                  <a:pt x="173441" y="180033"/>
                  <a:pt x="169334" y="186878"/>
                </a:cubicBezTo>
                <a:cubicBezTo>
                  <a:pt x="164742" y="194531"/>
                  <a:pt x="164858" y="204296"/>
                  <a:pt x="160867" y="212278"/>
                </a:cubicBezTo>
                <a:cubicBezTo>
                  <a:pt x="150185" y="233641"/>
                  <a:pt x="142752" y="238860"/>
                  <a:pt x="127000" y="254611"/>
                </a:cubicBezTo>
                <a:cubicBezTo>
                  <a:pt x="96128" y="347233"/>
                  <a:pt x="145363" y="206946"/>
                  <a:pt x="101600" y="305411"/>
                </a:cubicBezTo>
                <a:cubicBezTo>
                  <a:pt x="94351" y="321722"/>
                  <a:pt x="90311" y="339278"/>
                  <a:pt x="84667" y="356211"/>
                </a:cubicBezTo>
                <a:lnTo>
                  <a:pt x="67734" y="407011"/>
                </a:lnTo>
                <a:cubicBezTo>
                  <a:pt x="64912" y="421122"/>
                  <a:pt x="63053" y="435461"/>
                  <a:pt x="59267" y="449344"/>
                </a:cubicBezTo>
                <a:cubicBezTo>
                  <a:pt x="54571" y="466564"/>
                  <a:pt x="42334" y="500144"/>
                  <a:pt x="42334" y="500144"/>
                </a:cubicBezTo>
                <a:cubicBezTo>
                  <a:pt x="39512" y="519900"/>
                  <a:pt x="35956" y="539564"/>
                  <a:pt x="33867" y="559411"/>
                </a:cubicBezTo>
                <a:cubicBezTo>
                  <a:pt x="7235" y="812409"/>
                  <a:pt x="21927" y="1116154"/>
                  <a:pt x="16934" y="1338344"/>
                </a:cubicBezTo>
                <a:cubicBezTo>
                  <a:pt x="16633" y="1351729"/>
                  <a:pt x="2129" y="1465246"/>
                  <a:pt x="0" y="1482278"/>
                </a:cubicBezTo>
                <a:cubicBezTo>
                  <a:pt x="2822" y="1595167"/>
                  <a:pt x="3562" y="1708127"/>
                  <a:pt x="8467" y="1820944"/>
                </a:cubicBezTo>
                <a:cubicBezTo>
                  <a:pt x="10078" y="1858005"/>
                  <a:pt x="18714" y="1872183"/>
                  <a:pt x="25400" y="1905611"/>
                </a:cubicBezTo>
                <a:cubicBezTo>
                  <a:pt x="40299" y="1980108"/>
                  <a:pt x="25857" y="1932382"/>
                  <a:pt x="42334" y="1981811"/>
                </a:cubicBezTo>
                <a:cubicBezTo>
                  <a:pt x="45156" y="2004389"/>
                  <a:pt x="47059" y="2027100"/>
                  <a:pt x="50800" y="2049544"/>
                </a:cubicBezTo>
                <a:cubicBezTo>
                  <a:pt x="54344" y="2070806"/>
                  <a:pt x="61023" y="2088680"/>
                  <a:pt x="67734" y="2108811"/>
                </a:cubicBezTo>
                <a:cubicBezTo>
                  <a:pt x="70556" y="2128567"/>
                  <a:pt x="72630" y="2148444"/>
                  <a:pt x="76200" y="2168078"/>
                </a:cubicBezTo>
                <a:cubicBezTo>
                  <a:pt x="80452" y="2191463"/>
                  <a:pt x="85880" y="2205584"/>
                  <a:pt x="93134" y="2227344"/>
                </a:cubicBezTo>
                <a:cubicBezTo>
                  <a:pt x="95956" y="2252744"/>
                  <a:pt x="98614" y="2278163"/>
                  <a:pt x="101600" y="2303544"/>
                </a:cubicBezTo>
                <a:cubicBezTo>
                  <a:pt x="104259" y="2326142"/>
                  <a:pt x="108007" y="2348618"/>
                  <a:pt x="110067" y="2371278"/>
                </a:cubicBezTo>
                <a:cubicBezTo>
                  <a:pt x="113653" y="2410727"/>
                  <a:pt x="114779" y="2450378"/>
                  <a:pt x="118534" y="2489811"/>
                </a:cubicBezTo>
                <a:cubicBezTo>
                  <a:pt x="128346" y="2592840"/>
                  <a:pt x="123583" y="2508226"/>
                  <a:pt x="135467" y="2591411"/>
                </a:cubicBezTo>
                <a:cubicBezTo>
                  <a:pt x="139081" y="2616710"/>
                  <a:pt x="140320" y="2642312"/>
                  <a:pt x="143934" y="2667611"/>
                </a:cubicBezTo>
                <a:cubicBezTo>
                  <a:pt x="149043" y="2703374"/>
                  <a:pt x="151017" y="2705794"/>
                  <a:pt x="160867" y="2735344"/>
                </a:cubicBezTo>
                <a:cubicBezTo>
                  <a:pt x="176853" y="2863231"/>
                  <a:pt x="161527" y="2748102"/>
                  <a:pt x="177800" y="2853878"/>
                </a:cubicBezTo>
                <a:cubicBezTo>
                  <a:pt x="180834" y="2873602"/>
                  <a:pt x="182353" y="2893576"/>
                  <a:pt x="186267" y="2913144"/>
                </a:cubicBezTo>
                <a:cubicBezTo>
                  <a:pt x="188017" y="2921895"/>
                  <a:pt x="192282" y="2929963"/>
                  <a:pt x="194734" y="2938544"/>
                </a:cubicBezTo>
                <a:cubicBezTo>
                  <a:pt x="197931" y="2949733"/>
                  <a:pt x="200918" y="2961001"/>
                  <a:pt x="203200" y="2972411"/>
                </a:cubicBezTo>
                <a:cubicBezTo>
                  <a:pt x="206567" y="2989245"/>
                  <a:pt x="207503" y="3006557"/>
                  <a:pt x="211667" y="3023211"/>
                </a:cubicBezTo>
                <a:cubicBezTo>
                  <a:pt x="215996" y="3040527"/>
                  <a:pt x="222956" y="3057078"/>
                  <a:pt x="228600" y="3074011"/>
                </a:cubicBezTo>
                <a:cubicBezTo>
                  <a:pt x="231422" y="3082478"/>
                  <a:pt x="229641" y="3094461"/>
                  <a:pt x="237067" y="3099411"/>
                </a:cubicBezTo>
                <a:cubicBezTo>
                  <a:pt x="245534" y="3105055"/>
                  <a:pt x="254521" y="3109987"/>
                  <a:pt x="262467" y="3116344"/>
                </a:cubicBezTo>
                <a:cubicBezTo>
                  <a:pt x="268700" y="3121331"/>
                  <a:pt x="272260" y="3129708"/>
                  <a:pt x="279400" y="3133278"/>
                </a:cubicBezTo>
                <a:cubicBezTo>
                  <a:pt x="295365" y="3141261"/>
                  <a:pt x="313267" y="3144567"/>
                  <a:pt x="330200" y="3150211"/>
                </a:cubicBezTo>
                <a:lnTo>
                  <a:pt x="355600" y="3158678"/>
                </a:lnTo>
                <a:lnTo>
                  <a:pt x="381000" y="3167144"/>
                </a:lnTo>
                <a:lnTo>
                  <a:pt x="846667" y="3158678"/>
                </a:lnTo>
                <a:cubicBezTo>
                  <a:pt x="903182" y="3158678"/>
                  <a:pt x="959485" y="3167144"/>
                  <a:pt x="1016000" y="3167144"/>
                </a:cubicBezTo>
                <a:cubicBezTo>
                  <a:pt x="1099400" y="3167144"/>
                  <a:pt x="1292778" y="3155531"/>
                  <a:pt x="1388534" y="3150211"/>
                </a:cubicBezTo>
                <a:cubicBezTo>
                  <a:pt x="1397001" y="3147389"/>
                  <a:pt x="1406132" y="3146078"/>
                  <a:pt x="1413934" y="3141744"/>
                </a:cubicBezTo>
                <a:cubicBezTo>
                  <a:pt x="1431724" y="3131861"/>
                  <a:pt x="1464734" y="3107878"/>
                  <a:pt x="1464734" y="3107878"/>
                </a:cubicBezTo>
                <a:cubicBezTo>
                  <a:pt x="1467556" y="3099411"/>
                  <a:pt x="1469209" y="3090460"/>
                  <a:pt x="1473200" y="3082478"/>
                </a:cubicBezTo>
                <a:cubicBezTo>
                  <a:pt x="1477751" y="3073376"/>
                  <a:pt x="1486916" y="3066732"/>
                  <a:pt x="1490134" y="3057078"/>
                </a:cubicBezTo>
                <a:cubicBezTo>
                  <a:pt x="1495563" y="3040792"/>
                  <a:pt x="1494436" y="3022932"/>
                  <a:pt x="1498600" y="3006278"/>
                </a:cubicBezTo>
                <a:cubicBezTo>
                  <a:pt x="1502929" y="2988962"/>
                  <a:pt x="1515534" y="2955478"/>
                  <a:pt x="1515534" y="2955478"/>
                </a:cubicBezTo>
                <a:cubicBezTo>
                  <a:pt x="1518356" y="2935722"/>
                  <a:pt x="1522014" y="2916068"/>
                  <a:pt x="1524000" y="2896211"/>
                </a:cubicBezTo>
                <a:cubicBezTo>
                  <a:pt x="1537047" y="2765737"/>
                  <a:pt x="1534344" y="2697354"/>
                  <a:pt x="1540934" y="2549078"/>
                </a:cubicBezTo>
                <a:cubicBezTo>
                  <a:pt x="1543068" y="2501064"/>
                  <a:pt x="1547000" y="2453145"/>
                  <a:pt x="1549400" y="2405144"/>
                </a:cubicBezTo>
                <a:cubicBezTo>
                  <a:pt x="1552644" y="2340253"/>
                  <a:pt x="1555045" y="2275322"/>
                  <a:pt x="1557867" y="2210411"/>
                </a:cubicBezTo>
                <a:cubicBezTo>
                  <a:pt x="1560689" y="1829411"/>
                  <a:pt x="1559055" y="1448352"/>
                  <a:pt x="1566334" y="1067411"/>
                </a:cubicBezTo>
                <a:cubicBezTo>
                  <a:pt x="1567223" y="1020909"/>
                  <a:pt x="1583907" y="875382"/>
                  <a:pt x="1591734" y="804944"/>
                </a:cubicBezTo>
                <a:cubicBezTo>
                  <a:pt x="1594556" y="737211"/>
                  <a:pt x="1595370" y="669364"/>
                  <a:pt x="1600200" y="601744"/>
                </a:cubicBezTo>
                <a:cubicBezTo>
                  <a:pt x="1601029" y="590137"/>
                  <a:pt x="1608667" y="579514"/>
                  <a:pt x="1608667" y="567878"/>
                </a:cubicBezTo>
                <a:cubicBezTo>
                  <a:pt x="1608667" y="237878"/>
                  <a:pt x="1636130" y="328542"/>
                  <a:pt x="1591734" y="195344"/>
                </a:cubicBezTo>
                <a:cubicBezTo>
                  <a:pt x="1583267" y="198166"/>
                  <a:pt x="1574537" y="207327"/>
                  <a:pt x="1566334" y="203811"/>
                </a:cubicBezTo>
                <a:cubicBezTo>
                  <a:pt x="1551660" y="197522"/>
                  <a:pt x="1543756" y="181233"/>
                  <a:pt x="1532467" y="169944"/>
                </a:cubicBezTo>
                <a:lnTo>
                  <a:pt x="1507067" y="144544"/>
                </a:lnTo>
                <a:cubicBezTo>
                  <a:pt x="1498600" y="136077"/>
                  <a:pt x="1491630" y="125786"/>
                  <a:pt x="1481667" y="119144"/>
                </a:cubicBezTo>
                <a:lnTo>
                  <a:pt x="1456267" y="102211"/>
                </a:lnTo>
                <a:cubicBezTo>
                  <a:pt x="1437793" y="46792"/>
                  <a:pt x="1463451" y="101185"/>
                  <a:pt x="1422400" y="68344"/>
                </a:cubicBezTo>
                <a:cubicBezTo>
                  <a:pt x="1414454" y="61987"/>
                  <a:pt x="1414096" y="48337"/>
                  <a:pt x="1405467" y="42944"/>
                </a:cubicBezTo>
                <a:cubicBezTo>
                  <a:pt x="1390331" y="33484"/>
                  <a:pt x="1371600" y="31655"/>
                  <a:pt x="1354667" y="26011"/>
                </a:cubicBezTo>
                <a:cubicBezTo>
                  <a:pt x="1346200" y="23189"/>
                  <a:pt x="1338191" y="17686"/>
                  <a:pt x="1329267" y="17544"/>
                </a:cubicBezTo>
                <a:lnTo>
                  <a:pt x="795867" y="9078"/>
                </a:lnTo>
                <a:cubicBezTo>
                  <a:pt x="719733" y="-439"/>
                  <a:pt x="728133" y="-800"/>
                  <a:pt x="685800" y="611"/>
                </a:cubicBezTo>
                <a:close/>
              </a:path>
            </a:pathLst>
          </a:custGeom>
          <a:noFill/>
          <a:ln w="28575">
            <a:solidFill>
              <a:srgbClr val="B4005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1063263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2C8C1-5749-4BB8-BC83-2F57564E1A10}"/>
              </a:ext>
            </a:extLst>
          </p:cNvPr>
          <p:cNvSpPr>
            <a:spLocks noGrp="1"/>
          </p:cNvSpPr>
          <p:nvPr>
            <p:ph type="title"/>
          </p:nvPr>
        </p:nvSpPr>
        <p:spPr>
          <a:xfrm>
            <a:off x="838200" y="282573"/>
            <a:ext cx="10515600" cy="625475"/>
          </a:xfrm>
        </p:spPr>
        <p:txBody>
          <a:bodyPr vert="horz" lIns="91440" tIns="45720" rIns="91440" bIns="45720" rtlCol="0" anchor="ctr">
            <a:normAutofit/>
          </a:bodyPr>
          <a:lstStyle/>
          <a:p>
            <a:pPr algn="ctr"/>
            <a:r>
              <a:rPr lang="tr-TR"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Balancing DFDs</a:t>
            </a:r>
          </a:p>
        </p:txBody>
      </p:sp>
      <p:sp>
        <p:nvSpPr>
          <p:cNvPr id="3" name="Content Placeholder 2">
            <a:extLst>
              <a:ext uri="{FF2B5EF4-FFF2-40B4-BE49-F238E27FC236}">
                <a16:creationId xmlns:a16="http://schemas.microsoft.com/office/drawing/2014/main" id="{12CC8C7E-B1F2-465A-82AE-23831C7841D4}"/>
              </a:ext>
            </a:extLst>
          </p:cNvPr>
          <p:cNvSpPr>
            <a:spLocks noGrp="1"/>
          </p:cNvSpPr>
          <p:nvPr>
            <p:ph idx="1"/>
          </p:nvPr>
        </p:nvSpPr>
        <p:spPr>
          <a:xfrm>
            <a:off x="638175" y="1126068"/>
            <a:ext cx="11153775" cy="5050896"/>
          </a:xfrm>
        </p:spPr>
        <p:txBody>
          <a:bodyPr>
            <a:noAutofit/>
          </a:bodyPr>
          <a:lstStyle/>
          <a:p>
            <a:pPr algn="just">
              <a:lnSpc>
                <a:spcPct val="100000"/>
              </a:lnSpc>
              <a:spcBef>
                <a:spcPts val="0"/>
              </a:spcBef>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When you decompose a DFD , You must conserve inputs and outputs to a process at the next level of decomposition. </a:t>
            </a:r>
          </a:p>
          <a:p>
            <a:pPr algn="just">
              <a:lnSpc>
                <a:spcPct val="100000"/>
              </a:lnSpc>
              <a:spcBef>
                <a:spcPts val="0"/>
              </a:spcBef>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In other words, Process 1.0, which appears in a level-0 diagram, must have the same inputs and outputs when decomposed into a level-1 diagram. This conservation of inputs and outputs is called </a:t>
            </a:r>
            <a:r>
              <a:rPr lang="en-US" sz="1800" b="1" i="0" u="none" strike="noStrike" baseline="0" dirty="0">
                <a:latin typeface="Times New Roman" panose="02020603050405020304" pitchFamily="18" charset="0"/>
                <a:cs typeface="Times New Roman" panose="02020603050405020304" pitchFamily="18" charset="0"/>
              </a:rPr>
              <a:t>balancing.</a:t>
            </a:r>
          </a:p>
          <a:p>
            <a:pPr marL="0" indent="0" algn="just">
              <a:lnSpc>
                <a:spcPct val="100000"/>
              </a:lnSpc>
              <a:spcBef>
                <a:spcPts val="0"/>
              </a:spcBef>
              <a:buNone/>
            </a:pPr>
            <a:r>
              <a:rPr lang="tr-TR" sz="1800" b="1"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Example: Hoosier Burger’s food-ordering system</a:t>
            </a:r>
            <a:endParaRPr lang="en-US" sz="1800" b="1" i="0" u="none" strike="noStrike" baseline="0" dirty="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en-US" sz="1800" b="1" i="0" u="none" strike="noStrike" baseline="0" dirty="0">
                <a:solidFill>
                  <a:schemeClr val="accent2"/>
                </a:solidFill>
                <a:latin typeface="Times New Roman" panose="02020603050405020304" pitchFamily="18" charset="0"/>
                <a:cs typeface="Times New Roman" panose="02020603050405020304" pitchFamily="18" charset="0"/>
              </a:rPr>
              <a:t>Context Diagram and Level-0 DFD</a:t>
            </a:r>
          </a:p>
          <a:p>
            <a:pPr algn="just">
              <a:lnSpc>
                <a:spcPct val="100000"/>
              </a:lnSpc>
              <a:spcBef>
                <a:spcPts val="0"/>
              </a:spcBef>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 In </a:t>
            </a:r>
            <a:r>
              <a:rPr lang="tr-TR" sz="1800" b="0" i="0" u="none" strike="noStrike" baseline="0" dirty="0">
                <a:latin typeface="Times New Roman" panose="02020603050405020304" pitchFamily="18" charset="0"/>
                <a:cs typeface="Times New Roman" panose="02020603050405020304" pitchFamily="18" charset="0"/>
              </a:rPr>
              <a:t>the context</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diagram</a:t>
            </a:r>
            <a:r>
              <a:rPr lang="en-US" sz="1800" b="0" i="0" u="none" strike="noStrike" baseline="0" dirty="0">
                <a:latin typeface="Times New Roman" panose="02020603050405020304" pitchFamily="18" charset="0"/>
                <a:cs typeface="Times New Roman" panose="02020603050405020304" pitchFamily="18" charset="0"/>
              </a:rPr>
              <a:t> (Figure 6-4), there is one input to the </a:t>
            </a:r>
            <a:r>
              <a:rPr lang="tr-TR" sz="1800" b="0" i="0" u="none" strike="noStrike" baseline="0" dirty="0">
                <a:latin typeface="Times New Roman" panose="02020603050405020304" pitchFamily="18" charset="0"/>
                <a:cs typeface="Times New Roman" panose="02020603050405020304" pitchFamily="18" charset="0"/>
              </a:rPr>
              <a:t>system, the customer order</a:t>
            </a:r>
          </a:p>
          <a:p>
            <a:pPr algn="just">
              <a:lnSpc>
                <a:spcPct val="100000"/>
              </a:lnSpc>
              <a:spcBef>
                <a:spcPts val="0"/>
              </a:spcBef>
              <a:buFont typeface="Wingdings" panose="05000000000000000000" pitchFamily="2" charset="2"/>
              <a:buChar char="Ø"/>
            </a:pPr>
            <a:r>
              <a:rPr lang="tr-TR" sz="1800" b="0" i="0" u="none" strike="noStrike" baseline="0" dirty="0">
                <a:latin typeface="Times New Roman" panose="02020603050405020304" pitchFamily="18" charset="0"/>
                <a:cs typeface="Times New Roman" panose="02020603050405020304" pitchFamily="18" charset="0"/>
              </a:rPr>
              <a:t> Three outputs:</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Customer receipt</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Food order</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Management reports</a:t>
            </a:r>
            <a:endParaRPr lang="en-US" sz="1800" b="0" i="0" u="none" strike="noStrike" baseline="0" dirty="0">
              <a:latin typeface="Times New Roman" panose="02020603050405020304" pitchFamily="18" charset="0"/>
              <a:cs typeface="Times New Roman" panose="02020603050405020304" pitchFamily="18" charset="0"/>
            </a:endParaRPr>
          </a:p>
          <a:p>
            <a:pPr algn="just">
              <a:lnSpc>
                <a:spcPct val="100000"/>
              </a:lnSpc>
              <a:spcBef>
                <a:spcPts val="0"/>
              </a:spcBef>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In </a:t>
            </a:r>
            <a:r>
              <a:rPr lang="tr-TR" sz="1800" b="0" i="0" u="none" strike="noStrike" baseline="0" dirty="0">
                <a:latin typeface="Times New Roman" panose="02020603050405020304" pitchFamily="18" charset="0"/>
                <a:cs typeface="Times New Roman" panose="02020603050405020304" pitchFamily="18" charset="0"/>
              </a:rPr>
              <a:t>the level-0 diagram</a:t>
            </a:r>
            <a:r>
              <a:rPr lang="en-US" sz="1800" b="0" i="0" u="none" strike="noStrike" baseline="0" dirty="0">
                <a:latin typeface="Times New Roman" panose="02020603050405020304" pitchFamily="18" charset="0"/>
                <a:cs typeface="Times New Roman" panose="02020603050405020304" pitchFamily="18" charset="0"/>
              </a:rPr>
              <a:t> (Figure 6-5). We have the same </a:t>
            </a:r>
            <a:r>
              <a:rPr lang="tr-TR" sz="1800" b="0" i="0" u="none" strike="noStrike" baseline="0" dirty="0">
                <a:latin typeface="Times New Roman" panose="02020603050405020304" pitchFamily="18" charset="0"/>
                <a:cs typeface="Times New Roman" panose="02020603050405020304" pitchFamily="18" charset="0"/>
              </a:rPr>
              <a:t>inputs and outputs</a:t>
            </a:r>
          </a:p>
          <a:p>
            <a:pPr algn="just">
              <a:lnSpc>
                <a:spcPct val="100000"/>
              </a:lnSpc>
              <a:spcBef>
                <a:spcPts val="0"/>
              </a:spcBef>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 No new inputs or outputs have been </a:t>
            </a:r>
            <a:r>
              <a:rPr lang="tr-TR" sz="1800" b="0" i="0" u="none" strike="noStrike" baseline="0" dirty="0">
                <a:latin typeface="Times New Roman" panose="02020603050405020304" pitchFamily="18" charset="0"/>
                <a:cs typeface="Times New Roman" panose="02020603050405020304" pitchFamily="18" charset="0"/>
              </a:rPr>
              <a:t>introduced</a:t>
            </a:r>
          </a:p>
          <a:p>
            <a:pPr algn="just">
              <a:lnSpc>
                <a:spcPct val="100000"/>
              </a:lnSpc>
              <a:spcBef>
                <a:spcPts val="0"/>
              </a:spcBef>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 We can say that the context diagram and </a:t>
            </a:r>
            <a:r>
              <a:rPr lang="tr-TR" sz="1800" b="0" i="0" u="none" strike="noStrike" baseline="0" dirty="0">
                <a:latin typeface="Times New Roman" panose="02020603050405020304" pitchFamily="18" charset="0"/>
                <a:cs typeface="Times New Roman" panose="02020603050405020304" pitchFamily="18" charset="0"/>
              </a:rPr>
              <a:t>level-0 DFD are balanced</a:t>
            </a:r>
            <a:endParaRPr lang="en-US" sz="1800" b="0" i="0" u="none" strike="noStrike" baseline="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en-US" sz="1800" b="1" dirty="0">
                <a:solidFill>
                  <a:schemeClr val="accent2"/>
                </a:solidFill>
                <a:latin typeface="Times New Roman" panose="02020603050405020304" pitchFamily="18" charset="0"/>
                <a:cs typeface="Times New Roman" panose="02020603050405020304" pitchFamily="18" charset="0"/>
              </a:rPr>
              <a:t>Level-0 DFD and Level-1 DFD</a:t>
            </a:r>
          </a:p>
          <a:p>
            <a:pPr algn="just">
              <a:lnSpc>
                <a:spcPct val="100000"/>
              </a:lnSpc>
              <a:spcBef>
                <a:spcPts val="0"/>
              </a:spcBef>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Now look at Figure 6-7, where Process 1.0 from the level-0 DFD has been decomposed. Process 1.0 has one input and four outputs.</a:t>
            </a:r>
          </a:p>
          <a:p>
            <a:pPr algn="just">
              <a:lnSpc>
                <a:spcPct val="100000"/>
              </a:lnSpc>
              <a:spcBef>
                <a:spcPts val="0"/>
              </a:spcBef>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The single input and multiple outputs all appear on the level-1 diagram in Figure 6-7. </a:t>
            </a:r>
          </a:p>
          <a:p>
            <a:pPr algn="just">
              <a:lnSpc>
                <a:spcPct val="100000"/>
              </a:lnSpc>
              <a:spcBef>
                <a:spcPts val="0"/>
              </a:spcBef>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No new inputs or outputs have been added. </a:t>
            </a:r>
          </a:p>
          <a:p>
            <a:pPr algn="just">
              <a:lnSpc>
                <a:spcPct val="100000"/>
              </a:lnSpc>
              <a:spcBef>
                <a:spcPts val="0"/>
              </a:spcBef>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Compare Process 4.0 in Figure 6-5 to its decomposition in Figure 6-8. You see the same conservation of </a:t>
            </a:r>
            <a:r>
              <a:rPr lang="tr-TR" sz="1800" dirty="0">
                <a:latin typeface="Times New Roman" panose="02020603050405020304" pitchFamily="18" charset="0"/>
                <a:cs typeface="Times New Roman" panose="02020603050405020304" pitchFamily="18" charset="0"/>
              </a:rPr>
              <a:t>inputs and outputs.</a:t>
            </a:r>
          </a:p>
          <a:p>
            <a:pPr algn="just">
              <a:lnSpc>
                <a:spcPct val="100000"/>
              </a:lnSpc>
              <a:spcBef>
                <a:spcPts val="0"/>
              </a:spcBef>
            </a:pPr>
            <a:endParaRPr lang="tr-TR"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49670A3-9A6E-4463-BF4F-E15B8AA02A93}"/>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ACAA3937-AD7A-4E8D-A9A8-0B2D210A4F0D}"/>
              </a:ext>
            </a:extLst>
          </p:cNvPr>
          <p:cNvSpPr>
            <a:spLocks noGrp="1"/>
          </p:cNvSpPr>
          <p:nvPr>
            <p:ph type="sldNum" sz="quarter" idx="12"/>
          </p:nvPr>
        </p:nvSpPr>
        <p:spPr/>
        <p:txBody>
          <a:bodyPr/>
          <a:lstStyle/>
          <a:p>
            <a:fld id="{F43085E7-DD81-4654-9295-72AD80DBC430}" type="slidenum">
              <a:rPr lang="tr-TR" smtClean="0"/>
              <a:t>54</a:t>
            </a:fld>
            <a:endParaRPr lang="tr-TR"/>
          </a:p>
        </p:txBody>
      </p:sp>
    </p:spTree>
    <p:extLst>
      <p:ext uri="{BB962C8B-B14F-4D97-AF65-F5344CB8AC3E}">
        <p14:creationId xmlns:p14="http://schemas.microsoft.com/office/powerpoint/2010/main" val="9721906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FE75E5-CA93-48D8-8FE5-02048A5C14AA}"/>
              </a:ext>
            </a:extLst>
          </p:cNvPr>
          <p:cNvSpPr>
            <a:spLocks noGrp="1"/>
          </p:cNvSpPr>
          <p:nvPr>
            <p:ph idx="1"/>
          </p:nvPr>
        </p:nvSpPr>
        <p:spPr>
          <a:xfrm>
            <a:off x="504825" y="361949"/>
            <a:ext cx="7439025" cy="5889625"/>
          </a:xfrm>
        </p:spPr>
        <p:txBody>
          <a:bodyPr>
            <a:normAutofit/>
          </a:bodyPr>
          <a:lstStyle/>
          <a:p>
            <a:pPr algn="just"/>
            <a:r>
              <a:rPr lang="en-US" sz="1800" b="0" i="0" u="none" strike="noStrike" baseline="0" dirty="0">
                <a:solidFill>
                  <a:srgbClr val="C00000"/>
                </a:solidFill>
                <a:latin typeface="Times New Roman" panose="02020603050405020304" pitchFamily="18" charset="0"/>
                <a:cs typeface="Times New Roman" panose="02020603050405020304" pitchFamily="18" charset="0"/>
              </a:rPr>
              <a:t>What happened in this example? </a:t>
            </a:r>
          </a:p>
          <a:p>
            <a:pPr algn="just"/>
            <a:r>
              <a:rPr lang="en-US" sz="1800" b="0" i="0" u="none" strike="noStrike" baseline="0" dirty="0">
                <a:latin typeface="Times New Roman" panose="02020603050405020304" pitchFamily="18" charset="0"/>
                <a:cs typeface="Times New Roman" panose="02020603050405020304" pitchFamily="18" charset="0"/>
              </a:rPr>
              <a:t>Perhaps when drawing the level-0 DFD, the analyst realized that the system also needed C in order to compute B. A and C were both drawn in the level-0 DFD, but the analyst forgot to update the context diagram.</a:t>
            </a:r>
          </a:p>
          <a:p>
            <a:pPr algn="just"/>
            <a:r>
              <a:rPr lang="en-US" sz="1800" b="0" i="0" u="none" strike="noStrike" baseline="0" dirty="0">
                <a:latin typeface="Times New Roman" panose="02020603050405020304" pitchFamily="18" charset="0"/>
                <a:cs typeface="Times New Roman" panose="02020603050405020304" pitchFamily="18" charset="0"/>
              </a:rPr>
              <a:t>In making corrections, the analyst should also include SOURCE ONE and SOURCE TWO on the context diagram. </a:t>
            </a:r>
          </a:p>
          <a:p>
            <a:pPr algn="just"/>
            <a:r>
              <a:rPr lang="en-US" sz="1800" dirty="0">
                <a:solidFill>
                  <a:srgbClr val="C00000"/>
                </a:solidFill>
                <a:latin typeface="Times New Roman" panose="02020603050405020304" pitchFamily="18" charset="0"/>
                <a:cs typeface="Times New Roman" panose="02020603050405020304" pitchFamily="18" charset="0"/>
              </a:rPr>
              <a:t>We can split a data flow into separate data flows on a lower level diagram. </a:t>
            </a:r>
            <a:r>
              <a:rPr lang="en-US" sz="1800" b="0" i="0" u="none" strike="noStrike" baseline="0" dirty="0">
                <a:solidFill>
                  <a:srgbClr val="C00000"/>
                </a:solidFill>
                <a:latin typeface="Times New Roman" panose="02020603050405020304" pitchFamily="18" charset="0"/>
                <a:cs typeface="Times New Roman" panose="02020603050405020304" pitchFamily="18" charset="0"/>
              </a:rPr>
              <a:t>:</a:t>
            </a:r>
          </a:p>
          <a:p>
            <a:pPr algn="just"/>
            <a:r>
              <a:rPr lang="en-US" sz="1800" b="0" i="0" u="none" strike="noStrike" baseline="0" dirty="0">
                <a:latin typeface="Times New Roman" panose="02020603050405020304" pitchFamily="18" charset="0"/>
                <a:cs typeface="Times New Roman" panose="02020603050405020304" pitchFamily="18" charset="0"/>
              </a:rPr>
              <a:t>A data flow consisting of several sub flows on a level-</a:t>
            </a:r>
            <a:r>
              <a:rPr lang="en-US" sz="1800" b="0" i="1" u="none" strike="noStrike" baseline="0" dirty="0">
                <a:latin typeface="Times New Roman" panose="02020603050405020304" pitchFamily="18" charset="0"/>
                <a:cs typeface="Times New Roman" panose="02020603050405020304" pitchFamily="18" charset="0"/>
              </a:rPr>
              <a:t>n </a:t>
            </a:r>
            <a:r>
              <a:rPr lang="en-US" sz="1800" b="0" i="0" u="none" strike="noStrike" baseline="0" dirty="0">
                <a:latin typeface="Times New Roman" panose="02020603050405020304" pitchFamily="18" charset="0"/>
                <a:cs typeface="Times New Roman" panose="02020603050405020304" pitchFamily="18" charset="0"/>
              </a:rPr>
              <a:t>diagram can be split apart on a level-</a:t>
            </a:r>
            <a:r>
              <a:rPr lang="en-US" sz="1800" b="0" i="1" u="none" strike="noStrike" baseline="0" dirty="0">
                <a:latin typeface="Times New Roman" panose="02020603050405020304" pitchFamily="18" charset="0"/>
                <a:cs typeface="Times New Roman" panose="02020603050405020304" pitchFamily="18" charset="0"/>
              </a:rPr>
              <a:t>n+</a:t>
            </a:r>
            <a:r>
              <a:rPr lang="en-US" sz="1800" b="0" i="0" u="none" strike="noStrike" baseline="0" dirty="0">
                <a:latin typeface="Times New Roman" panose="02020603050405020304" pitchFamily="18" charset="0"/>
                <a:cs typeface="Times New Roman" panose="02020603050405020304" pitchFamily="18" charset="0"/>
              </a:rPr>
              <a:t>1 diagram for a process that accepts this composite data flow as input.</a:t>
            </a:r>
            <a:endParaRPr lang="en-US" sz="1800" dirty="0">
              <a:latin typeface="Times New Roman" panose="02020603050405020304" pitchFamily="18" charset="0"/>
              <a:cs typeface="Times New Roman" panose="02020603050405020304" pitchFamily="18" charset="0"/>
            </a:endParaRPr>
          </a:p>
          <a:p>
            <a:pPr algn="just"/>
            <a:r>
              <a:rPr lang="en-US" sz="1800" b="0" i="0" u="none" strike="noStrike" baseline="0" dirty="0">
                <a:latin typeface="Times New Roman" panose="02020603050405020304" pitchFamily="18" charset="0"/>
                <a:cs typeface="Times New Roman" panose="02020603050405020304" pitchFamily="18" charset="0"/>
              </a:rPr>
              <a:t>For example, consider the partial DFDs from Hoosier Burger illustrated in Figure 6-11.</a:t>
            </a:r>
          </a:p>
          <a:p>
            <a:pPr algn="just"/>
            <a:r>
              <a:rPr lang="en-US" sz="1800" b="0" i="0" u="none" strike="noStrike" baseline="0" dirty="0">
                <a:latin typeface="Times New Roman" panose="02020603050405020304" pitchFamily="18" charset="0"/>
                <a:cs typeface="Times New Roman" panose="02020603050405020304" pitchFamily="18" charset="0"/>
              </a:rPr>
              <a:t> In Figure 6-11A, we see that the payment and coupon always flow together and are input to the process at the same time. </a:t>
            </a:r>
          </a:p>
          <a:p>
            <a:pPr algn="just"/>
            <a:r>
              <a:rPr lang="en-US" sz="1800" b="0" i="0" u="none" strike="noStrike" baseline="0" dirty="0">
                <a:latin typeface="Times New Roman" panose="02020603050405020304" pitchFamily="18" charset="0"/>
                <a:cs typeface="Times New Roman" panose="02020603050405020304" pitchFamily="18" charset="0"/>
              </a:rPr>
              <a:t>In Figure 6-11B, the process is decomposed (sometimes called </a:t>
            </a:r>
            <a:r>
              <a:rPr lang="en-US" sz="1800" b="0" i="1" u="none" strike="noStrike" baseline="0" dirty="0">
                <a:latin typeface="Times New Roman" panose="02020603050405020304" pitchFamily="18" charset="0"/>
                <a:cs typeface="Times New Roman" panose="02020603050405020304" pitchFamily="18" charset="0"/>
              </a:rPr>
              <a:t>exploded </a:t>
            </a:r>
            <a:r>
              <a:rPr lang="en-US" sz="1800" b="0" i="0" u="none" strike="noStrike" baseline="0" dirty="0">
                <a:latin typeface="Times New Roman" panose="02020603050405020304" pitchFamily="18" charset="0"/>
                <a:cs typeface="Times New Roman" panose="02020603050405020304" pitchFamily="18" charset="0"/>
              </a:rPr>
              <a:t>or </a:t>
            </a:r>
            <a:r>
              <a:rPr lang="en-US" sz="1800" b="0" i="1" u="none" strike="noStrike" baseline="0" dirty="0">
                <a:latin typeface="Times New Roman" panose="02020603050405020304" pitchFamily="18" charset="0"/>
                <a:cs typeface="Times New Roman" panose="02020603050405020304" pitchFamily="18" charset="0"/>
              </a:rPr>
              <a:t>nested</a:t>
            </a:r>
            <a:r>
              <a:rPr lang="en-US" sz="1800" b="0" i="0" u="none" strike="noStrike" baseline="0" dirty="0">
                <a:latin typeface="Times New Roman" panose="02020603050405020304" pitchFamily="18" charset="0"/>
                <a:cs typeface="Times New Roman" panose="02020603050405020304" pitchFamily="18" charset="0"/>
              </a:rPr>
              <a:t>) into two subprocesses, and each subprocess receives one of the components of the composite data flow from the higher-level DFD. </a:t>
            </a:r>
          </a:p>
          <a:p>
            <a:pPr algn="just"/>
            <a:r>
              <a:rPr lang="en-US" sz="1800" b="0" i="0" u="none" strike="noStrike" baseline="0" dirty="0">
                <a:latin typeface="Times New Roman" panose="02020603050405020304" pitchFamily="18" charset="0"/>
                <a:cs typeface="Times New Roman" panose="02020603050405020304" pitchFamily="18" charset="0"/>
              </a:rPr>
              <a:t>These diagrams are still balanced because exactly the same data are included in each diagram.</a:t>
            </a:r>
          </a:p>
        </p:txBody>
      </p:sp>
      <p:sp>
        <p:nvSpPr>
          <p:cNvPr id="4" name="Footer Placeholder 3">
            <a:extLst>
              <a:ext uri="{FF2B5EF4-FFF2-40B4-BE49-F238E27FC236}">
                <a16:creationId xmlns:a16="http://schemas.microsoft.com/office/drawing/2014/main" id="{302C81FC-D0A0-406D-A097-146B374EE608}"/>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3513C666-21E9-48BC-8DDB-9589D6EB63D9}"/>
              </a:ext>
            </a:extLst>
          </p:cNvPr>
          <p:cNvSpPr>
            <a:spLocks noGrp="1"/>
          </p:cNvSpPr>
          <p:nvPr>
            <p:ph type="sldNum" sz="quarter" idx="12"/>
          </p:nvPr>
        </p:nvSpPr>
        <p:spPr/>
        <p:txBody>
          <a:bodyPr/>
          <a:lstStyle/>
          <a:p>
            <a:fld id="{F43085E7-DD81-4654-9295-72AD80DBC430}" type="slidenum">
              <a:rPr lang="tr-TR" smtClean="0"/>
              <a:t>55</a:t>
            </a:fld>
            <a:endParaRPr lang="tr-TR"/>
          </a:p>
        </p:txBody>
      </p:sp>
      <p:pic>
        <p:nvPicPr>
          <p:cNvPr id="6" name="Picture 5">
            <a:extLst>
              <a:ext uri="{FF2B5EF4-FFF2-40B4-BE49-F238E27FC236}">
                <a16:creationId xmlns:a16="http://schemas.microsoft.com/office/drawing/2014/main" id="{D482ABE8-E3B9-45A8-A851-77112A581933}"/>
              </a:ext>
            </a:extLst>
          </p:cNvPr>
          <p:cNvPicPr>
            <a:picLocks noChangeAspect="1"/>
          </p:cNvPicPr>
          <p:nvPr/>
        </p:nvPicPr>
        <p:blipFill rotWithShape="1">
          <a:blip r:embed="rId2"/>
          <a:srcRect r="61396"/>
          <a:stretch/>
        </p:blipFill>
        <p:spPr>
          <a:xfrm>
            <a:off x="8358188" y="835968"/>
            <a:ext cx="3567112" cy="3097855"/>
          </a:xfrm>
          <a:prstGeom prst="rect">
            <a:avLst/>
          </a:prstGeom>
        </p:spPr>
      </p:pic>
      <p:pic>
        <p:nvPicPr>
          <p:cNvPr id="7" name="Picture 6">
            <a:extLst>
              <a:ext uri="{FF2B5EF4-FFF2-40B4-BE49-F238E27FC236}">
                <a16:creationId xmlns:a16="http://schemas.microsoft.com/office/drawing/2014/main" id="{CDDDB681-5A2E-4037-86C4-791217225AA2}"/>
              </a:ext>
            </a:extLst>
          </p:cNvPr>
          <p:cNvPicPr>
            <a:picLocks noChangeAspect="1"/>
          </p:cNvPicPr>
          <p:nvPr/>
        </p:nvPicPr>
        <p:blipFill rotWithShape="1">
          <a:blip r:embed="rId2"/>
          <a:srcRect l="38687" r="24979"/>
          <a:stretch/>
        </p:blipFill>
        <p:spPr>
          <a:xfrm>
            <a:off x="8472769" y="2470150"/>
            <a:ext cx="3357281" cy="3097855"/>
          </a:xfrm>
          <a:prstGeom prst="rect">
            <a:avLst/>
          </a:prstGeom>
        </p:spPr>
      </p:pic>
      <p:pic>
        <p:nvPicPr>
          <p:cNvPr id="8" name="Picture 7">
            <a:extLst>
              <a:ext uri="{FF2B5EF4-FFF2-40B4-BE49-F238E27FC236}">
                <a16:creationId xmlns:a16="http://schemas.microsoft.com/office/drawing/2014/main" id="{7E595D36-50E4-4DD6-85CD-05E92D1979D6}"/>
              </a:ext>
            </a:extLst>
          </p:cNvPr>
          <p:cNvPicPr>
            <a:picLocks noChangeAspect="1"/>
          </p:cNvPicPr>
          <p:nvPr/>
        </p:nvPicPr>
        <p:blipFill rotWithShape="1">
          <a:blip r:embed="rId2"/>
          <a:srcRect l="75186" b="67980"/>
          <a:stretch/>
        </p:blipFill>
        <p:spPr>
          <a:xfrm>
            <a:off x="9605963" y="5289406"/>
            <a:ext cx="2224087" cy="962168"/>
          </a:xfrm>
          <a:prstGeom prst="rect">
            <a:avLst/>
          </a:prstGeom>
        </p:spPr>
      </p:pic>
    </p:spTree>
    <p:extLst>
      <p:ext uri="{BB962C8B-B14F-4D97-AF65-F5344CB8AC3E}">
        <p14:creationId xmlns:p14="http://schemas.microsoft.com/office/powerpoint/2010/main" val="38146623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4D870F-63D4-4115-9527-F8232BAB690D}"/>
              </a:ext>
            </a:extLst>
          </p:cNvPr>
          <p:cNvSpPr>
            <a:spLocks noGrp="1"/>
          </p:cNvSpPr>
          <p:nvPr>
            <p:ph idx="1"/>
          </p:nvPr>
        </p:nvSpPr>
        <p:spPr>
          <a:xfrm>
            <a:off x="285750" y="777874"/>
            <a:ext cx="3990975" cy="4670425"/>
          </a:xfrm>
        </p:spPr>
        <p:txBody>
          <a:bodyPr>
            <a:normAutofit/>
          </a:bodyPr>
          <a:lstStyle/>
          <a:p>
            <a:pPr algn="l"/>
            <a:r>
              <a:rPr lang="en-US" sz="1800" b="0" i="0" u="none" strike="noStrike" baseline="0" dirty="0">
                <a:latin typeface="Times New Roman" panose="02020603050405020304" pitchFamily="18" charset="0"/>
                <a:cs typeface="Times New Roman" panose="02020603050405020304" pitchFamily="18" charset="0"/>
              </a:rPr>
              <a:t>The principle of balancing and the goal of keeping a DFD as simple as possible lead to four additional, advanced, rules for drawing DFDs, summarized in Table 6-3. </a:t>
            </a:r>
          </a:p>
          <a:p>
            <a:pPr algn="l"/>
            <a:r>
              <a:rPr lang="en-US" sz="1800" b="0" i="0" u="none" strike="noStrike" baseline="0" dirty="0">
                <a:latin typeface="Times New Roman" panose="02020603050405020304" pitchFamily="18" charset="0"/>
                <a:cs typeface="Times New Roman" panose="02020603050405020304" pitchFamily="18" charset="0"/>
              </a:rPr>
              <a:t>Rule Q covers the situation illustrated in Figure 6-11(split). </a:t>
            </a:r>
          </a:p>
          <a:p>
            <a:pPr algn="l"/>
            <a:r>
              <a:rPr lang="en-US" sz="1800" b="0" i="0" u="none" strike="noStrike" baseline="0" dirty="0">
                <a:latin typeface="Times New Roman" panose="02020603050405020304" pitchFamily="18" charset="0"/>
                <a:cs typeface="Times New Roman" panose="02020603050405020304" pitchFamily="18" charset="0"/>
              </a:rPr>
              <a:t>Rule R covers a conservation principle about process inputs and outputs. </a:t>
            </a:r>
          </a:p>
          <a:p>
            <a:pPr algn="l"/>
            <a:r>
              <a:rPr lang="en-US" sz="1800" b="0" i="0" u="none" strike="noStrike" baseline="0" dirty="0">
                <a:latin typeface="Times New Roman" panose="02020603050405020304" pitchFamily="18" charset="0"/>
                <a:cs typeface="Times New Roman" panose="02020603050405020304" pitchFamily="18" charset="0"/>
              </a:rPr>
              <a:t>Rule S addresses one exception to balancing. </a:t>
            </a:r>
          </a:p>
          <a:p>
            <a:pPr algn="l"/>
            <a:r>
              <a:rPr lang="en-US" sz="1800" b="0" i="0" u="none" strike="noStrike" baseline="0" dirty="0">
                <a:latin typeface="Times New Roman" panose="02020603050405020304" pitchFamily="18" charset="0"/>
                <a:cs typeface="Times New Roman" panose="02020603050405020304" pitchFamily="18" charset="0"/>
              </a:rPr>
              <a:t>Rule T tells you how you can minimize clutter on a DFD.</a:t>
            </a:r>
            <a:endParaRPr lang="tr-TR" sz="1800" dirty="0">
              <a:latin typeface="Times New Roman" panose="02020603050405020304" pitchFamily="18" charset="0"/>
              <a:cs typeface="Times New Roman" panose="02020603050405020304" pitchFamily="18" charset="0"/>
            </a:endParaRPr>
          </a:p>
          <a:p>
            <a:endParaRPr lang="tr-TR"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5D42E236-2D71-4C12-9535-6922D558D722}"/>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65FF8F55-7823-4CAA-A1B8-BC9D45CF11AF}"/>
              </a:ext>
            </a:extLst>
          </p:cNvPr>
          <p:cNvSpPr>
            <a:spLocks noGrp="1"/>
          </p:cNvSpPr>
          <p:nvPr>
            <p:ph type="sldNum" sz="quarter" idx="12"/>
          </p:nvPr>
        </p:nvSpPr>
        <p:spPr/>
        <p:txBody>
          <a:bodyPr/>
          <a:lstStyle/>
          <a:p>
            <a:fld id="{F43085E7-DD81-4654-9295-72AD80DBC430}" type="slidenum">
              <a:rPr lang="tr-TR" smtClean="0"/>
              <a:t>56</a:t>
            </a:fld>
            <a:endParaRPr lang="tr-TR"/>
          </a:p>
        </p:txBody>
      </p:sp>
      <p:pic>
        <p:nvPicPr>
          <p:cNvPr id="6" name="Picture 5">
            <a:extLst>
              <a:ext uri="{FF2B5EF4-FFF2-40B4-BE49-F238E27FC236}">
                <a16:creationId xmlns:a16="http://schemas.microsoft.com/office/drawing/2014/main" id="{4E8E6167-C861-401F-A954-13BE1B1814BC}"/>
              </a:ext>
            </a:extLst>
          </p:cNvPr>
          <p:cNvPicPr>
            <a:picLocks noChangeAspect="1"/>
          </p:cNvPicPr>
          <p:nvPr/>
        </p:nvPicPr>
        <p:blipFill>
          <a:blip r:embed="rId2"/>
          <a:stretch>
            <a:fillRect/>
          </a:stretch>
        </p:blipFill>
        <p:spPr>
          <a:xfrm>
            <a:off x="4394059" y="475456"/>
            <a:ext cx="7518682" cy="5267325"/>
          </a:xfrm>
          <a:prstGeom prst="rect">
            <a:avLst/>
          </a:prstGeom>
        </p:spPr>
      </p:pic>
      <p:pic>
        <p:nvPicPr>
          <p:cNvPr id="7" name="Picture 6">
            <a:extLst>
              <a:ext uri="{FF2B5EF4-FFF2-40B4-BE49-F238E27FC236}">
                <a16:creationId xmlns:a16="http://schemas.microsoft.com/office/drawing/2014/main" id="{6B3C3385-60FA-48F8-A3E0-CB126088A4ED}"/>
              </a:ext>
            </a:extLst>
          </p:cNvPr>
          <p:cNvPicPr>
            <a:picLocks noChangeAspect="1"/>
          </p:cNvPicPr>
          <p:nvPr/>
        </p:nvPicPr>
        <p:blipFill>
          <a:blip r:embed="rId3"/>
          <a:stretch>
            <a:fillRect/>
          </a:stretch>
        </p:blipFill>
        <p:spPr>
          <a:xfrm>
            <a:off x="2537343" y="4549743"/>
            <a:ext cx="1276350" cy="1266825"/>
          </a:xfrm>
          <a:prstGeom prst="rect">
            <a:avLst/>
          </a:prstGeom>
        </p:spPr>
      </p:pic>
    </p:spTree>
    <p:extLst>
      <p:ext uri="{BB962C8B-B14F-4D97-AF65-F5344CB8AC3E}">
        <p14:creationId xmlns:p14="http://schemas.microsoft.com/office/powerpoint/2010/main" val="30158813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E63C3E-7CFD-49E5-BAED-593BE803F445}"/>
              </a:ext>
            </a:extLst>
          </p:cNvPr>
          <p:cNvSpPr>
            <a:spLocks noGrp="1"/>
          </p:cNvSpPr>
          <p:nvPr>
            <p:ph idx="1"/>
          </p:nvPr>
        </p:nvSpPr>
        <p:spPr>
          <a:xfrm>
            <a:off x="838200" y="520864"/>
            <a:ext cx="10515600" cy="5841297"/>
          </a:xfrm>
        </p:spPr>
        <p:txBody>
          <a:bodyPr>
            <a:normAutofit lnSpcReduction="10000"/>
          </a:bodyPr>
          <a:lstStyle/>
          <a:p>
            <a:pPr marL="0" indent="0" algn="just">
              <a:buNone/>
            </a:pPr>
            <a:r>
              <a:rPr lang="en-US" sz="2000" b="1" dirty="0">
                <a:solidFill>
                  <a:srgbClr val="C00000"/>
                </a:solidFill>
                <a:latin typeface="Times New Roman" panose="02020603050405020304" pitchFamily="18" charset="0"/>
                <a:cs typeface="Times New Roman" panose="02020603050405020304" pitchFamily="18" charset="0"/>
              </a:rPr>
              <a:t>1- </a:t>
            </a:r>
            <a:r>
              <a:rPr lang="en-US" sz="2000" b="1" u="none" strike="noStrike" baseline="0" dirty="0">
                <a:solidFill>
                  <a:srgbClr val="C00000"/>
                </a:solidFill>
                <a:latin typeface="Times New Roman" panose="02020603050405020304" pitchFamily="18" charset="0"/>
                <a:cs typeface="Times New Roman" panose="02020603050405020304" pitchFamily="18" charset="0"/>
              </a:rPr>
              <a:t>Completeness </a:t>
            </a:r>
          </a:p>
          <a:p>
            <a:pPr algn="just">
              <a:buFont typeface="Wingdings" panose="05000000000000000000" pitchFamily="2" charset="2"/>
              <a:buChar char="Ø"/>
            </a:pPr>
            <a:r>
              <a:rPr lang="en-US" sz="1800" u="none" strike="noStrike" baseline="0" dirty="0">
                <a:latin typeface="Times New Roman" panose="02020603050405020304" pitchFamily="18" charset="0"/>
                <a:cs typeface="Times New Roman" panose="02020603050405020304" pitchFamily="18" charset="0"/>
              </a:rPr>
              <a:t>The concept of DFD completeness refers to whether your DFDs include all of the components necessary for the system you are modeling.</a:t>
            </a:r>
          </a:p>
          <a:p>
            <a:pPr algn="just">
              <a:buFont typeface="Wingdings" panose="05000000000000000000" pitchFamily="2" charset="2"/>
              <a:buChar char="Ø"/>
            </a:pPr>
            <a:r>
              <a:rPr lang="en-US" sz="1800" u="none" strike="noStrike" baseline="0" dirty="0">
                <a:latin typeface="Times New Roman" panose="02020603050405020304" pitchFamily="18" charset="0"/>
                <a:cs typeface="Times New Roman" panose="02020603050405020304" pitchFamily="18" charset="0"/>
              </a:rPr>
              <a:t>If your DFD contains data flows that do not lead anywhere, or data stores, processes, or external entities that are not connected to anything else, your DFD is not complete. </a:t>
            </a:r>
          </a:p>
          <a:p>
            <a:pPr algn="just">
              <a:buFont typeface="Wingdings" panose="05000000000000000000" pitchFamily="2" charset="2"/>
              <a:buChar char="Ø"/>
            </a:pPr>
            <a:r>
              <a:rPr lang="en-US" sz="1800" u="none" strike="noStrike" baseline="0" dirty="0">
                <a:latin typeface="Times New Roman" panose="02020603050405020304" pitchFamily="18" charset="0"/>
                <a:cs typeface="Times New Roman" panose="02020603050405020304" pitchFamily="18" charset="0"/>
              </a:rPr>
              <a:t>Most CASE tools have built-in facilities to help find incompleteness in your DFDs. </a:t>
            </a:r>
          </a:p>
          <a:p>
            <a:pPr algn="just">
              <a:buFont typeface="Wingdings" panose="05000000000000000000" pitchFamily="2" charset="2"/>
              <a:buChar char="Ø"/>
            </a:pPr>
            <a:r>
              <a:rPr lang="en-US" sz="1800" u="none" strike="noStrike" baseline="0" dirty="0">
                <a:latin typeface="Times New Roman" panose="02020603050405020304" pitchFamily="18" charset="0"/>
                <a:cs typeface="Times New Roman" panose="02020603050405020304" pitchFamily="18" charset="0"/>
              </a:rPr>
              <a:t>When you draw many DFDs for a system, it is not</a:t>
            </a:r>
            <a:r>
              <a:rPr lang="en-US" sz="1800" dirty="0">
                <a:latin typeface="Times New Roman" panose="02020603050405020304" pitchFamily="18" charset="0"/>
                <a:cs typeface="Times New Roman" panose="02020603050405020304" pitchFamily="18" charset="0"/>
              </a:rPr>
              <a:t> </a:t>
            </a:r>
            <a:r>
              <a:rPr lang="en-US" sz="1800" u="none" strike="noStrike" baseline="0" dirty="0">
                <a:latin typeface="Times New Roman" panose="02020603050405020304" pitchFamily="18" charset="0"/>
                <a:cs typeface="Times New Roman" panose="02020603050405020304" pitchFamily="18" charset="0"/>
              </a:rPr>
              <a:t>uncommon to make errors; either CASE-tool analysis functions or walkthroughs with other analysts can help you identify such problems.</a:t>
            </a:r>
          </a:p>
          <a:p>
            <a:pPr algn="just">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E</a:t>
            </a:r>
            <a:r>
              <a:rPr lang="tr-TR" sz="1800" b="0" i="0" u="none" strike="noStrike" baseline="0" dirty="0">
                <a:latin typeface="Times New Roman" panose="02020603050405020304" pitchFamily="18" charset="0"/>
                <a:cs typeface="Times New Roman" panose="02020603050405020304" pitchFamily="18" charset="0"/>
              </a:rPr>
              <a:t>ach of the components</a:t>
            </a:r>
            <a:r>
              <a:rPr lang="en-US" sz="1800" b="0" i="0" u="none" strike="noStrike" baseline="0" dirty="0">
                <a:latin typeface="Times New Roman" panose="02020603050405020304" pitchFamily="18" charset="0"/>
                <a:cs typeface="Times New Roman" panose="02020603050405020304" pitchFamily="18" charset="0"/>
              </a:rPr>
              <a:t> must be fully described in the project dictionary. </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A data-flow repository </a:t>
            </a:r>
            <a:r>
              <a:rPr lang="tr-TR" sz="1800" b="0" i="0" u="none" strike="noStrike" baseline="0" dirty="0">
                <a:latin typeface="Times New Roman" panose="02020603050405020304" pitchFamily="18" charset="0"/>
                <a:cs typeface="Times New Roman" panose="02020603050405020304" pitchFamily="18" charset="0"/>
              </a:rPr>
              <a:t>entry includes:</a:t>
            </a:r>
            <a:endParaRPr lang="en-US" sz="1800" b="0" i="0" u="none" strike="noStrike" baseline="0" dirty="0">
              <a:latin typeface="Times New Roman" panose="02020603050405020304" pitchFamily="18" charset="0"/>
              <a:cs typeface="Times New Roman" panose="02020603050405020304" pitchFamily="18" charset="0"/>
            </a:endParaRPr>
          </a:p>
          <a:p>
            <a:pPr marL="342900" indent="-342900" algn="just">
              <a:buFont typeface="+mj-lt"/>
              <a:buAutoNum type="alphaLcPeriod"/>
            </a:pPr>
            <a:r>
              <a:rPr lang="en-US" sz="1800" b="0" i="0" u="none" strike="noStrike" baseline="0" dirty="0">
                <a:latin typeface="Times New Roman" panose="02020603050405020304" pitchFamily="18" charset="0"/>
                <a:cs typeface="Times New Roman" panose="02020603050405020304" pitchFamily="18" charset="0"/>
              </a:rPr>
              <a:t>The label or name for the data flow as entered on DFDs</a:t>
            </a:r>
          </a:p>
          <a:p>
            <a:pPr marL="342900" indent="-342900" algn="just">
              <a:buFont typeface="+mj-lt"/>
              <a:buAutoNum type="alphaLcPeriod"/>
            </a:pPr>
            <a:r>
              <a:rPr lang="en-US" sz="1800" b="0" i="0" u="none" strike="noStrike" baseline="0" dirty="0">
                <a:latin typeface="Times New Roman" panose="02020603050405020304" pitchFamily="18" charset="0"/>
                <a:cs typeface="Times New Roman" panose="02020603050405020304" pitchFamily="18" charset="0"/>
              </a:rPr>
              <a:t> A short description defining the data flow</a:t>
            </a:r>
          </a:p>
          <a:p>
            <a:pPr marL="342900" indent="-342900" algn="just">
              <a:buFont typeface="+mj-lt"/>
              <a:buAutoNum type="alphaLcPeriod"/>
            </a:pPr>
            <a:r>
              <a:rPr lang="en-US" sz="1800" b="0" i="0" u="none" strike="noStrike" baseline="0" dirty="0">
                <a:latin typeface="Times New Roman" panose="02020603050405020304" pitchFamily="18" charset="0"/>
                <a:cs typeface="Times New Roman" panose="02020603050405020304" pitchFamily="18" charset="0"/>
              </a:rPr>
              <a:t> A list of other repository objects grouped into categories by type </a:t>
            </a:r>
            <a:r>
              <a:rPr lang="tr-TR" sz="1800" b="0" i="0" u="none" strike="noStrike" baseline="0" dirty="0">
                <a:latin typeface="Times New Roman" panose="02020603050405020304" pitchFamily="18" charset="0"/>
                <a:cs typeface="Times New Roman" panose="02020603050405020304" pitchFamily="18" charset="0"/>
              </a:rPr>
              <a:t>of object</a:t>
            </a:r>
          </a:p>
          <a:p>
            <a:pPr marL="342900" indent="-342900" algn="just">
              <a:buFont typeface="+mj-lt"/>
              <a:buAutoNum type="alphaLcPeriod"/>
            </a:pPr>
            <a:r>
              <a:rPr lang="en-US" sz="1800" b="0" i="0" u="none" strike="noStrike" baseline="0" dirty="0">
                <a:latin typeface="Times New Roman" panose="02020603050405020304" pitchFamily="18" charset="0"/>
                <a:cs typeface="Times New Roman" panose="02020603050405020304" pitchFamily="18" charset="0"/>
              </a:rPr>
              <a:t> The composition or list of data elements contained in the data flow</a:t>
            </a:r>
          </a:p>
          <a:p>
            <a:pPr marL="342900" indent="-342900" algn="just">
              <a:buFont typeface="+mj-lt"/>
              <a:buAutoNum type="alphaLcPeriod"/>
            </a:pPr>
            <a:r>
              <a:rPr lang="en-US" sz="1800" b="0" i="0" u="none" strike="noStrike" baseline="0" dirty="0">
                <a:latin typeface="Times New Roman" panose="02020603050405020304" pitchFamily="18" charset="0"/>
                <a:cs typeface="Times New Roman" panose="02020603050405020304" pitchFamily="18" charset="0"/>
              </a:rPr>
              <a:t> Notes supplementing the limited space for the description that go beyond defining the data flow to explaining the context and nature </a:t>
            </a:r>
            <a:r>
              <a:rPr lang="tr-TR" sz="1800" b="0" i="0" u="none" strike="noStrike" baseline="0" dirty="0">
                <a:latin typeface="Times New Roman" panose="02020603050405020304" pitchFamily="18" charset="0"/>
                <a:cs typeface="Times New Roman" panose="02020603050405020304" pitchFamily="18" charset="0"/>
              </a:rPr>
              <a:t>of this repository object</a:t>
            </a:r>
          </a:p>
          <a:p>
            <a:pPr marL="342900" indent="-342900" algn="just">
              <a:buFont typeface="+mj-lt"/>
              <a:buAutoNum type="alphaLcPeriod"/>
            </a:pPr>
            <a:r>
              <a:rPr lang="en-US" sz="1800" b="0" i="0" u="none" strike="noStrike" baseline="0" dirty="0">
                <a:latin typeface="Times New Roman" panose="02020603050405020304" pitchFamily="18" charset="0"/>
                <a:cs typeface="Times New Roman" panose="02020603050405020304" pitchFamily="18" charset="0"/>
              </a:rPr>
              <a:t> A list of locations (the names of the DFDs) on which this data flow appears and the names of the sources and destinations for the data flow on each of these DFDs</a:t>
            </a:r>
            <a:endParaRPr lang="tr-TR" sz="1800" dirty="0">
              <a:latin typeface="Times New Roman" panose="02020603050405020304" pitchFamily="18" charset="0"/>
              <a:cs typeface="Times New Roman" panose="02020603050405020304" pitchFamily="18" charset="0"/>
            </a:endParaRPr>
          </a:p>
          <a:p>
            <a:pPr marL="0" indent="0" algn="just">
              <a:buNone/>
            </a:pPr>
            <a:endParaRPr lang="en-US" sz="1800" b="0" i="0" u="none" strike="noStrike" baseline="0" dirty="0">
              <a:latin typeface="Times New Roman" panose="02020603050405020304" pitchFamily="18" charset="0"/>
              <a:cs typeface="Times New Roman" panose="02020603050405020304" pitchFamily="18" charset="0"/>
            </a:endParaRPr>
          </a:p>
          <a:p>
            <a:pPr marL="0" indent="0" algn="just">
              <a:buNone/>
            </a:pPr>
            <a:endParaRPr lang="tr-TR" sz="1800" dirty="0">
              <a:latin typeface="Times New Roman" panose="02020603050405020304" pitchFamily="18" charset="0"/>
              <a:cs typeface="Times New Roman" panose="02020603050405020304" pitchFamily="18" charset="0"/>
            </a:endParaRPr>
          </a:p>
          <a:p>
            <a:pPr marL="0" indent="0" algn="just">
              <a:buNone/>
            </a:pPr>
            <a:endParaRPr lang="tr-TR"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2433784A-1C01-48E3-88E0-41136561374C}"/>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1D856C0A-4883-4C38-B486-6A1202F8303C}"/>
              </a:ext>
            </a:extLst>
          </p:cNvPr>
          <p:cNvSpPr>
            <a:spLocks noGrp="1"/>
          </p:cNvSpPr>
          <p:nvPr>
            <p:ph type="sldNum" sz="quarter" idx="12"/>
          </p:nvPr>
        </p:nvSpPr>
        <p:spPr/>
        <p:txBody>
          <a:bodyPr/>
          <a:lstStyle/>
          <a:p>
            <a:fld id="{F43085E7-DD81-4654-9295-72AD80DBC430}" type="slidenum">
              <a:rPr lang="tr-TR" smtClean="0"/>
              <a:t>57</a:t>
            </a:fld>
            <a:endParaRPr lang="tr-TR"/>
          </a:p>
        </p:txBody>
      </p:sp>
      <p:sp>
        <p:nvSpPr>
          <p:cNvPr id="6" name="Title 1">
            <a:extLst>
              <a:ext uri="{FF2B5EF4-FFF2-40B4-BE49-F238E27FC236}">
                <a16:creationId xmlns:a16="http://schemas.microsoft.com/office/drawing/2014/main" id="{B0A4474B-2913-4B45-BC41-020F18B5971C}"/>
              </a:ext>
            </a:extLst>
          </p:cNvPr>
          <p:cNvSpPr txBox="1">
            <a:spLocks/>
          </p:cNvSpPr>
          <p:nvPr/>
        </p:nvSpPr>
        <p:spPr>
          <a:xfrm>
            <a:off x="838200" y="136525"/>
            <a:ext cx="10515600" cy="6534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Guidelines for Drawing DFDs</a:t>
            </a:r>
          </a:p>
        </p:txBody>
      </p:sp>
    </p:spTree>
    <p:extLst>
      <p:ext uri="{BB962C8B-B14F-4D97-AF65-F5344CB8AC3E}">
        <p14:creationId xmlns:p14="http://schemas.microsoft.com/office/powerpoint/2010/main" val="172923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81943E-E7EF-40AB-B175-43016CC55B59}"/>
              </a:ext>
            </a:extLst>
          </p:cNvPr>
          <p:cNvSpPr>
            <a:spLocks noGrp="1"/>
          </p:cNvSpPr>
          <p:nvPr>
            <p:ph idx="1"/>
          </p:nvPr>
        </p:nvSpPr>
        <p:spPr>
          <a:xfrm>
            <a:off x="578734" y="405114"/>
            <a:ext cx="10775066" cy="5771849"/>
          </a:xfrm>
        </p:spPr>
        <p:txBody>
          <a:bodyPr>
            <a:normAutofit/>
          </a:bodyPr>
          <a:lstStyle/>
          <a:p>
            <a:pPr marL="0" indent="0" algn="just">
              <a:buNone/>
            </a:pPr>
            <a:r>
              <a:rPr lang="en-US" sz="2000" b="1" dirty="0">
                <a:solidFill>
                  <a:srgbClr val="C00000"/>
                </a:solidFill>
                <a:latin typeface="Times New Roman" panose="02020603050405020304" pitchFamily="18" charset="0"/>
                <a:cs typeface="Times New Roman" panose="02020603050405020304" pitchFamily="18" charset="0"/>
              </a:rPr>
              <a:t>2 - Consistency</a:t>
            </a:r>
            <a:r>
              <a:rPr lang="en-US" sz="1800" u="none" strike="noStrike" baseline="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n-US" sz="1800" u="none" strike="noStrike" baseline="0" dirty="0">
                <a:latin typeface="Times New Roman" panose="02020603050405020304" pitchFamily="18" charset="0"/>
                <a:cs typeface="Times New Roman" panose="02020603050405020304" pitchFamily="18" charset="0"/>
              </a:rPr>
              <a:t>The concept of DFD consistency refers to whether the depiction of the system shown at one level of a DFD is compatible with the depictions of the system shown at other levels. </a:t>
            </a:r>
          </a:p>
          <a:p>
            <a:pPr algn="just">
              <a:buFont typeface="Wingdings" panose="05000000000000000000" pitchFamily="2" charset="2"/>
              <a:buChar char="Ø"/>
            </a:pPr>
            <a:r>
              <a:rPr lang="en-US" sz="1800" u="none" strike="noStrike" baseline="0" dirty="0">
                <a:latin typeface="Times New Roman" panose="02020603050405020304" pitchFamily="18" charset="0"/>
                <a:cs typeface="Times New Roman" panose="02020603050405020304" pitchFamily="18" charset="0"/>
              </a:rPr>
              <a:t>A gross violation of consistency would be a level-1 diagram with no level-0 diagram.</a:t>
            </a:r>
          </a:p>
          <a:p>
            <a:pPr algn="just">
              <a:buFont typeface="Wingdings" panose="05000000000000000000" pitchFamily="2" charset="2"/>
              <a:buChar char="Ø"/>
            </a:pPr>
            <a:r>
              <a:rPr lang="en-US" sz="1800" u="none" strike="noStrike" baseline="0" dirty="0">
                <a:latin typeface="Times New Roman" panose="02020603050405020304" pitchFamily="18" charset="0"/>
                <a:cs typeface="Times New Roman" panose="02020603050405020304" pitchFamily="18" charset="0"/>
              </a:rPr>
              <a:t>Another example of inconsistency would be a data flow that appears on a higher-level DFD but not on lower levels (a violation of balancing). </a:t>
            </a:r>
          </a:p>
          <a:p>
            <a:pPr algn="just">
              <a:buFont typeface="Wingdings" panose="05000000000000000000" pitchFamily="2" charset="2"/>
              <a:buChar char="Ø"/>
            </a:pPr>
            <a:r>
              <a:rPr lang="en-US" sz="1800" u="none" strike="noStrike" baseline="0" dirty="0">
                <a:latin typeface="Times New Roman" panose="02020603050405020304" pitchFamily="18" charset="0"/>
                <a:cs typeface="Times New Roman" panose="02020603050405020304" pitchFamily="18" charset="0"/>
              </a:rPr>
              <a:t>another example is a data flow attached to one object on a lower-level diagram but attached to another object at a higher level. For example, a data flow named Payment, which serves as input to Process 1 on a level-0 DFD, appears as input to Process 2.1 on a </a:t>
            </a:r>
            <a:r>
              <a:rPr lang="tr-TR" sz="1800" u="none" strike="noStrike" baseline="0" dirty="0">
                <a:latin typeface="Times New Roman" panose="02020603050405020304" pitchFamily="18" charset="0"/>
                <a:cs typeface="Times New Roman" panose="02020603050405020304" pitchFamily="18" charset="0"/>
              </a:rPr>
              <a:t>level-1 diagram for Process 2.</a:t>
            </a:r>
          </a:p>
          <a:p>
            <a:pPr algn="just">
              <a:buFont typeface="Wingdings" panose="05000000000000000000" pitchFamily="2" charset="2"/>
              <a:buChar char="Ø"/>
            </a:pPr>
            <a:r>
              <a:rPr lang="en-US" sz="1800" u="none" strike="noStrike" baseline="0" dirty="0">
                <a:latin typeface="Times New Roman" panose="02020603050405020304" pitchFamily="18" charset="0"/>
                <a:cs typeface="Times New Roman" panose="02020603050405020304" pitchFamily="18" charset="0"/>
              </a:rPr>
              <a:t>You can use the analysis facilities of CASE tools to detect such inconsistencies across nested (or decomposed) data-flow diagrams. </a:t>
            </a:r>
          </a:p>
          <a:p>
            <a:pPr algn="just">
              <a:buFont typeface="Wingdings" panose="05000000000000000000" pitchFamily="2" charset="2"/>
              <a:buChar char="Ø"/>
            </a:pPr>
            <a:r>
              <a:rPr lang="en-US" sz="1800" u="none" strike="noStrike" baseline="0" dirty="0">
                <a:latin typeface="Times New Roman" panose="02020603050405020304" pitchFamily="18" charset="0"/>
                <a:cs typeface="Times New Roman" panose="02020603050405020304" pitchFamily="18" charset="0"/>
              </a:rPr>
              <a:t>For example, to avoid making DFD consistency errors when you draw a DFD using a CASE tool, most tools will automatically place the inflows and outflows of a process on the DFD you create when you inform the tool to decompose that process. </a:t>
            </a:r>
          </a:p>
          <a:p>
            <a:pPr algn="just">
              <a:buFont typeface="Wingdings" panose="05000000000000000000" pitchFamily="2" charset="2"/>
              <a:buChar char="Ø"/>
            </a:pPr>
            <a:r>
              <a:rPr lang="en-US" sz="1800" u="none" strike="noStrike" baseline="0" dirty="0">
                <a:latin typeface="Times New Roman" panose="02020603050405020304" pitchFamily="18" charset="0"/>
                <a:cs typeface="Times New Roman" panose="02020603050405020304" pitchFamily="18" charset="0"/>
              </a:rPr>
              <a:t>In manipulating the lower-level diagram, you could accidentally delete or change a data flow, which would cause the diagrams to be out of balance; thus, a consistency check facility with a CASE tool is quite helpful.</a:t>
            </a:r>
            <a:endParaRPr lang="tr-TR"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05C75B29-1F95-44D5-B4D4-F790B5715D0F}"/>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61AA808F-07BA-4CD2-8370-2922EE50F9EE}"/>
              </a:ext>
            </a:extLst>
          </p:cNvPr>
          <p:cNvSpPr>
            <a:spLocks noGrp="1"/>
          </p:cNvSpPr>
          <p:nvPr>
            <p:ph type="sldNum" sz="quarter" idx="12"/>
          </p:nvPr>
        </p:nvSpPr>
        <p:spPr/>
        <p:txBody>
          <a:bodyPr/>
          <a:lstStyle/>
          <a:p>
            <a:fld id="{F43085E7-DD81-4654-9295-72AD80DBC430}" type="slidenum">
              <a:rPr lang="tr-TR" smtClean="0"/>
              <a:t>58</a:t>
            </a:fld>
            <a:endParaRPr lang="tr-TR"/>
          </a:p>
        </p:txBody>
      </p:sp>
    </p:spTree>
    <p:extLst>
      <p:ext uri="{BB962C8B-B14F-4D97-AF65-F5344CB8AC3E}">
        <p14:creationId xmlns:p14="http://schemas.microsoft.com/office/powerpoint/2010/main" val="32452943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CD96FB-2CF8-431F-BD3B-6149283AA6C3}"/>
              </a:ext>
            </a:extLst>
          </p:cNvPr>
          <p:cNvSpPr>
            <a:spLocks noGrp="1"/>
          </p:cNvSpPr>
          <p:nvPr>
            <p:ph idx="1"/>
          </p:nvPr>
        </p:nvSpPr>
        <p:spPr>
          <a:xfrm>
            <a:off x="838200" y="381965"/>
            <a:ext cx="10515600" cy="5794998"/>
          </a:xfrm>
        </p:spPr>
        <p:txBody>
          <a:bodyPr>
            <a:normAutofit/>
          </a:bodyPr>
          <a:lstStyle/>
          <a:p>
            <a:pPr marL="0" indent="0" algn="just">
              <a:buNone/>
            </a:pPr>
            <a:r>
              <a:rPr lang="en-US" sz="2000" b="1" dirty="0">
                <a:solidFill>
                  <a:srgbClr val="C00000"/>
                </a:solidFill>
                <a:latin typeface="Times New Roman" panose="02020603050405020304" pitchFamily="18" charset="0"/>
                <a:cs typeface="Times New Roman" panose="02020603050405020304" pitchFamily="18" charset="0"/>
              </a:rPr>
              <a:t>3 - Timing </a:t>
            </a:r>
          </a:p>
          <a:p>
            <a:pPr algn="just">
              <a:buFont typeface="Wingdings" panose="05000000000000000000" pitchFamily="2" charset="2"/>
              <a:buChar char="Ø"/>
            </a:pPr>
            <a:r>
              <a:rPr lang="en-US" sz="1800" b="0" u="none" strike="noStrike" baseline="0" dirty="0">
                <a:latin typeface="Times New Roman" panose="02020603050405020304" pitchFamily="18" charset="0"/>
                <a:cs typeface="Times New Roman" panose="02020603050405020304" pitchFamily="18" charset="0"/>
              </a:rPr>
              <a:t>A given DFD provides no indication of whether a data flow occurs constantly in real time, once per week, or once per year. No indication of when a system would run is given either.</a:t>
            </a:r>
          </a:p>
          <a:p>
            <a:pPr algn="just">
              <a:buFont typeface="Wingdings" panose="05000000000000000000" pitchFamily="2" charset="2"/>
              <a:buChar char="Ø"/>
            </a:pPr>
            <a:r>
              <a:rPr lang="en-US" sz="1800" b="0" u="none" strike="noStrike" baseline="0" dirty="0">
                <a:latin typeface="Times New Roman" panose="02020603050405020304" pitchFamily="18" charset="0"/>
                <a:cs typeface="Times New Roman" panose="02020603050405020304" pitchFamily="18" charset="0"/>
              </a:rPr>
              <a:t>For example, many large transaction-based systems may run several large, computing-intensive jobs in batch mode at night, when demands on the computer system are lighter. A DFD has no way of indicating such overnight batch processing. </a:t>
            </a:r>
          </a:p>
          <a:p>
            <a:pPr algn="just">
              <a:buFont typeface="Wingdings" panose="05000000000000000000" pitchFamily="2" charset="2"/>
              <a:buChar char="Ø"/>
            </a:pPr>
            <a:r>
              <a:rPr lang="en-US" sz="1800" b="0" u="none" strike="noStrike" baseline="0" dirty="0">
                <a:latin typeface="Times New Roman" panose="02020603050405020304" pitchFamily="18" charset="0"/>
                <a:cs typeface="Times New Roman" panose="02020603050405020304" pitchFamily="18" charset="0"/>
              </a:rPr>
              <a:t>When you draw DFDs, then, draw them as if the system you are modeling has never started and will never stop.</a:t>
            </a:r>
          </a:p>
          <a:p>
            <a:pPr marL="0" indent="0" algn="just">
              <a:buNone/>
            </a:pPr>
            <a:r>
              <a:rPr lang="en-US" sz="2000" b="1" dirty="0">
                <a:solidFill>
                  <a:srgbClr val="C00000"/>
                </a:solidFill>
                <a:latin typeface="Times New Roman" panose="02020603050405020304" pitchFamily="18" charset="0"/>
                <a:cs typeface="Times New Roman" panose="02020603050405020304" pitchFamily="18" charset="0"/>
              </a:rPr>
              <a:t>4 - Iterative Development </a:t>
            </a:r>
          </a:p>
          <a:p>
            <a:pPr algn="just">
              <a:buFont typeface="Wingdings" panose="05000000000000000000" pitchFamily="2" charset="2"/>
              <a:buChar char="Ø"/>
            </a:pPr>
            <a:r>
              <a:rPr lang="en-US" sz="1800" b="0" u="none" strike="noStrike" baseline="0" dirty="0">
                <a:latin typeface="Times New Roman" panose="02020603050405020304" pitchFamily="18" charset="0"/>
                <a:cs typeface="Times New Roman" panose="02020603050405020304" pitchFamily="18" charset="0"/>
              </a:rPr>
              <a:t>The first DFD you draw will rarely perfectly capture the system you are modeling. </a:t>
            </a:r>
          </a:p>
          <a:p>
            <a:pPr algn="just">
              <a:buFont typeface="Wingdings" panose="05000000000000000000" pitchFamily="2" charset="2"/>
              <a:buChar char="Ø"/>
            </a:pPr>
            <a:r>
              <a:rPr lang="en-US" sz="1800" b="0" u="none" strike="noStrike" baseline="0" dirty="0">
                <a:latin typeface="Times New Roman" panose="02020603050405020304" pitchFamily="18" charset="0"/>
                <a:cs typeface="Times New Roman" panose="02020603050405020304" pitchFamily="18" charset="0"/>
              </a:rPr>
              <a:t>You should count on drawing the same diagram over and over again, in an iterative fashion. </a:t>
            </a:r>
          </a:p>
          <a:p>
            <a:pPr algn="just">
              <a:buFont typeface="Wingdings" panose="05000000000000000000" pitchFamily="2" charset="2"/>
              <a:buChar char="Ø"/>
            </a:pPr>
            <a:r>
              <a:rPr lang="en-US" sz="1800" b="0" u="none" strike="noStrike" baseline="0" dirty="0">
                <a:latin typeface="Times New Roman" panose="02020603050405020304" pitchFamily="18" charset="0"/>
                <a:cs typeface="Times New Roman" panose="02020603050405020304" pitchFamily="18" charset="0"/>
              </a:rPr>
              <a:t>With each attempt, you will come closer to a good approximation of the system or aspect of the system you are modeling. </a:t>
            </a:r>
          </a:p>
          <a:p>
            <a:pPr algn="just">
              <a:buFont typeface="Wingdings" panose="05000000000000000000" pitchFamily="2" charset="2"/>
              <a:buChar char="Ø"/>
            </a:pPr>
            <a:r>
              <a:rPr lang="en-US" sz="1800" b="0" u="none" strike="noStrike" baseline="0" dirty="0">
                <a:latin typeface="Times New Roman" panose="02020603050405020304" pitchFamily="18" charset="0"/>
                <a:cs typeface="Times New Roman" panose="02020603050405020304" pitchFamily="18" charset="0"/>
              </a:rPr>
              <a:t>Iterative DFD development recognizes that requirements determination and requirements structuring are interacting, not sequential, subphases of the analysis phase of the SDLC. </a:t>
            </a:r>
          </a:p>
          <a:p>
            <a:pPr algn="just">
              <a:buFont typeface="Wingdings" panose="05000000000000000000" pitchFamily="2" charset="2"/>
              <a:buChar char="Ø"/>
            </a:pPr>
            <a:r>
              <a:rPr lang="en-US" sz="1800" b="0" u="none" strike="noStrike" baseline="0" dirty="0">
                <a:latin typeface="Times New Roman" panose="02020603050405020304" pitchFamily="18" charset="0"/>
                <a:cs typeface="Times New Roman" panose="02020603050405020304" pitchFamily="18" charset="0"/>
              </a:rPr>
              <a:t>One rule of thumb is that it should take you about three revisions for each DFD you draw. </a:t>
            </a:r>
          </a:p>
          <a:p>
            <a:pPr algn="just">
              <a:buFont typeface="Wingdings" panose="05000000000000000000" pitchFamily="2" charset="2"/>
              <a:buChar char="Ø"/>
            </a:pPr>
            <a:r>
              <a:rPr lang="en-US" sz="1800" b="0" u="none" strike="noStrike" baseline="0" dirty="0">
                <a:latin typeface="Times New Roman" panose="02020603050405020304" pitchFamily="18" charset="0"/>
                <a:cs typeface="Times New Roman" panose="02020603050405020304" pitchFamily="18" charset="0"/>
              </a:rPr>
              <a:t>CASE tools make revising drawings  easier</a:t>
            </a:r>
            <a:endParaRPr lang="tr-TR"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EF078FD-F2E9-49D2-B49B-5595E1C144D9}"/>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EC3CB1F2-B306-45D3-8523-75A4CECBFA8C}"/>
              </a:ext>
            </a:extLst>
          </p:cNvPr>
          <p:cNvSpPr>
            <a:spLocks noGrp="1"/>
          </p:cNvSpPr>
          <p:nvPr>
            <p:ph type="sldNum" sz="quarter" idx="12"/>
          </p:nvPr>
        </p:nvSpPr>
        <p:spPr/>
        <p:txBody>
          <a:bodyPr/>
          <a:lstStyle/>
          <a:p>
            <a:fld id="{F43085E7-DD81-4654-9295-72AD80DBC430}" type="slidenum">
              <a:rPr lang="tr-TR" smtClean="0"/>
              <a:t>59</a:t>
            </a:fld>
            <a:endParaRPr lang="tr-TR"/>
          </a:p>
        </p:txBody>
      </p:sp>
    </p:spTree>
    <p:extLst>
      <p:ext uri="{BB962C8B-B14F-4D97-AF65-F5344CB8AC3E}">
        <p14:creationId xmlns:p14="http://schemas.microsoft.com/office/powerpoint/2010/main" val="4182688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0456C4-3691-48D3-9D83-FEB77C8494E0}"/>
              </a:ext>
            </a:extLst>
          </p:cNvPr>
          <p:cNvSpPr>
            <a:spLocks noGrp="1"/>
          </p:cNvSpPr>
          <p:nvPr>
            <p:ph idx="1"/>
          </p:nvPr>
        </p:nvSpPr>
        <p:spPr>
          <a:xfrm>
            <a:off x="838200" y="342901"/>
            <a:ext cx="5667375" cy="1632233"/>
          </a:xfrm>
        </p:spPr>
        <p:txBody>
          <a:bodyPr>
            <a:normAutofit fontScale="92500" lnSpcReduction="10000"/>
          </a:bodyPr>
          <a:lstStyle/>
          <a:p>
            <a:pPr marL="0" indent="0">
              <a:buNone/>
            </a:pPr>
            <a:r>
              <a:rPr lang="en-US" sz="2400" dirty="0">
                <a:ln w="0"/>
                <a:solidFill>
                  <a:schemeClr val="accent1"/>
                </a:solidFill>
                <a:latin typeface="Times New Roman" panose="02020603050405020304" pitchFamily="18" charset="0"/>
                <a:cs typeface="Times New Roman" panose="02020603050405020304" pitchFamily="18" charset="0"/>
              </a:rPr>
              <a:t>A- </a:t>
            </a:r>
            <a:r>
              <a:rPr lang="tr-TR" sz="2400" u="none" strike="noStrike" baseline="0" dirty="0">
                <a:ln w="0"/>
                <a:solidFill>
                  <a:schemeClr val="accent1"/>
                </a:solidFill>
                <a:latin typeface="Times New Roman" panose="02020603050405020304" pitchFamily="18" charset="0"/>
                <a:cs typeface="Times New Roman" panose="02020603050405020304" pitchFamily="18" charset="0"/>
              </a:rPr>
              <a:t>Determining Project Benefits</a:t>
            </a:r>
            <a:endParaRPr lang="en-US" sz="2400" u="none" strike="noStrike" baseline="0" dirty="0">
              <a:ln w="0"/>
              <a:solidFill>
                <a:schemeClr val="accent1"/>
              </a:solidFill>
              <a:latin typeface="Times New Roman" panose="02020603050405020304" pitchFamily="18" charset="0"/>
              <a:cs typeface="Times New Roman" panose="02020603050405020304" pitchFamily="18" charset="0"/>
            </a:endParaRPr>
          </a:p>
          <a:p>
            <a:pPr marL="0" indent="0">
              <a:buNone/>
            </a:pPr>
            <a:endParaRPr lang="en-US" sz="500" u="none" strike="noStrike" baseline="0" dirty="0">
              <a:ln w="0"/>
              <a:solidFill>
                <a:schemeClr val="accent1"/>
              </a:solidFill>
              <a:latin typeface="Times New Roman" panose="02020603050405020304" pitchFamily="18" charset="0"/>
              <a:cs typeface="Times New Roman" panose="02020603050405020304" pitchFamily="18" charset="0"/>
            </a:endParaRPr>
          </a:p>
          <a:p>
            <a:pPr marL="0" indent="0" algn="l">
              <a:lnSpc>
                <a:spcPct val="100000"/>
              </a:lnSpc>
              <a:spcBef>
                <a:spcPts val="0"/>
              </a:spcBef>
              <a:buNone/>
            </a:pPr>
            <a:r>
              <a:rPr lang="en-US" sz="1600" b="1" dirty="0">
                <a:latin typeface="Times New Roman" panose="02020603050405020304" pitchFamily="18" charset="0"/>
                <a:cs typeface="Times New Roman" panose="02020603050405020304" pitchFamily="18" charset="0"/>
              </a:rPr>
              <a:t>E</a:t>
            </a:r>
            <a:r>
              <a:rPr lang="en-US" sz="1600" b="1" i="0" u="none" strike="noStrike" baseline="0" dirty="0">
                <a:latin typeface="Times New Roman" panose="02020603050405020304" pitchFamily="18" charset="0"/>
                <a:cs typeface="Times New Roman" panose="02020603050405020304" pitchFamily="18" charset="0"/>
              </a:rPr>
              <a:t>xamples of the benefits of a new or renovated IS :</a:t>
            </a:r>
          </a:p>
          <a:p>
            <a:pPr algn="l">
              <a:lnSpc>
                <a:spcPct val="100000"/>
              </a:lnSpc>
              <a:spcBef>
                <a:spcPts val="0"/>
              </a:spcBef>
              <a:buFont typeface="Wingdings" panose="05000000000000000000" pitchFamily="2" charset="2"/>
              <a:buChar char="Ø"/>
            </a:pPr>
            <a:r>
              <a:rPr lang="en-US" sz="1600" b="0" i="0" u="none" strike="noStrike" baseline="0" dirty="0">
                <a:latin typeface="Times New Roman" panose="02020603050405020304" pitchFamily="18" charset="0"/>
                <a:cs typeface="Times New Roman" panose="02020603050405020304" pitchFamily="18" charset="0"/>
              </a:rPr>
              <a:t>automate monotonous jobs, </a:t>
            </a:r>
          </a:p>
          <a:p>
            <a:pPr algn="l">
              <a:lnSpc>
                <a:spcPct val="100000"/>
              </a:lnSpc>
              <a:spcBef>
                <a:spcPts val="0"/>
              </a:spcBef>
              <a:buFont typeface="Wingdings" panose="05000000000000000000" pitchFamily="2" charset="2"/>
              <a:buChar char="Ø"/>
            </a:pPr>
            <a:r>
              <a:rPr lang="en-US" sz="1600" b="0" i="0" u="none" strike="noStrike" baseline="0" dirty="0">
                <a:latin typeface="Times New Roman" panose="02020603050405020304" pitchFamily="18" charset="0"/>
                <a:cs typeface="Times New Roman" panose="02020603050405020304" pitchFamily="18" charset="0"/>
              </a:rPr>
              <a:t>reduce errors, </a:t>
            </a:r>
          </a:p>
          <a:p>
            <a:pPr algn="l">
              <a:lnSpc>
                <a:spcPct val="100000"/>
              </a:lnSpc>
              <a:spcBef>
                <a:spcPts val="0"/>
              </a:spcBef>
              <a:buFont typeface="Wingdings" panose="05000000000000000000" pitchFamily="2" charset="2"/>
              <a:buChar char="Ø"/>
            </a:pPr>
            <a:r>
              <a:rPr lang="en-US" sz="1600" b="0" i="0" u="none" strike="noStrike" baseline="0" dirty="0">
                <a:latin typeface="Times New Roman" panose="02020603050405020304" pitchFamily="18" charset="0"/>
                <a:cs typeface="Times New Roman" panose="02020603050405020304" pitchFamily="18" charset="0"/>
              </a:rPr>
              <a:t>provide innovative services to customers and suppliers, </a:t>
            </a:r>
            <a:endParaRPr lang="en-US" sz="1600" dirty="0">
              <a:latin typeface="Times New Roman" panose="02020603050405020304" pitchFamily="18" charset="0"/>
              <a:cs typeface="Times New Roman" panose="02020603050405020304" pitchFamily="18" charset="0"/>
            </a:endParaRPr>
          </a:p>
          <a:p>
            <a:pPr algn="l">
              <a:lnSpc>
                <a:spcPct val="100000"/>
              </a:lnSpc>
              <a:spcBef>
                <a:spcPts val="0"/>
              </a:spcBef>
              <a:buFont typeface="Wingdings" panose="05000000000000000000" pitchFamily="2" charset="2"/>
              <a:buChar char="Ø"/>
            </a:pPr>
            <a:r>
              <a:rPr lang="en-US" sz="1600" b="0" i="0" u="none" strike="noStrike" baseline="0" dirty="0">
                <a:latin typeface="Times New Roman" panose="02020603050405020304" pitchFamily="18" charset="0"/>
                <a:cs typeface="Times New Roman" panose="02020603050405020304" pitchFamily="18" charset="0"/>
              </a:rPr>
              <a:t>improve organizational efficiency, speed, flexibility, and morale.</a:t>
            </a:r>
          </a:p>
        </p:txBody>
      </p:sp>
      <p:sp>
        <p:nvSpPr>
          <p:cNvPr id="4" name="Footer Placeholder 3">
            <a:extLst>
              <a:ext uri="{FF2B5EF4-FFF2-40B4-BE49-F238E27FC236}">
                <a16:creationId xmlns:a16="http://schemas.microsoft.com/office/drawing/2014/main" id="{BB5898C1-9C2C-4646-A4D2-9EEE56DF0907}"/>
              </a:ext>
            </a:extLst>
          </p:cNvPr>
          <p:cNvSpPr>
            <a:spLocks noGrp="1"/>
          </p:cNvSpPr>
          <p:nvPr>
            <p:ph type="ftr" sz="quarter" idx="11"/>
          </p:nvPr>
        </p:nvSpPr>
        <p:spPr>
          <a:xfrm>
            <a:off x="4038599" y="6356350"/>
            <a:ext cx="4114800" cy="365125"/>
          </a:xfrm>
        </p:spPr>
        <p:txBody>
          <a:bodyPr/>
          <a:lstStyle/>
          <a:p>
            <a:r>
              <a:rPr lang="tr-TR"/>
              <a:t>IENG/MANE 372 - Chapter 4</a:t>
            </a:r>
          </a:p>
        </p:txBody>
      </p:sp>
      <p:sp>
        <p:nvSpPr>
          <p:cNvPr id="5" name="Slide Number Placeholder 4">
            <a:extLst>
              <a:ext uri="{FF2B5EF4-FFF2-40B4-BE49-F238E27FC236}">
                <a16:creationId xmlns:a16="http://schemas.microsoft.com/office/drawing/2014/main" id="{716AED4E-3F5B-4E34-B9A7-F3FD8784D2B6}"/>
              </a:ext>
            </a:extLst>
          </p:cNvPr>
          <p:cNvSpPr>
            <a:spLocks noGrp="1"/>
          </p:cNvSpPr>
          <p:nvPr>
            <p:ph type="sldNum" sz="quarter" idx="12"/>
          </p:nvPr>
        </p:nvSpPr>
        <p:spPr/>
        <p:txBody>
          <a:bodyPr/>
          <a:lstStyle/>
          <a:p>
            <a:fld id="{F43085E7-DD81-4654-9295-72AD80DBC430}" type="slidenum">
              <a:rPr lang="tr-TR" smtClean="0"/>
              <a:t>6</a:t>
            </a:fld>
            <a:endParaRPr lang="tr-TR"/>
          </a:p>
        </p:txBody>
      </p:sp>
      <p:graphicFrame>
        <p:nvGraphicFramePr>
          <p:cNvPr id="11" name="Table 10">
            <a:extLst>
              <a:ext uri="{FF2B5EF4-FFF2-40B4-BE49-F238E27FC236}">
                <a16:creationId xmlns:a16="http://schemas.microsoft.com/office/drawing/2014/main" id="{6DBECCC5-F193-42F5-A6B3-952A9D959AFC}"/>
              </a:ext>
            </a:extLst>
          </p:cNvPr>
          <p:cNvGraphicFramePr>
            <a:graphicFrameLocks noGrp="1"/>
          </p:cNvGraphicFramePr>
          <p:nvPr/>
        </p:nvGraphicFramePr>
        <p:xfrm>
          <a:off x="1018222" y="2072988"/>
          <a:ext cx="10008000" cy="3757879"/>
        </p:xfrm>
        <a:graphic>
          <a:graphicData uri="http://schemas.openxmlformats.org/drawingml/2006/table">
            <a:tbl>
              <a:tblPr firstRow="1" firstCol="1" bandRow="1"/>
              <a:tblGrid>
                <a:gridCol w="1265933">
                  <a:extLst>
                    <a:ext uri="{9D8B030D-6E8A-4147-A177-3AD203B41FA5}">
                      <a16:colId xmlns:a16="http://schemas.microsoft.com/office/drawing/2014/main" val="2815457063"/>
                    </a:ext>
                  </a:extLst>
                </a:gridCol>
                <a:gridCol w="4830731">
                  <a:extLst>
                    <a:ext uri="{9D8B030D-6E8A-4147-A177-3AD203B41FA5}">
                      <a16:colId xmlns:a16="http://schemas.microsoft.com/office/drawing/2014/main" val="223920515"/>
                    </a:ext>
                  </a:extLst>
                </a:gridCol>
                <a:gridCol w="3911336">
                  <a:extLst>
                    <a:ext uri="{9D8B030D-6E8A-4147-A177-3AD203B41FA5}">
                      <a16:colId xmlns:a16="http://schemas.microsoft.com/office/drawing/2014/main" val="1947632234"/>
                    </a:ext>
                  </a:extLst>
                </a:gridCol>
              </a:tblGrid>
              <a:tr h="270051">
                <a:tc>
                  <a:txBody>
                    <a:bodyPr/>
                    <a:lstStyle/>
                    <a:p>
                      <a:pPr algn="ctr">
                        <a:lnSpc>
                          <a:spcPct val="107000"/>
                        </a:lnSpc>
                        <a:spcAft>
                          <a:spcPts val="800"/>
                        </a:spcAf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T</a:t>
                      </a:r>
                      <a:r>
                        <a:rPr lang="tr-TR"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ype of benefits</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tr-TR"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Tangible benefits</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tr-TR"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Intangible benefits</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707266616"/>
                  </a:ext>
                </a:extLst>
              </a:tr>
              <a:tr h="270051">
                <a:tc>
                  <a:txBody>
                    <a:bodyPr/>
                    <a:lstStyle/>
                    <a:p>
                      <a:pPr algn="ctr">
                        <a:lnSpc>
                          <a:spcPct val="107000"/>
                        </a:lnSpc>
                        <a:spcAft>
                          <a:spcPts val="800"/>
                        </a:spcAft>
                      </a:pPr>
                      <a:r>
                        <a:rPr lang="tr-TR"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Definition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can be measured in dollars and with certainty</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cannot be easily measured in dollars or with certainty</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5056730"/>
                  </a:ext>
                </a:extLst>
              </a:tr>
              <a:tr h="930210">
                <a:tc>
                  <a:txBody>
                    <a:bodyPr/>
                    <a:lstStyle/>
                    <a:p>
                      <a:pPr algn="ctr">
                        <a:lnSpc>
                          <a:spcPct val="107000"/>
                        </a:lnSpc>
                        <a:spcAft>
                          <a:spcPts val="800"/>
                        </a:spcAft>
                      </a:pPr>
                      <a:r>
                        <a:rPr lang="tr-TR"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Examples</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reduced personnel expenses</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lower transaction costs</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higher profit margins.</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direct organizational benefits</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the improvement of employee morale</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broader societal implications</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reduction of waste creation or resource</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consumption.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9593088"/>
                  </a:ext>
                </a:extLst>
              </a:tr>
              <a:tr h="270051">
                <a:tc>
                  <a:txBody>
                    <a:bodyPr/>
                    <a:lstStyle/>
                    <a:p>
                      <a:pPr algn="ctr">
                        <a:lnSpc>
                          <a:spcPct val="107000"/>
                        </a:lnSpc>
                        <a:spcAft>
                          <a:spcPts val="800"/>
                        </a:spcAft>
                      </a:pPr>
                      <a:r>
                        <a:rPr lang="tr-TR"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Ease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Most often (but not always) easy to quantify in terms of hard dollar savings</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Can be described in the final BPP</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1586829"/>
                  </a:ext>
                </a:extLst>
              </a:tr>
              <a:tr h="1463499">
                <a:tc>
                  <a:txBody>
                    <a:bodyPr/>
                    <a:lstStyle/>
                    <a:p>
                      <a:pPr algn="ctr">
                        <a:lnSpc>
                          <a:spcPct val="107000"/>
                        </a:lnSpc>
                        <a:spcAft>
                          <a:spcPts val="800"/>
                        </a:spcAft>
                      </a:pPr>
                      <a:r>
                        <a:rPr lang="tr-TR"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Categories</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Cost reduction and avoidance</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Error reduction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Increased flexibility</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Increased speed of activity</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Improvement of management planning and control</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Opening new markets and increasing sales opportunities</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Competitive necessity</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Increased organizational flexibility</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Increased employee morale</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Promotion of organizational learning and</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understanding</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More timely information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3381452"/>
                  </a:ext>
                </a:extLst>
              </a:tr>
              <a:tr h="554017">
                <a:tc gridSpan="3">
                  <a:txBody>
                    <a:bodyPr/>
                    <a:lstStyle/>
                    <a:p>
                      <a:pPr algn="ctr">
                        <a:lnSpc>
                          <a:spcPct val="107000"/>
                        </a:lnSpc>
                        <a:spcAft>
                          <a:spcPts val="800"/>
                        </a:spcAft>
                      </a:pPr>
                      <a:r>
                        <a:rPr lang="tr-T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Potential tangible benefits may have to be considered intangible during project initiation and planning because they could not be quantified in dollars or with certainty. During later stages, they can become tangible benefits</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161999201"/>
                  </a:ext>
                </a:extLst>
              </a:tr>
            </a:tbl>
          </a:graphicData>
        </a:graphic>
      </p:graphicFrame>
    </p:spTree>
    <p:extLst>
      <p:ext uri="{BB962C8B-B14F-4D97-AF65-F5344CB8AC3E}">
        <p14:creationId xmlns:p14="http://schemas.microsoft.com/office/powerpoint/2010/main" val="36895366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FD1578-DB60-4134-B33A-60FA2961D51F}"/>
              </a:ext>
            </a:extLst>
          </p:cNvPr>
          <p:cNvSpPr>
            <a:spLocks noGrp="1"/>
          </p:cNvSpPr>
          <p:nvPr>
            <p:ph idx="1"/>
          </p:nvPr>
        </p:nvSpPr>
        <p:spPr>
          <a:xfrm>
            <a:off x="838200" y="775504"/>
            <a:ext cx="10515600" cy="5401459"/>
          </a:xfrm>
        </p:spPr>
        <p:txBody>
          <a:bodyPr>
            <a:normAutofit/>
          </a:bodyPr>
          <a:lstStyle/>
          <a:p>
            <a:pPr marL="0" indent="0" algn="just">
              <a:buNone/>
            </a:pPr>
            <a:r>
              <a:rPr lang="en-US" sz="2000" b="1" dirty="0">
                <a:solidFill>
                  <a:srgbClr val="C00000"/>
                </a:solidFill>
                <a:latin typeface="Times New Roman" panose="02020603050405020304" pitchFamily="18" charset="0"/>
                <a:cs typeface="Times New Roman" panose="02020603050405020304" pitchFamily="18" charset="0"/>
              </a:rPr>
              <a:t>5 - Primitive DFDs </a:t>
            </a:r>
          </a:p>
          <a:p>
            <a:pPr algn="just">
              <a:buFont typeface="Wingdings" panose="05000000000000000000" pitchFamily="2" charset="2"/>
              <a:buChar char="Ø"/>
            </a:pPr>
            <a:r>
              <a:rPr lang="en-US" sz="1800" b="0" u="none" strike="noStrike" baseline="0" dirty="0">
                <a:latin typeface="Times New Roman" panose="02020603050405020304" pitchFamily="18" charset="0"/>
                <a:cs typeface="Times New Roman" panose="02020603050405020304" pitchFamily="18" charset="0"/>
              </a:rPr>
              <a:t>Lowest logical level of decomposition</a:t>
            </a:r>
          </a:p>
          <a:p>
            <a:pPr algn="just">
              <a:buFont typeface="Wingdings" panose="05000000000000000000" pitchFamily="2" charset="2"/>
              <a:buChar char="Ø"/>
            </a:pPr>
            <a:r>
              <a:rPr lang="en-US" sz="1800" b="0" u="none" strike="noStrike" baseline="0" dirty="0">
                <a:latin typeface="Times New Roman" panose="02020603050405020304" pitchFamily="18" charset="0"/>
                <a:cs typeface="Times New Roman" panose="02020603050405020304" pitchFamily="18" charset="0"/>
              </a:rPr>
              <a:t>Decision has to be made when to stop </a:t>
            </a:r>
            <a:r>
              <a:rPr lang="tr-TR" sz="1800" b="0" u="none" strike="noStrike" baseline="0" dirty="0">
                <a:latin typeface="Times New Roman" panose="02020603050405020304" pitchFamily="18" charset="0"/>
                <a:cs typeface="Times New Roman" panose="02020603050405020304" pitchFamily="18" charset="0"/>
              </a:rPr>
              <a:t>decomposition</a:t>
            </a:r>
            <a:endParaRPr lang="en-US" sz="1800" b="1" u="none" strike="noStrike" baseline="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1800" b="1" u="sng" strike="noStrike" baseline="0" dirty="0">
                <a:latin typeface="Times New Roman" panose="02020603050405020304" pitchFamily="18" charset="0"/>
                <a:cs typeface="Times New Roman" panose="02020603050405020304" pitchFamily="18" charset="0"/>
              </a:rPr>
              <a:t>Rules</a:t>
            </a:r>
            <a:r>
              <a:rPr lang="en-US" sz="1800" b="1" u="sng" dirty="0">
                <a:latin typeface="Times New Roman" panose="02020603050405020304" pitchFamily="18" charset="0"/>
                <a:cs typeface="Times New Roman" panose="02020603050405020304" pitchFamily="18" charset="0"/>
              </a:rPr>
              <a:t> </a:t>
            </a:r>
            <a:r>
              <a:rPr lang="en-US" sz="1800" b="1" u="sng" strike="noStrike" baseline="0" dirty="0">
                <a:latin typeface="Times New Roman" panose="02020603050405020304" pitchFamily="18" charset="0"/>
                <a:cs typeface="Times New Roman" panose="02020603050405020304" pitchFamily="18" charset="0"/>
              </a:rPr>
              <a:t>for when to stop decomposing are:</a:t>
            </a:r>
          </a:p>
          <a:p>
            <a:pPr marL="342900" indent="-342900" algn="just">
              <a:buFont typeface="+mj-lt"/>
              <a:buAutoNum type="arabicPeriod"/>
            </a:pPr>
            <a:r>
              <a:rPr lang="en-US" sz="1800" b="0" u="none" strike="noStrike" baseline="0" dirty="0">
                <a:latin typeface="Times New Roman" panose="02020603050405020304" pitchFamily="18" charset="0"/>
                <a:cs typeface="Times New Roman" panose="02020603050405020304" pitchFamily="18" charset="0"/>
              </a:rPr>
              <a:t>When you have reduced each process to a single decision or calculation or to a single database operation, such as retrieve, update, </a:t>
            </a:r>
            <a:r>
              <a:rPr lang="tr-TR" sz="1800" b="0" u="none" strike="noStrike" baseline="0" dirty="0">
                <a:latin typeface="Times New Roman" panose="02020603050405020304" pitchFamily="18" charset="0"/>
                <a:cs typeface="Times New Roman" panose="02020603050405020304" pitchFamily="18" charset="0"/>
              </a:rPr>
              <a:t>create, delete, or read</a:t>
            </a:r>
          </a:p>
          <a:p>
            <a:pPr marL="342900" indent="-342900" algn="just">
              <a:buFont typeface="+mj-lt"/>
              <a:buAutoNum type="arabicPeriod"/>
            </a:pPr>
            <a:r>
              <a:rPr lang="en-US" sz="1800" b="0" u="none" strike="noStrike" baseline="0" dirty="0">
                <a:latin typeface="Times New Roman" panose="02020603050405020304" pitchFamily="18" charset="0"/>
                <a:cs typeface="Times New Roman" panose="02020603050405020304" pitchFamily="18" charset="0"/>
              </a:rPr>
              <a:t> When each data store represents data about a single entity, such as a customer, employee, product, or order</a:t>
            </a:r>
          </a:p>
          <a:p>
            <a:pPr marL="342900" indent="-342900" algn="just">
              <a:buFont typeface="+mj-lt"/>
              <a:buAutoNum type="arabicPeriod"/>
            </a:pPr>
            <a:r>
              <a:rPr lang="en-US" sz="1800" b="0" u="none" strike="noStrike" baseline="0" dirty="0">
                <a:latin typeface="Times New Roman" panose="02020603050405020304" pitchFamily="18" charset="0"/>
                <a:cs typeface="Times New Roman" panose="02020603050405020304" pitchFamily="18" charset="0"/>
              </a:rPr>
              <a:t> When the system user does not care to see any more detail, or when you and other analysts have documented sufficient detail to do </a:t>
            </a:r>
            <a:r>
              <a:rPr lang="tr-TR" sz="1800" b="0" u="none" strike="noStrike" baseline="0" dirty="0">
                <a:latin typeface="Times New Roman" panose="02020603050405020304" pitchFamily="18" charset="0"/>
                <a:cs typeface="Times New Roman" panose="02020603050405020304" pitchFamily="18" charset="0"/>
              </a:rPr>
              <a:t>subsequent systems development tasks</a:t>
            </a:r>
          </a:p>
          <a:p>
            <a:pPr marL="342900" indent="-342900" algn="just">
              <a:buFont typeface="+mj-lt"/>
              <a:buAutoNum type="arabicPeriod"/>
            </a:pPr>
            <a:r>
              <a:rPr lang="en-US" sz="1800" b="0" u="none" strike="noStrike" baseline="0" dirty="0">
                <a:latin typeface="Times New Roman" panose="02020603050405020304" pitchFamily="18" charset="0"/>
                <a:cs typeface="Times New Roman" panose="02020603050405020304" pitchFamily="18" charset="0"/>
              </a:rPr>
              <a:t> When every data flow does not need to be split further to show that different data are handled in various ways</a:t>
            </a:r>
          </a:p>
          <a:p>
            <a:pPr marL="342900" indent="-342900" algn="just">
              <a:buFont typeface="+mj-lt"/>
              <a:buAutoNum type="arabicPeriod"/>
            </a:pPr>
            <a:r>
              <a:rPr lang="en-US" sz="1800" b="0" u="none" strike="noStrike" baseline="0" dirty="0">
                <a:latin typeface="Times New Roman" panose="02020603050405020304" pitchFamily="18" charset="0"/>
                <a:cs typeface="Times New Roman" panose="02020603050405020304" pitchFamily="18" charset="0"/>
              </a:rPr>
              <a:t> When you believe that you have shown each business form or transaction, computer online display, and report as a single data flow (e.g., often means that each system display and report title corresponds to the name of an individual data flow)</a:t>
            </a:r>
          </a:p>
          <a:p>
            <a:pPr marL="342900" indent="-342900" algn="just">
              <a:buFont typeface="+mj-lt"/>
              <a:buAutoNum type="arabicPeriod"/>
            </a:pPr>
            <a:r>
              <a:rPr lang="en-US" sz="1800" b="0" u="none" strike="noStrike" baseline="0" dirty="0">
                <a:latin typeface="Times New Roman" panose="02020603050405020304" pitchFamily="18" charset="0"/>
                <a:cs typeface="Times New Roman" panose="02020603050405020304" pitchFamily="18" charset="0"/>
              </a:rPr>
              <a:t> When you believe a separate process is shown for each choice on all </a:t>
            </a:r>
            <a:r>
              <a:rPr lang="tr-TR" sz="1800" b="0" u="none" strike="noStrike" baseline="0" dirty="0">
                <a:latin typeface="Times New Roman" panose="02020603050405020304" pitchFamily="18" charset="0"/>
                <a:cs typeface="Times New Roman" panose="02020603050405020304" pitchFamily="18" charset="0"/>
              </a:rPr>
              <a:t>lowest-level menu options</a:t>
            </a:r>
            <a:endParaRPr lang="en-US" sz="1800" b="0" u="none" strike="noStrike" baseline="0"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43390265-5A95-4811-921F-E66CF1E185A6}"/>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C3B2FAB6-A520-4359-A8CB-A9F1FEC482F9}"/>
              </a:ext>
            </a:extLst>
          </p:cNvPr>
          <p:cNvSpPr>
            <a:spLocks noGrp="1"/>
          </p:cNvSpPr>
          <p:nvPr>
            <p:ph type="sldNum" sz="quarter" idx="12"/>
          </p:nvPr>
        </p:nvSpPr>
        <p:spPr/>
        <p:txBody>
          <a:bodyPr/>
          <a:lstStyle/>
          <a:p>
            <a:fld id="{F43085E7-DD81-4654-9295-72AD80DBC430}" type="slidenum">
              <a:rPr lang="tr-TR" smtClean="0"/>
              <a:t>60</a:t>
            </a:fld>
            <a:endParaRPr lang="tr-TR"/>
          </a:p>
        </p:txBody>
      </p:sp>
    </p:spTree>
    <p:extLst>
      <p:ext uri="{BB962C8B-B14F-4D97-AF65-F5344CB8AC3E}">
        <p14:creationId xmlns:p14="http://schemas.microsoft.com/office/powerpoint/2010/main" val="1761753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2AFF1B-2AEC-44AB-8808-730D06BD50D2}"/>
              </a:ext>
            </a:extLst>
          </p:cNvPr>
          <p:cNvSpPr>
            <a:spLocks noGrp="1"/>
          </p:cNvSpPr>
          <p:nvPr>
            <p:ph idx="1"/>
          </p:nvPr>
        </p:nvSpPr>
        <p:spPr>
          <a:xfrm>
            <a:off x="838200" y="670397"/>
            <a:ext cx="10515600" cy="3438616"/>
          </a:xfrm>
        </p:spPr>
        <p:txBody>
          <a:bodyPr>
            <a:normAutofit/>
          </a:bodyPr>
          <a:lstStyle/>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By the time you stop decomposing DFDs, a DFD can become quite detailed.</a:t>
            </a: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Seemingly simple actions, such as generating an invoice, may pull information from several entities and may also return different results depending on the specific situation. </a:t>
            </a: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For example, the final form of an invoice may be based on the type of customer (which would determine such things as discount rate), where the customer lives (which would determine such things as sales tax), and how the goods are shipped (which would determine such things as the shipping and handling charges). </a:t>
            </a: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At the lowest-level DFD, called a </a:t>
            </a:r>
            <a:r>
              <a:rPr lang="en-US" sz="1800" b="1" i="0" u="none" strike="noStrike" baseline="0" dirty="0">
                <a:latin typeface="Times New Roman" panose="02020603050405020304" pitchFamily="18" charset="0"/>
                <a:cs typeface="Times New Roman" panose="02020603050405020304" pitchFamily="18" charset="0"/>
              </a:rPr>
              <a:t>primitive DFD, </a:t>
            </a:r>
            <a:r>
              <a:rPr lang="en-US" sz="1800" b="0" i="0" u="none" strike="noStrike" baseline="0" dirty="0">
                <a:latin typeface="Times New Roman" panose="02020603050405020304" pitchFamily="18" charset="0"/>
                <a:cs typeface="Times New Roman" panose="02020603050405020304" pitchFamily="18" charset="0"/>
              </a:rPr>
              <a:t>all of these conditions would have to be met. </a:t>
            </a: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Given the amount of detail required in a primitive DFD, perhaps you can see why many experts believe analysts should not spend their time diagramming the current physical information system completely: much of the detail will be discarded when the current logical DFD </a:t>
            </a:r>
            <a:r>
              <a:rPr lang="tr-TR" sz="1800" b="0" i="0" u="none" strike="noStrike" baseline="0" dirty="0">
                <a:latin typeface="Times New Roman" panose="02020603050405020304" pitchFamily="18" charset="0"/>
                <a:cs typeface="Times New Roman" panose="02020603050405020304" pitchFamily="18" charset="0"/>
              </a:rPr>
              <a:t>is created.</a:t>
            </a:r>
          </a:p>
        </p:txBody>
      </p:sp>
      <p:sp>
        <p:nvSpPr>
          <p:cNvPr id="4" name="Footer Placeholder 3">
            <a:extLst>
              <a:ext uri="{FF2B5EF4-FFF2-40B4-BE49-F238E27FC236}">
                <a16:creationId xmlns:a16="http://schemas.microsoft.com/office/drawing/2014/main" id="{43D8D68E-1408-4ADD-B767-3BC68764B910}"/>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D3458288-A1F0-4BFA-B16C-925A8DA5C5E1}"/>
              </a:ext>
            </a:extLst>
          </p:cNvPr>
          <p:cNvSpPr>
            <a:spLocks noGrp="1"/>
          </p:cNvSpPr>
          <p:nvPr>
            <p:ph type="sldNum" sz="quarter" idx="12"/>
          </p:nvPr>
        </p:nvSpPr>
        <p:spPr/>
        <p:txBody>
          <a:bodyPr/>
          <a:lstStyle/>
          <a:p>
            <a:fld id="{F43085E7-DD81-4654-9295-72AD80DBC430}" type="slidenum">
              <a:rPr lang="tr-TR" smtClean="0"/>
              <a:t>61</a:t>
            </a:fld>
            <a:endParaRPr lang="tr-TR"/>
          </a:p>
        </p:txBody>
      </p:sp>
    </p:spTree>
    <p:extLst>
      <p:ext uri="{BB962C8B-B14F-4D97-AF65-F5344CB8AC3E}">
        <p14:creationId xmlns:p14="http://schemas.microsoft.com/office/powerpoint/2010/main" val="31800014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34167-CA91-41E3-8618-0F2F681FB4A2}"/>
              </a:ext>
            </a:extLst>
          </p:cNvPr>
          <p:cNvSpPr>
            <a:spLocks noGrp="1"/>
          </p:cNvSpPr>
          <p:nvPr>
            <p:ph type="title"/>
          </p:nvPr>
        </p:nvSpPr>
        <p:spPr>
          <a:xfrm>
            <a:off x="838200" y="365125"/>
            <a:ext cx="10515600" cy="653447"/>
          </a:xfrm>
        </p:spPr>
        <p:txBody>
          <a:bodyPr vert="horz" lIns="91440" tIns="45720" rIns="91440" bIns="45720" rtlCol="0" anchor="ctr">
            <a:normAutofit/>
          </a:bodyPr>
          <a:lstStyle/>
          <a:p>
            <a:pPr algn="ctr"/>
            <a:r>
              <a:rPr lang="en-US"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Using DFDs as Analysis Tools</a:t>
            </a:r>
            <a:endParaRPr lang="tr-TR"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5906628-DBA4-4567-9261-971BA7941753}"/>
              </a:ext>
            </a:extLst>
          </p:cNvPr>
          <p:cNvSpPr>
            <a:spLocks noGrp="1"/>
          </p:cNvSpPr>
          <p:nvPr>
            <p:ph idx="1"/>
          </p:nvPr>
        </p:nvSpPr>
        <p:spPr>
          <a:xfrm>
            <a:off x="838200" y="1318188"/>
            <a:ext cx="10515600" cy="4811150"/>
          </a:xfrm>
        </p:spPr>
        <p:txBody>
          <a:bodyPr>
            <a:normAutofit/>
          </a:bodyPr>
          <a:lstStyle/>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DFDs can be used for a process called </a:t>
            </a:r>
            <a:r>
              <a:rPr lang="en-US" sz="1800" b="1" i="0" u="none" strike="noStrike" baseline="0" dirty="0">
                <a:latin typeface="Times New Roman" panose="02020603050405020304" pitchFamily="18" charset="0"/>
                <a:cs typeface="Times New Roman" panose="02020603050405020304" pitchFamily="18" charset="0"/>
              </a:rPr>
              <a:t>gap analysis.</a:t>
            </a:r>
          </a:p>
          <a:p>
            <a:pPr algn="just">
              <a:buFont typeface="Wingdings" panose="05000000000000000000" pitchFamily="2" charset="2"/>
              <a:buChar char="q"/>
            </a:pPr>
            <a:r>
              <a:rPr lang="tr-TR" sz="1800" b="1" i="0" u="none" strike="noStrike" baseline="0" dirty="0">
                <a:latin typeface="Times New Roman" panose="02020603050405020304" pitchFamily="18" charset="0"/>
                <a:cs typeface="Times New Roman" panose="02020603050405020304" pitchFamily="18" charset="0"/>
              </a:rPr>
              <a:t>Gap analysis</a:t>
            </a:r>
          </a:p>
          <a:p>
            <a:pPr algn="just">
              <a:buFont typeface="Wingdings" panose="05000000000000000000" pitchFamily="2" charset="2"/>
              <a:buChar char="§"/>
            </a:pPr>
            <a:r>
              <a:rPr lang="tr-TR" sz="1800" b="0" i="0" u="none" strike="noStrike" baseline="0" dirty="0">
                <a:latin typeface="Times New Roman" panose="02020603050405020304" pitchFamily="18" charset="0"/>
                <a:cs typeface="Times New Roman" panose="02020603050405020304" pitchFamily="18" charset="0"/>
              </a:rPr>
              <a:t>The process of discovering</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discrepancies between two or</a:t>
            </a:r>
            <a:r>
              <a:rPr lang="en-US" sz="1800" b="0" i="0" u="none" strike="noStrike" baseline="0" dirty="0">
                <a:latin typeface="Times New Roman" panose="02020603050405020304" pitchFamily="18" charset="0"/>
                <a:cs typeface="Times New Roman" panose="02020603050405020304" pitchFamily="18" charset="0"/>
              </a:rPr>
              <a:t> more sets of data-flow diagrams or discrepancies within a single </a:t>
            </a:r>
            <a:r>
              <a:rPr lang="tr-TR" sz="1800" b="0" i="0" u="none" strike="noStrike" baseline="0" dirty="0">
                <a:latin typeface="Times New Roman" panose="02020603050405020304" pitchFamily="18" charset="0"/>
                <a:cs typeface="Times New Roman" panose="02020603050405020304" pitchFamily="18" charset="0"/>
              </a:rPr>
              <a:t>DFD.</a:t>
            </a:r>
            <a:endParaRPr lang="en-US" sz="1800" b="0" i="0" u="none" strike="noStrike" baseline="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tr-TR" sz="1800" b="0" i="0" u="none" strike="noStrike" baseline="0" dirty="0">
                <a:latin typeface="Times New Roman" panose="02020603050405020304" pitchFamily="18" charset="0"/>
                <a:cs typeface="Times New Roman" panose="02020603050405020304" pitchFamily="18" charset="0"/>
              </a:rPr>
              <a:t>Discrepancie</a:t>
            </a:r>
            <a:r>
              <a:rPr lang="en-US" sz="1800" b="0" i="0" u="none" strike="noStrike" baseline="0" dirty="0">
                <a:latin typeface="Times New Roman" panose="02020603050405020304" pitchFamily="18" charset="0"/>
                <a:cs typeface="Times New Roman" panose="02020603050405020304" pitchFamily="18" charset="0"/>
              </a:rPr>
              <a:t>s : a</a:t>
            </a:r>
            <a:r>
              <a:rPr lang="en-US" sz="1800" b="0" i="0" dirty="0">
                <a:solidFill>
                  <a:srgbClr val="202124"/>
                </a:solidFill>
                <a:effectLst/>
                <a:latin typeface="Times New Roman" panose="02020603050405020304" pitchFamily="18" charset="0"/>
                <a:cs typeface="Times New Roman" panose="02020603050405020304" pitchFamily="18" charset="0"/>
              </a:rPr>
              <a:t>n illogical or surprising lack of compatibility or similarity between two or more facts.</a:t>
            </a:r>
            <a:endParaRPr lang="en-US" sz="1800" dirty="0">
              <a:solidFill>
                <a:srgbClr val="202124"/>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DFDs allow to identify </a:t>
            </a:r>
            <a:r>
              <a:rPr lang="en-US" sz="1800" u="sng" dirty="0">
                <a:latin typeface="Times New Roman" panose="02020603050405020304" pitchFamily="18" charset="0"/>
                <a:cs typeface="Times New Roman" panose="02020603050405020304" pitchFamily="18" charset="0"/>
              </a:rPr>
              <a:t>redundancies and inefficiencies</a:t>
            </a:r>
            <a:r>
              <a:rPr lang="en-US" sz="18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C</a:t>
            </a:r>
            <a:r>
              <a:rPr lang="en-US" sz="1800" b="0" i="0" u="none" strike="noStrike" baseline="0" dirty="0">
                <a:latin typeface="Times New Roman" panose="02020603050405020304" pitchFamily="18" charset="0"/>
                <a:cs typeface="Times New Roman" panose="02020603050405020304" pitchFamily="18" charset="0"/>
              </a:rPr>
              <a:t>omparing a set of DFDs that models the current logical system to DFDs that model the new logical system can better determine which processes systems developers need to add or revise while building the new system.</a:t>
            </a:r>
          </a:p>
          <a:p>
            <a:pPr algn="just">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Processes for which inputs, outputs, and internal steps have not changed can possibly be reused in the construction of the new system. </a:t>
            </a:r>
          </a:p>
          <a:p>
            <a:pPr algn="just">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The logical DFDs for the new system can also serve as the basis for developing alternative design strategies for the new physical system. As we saw with the Hoosier Burger example, a process on a new logical DFD can be implemented in several different </a:t>
            </a:r>
            <a:r>
              <a:rPr lang="tr-TR" sz="1800" b="0" i="0" u="none" strike="noStrike" baseline="0" dirty="0">
                <a:latin typeface="Times New Roman" panose="02020603050405020304" pitchFamily="18" charset="0"/>
                <a:cs typeface="Times New Roman" panose="02020603050405020304" pitchFamily="18" charset="0"/>
              </a:rPr>
              <a:t>physical ways.</a:t>
            </a:r>
            <a:endParaRPr lang="tr-TR" sz="1800" dirty="0">
              <a:latin typeface="Times New Roman" panose="02020603050405020304" pitchFamily="18" charset="0"/>
              <a:cs typeface="Times New Roman" panose="02020603050405020304" pitchFamily="18" charset="0"/>
            </a:endParaRPr>
          </a:p>
          <a:p>
            <a:pPr algn="just"/>
            <a:endParaRPr lang="en-US" sz="1800" b="0" i="0" u="none" strike="noStrike" baseline="0" dirty="0">
              <a:latin typeface="Times New Roman" panose="02020603050405020304" pitchFamily="18" charset="0"/>
              <a:cs typeface="Times New Roman" panose="02020603050405020304" pitchFamily="18" charset="0"/>
            </a:endParaRPr>
          </a:p>
          <a:p>
            <a:pPr algn="just"/>
            <a:endParaRPr lang="en-US" sz="1800" b="0" i="0" dirty="0">
              <a:solidFill>
                <a:srgbClr val="202124"/>
              </a:solidFill>
              <a:effectLst/>
              <a:latin typeface="Times New Roman" panose="02020603050405020304" pitchFamily="18" charset="0"/>
              <a:cs typeface="Times New Roman" panose="02020603050405020304" pitchFamily="18" charset="0"/>
            </a:endParaRPr>
          </a:p>
          <a:p>
            <a:pPr algn="just"/>
            <a:endParaRPr lang="en-US" sz="1800" b="0" i="0" dirty="0">
              <a:solidFill>
                <a:srgbClr val="202124"/>
              </a:solidFill>
              <a:effectLst/>
              <a:latin typeface="Times New Roman" panose="02020603050405020304" pitchFamily="18" charset="0"/>
              <a:cs typeface="Times New Roman" panose="02020603050405020304" pitchFamily="18" charset="0"/>
            </a:endParaRPr>
          </a:p>
          <a:p>
            <a:pPr algn="just"/>
            <a:endParaRPr lang="tr-TR"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1BD80E3F-5DBC-49A0-9068-08881DF5C699}"/>
              </a:ext>
            </a:extLst>
          </p:cNvPr>
          <p:cNvSpPr>
            <a:spLocks noGrp="1"/>
          </p:cNvSpPr>
          <p:nvPr>
            <p:ph type="ftr" sz="quarter" idx="11"/>
          </p:nvPr>
        </p:nvSpPr>
        <p:spPr/>
        <p:txBody>
          <a:bodyPr/>
          <a:lstStyle/>
          <a:p>
            <a:r>
              <a:rPr lang="tr-TR" dirty="0"/>
              <a:t>IENG/MANE 372 - Chapter 6</a:t>
            </a:r>
          </a:p>
        </p:txBody>
      </p:sp>
      <p:sp>
        <p:nvSpPr>
          <p:cNvPr id="5" name="Slide Number Placeholder 4">
            <a:extLst>
              <a:ext uri="{FF2B5EF4-FFF2-40B4-BE49-F238E27FC236}">
                <a16:creationId xmlns:a16="http://schemas.microsoft.com/office/drawing/2014/main" id="{6012C803-27E5-41C4-B0AD-3CADF2AA2F27}"/>
              </a:ext>
            </a:extLst>
          </p:cNvPr>
          <p:cNvSpPr>
            <a:spLocks noGrp="1"/>
          </p:cNvSpPr>
          <p:nvPr>
            <p:ph type="sldNum" sz="quarter" idx="12"/>
          </p:nvPr>
        </p:nvSpPr>
        <p:spPr/>
        <p:txBody>
          <a:bodyPr/>
          <a:lstStyle/>
          <a:p>
            <a:fld id="{F43085E7-DD81-4654-9295-72AD80DBC430}" type="slidenum">
              <a:rPr lang="tr-TR" smtClean="0"/>
              <a:t>62</a:t>
            </a:fld>
            <a:endParaRPr lang="tr-TR"/>
          </a:p>
        </p:txBody>
      </p:sp>
    </p:spTree>
    <p:extLst>
      <p:ext uri="{BB962C8B-B14F-4D97-AF65-F5344CB8AC3E}">
        <p14:creationId xmlns:p14="http://schemas.microsoft.com/office/powerpoint/2010/main" val="3390215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6B643A-31A8-4739-B2FC-A725B47594A6}"/>
              </a:ext>
            </a:extLst>
          </p:cNvPr>
          <p:cNvSpPr>
            <a:spLocks noGrp="1"/>
          </p:cNvSpPr>
          <p:nvPr>
            <p:ph idx="1"/>
          </p:nvPr>
        </p:nvSpPr>
        <p:spPr>
          <a:xfrm>
            <a:off x="838200" y="1030144"/>
            <a:ext cx="10515600" cy="4856584"/>
          </a:xfrm>
        </p:spPr>
        <p:txBody>
          <a:bodyPr>
            <a:normAutofit/>
          </a:bodyPr>
          <a:lstStyle/>
          <a:p>
            <a:pPr marL="0" indent="0" algn="just">
              <a:lnSpc>
                <a:spcPct val="110000"/>
              </a:lnSpc>
              <a:spcBef>
                <a:spcPts val="0"/>
              </a:spcBef>
              <a:buNone/>
            </a:pPr>
            <a:r>
              <a:rPr lang="en-US" sz="2000" b="1" dirty="0">
                <a:solidFill>
                  <a:srgbClr val="C00000"/>
                </a:solidFill>
                <a:latin typeface="Times New Roman" panose="02020603050405020304" pitchFamily="18" charset="0"/>
                <a:cs typeface="Times New Roman" panose="02020603050405020304" pitchFamily="18" charset="0"/>
              </a:rPr>
              <a:t>Redundancies: </a:t>
            </a:r>
          </a:p>
          <a:p>
            <a:pPr algn="just">
              <a:lnSpc>
                <a:spcPct val="110000"/>
              </a:lnSpc>
              <a:spcBef>
                <a:spcPts val="0"/>
              </a:spcBef>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E</a:t>
            </a:r>
            <a:r>
              <a:rPr lang="en-US" sz="2000" b="0" i="0" u="none" strike="noStrike" baseline="0" dirty="0">
                <a:latin typeface="Times New Roman" panose="02020603050405020304" pitchFamily="18" charset="0"/>
                <a:cs typeface="Times New Roman" panose="02020603050405020304" pitchFamily="18" charset="0"/>
              </a:rPr>
              <a:t>xamine the details of individual DFDs for such problems as </a:t>
            </a:r>
            <a:r>
              <a:rPr lang="en-US" sz="2000" b="0" i="0" u="sng" strike="noStrike" baseline="0" dirty="0">
                <a:latin typeface="Times New Roman" panose="02020603050405020304" pitchFamily="18" charset="0"/>
                <a:cs typeface="Times New Roman" panose="02020603050405020304" pitchFamily="18" charset="0"/>
              </a:rPr>
              <a:t>redundant data flows</a:t>
            </a:r>
            <a:r>
              <a:rPr lang="en-US" sz="2000" b="0" i="0" u="none" strike="noStrike" baseline="0" dirty="0">
                <a:latin typeface="Times New Roman" panose="02020603050405020304" pitchFamily="18" charset="0"/>
                <a:cs typeface="Times New Roman" panose="02020603050405020304" pitchFamily="18" charset="0"/>
              </a:rPr>
              <a:t>, data that are captured but </a:t>
            </a:r>
            <a:r>
              <a:rPr lang="en-US" sz="2000" b="0" i="0" u="sng" strike="noStrike" baseline="0" dirty="0">
                <a:latin typeface="Times New Roman" panose="02020603050405020304" pitchFamily="18" charset="0"/>
                <a:cs typeface="Times New Roman" panose="02020603050405020304" pitchFamily="18" charset="0"/>
              </a:rPr>
              <a:t>not used </a:t>
            </a:r>
            <a:r>
              <a:rPr lang="en-US" sz="2000" b="0" i="0" u="none" strike="noStrike" baseline="0" dirty="0">
                <a:latin typeface="Times New Roman" panose="02020603050405020304" pitchFamily="18" charset="0"/>
                <a:cs typeface="Times New Roman" panose="02020603050405020304" pitchFamily="18" charset="0"/>
              </a:rPr>
              <a:t>by the system, and data that are updated identically </a:t>
            </a:r>
            <a:r>
              <a:rPr lang="en-US" sz="2000" b="0" i="0" u="sng" strike="noStrike" baseline="0" dirty="0">
                <a:latin typeface="Times New Roman" panose="02020603050405020304" pitchFamily="18" charset="0"/>
                <a:cs typeface="Times New Roman" panose="02020603050405020304" pitchFamily="18" charset="0"/>
              </a:rPr>
              <a:t>in more than one location</a:t>
            </a:r>
            <a:r>
              <a:rPr lang="en-US" sz="2000" b="0" i="0" u="none" strike="noStrike" baseline="0" dirty="0">
                <a:latin typeface="Times New Roman" panose="02020603050405020304" pitchFamily="18" charset="0"/>
                <a:cs typeface="Times New Roman" panose="02020603050405020304" pitchFamily="18" charset="0"/>
              </a:rPr>
              <a:t>. </a:t>
            </a:r>
          </a:p>
          <a:p>
            <a:pPr algn="just">
              <a:lnSpc>
                <a:spcPct val="110000"/>
              </a:lnSpc>
              <a:spcBef>
                <a:spcPts val="0"/>
              </a:spcBef>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R</a:t>
            </a:r>
            <a:r>
              <a:rPr lang="en-US" sz="2000" b="0" i="0" u="none" strike="noStrike" baseline="0" dirty="0">
                <a:latin typeface="Times New Roman" panose="02020603050405020304" pitchFamily="18" charset="0"/>
                <a:cs typeface="Times New Roman" panose="02020603050405020304" pitchFamily="18" charset="0"/>
              </a:rPr>
              <a:t>edundant data flows may have been labeled with different names</a:t>
            </a:r>
          </a:p>
          <a:p>
            <a:pPr algn="just">
              <a:lnSpc>
                <a:spcPct val="110000"/>
              </a:lnSpc>
              <a:spcBef>
                <a:spcPts val="0"/>
              </a:spcBef>
              <a:buFont typeface="Wingdings" panose="05000000000000000000" pitchFamily="2" charset="2"/>
              <a:buChar char="§"/>
            </a:pPr>
            <a:r>
              <a:rPr lang="en-US" sz="2000" b="0" i="0" u="none" strike="noStrike" baseline="0" dirty="0">
                <a:latin typeface="Times New Roman" panose="02020603050405020304" pitchFamily="18" charset="0"/>
                <a:cs typeface="Times New Roman" panose="02020603050405020304" pitchFamily="18" charset="0"/>
              </a:rPr>
              <a:t>Many CASE tools can generate a report listing all the processes that accept a given data element as input. </a:t>
            </a:r>
          </a:p>
          <a:p>
            <a:pPr algn="just">
              <a:lnSpc>
                <a:spcPct val="110000"/>
              </a:lnSpc>
              <a:spcBef>
                <a:spcPts val="0"/>
              </a:spcBef>
              <a:buFont typeface="Wingdings" panose="05000000000000000000" pitchFamily="2" charset="2"/>
              <a:buChar char="§"/>
            </a:pPr>
            <a:r>
              <a:rPr lang="en-US" sz="2000" b="0" i="0" u="none" strike="noStrike" baseline="0" dirty="0">
                <a:latin typeface="Times New Roman" panose="02020603050405020304" pitchFamily="18" charset="0"/>
                <a:cs typeface="Times New Roman" panose="02020603050405020304" pitchFamily="18" charset="0"/>
              </a:rPr>
              <a:t>From the label of these processes, you can determine whether the data are captured redundantly or if more than one process is maintaining the same data stores. </a:t>
            </a:r>
          </a:p>
          <a:p>
            <a:pPr algn="just">
              <a:lnSpc>
                <a:spcPct val="110000"/>
              </a:lnSpc>
              <a:spcBef>
                <a:spcPts val="0"/>
              </a:spcBef>
              <a:buFont typeface="Wingdings" panose="05000000000000000000" pitchFamily="2" charset="2"/>
              <a:buChar char="§"/>
            </a:pPr>
            <a:r>
              <a:rPr lang="en-US" sz="2000" b="0" i="0" u="none" strike="noStrike" baseline="0" dirty="0">
                <a:latin typeface="Times New Roman" panose="02020603050405020304" pitchFamily="18" charset="0"/>
                <a:cs typeface="Times New Roman" panose="02020603050405020304" pitchFamily="18" charset="0"/>
              </a:rPr>
              <a:t>In such cases, the DFDs may accurately mirror the activities occurring in the organization. </a:t>
            </a:r>
          </a:p>
          <a:p>
            <a:pPr algn="just">
              <a:lnSpc>
                <a:spcPct val="110000"/>
              </a:lnSpc>
              <a:spcBef>
                <a:spcPts val="0"/>
              </a:spcBef>
              <a:buFont typeface="Wingdings" panose="05000000000000000000" pitchFamily="2" charset="2"/>
              <a:buChar char="§"/>
            </a:pPr>
            <a:r>
              <a:rPr lang="en-US" sz="2000" b="0" i="0" u="none" strike="noStrike" baseline="0" dirty="0">
                <a:latin typeface="Times New Roman" panose="02020603050405020304" pitchFamily="18" charset="0"/>
                <a:cs typeface="Times New Roman" panose="02020603050405020304" pitchFamily="18" charset="0"/>
              </a:rPr>
              <a:t>As the business processes being modeled took many years to develop, with participants in one part of the organization sometimes adapting procedures in isolation from other participants, </a:t>
            </a:r>
            <a:r>
              <a:rPr lang="en-US" sz="2000" b="0" i="0" u="sng" strike="noStrike" baseline="0" dirty="0">
                <a:latin typeface="Times New Roman" panose="02020603050405020304" pitchFamily="18" charset="0"/>
                <a:cs typeface="Times New Roman" panose="02020603050405020304" pitchFamily="18" charset="0"/>
              </a:rPr>
              <a:t>redundancies and overlapping responsibilities </a:t>
            </a:r>
            <a:r>
              <a:rPr lang="en-US" sz="2000" b="0" i="0" u="none" strike="noStrike" baseline="0" dirty="0">
                <a:latin typeface="Times New Roman" panose="02020603050405020304" pitchFamily="18" charset="0"/>
                <a:cs typeface="Times New Roman" panose="02020603050405020304" pitchFamily="18" charset="0"/>
              </a:rPr>
              <a:t>may well have resulted. </a:t>
            </a:r>
          </a:p>
          <a:p>
            <a:pPr marL="0" indent="0" algn="just">
              <a:lnSpc>
                <a:spcPct val="110000"/>
              </a:lnSpc>
              <a:spcBef>
                <a:spcPts val="0"/>
              </a:spcBef>
              <a:buNone/>
            </a:pPr>
            <a:endParaRPr lang="en-US" sz="2000" b="0" i="0" u="none" strike="noStrike" baseline="0" dirty="0">
              <a:latin typeface="Times New Roman" panose="02020603050405020304" pitchFamily="18" charset="0"/>
              <a:cs typeface="Times New Roman" panose="02020603050405020304" pitchFamily="18" charset="0"/>
            </a:endParaRPr>
          </a:p>
          <a:p>
            <a:pPr marL="0" indent="0" algn="just">
              <a:lnSpc>
                <a:spcPct val="110000"/>
              </a:lnSpc>
              <a:spcBef>
                <a:spcPts val="0"/>
              </a:spcBef>
              <a:buNone/>
            </a:pPr>
            <a:endParaRPr lang="en-US" sz="2000" b="0" i="0" u="none" strike="noStrike" baseline="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0CE95D8E-29AD-4ABA-BCA7-2B2EEBE0FAC3}"/>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81C604A6-E2B9-45AB-8357-223C3D9085B4}"/>
              </a:ext>
            </a:extLst>
          </p:cNvPr>
          <p:cNvSpPr>
            <a:spLocks noGrp="1"/>
          </p:cNvSpPr>
          <p:nvPr>
            <p:ph type="sldNum" sz="quarter" idx="12"/>
          </p:nvPr>
        </p:nvSpPr>
        <p:spPr/>
        <p:txBody>
          <a:bodyPr/>
          <a:lstStyle/>
          <a:p>
            <a:fld id="{F43085E7-DD81-4654-9295-72AD80DBC430}" type="slidenum">
              <a:rPr lang="tr-TR" smtClean="0"/>
              <a:t>63</a:t>
            </a:fld>
            <a:endParaRPr lang="tr-TR"/>
          </a:p>
        </p:txBody>
      </p:sp>
    </p:spTree>
    <p:extLst>
      <p:ext uri="{BB962C8B-B14F-4D97-AF65-F5344CB8AC3E}">
        <p14:creationId xmlns:p14="http://schemas.microsoft.com/office/powerpoint/2010/main" val="22149884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AE9D9B9-F858-4F8C-8BD3-F2ACD5F0AD88}"/>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3B682366-3261-4C33-A6BF-E66AB3818FE6}"/>
              </a:ext>
            </a:extLst>
          </p:cNvPr>
          <p:cNvSpPr>
            <a:spLocks noGrp="1"/>
          </p:cNvSpPr>
          <p:nvPr>
            <p:ph type="sldNum" sz="quarter" idx="12"/>
          </p:nvPr>
        </p:nvSpPr>
        <p:spPr/>
        <p:txBody>
          <a:bodyPr/>
          <a:lstStyle/>
          <a:p>
            <a:fld id="{F43085E7-DD81-4654-9295-72AD80DBC430}" type="slidenum">
              <a:rPr lang="tr-TR" smtClean="0"/>
              <a:t>64</a:t>
            </a:fld>
            <a:endParaRPr lang="tr-TR"/>
          </a:p>
        </p:txBody>
      </p:sp>
      <p:sp>
        <p:nvSpPr>
          <p:cNvPr id="6" name="Content Placeholder 2">
            <a:extLst>
              <a:ext uri="{FF2B5EF4-FFF2-40B4-BE49-F238E27FC236}">
                <a16:creationId xmlns:a16="http://schemas.microsoft.com/office/drawing/2014/main" id="{0A5FE5EB-CB03-4250-9D7F-237DAD3AF0EE}"/>
              </a:ext>
            </a:extLst>
          </p:cNvPr>
          <p:cNvSpPr>
            <a:spLocks noGrp="1"/>
          </p:cNvSpPr>
          <p:nvPr>
            <p:ph idx="1"/>
          </p:nvPr>
        </p:nvSpPr>
        <p:spPr>
          <a:xfrm>
            <a:off x="838200" y="210937"/>
            <a:ext cx="10515600" cy="5881788"/>
          </a:xfrm>
        </p:spPr>
        <p:txBody>
          <a:bodyPr>
            <a:normAutofit/>
          </a:bodyPr>
          <a:lstStyle/>
          <a:p>
            <a:pPr marL="0" indent="0" algn="just">
              <a:lnSpc>
                <a:spcPct val="110000"/>
              </a:lnSpc>
              <a:spcBef>
                <a:spcPts val="0"/>
              </a:spcBef>
              <a:buNone/>
            </a:pPr>
            <a:r>
              <a:rPr lang="en-US" sz="2000" b="1" dirty="0">
                <a:solidFill>
                  <a:srgbClr val="C00000"/>
                </a:solidFill>
                <a:latin typeface="Times New Roman" panose="02020603050405020304" pitchFamily="18" charset="0"/>
                <a:cs typeface="Times New Roman" panose="02020603050405020304" pitchFamily="18" charset="0"/>
              </a:rPr>
              <a:t>Inefficiencies:</a:t>
            </a:r>
          </a:p>
          <a:p>
            <a:pPr algn="just">
              <a:lnSpc>
                <a:spcPct val="110000"/>
              </a:lnSpc>
              <a:spcBef>
                <a:spcPts val="0"/>
              </a:spcBef>
              <a:buFont typeface="Wingdings" panose="05000000000000000000" pitchFamily="2" charset="2"/>
              <a:buChar char="Ø"/>
            </a:pPr>
            <a:r>
              <a:rPr lang="en-US" sz="2000" b="0" i="0" u="none" strike="noStrike" baseline="0" dirty="0">
                <a:latin typeface="Times New Roman" panose="02020603050405020304" pitchFamily="18" charset="0"/>
                <a:cs typeface="Times New Roman" panose="02020603050405020304" pitchFamily="18" charset="0"/>
              </a:rPr>
              <a:t>Some inefficiencies relate </a:t>
            </a:r>
            <a:r>
              <a:rPr lang="en-US" sz="2000" b="0" i="0" u="sng" strike="noStrike" baseline="0" dirty="0">
                <a:latin typeface="Times New Roman" panose="02020603050405020304" pitchFamily="18" charset="0"/>
                <a:cs typeface="Times New Roman" panose="02020603050405020304" pitchFamily="18" charset="0"/>
              </a:rPr>
              <a:t>to violations of DFD drawing rules</a:t>
            </a:r>
            <a:r>
              <a:rPr lang="en-US" sz="2000" b="0" i="0" u="none" strike="noStrike" baseline="0" dirty="0">
                <a:latin typeface="Times New Roman" panose="02020603050405020304" pitchFamily="18" charset="0"/>
                <a:cs typeface="Times New Roman" panose="02020603050405020304" pitchFamily="18" charset="0"/>
              </a:rPr>
              <a:t>. </a:t>
            </a:r>
          </a:p>
          <a:p>
            <a:pPr marL="0" indent="0" algn="just">
              <a:lnSpc>
                <a:spcPct val="110000"/>
              </a:lnSpc>
              <a:spcBef>
                <a:spcPts val="0"/>
              </a:spcBef>
              <a:buNone/>
            </a:pPr>
            <a:r>
              <a:rPr lang="en-US" sz="2000" b="0" i="0" u="none" strike="noStrike" baseline="0" dirty="0">
                <a:latin typeface="Times New Roman" panose="02020603050405020304" pitchFamily="18" charset="0"/>
                <a:cs typeface="Times New Roman" panose="02020603050405020304" pitchFamily="18" charset="0"/>
              </a:rPr>
              <a:t>Consider rule R from Table 6-3: The inputs to a process must be sufficient to produce the outputs from the process. A violation of rule R could occur because obsolete data are captured but never used within a system. </a:t>
            </a:r>
          </a:p>
          <a:p>
            <a:pPr algn="just">
              <a:lnSpc>
                <a:spcPct val="110000"/>
              </a:lnSpc>
              <a:spcBef>
                <a:spcPts val="0"/>
              </a:spcBef>
              <a:buFont typeface="Wingdings" panose="05000000000000000000" pitchFamily="2" charset="2"/>
              <a:buChar char="Ø"/>
            </a:pPr>
            <a:r>
              <a:rPr lang="en-US" sz="2000" b="0" i="0" u="none" strike="noStrike" baseline="0" dirty="0">
                <a:latin typeface="Times New Roman" panose="02020603050405020304" pitchFamily="18" charset="0"/>
                <a:cs typeface="Times New Roman" panose="02020603050405020304" pitchFamily="18" charset="0"/>
              </a:rPr>
              <a:t>Other inefficiencies are due to </a:t>
            </a:r>
            <a:r>
              <a:rPr lang="en-US" sz="2000" b="0" i="0" u="sng" strike="noStrike" baseline="0" dirty="0">
                <a:latin typeface="Times New Roman" panose="02020603050405020304" pitchFamily="18" charset="0"/>
                <a:cs typeface="Times New Roman" panose="02020603050405020304" pitchFamily="18" charset="0"/>
              </a:rPr>
              <a:t>excessive processing steps</a:t>
            </a:r>
            <a:r>
              <a:rPr lang="en-US" sz="2000" b="0" i="0" u="none" strike="noStrike" baseline="0" dirty="0">
                <a:latin typeface="Times New Roman" panose="02020603050405020304" pitchFamily="18" charset="0"/>
                <a:cs typeface="Times New Roman" panose="02020603050405020304" pitchFamily="18" charset="0"/>
              </a:rPr>
              <a:t>. </a:t>
            </a:r>
          </a:p>
          <a:p>
            <a:pPr marL="0" indent="0" algn="just">
              <a:lnSpc>
                <a:spcPct val="110000"/>
              </a:lnSpc>
              <a:spcBef>
                <a:spcPts val="0"/>
              </a:spcBef>
              <a:buNone/>
            </a:pPr>
            <a:r>
              <a:rPr lang="en-US" sz="2000" dirty="0">
                <a:latin typeface="Times New Roman" panose="02020603050405020304" pitchFamily="18" charset="0"/>
                <a:cs typeface="Times New Roman" panose="02020603050405020304" pitchFamily="18" charset="0"/>
              </a:rPr>
              <a:t>C</a:t>
            </a:r>
            <a:r>
              <a:rPr lang="en-US" sz="2000" b="0" i="0" u="none" strike="noStrike" baseline="0" dirty="0">
                <a:latin typeface="Times New Roman" panose="02020603050405020304" pitchFamily="18" charset="0"/>
                <a:cs typeface="Times New Roman" panose="02020603050405020304" pitchFamily="18" charset="0"/>
              </a:rPr>
              <a:t>onsider the correct DFD in rule M of Figure 6-6: Although this flow is mechanically correct, such a loop may indicate potential delays in processing data or unnecessary approval operations.</a:t>
            </a:r>
          </a:p>
          <a:p>
            <a:pPr algn="just">
              <a:lnSpc>
                <a:spcPct val="110000"/>
              </a:lnSpc>
              <a:spcBef>
                <a:spcPts val="0"/>
              </a:spcBef>
              <a:buFont typeface="Wingdings" panose="05000000000000000000" pitchFamily="2" charset="2"/>
              <a:buChar char="§"/>
            </a:pPr>
            <a:endParaRPr lang="en-US" sz="2000" b="0" i="0" u="none" strike="noStrike" baseline="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08CCA397-FF6D-4B97-B072-EBAB105256B5}"/>
              </a:ext>
            </a:extLst>
          </p:cNvPr>
          <p:cNvPicPr>
            <a:picLocks noChangeAspect="1"/>
          </p:cNvPicPr>
          <p:nvPr/>
        </p:nvPicPr>
        <p:blipFill rotWithShape="1">
          <a:blip r:embed="rId2"/>
          <a:srcRect t="26133" b="52991"/>
          <a:stretch/>
        </p:blipFill>
        <p:spPr>
          <a:xfrm>
            <a:off x="2703899" y="3160415"/>
            <a:ext cx="7518682" cy="1099595"/>
          </a:xfrm>
          <a:prstGeom prst="rect">
            <a:avLst/>
          </a:prstGeom>
        </p:spPr>
      </p:pic>
      <p:pic>
        <p:nvPicPr>
          <p:cNvPr id="8" name="Picture 7">
            <a:extLst>
              <a:ext uri="{FF2B5EF4-FFF2-40B4-BE49-F238E27FC236}">
                <a16:creationId xmlns:a16="http://schemas.microsoft.com/office/drawing/2014/main" id="{AE1F5335-8552-4A38-8C4E-D9DB0CAAA4C1}"/>
              </a:ext>
            </a:extLst>
          </p:cNvPr>
          <p:cNvPicPr>
            <a:picLocks noChangeAspect="1"/>
          </p:cNvPicPr>
          <p:nvPr/>
        </p:nvPicPr>
        <p:blipFill rotWithShape="1">
          <a:blip r:embed="rId3"/>
          <a:srcRect t="76444"/>
          <a:stretch/>
        </p:blipFill>
        <p:spPr>
          <a:xfrm>
            <a:off x="2944280" y="4574492"/>
            <a:ext cx="7037920" cy="1440807"/>
          </a:xfrm>
          <a:prstGeom prst="rect">
            <a:avLst/>
          </a:prstGeom>
        </p:spPr>
      </p:pic>
    </p:spTree>
    <p:extLst>
      <p:ext uri="{BB962C8B-B14F-4D97-AF65-F5344CB8AC3E}">
        <p14:creationId xmlns:p14="http://schemas.microsoft.com/office/powerpoint/2010/main" val="37850026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D01243-F8C8-4D93-A7BC-326EE90A9F66}"/>
              </a:ext>
            </a:extLst>
          </p:cNvPr>
          <p:cNvSpPr>
            <a:spLocks noGrp="1"/>
          </p:cNvSpPr>
          <p:nvPr>
            <p:ph idx="1"/>
          </p:nvPr>
        </p:nvSpPr>
        <p:spPr>
          <a:xfrm>
            <a:off x="277551" y="380880"/>
            <a:ext cx="5185699" cy="5857874"/>
          </a:xfrm>
        </p:spPr>
        <p:txBody>
          <a:bodyPr>
            <a:normAutofit/>
          </a:bodyPr>
          <a:lstStyle/>
          <a:p>
            <a:pPr marL="0" indent="0" algn="just">
              <a:lnSpc>
                <a:spcPct val="100000"/>
              </a:lnSpc>
              <a:spcBef>
                <a:spcPts val="0"/>
              </a:spcBef>
              <a:buNone/>
            </a:pPr>
            <a:r>
              <a:rPr lang="en-US" sz="1800" b="1" dirty="0">
                <a:latin typeface="Times New Roman" panose="02020603050405020304" pitchFamily="18" charset="0"/>
                <a:cs typeface="Times New Roman" panose="02020603050405020304" pitchFamily="18" charset="0"/>
              </a:rPr>
              <a:t>Step </a:t>
            </a:r>
            <a:r>
              <a:rPr lang="en-US" sz="1800" b="1" i="0" u="none" strike="noStrike" baseline="0" dirty="0">
                <a:latin typeface="Times New Roman" panose="02020603050405020304" pitchFamily="18" charset="0"/>
                <a:cs typeface="Times New Roman" panose="02020603050405020304" pitchFamily="18" charset="0"/>
              </a:rPr>
              <a:t>1: </a:t>
            </a:r>
            <a:r>
              <a:rPr lang="en-US" sz="1800" b="0" i="0" u="none" strike="noStrike" baseline="0" dirty="0">
                <a:latin typeface="Times New Roman" panose="02020603050405020304" pitchFamily="18" charset="0"/>
                <a:cs typeface="Times New Roman" panose="02020603050405020304" pitchFamily="18" charset="0"/>
              </a:rPr>
              <a:t>the salesperson call was taken by one of six people sitting around a conference table. They  logged it and wrote the details on a piece of paper.</a:t>
            </a:r>
          </a:p>
          <a:p>
            <a:pPr marL="0" indent="0" algn="just">
              <a:lnSpc>
                <a:spcPct val="100000"/>
              </a:lnSpc>
              <a:spcBef>
                <a:spcPts val="0"/>
              </a:spcBef>
              <a:buNone/>
            </a:pPr>
            <a:r>
              <a:rPr lang="en-US" sz="1800" dirty="0">
                <a:latin typeface="Times New Roman" panose="02020603050405020304" pitchFamily="18" charset="0"/>
                <a:cs typeface="Times New Roman" panose="02020603050405020304" pitchFamily="18" charset="0"/>
              </a:rPr>
              <a:t>A clerk then carried the paper to a second person, who enters the data into a computer system and checks the client’s creditworthiness. </a:t>
            </a:r>
          </a:p>
          <a:p>
            <a:pPr marL="0" indent="0" algn="just">
              <a:buNone/>
            </a:pPr>
            <a:r>
              <a:rPr lang="en-US" sz="1800" b="1" i="0" u="none" strike="noStrike" baseline="0" dirty="0">
                <a:latin typeface="Times New Roman" panose="02020603050405020304" pitchFamily="18" charset="0"/>
                <a:cs typeface="Times New Roman" panose="02020603050405020304" pitchFamily="18" charset="0"/>
              </a:rPr>
              <a:t>Step 2 </a:t>
            </a:r>
            <a:r>
              <a:rPr lang="en-US" sz="1800" b="0" i="0" u="none" strike="noStrike" baseline="0" dirty="0">
                <a:latin typeface="Times New Roman" panose="02020603050405020304" pitchFamily="18" charset="0"/>
                <a:cs typeface="Times New Roman" panose="02020603050405020304" pitchFamily="18" charset="0"/>
              </a:rPr>
              <a:t>: This person wrote</a:t>
            </a:r>
            <a:r>
              <a:rPr lang="en-US" sz="1800" dirty="0">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the details on a piece of paper and carried the paper, along with the original documentation, to a loan officer. </a:t>
            </a:r>
          </a:p>
          <a:p>
            <a:pPr marL="0" indent="0" algn="just">
              <a:buNone/>
            </a:pPr>
            <a:r>
              <a:rPr lang="en-US" sz="1800" b="1" dirty="0">
                <a:latin typeface="Times New Roman" panose="02020603050405020304" pitchFamily="18" charset="0"/>
                <a:cs typeface="Times New Roman" panose="02020603050405020304" pitchFamily="18" charset="0"/>
              </a:rPr>
              <a:t>S</a:t>
            </a:r>
            <a:r>
              <a:rPr lang="en-US" sz="1800" b="1" i="0" u="none" strike="noStrike" baseline="0" dirty="0">
                <a:latin typeface="Times New Roman" panose="02020603050405020304" pitchFamily="18" charset="0"/>
                <a:cs typeface="Times New Roman" panose="02020603050405020304" pitchFamily="18" charset="0"/>
              </a:rPr>
              <a:t>tep 3 </a:t>
            </a:r>
            <a:r>
              <a:rPr lang="en-US" sz="1800" b="0" i="0" u="none" strike="noStrike" baseline="0" dirty="0">
                <a:latin typeface="Times New Roman" panose="02020603050405020304" pitchFamily="18" charset="0"/>
                <a:cs typeface="Times New Roman" panose="02020603050405020304" pitchFamily="18" charset="0"/>
              </a:rPr>
              <a:t>: the loan officer modified the standard IBM loan agreement for the customer (another computer). </a:t>
            </a:r>
          </a:p>
          <a:p>
            <a:pPr marL="0" indent="0" algn="just">
              <a:buNone/>
            </a:pPr>
            <a:r>
              <a:rPr lang="en-US" sz="1800" b="1" i="0" u="none" strike="noStrike" baseline="0" dirty="0">
                <a:latin typeface="Times New Roman" panose="02020603050405020304" pitchFamily="18" charset="0"/>
                <a:cs typeface="Times New Roman" panose="02020603050405020304" pitchFamily="18" charset="0"/>
              </a:rPr>
              <a:t>Step 4</a:t>
            </a:r>
            <a:r>
              <a:rPr lang="en-US" sz="1800" b="0" i="0" u="none" strike="noStrike" baseline="0" dirty="0">
                <a:latin typeface="Times New Roman" panose="02020603050405020304" pitchFamily="18" charset="0"/>
                <a:cs typeface="Times New Roman" panose="02020603050405020304" pitchFamily="18" charset="0"/>
              </a:rPr>
              <a:t>: Details of the modified loan agreement, along with the other documentation, were then sent on to the next station in the process, where a different clerk determined the appropriate interest rate for the loan.</a:t>
            </a:r>
          </a:p>
          <a:p>
            <a:pPr marL="0" indent="0" algn="just">
              <a:buNone/>
            </a:pPr>
            <a:r>
              <a:rPr lang="en-US" sz="1800" b="1" dirty="0">
                <a:latin typeface="Times New Roman" panose="02020603050405020304" pitchFamily="18" charset="0"/>
                <a:cs typeface="Times New Roman" panose="02020603050405020304" pitchFamily="18" charset="0"/>
              </a:rPr>
              <a:t>S</a:t>
            </a:r>
            <a:r>
              <a:rPr lang="en-US" sz="1800" b="1" i="0" u="none" strike="noStrike" baseline="0" dirty="0">
                <a:latin typeface="Times New Roman" panose="02020603050405020304" pitchFamily="18" charset="0"/>
                <a:cs typeface="Times New Roman" panose="02020603050405020304" pitchFamily="18" charset="0"/>
              </a:rPr>
              <a:t>tep 5: </a:t>
            </a:r>
            <a:r>
              <a:rPr lang="en-US" sz="1800" b="0" i="0" u="none" strike="noStrike" baseline="0" dirty="0">
                <a:latin typeface="Times New Roman" panose="02020603050405020304" pitchFamily="18" charset="0"/>
                <a:cs typeface="Times New Roman" panose="02020603050405020304" pitchFamily="18" charset="0"/>
              </a:rPr>
              <a:t>the interest rate from step 4 and all of the paper generated up to this point were then used to create the quote letter. </a:t>
            </a:r>
          </a:p>
          <a:p>
            <a:pPr marL="0" indent="0" algn="just">
              <a:buNone/>
            </a:pPr>
            <a:r>
              <a:rPr lang="en-US" sz="1800" b="0" i="0" u="none" strike="noStrike" baseline="0" dirty="0">
                <a:latin typeface="Times New Roman" panose="02020603050405020304" pitchFamily="18" charset="0"/>
                <a:cs typeface="Times New Roman" panose="02020603050405020304" pitchFamily="18" charset="0"/>
              </a:rPr>
              <a:t>Once complete, the quote letter was sent via overnight mail back to </a:t>
            </a:r>
            <a:r>
              <a:rPr lang="tr-TR" sz="1800" b="0" i="0" u="none" strike="noStrike" baseline="0" dirty="0">
                <a:latin typeface="Times New Roman" panose="02020603050405020304" pitchFamily="18" charset="0"/>
                <a:cs typeface="Times New Roman" panose="02020603050405020304" pitchFamily="18" charset="0"/>
              </a:rPr>
              <a:t>the salesperson.</a:t>
            </a:r>
            <a:endParaRPr lang="tr-TR"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D745EB25-90ED-4F99-A246-EE5FF2EB7429}"/>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0479B717-8F0E-480A-B899-D60666D56908}"/>
              </a:ext>
            </a:extLst>
          </p:cNvPr>
          <p:cNvSpPr>
            <a:spLocks noGrp="1"/>
          </p:cNvSpPr>
          <p:nvPr>
            <p:ph type="sldNum" sz="quarter" idx="12"/>
          </p:nvPr>
        </p:nvSpPr>
        <p:spPr/>
        <p:txBody>
          <a:bodyPr/>
          <a:lstStyle/>
          <a:p>
            <a:fld id="{F43085E7-DD81-4654-9295-72AD80DBC430}" type="slidenum">
              <a:rPr lang="tr-TR" smtClean="0"/>
              <a:t>65</a:t>
            </a:fld>
            <a:endParaRPr lang="tr-TR"/>
          </a:p>
        </p:txBody>
      </p:sp>
      <p:grpSp>
        <p:nvGrpSpPr>
          <p:cNvPr id="8" name="Group 7">
            <a:extLst>
              <a:ext uri="{FF2B5EF4-FFF2-40B4-BE49-F238E27FC236}">
                <a16:creationId xmlns:a16="http://schemas.microsoft.com/office/drawing/2014/main" id="{596CC770-994C-405C-BDF9-74A4AD80BCA5}"/>
              </a:ext>
            </a:extLst>
          </p:cNvPr>
          <p:cNvGrpSpPr/>
          <p:nvPr/>
        </p:nvGrpSpPr>
        <p:grpSpPr>
          <a:xfrm>
            <a:off x="5685368" y="2095018"/>
            <a:ext cx="6266003" cy="3958542"/>
            <a:chOff x="6136797" y="1088020"/>
            <a:chExt cx="5777652" cy="3678236"/>
          </a:xfrm>
        </p:grpSpPr>
        <p:pic>
          <p:nvPicPr>
            <p:cNvPr id="6" name="Picture 5">
              <a:extLst>
                <a:ext uri="{FF2B5EF4-FFF2-40B4-BE49-F238E27FC236}">
                  <a16:creationId xmlns:a16="http://schemas.microsoft.com/office/drawing/2014/main" id="{5D276F2D-1BE8-452B-8F10-618F3A772663}"/>
                </a:ext>
              </a:extLst>
            </p:cNvPr>
            <p:cNvPicPr>
              <a:picLocks noChangeAspect="1"/>
            </p:cNvPicPr>
            <p:nvPr/>
          </p:nvPicPr>
          <p:blipFill rotWithShape="1">
            <a:blip r:embed="rId2"/>
            <a:srcRect l="13735"/>
            <a:stretch/>
          </p:blipFill>
          <p:spPr>
            <a:xfrm>
              <a:off x="6136797" y="1088020"/>
              <a:ext cx="5777652" cy="3500256"/>
            </a:xfrm>
            <a:prstGeom prst="rect">
              <a:avLst/>
            </a:prstGeom>
          </p:spPr>
        </p:pic>
        <p:sp>
          <p:nvSpPr>
            <p:cNvPr id="2" name="Rectangle 1">
              <a:extLst>
                <a:ext uri="{FF2B5EF4-FFF2-40B4-BE49-F238E27FC236}">
                  <a16:creationId xmlns:a16="http://schemas.microsoft.com/office/drawing/2014/main" id="{395E0FAB-A5CA-4A66-AEE1-17A179C26EE4}"/>
                </a:ext>
              </a:extLst>
            </p:cNvPr>
            <p:cNvSpPr/>
            <p:nvPr/>
          </p:nvSpPr>
          <p:spPr>
            <a:xfrm>
              <a:off x="6136797" y="3296271"/>
              <a:ext cx="1250066" cy="1469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7" name="TextBox 6">
            <a:extLst>
              <a:ext uri="{FF2B5EF4-FFF2-40B4-BE49-F238E27FC236}">
                <a16:creationId xmlns:a16="http://schemas.microsoft.com/office/drawing/2014/main" id="{D7E72AD3-1C0D-4C60-8696-DA548E7ADED0}"/>
              </a:ext>
            </a:extLst>
          </p:cNvPr>
          <p:cNvSpPr txBox="1"/>
          <p:nvPr/>
        </p:nvSpPr>
        <p:spPr>
          <a:xfrm>
            <a:off x="296882" y="78618"/>
            <a:ext cx="5147035" cy="369332"/>
          </a:xfrm>
          <a:prstGeom prst="rect">
            <a:avLst/>
          </a:prstGeom>
          <a:noFill/>
        </p:spPr>
        <p:txBody>
          <a:bodyPr wrap="square" rtlCol="0">
            <a:spAutoFit/>
          </a:bodyPr>
          <a:lstStyle/>
          <a:p>
            <a:r>
              <a:rPr lang="en-US" sz="1800" b="1" i="0" u="sng" strike="noStrike" baseline="0" dirty="0">
                <a:latin typeface="Times New Roman" panose="02020603050405020304" pitchFamily="18" charset="0"/>
                <a:cs typeface="Times New Roman" panose="02020603050405020304" pitchFamily="18" charset="0"/>
              </a:rPr>
              <a:t>The credit approval process steps </a:t>
            </a:r>
          </a:p>
        </p:txBody>
      </p:sp>
      <p:sp>
        <p:nvSpPr>
          <p:cNvPr id="9" name="Title 1">
            <a:extLst>
              <a:ext uri="{FF2B5EF4-FFF2-40B4-BE49-F238E27FC236}">
                <a16:creationId xmlns:a16="http://schemas.microsoft.com/office/drawing/2014/main" id="{AA3FE773-F087-4229-9932-4660600654C2}"/>
              </a:ext>
            </a:extLst>
          </p:cNvPr>
          <p:cNvSpPr>
            <a:spLocks noGrp="1"/>
          </p:cNvSpPr>
          <p:nvPr>
            <p:ph type="title"/>
          </p:nvPr>
        </p:nvSpPr>
        <p:spPr>
          <a:xfrm>
            <a:off x="6363231" y="608787"/>
            <a:ext cx="5185699" cy="595928"/>
          </a:xfrm>
        </p:spPr>
        <p:txBody>
          <a:bodyPr vert="horz" lIns="91440" tIns="45720" rIns="91440" bIns="45720" rtlCol="0" anchor="ctr">
            <a:normAutofit fontScale="90000"/>
          </a:bodyPr>
          <a:lstStyle/>
          <a:p>
            <a:pPr algn="ctr"/>
            <a:r>
              <a:rPr lang="en-US"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Using DFDs in Business Process Reengineering</a:t>
            </a:r>
            <a:endParaRPr lang="tr-TR"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5103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562B32-1BE3-42B6-93B9-25D55D8326FD}"/>
              </a:ext>
            </a:extLst>
          </p:cNvPr>
          <p:cNvSpPr>
            <a:spLocks noGrp="1"/>
          </p:cNvSpPr>
          <p:nvPr>
            <p:ph idx="1"/>
          </p:nvPr>
        </p:nvSpPr>
        <p:spPr>
          <a:xfrm>
            <a:off x="391886" y="726168"/>
            <a:ext cx="5344885" cy="4351338"/>
          </a:xfrm>
        </p:spPr>
        <p:txBody>
          <a:bodyPr>
            <a:normAutofit/>
          </a:bodyPr>
          <a:lstStyle/>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The</a:t>
            </a:r>
            <a:r>
              <a:rPr lang="en-US" sz="1800" dirty="0">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most striking differences between the DFDs in Figures 6-12 and 6-13 :</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the number of process boxes in each one, </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the lack of documentation flow in Figure 6-13. </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The resulting process is much simpler and cuts down dramatically on any chance of documentation getting lost between steps.</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BPR allowed IBM Credit Corporation to handle a hundred times more work in the same amount of time and with fewer people!</a:t>
            </a:r>
            <a:endParaRPr lang="tr-TR"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46D83585-CB99-4C11-A9C6-7794D943F39A}"/>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D6529625-2912-4A46-A3DD-EF242AE7F389}"/>
              </a:ext>
            </a:extLst>
          </p:cNvPr>
          <p:cNvSpPr>
            <a:spLocks noGrp="1"/>
          </p:cNvSpPr>
          <p:nvPr>
            <p:ph type="sldNum" sz="quarter" idx="12"/>
          </p:nvPr>
        </p:nvSpPr>
        <p:spPr/>
        <p:txBody>
          <a:bodyPr/>
          <a:lstStyle/>
          <a:p>
            <a:fld id="{F43085E7-DD81-4654-9295-72AD80DBC430}" type="slidenum">
              <a:rPr lang="tr-TR" smtClean="0"/>
              <a:t>66</a:t>
            </a:fld>
            <a:endParaRPr lang="tr-TR"/>
          </a:p>
        </p:txBody>
      </p:sp>
      <p:pic>
        <p:nvPicPr>
          <p:cNvPr id="6" name="Picture 5">
            <a:extLst>
              <a:ext uri="{FF2B5EF4-FFF2-40B4-BE49-F238E27FC236}">
                <a16:creationId xmlns:a16="http://schemas.microsoft.com/office/drawing/2014/main" id="{A3C5BE57-4745-447E-A23C-B79FA6528DE8}"/>
              </a:ext>
            </a:extLst>
          </p:cNvPr>
          <p:cNvPicPr>
            <a:picLocks noChangeAspect="1"/>
          </p:cNvPicPr>
          <p:nvPr/>
        </p:nvPicPr>
        <p:blipFill rotWithShape="1">
          <a:blip r:embed="rId2"/>
          <a:srcRect l="8812" r="34945"/>
          <a:stretch/>
        </p:blipFill>
        <p:spPr>
          <a:xfrm>
            <a:off x="6574970" y="560724"/>
            <a:ext cx="5225144" cy="4125576"/>
          </a:xfrm>
          <a:prstGeom prst="rect">
            <a:avLst/>
          </a:prstGeom>
        </p:spPr>
      </p:pic>
      <p:pic>
        <p:nvPicPr>
          <p:cNvPr id="7" name="Picture 6">
            <a:extLst>
              <a:ext uri="{FF2B5EF4-FFF2-40B4-BE49-F238E27FC236}">
                <a16:creationId xmlns:a16="http://schemas.microsoft.com/office/drawing/2014/main" id="{86E371A6-1260-4D6A-B889-CE599B7E73CC}"/>
              </a:ext>
            </a:extLst>
          </p:cNvPr>
          <p:cNvPicPr>
            <a:picLocks noChangeAspect="1"/>
          </p:cNvPicPr>
          <p:nvPr/>
        </p:nvPicPr>
        <p:blipFill rotWithShape="1">
          <a:blip r:embed="rId2"/>
          <a:srcRect l="73671" b="53838"/>
          <a:stretch/>
        </p:blipFill>
        <p:spPr>
          <a:xfrm>
            <a:off x="7772402" y="4392528"/>
            <a:ext cx="1998240" cy="1555834"/>
          </a:xfrm>
          <a:prstGeom prst="rect">
            <a:avLst/>
          </a:prstGeom>
        </p:spPr>
      </p:pic>
    </p:spTree>
    <p:extLst>
      <p:ext uri="{BB962C8B-B14F-4D97-AF65-F5344CB8AC3E}">
        <p14:creationId xmlns:p14="http://schemas.microsoft.com/office/powerpoint/2010/main" val="24403980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E332E-EB18-4398-93A8-E45C14083FC9}"/>
              </a:ext>
            </a:extLst>
          </p:cNvPr>
          <p:cNvSpPr>
            <a:spLocks noGrp="1"/>
          </p:cNvSpPr>
          <p:nvPr>
            <p:ph type="title"/>
          </p:nvPr>
        </p:nvSpPr>
        <p:spPr>
          <a:xfrm>
            <a:off x="838200" y="554793"/>
            <a:ext cx="10515600" cy="782540"/>
          </a:xfrm>
        </p:spPr>
        <p:txBody>
          <a:bodyPr vert="horz" lIns="91440" tIns="45720" rIns="91440" bIns="45720" rtlCol="0" anchor="ctr">
            <a:normAutofit/>
          </a:bodyPr>
          <a:lstStyle/>
          <a:p>
            <a:pPr algn="ctr"/>
            <a:r>
              <a:rPr lang="en-US"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Modeling Logic with Decision Tables</a:t>
            </a:r>
            <a:endParaRPr lang="tr-TR"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771F185-2E2A-4152-8EE9-C17772F988D6}"/>
              </a:ext>
            </a:extLst>
          </p:cNvPr>
          <p:cNvSpPr>
            <a:spLocks noGrp="1"/>
          </p:cNvSpPr>
          <p:nvPr>
            <p:ph idx="1"/>
          </p:nvPr>
        </p:nvSpPr>
        <p:spPr>
          <a:xfrm>
            <a:off x="838200" y="1469570"/>
            <a:ext cx="5257800" cy="4886779"/>
          </a:xfrm>
        </p:spPr>
        <p:txBody>
          <a:bodyPr>
            <a:normAutofit lnSpcReduction="10000"/>
          </a:bodyPr>
          <a:lstStyle/>
          <a:p>
            <a:pPr marL="0" indent="0" algn="just">
              <a:buNone/>
            </a:pPr>
            <a:r>
              <a:rPr lang="tr-TR" sz="2000" b="1"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Decision table</a:t>
            </a:r>
            <a:endParaRPr lang="en-US" sz="2000" b="1" i="0" u="none" strike="noStrike" baseline="0" dirty="0">
              <a:solidFill>
                <a:schemeClr val="accent1">
                  <a:lumMod val="7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A</a:t>
            </a:r>
            <a:r>
              <a:rPr lang="en-US" sz="1800" b="0" i="0" u="none" strike="noStrike" baseline="0" dirty="0">
                <a:latin typeface="Times New Roman" panose="02020603050405020304" pitchFamily="18" charset="0"/>
                <a:cs typeface="Times New Roman" panose="02020603050405020304" pitchFamily="18" charset="0"/>
              </a:rPr>
              <a:t> common method for modeling system logic </a:t>
            </a: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Decision tables  allow you to represent in a tabular format a set of conditions and the actions that follow from them. When several conditions and several possible actions can occur, decision tables help you keep track of the possibilities in a </a:t>
            </a:r>
            <a:r>
              <a:rPr lang="tr-TR" sz="1800" b="0" i="0" u="none" strike="noStrike" baseline="0" dirty="0">
                <a:latin typeface="Times New Roman" panose="02020603050405020304" pitchFamily="18" charset="0"/>
                <a:cs typeface="Times New Roman" panose="02020603050405020304" pitchFamily="18" charset="0"/>
              </a:rPr>
              <a:t>clear and concise manner.</a:t>
            </a:r>
            <a:endParaRPr lang="en-US" sz="1800" b="0" i="0" u="none" strike="noStrike" baseline="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It is a diagram of process logic where the logic is reasonably complicated. All of the possible choices and the conditions the choices depend on are represented in tabular form</a:t>
            </a:r>
            <a:endParaRPr lang="tr-TR"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A matrix representation of the logic of a decision, which </a:t>
            </a:r>
            <a:r>
              <a:rPr lang="tr-TR" sz="1800" b="0" i="0" u="none" strike="noStrike" baseline="0" dirty="0">
                <a:latin typeface="Times New Roman" panose="02020603050405020304" pitchFamily="18" charset="0"/>
                <a:cs typeface="Times New Roman" panose="02020603050405020304" pitchFamily="18" charset="0"/>
              </a:rPr>
              <a:t>specifies the possible conditions</a:t>
            </a:r>
            <a:r>
              <a:rPr lang="en-US" sz="1800" b="0" i="0" u="none" strike="noStrike" baseline="0" dirty="0">
                <a:latin typeface="Times New Roman" panose="02020603050405020304" pitchFamily="18" charset="0"/>
                <a:cs typeface="Times New Roman" panose="02020603050405020304" pitchFamily="18" charset="0"/>
              </a:rPr>
              <a:t> for the decision and the resulting </a:t>
            </a:r>
            <a:r>
              <a:rPr lang="tr-TR" sz="1800" b="0" i="0" u="none" strike="noStrike" baseline="0" dirty="0">
                <a:latin typeface="Times New Roman" panose="02020603050405020304" pitchFamily="18" charset="0"/>
                <a:cs typeface="Times New Roman" panose="02020603050405020304" pitchFamily="18" charset="0"/>
              </a:rPr>
              <a:t>actions.</a:t>
            </a:r>
            <a:endParaRPr lang="en-US" sz="1800" b="0" i="0" u="none" strike="noStrike" baseline="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The three parts to the table include the </a:t>
            </a:r>
            <a:r>
              <a:rPr lang="en-US" sz="1800" b="1" i="0" u="none" strike="noStrike" baseline="0" dirty="0">
                <a:latin typeface="Times New Roman" panose="02020603050405020304" pitchFamily="18" charset="0"/>
                <a:cs typeface="Times New Roman" panose="02020603050405020304" pitchFamily="18" charset="0"/>
              </a:rPr>
              <a:t>condition stubs, </a:t>
            </a:r>
            <a:r>
              <a:rPr lang="en-US" sz="1800" b="0" i="0" u="none" strike="noStrike" baseline="0" dirty="0">
                <a:latin typeface="Times New Roman" panose="02020603050405020304" pitchFamily="18" charset="0"/>
                <a:cs typeface="Times New Roman" panose="02020603050405020304" pitchFamily="18" charset="0"/>
              </a:rPr>
              <a:t>the </a:t>
            </a:r>
            <a:r>
              <a:rPr lang="en-US" sz="1800" b="1" i="0" u="none" strike="noStrike" baseline="0" dirty="0">
                <a:latin typeface="Times New Roman" panose="02020603050405020304" pitchFamily="18" charset="0"/>
                <a:cs typeface="Times New Roman" panose="02020603050405020304" pitchFamily="18" charset="0"/>
              </a:rPr>
              <a:t>action stubs, </a:t>
            </a:r>
            <a:r>
              <a:rPr lang="en-US" sz="1800" b="0" i="0" u="none" strike="noStrike" baseline="0" dirty="0">
                <a:latin typeface="Times New Roman" panose="02020603050405020304" pitchFamily="18" charset="0"/>
                <a:cs typeface="Times New Roman" panose="02020603050405020304" pitchFamily="18" charset="0"/>
              </a:rPr>
              <a:t>and the </a:t>
            </a:r>
            <a:r>
              <a:rPr lang="en-US" sz="1800" b="1" i="0" u="none" strike="noStrike" baseline="0" dirty="0">
                <a:latin typeface="Times New Roman" panose="02020603050405020304" pitchFamily="18" charset="0"/>
                <a:cs typeface="Times New Roman" panose="02020603050405020304" pitchFamily="18" charset="0"/>
              </a:rPr>
              <a:t>rules. </a:t>
            </a:r>
          </a:p>
          <a:p>
            <a:pPr algn="just">
              <a:buFont typeface="Wingdings" panose="05000000000000000000" pitchFamily="2" charset="2"/>
              <a:buChar char="q"/>
            </a:pPr>
            <a:endParaRPr lang="en-US" sz="1800" b="0" i="0" u="none" strike="noStrike" baseline="0"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D557D9D8-1EB6-4FCF-B754-80F4B022CB95}"/>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4508E4D0-7788-406F-82C2-5FAA645338A6}"/>
              </a:ext>
            </a:extLst>
          </p:cNvPr>
          <p:cNvSpPr>
            <a:spLocks noGrp="1"/>
          </p:cNvSpPr>
          <p:nvPr>
            <p:ph type="sldNum" sz="quarter" idx="12"/>
          </p:nvPr>
        </p:nvSpPr>
        <p:spPr/>
        <p:txBody>
          <a:bodyPr/>
          <a:lstStyle/>
          <a:p>
            <a:fld id="{F43085E7-DD81-4654-9295-72AD80DBC430}" type="slidenum">
              <a:rPr lang="tr-TR" smtClean="0"/>
              <a:t>67</a:t>
            </a:fld>
            <a:endParaRPr lang="tr-TR"/>
          </a:p>
        </p:txBody>
      </p:sp>
      <p:pic>
        <p:nvPicPr>
          <p:cNvPr id="6" name="Picture 5">
            <a:extLst>
              <a:ext uri="{FF2B5EF4-FFF2-40B4-BE49-F238E27FC236}">
                <a16:creationId xmlns:a16="http://schemas.microsoft.com/office/drawing/2014/main" id="{B49DF311-B51E-4C8A-AF9E-CF333026524D}"/>
              </a:ext>
            </a:extLst>
          </p:cNvPr>
          <p:cNvPicPr>
            <a:picLocks noChangeAspect="1"/>
          </p:cNvPicPr>
          <p:nvPr/>
        </p:nvPicPr>
        <p:blipFill rotWithShape="1">
          <a:blip r:embed="rId2"/>
          <a:srcRect l="32619"/>
          <a:stretch/>
        </p:blipFill>
        <p:spPr>
          <a:xfrm>
            <a:off x="6499452" y="1833843"/>
            <a:ext cx="5540148" cy="2207477"/>
          </a:xfrm>
          <a:prstGeom prst="rect">
            <a:avLst/>
          </a:prstGeom>
        </p:spPr>
      </p:pic>
      <p:pic>
        <p:nvPicPr>
          <p:cNvPr id="7" name="Picture 6">
            <a:extLst>
              <a:ext uri="{FF2B5EF4-FFF2-40B4-BE49-F238E27FC236}">
                <a16:creationId xmlns:a16="http://schemas.microsoft.com/office/drawing/2014/main" id="{67C9FF6C-7B0D-4C53-AAF9-A1838B7CE819}"/>
              </a:ext>
            </a:extLst>
          </p:cNvPr>
          <p:cNvPicPr>
            <a:picLocks noChangeAspect="1"/>
          </p:cNvPicPr>
          <p:nvPr/>
        </p:nvPicPr>
        <p:blipFill rotWithShape="1">
          <a:blip r:embed="rId2"/>
          <a:srcRect r="77502" b="65551"/>
          <a:stretch/>
        </p:blipFill>
        <p:spPr>
          <a:xfrm>
            <a:off x="7293768" y="4033531"/>
            <a:ext cx="2246486" cy="922566"/>
          </a:xfrm>
          <a:prstGeom prst="rect">
            <a:avLst/>
          </a:prstGeom>
        </p:spPr>
      </p:pic>
      <p:sp>
        <p:nvSpPr>
          <p:cNvPr id="8" name="Title 1">
            <a:extLst>
              <a:ext uri="{FF2B5EF4-FFF2-40B4-BE49-F238E27FC236}">
                <a16:creationId xmlns:a16="http://schemas.microsoft.com/office/drawing/2014/main" id="{0516BD64-8293-446A-A835-C97AAF0FD7BB}"/>
              </a:ext>
            </a:extLst>
          </p:cNvPr>
          <p:cNvSpPr txBox="1">
            <a:spLocks/>
          </p:cNvSpPr>
          <p:nvPr/>
        </p:nvSpPr>
        <p:spPr>
          <a:xfrm>
            <a:off x="-400292" y="157034"/>
            <a:ext cx="5666772" cy="6892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4 - </a:t>
            </a:r>
            <a:r>
              <a:rPr lang="tr-TR" sz="360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Logic Modeling</a:t>
            </a:r>
            <a:endParaRPr lang="tr-TR"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48572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65B779-E8C8-4D63-915E-A06E310497A5}"/>
              </a:ext>
            </a:extLst>
          </p:cNvPr>
          <p:cNvSpPr>
            <a:spLocks noGrp="1"/>
          </p:cNvSpPr>
          <p:nvPr>
            <p:ph idx="1"/>
          </p:nvPr>
        </p:nvSpPr>
        <p:spPr>
          <a:xfrm>
            <a:off x="446314" y="136525"/>
            <a:ext cx="10734829" cy="5732460"/>
          </a:xfrm>
        </p:spPr>
        <p:txBody>
          <a:bodyPr>
            <a:noAutofit/>
          </a:bodyPr>
          <a:lstStyle/>
          <a:p>
            <a:pPr marL="0" indent="0" algn="just">
              <a:buNone/>
            </a:pPr>
            <a:r>
              <a:rPr lang="tr-TR" sz="1800" b="1" i="0" u="none" strike="noStrike" baseline="0" dirty="0">
                <a:latin typeface="Times New Roman" panose="02020603050405020304" pitchFamily="18" charset="0"/>
                <a:cs typeface="Times New Roman" panose="02020603050405020304" pitchFamily="18" charset="0"/>
              </a:rPr>
              <a:t>Condition stubs</a:t>
            </a: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That part of a decision table that lists the conditions relevant to the </a:t>
            </a:r>
            <a:r>
              <a:rPr lang="tr-TR" sz="1800" b="0" i="0" u="none" strike="noStrike" baseline="0" dirty="0">
                <a:latin typeface="Times New Roman" panose="02020603050405020304" pitchFamily="18" charset="0"/>
                <a:cs typeface="Times New Roman" panose="02020603050405020304" pitchFamily="18" charset="0"/>
              </a:rPr>
              <a:t>decision.</a:t>
            </a:r>
            <a:endParaRPr lang="en-US" sz="1800" b="0" i="0" u="none" strike="noStrike" baseline="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The condition stubs contain the various conditions that apply in the situation the table is modeling. </a:t>
            </a:r>
          </a:p>
          <a:p>
            <a:pPr algn="l">
              <a:buFont typeface="Wingdings" panose="05000000000000000000" pitchFamily="2" charset="2"/>
              <a:buChar char="q"/>
            </a:pPr>
            <a:r>
              <a:rPr lang="tr-TR" sz="1800" dirty="0">
                <a:latin typeface="Times New Roman" panose="02020603050405020304" pitchFamily="18" charset="0"/>
                <a:cs typeface="Times New Roman" panose="02020603050405020304" pitchFamily="18" charset="0"/>
              </a:rPr>
              <a:t>Indifferent Condition</a:t>
            </a:r>
            <a:r>
              <a:rPr lang="en-US" sz="1800" dirty="0">
                <a:latin typeface="Times New Roman" panose="02020603050405020304" pitchFamily="18" charset="0"/>
                <a:cs typeface="Times New Roman" panose="02020603050405020304" pitchFamily="18" charset="0"/>
              </a:rPr>
              <a:t> : Condition whose value does not affect which action is taken for two or more rules</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In Figure 6-14, two condition </a:t>
            </a:r>
            <a:r>
              <a:rPr lang="en-US" sz="1800" dirty="0">
                <a:latin typeface="Times New Roman" panose="02020603050405020304" pitchFamily="18" charset="0"/>
                <a:cs typeface="Times New Roman" panose="02020603050405020304" pitchFamily="18" charset="0"/>
              </a:rPr>
              <a:t>stubs</a:t>
            </a:r>
            <a:r>
              <a:rPr lang="en-US" sz="1800" b="0" i="0" u="none" strike="noStrike" baseline="0" dirty="0">
                <a:latin typeface="Times New Roman" panose="02020603050405020304" pitchFamily="18" charset="0"/>
                <a:cs typeface="Times New Roman" panose="02020603050405020304" pitchFamily="18" charset="0"/>
              </a:rPr>
              <a:t> correspond to employee type and hours worked. Employee type has two values: “S,” which stands for salaried, and “H,” which stands for hourly. </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Hours worked has three values: less than 40, exactly 40, and more than 40. </a:t>
            </a:r>
          </a:p>
          <a:p>
            <a:pPr marL="0" indent="0" algn="just">
              <a:buNone/>
            </a:pPr>
            <a:r>
              <a:rPr lang="tr-TR" sz="1800" b="1" i="0" u="none" strike="noStrike" baseline="0" dirty="0">
                <a:latin typeface="Times New Roman" panose="02020603050405020304" pitchFamily="18" charset="0"/>
                <a:cs typeface="Times New Roman" panose="02020603050405020304" pitchFamily="18" charset="0"/>
              </a:rPr>
              <a:t>Action stubs</a:t>
            </a: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That part of a decision table that lists the actions that result for a given set of conditions.</a:t>
            </a: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contain all the possible courses of action that result from combining values of the condition stubs. </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4 possible courses of action are indicated in this table: pay base salary, calculate hourly wage, calculate overtime, and produce Absence Report. </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You can see that not all actions are triggered by all combinations of conditions. </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Instead, specific combinations trigger specific actions. </a:t>
            </a:r>
          </a:p>
          <a:p>
            <a:pPr marL="0" indent="0" algn="just">
              <a:buNone/>
            </a:pPr>
            <a:r>
              <a:rPr lang="tr-TR" sz="1800" b="1" i="0" u="none" strike="noStrike" baseline="0" dirty="0">
                <a:latin typeface="Times New Roman" panose="02020603050405020304" pitchFamily="18" charset="0"/>
                <a:cs typeface="Times New Roman" panose="02020603050405020304" pitchFamily="18" charset="0"/>
              </a:rPr>
              <a:t>Rules</a:t>
            </a: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That part of a decision table that specifies which actions are to be followed for a given set of </a:t>
            </a:r>
            <a:r>
              <a:rPr lang="tr-TR" sz="1800" b="0" i="0" u="none" strike="noStrike" baseline="0" dirty="0">
                <a:latin typeface="Times New Roman" panose="02020603050405020304" pitchFamily="18" charset="0"/>
                <a:cs typeface="Times New Roman" panose="02020603050405020304" pitchFamily="18" charset="0"/>
              </a:rPr>
              <a:t>conditions.</a:t>
            </a:r>
            <a:endParaRPr lang="en-US" sz="1800" b="0" i="0" u="none" strike="noStrike" baseline="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It links conditions to actions</a:t>
            </a:r>
          </a:p>
          <a:p>
            <a:pPr marL="0" indent="0" algn="just">
              <a:buNone/>
            </a:pPr>
            <a:endParaRPr lang="tr-TR"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BF2AC0B-0249-4A19-8CBA-830B993EB809}"/>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637230D2-7777-43FD-9271-802CE9D97E11}"/>
              </a:ext>
            </a:extLst>
          </p:cNvPr>
          <p:cNvSpPr>
            <a:spLocks noGrp="1"/>
          </p:cNvSpPr>
          <p:nvPr>
            <p:ph type="sldNum" sz="quarter" idx="12"/>
          </p:nvPr>
        </p:nvSpPr>
        <p:spPr/>
        <p:txBody>
          <a:bodyPr/>
          <a:lstStyle/>
          <a:p>
            <a:fld id="{F43085E7-DD81-4654-9295-72AD80DBC430}" type="slidenum">
              <a:rPr lang="tr-TR" smtClean="0"/>
              <a:t>68</a:t>
            </a:fld>
            <a:endParaRPr lang="tr-TR"/>
          </a:p>
        </p:txBody>
      </p:sp>
    </p:spTree>
    <p:extLst>
      <p:ext uri="{BB962C8B-B14F-4D97-AF65-F5344CB8AC3E}">
        <p14:creationId xmlns:p14="http://schemas.microsoft.com/office/powerpoint/2010/main" val="3310218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3EBD1B-30D6-45B9-99BE-576A09023637}"/>
              </a:ext>
            </a:extLst>
          </p:cNvPr>
          <p:cNvSpPr>
            <a:spLocks noGrp="1"/>
          </p:cNvSpPr>
          <p:nvPr>
            <p:ph idx="1"/>
          </p:nvPr>
        </p:nvSpPr>
        <p:spPr>
          <a:xfrm>
            <a:off x="326571" y="370116"/>
            <a:ext cx="5529943" cy="5747656"/>
          </a:xfrm>
        </p:spPr>
        <p:txBody>
          <a:bodyPr/>
          <a:lstStyle/>
          <a:p>
            <a:pPr marL="342900" indent="-342900" algn="just">
              <a:buFont typeface="+mj-lt"/>
              <a:buAutoNum type="arabicPeriod"/>
            </a:pPr>
            <a:r>
              <a:rPr lang="en-US" sz="1800" b="0" i="0" u="none" strike="noStrike" baseline="0" dirty="0">
                <a:latin typeface="Times New Roman" panose="02020603050405020304" pitchFamily="18" charset="0"/>
                <a:cs typeface="Times New Roman" panose="02020603050405020304" pitchFamily="18" charset="0"/>
              </a:rPr>
              <a:t>Employee type is “S,” or salaried, and hours worked are less than 40. When both of these conditions occur, the payroll system is to pay the base salary. </a:t>
            </a:r>
          </a:p>
          <a:p>
            <a:pPr marL="342900" indent="-342900" algn="just">
              <a:buFont typeface="+mj-lt"/>
              <a:buAutoNum type="arabicPeriod"/>
            </a:pPr>
            <a:r>
              <a:rPr lang="en-US" sz="1800" b="0" i="0" u="none" strike="noStrike" baseline="0" dirty="0">
                <a:latin typeface="Times New Roman" panose="02020603050405020304" pitchFamily="18" charset="0"/>
                <a:cs typeface="Times New Roman" panose="02020603050405020304" pitchFamily="18" charset="0"/>
              </a:rPr>
              <a:t>In the next column, the values are “H” and “&lt;40,” meaning an hourly worker who worked fewer than 40 hours. In such a situation, the payroll system calculates the hourly wage and makes an entry in the Absence Report. </a:t>
            </a:r>
          </a:p>
          <a:p>
            <a:pPr marL="342900" indent="-342900" algn="just">
              <a:buFont typeface="+mj-lt"/>
              <a:buAutoNum type="arabicPeriod"/>
            </a:pPr>
            <a:r>
              <a:rPr lang="en-US" sz="1800" b="0" i="0" u="none" strike="noStrike" baseline="0" dirty="0">
                <a:latin typeface="Times New Roman" panose="02020603050405020304" pitchFamily="18" charset="0"/>
                <a:cs typeface="Times New Roman" panose="02020603050405020304" pitchFamily="18" charset="0"/>
              </a:rPr>
              <a:t>Rule 3 addresses the situation when a salaried employee works exactly 40 hours. The system pays the base salary, as was the case for rule 1. </a:t>
            </a:r>
          </a:p>
          <a:p>
            <a:pPr marL="342900" indent="-342900" algn="just">
              <a:buFont typeface="+mj-lt"/>
              <a:buAutoNum type="arabicPeriod"/>
            </a:pPr>
            <a:r>
              <a:rPr lang="en-US" sz="1800" b="0" i="0" u="none" strike="noStrike" baseline="0" dirty="0">
                <a:latin typeface="Times New Roman" panose="02020603050405020304" pitchFamily="18" charset="0"/>
                <a:cs typeface="Times New Roman" panose="02020603050405020304" pitchFamily="18" charset="0"/>
              </a:rPr>
              <a:t>For an hourly worker who has worked exactly 40 hours, rule 4 calculates the hourly wage. </a:t>
            </a:r>
          </a:p>
          <a:p>
            <a:pPr marL="342900" indent="-342900" algn="just">
              <a:buFont typeface="+mj-lt"/>
              <a:buAutoNum type="arabicPeriod"/>
            </a:pPr>
            <a:r>
              <a:rPr lang="en-US" sz="1800" b="0" i="0" u="none" strike="noStrike" baseline="0" dirty="0">
                <a:latin typeface="Times New Roman" panose="02020603050405020304" pitchFamily="18" charset="0"/>
                <a:cs typeface="Times New Roman" panose="02020603050405020304" pitchFamily="18" charset="0"/>
              </a:rPr>
              <a:t>Rule 5 pays the base salary for salaried employees who work more than 40 hours. Rule 5 has the same action as rules 1 and 3 and governs behavior with regard to salaried employees.</a:t>
            </a:r>
          </a:p>
          <a:p>
            <a:pPr marL="342900" indent="-342900" algn="just">
              <a:buFont typeface="+mj-lt"/>
              <a:buAutoNum type="arabicPeriod"/>
            </a:pPr>
            <a:r>
              <a:rPr lang="en-US" sz="1800" b="0" i="0" u="none" strike="noStrike" baseline="0" dirty="0">
                <a:latin typeface="Times New Roman" panose="02020603050405020304" pitchFamily="18" charset="0"/>
                <a:cs typeface="Times New Roman" panose="02020603050405020304" pitchFamily="18" charset="0"/>
              </a:rPr>
              <a:t>Rule 6 calculates hourly pay and overtime for an hourly worker who has worked more than 40 hours.</a:t>
            </a:r>
            <a:endParaRPr lang="tr-TR"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8162CCB-054B-4B8C-B57D-F85CAA97436D}"/>
              </a:ext>
            </a:extLst>
          </p:cNvPr>
          <p:cNvSpPr>
            <a:spLocks noGrp="1"/>
          </p:cNvSpPr>
          <p:nvPr>
            <p:ph type="ftr" sz="quarter" idx="11"/>
          </p:nvPr>
        </p:nvSpPr>
        <p:spPr/>
        <p:txBody>
          <a:bodyPr/>
          <a:lstStyle/>
          <a:p>
            <a:r>
              <a:rPr lang="tr-TR" dirty="0"/>
              <a:t>IENG/MANE 372 - Chapter 6</a:t>
            </a:r>
          </a:p>
        </p:txBody>
      </p:sp>
      <p:sp>
        <p:nvSpPr>
          <p:cNvPr id="5" name="Slide Number Placeholder 4">
            <a:extLst>
              <a:ext uri="{FF2B5EF4-FFF2-40B4-BE49-F238E27FC236}">
                <a16:creationId xmlns:a16="http://schemas.microsoft.com/office/drawing/2014/main" id="{0C70B37A-FEEF-43EF-B5F2-3B138E3CB883}"/>
              </a:ext>
            </a:extLst>
          </p:cNvPr>
          <p:cNvSpPr>
            <a:spLocks noGrp="1"/>
          </p:cNvSpPr>
          <p:nvPr>
            <p:ph type="sldNum" sz="quarter" idx="12"/>
          </p:nvPr>
        </p:nvSpPr>
        <p:spPr/>
        <p:txBody>
          <a:bodyPr/>
          <a:lstStyle/>
          <a:p>
            <a:fld id="{F43085E7-DD81-4654-9295-72AD80DBC430}" type="slidenum">
              <a:rPr lang="tr-TR" smtClean="0"/>
              <a:t>69</a:t>
            </a:fld>
            <a:endParaRPr lang="tr-TR"/>
          </a:p>
        </p:txBody>
      </p:sp>
      <p:sp>
        <p:nvSpPr>
          <p:cNvPr id="6" name="Content Placeholder 2">
            <a:extLst>
              <a:ext uri="{FF2B5EF4-FFF2-40B4-BE49-F238E27FC236}">
                <a16:creationId xmlns:a16="http://schemas.microsoft.com/office/drawing/2014/main" id="{697F4B18-6792-487E-84DC-12D14395B705}"/>
              </a:ext>
            </a:extLst>
          </p:cNvPr>
          <p:cNvSpPr txBox="1">
            <a:spLocks/>
          </p:cNvSpPr>
          <p:nvPr/>
        </p:nvSpPr>
        <p:spPr>
          <a:xfrm>
            <a:off x="6749143" y="370116"/>
            <a:ext cx="5246235" cy="25799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800">
                <a:solidFill>
                  <a:schemeClr val="accent1">
                    <a:lumMod val="75000"/>
                  </a:schemeClr>
                </a:solidFill>
                <a:latin typeface="Times New Roman" panose="02020603050405020304" pitchFamily="18" charset="0"/>
                <a:cs typeface="Times New Roman" panose="02020603050405020304" pitchFamily="18" charset="0"/>
              </a:rPr>
              <a:t>Rules 1&amp;3&amp;5 Are condensed: </a:t>
            </a:r>
          </a:p>
          <a:p>
            <a:pPr algn="just"/>
            <a:r>
              <a:rPr lang="en-US" sz="1800">
                <a:latin typeface="Times New Roman" panose="02020603050405020304" pitchFamily="18" charset="0"/>
                <a:cs typeface="Times New Roman" panose="02020603050405020304" pitchFamily="18" charset="0"/>
              </a:rPr>
              <a:t>The number of hours worked does not affect the outcome for rules 1, 3, or 5. For these rules, hours worked is an </a:t>
            </a:r>
            <a:r>
              <a:rPr lang="en-US" sz="1800" b="1">
                <a:latin typeface="Times New Roman" panose="02020603050405020304" pitchFamily="18" charset="0"/>
                <a:cs typeface="Times New Roman" panose="02020603050405020304" pitchFamily="18" charset="0"/>
              </a:rPr>
              <a:t>indifferent condition, </a:t>
            </a:r>
            <a:r>
              <a:rPr lang="en-US" sz="1800">
                <a:latin typeface="Times New Roman" panose="02020603050405020304" pitchFamily="18" charset="0"/>
                <a:cs typeface="Times New Roman" panose="02020603050405020304" pitchFamily="18" charset="0"/>
              </a:rPr>
              <a:t>in that its value does not affect the action taken. </a:t>
            </a:r>
          </a:p>
          <a:p>
            <a:pPr algn="just"/>
            <a:r>
              <a:rPr lang="en-US" sz="1800">
                <a:latin typeface="Times New Roman" panose="02020603050405020304" pitchFamily="18" charset="0"/>
                <a:cs typeface="Times New Roman" panose="02020603050405020304" pitchFamily="18" charset="0"/>
              </a:rPr>
              <a:t>we can reduce the number of rules by condensing rules 1, 3, and 5 into one rule</a:t>
            </a:r>
          </a:p>
          <a:p>
            <a:pPr algn="just"/>
            <a:r>
              <a:rPr lang="en-US" sz="1800">
                <a:latin typeface="Times New Roman" panose="02020603050405020304" pitchFamily="18" charset="0"/>
                <a:cs typeface="Times New Roman" panose="02020603050405020304" pitchFamily="18" charset="0"/>
              </a:rPr>
              <a:t>The indifferent condition is represented with a dash. </a:t>
            </a:r>
            <a:endParaRPr lang="en-US" sz="18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CA239F47-F428-4097-91BB-8C454ADDFB66}"/>
              </a:ext>
            </a:extLst>
          </p:cNvPr>
          <p:cNvPicPr>
            <a:picLocks noChangeAspect="1"/>
          </p:cNvPicPr>
          <p:nvPr/>
        </p:nvPicPr>
        <p:blipFill rotWithShape="1">
          <a:blip r:embed="rId2"/>
          <a:srcRect r="48283"/>
          <a:stretch/>
        </p:blipFill>
        <p:spPr>
          <a:xfrm>
            <a:off x="7130141" y="2766328"/>
            <a:ext cx="4724401" cy="2641890"/>
          </a:xfrm>
          <a:prstGeom prst="rect">
            <a:avLst/>
          </a:prstGeom>
        </p:spPr>
      </p:pic>
      <p:pic>
        <p:nvPicPr>
          <p:cNvPr id="8" name="Picture 7">
            <a:extLst>
              <a:ext uri="{FF2B5EF4-FFF2-40B4-BE49-F238E27FC236}">
                <a16:creationId xmlns:a16="http://schemas.microsoft.com/office/drawing/2014/main" id="{D94760BC-190A-41AB-962C-ADA51F002D42}"/>
              </a:ext>
            </a:extLst>
          </p:cNvPr>
          <p:cNvPicPr>
            <a:picLocks noChangeAspect="1"/>
          </p:cNvPicPr>
          <p:nvPr/>
        </p:nvPicPr>
        <p:blipFill rotWithShape="1">
          <a:blip r:embed="rId2"/>
          <a:srcRect l="66526" t="1774" b="65874"/>
          <a:stretch/>
        </p:blipFill>
        <p:spPr>
          <a:xfrm>
            <a:off x="8044543" y="5366974"/>
            <a:ext cx="3112973" cy="870087"/>
          </a:xfrm>
          <a:prstGeom prst="rect">
            <a:avLst/>
          </a:prstGeom>
        </p:spPr>
      </p:pic>
    </p:spTree>
    <p:extLst>
      <p:ext uri="{BB962C8B-B14F-4D97-AF65-F5344CB8AC3E}">
        <p14:creationId xmlns:p14="http://schemas.microsoft.com/office/powerpoint/2010/main" val="1752264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0456C4-3691-48D3-9D83-FEB77C8494E0}"/>
              </a:ext>
            </a:extLst>
          </p:cNvPr>
          <p:cNvSpPr>
            <a:spLocks noGrp="1"/>
          </p:cNvSpPr>
          <p:nvPr>
            <p:ph idx="1"/>
          </p:nvPr>
        </p:nvSpPr>
        <p:spPr>
          <a:xfrm>
            <a:off x="838200" y="342900"/>
            <a:ext cx="10515600" cy="5834063"/>
          </a:xfrm>
        </p:spPr>
        <p:txBody>
          <a:bodyPr>
            <a:normAutofit/>
          </a:bodyPr>
          <a:lstStyle/>
          <a:p>
            <a:pPr marL="0" indent="0">
              <a:buNone/>
            </a:pPr>
            <a:r>
              <a:rPr lang="en-US" sz="2400" dirty="0">
                <a:ln w="0"/>
                <a:solidFill>
                  <a:schemeClr val="accent1"/>
                </a:solidFill>
                <a:latin typeface="Times New Roman" panose="02020603050405020304" pitchFamily="18" charset="0"/>
                <a:cs typeface="Times New Roman" panose="02020603050405020304" pitchFamily="18" charset="0"/>
              </a:rPr>
              <a:t>B- </a:t>
            </a:r>
            <a:r>
              <a:rPr lang="tr-TR" sz="2400" u="none" strike="noStrike" baseline="0" dirty="0">
                <a:ln w="0"/>
                <a:solidFill>
                  <a:schemeClr val="accent1"/>
                </a:solidFill>
                <a:latin typeface="Times New Roman" panose="02020603050405020304" pitchFamily="18" charset="0"/>
                <a:cs typeface="Times New Roman" panose="02020603050405020304" pitchFamily="18" charset="0"/>
              </a:rPr>
              <a:t>Determining Project </a:t>
            </a:r>
            <a:r>
              <a:rPr lang="en-US" sz="2400" u="none" strike="noStrike" baseline="0" dirty="0">
                <a:ln w="0"/>
                <a:solidFill>
                  <a:schemeClr val="accent1"/>
                </a:solidFill>
                <a:latin typeface="Times New Roman" panose="02020603050405020304" pitchFamily="18" charset="0"/>
                <a:cs typeface="Times New Roman" panose="02020603050405020304" pitchFamily="18" charset="0"/>
              </a:rPr>
              <a:t>Cos</a:t>
            </a:r>
            <a:r>
              <a:rPr lang="tr-TR" sz="2400" u="none" strike="noStrike" baseline="0" dirty="0">
                <a:ln w="0"/>
                <a:solidFill>
                  <a:schemeClr val="accent1"/>
                </a:solidFill>
                <a:latin typeface="Times New Roman" panose="02020603050405020304" pitchFamily="18" charset="0"/>
                <a:cs typeface="Times New Roman" panose="02020603050405020304" pitchFamily="18" charset="0"/>
              </a:rPr>
              <a:t>ts</a:t>
            </a:r>
            <a:endParaRPr lang="tr-TR" sz="2400" dirty="0">
              <a:ln w="0"/>
              <a:solidFill>
                <a:schemeClr val="accent1"/>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B5898C1-9C2C-4646-A4D2-9EEE56DF0907}"/>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716AED4E-3F5B-4E34-B9A7-F3FD8784D2B6}"/>
              </a:ext>
            </a:extLst>
          </p:cNvPr>
          <p:cNvSpPr>
            <a:spLocks noGrp="1"/>
          </p:cNvSpPr>
          <p:nvPr>
            <p:ph type="sldNum" sz="quarter" idx="12"/>
          </p:nvPr>
        </p:nvSpPr>
        <p:spPr/>
        <p:txBody>
          <a:bodyPr/>
          <a:lstStyle/>
          <a:p>
            <a:fld id="{F43085E7-DD81-4654-9295-72AD80DBC430}" type="slidenum">
              <a:rPr lang="tr-TR" smtClean="0"/>
              <a:t>7</a:t>
            </a:fld>
            <a:endParaRPr lang="tr-TR"/>
          </a:p>
        </p:txBody>
      </p:sp>
      <p:graphicFrame>
        <p:nvGraphicFramePr>
          <p:cNvPr id="6" name="Table 5">
            <a:extLst>
              <a:ext uri="{FF2B5EF4-FFF2-40B4-BE49-F238E27FC236}">
                <a16:creationId xmlns:a16="http://schemas.microsoft.com/office/drawing/2014/main" id="{D5C4AA0D-F94F-4ADA-B133-713A28868C64}"/>
              </a:ext>
            </a:extLst>
          </p:cNvPr>
          <p:cNvGraphicFramePr>
            <a:graphicFrameLocks noGrp="1"/>
          </p:cNvGraphicFramePr>
          <p:nvPr/>
        </p:nvGraphicFramePr>
        <p:xfrm>
          <a:off x="934218" y="973136"/>
          <a:ext cx="10622781" cy="4681266"/>
        </p:xfrm>
        <a:graphic>
          <a:graphicData uri="http://schemas.openxmlformats.org/drawingml/2006/table">
            <a:tbl>
              <a:tblPr firstRow="1" firstCol="1" bandRow="1"/>
              <a:tblGrid>
                <a:gridCol w="945056">
                  <a:extLst>
                    <a:ext uri="{9D8B030D-6E8A-4147-A177-3AD203B41FA5}">
                      <a16:colId xmlns:a16="http://schemas.microsoft.com/office/drawing/2014/main" val="1933444855"/>
                    </a:ext>
                  </a:extLst>
                </a:gridCol>
                <a:gridCol w="1725201">
                  <a:extLst>
                    <a:ext uri="{9D8B030D-6E8A-4147-A177-3AD203B41FA5}">
                      <a16:colId xmlns:a16="http://schemas.microsoft.com/office/drawing/2014/main" val="4009493655"/>
                    </a:ext>
                  </a:extLst>
                </a:gridCol>
                <a:gridCol w="2013353">
                  <a:extLst>
                    <a:ext uri="{9D8B030D-6E8A-4147-A177-3AD203B41FA5}">
                      <a16:colId xmlns:a16="http://schemas.microsoft.com/office/drawing/2014/main" val="148971791"/>
                    </a:ext>
                  </a:extLst>
                </a:gridCol>
                <a:gridCol w="2782815">
                  <a:extLst>
                    <a:ext uri="{9D8B030D-6E8A-4147-A177-3AD203B41FA5}">
                      <a16:colId xmlns:a16="http://schemas.microsoft.com/office/drawing/2014/main" val="1596815354"/>
                    </a:ext>
                  </a:extLst>
                </a:gridCol>
                <a:gridCol w="3156356">
                  <a:extLst>
                    <a:ext uri="{9D8B030D-6E8A-4147-A177-3AD203B41FA5}">
                      <a16:colId xmlns:a16="http://schemas.microsoft.com/office/drawing/2014/main" val="3643980429"/>
                    </a:ext>
                  </a:extLst>
                </a:gridCol>
              </a:tblGrid>
              <a:tr h="265114">
                <a:tc>
                  <a:txBody>
                    <a:bodyPr/>
                    <a:lstStyle/>
                    <a:p>
                      <a:pPr algn="ctr">
                        <a:lnSpc>
                          <a:spcPct val="107000"/>
                        </a:lnSpc>
                        <a:spcAft>
                          <a:spcPts val="800"/>
                        </a:spcAf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Type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6753" marR="66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tr-TR"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Tangible cost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6753" marR="66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tr-TR"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Intangible cost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753" marR="66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tr-TR"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One-time cost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6753" marR="66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tr-TR"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Recurring cost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6753" marR="66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210759745"/>
                  </a:ext>
                </a:extLst>
              </a:tr>
              <a:tr h="1409956">
                <a:tc>
                  <a:txBody>
                    <a:bodyPr/>
                    <a:lstStyle/>
                    <a:p>
                      <a:pPr algn="ctr">
                        <a:lnSpc>
                          <a:spcPct val="107000"/>
                        </a:lnSpc>
                        <a:spcAft>
                          <a:spcPts val="800"/>
                        </a:spcAft>
                      </a:pPr>
                      <a:r>
                        <a:rPr lang="tr-TR"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Definition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6753" marR="66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an item that you can easily measure in dollars and with certainty</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6753" marR="66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Cannot be easily measured in terms of dollars or with</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certainty.</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753" marR="66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associated with project</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initiation and development, or system start-up.</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May be staged over one or more years (One worksheet for each year)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753" marR="66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resulting from the ongoing</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evolution and use of the system.</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753" marR="66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2992314"/>
                  </a:ext>
                </a:extLst>
              </a:tr>
              <a:tr h="2007425">
                <a:tc>
                  <a:txBody>
                    <a:bodyPr/>
                    <a:lstStyle/>
                    <a:p>
                      <a:pPr algn="ctr">
                        <a:lnSpc>
                          <a:spcPct val="107000"/>
                        </a:lnSpc>
                        <a:spcAft>
                          <a:spcPts val="800"/>
                        </a:spcAft>
                      </a:pPr>
                      <a:r>
                        <a:rPr lang="tr-TR"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Examples</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6753" marR="66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42900" lvl="0" indent="-342900">
                        <a:lnSpc>
                          <a:spcPct val="107000"/>
                        </a:lnSpc>
                        <a:buFont typeface="Wingdings" panose="05000000000000000000" pitchFamily="2" charset="2"/>
                        <a:buChar char=""/>
                      </a:pPr>
                      <a:r>
                        <a:rPr lang="tr-TR" sz="1200">
                          <a:effectLst/>
                          <a:latin typeface="Times New Roman" panose="02020603050405020304" pitchFamily="18" charset="0"/>
                          <a:ea typeface="Calibri" panose="020F0502020204030204" pitchFamily="34" charset="0"/>
                          <a:cs typeface="Times New Roman" panose="02020603050405020304" pitchFamily="18" charset="0"/>
                        </a:rPr>
                        <a:t>hardware costs</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a:effectLst/>
                          <a:latin typeface="Times New Roman" panose="02020603050405020304" pitchFamily="18" charset="0"/>
                          <a:ea typeface="Calibri" panose="020F0502020204030204" pitchFamily="34" charset="0"/>
                          <a:cs typeface="Times New Roman" panose="02020603050405020304" pitchFamily="18" charset="0"/>
                        </a:rPr>
                        <a:t>labor costs</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a:effectLst/>
                          <a:latin typeface="Times New Roman" panose="02020603050405020304" pitchFamily="18" charset="0"/>
                          <a:ea typeface="Calibri" panose="020F0502020204030204" pitchFamily="34" charset="0"/>
                          <a:cs typeface="Times New Roman" panose="02020603050405020304" pitchFamily="18" charset="0"/>
                        </a:rPr>
                        <a:t>operational costs</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a:effectLst/>
                          <a:latin typeface="Times New Roman" panose="02020603050405020304" pitchFamily="18" charset="0"/>
                          <a:ea typeface="Calibri" panose="020F0502020204030204" pitchFamily="34" charset="0"/>
                          <a:cs typeface="Times New Roman" panose="02020603050405020304" pitchFamily="18" charset="0"/>
                        </a:rPr>
                        <a:t>employee training</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a:effectLst/>
                          <a:latin typeface="Times New Roman" panose="02020603050405020304" pitchFamily="18" charset="0"/>
                          <a:ea typeface="Calibri" panose="020F0502020204030204" pitchFamily="34" charset="0"/>
                          <a:cs typeface="Times New Roman" panose="02020603050405020304" pitchFamily="18" charset="0"/>
                        </a:rPr>
                        <a:t>building renovations</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6753" marR="66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Loss of customer goodwill</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Loss of employee morale</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operational inefficiency</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753" marR="66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System development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New hardware and software purchases</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User training</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Site preparation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Data or system conversion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753" marR="66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Application software maintenance</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Incremental data storage expense</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Incremental communications</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New software and hardware leases</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Consumable supplies and other expenses (paper, forms, datacenter personnel)</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753" marR="66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5094734"/>
                  </a:ext>
                </a:extLst>
              </a:tr>
              <a:tr h="998771">
                <a:tc gridSpan="3">
                  <a:txBody>
                    <a:bodyPr/>
                    <a:lstStyle/>
                    <a:p>
                      <a:pPr marL="457200">
                        <a:lnSpc>
                          <a:spcPct val="107000"/>
                        </a:lnSpc>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6753" marR="66753"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consist of items that are fixed or variable in nature.</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Fixed costs refer to costs that are billed or incurred at a regular interval and usually at a fixed rate (facility lease payment)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Variable costs refer to items that vary in relation to usage (Long</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distance phone charges)</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753" marR="66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2850615575"/>
                  </a:ext>
                </a:extLst>
              </a:tr>
            </a:tbl>
          </a:graphicData>
        </a:graphic>
      </p:graphicFrame>
    </p:spTree>
    <p:extLst>
      <p:ext uri="{BB962C8B-B14F-4D97-AF65-F5344CB8AC3E}">
        <p14:creationId xmlns:p14="http://schemas.microsoft.com/office/powerpoint/2010/main" val="29426621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2D628B-4C35-4647-8C0A-BBBCE774D718}"/>
              </a:ext>
            </a:extLst>
          </p:cNvPr>
          <p:cNvSpPr>
            <a:spLocks noGrp="1"/>
          </p:cNvSpPr>
          <p:nvPr>
            <p:ph idx="1"/>
          </p:nvPr>
        </p:nvSpPr>
        <p:spPr>
          <a:xfrm>
            <a:off x="838200" y="373175"/>
            <a:ext cx="10515600" cy="5502049"/>
          </a:xfrm>
        </p:spPr>
        <p:txBody>
          <a:bodyPr>
            <a:noAutofit/>
          </a:bodyPr>
          <a:lstStyle/>
          <a:p>
            <a:pPr marL="0" indent="0" algn="just">
              <a:lnSpc>
                <a:spcPct val="100000"/>
              </a:lnSpc>
              <a:spcBef>
                <a:spcPts val="0"/>
              </a:spcBef>
              <a:buNone/>
            </a:pPr>
            <a:r>
              <a:rPr lang="en-US" sz="2400" b="1" i="0" u="none" strike="noStrike" baseline="0" dirty="0">
                <a:latin typeface="Times New Roman" panose="02020603050405020304" pitchFamily="18" charset="0"/>
                <a:cs typeface="Times New Roman" panose="02020603050405020304" pitchFamily="18" charset="0"/>
              </a:rPr>
              <a:t>Standard Procedures for Creating Decision Tables :</a:t>
            </a:r>
          </a:p>
          <a:p>
            <a:pPr marL="0" indent="0" algn="just">
              <a:lnSpc>
                <a:spcPct val="100000"/>
              </a:lnSpc>
              <a:spcBef>
                <a:spcPts val="0"/>
              </a:spcBef>
              <a:buNone/>
            </a:pPr>
            <a:endParaRPr lang="tr-TR" sz="1050" b="1" i="0" u="none" strike="noStrike" baseline="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en-US" sz="2000" b="0"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1. </a:t>
            </a:r>
            <a:r>
              <a:rPr lang="en-US" sz="2000" b="0" i="1" u="sng" strike="noStrike" baseline="0" dirty="0">
                <a:solidFill>
                  <a:schemeClr val="accent1">
                    <a:lumMod val="75000"/>
                  </a:schemeClr>
                </a:solidFill>
                <a:latin typeface="Times New Roman" panose="02020603050405020304" pitchFamily="18" charset="0"/>
                <a:cs typeface="Times New Roman" panose="02020603050405020304" pitchFamily="18" charset="0"/>
              </a:rPr>
              <a:t>Name the conditions and the values each condition can assume</a:t>
            </a:r>
            <a:r>
              <a:rPr lang="en-US" sz="1800" b="0" i="1" u="sng" strike="noStrike" baseline="0" dirty="0">
                <a:solidFill>
                  <a:schemeClr val="accent1">
                    <a:lumMod val="75000"/>
                  </a:schemeClr>
                </a:solidFill>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Determine all of the conditions that are relevant to your problem, and then determine all of the values each condition can take. For some conditions, the values will be simply “yes” or “no” (called a </a:t>
            </a:r>
            <a:r>
              <a:rPr lang="en-US" sz="1800" b="0" i="1" u="none" strike="noStrike" baseline="0" dirty="0">
                <a:latin typeface="Times New Roman" panose="02020603050405020304" pitchFamily="18" charset="0"/>
                <a:cs typeface="Times New Roman" panose="02020603050405020304" pitchFamily="18" charset="0"/>
              </a:rPr>
              <a:t>limited entry</a:t>
            </a:r>
            <a:r>
              <a:rPr lang="en-US" sz="1800" b="0" i="0" u="none" strike="noStrike" baseline="0" dirty="0">
                <a:latin typeface="Times New Roman" panose="02020603050405020304" pitchFamily="18" charset="0"/>
                <a:cs typeface="Times New Roman" panose="02020603050405020304" pitchFamily="18" charset="0"/>
              </a:rPr>
              <a:t>). For others, such as the conditions in Figures 6-14 and 6-15, the conditions may have more values (called </a:t>
            </a:r>
            <a:r>
              <a:rPr lang="tr-TR" sz="1800" b="0" i="0" u="none" strike="noStrike" baseline="0" dirty="0">
                <a:latin typeface="Times New Roman" panose="02020603050405020304" pitchFamily="18" charset="0"/>
                <a:cs typeface="Times New Roman" panose="02020603050405020304" pitchFamily="18" charset="0"/>
              </a:rPr>
              <a:t>an </a:t>
            </a:r>
            <a:r>
              <a:rPr lang="tr-TR" sz="1800" b="0" i="1" u="none" strike="noStrike" baseline="0" dirty="0">
                <a:latin typeface="Times New Roman" panose="02020603050405020304" pitchFamily="18" charset="0"/>
                <a:cs typeface="Times New Roman" panose="02020603050405020304" pitchFamily="18" charset="0"/>
              </a:rPr>
              <a:t>extended entry</a:t>
            </a:r>
            <a:r>
              <a:rPr lang="tr-TR" sz="1800" b="0" i="0" u="none" strike="noStrike" baseline="0" dirty="0">
                <a:latin typeface="Times New Roman" panose="02020603050405020304" pitchFamily="18" charset="0"/>
                <a:cs typeface="Times New Roman" panose="02020603050405020304" pitchFamily="18" charset="0"/>
              </a:rPr>
              <a:t>).</a:t>
            </a:r>
          </a:p>
          <a:p>
            <a:pPr marL="0" indent="0" algn="just">
              <a:lnSpc>
                <a:spcPct val="100000"/>
              </a:lnSpc>
              <a:spcBef>
                <a:spcPts val="0"/>
              </a:spcBef>
              <a:buNone/>
            </a:pPr>
            <a:r>
              <a:rPr lang="en-US" sz="2000" b="0"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2. </a:t>
            </a:r>
            <a:r>
              <a:rPr lang="en-US" sz="2000" b="0" i="1" u="sng" strike="noStrike" baseline="0" dirty="0">
                <a:solidFill>
                  <a:schemeClr val="accent1">
                    <a:lumMod val="75000"/>
                  </a:schemeClr>
                </a:solidFill>
                <a:latin typeface="Times New Roman" panose="02020603050405020304" pitchFamily="18" charset="0"/>
                <a:cs typeface="Times New Roman" panose="02020603050405020304" pitchFamily="18" charset="0"/>
              </a:rPr>
              <a:t>Name all possible actions that can occur</a:t>
            </a:r>
            <a:r>
              <a:rPr lang="en-US" sz="2000" b="0" i="1" u="none" strike="noStrike" baseline="0" dirty="0">
                <a:solidFill>
                  <a:schemeClr val="accent1">
                    <a:lumMod val="75000"/>
                  </a:schemeClr>
                </a:solidFill>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The purpose of creating decision tables is to determine the proper course of action given a </a:t>
            </a:r>
            <a:r>
              <a:rPr lang="tr-TR" sz="1800" b="0" i="0" u="none" strike="noStrike" baseline="0" dirty="0">
                <a:latin typeface="Times New Roman" panose="02020603050405020304" pitchFamily="18" charset="0"/>
                <a:cs typeface="Times New Roman" panose="02020603050405020304" pitchFamily="18" charset="0"/>
              </a:rPr>
              <a:t>particular set of conditions.</a:t>
            </a:r>
            <a:endParaRPr lang="en-US" sz="1800" b="0" i="0" u="none" strike="noStrike" baseline="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en-US" sz="2000" dirty="0">
                <a:solidFill>
                  <a:schemeClr val="accent1">
                    <a:lumMod val="75000"/>
                  </a:schemeClr>
                </a:solidFill>
                <a:latin typeface="Times New Roman" panose="02020603050405020304" pitchFamily="18" charset="0"/>
                <a:cs typeface="Times New Roman" panose="02020603050405020304" pitchFamily="18" charset="0"/>
              </a:rPr>
              <a:t>3. </a:t>
            </a:r>
            <a:r>
              <a:rPr lang="en-US" sz="2000" b="0" i="1" u="sng" strike="noStrike" baseline="0" dirty="0">
                <a:solidFill>
                  <a:schemeClr val="accent1">
                    <a:lumMod val="75000"/>
                  </a:schemeClr>
                </a:solidFill>
                <a:latin typeface="Times New Roman" panose="02020603050405020304" pitchFamily="18" charset="0"/>
                <a:cs typeface="Times New Roman" panose="02020603050405020304" pitchFamily="18" charset="0"/>
              </a:rPr>
              <a:t>List all possible rules. </a:t>
            </a:r>
            <a:r>
              <a:rPr lang="en-US" sz="1800" b="0" i="0" u="none" strike="noStrike" baseline="0" dirty="0">
                <a:latin typeface="Times New Roman" panose="02020603050405020304" pitchFamily="18" charset="0"/>
                <a:cs typeface="Times New Roman" panose="02020603050405020304" pitchFamily="18" charset="0"/>
              </a:rPr>
              <a:t>Every possible combination of conditions must be represented. It may turn out that some of the resulting rules are redundant or make no sense, but these determinations should be made only after you have listed every rule so that no possibility is overlooked. </a:t>
            </a:r>
          </a:p>
          <a:p>
            <a:pPr marL="0" indent="0" algn="just">
              <a:lnSpc>
                <a:spcPct val="100000"/>
              </a:lnSpc>
              <a:spcBef>
                <a:spcPts val="0"/>
              </a:spcBef>
              <a:buNone/>
            </a:pPr>
            <a:r>
              <a:rPr lang="en-US" sz="1800" b="0" i="0" u="none" strike="noStrike" baseline="0" dirty="0">
                <a:latin typeface="Times New Roman" panose="02020603050405020304" pitchFamily="18" charset="0"/>
                <a:cs typeface="Times New Roman" panose="02020603050405020304" pitchFamily="18" charset="0"/>
              </a:rPr>
              <a:t>To determine the number of rules, multiply the number of values for each condition by the number of values for every other condition (2*3=6) . </a:t>
            </a:r>
          </a:p>
          <a:p>
            <a:pPr marL="0" indent="0" algn="just">
              <a:lnSpc>
                <a:spcPct val="100000"/>
              </a:lnSpc>
              <a:spcBef>
                <a:spcPts val="0"/>
              </a:spcBef>
              <a:buNone/>
            </a:pPr>
            <a:r>
              <a:rPr lang="en-US" sz="1800" b="0" i="0" u="none" strike="noStrike" baseline="0" dirty="0">
                <a:latin typeface="Times New Roman" panose="02020603050405020304" pitchFamily="18" charset="0"/>
                <a:cs typeface="Times New Roman" panose="02020603050405020304" pitchFamily="18" charset="0"/>
              </a:rPr>
              <a:t>Notice how we alternated the values of hours worked in Figure 6-14. We repeated “&lt;40” for both values of type of employee, “S” and “H.” Then we repeated “40,” and then “&gt;40.”</a:t>
            </a:r>
          </a:p>
          <a:p>
            <a:pPr marL="0" indent="0" algn="just">
              <a:lnSpc>
                <a:spcPct val="100000"/>
              </a:lnSpc>
              <a:spcBef>
                <a:spcPts val="0"/>
              </a:spcBef>
              <a:buNone/>
            </a:pPr>
            <a:r>
              <a:rPr lang="en-US" sz="2000" b="0"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4. </a:t>
            </a:r>
            <a:r>
              <a:rPr lang="en-US" sz="2000" b="0" i="1" u="sng" strike="noStrike" baseline="0" dirty="0">
                <a:solidFill>
                  <a:schemeClr val="accent1">
                    <a:lumMod val="75000"/>
                  </a:schemeClr>
                </a:solidFill>
                <a:latin typeface="Times New Roman" panose="02020603050405020304" pitchFamily="18" charset="0"/>
                <a:cs typeface="Times New Roman" panose="02020603050405020304" pitchFamily="18" charset="0"/>
              </a:rPr>
              <a:t>Define the actions for each rule</a:t>
            </a:r>
            <a:r>
              <a:rPr lang="en-US" sz="2000" b="0" i="1" u="none" strike="noStrike" baseline="0" dirty="0">
                <a:solidFill>
                  <a:schemeClr val="accent1">
                    <a:lumMod val="75000"/>
                  </a:schemeClr>
                </a:solidFill>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If an action doesn’t make sense, you may create an impossible” row in the action stubs in the table to keep track of impossible actions. If you can’t tell what the system ought to do in that situation, place question marks in the action stub spaces for that </a:t>
            </a:r>
            <a:r>
              <a:rPr lang="tr-TR" sz="1800" b="0" i="0" u="none" strike="noStrike" baseline="0" dirty="0">
                <a:latin typeface="Times New Roman" panose="02020603050405020304" pitchFamily="18" charset="0"/>
                <a:cs typeface="Times New Roman" panose="02020603050405020304" pitchFamily="18" charset="0"/>
              </a:rPr>
              <a:t>particular rule.</a:t>
            </a:r>
            <a:endParaRPr lang="tr-TR" sz="180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en-US" sz="2000" b="0"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5. </a:t>
            </a:r>
            <a:r>
              <a:rPr lang="en-US" sz="2000" b="0" i="1" u="none" strike="noStrike" baseline="0" dirty="0">
                <a:solidFill>
                  <a:schemeClr val="accent1">
                    <a:lumMod val="75000"/>
                  </a:schemeClr>
                </a:solidFill>
                <a:latin typeface="Times New Roman" panose="02020603050405020304" pitchFamily="18" charset="0"/>
                <a:cs typeface="Times New Roman" panose="02020603050405020304" pitchFamily="18" charset="0"/>
              </a:rPr>
              <a:t>Simplify the decision table.</a:t>
            </a:r>
            <a:r>
              <a:rPr lang="en-US" sz="1800" b="0" i="1"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Remove any rules with impossible actions. Consult users on the rules where system actions aren’t clear, and either decide on an action or remove the rule. Look for patterns in the rules, especially for indifferent conditions. </a:t>
            </a:r>
            <a:endParaRPr lang="tr-TR" sz="180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tr-TR"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077A2C53-8EA4-43F9-93D8-4D6417D52C58}"/>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62B8F314-E99A-4C48-82B6-F041A7EBE108}"/>
              </a:ext>
            </a:extLst>
          </p:cNvPr>
          <p:cNvSpPr>
            <a:spLocks noGrp="1"/>
          </p:cNvSpPr>
          <p:nvPr>
            <p:ph type="sldNum" sz="quarter" idx="12"/>
          </p:nvPr>
        </p:nvSpPr>
        <p:spPr/>
        <p:txBody>
          <a:bodyPr/>
          <a:lstStyle/>
          <a:p>
            <a:fld id="{F43085E7-DD81-4654-9295-72AD80DBC430}" type="slidenum">
              <a:rPr lang="tr-TR" smtClean="0"/>
              <a:t>70</a:t>
            </a:fld>
            <a:endParaRPr lang="tr-TR"/>
          </a:p>
        </p:txBody>
      </p:sp>
    </p:spTree>
    <p:extLst>
      <p:ext uri="{BB962C8B-B14F-4D97-AF65-F5344CB8AC3E}">
        <p14:creationId xmlns:p14="http://schemas.microsoft.com/office/powerpoint/2010/main" val="1908262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23702-5D74-4B66-90EA-C9866792AAD3}"/>
              </a:ext>
            </a:extLst>
          </p:cNvPr>
          <p:cNvSpPr>
            <a:spLocks noGrp="1"/>
          </p:cNvSpPr>
          <p:nvPr>
            <p:ph type="title"/>
          </p:nvPr>
        </p:nvSpPr>
        <p:spPr>
          <a:xfrm>
            <a:off x="838200" y="288925"/>
            <a:ext cx="10515600" cy="791871"/>
          </a:xfrm>
        </p:spPr>
        <p:txBody>
          <a:bodyPr vert="horz" lIns="91440" tIns="45720" rIns="91440" bIns="45720" rtlCol="0" anchor="ctr">
            <a:normAutofit/>
          </a:bodyPr>
          <a:lstStyle/>
          <a:p>
            <a:pPr algn="ctr"/>
            <a:r>
              <a:rPr lang="tr-TR"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Process Modeling for Pine Valley Furniture’s WebStore</a:t>
            </a:r>
          </a:p>
        </p:txBody>
      </p:sp>
      <p:sp>
        <p:nvSpPr>
          <p:cNvPr id="3" name="Content Placeholder 2">
            <a:extLst>
              <a:ext uri="{FF2B5EF4-FFF2-40B4-BE49-F238E27FC236}">
                <a16:creationId xmlns:a16="http://schemas.microsoft.com/office/drawing/2014/main" id="{E71E3E4F-18FA-4787-80B1-1B3F55473535}"/>
              </a:ext>
            </a:extLst>
          </p:cNvPr>
          <p:cNvSpPr>
            <a:spLocks noGrp="1"/>
          </p:cNvSpPr>
          <p:nvPr>
            <p:ph idx="1"/>
          </p:nvPr>
        </p:nvSpPr>
        <p:spPr>
          <a:xfrm>
            <a:off x="838199" y="1156995"/>
            <a:ext cx="11153775" cy="5062829"/>
          </a:xfrm>
        </p:spPr>
        <p:txBody>
          <a:bodyPr>
            <a:noAutofit/>
          </a:bodyPr>
          <a:lstStyle/>
          <a:p>
            <a:pPr algn="just">
              <a:lnSpc>
                <a:spcPct val="100000"/>
              </a:lnSpc>
              <a:spcBef>
                <a:spcPts val="0"/>
              </a:spcBef>
            </a:pPr>
            <a:r>
              <a:rPr lang="en-US" sz="1800" b="0" i="0" u="none" strike="noStrike" baseline="0" dirty="0">
                <a:latin typeface="Times New Roman" panose="02020603050405020304" pitchFamily="18" charset="0"/>
                <a:cs typeface="Times New Roman" panose="02020603050405020304" pitchFamily="18" charset="0"/>
              </a:rPr>
              <a:t>After completing the JAD session, senior systems analyst went to work on translating the WebStore system structure into a data-flow diagram. </a:t>
            </a:r>
          </a:p>
          <a:p>
            <a:pPr algn="just">
              <a:lnSpc>
                <a:spcPct val="100000"/>
              </a:lnSpc>
              <a:spcBef>
                <a:spcPts val="0"/>
              </a:spcBef>
            </a:pPr>
            <a:r>
              <a:rPr lang="en-US" sz="1800" b="0" i="0" u="none" strike="noStrike" baseline="0" dirty="0">
                <a:latin typeface="Times New Roman" panose="02020603050405020304" pitchFamily="18" charset="0"/>
                <a:cs typeface="Times New Roman" panose="02020603050405020304" pitchFamily="18" charset="0"/>
              </a:rPr>
              <a:t>His</a:t>
            </a:r>
            <a:r>
              <a:rPr lang="en-US" sz="1800" dirty="0">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first step was to identify the level-0—major system—processes. </a:t>
            </a:r>
          </a:p>
          <a:p>
            <a:pPr algn="just">
              <a:lnSpc>
                <a:spcPct val="100000"/>
              </a:lnSpc>
              <a:spcBef>
                <a:spcPts val="0"/>
              </a:spcBef>
            </a:pPr>
            <a:r>
              <a:rPr lang="en-US" sz="1800" b="0" i="0" u="none" strike="noStrike" baseline="0" dirty="0">
                <a:latin typeface="Times New Roman" panose="02020603050405020304" pitchFamily="18" charset="0"/>
                <a:cs typeface="Times New Roman" panose="02020603050405020304" pitchFamily="18" charset="0"/>
              </a:rPr>
              <a:t>To begin, he carefully examined the outcomes of the JAD session that focused on defining the system structure of the WebStore. From this analysis, he identified six high level</a:t>
            </a:r>
            <a:r>
              <a:rPr lang="en-US" sz="1800" dirty="0">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processes that would become the foundation of the level-0 DFD. </a:t>
            </a:r>
          </a:p>
          <a:p>
            <a:pPr algn="just">
              <a:lnSpc>
                <a:spcPct val="100000"/>
              </a:lnSpc>
              <a:spcBef>
                <a:spcPts val="0"/>
              </a:spcBef>
            </a:pPr>
            <a:r>
              <a:rPr lang="en-US" sz="1800" b="0" i="0" u="none" strike="noStrike" baseline="0" dirty="0">
                <a:latin typeface="Times New Roman" panose="02020603050405020304" pitchFamily="18" charset="0"/>
                <a:cs typeface="Times New Roman" panose="02020603050405020304" pitchFamily="18" charset="0"/>
              </a:rPr>
              <a:t>Next, He determined that it would be most efficient if the WebStore system exchanged information with existing PVF systems rather than capturing and storing redundant information. </a:t>
            </a:r>
            <a:r>
              <a:rPr lang="en-US" sz="1800" dirty="0">
                <a:latin typeface="Times New Roman" panose="02020603050405020304" pitchFamily="18" charset="0"/>
                <a:cs typeface="Times New Roman" panose="02020603050405020304" pitchFamily="18" charset="0"/>
              </a:rPr>
              <a:t>(</a:t>
            </a:r>
            <a:r>
              <a:rPr lang="en-US" sz="1800" b="0" i="0" u="none" strike="noStrike" baseline="0" dirty="0">
                <a:latin typeface="Times New Roman" panose="02020603050405020304" pitchFamily="18" charset="0"/>
                <a:cs typeface="Times New Roman" panose="02020603050405020304" pitchFamily="18" charset="0"/>
              </a:rPr>
              <a:t>the Purchasing Fulfillment System—a system for tracking orders (discussed in Chapter 3)—and the Customer Tracking System (discussed in Chapter 4). </a:t>
            </a:r>
          </a:p>
          <a:p>
            <a:pPr algn="just">
              <a:lnSpc>
                <a:spcPct val="100000"/>
              </a:lnSpc>
              <a:spcBef>
                <a:spcPts val="0"/>
              </a:spcBef>
            </a:pPr>
            <a:r>
              <a:rPr lang="en-US" sz="1800" b="0" i="0" u="none" strike="noStrike" baseline="0" dirty="0">
                <a:latin typeface="Times New Roman" panose="02020603050405020304" pitchFamily="18" charset="0"/>
                <a:cs typeface="Times New Roman" panose="02020603050405020304" pitchFamily="18" charset="0"/>
              </a:rPr>
              <a:t>These two existing systems will be “sources” (providers) and “sinks” (receivers) of information for the WebStore system. </a:t>
            </a:r>
          </a:p>
          <a:p>
            <a:pPr algn="just">
              <a:lnSpc>
                <a:spcPct val="100000"/>
              </a:lnSpc>
              <a:spcBef>
                <a:spcPts val="0"/>
              </a:spcBef>
            </a:pPr>
            <a:r>
              <a:rPr lang="en-US" sz="1800" b="0" i="0" u="none" strike="noStrike" baseline="0" dirty="0">
                <a:latin typeface="Times New Roman" panose="02020603050405020304" pitchFamily="18" charset="0"/>
                <a:cs typeface="Times New Roman" panose="02020603050405020304" pitchFamily="18" charset="0"/>
              </a:rPr>
              <a:t>When a customer opens an account, his or her information will be passed from the WebStore system to the Customer Tracking System. </a:t>
            </a:r>
          </a:p>
          <a:p>
            <a:pPr algn="just">
              <a:lnSpc>
                <a:spcPct val="100000"/>
              </a:lnSpc>
              <a:spcBef>
                <a:spcPts val="0"/>
              </a:spcBef>
            </a:pPr>
            <a:r>
              <a:rPr lang="en-US" sz="1800" b="0" i="0" u="none" strike="noStrike" baseline="0" dirty="0">
                <a:latin typeface="Times New Roman" panose="02020603050405020304" pitchFamily="18" charset="0"/>
                <a:cs typeface="Times New Roman" panose="02020603050405020304" pitchFamily="18" charset="0"/>
              </a:rPr>
              <a:t>When an order is placed (or when a customer requests status information on a prior order), information will be stored in and retrieved from the Purchasing Fulfillment System.  </a:t>
            </a:r>
          </a:p>
          <a:p>
            <a:pPr algn="just">
              <a:lnSpc>
                <a:spcPct val="100000"/>
              </a:lnSpc>
              <a:spcBef>
                <a:spcPts val="0"/>
              </a:spcBef>
            </a:pPr>
            <a:r>
              <a:rPr lang="en-US" sz="1800" b="0" i="0" u="none" strike="noStrike" baseline="0" dirty="0">
                <a:latin typeface="Times New Roman" panose="02020603050405020304" pitchFamily="18" charset="0"/>
                <a:cs typeface="Times New Roman" panose="02020603050405020304" pitchFamily="18" charset="0"/>
              </a:rPr>
              <a:t>The system would need to access two additional data sources. </a:t>
            </a:r>
          </a:p>
          <a:p>
            <a:pPr algn="just">
              <a:lnSpc>
                <a:spcPct val="100000"/>
              </a:lnSpc>
              <a:spcBef>
                <a:spcPts val="0"/>
              </a:spcBef>
            </a:pPr>
            <a:r>
              <a:rPr lang="en-US" sz="1800" b="0" i="0" u="none" strike="noStrike" baseline="0" dirty="0">
                <a:latin typeface="Times New Roman" panose="02020603050405020304" pitchFamily="18" charset="0"/>
                <a:cs typeface="Times New Roman" panose="02020603050405020304" pitchFamily="18" charset="0"/>
              </a:rPr>
              <a:t>First, in order to produce an online product catalog, the system would need to access the inventory database. </a:t>
            </a:r>
          </a:p>
          <a:p>
            <a:pPr algn="just">
              <a:lnSpc>
                <a:spcPct val="100000"/>
              </a:lnSpc>
              <a:spcBef>
                <a:spcPts val="0"/>
              </a:spcBef>
            </a:pPr>
            <a:r>
              <a:rPr lang="en-US" sz="1800" b="0" i="0" u="none" strike="noStrike" baseline="0" dirty="0">
                <a:latin typeface="Times New Roman" panose="02020603050405020304" pitchFamily="18" charset="0"/>
                <a:cs typeface="Times New Roman" panose="02020603050405020304" pitchFamily="18" charset="0"/>
              </a:rPr>
              <a:t>Second, to store the items a customer wants to purchase in the </a:t>
            </a:r>
            <a:r>
              <a:rPr lang="en-US" sz="1800" b="0" i="0" u="none" strike="noStrike" baseline="0" dirty="0" err="1">
                <a:latin typeface="Times New Roman" panose="02020603050405020304" pitchFamily="18" charset="0"/>
                <a:cs typeface="Times New Roman" panose="02020603050405020304" pitchFamily="18" charset="0"/>
              </a:rPr>
              <a:t>WebStore’s</a:t>
            </a:r>
            <a:r>
              <a:rPr lang="en-US" sz="1800" b="0" i="0" u="none" strike="noStrike" baseline="0" dirty="0">
                <a:latin typeface="Times New Roman" panose="02020603050405020304" pitchFamily="18" charset="0"/>
                <a:cs typeface="Times New Roman" panose="02020603050405020304" pitchFamily="18" charset="0"/>
              </a:rPr>
              <a:t> shopping cart, a temporary database would need to be created. </a:t>
            </a:r>
          </a:p>
          <a:p>
            <a:pPr algn="just">
              <a:lnSpc>
                <a:spcPct val="100000"/>
              </a:lnSpc>
              <a:spcBef>
                <a:spcPts val="0"/>
              </a:spcBef>
            </a:pPr>
            <a:endParaRPr lang="tr-TR"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81F7EB5-FFB1-4183-9684-D470E6011E16}"/>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8292EC24-97E9-43DC-9E03-CC641707F4AE}"/>
              </a:ext>
            </a:extLst>
          </p:cNvPr>
          <p:cNvSpPr>
            <a:spLocks noGrp="1"/>
          </p:cNvSpPr>
          <p:nvPr>
            <p:ph type="sldNum" sz="quarter" idx="12"/>
          </p:nvPr>
        </p:nvSpPr>
        <p:spPr/>
        <p:txBody>
          <a:bodyPr/>
          <a:lstStyle/>
          <a:p>
            <a:fld id="{F43085E7-DD81-4654-9295-72AD80DBC430}" type="slidenum">
              <a:rPr lang="tr-TR" smtClean="0"/>
              <a:t>71</a:t>
            </a:fld>
            <a:endParaRPr lang="tr-TR"/>
          </a:p>
        </p:txBody>
      </p:sp>
    </p:spTree>
    <p:extLst>
      <p:ext uri="{BB962C8B-B14F-4D97-AF65-F5344CB8AC3E}">
        <p14:creationId xmlns:p14="http://schemas.microsoft.com/office/powerpoint/2010/main" val="33702575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3AABC07-395B-454E-8AE4-5C0325146856}"/>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F9CD9922-CA79-4681-9476-39A522ED9D37}"/>
              </a:ext>
            </a:extLst>
          </p:cNvPr>
          <p:cNvSpPr>
            <a:spLocks noGrp="1"/>
          </p:cNvSpPr>
          <p:nvPr>
            <p:ph type="sldNum" sz="quarter" idx="12"/>
          </p:nvPr>
        </p:nvSpPr>
        <p:spPr/>
        <p:txBody>
          <a:bodyPr/>
          <a:lstStyle/>
          <a:p>
            <a:fld id="{F43085E7-DD81-4654-9295-72AD80DBC430}" type="slidenum">
              <a:rPr lang="tr-TR" smtClean="0"/>
              <a:t>72</a:t>
            </a:fld>
            <a:endParaRPr lang="tr-TR"/>
          </a:p>
        </p:txBody>
      </p:sp>
      <p:pic>
        <p:nvPicPr>
          <p:cNvPr id="7" name="Picture 6">
            <a:extLst>
              <a:ext uri="{FF2B5EF4-FFF2-40B4-BE49-F238E27FC236}">
                <a16:creationId xmlns:a16="http://schemas.microsoft.com/office/drawing/2014/main" id="{4D60172C-8FBB-4D59-A3E6-26AE052A0DDB}"/>
              </a:ext>
            </a:extLst>
          </p:cNvPr>
          <p:cNvPicPr>
            <a:picLocks noChangeAspect="1"/>
          </p:cNvPicPr>
          <p:nvPr/>
        </p:nvPicPr>
        <p:blipFill>
          <a:blip r:embed="rId2"/>
          <a:stretch>
            <a:fillRect/>
          </a:stretch>
        </p:blipFill>
        <p:spPr>
          <a:xfrm>
            <a:off x="471488" y="1000125"/>
            <a:ext cx="5966662" cy="4533899"/>
          </a:xfrm>
          <a:prstGeom prst="rect">
            <a:avLst/>
          </a:prstGeom>
        </p:spPr>
      </p:pic>
      <p:pic>
        <p:nvPicPr>
          <p:cNvPr id="8" name="Picture 7">
            <a:extLst>
              <a:ext uri="{FF2B5EF4-FFF2-40B4-BE49-F238E27FC236}">
                <a16:creationId xmlns:a16="http://schemas.microsoft.com/office/drawing/2014/main" id="{F5C5AE8B-975B-4162-9947-A2B1447D42AA}"/>
              </a:ext>
            </a:extLst>
          </p:cNvPr>
          <p:cNvPicPr>
            <a:picLocks noChangeAspect="1"/>
          </p:cNvPicPr>
          <p:nvPr/>
        </p:nvPicPr>
        <p:blipFill>
          <a:blip r:embed="rId3"/>
          <a:stretch>
            <a:fillRect/>
          </a:stretch>
        </p:blipFill>
        <p:spPr>
          <a:xfrm>
            <a:off x="6352425" y="206074"/>
            <a:ext cx="5710238" cy="5931499"/>
          </a:xfrm>
          <a:prstGeom prst="rect">
            <a:avLst/>
          </a:prstGeom>
        </p:spPr>
      </p:pic>
    </p:spTree>
    <p:extLst>
      <p:ext uri="{BB962C8B-B14F-4D97-AF65-F5344CB8AC3E}">
        <p14:creationId xmlns:p14="http://schemas.microsoft.com/office/powerpoint/2010/main" val="20919075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28257" y="2397949"/>
            <a:ext cx="6335486" cy="2062103"/>
          </a:xfrm>
          <a:prstGeom prst="rect">
            <a:avLst/>
          </a:prstGeom>
          <a:noFill/>
        </p:spPr>
        <p:txBody>
          <a:bodyPr wrap="square" rtlCol="0">
            <a:spAutoFit/>
          </a:bodyPr>
          <a:lstStyle/>
          <a:p>
            <a:pPr algn="ctr"/>
            <a:r>
              <a:rPr lang="en-US" sz="40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Thank you for your attention</a:t>
            </a:r>
          </a:p>
          <a:p>
            <a:pPr algn="ctr"/>
            <a:r>
              <a:rPr lang="en-US" sz="40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Any Questions</a:t>
            </a:r>
          </a:p>
          <a:p>
            <a:pPr algn="ctr"/>
            <a:r>
              <a:rPr lang="en-US" sz="40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48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40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tr-TR" sz="40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F43085E7-DD81-4654-9295-72AD80DBC430}" type="slidenum">
              <a:rPr lang="tr-TR" smtClean="0"/>
              <a:t>73</a:t>
            </a:fld>
            <a:endParaRPr lang="tr-TR"/>
          </a:p>
        </p:txBody>
      </p:sp>
      <p:sp>
        <p:nvSpPr>
          <p:cNvPr id="2" name="Footer Placeholder 1">
            <a:extLst>
              <a:ext uri="{FF2B5EF4-FFF2-40B4-BE49-F238E27FC236}">
                <a16:creationId xmlns:a16="http://schemas.microsoft.com/office/drawing/2014/main" id="{4B1A3A0D-A55C-4469-920E-7CDB1CE27779}"/>
              </a:ext>
            </a:extLst>
          </p:cNvPr>
          <p:cNvSpPr>
            <a:spLocks noGrp="1"/>
          </p:cNvSpPr>
          <p:nvPr>
            <p:ph type="ftr" sz="quarter" idx="11"/>
          </p:nvPr>
        </p:nvSpPr>
        <p:spPr/>
        <p:txBody>
          <a:bodyPr/>
          <a:lstStyle/>
          <a:p>
            <a:r>
              <a:rPr lang="tr-TR"/>
              <a:t>IENG/MANE 372 - Chapter 6</a:t>
            </a:r>
          </a:p>
        </p:txBody>
      </p:sp>
    </p:spTree>
    <p:extLst>
      <p:ext uri="{BB962C8B-B14F-4D97-AF65-F5344CB8AC3E}">
        <p14:creationId xmlns:p14="http://schemas.microsoft.com/office/powerpoint/2010/main" val="1264990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1131758-A68F-4859-BAD8-E798F33B8044}"/>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ADF0399F-2724-45B9-890F-9DB95C9FCFFD}"/>
              </a:ext>
            </a:extLst>
          </p:cNvPr>
          <p:cNvSpPr>
            <a:spLocks noGrp="1"/>
          </p:cNvSpPr>
          <p:nvPr>
            <p:ph type="sldNum" sz="quarter" idx="12"/>
          </p:nvPr>
        </p:nvSpPr>
        <p:spPr/>
        <p:txBody>
          <a:bodyPr/>
          <a:lstStyle/>
          <a:p>
            <a:fld id="{F43085E7-DD81-4654-9295-72AD80DBC430}" type="slidenum">
              <a:rPr lang="tr-TR" smtClean="0"/>
              <a:t>8</a:t>
            </a:fld>
            <a:endParaRPr lang="tr-T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E1FB25D3-0399-4DD6-B5AD-A92A4534D710}"/>
                  </a:ext>
                </a:extLst>
              </p:cNvPr>
              <p:cNvSpPr txBox="1">
                <a:spLocks/>
              </p:cNvSpPr>
              <p:nvPr/>
            </p:nvSpPr>
            <p:spPr>
              <a:xfrm>
                <a:off x="541020" y="630255"/>
                <a:ext cx="5643880" cy="5399070"/>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1200" b="1" dirty="0">
                    <a:ln w="0"/>
                    <a:solidFill>
                      <a:schemeClr val="accent1"/>
                    </a:solidFill>
                    <a:latin typeface="Times New Roman" panose="02020603050405020304" pitchFamily="18" charset="0"/>
                    <a:cs typeface="Times New Roman" panose="02020603050405020304" pitchFamily="18" charset="0"/>
                  </a:rPr>
                  <a:t>The Time Value of Money </a:t>
                </a:r>
                <a:r>
                  <a:rPr lang="en-US" sz="11200" b="1" u="none" strike="noStrike" baseline="0" dirty="0">
                    <a:ln w="0"/>
                    <a:solidFill>
                      <a:schemeClr val="accent1"/>
                    </a:solidFill>
                    <a:latin typeface="Times New Roman" panose="02020603050405020304" pitchFamily="18" charset="0"/>
                    <a:cs typeface="Times New Roman" panose="02020603050405020304" pitchFamily="18" charset="0"/>
                  </a:rPr>
                  <a:t>(TVM)</a:t>
                </a:r>
              </a:p>
              <a:p>
                <a:pPr marL="0" indent="0" algn="just">
                  <a:buFont typeface="Arial" panose="020B0604020202020204" pitchFamily="34" charset="0"/>
                  <a:buNone/>
                </a:pPr>
                <a:endParaRPr lang="en-US" sz="3800" dirty="0">
                  <a:ln w="0"/>
                  <a:solidFill>
                    <a:schemeClr val="accent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6400" dirty="0">
                    <a:effectLst/>
                    <a:latin typeface="Times New Roman" panose="02020603050405020304" pitchFamily="18" charset="0"/>
                    <a:ea typeface="Calibri" panose="020F0502020204030204" pitchFamily="34" charset="0"/>
                    <a:cs typeface="Times New Roman" panose="02020603050405020304" pitchFamily="18" charset="0"/>
                  </a:rPr>
                  <a:t>Used to </a:t>
                </a:r>
                <a:r>
                  <a:rPr lang="tr-TR" sz="6400" dirty="0">
                    <a:effectLst/>
                    <a:latin typeface="Times New Roman" panose="02020603050405020304" pitchFamily="18" charset="0"/>
                    <a:ea typeface="Calibri" panose="020F0502020204030204" pitchFamily="34" charset="0"/>
                    <a:cs typeface="Times New Roman" panose="02020603050405020304" pitchFamily="18" charset="0"/>
                  </a:rPr>
                  <a:t>address the relationship between time and money.</a:t>
                </a:r>
                <a:endParaRPr lang="en-US" sz="6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buFont typeface="Wingdings" panose="05000000000000000000" pitchFamily="2" charset="2"/>
                  <a:buChar char="q"/>
                </a:pPr>
                <a:r>
                  <a:rPr lang="en-US" sz="6400" dirty="0">
                    <a:latin typeface="Times New Roman" panose="02020603050405020304" pitchFamily="18" charset="0"/>
                    <a:ea typeface="Calibri" panose="020F0502020204030204" pitchFamily="34" charset="0"/>
                    <a:cs typeface="Times New Roman" panose="02020603050405020304" pitchFamily="18" charset="0"/>
                  </a:rPr>
                  <a:t>TVM is </a:t>
                </a:r>
                <a:r>
                  <a:rPr lang="tr-TR" sz="6400" b="0" i="0" u="none" strike="noStrike" baseline="0" dirty="0">
                    <a:latin typeface="Times New Roman" panose="02020603050405020304" pitchFamily="18" charset="0"/>
                    <a:cs typeface="Times New Roman" panose="02020603050405020304" pitchFamily="18" charset="0"/>
                  </a:rPr>
                  <a:t>The process of comparing</a:t>
                </a:r>
                <a:r>
                  <a:rPr lang="en-US" sz="6400" b="0" i="0" u="none" strike="noStrike" baseline="0" dirty="0">
                    <a:latin typeface="Times New Roman" panose="02020603050405020304" pitchFamily="18" charset="0"/>
                    <a:cs typeface="Times New Roman" panose="02020603050405020304" pitchFamily="18" charset="0"/>
                  </a:rPr>
                  <a:t> present cash outlays to future </a:t>
                </a:r>
                <a:r>
                  <a:rPr lang="tr-TR" sz="6400" b="0" i="0" u="none" strike="noStrike" baseline="0" dirty="0">
                    <a:latin typeface="Times New Roman" panose="02020603050405020304" pitchFamily="18" charset="0"/>
                    <a:cs typeface="Times New Roman" panose="02020603050405020304" pitchFamily="18" charset="0"/>
                  </a:rPr>
                  <a:t>expected returns.</a:t>
                </a:r>
                <a:endParaRPr lang="tr-TR" sz="6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buFont typeface="Wingdings" panose="05000000000000000000" pitchFamily="2" charset="2"/>
                  <a:buChar char="q"/>
                </a:pPr>
                <a:r>
                  <a:rPr lang="en-US" sz="6400" b="0" i="0" u="none" strike="noStrike" baseline="0" dirty="0">
                    <a:latin typeface="Times New Roman" panose="02020603050405020304" pitchFamily="18" charset="0"/>
                    <a:cs typeface="Times New Roman" panose="02020603050405020304" pitchFamily="18" charset="0"/>
                  </a:rPr>
                  <a:t>many projects may be competing for the same investment dollars and may have different useful life expectancies, all costs and benefits must be viewed in relation to their present, rather than future value when comparing investment options.</a:t>
                </a:r>
              </a:p>
              <a:p>
                <a:pPr algn="just">
                  <a:buFont typeface="Wingdings" panose="05000000000000000000" pitchFamily="2" charset="2"/>
                  <a:buChar char="§"/>
                </a:pPr>
                <a:r>
                  <a:rPr lang="tr-TR" sz="6400" b="1" i="0" u="none" strike="noStrike" baseline="0" dirty="0">
                    <a:latin typeface="Times New Roman" panose="02020603050405020304" pitchFamily="18" charset="0"/>
                    <a:cs typeface="Times New Roman" panose="02020603050405020304" pitchFamily="18" charset="0"/>
                  </a:rPr>
                  <a:t>Discount rate</a:t>
                </a:r>
                <a:r>
                  <a:rPr lang="en-US" sz="6400" b="1" i="0" u="none" strike="noStrike" baseline="0" dirty="0">
                    <a:latin typeface="Times New Roman" panose="02020603050405020304" pitchFamily="18" charset="0"/>
                    <a:cs typeface="Times New Roman" panose="02020603050405020304" pitchFamily="18" charset="0"/>
                  </a:rPr>
                  <a:t> :  </a:t>
                </a:r>
                <a:r>
                  <a:rPr lang="en-US" sz="6400" b="0" i="0" u="none" strike="noStrike" baseline="0" dirty="0">
                    <a:latin typeface="Times New Roman" panose="02020603050405020304" pitchFamily="18" charset="0"/>
                    <a:cs typeface="Times New Roman" panose="02020603050405020304" pitchFamily="18" charset="0"/>
                  </a:rPr>
                  <a:t>The interest rate used to compute the present value of future cash </a:t>
                </a:r>
                <a:r>
                  <a:rPr lang="tr-TR" sz="6400" dirty="0">
                    <a:latin typeface="Times New Roman" panose="02020603050405020304" pitchFamily="18" charset="0"/>
                    <a:cs typeface="Times New Roman" panose="02020603050405020304" pitchFamily="18" charset="0"/>
                  </a:rPr>
                  <a:t>flows</a:t>
                </a:r>
                <a:r>
                  <a:rPr lang="en-US" sz="6400" dirty="0">
                    <a:latin typeface="Times New Roman" panose="02020603050405020304" pitchFamily="18" charset="0"/>
                    <a:cs typeface="Times New Roman" panose="02020603050405020304" pitchFamily="18" charset="0"/>
                  </a:rPr>
                  <a:t> (</a:t>
                </a:r>
                <a:r>
                  <a:rPr lang="tr-TR" sz="6400" dirty="0">
                    <a:latin typeface="Times New Roman" panose="02020603050405020304" pitchFamily="18" charset="0"/>
                    <a:cs typeface="Times New Roman" panose="02020603050405020304" pitchFamily="18" charset="0"/>
                  </a:rPr>
                  <a:t>The interest rate at which money can be borrowed or invested, the cost of capital</a:t>
                </a:r>
                <a:r>
                  <a:rPr lang="en-US" sz="6400" dirty="0">
                    <a:latin typeface="Times New Roman" panose="02020603050405020304" pitchFamily="18" charset="0"/>
                    <a:cs typeface="Times New Roman" panose="02020603050405020304" pitchFamily="18" charset="0"/>
                  </a:rPr>
                  <a:t>)</a:t>
                </a:r>
                <a:r>
                  <a:rPr lang="tr-TR" sz="6400" dirty="0">
                    <a:latin typeface="Times New Roman" panose="02020603050405020304" pitchFamily="18" charset="0"/>
                    <a:cs typeface="Times New Roman" panose="02020603050405020304" pitchFamily="18" charset="0"/>
                  </a:rPr>
                  <a:t>.</a:t>
                </a:r>
                <a:endParaRPr lang="en-US" sz="6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tr-TR" sz="7200" b="1" dirty="0">
                    <a:latin typeface="Times New Roman" panose="02020603050405020304" pitchFamily="18" charset="0"/>
                    <a:cs typeface="Times New Roman" panose="02020603050405020304" pitchFamily="18" charset="0"/>
                  </a:rPr>
                  <a:t>Present value</a:t>
                </a:r>
                <a:r>
                  <a:rPr lang="en-US" sz="7200" b="1" dirty="0">
                    <a:latin typeface="Times New Roman" panose="02020603050405020304" pitchFamily="18" charset="0"/>
                    <a:cs typeface="Times New Roman" panose="02020603050405020304" pitchFamily="18" charset="0"/>
                  </a:rPr>
                  <a:t> :  </a:t>
                </a:r>
                <a:r>
                  <a:rPr lang="en-US" sz="6400" dirty="0">
                    <a:latin typeface="Times New Roman" panose="02020603050405020304" pitchFamily="18" charset="0"/>
                    <a:cs typeface="Times New Roman" panose="02020603050405020304" pitchFamily="18" charset="0"/>
                  </a:rPr>
                  <a:t>The current value of </a:t>
                </a:r>
                <a:r>
                  <a:rPr lang="en-US" sz="6400" b="0" i="0" u="none" strike="noStrike" baseline="0" dirty="0">
                    <a:latin typeface="Times New Roman" panose="02020603050405020304" pitchFamily="18" charset="0"/>
                    <a:cs typeface="Times New Roman" panose="02020603050405020304" pitchFamily="18" charset="0"/>
                  </a:rPr>
                  <a:t>a future cash </a:t>
                </a:r>
                <a:r>
                  <a:rPr lang="tr-TR" sz="6400" b="0" i="0" u="none" strike="noStrike" baseline="0" dirty="0">
                    <a:latin typeface="Times New Roman" panose="02020603050405020304" pitchFamily="18" charset="0"/>
                    <a:cs typeface="Times New Roman" panose="02020603050405020304" pitchFamily="18" charset="0"/>
                  </a:rPr>
                  <a:t>flow.</a:t>
                </a:r>
                <a:endParaRPr lang="en-US" sz="6400" b="0" i="0" u="none" strike="noStrike" baseline="0" dirty="0">
                  <a:latin typeface="Times New Roman" panose="02020603050405020304" pitchFamily="18" charset="0"/>
                  <a:cs typeface="Times New Roman" panose="02020603050405020304" pitchFamily="18" charset="0"/>
                </a:endParaRPr>
              </a:p>
              <a:p>
                <a:pPr algn="just">
                  <a:lnSpc>
                    <a:spcPct val="107000"/>
                  </a:lnSpc>
                  <a:spcAft>
                    <a:spcPts val="800"/>
                  </a:spcAft>
                  <a:buFont typeface="Wingdings" panose="05000000000000000000" pitchFamily="2" charset="2"/>
                  <a:buChar char="§"/>
                </a:pPr>
                <a14:m>
                  <m:oMath xmlns:m="http://schemas.openxmlformats.org/officeDocument/2006/math">
                    <m:sSub>
                      <m:sSubPr>
                        <m:ctrlPr>
                          <a:rPr lang="tr-TR" sz="6400" i="1" smtClean="0">
                            <a:effectLst/>
                            <a:latin typeface="Cambria Math" panose="02040503050406030204" pitchFamily="18" charset="0"/>
                            <a:ea typeface="Calibri" panose="020F0502020204030204" pitchFamily="34" charset="0"/>
                            <a:cs typeface="Century-Book"/>
                          </a:rPr>
                        </m:ctrlPr>
                      </m:sSubPr>
                      <m:e>
                        <m:r>
                          <a:rPr lang="tr-TR" sz="6400" i="1">
                            <a:effectLst/>
                            <a:latin typeface="Cambria Math" panose="02040503050406030204" pitchFamily="18" charset="0"/>
                            <a:ea typeface="Calibri" panose="020F0502020204030204" pitchFamily="34" charset="0"/>
                            <a:cs typeface="Century-Book"/>
                          </a:rPr>
                          <m:t>𝑃𝑉</m:t>
                        </m:r>
                      </m:e>
                      <m:sub>
                        <m:r>
                          <a:rPr lang="tr-TR" sz="6400" i="1">
                            <a:effectLst/>
                            <a:latin typeface="Cambria Math" panose="02040503050406030204" pitchFamily="18" charset="0"/>
                            <a:ea typeface="Calibri" panose="020F0502020204030204" pitchFamily="34" charset="0"/>
                            <a:cs typeface="Century-Book"/>
                          </a:rPr>
                          <m:t>𝑛</m:t>
                        </m:r>
                      </m:sub>
                    </m:sSub>
                  </m:oMath>
                </a14:m>
                <a:r>
                  <a:rPr lang="tr-TR" sz="6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400" dirty="0">
                    <a:effectLst/>
                    <a:latin typeface="Times New Roman" panose="02020603050405020304" pitchFamily="18" charset="0"/>
                    <a:ea typeface="Times New Roman" panose="02020603050405020304" pitchFamily="18" charset="0"/>
                    <a:cs typeface="Times New Roman" panose="02020603050405020304" pitchFamily="18" charset="0"/>
                  </a:rPr>
                  <a:t>is </a:t>
                </a:r>
                <a:r>
                  <a:rPr lang="tr-TR" sz="6400" dirty="0">
                    <a:effectLst/>
                    <a:latin typeface="Times New Roman" panose="02020603050405020304" pitchFamily="18" charset="0"/>
                    <a:ea typeface="Calibri" panose="020F0502020204030204" pitchFamily="34" charset="0"/>
                    <a:cs typeface="Times New Roman" panose="02020603050405020304" pitchFamily="18" charset="0"/>
                  </a:rPr>
                  <a:t>the present value of </a:t>
                </a:r>
                <a:r>
                  <a:rPr lang="tr-TR" sz="6400" i="1" dirty="0">
                    <a:effectLst/>
                    <a:latin typeface="Times New Roman" panose="02020603050405020304" pitchFamily="18" charset="0"/>
                    <a:ea typeface="Calibri" panose="020F0502020204030204" pitchFamily="34" charset="0"/>
                    <a:cs typeface="Times New Roman" panose="02020603050405020304" pitchFamily="18" charset="0"/>
                  </a:rPr>
                  <a:t>Y </a:t>
                </a:r>
                <a:r>
                  <a:rPr lang="tr-TR" sz="6400" dirty="0">
                    <a:effectLst/>
                    <a:latin typeface="Times New Roman" panose="02020603050405020304" pitchFamily="18" charset="0"/>
                    <a:ea typeface="Calibri" panose="020F0502020204030204" pitchFamily="34" charset="0"/>
                    <a:cs typeface="Times New Roman" panose="02020603050405020304" pitchFamily="18" charset="0"/>
                  </a:rPr>
                  <a:t>dollars </a:t>
                </a:r>
                <a:r>
                  <a:rPr lang="tr-TR" sz="6400" i="1" dirty="0">
                    <a:effectLst/>
                    <a:latin typeface="Times New Roman" panose="02020603050405020304" pitchFamily="18" charset="0"/>
                    <a:ea typeface="Calibri" panose="020F0502020204030204" pitchFamily="34" charset="0"/>
                    <a:cs typeface="Times New Roman" panose="02020603050405020304" pitchFamily="18" charset="0"/>
                  </a:rPr>
                  <a:t>n </a:t>
                </a:r>
                <a:r>
                  <a:rPr lang="tr-TR" sz="6400" dirty="0">
                    <a:effectLst/>
                    <a:latin typeface="Times New Roman" panose="02020603050405020304" pitchFamily="18" charset="0"/>
                    <a:ea typeface="Calibri" panose="020F0502020204030204" pitchFamily="34" charset="0"/>
                    <a:cs typeface="Times New Roman" panose="02020603050405020304" pitchFamily="18" charset="0"/>
                  </a:rPr>
                  <a:t>years from now, when </a:t>
                </a:r>
                <a:r>
                  <a:rPr lang="tr-TR" sz="6400" i="1" dirty="0">
                    <a:effectLst/>
                    <a:latin typeface="Times New Roman" panose="02020603050405020304" pitchFamily="18" charset="0"/>
                    <a:ea typeface="Calibri" panose="020F0502020204030204" pitchFamily="34" charset="0"/>
                    <a:cs typeface="Times New Roman" panose="02020603050405020304" pitchFamily="18" charset="0"/>
                  </a:rPr>
                  <a:t>i </a:t>
                </a:r>
                <a:r>
                  <a:rPr lang="tr-TR" sz="6400" dirty="0">
                    <a:effectLst/>
                    <a:latin typeface="Times New Roman" panose="02020603050405020304" pitchFamily="18" charset="0"/>
                    <a:ea typeface="Calibri" panose="020F0502020204030204" pitchFamily="34" charset="0"/>
                    <a:cs typeface="Times New Roman" panose="02020603050405020304" pitchFamily="18" charset="0"/>
                  </a:rPr>
                  <a:t>is the discount rate.</a:t>
                </a:r>
                <a:endParaRPr lang="en-US" sz="6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tr-TR" sz="9600" i="1" smtClean="0">
                              <a:effectLst/>
                              <a:latin typeface="Cambria Math" panose="02040503050406030204" pitchFamily="18" charset="0"/>
                              <a:ea typeface="Calibri" panose="020F0502020204030204" pitchFamily="34" charset="0"/>
                              <a:cs typeface="Century-Book"/>
                            </a:rPr>
                          </m:ctrlPr>
                        </m:sSubPr>
                        <m:e>
                          <m:r>
                            <a:rPr lang="tr-TR" sz="9600" i="1">
                              <a:effectLst/>
                              <a:latin typeface="Cambria Math" panose="02040503050406030204" pitchFamily="18" charset="0"/>
                              <a:ea typeface="Calibri" panose="020F0502020204030204" pitchFamily="34" charset="0"/>
                              <a:cs typeface="Century-Book"/>
                            </a:rPr>
                            <m:t>𝑃𝑉</m:t>
                          </m:r>
                        </m:e>
                        <m:sub>
                          <m:r>
                            <a:rPr lang="tr-TR" sz="9600" i="1">
                              <a:effectLst/>
                              <a:latin typeface="Cambria Math" panose="02040503050406030204" pitchFamily="18" charset="0"/>
                              <a:ea typeface="Calibri" panose="020F0502020204030204" pitchFamily="34" charset="0"/>
                              <a:cs typeface="Century-Book"/>
                            </a:rPr>
                            <m:t>𝑛</m:t>
                          </m:r>
                        </m:sub>
                      </m:sSub>
                      <m:r>
                        <a:rPr lang="tr-TR" sz="9600" i="1">
                          <a:effectLst/>
                          <a:latin typeface="Cambria Math" panose="02040503050406030204" pitchFamily="18" charset="0"/>
                          <a:ea typeface="Calibri" panose="020F0502020204030204" pitchFamily="34" charset="0"/>
                          <a:cs typeface="Century-Book"/>
                        </a:rPr>
                        <m:t>=</m:t>
                      </m:r>
                      <m:r>
                        <a:rPr lang="tr-TR" sz="9600" i="1">
                          <a:effectLst/>
                          <a:latin typeface="Cambria Math" panose="02040503050406030204" pitchFamily="18" charset="0"/>
                          <a:ea typeface="Calibri" panose="020F0502020204030204" pitchFamily="34" charset="0"/>
                          <a:cs typeface="Century-Book"/>
                        </a:rPr>
                        <m:t>𝑌</m:t>
                      </m:r>
                      <m:r>
                        <a:rPr lang="tr-TR" sz="9600" i="1">
                          <a:effectLst/>
                          <a:latin typeface="Cambria Math" panose="02040503050406030204" pitchFamily="18" charset="0"/>
                          <a:ea typeface="Calibri" panose="020F0502020204030204" pitchFamily="34" charset="0"/>
                          <a:cs typeface="Century-Book"/>
                        </a:rPr>
                        <m:t>×</m:t>
                      </m:r>
                      <m:f>
                        <m:fPr>
                          <m:ctrlPr>
                            <a:rPr lang="tr-TR" sz="9600" i="1">
                              <a:effectLst/>
                              <a:latin typeface="Cambria Math" panose="02040503050406030204" pitchFamily="18" charset="0"/>
                              <a:ea typeface="Calibri" panose="020F0502020204030204" pitchFamily="34" charset="0"/>
                              <a:cs typeface="Century-Book"/>
                            </a:rPr>
                          </m:ctrlPr>
                        </m:fPr>
                        <m:num>
                          <m:r>
                            <a:rPr lang="tr-TR" sz="9600" i="1">
                              <a:effectLst/>
                              <a:latin typeface="Cambria Math" panose="02040503050406030204" pitchFamily="18" charset="0"/>
                              <a:ea typeface="Calibri" panose="020F0502020204030204" pitchFamily="34" charset="0"/>
                              <a:cs typeface="Century-Book"/>
                            </a:rPr>
                            <m:t>1</m:t>
                          </m:r>
                        </m:num>
                        <m:den>
                          <m:sSup>
                            <m:sSupPr>
                              <m:ctrlPr>
                                <a:rPr lang="tr-TR" sz="9600" i="1">
                                  <a:effectLst/>
                                  <a:latin typeface="Cambria Math" panose="02040503050406030204" pitchFamily="18" charset="0"/>
                                  <a:ea typeface="Calibri" panose="020F0502020204030204" pitchFamily="34" charset="0"/>
                                  <a:cs typeface="Century-Book"/>
                                </a:rPr>
                              </m:ctrlPr>
                            </m:sSupPr>
                            <m:e>
                              <m:r>
                                <a:rPr lang="tr-TR" sz="9600" i="1">
                                  <a:effectLst/>
                                  <a:latin typeface="Cambria Math" panose="02040503050406030204" pitchFamily="18" charset="0"/>
                                  <a:ea typeface="Calibri" panose="020F0502020204030204" pitchFamily="34" charset="0"/>
                                  <a:cs typeface="Century-Book"/>
                                </a:rPr>
                                <m:t>(1+</m:t>
                              </m:r>
                              <m:r>
                                <a:rPr lang="tr-TR" sz="9600" i="1">
                                  <a:effectLst/>
                                  <a:latin typeface="Cambria Math" panose="02040503050406030204" pitchFamily="18" charset="0"/>
                                  <a:ea typeface="Calibri" panose="020F0502020204030204" pitchFamily="34" charset="0"/>
                                  <a:cs typeface="Century-Book"/>
                                </a:rPr>
                                <m:t>𝑖</m:t>
                              </m:r>
                              <m:r>
                                <a:rPr lang="tr-TR" sz="9600" i="1">
                                  <a:effectLst/>
                                  <a:latin typeface="Cambria Math" panose="02040503050406030204" pitchFamily="18" charset="0"/>
                                  <a:ea typeface="Calibri" panose="020F0502020204030204" pitchFamily="34" charset="0"/>
                                  <a:cs typeface="Century-Book"/>
                                </a:rPr>
                                <m:t>)</m:t>
                              </m:r>
                            </m:e>
                            <m:sup>
                              <m:r>
                                <a:rPr lang="tr-TR" sz="9600" i="1">
                                  <a:effectLst/>
                                  <a:latin typeface="Cambria Math" panose="02040503050406030204" pitchFamily="18" charset="0"/>
                                  <a:ea typeface="Calibri" panose="020F0502020204030204" pitchFamily="34" charset="0"/>
                                  <a:cs typeface="Century-Book"/>
                                </a:rPr>
                                <m:t>𝑛</m:t>
                              </m:r>
                            </m:sup>
                          </m:sSup>
                        </m:den>
                      </m:f>
                    </m:oMath>
                  </m:oMathPara>
                </a14:m>
                <a:endParaRPr lang="tr-TR"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1800" dirty="0">
                    <a:effectLst/>
                    <a:latin typeface="Century-Book"/>
                    <a:ea typeface="Calibri" panose="020F0502020204030204" pitchFamily="34" charset="0"/>
                    <a:cs typeface="Century-Book"/>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800" b="0" i="0" u="none" strike="noStrike" baseline="0" dirty="0">
                  <a:latin typeface="Century-Book"/>
                </a:endParaRPr>
              </a:p>
              <a:p>
                <a:pPr marL="0" indent="0" algn="just">
                  <a:buNone/>
                </a:pPr>
                <a:endParaRPr lang="en-US" sz="500" dirty="0">
                  <a:ln w="0"/>
                  <a:solidFill>
                    <a:schemeClr val="accent1"/>
                  </a:solidFill>
                  <a:latin typeface="Times New Roman" panose="02020603050405020304" pitchFamily="18" charset="0"/>
                  <a:cs typeface="Times New Roman" panose="02020603050405020304" pitchFamily="18" charset="0"/>
                </a:endParaRPr>
              </a:p>
            </p:txBody>
          </p:sp>
        </mc:Choice>
        <mc:Fallback xmlns="">
          <p:sp>
            <p:nvSpPr>
              <p:cNvPr id="6" name="Content Placeholder 2">
                <a:extLst>
                  <a:ext uri="{FF2B5EF4-FFF2-40B4-BE49-F238E27FC236}">
                    <a16:creationId xmlns:a16="http://schemas.microsoft.com/office/drawing/2014/main" id="{E1FB25D3-0399-4DD6-B5AD-A92A4534D710}"/>
                  </a:ext>
                </a:extLst>
              </p:cNvPr>
              <p:cNvSpPr txBox="1">
                <a:spLocks noRot="1" noChangeAspect="1" noMove="1" noResize="1" noEditPoints="1" noAdjustHandles="1" noChangeArrowheads="1" noChangeShapeType="1" noTextEdit="1"/>
              </p:cNvSpPr>
              <p:nvPr/>
            </p:nvSpPr>
            <p:spPr>
              <a:xfrm>
                <a:off x="541020" y="630255"/>
                <a:ext cx="5643880" cy="5399070"/>
              </a:xfrm>
              <a:prstGeom prst="rect">
                <a:avLst/>
              </a:prstGeom>
              <a:blipFill>
                <a:blip r:embed="rId2"/>
                <a:stretch>
                  <a:fillRect l="-2268" t="-3273" r="-540"/>
                </a:stretch>
              </a:blipFill>
            </p:spPr>
            <p:txBody>
              <a:bodyPr/>
              <a:lstStyle/>
              <a:p>
                <a:r>
                  <a:rPr lang="tr-TR">
                    <a:noFill/>
                  </a:rPr>
                  <a:t> </a:t>
                </a:r>
              </a:p>
            </p:txBody>
          </p:sp>
        </mc:Fallback>
      </mc:AlternateContent>
      <p:sp>
        <p:nvSpPr>
          <p:cNvPr id="2" name="Speech Bubble: Oval 1">
            <a:extLst>
              <a:ext uri="{FF2B5EF4-FFF2-40B4-BE49-F238E27FC236}">
                <a16:creationId xmlns:a16="http://schemas.microsoft.com/office/drawing/2014/main" id="{A2EEE2A6-38D7-4915-A509-DCF17B540FE5}"/>
              </a:ext>
            </a:extLst>
          </p:cNvPr>
          <p:cNvSpPr/>
          <p:nvPr/>
        </p:nvSpPr>
        <p:spPr>
          <a:xfrm>
            <a:off x="802433" y="5206482"/>
            <a:ext cx="1334277" cy="690465"/>
          </a:xfrm>
          <a:prstGeom prst="wedgeEllipseCallout">
            <a:avLst>
              <a:gd name="adj1" fmla="val 58040"/>
              <a:gd name="adj2" fmla="val -631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Present</a:t>
            </a:r>
            <a:endParaRPr lang="tr-TR" dirty="0"/>
          </a:p>
        </p:txBody>
      </p:sp>
      <p:sp>
        <p:nvSpPr>
          <p:cNvPr id="8" name="Speech Bubble: Oval 7">
            <a:extLst>
              <a:ext uri="{FF2B5EF4-FFF2-40B4-BE49-F238E27FC236}">
                <a16:creationId xmlns:a16="http://schemas.microsoft.com/office/drawing/2014/main" id="{E500E96E-754B-4D36-985E-AA97898BA3C1}"/>
              </a:ext>
            </a:extLst>
          </p:cNvPr>
          <p:cNvSpPr/>
          <p:nvPr/>
        </p:nvSpPr>
        <p:spPr>
          <a:xfrm>
            <a:off x="2398123" y="5502372"/>
            <a:ext cx="1334277" cy="690465"/>
          </a:xfrm>
          <a:prstGeom prst="wedgeEllipseCallout">
            <a:avLst>
              <a:gd name="adj1" fmla="val -1401"/>
              <a:gd name="adj2" fmla="val -1158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Future</a:t>
            </a:r>
            <a:endParaRPr lang="tr-TR" dirty="0"/>
          </a:p>
        </p:txBody>
      </p:sp>
      <p:sp>
        <p:nvSpPr>
          <p:cNvPr id="9" name="Speech Bubble: Oval 8">
            <a:extLst>
              <a:ext uri="{FF2B5EF4-FFF2-40B4-BE49-F238E27FC236}">
                <a16:creationId xmlns:a16="http://schemas.microsoft.com/office/drawing/2014/main" id="{58F8A988-7A49-40E1-967D-071B68AD7E28}"/>
              </a:ext>
            </a:extLst>
          </p:cNvPr>
          <p:cNvSpPr/>
          <p:nvPr/>
        </p:nvSpPr>
        <p:spPr>
          <a:xfrm>
            <a:off x="5112036" y="4920803"/>
            <a:ext cx="1334277" cy="690465"/>
          </a:xfrm>
          <a:prstGeom prst="wedgeEllipseCallout">
            <a:avLst>
              <a:gd name="adj1" fmla="val -86716"/>
              <a:gd name="adj2" fmla="val -334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years</a:t>
            </a:r>
            <a:endParaRPr lang="tr-TR" dirty="0"/>
          </a:p>
        </p:txBody>
      </p:sp>
      <p:sp>
        <p:nvSpPr>
          <p:cNvPr id="10" name="Speech Bubble: Oval 9">
            <a:extLst>
              <a:ext uri="{FF2B5EF4-FFF2-40B4-BE49-F238E27FC236}">
                <a16:creationId xmlns:a16="http://schemas.microsoft.com/office/drawing/2014/main" id="{9AFF68C3-CA25-437A-9BB0-04C3A2FA82E6}"/>
              </a:ext>
            </a:extLst>
          </p:cNvPr>
          <p:cNvSpPr/>
          <p:nvPr/>
        </p:nvSpPr>
        <p:spPr>
          <a:xfrm>
            <a:off x="4095050" y="5475064"/>
            <a:ext cx="1334277" cy="690465"/>
          </a:xfrm>
          <a:prstGeom prst="wedgeEllipseCallout">
            <a:avLst>
              <a:gd name="adj1" fmla="val -35667"/>
              <a:gd name="adj2" fmla="val -902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interest</a:t>
            </a:r>
            <a:endParaRPr lang="tr-TR" dirty="0"/>
          </a:p>
        </p:txBody>
      </p:sp>
    </p:spTree>
    <p:extLst>
      <p:ext uri="{BB962C8B-B14F-4D97-AF65-F5344CB8AC3E}">
        <p14:creationId xmlns:p14="http://schemas.microsoft.com/office/powerpoint/2010/main" val="3868725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290F990-DF28-43DC-973B-30D71149ACFD}"/>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610E2B4E-3C9C-41C1-B4C3-5083D5045477}"/>
              </a:ext>
            </a:extLst>
          </p:cNvPr>
          <p:cNvSpPr>
            <a:spLocks noGrp="1"/>
          </p:cNvSpPr>
          <p:nvPr>
            <p:ph type="sldNum" sz="quarter" idx="12"/>
          </p:nvPr>
        </p:nvSpPr>
        <p:spPr/>
        <p:txBody>
          <a:bodyPr/>
          <a:lstStyle/>
          <a:p>
            <a:fld id="{F43085E7-DD81-4654-9295-72AD80DBC430}" type="slidenum">
              <a:rPr lang="tr-TR" smtClean="0"/>
              <a:t>9</a:t>
            </a:fld>
            <a:endParaRPr lang="tr-TR"/>
          </a:p>
        </p:txBody>
      </p:sp>
      <p:sp>
        <p:nvSpPr>
          <p:cNvPr id="6" name="Content Placeholder 2">
            <a:extLst>
              <a:ext uri="{FF2B5EF4-FFF2-40B4-BE49-F238E27FC236}">
                <a16:creationId xmlns:a16="http://schemas.microsoft.com/office/drawing/2014/main" id="{BABEA24E-6A8A-461C-B709-EF2306885FD9}"/>
              </a:ext>
            </a:extLst>
          </p:cNvPr>
          <p:cNvSpPr txBox="1">
            <a:spLocks/>
          </p:cNvSpPr>
          <p:nvPr/>
        </p:nvSpPr>
        <p:spPr>
          <a:xfrm>
            <a:off x="541020" y="257025"/>
            <a:ext cx="7338060" cy="5399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4000" b="1" u="none" strike="noStrike" baseline="0" dirty="0">
                <a:ln w="0"/>
                <a:solidFill>
                  <a:schemeClr val="accent1"/>
                </a:solidFill>
                <a:latin typeface="Times New Roman" panose="02020603050405020304" pitchFamily="18" charset="0"/>
                <a:cs typeface="Times New Roman" panose="02020603050405020304" pitchFamily="18" charset="0"/>
              </a:rPr>
              <a:t>Summary Wor</a:t>
            </a:r>
            <a:r>
              <a:rPr lang="en-US" sz="4000" b="1" dirty="0">
                <a:ln w="0"/>
                <a:solidFill>
                  <a:schemeClr val="accent1"/>
                </a:solidFill>
                <a:latin typeface="Times New Roman" panose="02020603050405020304" pitchFamily="18" charset="0"/>
                <a:cs typeface="Times New Roman" panose="02020603050405020304" pitchFamily="18" charset="0"/>
              </a:rPr>
              <a:t>ksheet</a:t>
            </a:r>
            <a:endParaRPr lang="en-US" sz="4000" b="1" u="none" strike="noStrike" baseline="0" dirty="0">
              <a:ln w="0"/>
              <a:solidFill>
                <a:schemeClr val="accent1"/>
              </a:solidFill>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A</a:t>
            </a:r>
            <a:r>
              <a:rPr lang="en-US" sz="1600" b="0" i="0" u="none" strike="noStrike" baseline="0" dirty="0">
                <a:latin typeface="Times New Roman" panose="02020603050405020304" pitchFamily="18" charset="0"/>
                <a:cs typeface="Times New Roman" panose="02020603050405020304" pitchFamily="18" charset="0"/>
              </a:rPr>
              <a:t> summary worksheet  reflects the present values of all benefits and costs</a:t>
            </a:r>
          </a:p>
          <a:p>
            <a:pPr algn="just"/>
            <a:r>
              <a:rPr lang="tr-TR" sz="1600" b="0" i="0" u="none" strike="noStrike" baseline="0" dirty="0">
                <a:latin typeface="Times New Roman" panose="02020603050405020304" pitchFamily="18" charset="0"/>
                <a:cs typeface="Times New Roman" panose="02020603050405020304" pitchFamily="18" charset="0"/>
              </a:rPr>
              <a:t>The</a:t>
            </a:r>
            <a:r>
              <a:rPr lang="en-US" sz="1600" b="0" i="0" u="none" strike="noStrike" baseline="0" dirty="0">
                <a:latin typeface="Times New Roman" panose="02020603050405020304" pitchFamily="18" charset="0"/>
                <a:cs typeface="Times New Roman" panose="02020603050405020304" pitchFamily="18" charset="0"/>
              </a:rPr>
              <a:t> overall ROI value is useful for making project comparisons on an economic basis.  An ROI analysis can be calculated for each year of the project.</a:t>
            </a:r>
          </a:p>
          <a:p>
            <a:pPr algn="just"/>
            <a:r>
              <a:rPr lang="tr-TR" sz="1600" b="1" i="0" u="none" strike="noStrike" baseline="0" dirty="0">
                <a:latin typeface="Times New Roman" panose="02020603050405020304" pitchFamily="18" charset="0"/>
                <a:cs typeface="Times New Roman" panose="02020603050405020304" pitchFamily="18" charset="0"/>
              </a:rPr>
              <a:t>Break-even analysis</a:t>
            </a:r>
            <a:r>
              <a:rPr lang="en-US" sz="1600" b="1" i="0" u="none" strike="noStrike" baseline="0" dirty="0">
                <a:latin typeface="Times New Roman" panose="02020603050405020304" pitchFamily="18" charset="0"/>
                <a:cs typeface="Times New Roman" panose="02020603050405020304" pitchFamily="18" charset="0"/>
              </a:rPr>
              <a:t> : </a:t>
            </a:r>
            <a:r>
              <a:rPr lang="en-US" sz="1600" b="0" i="0" u="none" strike="noStrike" baseline="0" dirty="0">
                <a:latin typeface="Times New Roman" panose="02020603050405020304" pitchFamily="18" charset="0"/>
                <a:cs typeface="Times New Roman" panose="02020603050405020304" pitchFamily="18" charset="0"/>
              </a:rPr>
              <a:t>A type of cost-benefit analysis to identify at what point (if ever) </a:t>
            </a:r>
            <a:r>
              <a:rPr lang="tr-TR" sz="1600" b="0" i="0" u="none" strike="noStrike" baseline="0" dirty="0">
                <a:latin typeface="Times New Roman" panose="02020603050405020304" pitchFamily="18" charset="0"/>
                <a:cs typeface="Times New Roman" panose="02020603050405020304" pitchFamily="18" charset="0"/>
              </a:rPr>
              <a:t>benefits equal costs.</a:t>
            </a:r>
            <a:endParaRPr lang="en-US" sz="1600" b="0" i="0" u="none" strike="noStrike" baseline="0" dirty="0">
              <a:latin typeface="Times New Roman" panose="02020603050405020304" pitchFamily="18" charset="0"/>
              <a:cs typeface="Times New Roman" panose="02020603050405020304" pitchFamily="18" charset="0"/>
            </a:endParaRPr>
          </a:p>
          <a:p>
            <a:pPr algn="just"/>
            <a:r>
              <a:rPr lang="tr-TR" sz="1600" b="0" i="0" u="none" strike="noStrike" baseline="0" dirty="0">
                <a:latin typeface="Times New Roman" panose="02020603050405020304" pitchFamily="18" charset="0"/>
                <a:cs typeface="Times New Roman" panose="02020603050405020304" pitchFamily="18" charset="0"/>
              </a:rPr>
              <a:t>To conduct this</a:t>
            </a:r>
            <a:r>
              <a:rPr lang="en-US" sz="1600" b="0" i="0" u="none" strike="noStrike" baseline="0" dirty="0">
                <a:latin typeface="Times New Roman" panose="02020603050405020304" pitchFamily="18" charset="0"/>
                <a:cs typeface="Times New Roman" panose="02020603050405020304" pitchFamily="18" charset="0"/>
              </a:rPr>
              <a:t> analysis, the NPV of the yearly cash flows is determined. </a:t>
            </a:r>
          </a:p>
          <a:p>
            <a:pPr algn="just"/>
            <a:r>
              <a:rPr lang="en-US" sz="1600" dirty="0">
                <a:latin typeface="Times New Roman" panose="02020603050405020304" pitchFamily="18" charset="0"/>
                <a:cs typeface="Times New Roman" panose="02020603050405020304" pitchFamily="18" charset="0"/>
              </a:rPr>
              <a:t>T</a:t>
            </a:r>
            <a:r>
              <a:rPr lang="en-US" sz="1600" b="0" i="0" u="none" strike="noStrike" baseline="0" dirty="0">
                <a:latin typeface="Times New Roman" panose="02020603050405020304" pitchFamily="18" charset="0"/>
                <a:cs typeface="Times New Roman" panose="02020603050405020304" pitchFamily="18" charset="0"/>
              </a:rPr>
              <a:t>he yearly NPV cash flows  = PV of the yearly benefits - ( the one-time cost + PV of the recurring costs).</a:t>
            </a:r>
          </a:p>
          <a:p>
            <a:pPr algn="just"/>
            <a:r>
              <a:rPr lang="en-US" sz="1600" b="0" i="0" u="none" strike="noStrike" baseline="0" dirty="0">
                <a:latin typeface="Times New Roman" panose="02020603050405020304" pitchFamily="18" charset="0"/>
                <a:cs typeface="Times New Roman" panose="02020603050405020304" pitchFamily="18" charset="0"/>
              </a:rPr>
              <a:t>The overall NPV of the cash flows reflect the total cash flows for all preceding years. </a:t>
            </a:r>
          </a:p>
          <a:p>
            <a:pPr algn="just"/>
            <a:r>
              <a:rPr lang="en-US" sz="1600" b="0" i="0" u="none" strike="noStrike" baseline="0" dirty="0">
                <a:latin typeface="Times New Roman" panose="02020603050405020304" pitchFamily="18" charset="0"/>
                <a:cs typeface="Times New Roman" panose="02020603050405020304" pitchFamily="18" charset="0"/>
              </a:rPr>
              <a:t>Overall NPV cash flows</a:t>
            </a:r>
            <a:r>
              <a:rPr lang="en-US" sz="1600" dirty="0">
                <a:latin typeface="Times New Roman" panose="02020603050405020304" pitchFamily="18" charset="0"/>
                <a:cs typeface="Times New Roman" panose="02020603050405020304" pitchFamily="18" charset="0"/>
              </a:rPr>
              <a:t> = NVP of benefits – NVP of costs</a:t>
            </a:r>
            <a:endParaRPr lang="en-US" sz="1600" b="0" i="0" u="none" strike="noStrike" baseline="0" dirty="0">
              <a:latin typeface="Times New Roman" panose="02020603050405020304" pitchFamily="18" charset="0"/>
              <a:cs typeface="Times New Roman" panose="02020603050405020304" pitchFamily="18" charset="0"/>
            </a:endParaRPr>
          </a:p>
          <a:p>
            <a:pPr algn="just"/>
            <a:r>
              <a:rPr lang="en-US" sz="1600" u="sng" dirty="0">
                <a:latin typeface="Times New Roman" panose="02020603050405020304" pitchFamily="18" charset="0"/>
                <a:cs typeface="Times New Roman" panose="02020603050405020304" pitchFamily="18" charset="0"/>
              </a:rPr>
              <a:t>break-even </a:t>
            </a:r>
            <a:r>
              <a:rPr lang="en-US" sz="1600" dirty="0">
                <a:latin typeface="Times New Roman" panose="02020603050405020304" pitchFamily="18" charset="0"/>
                <a:cs typeface="Times New Roman" panose="02020603050405020304" pitchFamily="18" charset="0"/>
              </a:rPr>
              <a:t>occurs between the first year in which the </a:t>
            </a:r>
            <a:r>
              <a:rPr lang="en-US" sz="1600" u="sng" dirty="0">
                <a:latin typeface="Times New Roman" panose="02020603050405020304" pitchFamily="18" charset="0"/>
                <a:cs typeface="Times New Roman" panose="02020603050405020304" pitchFamily="18" charset="0"/>
              </a:rPr>
              <a:t>overall NPV cash flows figure is non-negative </a:t>
            </a:r>
            <a:r>
              <a:rPr lang="en-US" sz="1600" dirty="0">
                <a:latin typeface="Times New Roman" panose="02020603050405020304" pitchFamily="18" charset="0"/>
                <a:cs typeface="Times New Roman" panose="02020603050405020304" pitchFamily="18" charset="0"/>
              </a:rPr>
              <a:t> the year before it.</a:t>
            </a:r>
            <a:endParaRPr lang="en-US" sz="1600" u="sng"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I</a:t>
            </a:r>
            <a:r>
              <a:rPr lang="en-US" sz="1600" b="0" i="0" u="none" strike="noStrike" baseline="0" dirty="0">
                <a:latin typeface="Times New Roman" panose="02020603050405020304" pitchFamily="18" charset="0"/>
                <a:cs typeface="Times New Roman" panose="02020603050405020304" pitchFamily="18" charset="0"/>
              </a:rPr>
              <a:t>dentifying </a:t>
            </a:r>
            <a:r>
              <a:rPr lang="en-US" sz="1600" b="0" i="0" u="sng" strike="noStrike" baseline="0" dirty="0">
                <a:latin typeface="Times New Roman" panose="02020603050405020304" pitchFamily="18" charset="0"/>
                <a:cs typeface="Times New Roman" panose="02020603050405020304" pitchFamily="18" charset="0"/>
              </a:rPr>
              <a:t>the point </a:t>
            </a:r>
            <a:r>
              <a:rPr lang="en-US" sz="1600" u="sng" dirty="0">
                <a:latin typeface="Times New Roman" panose="02020603050405020304" pitchFamily="18" charset="0"/>
                <a:cs typeface="Times New Roman" panose="02020603050405020304" pitchFamily="18" charset="0"/>
              </a:rPr>
              <a:t>when  </a:t>
            </a:r>
            <a:r>
              <a:rPr lang="en-US" sz="1600" b="0" i="0" u="none" strike="noStrike" baseline="0" dirty="0">
                <a:latin typeface="Times New Roman" panose="02020603050405020304" pitchFamily="18" charset="0"/>
                <a:cs typeface="Times New Roman" panose="02020603050405020304" pitchFamily="18" charset="0"/>
              </a:rPr>
              <a:t>Break even occurs can be derived as follows:</a:t>
            </a:r>
            <a:endParaRPr lang="tr-TR" sz="1600" dirty="0">
              <a:latin typeface="Times New Roman" panose="02020603050405020304" pitchFamily="18" charset="0"/>
              <a:cs typeface="Times New Roman" panose="02020603050405020304" pitchFamily="18" charset="0"/>
            </a:endParaRPr>
          </a:p>
          <a:p>
            <a:pPr algn="just"/>
            <a:endParaRPr lang="en-US" sz="1800" b="0" i="0" u="none" strike="noStrike" baseline="0" dirty="0">
              <a:latin typeface="Century-Book"/>
            </a:endParaRPr>
          </a:p>
        </p:txBody>
      </p:sp>
      <p:pic>
        <p:nvPicPr>
          <p:cNvPr id="11" name="Picture 10">
            <a:extLst>
              <a:ext uri="{FF2B5EF4-FFF2-40B4-BE49-F238E27FC236}">
                <a16:creationId xmlns:a16="http://schemas.microsoft.com/office/drawing/2014/main" id="{23925172-8DC1-4BE8-B44B-068EB59B67EE}"/>
              </a:ext>
            </a:extLst>
          </p:cNvPr>
          <p:cNvPicPr>
            <a:picLocks noChangeAspect="1"/>
          </p:cNvPicPr>
          <p:nvPr/>
        </p:nvPicPr>
        <p:blipFill>
          <a:blip r:embed="rId2">
            <a:duotone>
              <a:prstClr val="black"/>
              <a:schemeClr val="accent1">
                <a:tint val="45000"/>
                <a:satMod val="400000"/>
              </a:schemeClr>
            </a:duotone>
          </a:blip>
          <a:stretch>
            <a:fillRect/>
          </a:stretch>
        </p:blipFill>
        <p:spPr>
          <a:xfrm>
            <a:off x="2257425" y="5328965"/>
            <a:ext cx="7677150" cy="828675"/>
          </a:xfrm>
          <a:prstGeom prst="rect">
            <a:avLst/>
          </a:prstGeom>
        </p:spPr>
      </p:pic>
      <p:pic>
        <p:nvPicPr>
          <p:cNvPr id="13" name="Picture 12">
            <a:extLst>
              <a:ext uri="{FF2B5EF4-FFF2-40B4-BE49-F238E27FC236}">
                <a16:creationId xmlns:a16="http://schemas.microsoft.com/office/drawing/2014/main" id="{3B611FB6-92A6-42CA-A306-905E3B66D39C}"/>
              </a:ext>
            </a:extLst>
          </p:cNvPr>
          <p:cNvPicPr>
            <a:picLocks noChangeAspect="1"/>
          </p:cNvPicPr>
          <p:nvPr/>
        </p:nvPicPr>
        <p:blipFill>
          <a:blip r:embed="rId3"/>
          <a:stretch>
            <a:fillRect/>
          </a:stretch>
        </p:blipFill>
        <p:spPr>
          <a:xfrm>
            <a:off x="7879080" y="2697570"/>
            <a:ext cx="4273636" cy="2432685"/>
          </a:xfrm>
          <a:prstGeom prst="rect">
            <a:avLst/>
          </a:prstGeom>
        </p:spPr>
      </p:pic>
    </p:spTree>
    <p:extLst>
      <p:ext uri="{BB962C8B-B14F-4D97-AF65-F5344CB8AC3E}">
        <p14:creationId xmlns:p14="http://schemas.microsoft.com/office/powerpoint/2010/main" val="3969324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6A6ECE476B524A937EDEAF85AD8EB8" ma:contentTypeVersion="" ma:contentTypeDescription="Create a new document." ma:contentTypeScope="" ma:versionID="bb7f2947e0c736c045d86d7bbd4a2fa8">
  <xsd:schema xmlns:xsd="http://www.w3.org/2001/XMLSchema" xmlns:xs="http://www.w3.org/2001/XMLSchema" xmlns:p="http://schemas.microsoft.com/office/2006/metadata/properties" xmlns:ns1="http://schemas.microsoft.com/sharepoint/v3" targetNamespace="http://schemas.microsoft.com/office/2006/metadata/properties" ma:root="true" ma:fieldsID="bdd9e01569c44ca091a7f2b97b07808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94D815E-3F6E-4768-A5B7-CFB007A70E13}"/>
</file>

<file path=customXml/itemProps2.xml><?xml version="1.0" encoding="utf-8"?>
<ds:datastoreItem xmlns:ds="http://schemas.openxmlformats.org/officeDocument/2006/customXml" ds:itemID="{4E64F0F6-5DB3-4102-9D12-A8736531D5E1}"/>
</file>

<file path=customXml/itemProps3.xml><?xml version="1.0" encoding="utf-8"?>
<ds:datastoreItem xmlns:ds="http://schemas.openxmlformats.org/officeDocument/2006/customXml" ds:itemID="{5AEF6ECE-5DD4-4E31-847B-5E28AF159BA7}"/>
</file>

<file path=docProps/app.xml><?xml version="1.0" encoding="utf-8"?>
<Properties xmlns="http://schemas.openxmlformats.org/officeDocument/2006/extended-properties" xmlns:vt="http://schemas.openxmlformats.org/officeDocument/2006/docPropsVTypes">
  <TotalTime>190</TotalTime>
  <Words>10890</Words>
  <Application>Microsoft Office PowerPoint</Application>
  <PresentationFormat>Widescreen</PresentationFormat>
  <Paragraphs>937</Paragraphs>
  <Slides>73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73</vt:i4>
      </vt:variant>
    </vt:vector>
  </HeadingPairs>
  <TitlesOfParts>
    <vt:vector size="84" baseType="lpstr">
      <vt:lpstr>Arial</vt:lpstr>
      <vt:lpstr>Calibri</vt:lpstr>
      <vt:lpstr>Calibri Light</vt:lpstr>
      <vt:lpstr>Cambria Math</vt:lpstr>
      <vt:lpstr>Century-Bold</vt:lpstr>
      <vt:lpstr>Century-Book</vt:lpstr>
      <vt:lpstr>Courier New</vt:lpstr>
      <vt:lpstr>EuropeanPi-Three</vt:lpstr>
      <vt:lpstr>Times New Roman</vt:lpstr>
      <vt:lpstr>Wingdings</vt:lpstr>
      <vt:lpstr>Office Theme</vt:lpstr>
      <vt:lpstr>EASTERN MEDITERRANEAN UNIVERSITY DEPARTMENT OF INDUSTRIAL ENGINEERING INFORMATION SYSTEMS AND TECHNOLOGY  IENG 372 / MANE 372 Spring 2021-2022 Summary  of Chapter 4 -5 -6</vt:lpstr>
      <vt:lpstr>1- Identifying and Selecting Projects</vt:lpstr>
      <vt:lpstr>PowerPoint Presentation</vt:lpstr>
      <vt:lpstr>2- Initiating and Planning Systems Development Projects</vt:lpstr>
      <vt:lpstr>3- Assessing Project Feasibility</vt:lpstr>
      <vt:lpstr>PowerPoint Presentation</vt:lpstr>
      <vt:lpstr>PowerPoint Presentation</vt:lpstr>
      <vt:lpstr>PowerPoint Presentation</vt:lpstr>
      <vt:lpstr>PowerPoint Presentation</vt:lpstr>
      <vt:lpstr>PowerPoint Presentation</vt:lpstr>
      <vt:lpstr>PowerPoint Presentation</vt:lpstr>
      <vt:lpstr>4- Building the Baseline Project Plan &amp; Project Scope Statement</vt:lpstr>
      <vt:lpstr>B- The Baseline Project Plan</vt:lpstr>
      <vt:lpstr>PowerPoint Presentation</vt:lpstr>
      <vt:lpstr>5- Reviewing the Baseline Project Plan</vt:lpstr>
      <vt:lpstr>6 –Internet-based electronic commerce application </vt:lpstr>
      <vt:lpstr>1- Performing Requirements Determination</vt:lpstr>
      <vt:lpstr>PowerPoint Presentation</vt:lpstr>
      <vt:lpstr>PowerPoint Presentation</vt:lpstr>
      <vt:lpstr>Traditional method 1- Interviewing and Listening</vt:lpstr>
      <vt:lpstr>PowerPoint Presentation</vt:lpstr>
      <vt:lpstr>Traditional method 2- Directly Observing Users</vt:lpstr>
      <vt:lpstr>Traditional method 3- Analyzing Procedures and Other Documents</vt:lpstr>
      <vt:lpstr>PowerPoint Presentation</vt:lpstr>
      <vt:lpstr>Modern method 1- Joint Application Design (JAD)</vt:lpstr>
      <vt:lpstr>PowerPoint Presentation</vt:lpstr>
      <vt:lpstr>PowerPoint Presentation</vt:lpstr>
      <vt:lpstr>Modern method 2- Prototyping</vt:lpstr>
      <vt:lpstr>4 - Radical Methods for Determining System Requirements</vt:lpstr>
      <vt:lpstr>BPR Step 1 - Identifying Processes to Reengineer</vt:lpstr>
      <vt:lpstr>BPR Step 2 - Disruptive Technologies</vt:lpstr>
      <vt:lpstr>1- Process Modeling</vt:lpstr>
      <vt:lpstr>Definitions and Symbols</vt:lpstr>
      <vt:lpstr>PowerPoint Presentation</vt:lpstr>
      <vt:lpstr>PowerPoint Presentation</vt:lpstr>
      <vt:lpstr>PowerPoint Presentation</vt:lpstr>
      <vt:lpstr>Developing DFDs: An Example</vt:lpstr>
      <vt:lpstr>PowerPoint Presentation</vt:lpstr>
      <vt:lpstr>PowerPoint Presentation</vt:lpstr>
      <vt:lpstr>PowerPoint Presentation</vt:lpstr>
      <vt:lpstr>Data-Flow Diagramming Rules</vt:lpstr>
      <vt:lpstr>PowerPoint Presentation</vt:lpstr>
      <vt:lpstr>PowerPoint Presentation</vt:lpstr>
      <vt:lpstr>PowerPoint Presentation</vt:lpstr>
      <vt:lpstr>Decomposition of DFDs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Balancing DFDs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Using DFDs as Analysis Tools</vt:lpstr>
      <vt:lpstr>PowerPoint Presentation</vt:lpstr>
      <vt:lpstr>PowerPoint Presentation</vt:lpstr>
      <vt:lpstr>Using DFDs in Business Process Reengineering</vt:lpstr>
      <vt:lpstr>PowerPoint Presentation</vt:lpstr>
      <vt:lpstr>Modeling Logic with Decision Tables</vt:lpstr>
      <vt:lpstr>PowerPoint Presentation</vt:lpstr>
      <vt:lpstr>PowerPoint Presentation</vt:lpstr>
      <vt:lpstr>PowerPoint Presentation</vt:lpstr>
      <vt:lpstr>Process Modeling for Pine Valley Furniture’s WebStore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Khaoula Ceylan</dc:creator>
  <cp:lastModifiedBy>Khaoula Ceylan</cp:lastModifiedBy>
  <cp:revision>16</cp:revision>
  <dcterms:created xsi:type="dcterms:W3CDTF">2022-03-16T07:50:50Z</dcterms:created>
  <dcterms:modified xsi:type="dcterms:W3CDTF">2022-04-04T13:06:20Z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0x0101001F6A6ECE476B524A937EDEAF85AD8EB8</vt:lpwstr>
  </property>
</Properties>
</file>