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404" r:id="rId22"/>
    <p:sldId id="273" r:id="rId23"/>
    <p:sldId id="405"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3" r:id="rId113"/>
    <p:sldId id="364" r:id="rId114"/>
    <p:sldId id="365" r:id="rId115"/>
    <p:sldId id="366" r:id="rId116"/>
    <p:sldId id="367" r:id="rId117"/>
    <p:sldId id="368" r:id="rId118"/>
    <p:sldId id="369" r:id="rId119"/>
    <p:sldId id="362" r:id="rId120"/>
    <p:sldId id="370" r:id="rId121"/>
    <p:sldId id="371" r:id="rId122"/>
    <p:sldId id="372" r:id="rId123"/>
    <p:sldId id="373" r:id="rId124"/>
    <p:sldId id="374" r:id="rId125"/>
    <p:sldId id="375" r:id="rId126"/>
    <p:sldId id="376" r:id="rId127"/>
    <p:sldId id="377" r:id="rId128"/>
    <p:sldId id="378" r:id="rId129"/>
    <p:sldId id="379" r:id="rId130"/>
    <p:sldId id="380" r:id="rId131"/>
    <p:sldId id="382" r:id="rId132"/>
    <p:sldId id="383" r:id="rId133"/>
    <p:sldId id="381"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9B655-B152-4548-B334-0808622EE681}" v="24" dt="2020-09-16T10:08:19.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microsoft.com/office/2016/11/relationships/changesInfo" Target="changesInfos/changesInfo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sut Yakup" userId="2a8d2809-051b-4e88-aaae-3cc88f98af08" providerId="ADAL" clId="{56C9B655-B152-4548-B334-0808622EE681}"/>
    <pc:docChg chg="undo redo custSel addSld delSld modSld sldOrd">
      <pc:chgData name="Mesut Yakup" userId="2a8d2809-051b-4e88-aaae-3cc88f98af08" providerId="ADAL" clId="{56C9B655-B152-4548-B334-0808622EE681}" dt="2021-01-21T15:10:53.197" v="6476" actId="20577"/>
      <pc:docMkLst>
        <pc:docMk/>
      </pc:docMkLst>
      <pc:sldChg chg="modSp add">
        <pc:chgData name="Mesut Yakup" userId="2a8d2809-051b-4e88-aaae-3cc88f98af08" providerId="ADAL" clId="{56C9B655-B152-4548-B334-0808622EE681}" dt="2020-09-14T11:12:19.824" v="10" actId="15"/>
        <pc:sldMkLst>
          <pc:docMk/>
          <pc:sldMk cId="904704350" sldId="257"/>
        </pc:sldMkLst>
        <pc:spChg chg="mod">
          <ac:chgData name="Mesut Yakup" userId="2a8d2809-051b-4e88-aaae-3cc88f98af08" providerId="ADAL" clId="{56C9B655-B152-4548-B334-0808622EE681}" dt="2020-09-14T11:11:15.768" v="5" actId="14100"/>
          <ac:spMkLst>
            <pc:docMk/>
            <pc:sldMk cId="904704350" sldId="257"/>
            <ac:spMk id="2" creationId="{CEF5308D-1878-4713-AD7C-073162A2639B}"/>
          </ac:spMkLst>
        </pc:spChg>
        <pc:spChg chg="mod">
          <ac:chgData name="Mesut Yakup" userId="2a8d2809-051b-4e88-aaae-3cc88f98af08" providerId="ADAL" clId="{56C9B655-B152-4548-B334-0808622EE681}" dt="2020-09-14T11:12:19.824" v="10" actId="15"/>
          <ac:spMkLst>
            <pc:docMk/>
            <pc:sldMk cId="904704350" sldId="257"/>
            <ac:spMk id="3" creationId="{F34A3C0B-80F5-472A-8A69-1E8CE18AF942}"/>
          </ac:spMkLst>
        </pc:spChg>
      </pc:sldChg>
      <pc:sldChg chg="addSp modSp add">
        <pc:chgData name="Mesut Yakup" userId="2a8d2809-051b-4e88-aaae-3cc88f98af08" providerId="ADAL" clId="{56C9B655-B152-4548-B334-0808622EE681}" dt="2020-09-14T11:15:52.533" v="27" actId="1076"/>
        <pc:sldMkLst>
          <pc:docMk/>
          <pc:sldMk cId="1405636708" sldId="258"/>
        </pc:sldMkLst>
        <pc:spChg chg="add mod">
          <ac:chgData name="Mesut Yakup" userId="2a8d2809-051b-4e88-aaae-3cc88f98af08" providerId="ADAL" clId="{56C9B655-B152-4548-B334-0808622EE681}" dt="2020-09-14T11:13:16.183" v="15" actId="1076"/>
          <ac:spMkLst>
            <pc:docMk/>
            <pc:sldMk cId="1405636708" sldId="258"/>
            <ac:spMk id="2" creationId="{FD60A1CB-E23C-45EC-B46E-1B8419804467}"/>
          </ac:spMkLst>
        </pc:spChg>
        <pc:spChg chg="add mod">
          <ac:chgData name="Mesut Yakup" userId="2a8d2809-051b-4e88-aaae-3cc88f98af08" providerId="ADAL" clId="{56C9B655-B152-4548-B334-0808622EE681}" dt="2020-09-14T11:13:44.135" v="18" actId="14100"/>
          <ac:spMkLst>
            <pc:docMk/>
            <pc:sldMk cId="1405636708" sldId="258"/>
            <ac:spMk id="3" creationId="{A8C8E988-9E9C-4D56-87D5-244F08B0BA52}"/>
          </ac:spMkLst>
        </pc:spChg>
        <pc:spChg chg="add mod">
          <ac:chgData name="Mesut Yakup" userId="2a8d2809-051b-4e88-aaae-3cc88f98af08" providerId="ADAL" clId="{56C9B655-B152-4548-B334-0808622EE681}" dt="2020-09-14T11:15:52.533" v="27" actId="1076"/>
          <ac:spMkLst>
            <pc:docMk/>
            <pc:sldMk cId="1405636708" sldId="258"/>
            <ac:spMk id="4" creationId="{79A086B4-AD3B-4280-8060-255B72B44593}"/>
          </ac:spMkLst>
        </pc:spChg>
      </pc:sldChg>
      <pc:sldChg chg="add del">
        <pc:chgData name="Mesut Yakup" userId="2a8d2809-051b-4e88-aaae-3cc88f98af08" providerId="ADAL" clId="{56C9B655-B152-4548-B334-0808622EE681}" dt="2020-09-14T11:12:57.903" v="12"/>
        <pc:sldMkLst>
          <pc:docMk/>
          <pc:sldMk cId="3386687894" sldId="258"/>
        </pc:sldMkLst>
      </pc:sldChg>
      <pc:sldChg chg="addSp delSp modSp add">
        <pc:chgData name="Mesut Yakup" userId="2a8d2809-051b-4e88-aaae-3cc88f98af08" providerId="ADAL" clId="{56C9B655-B152-4548-B334-0808622EE681}" dt="2020-09-14T11:28:05.795" v="108" actId="1076"/>
        <pc:sldMkLst>
          <pc:docMk/>
          <pc:sldMk cId="3226750814" sldId="259"/>
        </pc:sldMkLst>
        <pc:spChg chg="add mod">
          <ac:chgData name="Mesut Yakup" userId="2a8d2809-051b-4e88-aaae-3cc88f98af08" providerId="ADAL" clId="{56C9B655-B152-4548-B334-0808622EE681}" dt="2020-09-14T11:17:20.418" v="31" actId="14100"/>
          <ac:spMkLst>
            <pc:docMk/>
            <pc:sldMk cId="3226750814" sldId="259"/>
            <ac:spMk id="2" creationId="{BD2DA222-3BCA-4F02-B314-E77BCE2075F5}"/>
          </ac:spMkLst>
        </pc:spChg>
        <pc:spChg chg="add mod">
          <ac:chgData name="Mesut Yakup" userId="2a8d2809-051b-4e88-aaae-3cc88f98af08" providerId="ADAL" clId="{56C9B655-B152-4548-B334-0808622EE681}" dt="2020-09-14T11:25:24.908" v="80" actId="1076"/>
          <ac:spMkLst>
            <pc:docMk/>
            <pc:sldMk cId="3226750814" sldId="259"/>
            <ac:spMk id="4" creationId="{E4E4D7DC-7C92-4D71-B9FF-691A0784D715}"/>
          </ac:spMkLst>
        </pc:spChg>
        <pc:spChg chg="add mod">
          <ac:chgData name="Mesut Yakup" userId="2a8d2809-051b-4e88-aaae-3cc88f98af08" providerId="ADAL" clId="{56C9B655-B152-4548-B334-0808622EE681}" dt="2020-09-14T11:25:19.445" v="79" actId="1076"/>
          <ac:spMkLst>
            <pc:docMk/>
            <pc:sldMk cId="3226750814" sldId="259"/>
            <ac:spMk id="5" creationId="{3B36ED19-807E-497C-B246-AA0792B9D070}"/>
          </ac:spMkLst>
        </pc:spChg>
        <pc:spChg chg="add mod">
          <ac:chgData name="Mesut Yakup" userId="2a8d2809-051b-4e88-aaae-3cc88f98af08" providerId="ADAL" clId="{56C9B655-B152-4548-B334-0808622EE681}" dt="2020-09-14T11:25:58.089" v="83" actId="122"/>
          <ac:spMkLst>
            <pc:docMk/>
            <pc:sldMk cId="3226750814" sldId="259"/>
            <ac:spMk id="14" creationId="{535B1CEC-7D4E-4EBB-9426-5C1DEE775664}"/>
          </ac:spMkLst>
        </pc:spChg>
        <pc:spChg chg="add mod">
          <ac:chgData name="Mesut Yakup" userId="2a8d2809-051b-4e88-aaae-3cc88f98af08" providerId="ADAL" clId="{56C9B655-B152-4548-B334-0808622EE681}" dt="2020-09-14T11:26:10.644" v="86" actId="1076"/>
          <ac:spMkLst>
            <pc:docMk/>
            <pc:sldMk cId="3226750814" sldId="259"/>
            <ac:spMk id="16" creationId="{51C1EA79-3895-4FBA-9AB8-7C20F6793633}"/>
          </ac:spMkLst>
        </pc:spChg>
        <pc:spChg chg="add mod">
          <ac:chgData name="Mesut Yakup" userId="2a8d2809-051b-4e88-aaae-3cc88f98af08" providerId="ADAL" clId="{56C9B655-B152-4548-B334-0808622EE681}" dt="2020-09-14T11:27:37.563" v="104" actId="20577"/>
          <ac:spMkLst>
            <pc:docMk/>
            <pc:sldMk cId="3226750814" sldId="259"/>
            <ac:spMk id="17" creationId="{ED3F6398-7000-4228-9494-453B4BF77E95}"/>
          </ac:spMkLst>
        </pc:spChg>
        <pc:picChg chg="add mod">
          <ac:chgData name="Mesut Yakup" userId="2a8d2809-051b-4e88-aaae-3cc88f98af08" providerId="ADAL" clId="{56C9B655-B152-4548-B334-0808622EE681}" dt="2020-09-14T11:17:34.536" v="33" actId="1076"/>
          <ac:picMkLst>
            <pc:docMk/>
            <pc:sldMk cId="3226750814" sldId="259"/>
            <ac:picMk id="3" creationId="{5F44930C-0069-4865-9479-9BE975B971D4}"/>
          </ac:picMkLst>
        </pc:picChg>
        <pc:picChg chg="add mod">
          <ac:chgData name="Mesut Yakup" userId="2a8d2809-051b-4e88-aaae-3cc88f98af08" providerId="ADAL" clId="{56C9B655-B152-4548-B334-0808622EE681}" dt="2020-09-14T11:26:13.032" v="87" actId="1076"/>
          <ac:picMkLst>
            <pc:docMk/>
            <pc:sldMk cId="3226750814" sldId="259"/>
            <ac:picMk id="15" creationId="{0BB1448E-D4C1-46DB-BE47-3763E3AA8620}"/>
          </ac:picMkLst>
        </pc:picChg>
        <pc:cxnChg chg="add mod">
          <ac:chgData name="Mesut Yakup" userId="2a8d2809-051b-4e88-aaae-3cc88f98af08" providerId="ADAL" clId="{56C9B655-B152-4548-B334-0808622EE681}" dt="2020-09-14T11:25:19.445" v="79" actId="1076"/>
          <ac:cxnSpMkLst>
            <pc:docMk/>
            <pc:sldMk cId="3226750814" sldId="259"/>
            <ac:cxnSpMk id="7" creationId="{66E24F8E-F193-481B-A102-3E6469E8886F}"/>
          </ac:cxnSpMkLst>
        </pc:cxnChg>
        <pc:cxnChg chg="add mod">
          <ac:chgData name="Mesut Yakup" userId="2a8d2809-051b-4e88-aaae-3cc88f98af08" providerId="ADAL" clId="{56C9B655-B152-4548-B334-0808622EE681}" dt="2020-09-14T11:25:19.445" v="79" actId="1076"/>
          <ac:cxnSpMkLst>
            <pc:docMk/>
            <pc:sldMk cId="3226750814" sldId="259"/>
            <ac:cxnSpMk id="9" creationId="{8695C337-297F-42B1-B76D-F37501F26956}"/>
          </ac:cxnSpMkLst>
        </pc:cxnChg>
        <pc:cxnChg chg="add del mod">
          <ac:chgData name="Mesut Yakup" userId="2a8d2809-051b-4e88-aaae-3cc88f98af08" providerId="ADAL" clId="{56C9B655-B152-4548-B334-0808622EE681}" dt="2020-09-14T11:23:07.901" v="69" actId="478"/>
          <ac:cxnSpMkLst>
            <pc:docMk/>
            <pc:sldMk cId="3226750814" sldId="259"/>
            <ac:cxnSpMk id="13" creationId="{7BAED2DC-1216-4AA8-BF91-43F11BB0911C}"/>
          </ac:cxnSpMkLst>
        </pc:cxnChg>
        <pc:cxnChg chg="add mod">
          <ac:chgData name="Mesut Yakup" userId="2a8d2809-051b-4e88-aaae-3cc88f98af08" providerId="ADAL" clId="{56C9B655-B152-4548-B334-0808622EE681}" dt="2020-09-14T11:27:53.847" v="106" actId="1076"/>
          <ac:cxnSpMkLst>
            <pc:docMk/>
            <pc:sldMk cId="3226750814" sldId="259"/>
            <ac:cxnSpMk id="18" creationId="{86046B40-91A0-43EC-814D-490E3F4E6DF2}"/>
          </ac:cxnSpMkLst>
        </pc:cxnChg>
        <pc:cxnChg chg="add mod">
          <ac:chgData name="Mesut Yakup" userId="2a8d2809-051b-4e88-aaae-3cc88f98af08" providerId="ADAL" clId="{56C9B655-B152-4548-B334-0808622EE681}" dt="2020-09-14T11:28:05.795" v="108" actId="1076"/>
          <ac:cxnSpMkLst>
            <pc:docMk/>
            <pc:sldMk cId="3226750814" sldId="259"/>
            <ac:cxnSpMk id="19" creationId="{622AB570-41E9-4CC2-B373-77A7B663363E}"/>
          </ac:cxnSpMkLst>
        </pc:cxnChg>
      </pc:sldChg>
      <pc:sldChg chg="addSp modSp add">
        <pc:chgData name="Mesut Yakup" userId="2a8d2809-051b-4e88-aaae-3cc88f98af08" providerId="ADAL" clId="{56C9B655-B152-4548-B334-0808622EE681}" dt="2020-09-14T11:31:44.702" v="139" actId="1076"/>
        <pc:sldMkLst>
          <pc:docMk/>
          <pc:sldMk cId="3820448037" sldId="260"/>
        </pc:sldMkLst>
        <pc:spChg chg="add mod">
          <ac:chgData name="Mesut Yakup" userId="2a8d2809-051b-4e88-aaae-3cc88f98af08" providerId="ADAL" clId="{56C9B655-B152-4548-B334-0808622EE681}" dt="2020-09-14T11:31:04.085" v="137" actId="255"/>
          <ac:spMkLst>
            <pc:docMk/>
            <pc:sldMk cId="3820448037" sldId="260"/>
            <ac:spMk id="2" creationId="{1F015FEF-6A4A-4AEC-B23C-303E44079E0F}"/>
          </ac:spMkLst>
        </pc:spChg>
        <pc:spChg chg="add mod">
          <ac:chgData name="Mesut Yakup" userId="2a8d2809-051b-4e88-aaae-3cc88f98af08" providerId="ADAL" clId="{56C9B655-B152-4548-B334-0808622EE681}" dt="2020-09-14T11:31:44.702" v="139" actId="1076"/>
          <ac:spMkLst>
            <pc:docMk/>
            <pc:sldMk cId="3820448037" sldId="260"/>
            <ac:spMk id="3" creationId="{426CF13D-E7E6-4CAA-A8A0-695CDE25C843}"/>
          </ac:spMkLst>
        </pc:spChg>
      </pc:sldChg>
      <pc:sldChg chg="addSp modSp add">
        <pc:chgData name="Mesut Yakup" userId="2a8d2809-051b-4e88-aaae-3cc88f98af08" providerId="ADAL" clId="{56C9B655-B152-4548-B334-0808622EE681}" dt="2020-10-13T06:42:51.924" v="5832"/>
        <pc:sldMkLst>
          <pc:docMk/>
          <pc:sldMk cId="890899330" sldId="261"/>
        </pc:sldMkLst>
        <pc:spChg chg="add mod">
          <ac:chgData name="Mesut Yakup" userId="2a8d2809-051b-4e88-aaae-3cc88f98af08" providerId="ADAL" clId="{56C9B655-B152-4548-B334-0808622EE681}" dt="2020-09-14T11:33:29.846" v="159" actId="20577"/>
          <ac:spMkLst>
            <pc:docMk/>
            <pc:sldMk cId="890899330" sldId="261"/>
            <ac:spMk id="3" creationId="{4BE440D9-FB46-4BB3-8C9C-263901C77B0B}"/>
          </ac:spMkLst>
        </pc:spChg>
        <pc:spChg chg="add mod">
          <ac:chgData name="Mesut Yakup" userId="2a8d2809-051b-4e88-aaae-3cc88f98af08" providerId="ADAL" clId="{56C9B655-B152-4548-B334-0808622EE681}" dt="2020-09-14T11:34:29.557" v="163" actId="1076"/>
          <ac:spMkLst>
            <pc:docMk/>
            <pc:sldMk cId="890899330" sldId="261"/>
            <ac:spMk id="6" creationId="{57DD9F53-F98E-42F9-8E20-60943E7E5CF7}"/>
          </ac:spMkLst>
        </pc:spChg>
        <pc:spChg chg="add mod">
          <ac:chgData name="Mesut Yakup" userId="2a8d2809-051b-4e88-aaae-3cc88f98af08" providerId="ADAL" clId="{56C9B655-B152-4548-B334-0808622EE681}" dt="2020-10-13T06:42:51.924" v="5832"/>
          <ac:spMkLst>
            <pc:docMk/>
            <pc:sldMk cId="890899330" sldId="261"/>
            <ac:spMk id="7" creationId="{66DD0B97-421F-4558-A3AF-F47587AD6536}"/>
          </ac:spMkLst>
        </pc:spChg>
        <pc:picChg chg="add mod">
          <ac:chgData name="Mesut Yakup" userId="2a8d2809-051b-4e88-aaae-3cc88f98af08" providerId="ADAL" clId="{56C9B655-B152-4548-B334-0808622EE681}" dt="2020-09-14T11:32:09.916" v="145" actId="1076"/>
          <ac:picMkLst>
            <pc:docMk/>
            <pc:sldMk cId="890899330" sldId="261"/>
            <ac:picMk id="2" creationId="{1D8CF70C-DFFE-41D2-A85D-BC5F8A6B6E5D}"/>
          </ac:picMkLst>
        </pc:picChg>
        <pc:cxnChg chg="add mod">
          <ac:chgData name="Mesut Yakup" userId="2a8d2809-051b-4e88-aaae-3cc88f98af08" providerId="ADAL" clId="{56C9B655-B152-4548-B334-0808622EE681}" dt="2020-09-14T11:33:58.878" v="161" actId="1076"/>
          <ac:cxnSpMkLst>
            <pc:docMk/>
            <pc:sldMk cId="890899330" sldId="261"/>
            <ac:cxnSpMk id="4" creationId="{90FEDD01-B115-49C2-97F7-CF233906957E}"/>
          </ac:cxnSpMkLst>
        </pc:cxnChg>
        <pc:cxnChg chg="add mod">
          <ac:chgData name="Mesut Yakup" userId="2a8d2809-051b-4e88-aaae-3cc88f98af08" providerId="ADAL" clId="{56C9B655-B152-4548-B334-0808622EE681}" dt="2020-09-14T11:33:58.878" v="161" actId="1076"/>
          <ac:cxnSpMkLst>
            <pc:docMk/>
            <pc:sldMk cId="890899330" sldId="261"/>
            <ac:cxnSpMk id="5" creationId="{52B697C5-06C1-41F5-8D9B-4CB774BA4CFA}"/>
          </ac:cxnSpMkLst>
        </pc:cxnChg>
      </pc:sldChg>
      <pc:sldChg chg="addSp modSp add">
        <pc:chgData name="Mesut Yakup" userId="2a8d2809-051b-4e88-aaae-3cc88f98af08" providerId="ADAL" clId="{56C9B655-B152-4548-B334-0808622EE681}" dt="2020-10-13T06:43:52.205" v="5850" actId="313"/>
        <pc:sldMkLst>
          <pc:docMk/>
          <pc:sldMk cId="2895747850" sldId="262"/>
        </pc:sldMkLst>
        <pc:spChg chg="add mod">
          <ac:chgData name="Mesut Yakup" userId="2a8d2809-051b-4e88-aaae-3cc88f98af08" providerId="ADAL" clId="{56C9B655-B152-4548-B334-0808622EE681}" dt="2020-10-13T06:43:07.469" v="5836" actId="1076"/>
          <ac:spMkLst>
            <pc:docMk/>
            <pc:sldMk cId="2895747850" sldId="262"/>
            <ac:spMk id="3" creationId="{FA875120-0FAD-4308-99AF-D28BD2F493B8}"/>
          </ac:spMkLst>
        </pc:spChg>
        <pc:spChg chg="add mod">
          <ac:chgData name="Mesut Yakup" userId="2a8d2809-051b-4e88-aaae-3cc88f98af08" providerId="ADAL" clId="{56C9B655-B152-4548-B334-0808622EE681}" dt="2020-10-13T06:43:52.205" v="5850" actId="313"/>
          <ac:spMkLst>
            <pc:docMk/>
            <pc:sldMk cId="2895747850" sldId="262"/>
            <ac:spMk id="6" creationId="{E0F0F87A-6C8E-40FB-81FB-EC2710E67A23}"/>
          </ac:spMkLst>
        </pc:spChg>
        <pc:spChg chg="add mod">
          <ac:chgData name="Mesut Yakup" userId="2a8d2809-051b-4e88-aaae-3cc88f98af08" providerId="ADAL" clId="{56C9B655-B152-4548-B334-0808622EE681}" dt="2020-10-13T06:42:59.460" v="5833" actId="1076"/>
          <ac:spMkLst>
            <pc:docMk/>
            <pc:sldMk cId="2895747850" sldId="262"/>
            <ac:spMk id="8" creationId="{B10CB722-2DE2-4E0C-960A-D93BC3FC96AF}"/>
          </ac:spMkLst>
        </pc:spChg>
        <pc:picChg chg="add mod">
          <ac:chgData name="Mesut Yakup" userId="2a8d2809-051b-4e88-aaae-3cc88f98af08" providerId="ADAL" clId="{56C9B655-B152-4548-B334-0808622EE681}" dt="2020-10-13T06:43:09.683" v="5837" actId="1076"/>
          <ac:picMkLst>
            <pc:docMk/>
            <pc:sldMk cId="2895747850" sldId="262"/>
            <ac:picMk id="2" creationId="{F2374E69-77C8-4AD4-947A-4AF94DDEB271}"/>
          </ac:picMkLst>
        </pc:picChg>
        <pc:cxnChg chg="add mod">
          <ac:chgData name="Mesut Yakup" userId="2a8d2809-051b-4e88-aaae-3cc88f98af08" providerId="ADAL" clId="{56C9B655-B152-4548-B334-0808622EE681}" dt="2020-10-13T06:43:07.469" v="5836" actId="1076"/>
          <ac:cxnSpMkLst>
            <pc:docMk/>
            <pc:sldMk cId="2895747850" sldId="262"/>
            <ac:cxnSpMk id="4" creationId="{983D9595-5099-4115-B418-07A2189DD636}"/>
          </ac:cxnSpMkLst>
        </pc:cxnChg>
        <pc:cxnChg chg="add mod">
          <ac:chgData name="Mesut Yakup" userId="2a8d2809-051b-4e88-aaae-3cc88f98af08" providerId="ADAL" clId="{56C9B655-B152-4548-B334-0808622EE681}" dt="2020-10-13T06:43:07.469" v="5836" actId="1076"/>
          <ac:cxnSpMkLst>
            <pc:docMk/>
            <pc:sldMk cId="2895747850" sldId="262"/>
            <ac:cxnSpMk id="5" creationId="{47D7BF48-7F04-42DB-968C-21124A05FC44}"/>
          </ac:cxnSpMkLst>
        </pc:cxnChg>
      </pc:sldChg>
      <pc:sldChg chg="addSp modSp add">
        <pc:chgData name="Mesut Yakup" userId="2a8d2809-051b-4e88-aaae-3cc88f98af08" providerId="ADAL" clId="{56C9B655-B152-4548-B334-0808622EE681}" dt="2020-09-14T11:40:23.813" v="221" actId="1076"/>
        <pc:sldMkLst>
          <pc:docMk/>
          <pc:sldMk cId="2604606603" sldId="263"/>
        </pc:sldMkLst>
        <pc:spChg chg="add mod">
          <ac:chgData name="Mesut Yakup" userId="2a8d2809-051b-4e88-aaae-3cc88f98af08" providerId="ADAL" clId="{56C9B655-B152-4548-B334-0808622EE681}" dt="2020-09-14T11:39:19.778" v="213" actId="20577"/>
          <ac:spMkLst>
            <pc:docMk/>
            <pc:sldMk cId="2604606603" sldId="263"/>
            <ac:spMk id="2" creationId="{48176245-3BC1-4DCD-86BD-C06090A944A4}"/>
          </ac:spMkLst>
        </pc:spChg>
        <pc:spChg chg="add mod">
          <ac:chgData name="Mesut Yakup" userId="2a8d2809-051b-4e88-aaae-3cc88f98af08" providerId="ADAL" clId="{56C9B655-B152-4548-B334-0808622EE681}" dt="2020-09-14T11:40:23.813" v="221" actId="1076"/>
          <ac:spMkLst>
            <pc:docMk/>
            <pc:sldMk cId="2604606603" sldId="263"/>
            <ac:spMk id="3" creationId="{AA3578DB-8B19-468E-AFB1-BF99C1130B94}"/>
          </ac:spMkLst>
        </pc:spChg>
      </pc:sldChg>
      <pc:sldChg chg="addSp modSp add">
        <pc:chgData name="Mesut Yakup" userId="2a8d2809-051b-4e88-aaae-3cc88f98af08" providerId="ADAL" clId="{56C9B655-B152-4548-B334-0808622EE681}" dt="2020-09-29T06:11:50.529" v="5831" actId="20577"/>
        <pc:sldMkLst>
          <pc:docMk/>
          <pc:sldMk cId="4014309962" sldId="264"/>
        </pc:sldMkLst>
        <pc:spChg chg="add mod">
          <ac:chgData name="Mesut Yakup" userId="2a8d2809-051b-4e88-aaae-3cc88f98af08" providerId="ADAL" clId="{56C9B655-B152-4548-B334-0808622EE681}" dt="2020-09-29T06:09:20.467" v="5810" actId="20577"/>
          <ac:spMkLst>
            <pc:docMk/>
            <pc:sldMk cId="4014309962" sldId="264"/>
            <ac:spMk id="2" creationId="{B1C5F83F-8EE3-4DCC-B574-DCE1C3129C3E}"/>
          </ac:spMkLst>
        </pc:spChg>
        <pc:spChg chg="add mod">
          <ac:chgData name="Mesut Yakup" userId="2a8d2809-051b-4e88-aaae-3cc88f98af08" providerId="ADAL" clId="{56C9B655-B152-4548-B334-0808622EE681}" dt="2020-09-14T11:43:14.193" v="245" actId="1076"/>
          <ac:spMkLst>
            <pc:docMk/>
            <pc:sldMk cId="4014309962" sldId="264"/>
            <ac:spMk id="4" creationId="{35161DC1-43FD-4BE6-BE18-C8C067E9B7D8}"/>
          </ac:spMkLst>
        </pc:spChg>
        <pc:spChg chg="add mod">
          <ac:chgData name="Mesut Yakup" userId="2a8d2809-051b-4e88-aaae-3cc88f98af08" providerId="ADAL" clId="{56C9B655-B152-4548-B334-0808622EE681}" dt="2020-09-29T06:11:50.529" v="5831" actId="20577"/>
          <ac:spMkLst>
            <pc:docMk/>
            <pc:sldMk cId="4014309962" sldId="264"/>
            <ac:spMk id="5" creationId="{03C31865-4A6A-4DEF-AF2E-EC53F958D9B9}"/>
          </ac:spMkLst>
        </pc:spChg>
        <pc:picChg chg="add mod">
          <ac:chgData name="Mesut Yakup" userId="2a8d2809-051b-4e88-aaae-3cc88f98af08" providerId="ADAL" clId="{56C9B655-B152-4548-B334-0808622EE681}" dt="2020-09-14T11:43:33.713" v="251" actId="14100"/>
          <ac:picMkLst>
            <pc:docMk/>
            <pc:sldMk cId="4014309962" sldId="264"/>
            <ac:picMk id="3" creationId="{91F0F5AB-91B4-4AE8-8A67-023A24BAE357}"/>
          </ac:picMkLst>
        </pc:picChg>
      </pc:sldChg>
      <pc:sldChg chg="addSp modSp add">
        <pc:chgData name="Mesut Yakup" userId="2a8d2809-051b-4e88-aaae-3cc88f98af08" providerId="ADAL" clId="{56C9B655-B152-4548-B334-0808622EE681}" dt="2020-09-14T11:45:53.063" v="275" actId="14100"/>
        <pc:sldMkLst>
          <pc:docMk/>
          <pc:sldMk cId="2433789402" sldId="265"/>
        </pc:sldMkLst>
        <pc:spChg chg="add mod">
          <ac:chgData name="Mesut Yakup" userId="2a8d2809-051b-4e88-aaae-3cc88f98af08" providerId="ADAL" clId="{56C9B655-B152-4548-B334-0808622EE681}" dt="2020-09-14T11:45:12.955" v="267" actId="20577"/>
          <ac:spMkLst>
            <pc:docMk/>
            <pc:sldMk cId="2433789402" sldId="265"/>
            <ac:spMk id="2" creationId="{EAC667F5-314B-49E0-8C40-FF9940C98E15}"/>
          </ac:spMkLst>
        </pc:spChg>
        <pc:spChg chg="add mod">
          <ac:chgData name="Mesut Yakup" userId="2a8d2809-051b-4e88-aaae-3cc88f98af08" providerId="ADAL" clId="{56C9B655-B152-4548-B334-0808622EE681}" dt="2020-09-14T11:45:50.172" v="274" actId="1076"/>
          <ac:spMkLst>
            <pc:docMk/>
            <pc:sldMk cId="2433789402" sldId="265"/>
            <ac:spMk id="4" creationId="{70E617FA-AA1D-4C6E-8917-BB5BE72137D4}"/>
          </ac:spMkLst>
        </pc:spChg>
        <pc:picChg chg="add mod">
          <ac:chgData name="Mesut Yakup" userId="2a8d2809-051b-4e88-aaae-3cc88f98af08" providerId="ADAL" clId="{56C9B655-B152-4548-B334-0808622EE681}" dt="2020-09-14T11:45:53.063" v="275" actId="14100"/>
          <ac:picMkLst>
            <pc:docMk/>
            <pc:sldMk cId="2433789402" sldId="265"/>
            <ac:picMk id="3" creationId="{CE7BC32B-B73E-41E7-AA01-EAA15131B89C}"/>
          </ac:picMkLst>
        </pc:picChg>
      </pc:sldChg>
      <pc:sldChg chg="addSp modSp add">
        <pc:chgData name="Mesut Yakup" userId="2a8d2809-051b-4e88-aaae-3cc88f98af08" providerId="ADAL" clId="{56C9B655-B152-4548-B334-0808622EE681}" dt="2020-09-14T11:48:01.812" v="295" actId="1076"/>
        <pc:sldMkLst>
          <pc:docMk/>
          <pc:sldMk cId="3116069623" sldId="266"/>
        </pc:sldMkLst>
        <pc:spChg chg="add mod">
          <ac:chgData name="Mesut Yakup" userId="2a8d2809-051b-4e88-aaae-3cc88f98af08" providerId="ADAL" clId="{56C9B655-B152-4548-B334-0808622EE681}" dt="2020-09-14T11:47:11.888" v="286" actId="123"/>
          <ac:spMkLst>
            <pc:docMk/>
            <pc:sldMk cId="3116069623" sldId="266"/>
            <ac:spMk id="2" creationId="{6C9D482B-174E-4F91-86A3-4B7EBD86245F}"/>
          </ac:spMkLst>
        </pc:spChg>
        <pc:spChg chg="add mod">
          <ac:chgData name="Mesut Yakup" userId="2a8d2809-051b-4e88-aaae-3cc88f98af08" providerId="ADAL" clId="{56C9B655-B152-4548-B334-0808622EE681}" dt="2020-09-14T11:47:58.235" v="294" actId="1076"/>
          <ac:spMkLst>
            <pc:docMk/>
            <pc:sldMk cId="3116069623" sldId="266"/>
            <ac:spMk id="4" creationId="{152160C5-8626-481C-9BB0-9B8AE1BFEBD8}"/>
          </ac:spMkLst>
        </pc:spChg>
        <pc:picChg chg="add mod">
          <ac:chgData name="Mesut Yakup" userId="2a8d2809-051b-4e88-aaae-3cc88f98af08" providerId="ADAL" clId="{56C9B655-B152-4548-B334-0808622EE681}" dt="2020-09-14T11:48:01.812" v="295" actId="1076"/>
          <ac:picMkLst>
            <pc:docMk/>
            <pc:sldMk cId="3116069623" sldId="266"/>
            <ac:picMk id="3" creationId="{521F5456-64BC-4A75-AC93-406A2A4765FD}"/>
          </ac:picMkLst>
        </pc:picChg>
      </pc:sldChg>
      <pc:sldChg chg="addSp modSp add">
        <pc:chgData name="Mesut Yakup" userId="2a8d2809-051b-4e88-aaae-3cc88f98af08" providerId="ADAL" clId="{56C9B655-B152-4548-B334-0808622EE681}" dt="2020-10-20T06:25:26.689" v="5858" actId="14100"/>
        <pc:sldMkLst>
          <pc:docMk/>
          <pc:sldMk cId="3169334914" sldId="267"/>
        </pc:sldMkLst>
        <pc:spChg chg="add mod">
          <ac:chgData name="Mesut Yakup" userId="2a8d2809-051b-4e88-aaae-3cc88f98af08" providerId="ADAL" clId="{56C9B655-B152-4548-B334-0808622EE681}" dt="2020-09-14T11:49:40.779" v="314" actId="20577"/>
          <ac:spMkLst>
            <pc:docMk/>
            <pc:sldMk cId="3169334914" sldId="267"/>
            <ac:spMk id="2" creationId="{9C2F1B66-2514-4109-99D4-08D5D2E3CCC8}"/>
          </ac:spMkLst>
        </pc:spChg>
        <pc:spChg chg="add mod">
          <ac:chgData name="Mesut Yakup" userId="2a8d2809-051b-4e88-aaae-3cc88f98af08" providerId="ADAL" clId="{56C9B655-B152-4548-B334-0808622EE681}" dt="2020-09-14T11:51:20.879" v="323" actId="1076"/>
          <ac:spMkLst>
            <pc:docMk/>
            <pc:sldMk cId="3169334914" sldId="267"/>
            <ac:spMk id="5" creationId="{90225F8B-49C3-424C-B380-4F9F4C99E870}"/>
          </ac:spMkLst>
        </pc:spChg>
        <pc:spChg chg="add mod">
          <ac:chgData name="Mesut Yakup" userId="2a8d2809-051b-4e88-aaae-3cc88f98af08" providerId="ADAL" clId="{56C9B655-B152-4548-B334-0808622EE681}" dt="2020-09-14T11:52:13.039" v="329" actId="1076"/>
          <ac:spMkLst>
            <pc:docMk/>
            <pc:sldMk cId="3169334914" sldId="267"/>
            <ac:spMk id="7" creationId="{5037A47D-4D78-44EC-99C8-78C8C93E7926}"/>
          </ac:spMkLst>
        </pc:spChg>
        <pc:spChg chg="add mod">
          <ac:chgData name="Mesut Yakup" userId="2a8d2809-051b-4e88-aaae-3cc88f98af08" providerId="ADAL" clId="{56C9B655-B152-4548-B334-0808622EE681}" dt="2020-09-14T11:52:52.133" v="333" actId="1076"/>
          <ac:spMkLst>
            <pc:docMk/>
            <pc:sldMk cId="3169334914" sldId="267"/>
            <ac:spMk id="9" creationId="{60AE5402-A497-4F5F-93F5-C4FC8F59637C}"/>
          </ac:spMkLst>
        </pc:spChg>
        <pc:picChg chg="add mod">
          <ac:chgData name="Mesut Yakup" userId="2a8d2809-051b-4e88-aaae-3cc88f98af08" providerId="ADAL" clId="{56C9B655-B152-4548-B334-0808622EE681}" dt="2020-09-14T11:50:46.104" v="317" actId="14100"/>
          <ac:picMkLst>
            <pc:docMk/>
            <pc:sldMk cId="3169334914" sldId="267"/>
            <ac:picMk id="3" creationId="{63543E79-5A98-48C6-96D2-3CA38B699CF9}"/>
          </ac:picMkLst>
        </pc:picChg>
        <pc:picChg chg="add mod">
          <ac:chgData name="Mesut Yakup" userId="2a8d2809-051b-4e88-aaae-3cc88f98af08" providerId="ADAL" clId="{56C9B655-B152-4548-B334-0808622EE681}" dt="2020-09-14T11:51:01.785" v="319" actId="1076"/>
          <ac:picMkLst>
            <pc:docMk/>
            <pc:sldMk cId="3169334914" sldId="267"/>
            <ac:picMk id="4" creationId="{1A6527F3-33FF-43BA-AA83-833B57BC2EB4}"/>
          </ac:picMkLst>
        </pc:picChg>
        <pc:picChg chg="add mod">
          <ac:chgData name="Mesut Yakup" userId="2a8d2809-051b-4e88-aaae-3cc88f98af08" providerId="ADAL" clId="{56C9B655-B152-4548-B334-0808622EE681}" dt="2020-10-20T06:25:26.689" v="5858" actId="14100"/>
          <ac:picMkLst>
            <pc:docMk/>
            <pc:sldMk cId="3169334914" sldId="267"/>
            <ac:picMk id="6" creationId="{DF1D8255-0938-4068-821B-AE413B75B808}"/>
          </ac:picMkLst>
        </pc:picChg>
        <pc:picChg chg="add mod">
          <ac:chgData name="Mesut Yakup" userId="2a8d2809-051b-4e88-aaae-3cc88f98af08" providerId="ADAL" clId="{56C9B655-B152-4548-B334-0808622EE681}" dt="2020-09-14T11:52:31.255" v="331" actId="1076"/>
          <ac:picMkLst>
            <pc:docMk/>
            <pc:sldMk cId="3169334914" sldId="267"/>
            <ac:picMk id="8" creationId="{968B6DA9-6E65-4187-A0C6-F491B02D6005}"/>
          </ac:picMkLst>
        </pc:picChg>
      </pc:sldChg>
      <pc:sldChg chg="addSp modSp add">
        <pc:chgData name="Mesut Yakup" userId="2a8d2809-051b-4e88-aaae-3cc88f98af08" providerId="ADAL" clId="{56C9B655-B152-4548-B334-0808622EE681}" dt="2020-09-14T12:38:21.970" v="347" actId="1076"/>
        <pc:sldMkLst>
          <pc:docMk/>
          <pc:sldMk cId="3519960478" sldId="268"/>
        </pc:sldMkLst>
        <pc:spChg chg="add mod">
          <ac:chgData name="Mesut Yakup" userId="2a8d2809-051b-4e88-aaae-3cc88f98af08" providerId="ADAL" clId="{56C9B655-B152-4548-B334-0808622EE681}" dt="2020-09-14T12:37:09.902" v="340" actId="20577"/>
          <ac:spMkLst>
            <pc:docMk/>
            <pc:sldMk cId="3519960478" sldId="268"/>
            <ac:spMk id="3" creationId="{AF67B767-6E7A-4905-8904-D1880730D6B9}"/>
          </ac:spMkLst>
        </pc:spChg>
        <pc:spChg chg="add mod">
          <ac:chgData name="Mesut Yakup" userId="2a8d2809-051b-4e88-aaae-3cc88f98af08" providerId="ADAL" clId="{56C9B655-B152-4548-B334-0808622EE681}" dt="2020-09-14T12:38:21.970" v="347" actId="1076"/>
          <ac:spMkLst>
            <pc:docMk/>
            <pc:sldMk cId="3519960478" sldId="268"/>
            <ac:spMk id="5" creationId="{8002B7CC-5953-40CD-8A4D-FCDF13561411}"/>
          </ac:spMkLst>
        </pc:spChg>
        <pc:picChg chg="add mod">
          <ac:chgData name="Mesut Yakup" userId="2a8d2809-051b-4e88-aaae-3cc88f98af08" providerId="ADAL" clId="{56C9B655-B152-4548-B334-0808622EE681}" dt="2020-09-14T12:38:16.813" v="346" actId="1076"/>
          <ac:picMkLst>
            <pc:docMk/>
            <pc:sldMk cId="3519960478" sldId="268"/>
            <ac:picMk id="4" creationId="{110C9F2D-ACD7-4519-95B8-45BDCFA7A763}"/>
          </ac:picMkLst>
        </pc:picChg>
      </pc:sldChg>
      <pc:sldChg chg="addSp delSp modSp add">
        <pc:chgData name="Mesut Yakup" userId="2a8d2809-051b-4e88-aaae-3cc88f98af08" providerId="ADAL" clId="{56C9B655-B152-4548-B334-0808622EE681}" dt="2020-09-14T12:50:01.336" v="401" actId="1076"/>
        <pc:sldMkLst>
          <pc:docMk/>
          <pc:sldMk cId="1085550519" sldId="269"/>
        </pc:sldMkLst>
        <pc:spChg chg="add mod">
          <ac:chgData name="Mesut Yakup" userId="2a8d2809-051b-4e88-aaae-3cc88f98af08" providerId="ADAL" clId="{56C9B655-B152-4548-B334-0808622EE681}" dt="2020-09-14T12:43:41.583" v="361" actId="20577"/>
          <ac:spMkLst>
            <pc:docMk/>
            <pc:sldMk cId="1085550519" sldId="269"/>
            <ac:spMk id="3" creationId="{BC7FBCDA-C309-4EB8-8F81-91C7CB067C64}"/>
          </ac:spMkLst>
        </pc:spChg>
        <pc:spChg chg="add mod">
          <ac:chgData name="Mesut Yakup" userId="2a8d2809-051b-4e88-aaae-3cc88f98af08" providerId="ADAL" clId="{56C9B655-B152-4548-B334-0808622EE681}" dt="2020-09-14T12:44:15.945" v="372" actId="20577"/>
          <ac:spMkLst>
            <pc:docMk/>
            <pc:sldMk cId="1085550519" sldId="269"/>
            <ac:spMk id="4" creationId="{3C0CEC78-77F0-43ED-ACDF-4B3B3DBA6E59}"/>
          </ac:spMkLst>
        </pc:spChg>
        <pc:spChg chg="add del mod">
          <ac:chgData name="Mesut Yakup" userId="2a8d2809-051b-4e88-aaae-3cc88f98af08" providerId="ADAL" clId="{56C9B655-B152-4548-B334-0808622EE681}" dt="2020-09-14T12:47:23.522" v="384"/>
          <ac:spMkLst>
            <pc:docMk/>
            <pc:sldMk cId="1085550519" sldId="269"/>
            <ac:spMk id="7" creationId="{B9D87F47-21A8-48B5-A443-E21A10C37E13}"/>
          </ac:spMkLst>
        </pc:spChg>
        <pc:spChg chg="add mod">
          <ac:chgData name="Mesut Yakup" userId="2a8d2809-051b-4e88-aaae-3cc88f98af08" providerId="ADAL" clId="{56C9B655-B152-4548-B334-0808622EE681}" dt="2020-09-14T12:50:01.336" v="401" actId="1076"/>
          <ac:spMkLst>
            <pc:docMk/>
            <pc:sldMk cId="1085550519" sldId="269"/>
            <ac:spMk id="8" creationId="{1BD02BB0-2862-4C0F-97D1-752394E89CA8}"/>
          </ac:spMkLst>
        </pc:spChg>
        <pc:cxnChg chg="add mod">
          <ac:chgData name="Mesut Yakup" userId="2a8d2809-051b-4e88-aaae-3cc88f98af08" providerId="ADAL" clId="{56C9B655-B152-4548-B334-0808622EE681}" dt="2020-09-14T12:44:41.274" v="375" actId="1582"/>
          <ac:cxnSpMkLst>
            <pc:docMk/>
            <pc:sldMk cId="1085550519" sldId="269"/>
            <ac:cxnSpMk id="6" creationId="{15D58FF2-0A4F-4357-B045-D147FE499CC1}"/>
          </ac:cxnSpMkLst>
        </pc:cxnChg>
      </pc:sldChg>
      <pc:sldChg chg="addSp delSp modSp add">
        <pc:chgData name="Mesut Yakup" userId="2a8d2809-051b-4e88-aaae-3cc88f98af08" providerId="ADAL" clId="{56C9B655-B152-4548-B334-0808622EE681}" dt="2020-10-27T07:11:47.045" v="5893" actId="478"/>
        <pc:sldMkLst>
          <pc:docMk/>
          <pc:sldMk cId="1618986831" sldId="270"/>
        </pc:sldMkLst>
        <pc:spChg chg="add del mod">
          <ac:chgData name="Mesut Yakup" userId="2a8d2809-051b-4e88-aaae-3cc88f98af08" providerId="ADAL" clId="{56C9B655-B152-4548-B334-0808622EE681}" dt="2020-10-20T07:09:07.226" v="5861" actId="478"/>
          <ac:spMkLst>
            <pc:docMk/>
            <pc:sldMk cId="1618986831" sldId="270"/>
            <ac:spMk id="4" creationId="{26EDA708-7B80-4128-9790-CCE6938627AD}"/>
          </ac:spMkLst>
        </pc:spChg>
        <pc:spChg chg="add del mod">
          <ac:chgData name="Mesut Yakup" userId="2a8d2809-051b-4e88-aaae-3cc88f98af08" providerId="ADAL" clId="{56C9B655-B152-4548-B334-0808622EE681}" dt="2020-10-27T07:11:47.045" v="5893" actId="478"/>
          <ac:spMkLst>
            <pc:docMk/>
            <pc:sldMk cId="1618986831" sldId="270"/>
            <ac:spMk id="4" creationId="{32C18ADE-E39A-48C4-9D25-D992BDDF458A}"/>
          </ac:spMkLst>
        </pc:spChg>
        <pc:spChg chg="add del mod">
          <ac:chgData name="Mesut Yakup" userId="2a8d2809-051b-4e88-aaae-3cc88f98af08" providerId="ADAL" clId="{56C9B655-B152-4548-B334-0808622EE681}" dt="2020-09-14T12:49:42.818" v="397"/>
          <ac:spMkLst>
            <pc:docMk/>
            <pc:sldMk cId="1618986831" sldId="270"/>
            <ac:spMk id="4" creationId="{7BDBB845-E885-4152-9D19-B07A40DF8E6D}"/>
          </ac:spMkLst>
        </pc:spChg>
        <pc:spChg chg="add mod">
          <ac:chgData name="Mesut Yakup" userId="2a8d2809-051b-4e88-aaae-3cc88f98af08" providerId="ADAL" clId="{56C9B655-B152-4548-B334-0808622EE681}" dt="2020-09-14T12:50:18.832" v="404" actId="1076"/>
          <ac:spMkLst>
            <pc:docMk/>
            <pc:sldMk cId="1618986831" sldId="270"/>
            <ac:spMk id="5" creationId="{7578F34A-CC62-4104-91E0-0C1560CF9E91}"/>
          </ac:spMkLst>
        </pc:spChg>
        <pc:spChg chg="add mod">
          <ac:chgData name="Mesut Yakup" userId="2a8d2809-051b-4e88-aaae-3cc88f98af08" providerId="ADAL" clId="{56C9B655-B152-4548-B334-0808622EE681}" dt="2020-09-14T12:50:30.427" v="407" actId="1076"/>
          <ac:spMkLst>
            <pc:docMk/>
            <pc:sldMk cId="1618986831" sldId="270"/>
            <ac:spMk id="7" creationId="{78548FEB-7AD1-48E7-A6D8-E1437CBF7D00}"/>
          </ac:spMkLst>
        </pc:spChg>
        <pc:spChg chg="add mod">
          <ac:chgData name="Mesut Yakup" userId="2a8d2809-051b-4e88-aaae-3cc88f98af08" providerId="ADAL" clId="{56C9B655-B152-4548-B334-0808622EE681}" dt="2020-09-14T12:50:58.674" v="415" actId="1076"/>
          <ac:spMkLst>
            <pc:docMk/>
            <pc:sldMk cId="1618986831" sldId="270"/>
            <ac:spMk id="8" creationId="{010CA9D4-945F-4CEE-9C22-B9FFE500EE2F}"/>
          </ac:spMkLst>
        </pc:spChg>
        <pc:spChg chg="add del mod">
          <ac:chgData name="Mesut Yakup" userId="2a8d2809-051b-4e88-aaae-3cc88f98af08" providerId="ADAL" clId="{56C9B655-B152-4548-B334-0808622EE681}" dt="2020-10-20T07:09:08.829" v="5862" actId="478"/>
          <ac:spMkLst>
            <pc:docMk/>
            <pc:sldMk cId="1618986831" sldId="270"/>
            <ac:spMk id="9" creationId="{1790646F-9C62-4AFB-956A-5FCD5CADB3C1}"/>
          </ac:spMkLst>
        </pc:spChg>
        <pc:picChg chg="add mod">
          <ac:chgData name="Mesut Yakup" userId="2a8d2809-051b-4e88-aaae-3cc88f98af08" providerId="ADAL" clId="{56C9B655-B152-4548-B334-0808622EE681}" dt="2020-09-14T12:50:11.464" v="402" actId="1076"/>
          <ac:picMkLst>
            <pc:docMk/>
            <pc:sldMk cId="1618986831" sldId="270"/>
            <ac:picMk id="3" creationId="{8574BF9F-3FC6-4A0B-8775-8BE97B8FF1FB}"/>
          </ac:picMkLst>
        </pc:picChg>
        <pc:picChg chg="add mod">
          <ac:chgData name="Mesut Yakup" userId="2a8d2809-051b-4e88-aaae-3cc88f98af08" providerId="ADAL" clId="{56C9B655-B152-4548-B334-0808622EE681}" dt="2020-09-14T12:50:30.427" v="407" actId="1076"/>
          <ac:picMkLst>
            <pc:docMk/>
            <pc:sldMk cId="1618986831" sldId="270"/>
            <ac:picMk id="6" creationId="{E7442F8F-F624-4C21-A909-5B6667168147}"/>
          </ac:picMkLst>
        </pc:picChg>
      </pc:sldChg>
      <pc:sldChg chg="addSp modSp add">
        <pc:chgData name="Mesut Yakup" userId="2a8d2809-051b-4e88-aaae-3cc88f98af08" providerId="ADAL" clId="{56C9B655-B152-4548-B334-0808622EE681}" dt="2020-10-26T18:15:10.505" v="5878" actId="20577"/>
        <pc:sldMkLst>
          <pc:docMk/>
          <pc:sldMk cId="961535235" sldId="271"/>
        </pc:sldMkLst>
        <pc:spChg chg="add mod">
          <ac:chgData name="Mesut Yakup" userId="2a8d2809-051b-4e88-aaae-3cc88f98af08" providerId="ADAL" clId="{56C9B655-B152-4548-B334-0808622EE681}" dt="2020-10-26T18:15:10.505" v="5878" actId="20577"/>
          <ac:spMkLst>
            <pc:docMk/>
            <pc:sldMk cId="961535235" sldId="271"/>
            <ac:spMk id="3" creationId="{1BC6E9C3-7E9C-41B7-A501-36DBF50C34E2}"/>
          </ac:spMkLst>
        </pc:spChg>
      </pc:sldChg>
      <pc:sldChg chg="addSp modSp add">
        <pc:chgData name="Mesut Yakup" userId="2a8d2809-051b-4e88-aaae-3cc88f98af08" providerId="ADAL" clId="{56C9B655-B152-4548-B334-0808622EE681}" dt="2020-10-26T17:55:33.027" v="5870" actId="1076"/>
        <pc:sldMkLst>
          <pc:docMk/>
          <pc:sldMk cId="3106102602" sldId="272"/>
        </pc:sldMkLst>
        <pc:spChg chg="add mod">
          <ac:chgData name="Mesut Yakup" userId="2a8d2809-051b-4e88-aaae-3cc88f98af08" providerId="ADAL" clId="{56C9B655-B152-4548-B334-0808622EE681}" dt="2020-09-14T12:55:08.255" v="469" actId="1076"/>
          <ac:spMkLst>
            <pc:docMk/>
            <pc:sldMk cId="3106102602" sldId="272"/>
            <ac:spMk id="6" creationId="{F05538FE-9D7D-4DA0-B744-243D7EBA190D}"/>
          </ac:spMkLst>
        </pc:spChg>
        <pc:spChg chg="add mod">
          <ac:chgData name="Mesut Yakup" userId="2a8d2809-051b-4e88-aaae-3cc88f98af08" providerId="ADAL" clId="{56C9B655-B152-4548-B334-0808622EE681}" dt="2020-09-14T12:55:58.746" v="479" actId="20577"/>
          <ac:spMkLst>
            <pc:docMk/>
            <pc:sldMk cId="3106102602" sldId="272"/>
            <ac:spMk id="7" creationId="{59816EFE-ABCB-46C3-8DE8-C4ACC3971CA4}"/>
          </ac:spMkLst>
        </pc:spChg>
        <pc:spChg chg="add mod">
          <ac:chgData name="Mesut Yakup" userId="2a8d2809-051b-4e88-aaae-3cc88f98af08" providerId="ADAL" clId="{56C9B655-B152-4548-B334-0808622EE681}" dt="2020-09-14T12:56:30.140" v="487" actId="20577"/>
          <ac:spMkLst>
            <pc:docMk/>
            <pc:sldMk cId="3106102602" sldId="272"/>
            <ac:spMk id="8" creationId="{20D8A390-7ABC-4AE3-A147-05D03B53F394}"/>
          </ac:spMkLst>
        </pc:spChg>
        <pc:spChg chg="add mod">
          <ac:chgData name="Mesut Yakup" userId="2a8d2809-051b-4e88-aaae-3cc88f98af08" providerId="ADAL" clId="{56C9B655-B152-4548-B334-0808622EE681}" dt="2020-09-14T12:56:51.533" v="489" actId="1076"/>
          <ac:spMkLst>
            <pc:docMk/>
            <pc:sldMk cId="3106102602" sldId="272"/>
            <ac:spMk id="9" creationId="{02598C2F-CE5B-47D6-B07B-8DA364D53558}"/>
          </ac:spMkLst>
        </pc:spChg>
        <pc:picChg chg="add mod">
          <ac:chgData name="Mesut Yakup" userId="2a8d2809-051b-4e88-aaae-3cc88f98af08" providerId="ADAL" clId="{56C9B655-B152-4548-B334-0808622EE681}" dt="2020-10-26T17:55:33.027" v="5870" actId="1076"/>
          <ac:picMkLst>
            <pc:docMk/>
            <pc:sldMk cId="3106102602" sldId="272"/>
            <ac:picMk id="3" creationId="{F45E7407-8C41-4E3C-93F7-F5D54BE85979}"/>
          </ac:picMkLst>
        </pc:picChg>
        <pc:picChg chg="add mod">
          <ac:chgData name="Mesut Yakup" userId="2a8d2809-051b-4e88-aaae-3cc88f98af08" providerId="ADAL" clId="{56C9B655-B152-4548-B334-0808622EE681}" dt="2020-09-14T12:54:56.775" v="466" actId="1076"/>
          <ac:picMkLst>
            <pc:docMk/>
            <pc:sldMk cId="3106102602" sldId="272"/>
            <ac:picMk id="4" creationId="{F240F738-F17D-498F-A2D9-C003AF59999A}"/>
          </ac:picMkLst>
        </pc:picChg>
        <pc:picChg chg="add mod">
          <ac:chgData name="Mesut Yakup" userId="2a8d2809-051b-4e88-aaae-3cc88f98af08" providerId="ADAL" clId="{56C9B655-B152-4548-B334-0808622EE681}" dt="2020-09-14T13:01:10.201" v="508" actId="1076"/>
          <ac:picMkLst>
            <pc:docMk/>
            <pc:sldMk cId="3106102602" sldId="272"/>
            <ac:picMk id="5" creationId="{9647C235-1434-49F9-8BB2-5813BCBD628B}"/>
          </ac:picMkLst>
        </pc:picChg>
      </pc:sldChg>
      <pc:sldChg chg="addSp modSp add">
        <pc:chgData name="Mesut Yakup" userId="2a8d2809-051b-4e88-aaae-3cc88f98af08" providerId="ADAL" clId="{56C9B655-B152-4548-B334-0808622EE681}" dt="2020-11-02T18:15:01.200" v="6037" actId="123"/>
        <pc:sldMkLst>
          <pc:docMk/>
          <pc:sldMk cId="1552322101" sldId="273"/>
        </pc:sldMkLst>
        <pc:spChg chg="add mod">
          <ac:chgData name="Mesut Yakup" userId="2a8d2809-051b-4e88-aaae-3cc88f98af08" providerId="ADAL" clId="{56C9B655-B152-4548-B334-0808622EE681}" dt="2020-11-02T18:15:01.200" v="6037" actId="123"/>
          <ac:spMkLst>
            <pc:docMk/>
            <pc:sldMk cId="1552322101" sldId="273"/>
            <ac:spMk id="3" creationId="{1A58DC41-CA01-42A6-9E45-CA8C5DB5DFCE}"/>
          </ac:spMkLst>
        </pc:spChg>
      </pc:sldChg>
      <pc:sldChg chg="addSp modSp add">
        <pc:chgData name="Mesut Yakup" userId="2a8d2809-051b-4e88-aaae-3cc88f98af08" providerId="ADAL" clId="{56C9B655-B152-4548-B334-0808622EE681}" dt="2020-11-02T18:30:27.450" v="6050" actId="1076"/>
        <pc:sldMkLst>
          <pc:docMk/>
          <pc:sldMk cId="205962997" sldId="274"/>
        </pc:sldMkLst>
        <pc:spChg chg="add mod">
          <ac:chgData name="Mesut Yakup" userId="2a8d2809-051b-4e88-aaae-3cc88f98af08" providerId="ADAL" clId="{56C9B655-B152-4548-B334-0808622EE681}" dt="2020-11-02T18:30:14.547" v="6047" actId="1076"/>
          <ac:spMkLst>
            <pc:docMk/>
            <pc:sldMk cId="205962997" sldId="274"/>
            <ac:spMk id="3" creationId="{2AB5D075-AD46-4D55-9BB4-C591B7CF730C}"/>
          </ac:spMkLst>
        </pc:spChg>
        <pc:spChg chg="add mod">
          <ac:chgData name="Mesut Yakup" userId="2a8d2809-051b-4e88-aaae-3cc88f98af08" providerId="ADAL" clId="{56C9B655-B152-4548-B334-0808622EE681}" dt="2020-11-02T18:30:20.248" v="6048" actId="1076"/>
          <ac:spMkLst>
            <pc:docMk/>
            <pc:sldMk cId="205962997" sldId="274"/>
            <ac:spMk id="4" creationId="{83923FAC-3DE0-4B7F-BFA5-8DC2FA0D3F7D}"/>
          </ac:spMkLst>
        </pc:spChg>
        <pc:spChg chg="add mod">
          <ac:chgData name="Mesut Yakup" userId="2a8d2809-051b-4e88-aaae-3cc88f98af08" providerId="ADAL" clId="{56C9B655-B152-4548-B334-0808622EE681}" dt="2020-11-02T18:30:23.762" v="6049" actId="1076"/>
          <ac:spMkLst>
            <pc:docMk/>
            <pc:sldMk cId="205962997" sldId="274"/>
            <ac:spMk id="6" creationId="{B61AFE89-2CDC-4443-B744-D7E654F27EF2}"/>
          </ac:spMkLst>
        </pc:spChg>
        <pc:picChg chg="add mod">
          <ac:chgData name="Mesut Yakup" userId="2a8d2809-051b-4e88-aaae-3cc88f98af08" providerId="ADAL" clId="{56C9B655-B152-4548-B334-0808622EE681}" dt="2020-11-02T18:30:27.450" v="6050" actId="1076"/>
          <ac:picMkLst>
            <pc:docMk/>
            <pc:sldMk cId="205962997" sldId="274"/>
            <ac:picMk id="5" creationId="{1B245168-7B3D-4328-92C7-9801C89B1AE2}"/>
          </ac:picMkLst>
        </pc:picChg>
      </pc:sldChg>
      <pc:sldChg chg="addSp modSp add">
        <pc:chgData name="Mesut Yakup" userId="2a8d2809-051b-4e88-aaae-3cc88f98af08" providerId="ADAL" clId="{56C9B655-B152-4548-B334-0808622EE681}" dt="2020-11-02T18:31:52.882" v="6053" actId="1076"/>
        <pc:sldMkLst>
          <pc:docMk/>
          <pc:sldMk cId="712197958" sldId="275"/>
        </pc:sldMkLst>
        <pc:spChg chg="add mod">
          <ac:chgData name="Mesut Yakup" userId="2a8d2809-051b-4e88-aaae-3cc88f98af08" providerId="ADAL" clId="{56C9B655-B152-4548-B334-0808622EE681}" dt="2020-11-02T18:31:50.235" v="6052" actId="1076"/>
          <ac:spMkLst>
            <pc:docMk/>
            <pc:sldMk cId="712197958" sldId="275"/>
            <ac:spMk id="3" creationId="{A632AFA0-4F75-4C60-9086-8600465461C9}"/>
          </ac:spMkLst>
        </pc:spChg>
        <pc:spChg chg="add mod">
          <ac:chgData name="Mesut Yakup" userId="2a8d2809-051b-4e88-aaae-3cc88f98af08" providerId="ADAL" clId="{56C9B655-B152-4548-B334-0808622EE681}" dt="2020-09-14T13:27:41.210" v="579" actId="1076"/>
          <ac:spMkLst>
            <pc:docMk/>
            <pc:sldMk cId="712197958" sldId="275"/>
            <ac:spMk id="5" creationId="{2E5C3DA7-81BE-4CE1-85C6-67C9B21F667E}"/>
          </ac:spMkLst>
        </pc:spChg>
        <pc:picChg chg="add mod">
          <ac:chgData name="Mesut Yakup" userId="2a8d2809-051b-4e88-aaae-3cc88f98af08" providerId="ADAL" clId="{56C9B655-B152-4548-B334-0808622EE681}" dt="2020-11-02T18:31:52.882" v="6053" actId="1076"/>
          <ac:picMkLst>
            <pc:docMk/>
            <pc:sldMk cId="712197958" sldId="275"/>
            <ac:picMk id="4" creationId="{748F776F-17D8-4992-A5CC-6285956AD5E9}"/>
          </ac:picMkLst>
        </pc:picChg>
      </pc:sldChg>
      <pc:sldChg chg="addSp delSp modSp add">
        <pc:chgData name="Mesut Yakup" userId="2a8d2809-051b-4e88-aaae-3cc88f98af08" providerId="ADAL" clId="{56C9B655-B152-4548-B334-0808622EE681}" dt="2020-09-14T13:38:09.356" v="665" actId="20577"/>
        <pc:sldMkLst>
          <pc:docMk/>
          <pc:sldMk cId="4288490110" sldId="276"/>
        </pc:sldMkLst>
        <pc:spChg chg="add mod">
          <ac:chgData name="Mesut Yakup" userId="2a8d2809-051b-4e88-aaae-3cc88f98af08" providerId="ADAL" clId="{56C9B655-B152-4548-B334-0808622EE681}" dt="2020-09-14T13:29:05.444" v="605" actId="123"/>
          <ac:spMkLst>
            <pc:docMk/>
            <pc:sldMk cId="4288490110" sldId="276"/>
            <ac:spMk id="3" creationId="{73DA18E3-9A35-4C54-8DA2-6DDF5EF350B8}"/>
          </ac:spMkLst>
        </pc:spChg>
        <pc:spChg chg="add mod">
          <ac:chgData name="Mesut Yakup" userId="2a8d2809-051b-4e88-aaae-3cc88f98af08" providerId="ADAL" clId="{56C9B655-B152-4548-B334-0808622EE681}" dt="2020-09-14T13:38:09.356" v="665" actId="20577"/>
          <ac:spMkLst>
            <pc:docMk/>
            <pc:sldMk cId="4288490110" sldId="276"/>
            <ac:spMk id="4" creationId="{FEF572EB-5609-474E-A5FC-58BE1BBE1D86}"/>
          </ac:spMkLst>
        </pc:spChg>
        <pc:spChg chg="add del">
          <ac:chgData name="Mesut Yakup" userId="2a8d2809-051b-4e88-aaae-3cc88f98af08" providerId="ADAL" clId="{56C9B655-B152-4548-B334-0808622EE681}" dt="2020-09-14T13:32:08.652" v="643"/>
          <ac:spMkLst>
            <pc:docMk/>
            <pc:sldMk cId="4288490110" sldId="276"/>
            <ac:spMk id="8" creationId="{AED55CE0-354C-4F63-8006-13C0B901245E}"/>
          </ac:spMkLst>
        </pc:spChg>
        <pc:spChg chg="add mod">
          <ac:chgData name="Mesut Yakup" userId="2a8d2809-051b-4e88-aaae-3cc88f98af08" providerId="ADAL" clId="{56C9B655-B152-4548-B334-0808622EE681}" dt="2020-09-14T13:32:26.195" v="650" actId="1076"/>
          <ac:spMkLst>
            <pc:docMk/>
            <pc:sldMk cId="4288490110" sldId="276"/>
            <ac:spMk id="9" creationId="{EAE8457C-83EF-4557-B656-99044C0A7E3B}"/>
          </ac:spMkLst>
        </pc:spChg>
        <pc:cxnChg chg="add mod">
          <ac:chgData name="Mesut Yakup" userId="2a8d2809-051b-4e88-aaae-3cc88f98af08" providerId="ADAL" clId="{56C9B655-B152-4548-B334-0808622EE681}" dt="2020-09-14T13:33:03.302" v="664" actId="1076"/>
          <ac:cxnSpMkLst>
            <pc:docMk/>
            <pc:sldMk cId="4288490110" sldId="276"/>
            <ac:cxnSpMk id="6" creationId="{2A35DCBE-EC5D-4038-A47B-24EBF084B079}"/>
          </ac:cxnSpMkLst>
        </pc:cxnChg>
      </pc:sldChg>
      <pc:sldChg chg="addSp modSp add">
        <pc:chgData name="Mesut Yakup" userId="2a8d2809-051b-4e88-aaae-3cc88f98af08" providerId="ADAL" clId="{56C9B655-B152-4548-B334-0808622EE681}" dt="2020-09-14T13:49:42.841" v="709" actId="1076"/>
        <pc:sldMkLst>
          <pc:docMk/>
          <pc:sldMk cId="2847745059" sldId="277"/>
        </pc:sldMkLst>
        <pc:spChg chg="add mod">
          <ac:chgData name="Mesut Yakup" userId="2a8d2809-051b-4e88-aaae-3cc88f98af08" providerId="ADAL" clId="{56C9B655-B152-4548-B334-0808622EE681}" dt="2020-09-14T13:41:50.865" v="687" actId="14100"/>
          <ac:spMkLst>
            <pc:docMk/>
            <pc:sldMk cId="2847745059" sldId="277"/>
            <ac:spMk id="3" creationId="{04315D06-6559-43B5-BCEC-5D849D0001AD}"/>
          </ac:spMkLst>
        </pc:spChg>
        <pc:spChg chg="add mod">
          <ac:chgData name="Mesut Yakup" userId="2a8d2809-051b-4e88-aaae-3cc88f98af08" providerId="ADAL" clId="{56C9B655-B152-4548-B334-0808622EE681}" dt="2020-09-14T13:42:58.870" v="689" actId="1076"/>
          <ac:spMkLst>
            <pc:docMk/>
            <pc:sldMk cId="2847745059" sldId="277"/>
            <ac:spMk id="4" creationId="{ABD8C004-1D2A-484E-AB9A-8C1BF26B8A33}"/>
          </ac:spMkLst>
        </pc:spChg>
        <pc:spChg chg="add mod">
          <ac:chgData name="Mesut Yakup" userId="2a8d2809-051b-4e88-aaae-3cc88f98af08" providerId="ADAL" clId="{56C9B655-B152-4548-B334-0808622EE681}" dt="2020-09-14T13:49:19.218" v="705" actId="1076"/>
          <ac:spMkLst>
            <pc:docMk/>
            <pc:sldMk cId="2847745059" sldId="277"/>
            <ac:spMk id="12" creationId="{FC4CCBA6-D206-4207-B9E9-103307E4C4FE}"/>
          </ac:spMkLst>
        </pc:spChg>
        <pc:picChg chg="add mod">
          <ac:chgData name="Mesut Yakup" userId="2a8d2809-051b-4e88-aaae-3cc88f98af08" providerId="ADAL" clId="{56C9B655-B152-4548-B334-0808622EE681}" dt="2020-09-14T13:48:41.034" v="702" actId="14100"/>
          <ac:picMkLst>
            <pc:docMk/>
            <pc:sldMk cId="2847745059" sldId="277"/>
            <ac:picMk id="11" creationId="{F4E2FEDA-95D9-42A3-A259-D7BDD7D213E5}"/>
          </ac:picMkLst>
        </pc:picChg>
        <pc:picChg chg="add mod">
          <ac:chgData name="Mesut Yakup" userId="2a8d2809-051b-4e88-aaae-3cc88f98af08" providerId="ADAL" clId="{56C9B655-B152-4548-B334-0808622EE681}" dt="2020-09-14T13:49:42.841" v="709" actId="1076"/>
          <ac:picMkLst>
            <pc:docMk/>
            <pc:sldMk cId="2847745059" sldId="277"/>
            <ac:picMk id="13" creationId="{03528A28-104F-4DA7-8CFD-67E18DE65B98}"/>
          </ac:picMkLst>
        </pc:picChg>
        <pc:cxnChg chg="add mod">
          <ac:chgData name="Mesut Yakup" userId="2a8d2809-051b-4e88-aaae-3cc88f98af08" providerId="ADAL" clId="{56C9B655-B152-4548-B334-0808622EE681}" dt="2020-09-14T13:44:02.681" v="692" actId="1582"/>
          <ac:cxnSpMkLst>
            <pc:docMk/>
            <pc:sldMk cId="2847745059" sldId="277"/>
            <ac:cxnSpMk id="6" creationId="{BA175980-0211-413D-B5EC-A9AF965969DF}"/>
          </ac:cxnSpMkLst>
        </pc:cxnChg>
        <pc:cxnChg chg="add mod">
          <ac:chgData name="Mesut Yakup" userId="2a8d2809-051b-4e88-aaae-3cc88f98af08" providerId="ADAL" clId="{56C9B655-B152-4548-B334-0808622EE681}" dt="2020-09-14T13:44:14.336" v="695" actId="14100"/>
          <ac:cxnSpMkLst>
            <pc:docMk/>
            <pc:sldMk cId="2847745059" sldId="277"/>
            <ac:cxnSpMk id="7" creationId="{A1F020DC-1C8F-4DA9-9B8E-54878345056C}"/>
          </ac:cxnSpMkLst>
        </pc:cxnChg>
        <pc:cxnChg chg="add mod">
          <ac:chgData name="Mesut Yakup" userId="2a8d2809-051b-4e88-aaae-3cc88f98af08" providerId="ADAL" clId="{56C9B655-B152-4548-B334-0808622EE681}" dt="2020-09-14T13:44:26.117" v="697" actId="1076"/>
          <ac:cxnSpMkLst>
            <pc:docMk/>
            <pc:sldMk cId="2847745059" sldId="277"/>
            <ac:cxnSpMk id="9" creationId="{AD608DC1-D5F2-415A-8772-F5EFE575D038}"/>
          </ac:cxnSpMkLst>
        </pc:cxnChg>
        <pc:cxnChg chg="add mod">
          <ac:chgData name="Mesut Yakup" userId="2a8d2809-051b-4e88-aaae-3cc88f98af08" providerId="ADAL" clId="{56C9B655-B152-4548-B334-0808622EE681}" dt="2020-09-14T13:44:36.202" v="699" actId="1076"/>
          <ac:cxnSpMkLst>
            <pc:docMk/>
            <pc:sldMk cId="2847745059" sldId="277"/>
            <ac:cxnSpMk id="10" creationId="{AAA14251-0B10-40F8-B28A-B2F4F2A0D3B9}"/>
          </ac:cxnSpMkLst>
        </pc:cxnChg>
      </pc:sldChg>
      <pc:sldChg chg="addSp modSp add">
        <pc:chgData name="Mesut Yakup" userId="2a8d2809-051b-4e88-aaae-3cc88f98af08" providerId="ADAL" clId="{56C9B655-B152-4548-B334-0808622EE681}" dt="2020-09-14T13:50:59.035" v="713" actId="1076"/>
        <pc:sldMkLst>
          <pc:docMk/>
          <pc:sldMk cId="3604000098" sldId="278"/>
        </pc:sldMkLst>
        <pc:spChg chg="add mod">
          <ac:chgData name="Mesut Yakup" userId="2a8d2809-051b-4e88-aaae-3cc88f98af08" providerId="ADAL" clId="{56C9B655-B152-4548-B334-0808622EE681}" dt="2020-09-14T13:50:59.035" v="713" actId="1076"/>
          <ac:spMkLst>
            <pc:docMk/>
            <pc:sldMk cId="3604000098" sldId="278"/>
            <ac:spMk id="4" creationId="{C69414D6-F71D-4E87-ADE4-5A6964982EA2}"/>
          </ac:spMkLst>
        </pc:spChg>
        <pc:picChg chg="add mod">
          <ac:chgData name="Mesut Yakup" userId="2a8d2809-051b-4e88-aaae-3cc88f98af08" providerId="ADAL" clId="{56C9B655-B152-4548-B334-0808622EE681}" dt="2020-09-14T13:50:24.936" v="711" actId="1076"/>
          <ac:picMkLst>
            <pc:docMk/>
            <pc:sldMk cId="3604000098" sldId="278"/>
            <ac:picMk id="3" creationId="{C2940253-E4EB-445F-9EE9-A5111C17CC4C}"/>
          </ac:picMkLst>
        </pc:picChg>
      </pc:sldChg>
      <pc:sldChg chg="addSp modSp add">
        <pc:chgData name="Mesut Yakup" userId="2a8d2809-051b-4e88-aaae-3cc88f98af08" providerId="ADAL" clId="{56C9B655-B152-4548-B334-0808622EE681}" dt="2020-11-02T18:42:22.462" v="6057" actId="1076"/>
        <pc:sldMkLst>
          <pc:docMk/>
          <pc:sldMk cId="1197613684" sldId="279"/>
        </pc:sldMkLst>
        <pc:spChg chg="add mod">
          <ac:chgData name="Mesut Yakup" userId="2a8d2809-051b-4e88-aaae-3cc88f98af08" providerId="ADAL" clId="{56C9B655-B152-4548-B334-0808622EE681}" dt="2020-09-14T13:52:51.219" v="732" actId="123"/>
          <ac:spMkLst>
            <pc:docMk/>
            <pc:sldMk cId="1197613684" sldId="279"/>
            <ac:spMk id="3" creationId="{74A3E082-3EB8-4870-90C2-02687FCC497D}"/>
          </ac:spMkLst>
        </pc:spChg>
        <pc:spChg chg="add mod">
          <ac:chgData name="Mesut Yakup" userId="2a8d2809-051b-4e88-aaae-3cc88f98af08" providerId="ADAL" clId="{56C9B655-B152-4548-B334-0808622EE681}" dt="2020-09-14T13:55:41.374" v="781" actId="14100"/>
          <ac:spMkLst>
            <pc:docMk/>
            <pc:sldMk cId="1197613684" sldId="279"/>
            <ac:spMk id="4" creationId="{DF436F0F-3C69-4170-B660-142EC34685DA}"/>
          </ac:spMkLst>
        </pc:spChg>
        <pc:spChg chg="add mod">
          <ac:chgData name="Mesut Yakup" userId="2a8d2809-051b-4e88-aaae-3cc88f98af08" providerId="ADAL" clId="{56C9B655-B152-4548-B334-0808622EE681}" dt="2020-09-14T13:56:09.997" v="785" actId="1076"/>
          <ac:spMkLst>
            <pc:docMk/>
            <pc:sldMk cId="1197613684" sldId="279"/>
            <ac:spMk id="8" creationId="{23458B47-713F-420D-9950-7A9F95AACAEE}"/>
          </ac:spMkLst>
        </pc:spChg>
        <pc:picChg chg="add mod">
          <ac:chgData name="Mesut Yakup" userId="2a8d2809-051b-4e88-aaae-3cc88f98af08" providerId="ADAL" clId="{56C9B655-B152-4548-B334-0808622EE681}" dt="2020-11-02T18:42:22.462" v="6057" actId="1076"/>
          <ac:picMkLst>
            <pc:docMk/>
            <pc:sldMk cId="1197613684" sldId="279"/>
            <ac:picMk id="7" creationId="{9CC71876-634E-4DA0-9BDA-217F77BC8B5C}"/>
          </ac:picMkLst>
        </pc:picChg>
        <pc:cxnChg chg="add mod">
          <ac:chgData name="Mesut Yakup" userId="2a8d2809-051b-4e88-aaae-3cc88f98af08" providerId="ADAL" clId="{56C9B655-B152-4548-B334-0808622EE681}" dt="2020-09-14T13:55:30.926" v="779" actId="1582"/>
          <ac:cxnSpMkLst>
            <pc:docMk/>
            <pc:sldMk cId="1197613684" sldId="279"/>
            <ac:cxnSpMk id="6" creationId="{20B8D7D8-E2CF-4546-B71E-6802E5FACA56}"/>
          </ac:cxnSpMkLst>
        </pc:cxnChg>
      </pc:sldChg>
      <pc:sldChg chg="addSp modSp add">
        <pc:chgData name="Mesut Yakup" userId="2a8d2809-051b-4e88-aaae-3cc88f98af08" providerId="ADAL" clId="{56C9B655-B152-4548-B334-0808622EE681}" dt="2020-09-14T13:57:23.337" v="792" actId="1076"/>
        <pc:sldMkLst>
          <pc:docMk/>
          <pc:sldMk cId="1086065411" sldId="280"/>
        </pc:sldMkLst>
        <pc:spChg chg="add mod">
          <ac:chgData name="Mesut Yakup" userId="2a8d2809-051b-4e88-aaae-3cc88f98af08" providerId="ADAL" clId="{56C9B655-B152-4548-B334-0808622EE681}" dt="2020-09-14T13:57:23.337" v="792" actId="1076"/>
          <ac:spMkLst>
            <pc:docMk/>
            <pc:sldMk cId="1086065411" sldId="280"/>
            <ac:spMk id="4" creationId="{816DC9E8-6C04-4DD0-BC10-835AB1DAE301}"/>
          </ac:spMkLst>
        </pc:spChg>
        <pc:picChg chg="add mod">
          <ac:chgData name="Mesut Yakup" userId="2a8d2809-051b-4e88-aaae-3cc88f98af08" providerId="ADAL" clId="{56C9B655-B152-4548-B334-0808622EE681}" dt="2020-09-14T13:56:50.782" v="787" actId="1076"/>
          <ac:picMkLst>
            <pc:docMk/>
            <pc:sldMk cId="1086065411" sldId="280"/>
            <ac:picMk id="3" creationId="{5324F5E0-5277-4E51-B554-A5582C816C84}"/>
          </ac:picMkLst>
        </pc:picChg>
        <pc:picChg chg="add mod">
          <ac:chgData name="Mesut Yakup" userId="2a8d2809-051b-4e88-aaae-3cc88f98af08" providerId="ADAL" clId="{56C9B655-B152-4548-B334-0808622EE681}" dt="2020-09-14T13:57:19.788" v="791" actId="1076"/>
          <ac:picMkLst>
            <pc:docMk/>
            <pc:sldMk cId="1086065411" sldId="280"/>
            <ac:picMk id="5" creationId="{735BA244-FCB8-43FB-84C6-3C77588E5566}"/>
          </ac:picMkLst>
        </pc:picChg>
      </pc:sldChg>
      <pc:sldChg chg="addSp modSp add">
        <pc:chgData name="Mesut Yakup" userId="2a8d2809-051b-4e88-aaae-3cc88f98af08" providerId="ADAL" clId="{56C9B655-B152-4548-B334-0808622EE681}" dt="2020-11-02T18:44:23.207" v="6058" actId="2710"/>
        <pc:sldMkLst>
          <pc:docMk/>
          <pc:sldMk cId="3554727912" sldId="281"/>
        </pc:sldMkLst>
        <pc:spChg chg="add mod ord">
          <ac:chgData name="Mesut Yakup" userId="2a8d2809-051b-4e88-aaae-3cc88f98af08" providerId="ADAL" clId="{56C9B655-B152-4548-B334-0808622EE681}" dt="2020-11-02T18:44:23.207" v="6058" actId="2710"/>
          <ac:spMkLst>
            <pc:docMk/>
            <pc:sldMk cId="3554727912" sldId="281"/>
            <ac:spMk id="3" creationId="{A4278C88-14A7-44CC-BE7B-68F9D6B7053E}"/>
          </ac:spMkLst>
        </pc:spChg>
        <pc:spChg chg="add mod ord">
          <ac:chgData name="Mesut Yakup" userId="2a8d2809-051b-4e88-aaae-3cc88f98af08" providerId="ADAL" clId="{56C9B655-B152-4548-B334-0808622EE681}" dt="2020-09-14T13:59:33.290" v="809" actId="1076"/>
          <ac:spMkLst>
            <pc:docMk/>
            <pc:sldMk cId="3554727912" sldId="281"/>
            <ac:spMk id="4" creationId="{14DF5B02-5DB6-4849-846B-9CC1D5081BF6}"/>
          </ac:spMkLst>
        </pc:spChg>
        <pc:picChg chg="add mod">
          <ac:chgData name="Mesut Yakup" userId="2a8d2809-051b-4e88-aaae-3cc88f98af08" providerId="ADAL" clId="{56C9B655-B152-4548-B334-0808622EE681}" dt="2020-09-14T13:59:04.493" v="804" actId="14100"/>
          <ac:picMkLst>
            <pc:docMk/>
            <pc:sldMk cId="3554727912" sldId="281"/>
            <ac:picMk id="5" creationId="{9E62321A-167F-4CCF-86C1-F1F2EE4FDAB9}"/>
          </ac:picMkLst>
        </pc:picChg>
      </pc:sldChg>
      <pc:sldChg chg="addSp modSp add">
        <pc:chgData name="Mesut Yakup" userId="2a8d2809-051b-4e88-aaae-3cc88f98af08" providerId="ADAL" clId="{56C9B655-B152-4548-B334-0808622EE681}" dt="2020-11-02T18:49:18.794" v="6085" actId="20577"/>
        <pc:sldMkLst>
          <pc:docMk/>
          <pc:sldMk cId="183137719" sldId="282"/>
        </pc:sldMkLst>
        <pc:spChg chg="add mod">
          <ac:chgData name="Mesut Yakup" userId="2a8d2809-051b-4e88-aaae-3cc88f98af08" providerId="ADAL" clId="{56C9B655-B152-4548-B334-0808622EE681}" dt="2020-09-14T14:02:09.163" v="831" actId="14100"/>
          <ac:spMkLst>
            <pc:docMk/>
            <pc:sldMk cId="183137719" sldId="282"/>
            <ac:spMk id="3" creationId="{1A16A024-1254-43D4-ADD0-6932D487E0FC}"/>
          </ac:spMkLst>
        </pc:spChg>
        <pc:spChg chg="add mod">
          <ac:chgData name="Mesut Yakup" userId="2a8d2809-051b-4e88-aaae-3cc88f98af08" providerId="ADAL" clId="{56C9B655-B152-4548-B334-0808622EE681}" dt="2020-11-02T18:49:18.794" v="6085" actId="20577"/>
          <ac:spMkLst>
            <pc:docMk/>
            <pc:sldMk cId="183137719" sldId="282"/>
            <ac:spMk id="4" creationId="{452E105D-0B9D-49B0-86E4-27DCC1C80DCD}"/>
          </ac:spMkLst>
        </pc:spChg>
        <pc:spChg chg="add mod">
          <ac:chgData name="Mesut Yakup" userId="2a8d2809-051b-4e88-aaae-3cc88f98af08" providerId="ADAL" clId="{56C9B655-B152-4548-B334-0808622EE681}" dt="2020-09-14T14:07:36.656" v="995" actId="1076"/>
          <ac:spMkLst>
            <pc:docMk/>
            <pc:sldMk cId="183137719" sldId="282"/>
            <ac:spMk id="10" creationId="{A1D9F81F-4B5E-462D-BB9A-EC13B0BDCE70}"/>
          </ac:spMkLst>
        </pc:spChg>
        <pc:picChg chg="add mod">
          <ac:chgData name="Mesut Yakup" userId="2a8d2809-051b-4e88-aaae-3cc88f98af08" providerId="ADAL" clId="{56C9B655-B152-4548-B334-0808622EE681}" dt="2020-09-14T14:07:47.383" v="999" actId="1076"/>
          <ac:picMkLst>
            <pc:docMk/>
            <pc:sldMk cId="183137719" sldId="282"/>
            <ac:picMk id="9" creationId="{84198828-5218-4728-A35D-888593280A27}"/>
          </ac:picMkLst>
        </pc:picChg>
        <pc:cxnChg chg="add mod">
          <ac:chgData name="Mesut Yakup" userId="2a8d2809-051b-4e88-aaae-3cc88f98af08" providerId="ADAL" clId="{56C9B655-B152-4548-B334-0808622EE681}" dt="2020-09-14T14:06:36.374" v="986" actId="1076"/>
          <ac:cxnSpMkLst>
            <pc:docMk/>
            <pc:sldMk cId="183137719" sldId="282"/>
            <ac:cxnSpMk id="6" creationId="{12F9EB19-3B80-4B1F-8BD5-ED5E4F169231}"/>
          </ac:cxnSpMkLst>
        </pc:cxnChg>
        <pc:cxnChg chg="add mod">
          <ac:chgData name="Mesut Yakup" userId="2a8d2809-051b-4e88-aaae-3cc88f98af08" providerId="ADAL" clId="{56C9B655-B152-4548-B334-0808622EE681}" dt="2020-09-14T14:06:30.526" v="985" actId="1076"/>
          <ac:cxnSpMkLst>
            <pc:docMk/>
            <pc:sldMk cId="183137719" sldId="282"/>
            <ac:cxnSpMk id="8" creationId="{6D93413A-3361-4EDA-BEA2-D60639253F02}"/>
          </ac:cxnSpMkLst>
        </pc:cxnChg>
      </pc:sldChg>
      <pc:sldChg chg="addSp modSp add">
        <pc:chgData name="Mesut Yakup" userId="2a8d2809-051b-4e88-aaae-3cc88f98af08" providerId="ADAL" clId="{56C9B655-B152-4548-B334-0808622EE681}" dt="2020-11-09T18:17:12.521" v="6130" actId="1036"/>
        <pc:sldMkLst>
          <pc:docMk/>
          <pc:sldMk cId="2530901429" sldId="283"/>
        </pc:sldMkLst>
        <pc:spChg chg="add mod">
          <ac:chgData name="Mesut Yakup" userId="2a8d2809-051b-4e88-aaae-3cc88f98af08" providerId="ADAL" clId="{56C9B655-B152-4548-B334-0808622EE681}" dt="2020-11-09T18:16:38.343" v="6127" actId="1076"/>
          <ac:spMkLst>
            <pc:docMk/>
            <pc:sldMk cId="2530901429" sldId="283"/>
            <ac:spMk id="4" creationId="{34E7664D-F524-4193-9B8F-AFA10D46FE35}"/>
          </ac:spMkLst>
        </pc:spChg>
        <pc:picChg chg="add mod">
          <ac:chgData name="Mesut Yakup" userId="2a8d2809-051b-4e88-aaae-3cc88f98af08" providerId="ADAL" clId="{56C9B655-B152-4548-B334-0808622EE681}" dt="2020-11-09T18:17:12.521" v="6130" actId="1036"/>
          <ac:picMkLst>
            <pc:docMk/>
            <pc:sldMk cId="2530901429" sldId="283"/>
            <ac:picMk id="3" creationId="{EFEE6AAC-F8BE-45E0-8A58-BC1F325035E8}"/>
          </ac:picMkLst>
        </pc:picChg>
      </pc:sldChg>
      <pc:sldChg chg="addSp modSp add">
        <pc:chgData name="Mesut Yakup" userId="2a8d2809-051b-4e88-aaae-3cc88f98af08" providerId="ADAL" clId="{56C9B655-B152-4548-B334-0808622EE681}" dt="2020-11-02T18:54:08.213" v="6090" actId="20577"/>
        <pc:sldMkLst>
          <pc:docMk/>
          <pc:sldMk cId="1675975240" sldId="284"/>
        </pc:sldMkLst>
        <pc:spChg chg="add mod ord">
          <ac:chgData name="Mesut Yakup" userId="2a8d2809-051b-4e88-aaae-3cc88f98af08" providerId="ADAL" clId="{56C9B655-B152-4548-B334-0808622EE681}" dt="2020-11-02T18:54:08.213" v="6090" actId="20577"/>
          <ac:spMkLst>
            <pc:docMk/>
            <pc:sldMk cId="1675975240" sldId="284"/>
            <ac:spMk id="3" creationId="{7369672E-84AE-4910-B9DC-B6549AC2FB20}"/>
          </ac:spMkLst>
        </pc:spChg>
        <pc:spChg chg="add mod">
          <ac:chgData name="Mesut Yakup" userId="2a8d2809-051b-4e88-aaae-3cc88f98af08" providerId="ADAL" clId="{56C9B655-B152-4548-B334-0808622EE681}" dt="2020-09-14T14:20:50.277" v="1026" actId="1076"/>
          <ac:spMkLst>
            <pc:docMk/>
            <pc:sldMk cId="1675975240" sldId="284"/>
            <ac:spMk id="5" creationId="{3003F55C-89F4-4436-BEE4-6A6CC3E5BD7C}"/>
          </ac:spMkLst>
        </pc:spChg>
        <pc:picChg chg="add mod">
          <ac:chgData name="Mesut Yakup" userId="2a8d2809-051b-4e88-aaae-3cc88f98af08" providerId="ADAL" clId="{56C9B655-B152-4548-B334-0808622EE681}" dt="2020-09-14T14:20:21.194" v="1021" actId="1076"/>
          <ac:picMkLst>
            <pc:docMk/>
            <pc:sldMk cId="1675975240" sldId="284"/>
            <ac:picMk id="4" creationId="{BDCAADD0-7B32-498D-92BC-9ABF5CD31FA0}"/>
          </ac:picMkLst>
        </pc:picChg>
      </pc:sldChg>
      <pc:sldChg chg="addSp modSp add">
        <pc:chgData name="Mesut Yakup" userId="2a8d2809-051b-4e88-aaae-3cc88f98af08" providerId="ADAL" clId="{56C9B655-B152-4548-B334-0808622EE681}" dt="2020-09-14T14:29:11.191" v="1068" actId="1076"/>
        <pc:sldMkLst>
          <pc:docMk/>
          <pc:sldMk cId="2595470346" sldId="285"/>
        </pc:sldMkLst>
        <pc:spChg chg="add mod">
          <ac:chgData name="Mesut Yakup" userId="2a8d2809-051b-4e88-aaae-3cc88f98af08" providerId="ADAL" clId="{56C9B655-B152-4548-B334-0808622EE681}" dt="2020-09-14T14:21:20.457" v="1028" actId="1076"/>
          <ac:spMkLst>
            <pc:docMk/>
            <pc:sldMk cId="2595470346" sldId="285"/>
            <ac:spMk id="3" creationId="{D03BA9C2-1152-415E-BA7A-851A8505DD79}"/>
          </ac:spMkLst>
        </pc:spChg>
        <pc:spChg chg="add mod">
          <ac:chgData name="Mesut Yakup" userId="2a8d2809-051b-4e88-aaae-3cc88f98af08" providerId="ADAL" clId="{56C9B655-B152-4548-B334-0808622EE681}" dt="2020-09-14T14:22:44.017" v="1045" actId="14100"/>
          <ac:spMkLst>
            <pc:docMk/>
            <pc:sldMk cId="2595470346" sldId="285"/>
            <ac:spMk id="5" creationId="{47DB84B0-C5F8-4F8A-9E53-4BCB82B851E4}"/>
          </ac:spMkLst>
        </pc:spChg>
        <pc:spChg chg="add mod">
          <ac:chgData name="Mesut Yakup" userId="2a8d2809-051b-4e88-aaae-3cc88f98af08" providerId="ADAL" clId="{56C9B655-B152-4548-B334-0808622EE681}" dt="2020-09-14T14:28:07.213" v="1066" actId="14100"/>
          <ac:spMkLst>
            <pc:docMk/>
            <pc:sldMk cId="2595470346" sldId="285"/>
            <ac:spMk id="6" creationId="{DCC98AED-890E-46E5-BD74-4951462EB9E8}"/>
          </ac:spMkLst>
        </pc:spChg>
        <pc:picChg chg="add mod">
          <ac:chgData name="Mesut Yakup" userId="2a8d2809-051b-4e88-aaae-3cc88f98af08" providerId="ADAL" clId="{56C9B655-B152-4548-B334-0808622EE681}" dt="2020-09-14T14:21:33.590" v="1031" actId="14100"/>
          <ac:picMkLst>
            <pc:docMk/>
            <pc:sldMk cId="2595470346" sldId="285"/>
            <ac:picMk id="4" creationId="{BBFE3095-E072-4F17-8575-F4518476393F}"/>
          </ac:picMkLst>
        </pc:picChg>
        <pc:picChg chg="add mod">
          <ac:chgData name="Mesut Yakup" userId="2a8d2809-051b-4e88-aaae-3cc88f98af08" providerId="ADAL" clId="{56C9B655-B152-4548-B334-0808622EE681}" dt="2020-09-14T14:29:11.191" v="1068" actId="1076"/>
          <ac:picMkLst>
            <pc:docMk/>
            <pc:sldMk cId="2595470346" sldId="285"/>
            <ac:picMk id="7" creationId="{3E90A719-8DB9-4F86-A6D7-5927A0F1DBC1}"/>
          </ac:picMkLst>
        </pc:picChg>
      </pc:sldChg>
      <pc:sldChg chg="addSp modSp add">
        <pc:chgData name="Mesut Yakup" userId="2a8d2809-051b-4e88-aaae-3cc88f98af08" providerId="ADAL" clId="{56C9B655-B152-4548-B334-0808622EE681}" dt="2020-11-02T19:08:58.538" v="6092" actId="1076"/>
        <pc:sldMkLst>
          <pc:docMk/>
          <pc:sldMk cId="1595767518" sldId="286"/>
        </pc:sldMkLst>
        <pc:spChg chg="add mod">
          <ac:chgData name="Mesut Yakup" userId="2a8d2809-051b-4e88-aaae-3cc88f98af08" providerId="ADAL" clId="{56C9B655-B152-4548-B334-0808622EE681}" dt="2020-11-02T19:08:56.109" v="6091" actId="2710"/>
          <ac:spMkLst>
            <pc:docMk/>
            <pc:sldMk cId="1595767518" sldId="286"/>
            <ac:spMk id="3" creationId="{1D0564C0-E559-43A6-A776-5B7DA06C14B6}"/>
          </ac:spMkLst>
        </pc:spChg>
        <pc:picChg chg="add mod">
          <ac:chgData name="Mesut Yakup" userId="2a8d2809-051b-4e88-aaae-3cc88f98af08" providerId="ADAL" clId="{56C9B655-B152-4548-B334-0808622EE681}" dt="2020-11-02T19:08:58.538" v="6092" actId="1076"/>
          <ac:picMkLst>
            <pc:docMk/>
            <pc:sldMk cId="1595767518" sldId="286"/>
            <ac:picMk id="4" creationId="{60E9E19D-C3B9-444B-A127-074E29BA1D0A}"/>
          </ac:picMkLst>
        </pc:picChg>
      </pc:sldChg>
      <pc:sldChg chg="addSp modSp add">
        <pc:chgData name="Mesut Yakup" userId="2a8d2809-051b-4e88-aaae-3cc88f98af08" providerId="ADAL" clId="{56C9B655-B152-4548-B334-0808622EE681}" dt="2020-11-02T19:17:03.796" v="6125" actId="20577"/>
        <pc:sldMkLst>
          <pc:docMk/>
          <pc:sldMk cId="3434302916" sldId="287"/>
        </pc:sldMkLst>
        <pc:spChg chg="add mod">
          <ac:chgData name="Mesut Yakup" userId="2a8d2809-051b-4e88-aaae-3cc88f98af08" providerId="ADAL" clId="{56C9B655-B152-4548-B334-0808622EE681}" dt="2020-11-02T19:17:03.796" v="6125" actId="20577"/>
          <ac:spMkLst>
            <pc:docMk/>
            <pc:sldMk cId="3434302916" sldId="287"/>
            <ac:spMk id="3" creationId="{FA30C007-B537-4453-9ACA-AA6631D0E7F4}"/>
          </ac:spMkLst>
        </pc:spChg>
        <pc:picChg chg="add mod">
          <ac:chgData name="Mesut Yakup" userId="2a8d2809-051b-4e88-aaae-3cc88f98af08" providerId="ADAL" clId="{56C9B655-B152-4548-B334-0808622EE681}" dt="2020-11-02T19:13:53.819" v="6110" actId="1076"/>
          <ac:picMkLst>
            <pc:docMk/>
            <pc:sldMk cId="3434302916" sldId="287"/>
            <ac:picMk id="4" creationId="{F83F9FFC-7924-47F2-ADCC-982A407FF75D}"/>
          </ac:picMkLst>
        </pc:picChg>
      </pc:sldChg>
      <pc:sldChg chg="addSp modSp add">
        <pc:chgData name="Mesut Yakup" userId="2a8d2809-051b-4e88-aaae-3cc88f98af08" providerId="ADAL" clId="{56C9B655-B152-4548-B334-0808622EE681}" dt="2020-11-10T07:38:21.377" v="6253" actId="1076"/>
        <pc:sldMkLst>
          <pc:docMk/>
          <pc:sldMk cId="922915800" sldId="288"/>
        </pc:sldMkLst>
        <pc:spChg chg="add mod">
          <ac:chgData name="Mesut Yakup" userId="2a8d2809-051b-4e88-aaae-3cc88f98af08" providerId="ADAL" clId="{56C9B655-B152-4548-B334-0808622EE681}" dt="2020-11-10T07:34:04.166" v="6250" actId="20577"/>
          <ac:spMkLst>
            <pc:docMk/>
            <pc:sldMk cId="922915800" sldId="288"/>
            <ac:spMk id="3" creationId="{A8A4408B-A878-491A-BD06-F8999A129266}"/>
          </ac:spMkLst>
        </pc:spChg>
        <pc:spChg chg="add mod">
          <ac:chgData name="Mesut Yakup" userId="2a8d2809-051b-4e88-aaae-3cc88f98af08" providerId="ADAL" clId="{56C9B655-B152-4548-B334-0808622EE681}" dt="2020-11-10T07:38:21.377" v="6253" actId="1076"/>
          <ac:spMkLst>
            <pc:docMk/>
            <pc:sldMk cId="922915800" sldId="288"/>
            <ac:spMk id="6" creationId="{D46E2B2B-1D70-4368-9866-433C01D5E8B3}"/>
          </ac:spMkLst>
        </pc:spChg>
        <pc:picChg chg="add mod">
          <ac:chgData name="Mesut Yakup" userId="2a8d2809-051b-4e88-aaae-3cc88f98af08" providerId="ADAL" clId="{56C9B655-B152-4548-B334-0808622EE681}" dt="2020-09-14T14:32:28.936" v="1102" actId="1076"/>
          <ac:picMkLst>
            <pc:docMk/>
            <pc:sldMk cId="922915800" sldId="288"/>
            <ac:picMk id="4" creationId="{623C7B4A-FF63-4112-89DD-2D4FA0DDB15A}"/>
          </ac:picMkLst>
        </pc:picChg>
        <pc:picChg chg="add mod">
          <ac:chgData name="Mesut Yakup" userId="2a8d2809-051b-4e88-aaae-3cc88f98af08" providerId="ADAL" clId="{56C9B655-B152-4548-B334-0808622EE681}" dt="2020-09-14T14:36:04.634" v="1122" actId="14100"/>
          <ac:picMkLst>
            <pc:docMk/>
            <pc:sldMk cId="922915800" sldId="288"/>
            <ac:picMk id="5" creationId="{71BD5BA0-CA33-4D5F-9871-E35ECF1D9169}"/>
          </ac:picMkLst>
        </pc:picChg>
      </pc:sldChg>
      <pc:sldChg chg="addSp delSp modSp add">
        <pc:chgData name="Mesut Yakup" userId="2a8d2809-051b-4e88-aaae-3cc88f98af08" providerId="ADAL" clId="{56C9B655-B152-4548-B334-0808622EE681}" dt="2020-11-10T07:40:39.057" v="6255" actId="1076"/>
        <pc:sldMkLst>
          <pc:docMk/>
          <pc:sldMk cId="1091408139" sldId="289"/>
        </pc:sldMkLst>
        <pc:spChg chg="add del mod">
          <ac:chgData name="Mesut Yakup" userId="2a8d2809-051b-4e88-aaae-3cc88f98af08" providerId="ADAL" clId="{56C9B655-B152-4548-B334-0808622EE681}" dt="2020-11-10T07:38:11.011" v="6251"/>
          <ac:spMkLst>
            <pc:docMk/>
            <pc:sldMk cId="1091408139" sldId="289"/>
            <ac:spMk id="3" creationId="{65C497CF-D1F8-4641-949C-83DA4887AFD1}"/>
          </ac:spMkLst>
        </pc:spChg>
        <pc:spChg chg="add mod">
          <ac:chgData name="Mesut Yakup" userId="2a8d2809-051b-4e88-aaae-3cc88f98af08" providerId="ADAL" clId="{56C9B655-B152-4548-B334-0808622EE681}" dt="2020-11-10T07:40:39.057" v="6255" actId="1076"/>
          <ac:spMkLst>
            <pc:docMk/>
            <pc:sldMk cId="1091408139" sldId="289"/>
            <ac:spMk id="5" creationId="{2CDCB8FA-108B-4950-9D17-39FBCCC2281A}"/>
          </ac:spMkLst>
        </pc:spChg>
        <pc:spChg chg="add mod">
          <ac:chgData name="Mesut Yakup" userId="2a8d2809-051b-4e88-aaae-3cc88f98af08" providerId="ADAL" clId="{56C9B655-B152-4548-B334-0808622EE681}" dt="2020-11-10T07:40:39.057" v="6255" actId="1076"/>
          <ac:spMkLst>
            <pc:docMk/>
            <pc:sldMk cId="1091408139" sldId="289"/>
            <ac:spMk id="6" creationId="{927361E1-9BC5-41C6-8ED0-CD3968E46FDC}"/>
          </ac:spMkLst>
        </pc:spChg>
        <pc:picChg chg="add mod">
          <ac:chgData name="Mesut Yakup" userId="2a8d2809-051b-4e88-aaae-3cc88f98af08" providerId="ADAL" clId="{56C9B655-B152-4548-B334-0808622EE681}" dt="2020-11-10T07:40:39.057" v="6255" actId="1076"/>
          <ac:picMkLst>
            <pc:docMk/>
            <pc:sldMk cId="1091408139" sldId="289"/>
            <ac:picMk id="4" creationId="{4011418A-2918-4ADD-95A1-9CD2A2B78B6A}"/>
          </ac:picMkLst>
        </pc:picChg>
      </pc:sldChg>
      <pc:sldChg chg="addSp modSp add">
        <pc:chgData name="Mesut Yakup" userId="2a8d2809-051b-4e88-aaae-3cc88f98af08" providerId="ADAL" clId="{56C9B655-B152-4548-B334-0808622EE681}" dt="2020-11-10T07:47:50.779" v="6266" actId="1076"/>
        <pc:sldMkLst>
          <pc:docMk/>
          <pc:sldMk cId="975388681" sldId="290"/>
        </pc:sldMkLst>
        <pc:spChg chg="add mod">
          <ac:chgData name="Mesut Yakup" userId="2a8d2809-051b-4e88-aaae-3cc88f98af08" providerId="ADAL" clId="{56C9B655-B152-4548-B334-0808622EE681}" dt="2020-11-10T07:45:03.413" v="6265" actId="20577"/>
          <ac:spMkLst>
            <pc:docMk/>
            <pc:sldMk cId="975388681" sldId="290"/>
            <ac:spMk id="3" creationId="{F000053E-B027-4B54-880F-C898DDBF4F51}"/>
          </ac:spMkLst>
        </pc:spChg>
        <pc:spChg chg="add mod">
          <ac:chgData name="Mesut Yakup" userId="2a8d2809-051b-4e88-aaae-3cc88f98af08" providerId="ADAL" clId="{56C9B655-B152-4548-B334-0808622EE681}" dt="2020-09-14T14:40:32.123" v="1153" actId="1076"/>
          <ac:spMkLst>
            <pc:docMk/>
            <pc:sldMk cId="975388681" sldId="290"/>
            <ac:spMk id="5" creationId="{482B530A-94B5-478F-87B1-858A0D4B15C5}"/>
          </ac:spMkLst>
        </pc:spChg>
        <pc:spChg chg="add mod">
          <ac:chgData name="Mesut Yakup" userId="2a8d2809-051b-4e88-aaae-3cc88f98af08" providerId="ADAL" clId="{56C9B655-B152-4548-B334-0808622EE681}" dt="2020-09-14T14:41:33.521" v="1161" actId="1076"/>
          <ac:spMkLst>
            <pc:docMk/>
            <pc:sldMk cId="975388681" sldId="290"/>
            <ac:spMk id="7" creationId="{AEB189D8-2536-4FA8-871A-6F0FF7B74533}"/>
          </ac:spMkLst>
        </pc:spChg>
        <pc:picChg chg="add mod">
          <ac:chgData name="Mesut Yakup" userId="2a8d2809-051b-4e88-aaae-3cc88f98af08" providerId="ADAL" clId="{56C9B655-B152-4548-B334-0808622EE681}" dt="2020-11-10T07:47:50.779" v="6266" actId="1076"/>
          <ac:picMkLst>
            <pc:docMk/>
            <pc:sldMk cId="975388681" sldId="290"/>
            <ac:picMk id="4" creationId="{7F23AD26-9045-4087-BE21-2DF34171FDDB}"/>
          </ac:picMkLst>
        </pc:picChg>
        <pc:picChg chg="add mod">
          <ac:chgData name="Mesut Yakup" userId="2a8d2809-051b-4e88-aaae-3cc88f98af08" providerId="ADAL" clId="{56C9B655-B152-4548-B334-0808622EE681}" dt="2020-09-14T14:41:36.898" v="1162" actId="1076"/>
          <ac:picMkLst>
            <pc:docMk/>
            <pc:sldMk cId="975388681" sldId="290"/>
            <ac:picMk id="6" creationId="{BC006BB5-35D7-4D05-B7B1-0B653AF3A170}"/>
          </ac:picMkLst>
        </pc:picChg>
      </pc:sldChg>
      <pc:sldChg chg="addSp modSp add">
        <pc:chgData name="Mesut Yakup" userId="2a8d2809-051b-4e88-aaae-3cc88f98af08" providerId="ADAL" clId="{56C9B655-B152-4548-B334-0808622EE681}" dt="2020-11-17T07:32:41.028" v="6352" actId="1036"/>
        <pc:sldMkLst>
          <pc:docMk/>
          <pc:sldMk cId="2208806567" sldId="291"/>
        </pc:sldMkLst>
        <pc:spChg chg="add mod">
          <ac:chgData name="Mesut Yakup" userId="2a8d2809-051b-4e88-aaae-3cc88f98af08" providerId="ADAL" clId="{56C9B655-B152-4548-B334-0808622EE681}" dt="2020-11-16T18:10:10.613" v="6292" actId="20577"/>
          <ac:spMkLst>
            <pc:docMk/>
            <pc:sldMk cId="2208806567" sldId="291"/>
            <ac:spMk id="3" creationId="{8DFC300F-D9F8-4C00-BC00-B4364355CE4F}"/>
          </ac:spMkLst>
        </pc:spChg>
        <pc:spChg chg="add mod">
          <ac:chgData name="Mesut Yakup" userId="2a8d2809-051b-4e88-aaae-3cc88f98af08" providerId="ADAL" clId="{56C9B655-B152-4548-B334-0808622EE681}" dt="2020-09-14T14:43:37.933" v="1171" actId="1076"/>
          <ac:spMkLst>
            <pc:docMk/>
            <pc:sldMk cId="2208806567" sldId="291"/>
            <ac:spMk id="5" creationId="{F62C4A2F-2848-4681-8D3F-92404F98B544}"/>
          </ac:spMkLst>
        </pc:spChg>
        <pc:spChg chg="add mod">
          <ac:chgData name="Mesut Yakup" userId="2a8d2809-051b-4e88-aaae-3cc88f98af08" providerId="ADAL" clId="{56C9B655-B152-4548-B334-0808622EE681}" dt="2020-09-14T14:44:22.277" v="1176" actId="1076"/>
          <ac:spMkLst>
            <pc:docMk/>
            <pc:sldMk cId="2208806567" sldId="291"/>
            <ac:spMk id="7" creationId="{E8F2BA24-4250-4618-95CF-19419B4D65D4}"/>
          </ac:spMkLst>
        </pc:spChg>
        <pc:picChg chg="add mod">
          <ac:chgData name="Mesut Yakup" userId="2a8d2809-051b-4e88-aaae-3cc88f98af08" providerId="ADAL" clId="{56C9B655-B152-4548-B334-0808622EE681}" dt="2020-09-14T14:43:31.385" v="1170" actId="1076"/>
          <ac:picMkLst>
            <pc:docMk/>
            <pc:sldMk cId="2208806567" sldId="291"/>
            <ac:picMk id="4" creationId="{B9BACE9C-B8A4-4146-8F6F-763929148F14}"/>
          </ac:picMkLst>
        </pc:picChg>
        <pc:picChg chg="add mod">
          <ac:chgData name="Mesut Yakup" userId="2a8d2809-051b-4e88-aaae-3cc88f98af08" providerId="ADAL" clId="{56C9B655-B152-4548-B334-0808622EE681}" dt="2020-11-17T07:32:41.028" v="6352" actId="1036"/>
          <ac:picMkLst>
            <pc:docMk/>
            <pc:sldMk cId="2208806567" sldId="291"/>
            <ac:picMk id="6" creationId="{8334DD78-20BD-43C8-89B8-BBD4065B02FF}"/>
          </ac:picMkLst>
        </pc:picChg>
      </pc:sldChg>
      <pc:sldChg chg="addSp delSp modSp add">
        <pc:chgData name="Mesut Yakup" userId="2a8d2809-051b-4e88-aaae-3cc88f98af08" providerId="ADAL" clId="{56C9B655-B152-4548-B334-0808622EE681}" dt="2020-11-16T18:28:48.855" v="6350" actId="20577"/>
        <pc:sldMkLst>
          <pc:docMk/>
          <pc:sldMk cId="749437024" sldId="292"/>
        </pc:sldMkLst>
        <pc:spChg chg="add del mod">
          <ac:chgData name="Mesut Yakup" userId="2a8d2809-051b-4e88-aaae-3cc88f98af08" providerId="ADAL" clId="{56C9B655-B152-4548-B334-0808622EE681}" dt="2020-11-16T18:28:48.855" v="6350" actId="20577"/>
          <ac:spMkLst>
            <pc:docMk/>
            <pc:sldMk cId="749437024" sldId="292"/>
            <ac:spMk id="3" creationId="{57131309-BE08-4BBB-9080-742F64C35E86}"/>
          </ac:spMkLst>
        </pc:spChg>
        <pc:picChg chg="add mod">
          <ac:chgData name="Mesut Yakup" userId="2a8d2809-051b-4e88-aaae-3cc88f98af08" providerId="ADAL" clId="{56C9B655-B152-4548-B334-0808622EE681}" dt="2020-09-14T14:48:35.220" v="1197" actId="1076"/>
          <ac:picMkLst>
            <pc:docMk/>
            <pc:sldMk cId="749437024" sldId="292"/>
            <ac:picMk id="15" creationId="{3AD43765-7CFF-4626-87E1-3C493F6F1AE2}"/>
          </ac:picMkLst>
        </pc:picChg>
        <pc:cxnChg chg="add del mod">
          <ac:chgData name="Mesut Yakup" userId="2a8d2809-051b-4e88-aaae-3cc88f98af08" providerId="ADAL" clId="{56C9B655-B152-4548-B334-0808622EE681}" dt="2020-11-16T18:24:17.856" v="6304" actId="478"/>
          <ac:cxnSpMkLst>
            <pc:docMk/>
            <pc:sldMk cId="749437024" sldId="292"/>
            <ac:cxnSpMk id="5" creationId="{387CC671-F107-4747-98D9-BA047FCED743}"/>
          </ac:cxnSpMkLst>
        </pc:cxnChg>
        <pc:cxnChg chg="add del mod">
          <ac:chgData name="Mesut Yakup" userId="2a8d2809-051b-4e88-aaae-3cc88f98af08" providerId="ADAL" clId="{56C9B655-B152-4548-B334-0808622EE681}" dt="2020-11-16T18:25:49.703" v="6323" actId="478"/>
          <ac:cxnSpMkLst>
            <pc:docMk/>
            <pc:sldMk cId="749437024" sldId="292"/>
            <ac:cxnSpMk id="7" creationId="{3C336BF7-6963-4635-9970-E768596A849E}"/>
          </ac:cxnSpMkLst>
        </pc:cxnChg>
        <pc:cxnChg chg="add del mod">
          <ac:chgData name="Mesut Yakup" userId="2a8d2809-051b-4e88-aaae-3cc88f98af08" providerId="ADAL" clId="{56C9B655-B152-4548-B334-0808622EE681}" dt="2020-11-16T18:27:51.209" v="6341" actId="478"/>
          <ac:cxnSpMkLst>
            <pc:docMk/>
            <pc:sldMk cId="749437024" sldId="292"/>
            <ac:cxnSpMk id="9" creationId="{ECE1B92E-852D-49EB-97DC-812A8A78DE43}"/>
          </ac:cxnSpMkLst>
        </pc:cxnChg>
        <pc:cxnChg chg="add del mod">
          <ac:chgData name="Mesut Yakup" userId="2a8d2809-051b-4e88-aaae-3cc88f98af08" providerId="ADAL" clId="{56C9B655-B152-4548-B334-0808622EE681}" dt="2020-11-16T18:27:16.732" v="6333" actId="478"/>
          <ac:cxnSpMkLst>
            <pc:docMk/>
            <pc:sldMk cId="749437024" sldId="292"/>
            <ac:cxnSpMk id="11" creationId="{4DB52AE6-3C6C-4350-8399-D8D9769F131A}"/>
          </ac:cxnSpMkLst>
        </pc:cxnChg>
        <pc:cxnChg chg="add del mod">
          <ac:chgData name="Mesut Yakup" userId="2a8d2809-051b-4e88-aaae-3cc88f98af08" providerId="ADAL" clId="{56C9B655-B152-4548-B334-0808622EE681}" dt="2020-11-16T18:28:44.512" v="6349" actId="478"/>
          <ac:cxnSpMkLst>
            <pc:docMk/>
            <pc:sldMk cId="749437024" sldId="292"/>
            <ac:cxnSpMk id="13" creationId="{5F6F2AC7-C936-4D2A-9BEC-70E60019FA19}"/>
          </ac:cxnSpMkLst>
        </pc:cxnChg>
      </pc:sldChg>
      <pc:sldChg chg="addSp modSp add">
        <pc:chgData name="Mesut Yakup" userId="2a8d2809-051b-4e88-aaae-3cc88f98af08" providerId="ADAL" clId="{56C9B655-B152-4548-B334-0808622EE681}" dt="2020-11-16T18:31:14.173" v="6351" actId="20577"/>
        <pc:sldMkLst>
          <pc:docMk/>
          <pc:sldMk cId="1354332476" sldId="293"/>
        </pc:sldMkLst>
        <pc:spChg chg="add mod">
          <ac:chgData name="Mesut Yakup" userId="2a8d2809-051b-4e88-aaae-3cc88f98af08" providerId="ADAL" clId="{56C9B655-B152-4548-B334-0808622EE681}" dt="2020-09-14T14:50:01.241" v="1207" actId="1076"/>
          <ac:spMkLst>
            <pc:docMk/>
            <pc:sldMk cId="1354332476" sldId="293"/>
            <ac:spMk id="3" creationId="{796850C1-423A-43FF-9EF6-863FC4ABF780}"/>
          </ac:spMkLst>
        </pc:spChg>
        <pc:spChg chg="add mod">
          <ac:chgData name="Mesut Yakup" userId="2a8d2809-051b-4e88-aaae-3cc88f98af08" providerId="ADAL" clId="{56C9B655-B152-4548-B334-0808622EE681}" dt="2020-11-16T18:31:14.173" v="6351" actId="20577"/>
          <ac:spMkLst>
            <pc:docMk/>
            <pc:sldMk cId="1354332476" sldId="293"/>
            <ac:spMk id="6" creationId="{DFE80A40-0C50-411F-B0F9-F8DEA2B2568E}"/>
          </ac:spMkLst>
        </pc:spChg>
        <pc:spChg chg="add mod">
          <ac:chgData name="Mesut Yakup" userId="2a8d2809-051b-4e88-aaae-3cc88f98af08" providerId="ADAL" clId="{56C9B655-B152-4548-B334-0808622EE681}" dt="2020-09-14T14:52:15.518" v="1238" actId="20577"/>
          <ac:spMkLst>
            <pc:docMk/>
            <pc:sldMk cId="1354332476" sldId="293"/>
            <ac:spMk id="7" creationId="{828026FF-C86D-437A-A042-A248548614B8}"/>
          </ac:spMkLst>
        </pc:spChg>
        <pc:picChg chg="add mod">
          <ac:chgData name="Mesut Yakup" userId="2a8d2809-051b-4e88-aaae-3cc88f98af08" providerId="ADAL" clId="{56C9B655-B152-4548-B334-0808622EE681}" dt="2020-09-14T14:50:46.632" v="1214" actId="1076"/>
          <ac:picMkLst>
            <pc:docMk/>
            <pc:sldMk cId="1354332476" sldId="293"/>
            <ac:picMk id="4" creationId="{58DC1763-AC8B-4FE3-837D-40934DA99344}"/>
          </ac:picMkLst>
        </pc:picChg>
        <pc:picChg chg="add mod">
          <ac:chgData name="Mesut Yakup" userId="2a8d2809-051b-4e88-aaae-3cc88f98af08" providerId="ADAL" clId="{56C9B655-B152-4548-B334-0808622EE681}" dt="2020-09-14T14:50:50.484" v="1215" actId="1076"/>
          <ac:picMkLst>
            <pc:docMk/>
            <pc:sldMk cId="1354332476" sldId="293"/>
            <ac:picMk id="5" creationId="{BE646290-924B-4966-89F3-AEF276F87B8A}"/>
          </ac:picMkLst>
        </pc:picChg>
        <pc:cxnChg chg="add mod">
          <ac:chgData name="Mesut Yakup" userId="2a8d2809-051b-4e88-aaae-3cc88f98af08" providerId="ADAL" clId="{56C9B655-B152-4548-B334-0808622EE681}" dt="2020-09-14T14:52:49.890" v="1243" actId="1582"/>
          <ac:cxnSpMkLst>
            <pc:docMk/>
            <pc:sldMk cId="1354332476" sldId="293"/>
            <ac:cxnSpMk id="9" creationId="{A6D008B0-9690-4A7D-8F07-1FDD0AAF1CAC}"/>
          </ac:cxnSpMkLst>
        </pc:cxnChg>
        <pc:cxnChg chg="add mod">
          <ac:chgData name="Mesut Yakup" userId="2a8d2809-051b-4e88-aaae-3cc88f98af08" providerId="ADAL" clId="{56C9B655-B152-4548-B334-0808622EE681}" dt="2020-09-14T14:52:49.890" v="1243" actId="1582"/>
          <ac:cxnSpMkLst>
            <pc:docMk/>
            <pc:sldMk cId="1354332476" sldId="293"/>
            <ac:cxnSpMk id="11" creationId="{05DC22EE-496C-4E12-A291-DD8B49CD2AF9}"/>
          </ac:cxnSpMkLst>
        </pc:cxnChg>
        <pc:cxnChg chg="add mod">
          <ac:chgData name="Mesut Yakup" userId="2a8d2809-051b-4e88-aaae-3cc88f98af08" providerId="ADAL" clId="{56C9B655-B152-4548-B334-0808622EE681}" dt="2020-09-14T14:54:07.136" v="1247" actId="1076"/>
          <ac:cxnSpMkLst>
            <pc:docMk/>
            <pc:sldMk cId="1354332476" sldId="293"/>
            <ac:cxnSpMk id="13" creationId="{DC1FDE40-D891-4F85-9C03-69753D790D42}"/>
          </ac:cxnSpMkLst>
        </pc:cxnChg>
        <pc:cxnChg chg="add mod">
          <ac:chgData name="Mesut Yakup" userId="2a8d2809-051b-4e88-aaae-3cc88f98af08" providerId="ADAL" clId="{56C9B655-B152-4548-B334-0808622EE681}" dt="2020-09-14T14:54:21.100" v="1249" actId="208"/>
          <ac:cxnSpMkLst>
            <pc:docMk/>
            <pc:sldMk cId="1354332476" sldId="293"/>
            <ac:cxnSpMk id="16" creationId="{B6584442-6478-4A3C-B6E0-C46C45A76EBC}"/>
          </ac:cxnSpMkLst>
        </pc:cxnChg>
      </pc:sldChg>
      <pc:sldChg chg="addSp modSp add">
        <pc:chgData name="Mesut Yakup" userId="2a8d2809-051b-4e88-aaae-3cc88f98af08" providerId="ADAL" clId="{56C9B655-B152-4548-B334-0808622EE681}" dt="2020-09-14T15:24:40.056" v="1260" actId="1076"/>
        <pc:sldMkLst>
          <pc:docMk/>
          <pc:sldMk cId="41738943" sldId="294"/>
        </pc:sldMkLst>
        <pc:spChg chg="add mod">
          <ac:chgData name="Mesut Yakup" userId="2a8d2809-051b-4e88-aaae-3cc88f98af08" providerId="ADAL" clId="{56C9B655-B152-4548-B334-0808622EE681}" dt="2020-09-14T15:23:39.917" v="1251" actId="1076"/>
          <ac:spMkLst>
            <pc:docMk/>
            <pc:sldMk cId="41738943" sldId="294"/>
            <ac:spMk id="3" creationId="{9469781D-391F-4455-AB18-8F0A04417BB1}"/>
          </ac:spMkLst>
        </pc:spChg>
        <pc:spChg chg="add mod">
          <ac:chgData name="Mesut Yakup" userId="2a8d2809-051b-4e88-aaae-3cc88f98af08" providerId="ADAL" clId="{56C9B655-B152-4548-B334-0808622EE681}" dt="2020-09-14T15:24:40.056" v="1260" actId="1076"/>
          <ac:spMkLst>
            <pc:docMk/>
            <pc:sldMk cId="41738943" sldId="294"/>
            <ac:spMk id="5" creationId="{B0F7DCF6-8028-435A-A655-000095E9C0ED}"/>
          </ac:spMkLst>
        </pc:spChg>
        <pc:picChg chg="add mod">
          <ac:chgData name="Mesut Yakup" userId="2a8d2809-051b-4e88-aaae-3cc88f98af08" providerId="ADAL" clId="{56C9B655-B152-4548-B334-0808622EE681}" dt="2020-09-14T15:23:55.606" v="1254" actId="14100"/>
          <ac:picMkLst>
            <pc:docMk/>
            <pc:sldMk cId="41738943" sldId="294"/>
            <ac:picMk id="4" creationId="{7A61D5C7-FF2E-4B15-898E-0741C20C33D6}"/>
          </ac:picMkLst>
        </pc:picChg>
        <pc:picChg chg="add mod">
          <ac:chgData name="Mesut Yakup" userId="2a8d2809-051b-4e88-aaae-3cc88f98af08" providerId="ADAL" clId="{56C9B655-B152-4548-B334-0808622EE681}" dt="2020-09-14T15:24:35.258" v="1259" actId="14100"/>
          <ac:picMkLst>
            <pc:docMk/>
            <pc:sldMk cId="41738943" sldId="294"/>
            <ac:picMk id="6" creationId="{1B927876-3263-481F-844F-0C98A761CF56}"/>
          </ac:picMkLst>
        </pc:picChg>
      </pc:sldChg>
      <pc:sldChg chg="addSp modSp add">
        <pc:chgData name="Mesut Yakup" userId="2a8d2809-051b-4e88-aaae-3cc88f98af08" providerId="ADAL" clId="{56C9B655-B152-4548-B334-0808622EE681}" dt="2020-09-14T15:26:36.392" v="1277" actId="14100"/>
        <pc:sldMkLst>
          <pc:docMk/>
          <pc:sldMk cId="674812188" sldId="295"/>
        </pc:sldMkLst>
        <pc:spChg chg="add mod">
          <ac:chgData name="Mesut Yakup" userId="2a8d2809-051b-4e88-aaae-3cc88f98af08" providerId="ADAL" clId="{56C9B655-B152-4548-B334-0808622EE681}" dt="2020-09-14T15:25:03.238" v="1262" actId="1076"/>
          <ac:spMkLst>
            <pc:docMk/>
            <pc:sldMk cId="674812188" sldId="295"/>
            <ac:spMk id="3" creationId="{B5F88642-2B12-410B-98ED-F978E6C4018F}"/>
          </ac:spMkLst>
        </pc:spChg>
        <pc:picChg chg="add mod">
          <ac:chgData name="Mesut Yakup" userId="2a8d2809-051b-4e88-aaae-3cc88f98af08" providerId="ADAL" clId="{56C9B655-B152-4548-B334-0808622EE681}" dt="2020-09-14T15:25:25.776" v="1266" actId="14100"/>
          <ac:picMkLst>
            <pc:docMk/>
            <pc:sldMk cId="674812188" sldId="295"/>
            <ac:picMk id="4" creationId="{89685E65-66F1-42A5-8B6C-B74BAD7084D1}"/>
          </ac:picMkLst>
        </pc:picChg>
        <pc:picChg chg="add mod">
          <ac:chgData name="Mesut Yakup" userId="2a8d2809-051b-4e88-aaae-3cc88f98af08" providerId="ADAL" clId="{56C9B655-B152-4548-B334-0808622EE681}" dt="2020-09-14T15:25:40.956" v="1270" actId="1076"/>
          <ac:picMkLst>
            <pc:docMk/>
            <pc:sldMk cId="674812188" sldId="295"/>
            <ac:picMk id="5" creationId="{D99CF8B4-26DC-4BA1-A671-F80653ED1F9B}"/>
          </ac:picMkLst>
        </pc:picChg>
        <pc:picChg chg="add mod">
          <ac:chgData name="Mesut Yakup" userId="2a8d2809-051b-4e88-aaae-3cc88f98af08" providerId="ADAL" clId="{56C9B655-B152-4548-B334-0808622EE681}" dt="2020-09-14T15:26:15.629" v="1272" actId="1076"/>
          <ac:picMkLst>
            <pc:docMk/>
            <pc:sldMk cId="674812188" sldId="295"/>
            <ac:picMk id="6" creationId="{A5B8C882-4F2A-4240-9E83-1D574C691C97}"/>
          </ac:picMkLst>
        </pc:picChg>
        <pc:picChg chg="add mod">
          <ac:chgData name="Mesut Yakup" userId="2a8d2809-051b-4e88-aaae-3cc88f98af08" providerId="ADAL" clId="{56C9B655-B152-4548-B334-0808622EE681}" dt="2020-09-14T15:26:36.392" v="1277" actId="14100"/>
          <ac:picMkLst>
            <pc:docMk/>
            <pc:sldMk cId="674812188" sldId="295"/>
            <ac:picMk id="7" creationId="{2FA3FBB4-6A04-4A9A-AEDC-8B36152118F6}"/>
          </ac:picMkLst>
        </pc:picChg>
      </pc:sldChg>
      <pc:sldChg chg="addSp modSp add">
        <pc:chgData name="Mesut Yakup" userId="2a8d2809-051b-4e88-aaae-3cc88f98af08" providerId="ADAL" clId="{56C9B655-B152-4548-B334-0808622EE681}" dt="2020-09-14T15:35:35.510" v="1332" actId="1076"/>
        <pc:sldMkLst>
          <pc:docMk/>
          <pc:sldMk cId="1515596377" sldId="296"/>
        </pc:sldMkLst>
        <pc:spChg chg="add mod">
          <ac:chgData name="Mesut Yakup" userId="2a8d2809-051b-4e88-aaae-3cc88f98af08" providerId="ADAL" clId="{56C9B655-B152-4548-B334-0808622EE681}" dt="2020-09-14T15:35:35.510" v="1332" actId="1076"/>
          <ac:spMkLst>
            <pc:docMk/>
            <pc:sldMk cId="1515596377" sldId="296"/>
            <ac:spMk id="3" creationId="{74CDED00-AA8E-431B-95DC-56B501ED08BB}"/>
          </ac:spMkLst>
        </pc:spChg>
        <pc:spChg chg="add mod">
          <ac:chgData name="Mesut Yakup" userId="2a8d2809-051b-4e88-aaae-3cc88f98af08" providerId="ADAL" clId="{56C9B655-B152-4548-B334-0808622EE681}" dt="2020-09-14T15:35:28.499" v="1331" actId="1076"/>
          <ac:spMkLst>
            <pc:docMk/>
            <pc:sldMk cId="1515596377" sldId="296"/>
            <ac:spMk id="11" creationId="{E10BF8B9-61F8-40F3-B0A8-48FAFBB2E5A3}"/>
          </ac:spMkLst>
        </pc:spChg>
        <pc:spChg chg="add mod">
          <ac:chgData name="Mesut Yakup" userId="2a8d2809-051b-4e88-aaae-3cc88f98af08" providerId="ADAL" clId="{56C9B655-B152-4548-B334-0808622EE681}" dt="2020-09-14T15:35:06.177" v="1327" actId="1076"/>
          <ac:spMkLst>
            <pc:docMk/>
            <pc:sldMk cId="1515596377" sldId="296"/>
            <ac:spMk id="24" creationId="{BE42FF84-7E8A-40E6-9845-8E1FED6A8BFA}"/>
          </ac:spMkLst>
        </pc:spChg>
        <pc:picChg chg="add mod">
          <ac:chgData name="Mesut Yakup" userId="2a8d2809-051b-4e88-aaae-3cc88f98af08" providerId="ADAL" clId="{56C9B655-B152-4548-B334-0808622EE681}" dt="2020-09-14T15:30:51.190" v="1300" actId="1076"/>
          <ac:picMkLst>
            <pc:docMk/>
            <pc:sldMk cId="1515596377" sldId="296"/>
            <ac:picMk id="10" creationId="{03811DEE-1BAE-4E60-8723-4640E9C3C878}"/>
          </ac:picMkLst>
        </pc:picChg>
        <pc:picChg chg="add mod">
          <ac:chgData name="Mesut Yakup" userId="2a8d2809-051b-4e88-aaae-3cc88f98af08" providerId="ADAL" clId="{56C9B655-B152-4548-B334-0808622EE681}" dt="2020-09-14T15:33:57.703" v="1317" actId="14100"/>
          <ac:picMkLst>
            <pc:docMk/>
            <pc:sldMk cId="1515596377" sldId="296"/>
            <ac:picMk id="12" creationId="{CE0C8827-F5C8-4087-8AC9-D8C566F5E264}"/>
          </ac:picMkLst>
        </pc:picChg>
        <pc:picChg chg="add mod">
          <ac:chgData name="Mesut Yakup" userId="2a8d2809-051b-4e88-aaae-3cc88f98af08" providerId="ADAL" clId="{56C9B655-B152-4548-B334-0808622EE681}" dt="2020-09-14T15:35:10.682" v="1328" actId="14100"/>
          <ac:picMkLst>
            <pc:docMk/>
            <pc:sldMk cId="1515596377" sldId="296"/>
            <ac:picMk id="25" creationId="{76212ADE-FC16-4261-9FC0-F46F76864457}"/>
          </ac:picMkLst>
        </pc:picChg>
        <pc:cxnChg chg="add mod">
          <ac:chgData name="Mesut Yakup" userId="2a8d2809-051b-4e88-aaae-3cc88f98af08" providerId="ADAL" clId="{56C9B655-B152-4548-B334-0808622EE681}" dt="2020-09-14T15:35:35.510" v="1332" actId="1076"/>
          <ac:cxnSpMkLst>
            <pc:docMk/>
            <pc:sldMk cId="1515596377" sldId="296"/>
            <ac:cxnSpMk id="5" creationId="{60BA15FD-7196-4E90-A888-5A550A7FD242}"/>
          </ac:cxnSpMkLst>
        </pc:cxnChg>
        <pc:cxnChg chg="add mod">
          <ac:chgData name="Mesut Yakup" userId="2a8d2809-051b-4e88-aaae-3cc88f98af08" providerId="ADAL" clId="{56C9B655-B152-4548-B334-0808622EE681}" dt="2020-09-14T15:35:35.510" v="1332" actId="1076"/>
          <ac:cxnSpMkLst>
            <pc:docMk/>
            <pc:sldMk cId="1515596377" sldId="296"/>
            <ac:cxnSpMk id="8" creationId="{A189F2CF-AF9B-4947-8D47-5B08FAC2F161}"/>
          </ac:cxnSpMkLst>
        </pc:cxnChg>
        <pc:cxnChg chg="add mod">
          <ac:chgData name="Mesut Yakup" userId="2a8d2809-051b-4e88-aaae-3cc88f98af08" providerId="ADAL" clId="{56C9B655-B152-4548-B334-0808622EE681}" dt="2020-09-14T15:35:35.510" v="1332" actId="1076"/>
          <ac:cxnSpMkLst>
            <pc:docMk/>
            <pc:sldMk cId="1515596377" sldId="296"/>
            <ac:cxnSpMk id="9" creationId="{930EC4F0-F49B-45D9-A537-F8E3674118CC}"/>
          </ac:cxnSpMkLst>
        </pc:cxnChg>
        <pc:cxnChg chg="add mod">
          <ac:chgData name="Mesut Yakup" userId="2a8d2809-051b-4e88-aaae-3cc88f98af08" providerId="ADAL" clId="{56C9B655-B152-4548-B334-0808622EE681}" dt="2020-09-14T15:35:28.499" v="1331" actId="1076"/>
          <ac:cxnSpMkLst>
            <pc:docMk/>
            <pc:sldMk cId="1515596377" sldId="296"/>
            <ac:cxnSpMk id="14" creationId="{40DA8AA4-F1A6-4D55-B0AE-B20881A3779F}"/>
          </ac:cxnSpMkLst>
        </pc:cxnChg>
        <pc:cxnChg chg="add mod">
          <ac:chgData name="Mesut Yakup" userId="2a8d2809-051b-4e88-aaae-3cc88f98af08" providerId="ADAL" clId="{56C9B655-B152-4548-B334-0808622EE681}" dt="2020-09-14T15:35:28.499" v="1331" actId="1076"/>
          <ac:cxnSpMkLst>
            <pc:docMk/>
            <pc:sldMk cId="1515596377" sldId="296"/>
            <ac:cxnSpMk id="16" creationId="{421F2756-FB14-4D10-898F-6BBF1149498B}"/>
          </ac:cxnSpMkLst>
        </pc:cxnChg>
        <pc:cxnChg chg="add mod">
          <ac:chgData name="Mesut Yakup" userId="2a8d2809-051b-4e88-aaae-3cc88f98af08" providerId="ADAL" clId="{56C9B655-B152-4548-B334-0808622EE681}" dt="2020-09-14T15:35:28.499" v="1331" actId="1076"/>
          <ac:cxnSpMkLst>
            <pc:docMk/>
            <pc:sldMk cId="1515596377" sldId="296"/>
            <ac:cxnSpMk id="18" creationId="{08324C3D-3C84-48D8-B65D-F31FCB73FA6E}"/>
          </ac:cxnSpMkLst>
        </pc:cxnChg>
        <pc:cxnChg chg="add mod">
          <ac:chgData name="Mesut Yakup" userId="2a8d2809-051b-4e88-aaae-3cc88f98af08" providerId="ADAL" clId="{56C9B655-B152-4548-B334-0808622EE681}" dt="2020-09-14T15:35:28.499" v="1331" actId="1076"/>
          <ac:cxnSpMkLst>
            <pc:docMk/>
            <pc:sldMk cId="1515596377" sldId="296"/>
            <ac:cxnSpMk id="20" creationId="{00010EC9-22CC-4BAF-A456-8CB3BF9E8964}"/>
          </ac:cxnSpMkLst>
        </pc:cxnChg>
        <pc:cxnChg chg="add mod">
          <ac:chgData name="Mesut Yakup" userId="2a8d2809-051b-4e88-aaae-3cc88f98af08" providerId="ADAL" clId="{56C9B655-B152-4548-B334-0808622EE681}" dt="2020-09-14T15:35:28.499" v="1331" actId="1076"/>
          <ac:cxnSpMkLst>
            <pc:docMk/>
            <pc:sldMk cId="1515596377" sldId="296"/>
            <ac:cxnSpMk id="22" creationId="{6D569702-D8ED-4F0A-AF18-085513F65A7D}"/>
          </ac:cxnSpMkLst>
        </pc:cxnChg>
      </pc:sldChg>
      <pc:sldChg chg="addSp modSp add">
        <pc:chgData name="Mesut Yakup" userId="2a8d2809-051b-4e88-aaae-3cc88f98af08" providerId="ADAL" clId="{56C9B655-B152-4548-B334-0808622EE681}" dt="2020-09-14T15:38:05.837" v="1349" actId="1076"/>
        <pc:sldMkLst>
          <pc:docMk/>
          <pc:sldMk cId="4127688898" sldId="297"/>
        </pc:sldMkLst>
        <pc:spChg chg="add mod">
          <ac:chgData name="Mesut Yakup" userId="2a8d2809-051b-4e88-aaae-3cc88f98af08" providerId="ADAL" clId="{56C9B655-B152-4548-B334-0808622EE681}" dt="2020-09-14T15:36:46.287" v="1341" actId="20577"/>
          <ac:spMkLst>
            <pc:docMk/>
            <pc:sldMk cId="4127688898" sldId="297"/>
            <ac:spMk id="3" creationId="{25E0773F-86C1-4D88-B324-957232B26E27}"/>
          </ac:spMkLst>
        </pc:spChg>
        <pc:spChg chg="add mod">
          <ac:chgData name="Mesut Yakup" userId="2a8d2809-051b-4e88-aaae-3cc88f98af08" providerId="ADAL" clId="{56C9B655-B152-4548-B334-0808622EE681}" dt="2020-09-14T15:37:44.179" v="1347" actId="1076"/>
          <ac:spMkLst>
            <pc:docMk/>
            <pc:sldMk cId="4127688898" sldId="297"/>
            <ac:spMk id="5" creationId="{9EA081A0-EC40-4BCA-BBC5-F272DB6A2ED0}"/>
          </ac:spMkLst>
        </pc:spChg>
        <pc:spChg chg="add mod">
          <ac:chgData name="Mesut Yakup" userId="2a8d2809-051b-4e88-aaae-3cc88f98af08" providerId="ADAL" clId="{56C9B655-B152-4548-B334-0808622EE681}" dt="2020-09-14T15:38:05.837" v="1349" actId="1076"/>
          <ac:spMkLst>
            <pc:docMk/>
            <pc:sldMk cId="4127688898" sldId="297"/>
            <ac:spMk id="6" creationId="{D5491F1B-D2CC-4273-9EB6-526C5159F180}"/>
          </ac:spMkLst>
        </pc:spChg>
        <pc:picChg chg="add mod">
          <ac:chgData name="Mesut Yakup" userId="2a8d2809-051b-4e88-aaae-3cc88f98af08" providerId="ADAL" clId="{56C9B655-B152-4548-B334-0808622EE681}" dt="2020-09-14T15:37:08.569" v="1345" actId="1076"/>
          <ac:picMkLst>
            <pc:docMk/>
            <pc:sldMk cId="4127688898" sldId="297"/>
            <ac:picMk id="4" creationId="{D635AA3B-D46C-4F01-8950-CB9B0F621A26}"/>
          </ac:picMkLst>
        </pc:picChg>
      </pc:sldChg>
      <pc:sldChg chg="addSp modSp add">
        <pc:chgData name="Mesut Yakup" userId="2a8d2809-051b-4e88-aaae-3cc88f98af08" providerId="ADAL" clId="{56C9B655-B152-4548-B334-0808622EE681}" dt="2020-09-14T15:44:11.596" v="1372" actId="1076"/>
        <pc:sldMkLst>
          <pc:docMk/>
          <pc:sldMk cId="997122806" sldId="298"/>
        </pc:sldMkLst>
        <pc:spChg chg="add mod">
          <ac:chgData name="Mesut Yakup" userId="2a8d2809-051b-4e88-aaae-3cc88f98af08" providerId="ADAL" clId="{56C9B655-B152-4548-B334-0808622EE681}" dt="2020-09-14T15:40:04.058" v="1353" actId="20577"/>
          <ac:spMkLst>
            <pc:docMk/>
            <pc:sldMk cId="997122806" sldId="298"/>
            <ac:spMk id="3" creationId="{1D1E7FAB-FB1A-4986-8722-96E0D29A8C6F}"/>
          </ac:spMkLst>
        </pc:spChg>
        <pc:spChg chg="add mod">
          <ac:chgData name="Mesut Yakup" userId="2a8d2809-051b-4e88-aaae-3cc88f98af08" providerId="ADAL" clId="{56C9B655-B152-4548-B334-0808622EE681}" dt="2020-09-14T15:43:16.415" v="1364" actId="1076"/>
          <ac:spMkLst>
            <pc:docMk/>
            <pc:sldMk cId="997122806" sldId="298"/>
            <ac:spMk id="5" creationId="{9779573F-D321-437F-BFFD-E9FA3A36D227}"/>
          </ac:spMkLst>
        </pc:spChg>
        <pc:spChg chg="add mod">
          <ac:chgData name="Mesut Yakup" userId="2a8d2809-051b-4e88-aaae-3cc88f98af08" providerId="ADAL" clId="{56C9B655-B152-4548-B334-0808622EE681}" dt="2020-09-14T15:43:07.746" v="1362" actId="1076"/>
          <ac:spMkLst>
            <pc:docMk/>
            <pc:sldMk cId="997122806" sldId="298"/>
            <ac:spMk id="7" creationId="{2470EDA6-2248-4320-84B2-04E0B91CBEA0}"/>
          </ac:spMkLst>
        </pc:spChg>
        <pc:spChg chg="add mod">
          <ac:chgData name="Mesut Yakup" userId="2a8d2809-051b-4e88-aaae-3cc88f98af08" providerId="ADAL" clId="{56C9B655-B152-4548-B334-0808622EE681}" dt="2020-09-14T15:44:11.596" v="1372" actId="1076"/>
          <ac:spMkLst>
            <pc:docMk/>
            <pc:sldMk cId="997122806" sldId="298"/>
            <ac:spMk id="8" creationId="{0AF296A6-9068-4BAB-8BD8-436C66A3DCC5}"/>
          </ac:spMkLst>
        </pc:spChg>
        <pc:picChg chg="add mod">
          <ac:chgData name="Mesut Yakup" userId="2a8d2809-051b-4e88-aaae-3cc88f98af08" providerId="ADAL" clId="{56C9B655-B152-4548-B334-0808622EE681}" dt="2020-09-14T15:41:55.804" v="1355" actId="1076"/>
          <ac:picMkLst>
            <pc:docMk/>
            <pc:sldMk cId="997122806" sldId="298"/>
            <ac:picMk id="4" creationId="{6ADA621E-69DE-4131-973D-B1B26240EC58}"/>
          </ac:picMkLst>
        </pc:picChg>
        <pc:picChg chg="add mod">
          <ac:chgData name="Mesut Yakup" userId="2a8d2809-051b-4e88-aaae-3cc88f98af08" providerId="ADAL" clId="{56C9B655-B152-4548-B334-0808622EE681}" dt="2020-09-14T15:42:51.002" v="1360" actId="1076"/>
          <ac:picMkLst>
            <pc:docMk/>
            <pc:sldMk cId="997122806" sldId="298"/>
            <ac:picMk id="6" creationId="{8DE14856-B32C-4351-9613-18B797811132}"/>
          </ac:picMkLst>
        </pc:picChg>
      </pc:sldChg>
      <pc:sldChg chg="addSp modSp add">
        <pc:chgData name="Mesut Yakup" userId="2a8d2809-051b-4e88-aaae-3cc88f98af08" providerId="ADAL" clId="{56C9B655-B152-4548-B334-0808622EE681}" dt="2020-09-14T15:49:11.409" v="1386" actId="1076"/>
        <pc:sldMkLst>
          <pc:docMk/>
          <pc:sldMk cId="4236619212" sldId="299"/>
        </pc:sldMkLst>
        <pc:spChg chg="add mod">
          <ac:chgData name="Mesut Yakup" userId="2a8d2809-051b-4e88-aaae-3cc88f98af08" providerId="ADAL" clId="{56C9B655-B152-4548-B334-0808622EE681}" dt="2020-09-14T15:47:32.884" v="1374" actId="1076"/>
          <ac:spMkLst>
            <pc:docMk/>
            <pc:sldMk cId="4236619212" sldId="299"/>
            <ac:spMk id="3" creationId="{A6885AAA-8813-4E35-AD4A-875C990D2995}"/>
          </ac:spMkLst>
        </pc:spChg>
        <pc:spChg chg="add mod">
          <ac:chgData name="Mesut Yakup" userId="2a8d2809-051b-4e88-aaae-3cc88f98af08" providerId="ADAL" clId="{56C9B655-B152-4548-B334-0808622EE681}" dt="2020-09-14T15:47:53.465" v="1376" actId="1076"/>
          <ac:spMkLst>
            <pc:docMk/>
            <pc:sldMk cId="4236619212" sldId="299"/>
            <ac:spMk id="4" creationId="{E815AD6F-A13A-4744-BD0C-3EB860956FAE}"/>
          </ac:spMkLst>
        </pc:spChg>
        <pc:spChg chg="add mod">
          <ac:chgData name="Mesut Yakup" userId="2a8d2809-051b-4e88-aaae-3cc88f98af08" providerId="ADAL" clId="{56C9B655-B152-4548-B334-0808622EE681}" dt="2020-09-14T15:48:22.182" v="1381" actId="1076"/>
          <ac:spMkLst>
            <pc:docMk/>
            <pc:sldMk cId="4236619212" sldId="299"/>
            <ac:spMk id="6" creationId="{C7DB9374-ED0B-4C09-BDAA-BF808C077045}"/>
          </ac:spMkLst>
        </pc:spChg>
        <pc:spChg chg="add mod">
          <ac:chgData name="Mesut Yakup" userId="2a8d2809-051b-4e88-aaae-3cc88f98af08" providerId="ADAL" clId="{56C9B655-B152-4548-B334-0808622EE681}" dt="2020-09-14T15:49:11.409" v="1386" actId="1076"/>
          <ac:spMkLst>
            <pc:docMk/>
            <pc:sldMk cId="4236619212" sldId="299"/>
            <ac:spMk id="8" creationId="{A4575CE2-EED5-498A-9C8E-82BDEB033364}"/>
          </ac:spMkLst>
        </pc:spChg>
        <pc:picChg chg="add mod">
          <ac:chgData name="Mesut Yakup" userId="2a8d2809-051b-4e88-aaae-3cc88f98af08" providerId="ADAL" clId="{56C9B655-B152-4548-B334-0808622EE681}" dt="2020-09-14T15:48:06.183" v="1379" actId="14100"/>
          <ac:picMkLst>
            <pc:docMk/>
            <pc:sldMk cId="4236619212" sldId="299"/>
            <ac:picMk id="5" creationId="{C8C2AB0B-E71A-449C-B575-1CF3CC150DAD}"/>
          </ac:picMkLst>
        </pc:picChg>
        <pc:picChg chg="add mod">
          <ac:chgData name="Mesut Yakup" userId="2a8d2809-051b-4e88-aaae-3cc88f98af08" providerId="ADAL" clId="{56C9B655-B152-4548-B334-0808622EE681}" dt="2020-09-14T15:48:52.862" v="1384" actId="14100"/>
          <ac:picMkLst>
            <pc:docMk/>
            <pc:sldMk cId="4236619212" sldId="299"/>
            <ac:picMk id="7" creationId="{C7D0A318-20E9-4C1B-ACC8-69BCD79CA1EC}"/>
          </ac:picMkLst>
        </pc:picChg>
      </pc:sldChg>
      <pc:sldChg chg="addSp modSp add">
        <pc:chgData name="Mesut Yakup" userId="2a8d2809-051b-4e88-aaae-3cc88f98af08" providerId="ADAL" clId="{56C9B655-B152-4548-B334-0808622EE681}" dt="2020-09-14T15:51:16.833" v="1409" actId="1076"/>
        <pc:sldMkLst>
          <pc:docMk/>
          <pc:sldMk cId="1752882644" sldId="300"/>
        </pc:sldMkLst>
        <pc:spChg chg="add mod">
          <ac:chgData name="Mesut Yakup" userId="2a8d2809-051b-4e88-aaae-3cc88f98af08" providerId="ADAL" clId="{56C9B655-B152-4548-B334-0808622EE681}" dt="2020-09-14T15:50:45.636" v="1404" actId="123"/>
          <ac:spMkLst>
            <pc:docMk/>
            <pc:sldMk cId="1752882644" sldId="300"/>
            <ac:spMk id="3" creationId="{A845C740-3D8A-4771-B72E-5992CCE598CC}"/>
          </ac:spMkLst>
        </pc:spChg>
        <pc:spChg chg="add mod">
          <ac:chgData name="Mesut Yakup" userId="2a8d2809-051b-4e88-aaae-3cc88f98af08" providerId="ADAL" clId="{56C9B655-B152-4548-B334-0808622EE681}" dt="2020-09-14T15:51:16.833" v="1409" actId="1076"/>
          <ac:spMkLst>
            <pc:docMk/>
            <pc:sldMk cId="1752882644" sldId="300"/>
            <ac:spMk id="5" creationId="{928A12E2-E7B8-4402-8023-C0422361924C}"/>
          </ac:spMkLst>
        </pc:spChg>
        <pc:picChg chg="add mod">
          <ac:chgData name="Mesut Yakup" userId="2a8d2809-051b-4e88-aaae-3cc88f98af08" providerId="ADAL" clId="{56C9B655-B152-4548-B334-0808622EE681}" dt="2020-09-14T15:51:00.415" v="1407" actId="14100"/>
          <ac:picMkLst>
            <pc:docMk/>
            <pc:sldMk cId="1752882644" sldId="300"/>
            <ac:picMk id="4" creationId="{60000507-5881-4540-8A67-68153A1D4267}"/>
          </ac:picMkLst>
        </pc:picChg>
      </pc:sldChg>
      <pc:sldChg chg="addSp modSp add">
        <pc:chgData name="Mesut Yakup" userId="2a8d2809-051b-4e88-aaae-3cc88f98af08" providerId="ADAL" clId="{56C9B655-B152-4548-B334-0808622EE681}" dt="2020-09-14T15:54:58.256" v="1448" actId="14100"/>
        <pc:sldMkLst>
          <pc:docMk/>
          <pc:sldMk cId="1424099294" sldId="301"/>
        </pc:sldMkLst>
        <pc:spChg chg="add mod">
          <ac:chgData name="Mesut Yakup" userId="2a8d2809-051b-4e88-aaae-3cc88f98af08" providerId="ADAL" clId="{56C9B655-B152-4548-B334-0808622EE681}" dt="2020-09-14T15:52:07.408" v="1419" actId="1076"/>
          <ac:spMkLst>
            <pc:docMk/>
            <pc:sldMk cId="1424099294" sldId="301"/>
            <ac:spMk id="3" creationId="{2AF51EEC-E569-4ECF-8CCE-5998D9699272}"/>
          </ac:spMkLst>
        </pc:spChg>
        <pc:spChg chg="add mod">
          <ac:chgData name="Mesut Yakup" userId="2a8d2809-051b-4e88-aaae-3cc88f98af08" providerId="ADAL" clId="{56C9B655-B152-4548-B334-0808622EE681}" dt="2020-09-14T15:54:25.723" v="1445" actId="123"/>
          <ac:spMkLst>
            <pc:docMk/>
            <pc:sldMk cId="1424099294" sldId="301"/>
            <ac:spMk id="4" creationId="{B1600D37-953A-4F83-88F4-B065D0579F55}"/>
          </ac:spMkLst>
        </pc:spChg>
        <pc:spChg chg="add mod">
          <ac:chgData name="Mesut Yakup" userId="2a8d2809-051b-4e88-aaae-3cc88f98af08" providerId="ADAL" clId="{56C9B655-B152-4548-B334-0808622EE681}" dt="2020-09-14T15:53:43.007" v="1432" actId="1076"/>
          <ac:spMkLst>
            <pc:docMk/>
            <pc:sldMk cId="1424099294" sldId="301"/>
            <ac:spMk id="5" creationId="{12C58A01-4570-463C-93DD-A310454E6F11}"/>
          </ac:spMkLst>
        </pc:spChg>
        <pc:spChg chg="add mod">
          <ac:chgData name="Mesut Yakup" userId="2a8d2809-051b-4e88-aaae-3cc88f98af08" providerId="ADAL" clId="{56C9B655-B152-4548-B334-0808622EE681}" dt="2020-09-14T15:54:22.951" v="1444" actId="123"/>
          <ac:spMkLst>
            <pc:docMk/>
            <pc:sldMk cId="1424099294" sldId="301"/>
            <ac:spMk id="6" creationId="{F1A4D239-300A-41A7-B6AB-B29CDAC9A915}"/>
          </ac:spMkLst>
        </pc:spChg>
        <pc:spChg chg="add mod">
          <ac:chgData name="Mesut Yakup" userId="2a8d2809-051b-4e88-aaae-3cc88f98af08" providerId="ADAL" clId="{56C9B655-B152-4548-B334-0808622EE681}" dt="2020-09-14T15:54:58.256" v="1448" actId="14100"/>
          <ac:spMkLst>
            <pc:docMk/>
            <pc:sldMk cId="1424099294" sldId="301"/>
            <ac:spMk id="7" creationId="{51E9E1E1-D1D1-4B92-AABF-9C647FD6EBEE}"/>
          </ac:spMkLst>
        </pc:spChg>
      </pc:sldChg>
      <pc:sldChg chg="addSp delSp modSp add">
        <pc:chgData name="Mesut Yakup" userId="2a8d2809-051b-4e88-aaae-3cc88f98af08" providerId="ADAL" clId="{56C9B655-B152-4548-B334-0808622EE681}" dt="2020-09-14T16:01:23.096" v="1488" actId="1076"/>
        <pc:sldMkLst>
          <pc:docMk/>
          <pc:sldMk cId="2335335977" sldId="302"/>
        </pc:sldMkLst>
        <pc:spChg chg="add mod">
          <ac:chgData name="Mesut Yakup" userId="2a8d2809-051b-4e88-aaae-3cc88f98af08" providerId="ADAL" clId="{56C9B655-B152-4548-B334-0808622EE681}" dt="2020-09-14T15:55:42.582" v="1457" actId="20577"/>
          <ac:spMkLst>
            <pc:docMk/>
            <pc:sldMk cId="2335335977" sldId="302"/>
            <ac:spMk id="3" creationId="{E4BB06DF-6800-494A-8874-527348A7423C}"/>
          </ac:spMkLst>
        </pc:spChg>
        <pc:spChg chg="add mod">
          <ac:chgData name="Mesut Yakup" userId="2a8d2809-051b-4e88-aaae-3cc88f98af08" providerId="ADAL" clId="{56C9B655-B152-4548-B334-0808622EE681}" dt="2020-09-14T15:56:18.649" v="1462" actId="1076"/>
          <ac:spMkLst>
            <pc:docMk/>
            <pc:sldMk cId="2335335977" sldId="302"/>
            <ac:spMk id="5" creationId="{89EC4AF7-1489-48E4-B45D-567546178B7D}"/>
          </ac:spMkLst>
        </pc:spChg>
        <pc:spChg chg="add mod">
          <ac:chgData name="Mesut Yakup" userId="2a8d2809-051b-4e88-aaae-3cc88f98af08" providerId="ADAL" clId="{56C9B655-B152-4548-B334-0808622EE681}" dt="2020-09-14T15:56:53.469" v="1467" actId="1076"/>
          <ac:spMkLst>
            <pc:docMk/>
            <pc:sldMk cId="2335335977" sldId="302"/>
            <ac:spMk id="7" creationId="{49FFD656-8F31-4069-96D6-CF1691F8F734}"/>
          </ac:spMkLst>
        </pc:spChg>
        <pc:spChg chg="add del mod">
          <ac:chgData name="Mesut Yakup" userId="2a8d2809-051b-4e88-aaae-3cc88f98af08" providerId="ADAL" clId="{56C9B655-B152-4548-B334-0808622EE681}" dt="2020-09-14T15:59:52.791" v="1483"/>
          <ac:spMkLst>
            <pc:docMk/>
            <pc:sldMk cId="2335335977" sldId="302"/>
            <ac:spMk id="10" creationId="{54B6B039-DB84-4603-9283-4838EC5145AB}"/>
          </ac:spMkLst>
        </pc:spChg>
        <pc:spChg chg="add mod">
          <ac:chgData name="Mesut Yakup" userId="2a8d2809-051b-4e88-aaae-3cc88f98af08" providerId="ADAL" clId="{56C9B655-B152-4548-B334-0808622EE681}" dt="2020-09-14T16:01:23.096" v="1488" actId="1076"/>
          <ac:spMkLst>
            <pc:docMk/>
            <pc:sldMk cId="2335335977" sldId="302"/>
            <ac:spMk id="11" creationId="{0A7E6044-23F4-4BF8-919C-B8C5BA361FA9}"/>
          </ac:spMkLst>
        </pc:spChg>
        <pc:picChg chg="add mod">
          <ac:chgData name="Mesut Yakup" userId="2a8d2809-051b-4e88-aaae-3cc88f98af08" providerId="ADAL" clId="{56C9B655-B152-4548-B334-0808622EE681}" dt="2020-09-14T15:56:59.425" v="1468" actId="14100"/>
          <ac:picMkLst>
            <pc:docMk/>
            <pc:sldMk cId="2335335977" sldId="302"/>
            <ac:picMk id="4" creationId="{2B06249A-D09F-43A2-BBC1-A92C6A73FF87}"/>
          </ac:picMkLst>
        </pc:picChg>
        <pc:picChg chg="add mod">
          <ac:chgData name="Mesut Yakup" userId="2a8d2809-051b-4e88-aaae-3cc88f98af08" providerId="ADAL" clId="{56C9B655-B152-4548-B334-0808622EE681}" dt="2020-09-14T15:56:32.801" v="1464" actId="1076"/>
          <ac:picMkLst>
            <pc:docMk/>
            <pc:sldMk cId="2335335977" sldId="302"/>
            <ac:picMk id="6" creationId="{DDBFAAA1-DB83-4FB0-927B-AC7AB0E8FB4B}"/>
          </ac:picMkLst>
        </pc:picChg>
        <pc:picChg chg="add mod">
          <ac:chgData name="Mesut Yakup" userId="2a8d2809-051b-4e88-aaae-3cc88f98af08" providerId="ADAL" clId="{56C9B655-B152-4548-B334-0808622EE681}" dt="2020-09-14T15:58:37.230" v="1474" actId="1076"/>
          <ac:picMkLst>
            <pc:docMk/>
            <pc:sldMk cId="2335335977" sldId="302"/>
            <ac:picMk id="8" creationId="{2B9AAC4C-F904-4A0C-BD8B-E44D89AADFBF}"/>
          </ac:picMkLst>
        </pc:picChg>
        <pc:picChg chg="add mod">
          <ac:chgData name="Mesut Yakup" userId="2a8d2809-051b-4e88-aaae-3cc88f98af08" providerId="ADAL" clId="{56C9B655-B152-4548-B334-0808622EE681}" dt="2020-09-14T15:58:40.463" v="1475" actId="1076"/>
          <ac:picMkLst>
            <pc:docMk/>
            <pc:sldMk cId="2335335977" sldId="302"/>
            <ac:picMk id="9" creationId="{21D58E17-D303-447D-B2CC-17CC9BB29921}"/>
          </ac:picMkLst>
        </pc:picChg>
      </pc:sldChg>
      <pc:sldChg chg="addSp delSp modSp add">
        <pc:chgData name="Mesut Yakup" userId="2a8d2809-051b-4e88-aaae-3cc88f98af08" providerId="ADAL" clId="{56C9B655-B152-4548-B334-0808622EE681}" dt="2020-09-14T16:05:17.426" v="1518" actId="1076"/>
        <pc:sldMkLst>
          <pc:docMk/>
          <pc:sldMk cId="3920285908" sldId="303"/>
        </pc:sldMkLst>
        <pc:spChg chg="add del mod">
          <ac:chgData name="Mesut Yakup" userId="2a8d2809-051b-4e88-aaae-3cc88f98af08" providerId="ADAL" clId="{56C9B655-B152-4548-B334-0808622EE681}" dt="2020-09-14T16:01:12.369" v="1486"/>
          <ac:spMkLst>
            <pc:docMk/>
            <pc:sldMk cId="3920285908" sldId="303"/>
            <ac:spMk id="4" creationId="{F1C89802-DF57-4416-BC71-706F505D9844}"/>
          </ac:spMkLst>
        </pc:spChg>
        <pc:spChg chg="add mod">
          <ac:chgData name="Mesut Yakup" userId="2a8d2809-051b-4e88-aaae-3cc88f98af08" providerId="ADAL" clId="{56C9B655-B152-4548-B334-0808622EE681}" dt="2020-09-14T16:04:38.883" v="1507" actId="1076"/>
          <ac:spMkLst>
            <pc:docMk/>
            <pc:sldMk cId="3920285908" sldId="303"/>
            <ac:spMk id="5" creationId="{14DFE527-9465-440B-BED7-AC6E6A123268}"/>
          </ac:spMkLst>
        </pc:spChg>
        <pc:spChg chg="add mod">
          <ac:chgData name="Mesut Yakup" userId="2a8d2809-051b-4e88-aaae-3cc88f98af08" providerId="ADAL" clId="{56C9B655-B152-4548-B334-0808622EE681}" dt="2020-09-14T16:04:36.003" v="1506" actId="1076"/>
          <ac:spMkLst>
            <pc:docMk/>
            <pc:sldMk cId="3920285908" sldId="303"/>
            <ac:spMk id="7" creationId="{0B260163-9905-47E7-85AA-0101C984F049}"/>
          </ac:spMkLst>
        </pc:spChg>
        <pc:spChg chg="add mod">
          <ac:chgData name="Mesut Yakup" userId="2a8d2809-051b-4e88-aaae-3cc88f98af08" providerId="ADAL" clId="{56C9B655-B152-4548-B334-0808622EE681}" dt="2020-09-14T16:05:17.426" v="1518" actId="1076"/>
          <ac:spMkLst>
            <pc:docMk/>
            <pc:sldMk cId="3920285908" sldId="303"/>
            <ac:spMk id="8" creationId="{0B688882-0EA7-481A-99A3-4927296D3FF8}"/>
          </ac:spMkLst>
        </pc:spChg>
        <pc:picChg chg="add mod">
          <ac:chgData name="Mesut Yakup" userId="2a8d2809-051b-4e88-aaae-3cc88f98af08" providerId="ADAL" clId="{56C9B655-B152-4548-B334-0808622EE681}" dt="2020-09-14T16:04:28.463" v="1504" actId="14100"/>
          <ac:picMkLst>
            <pc:docMk/>
            <pc:sldMk cId="3920285908" sldId="303"/>
            <ac:picMk id="3" creationId="{63338EE9-FB41-4161-9C2A-A8188560933F}"/>
          </ac:picMkLst>
        </pc:picChg>
        <pc:picChg chg="add mod">
          <ac:chgData name="Mesut Yakup" userId="2a8d2809-051b-4e88-aaae-3cc88f98af08" providerId="ADAL" clId="{56C9B655-B152-4548-B334-0808622EE681}" dt="2020-09-14T16:04:32.634" v="1505" actId="14100"/>
          <ac:picMkLst>
            <pc:docMk/>
            <pc:sldMk cId="3920285908" sldId="303"/>
            <ac:picMk id="6" creationId="{851A5E98-C90A-4494-827B-791DC02FFD75}"/>
          </ac:picMkLst>
        </pc:picChg>
      </pc:sldChg>
      <pc:sldChg chg="addSp modSp add">
        <pc:chgData name="Mesut Yakup" userId="2a8d2809-051b-4e88-aaae-3cc88f98af08" providerId="ADAL" clId="{56C9B655-B152-4548-B334-0808622EE681}" dt="2020-09-14T16:16:50.905" v="1538" actId="1076"/>
        <pc:sldMkLst>
          <pc:docMk/>
          <pc:sldMk cId="2896643951" sldId="304"/>
        </pc:sldMkLst>
        <pc:spChg chg="add mod">
          <ac:chgData name="Mesut Yakup" userId="2a8d2809-051b-4e88-aaae-3cc88f98af08" providerId="ADAL" clId="{56C9B655-B152-4548-B334-0808622EE681}" dt="2020-09-14T16:15:28.578" v="1531" actId="20577"/>
          <ac:spMkLst>
            <pc:docMk/>
            <pc:sldMk cId="2896643951" sldId="304"/>
            <ac:spMk id="3" creationId="{FA5ADFDD-03EC-44EF-AD5F-E57318247E47}"/>
          </ac:spMkLst>
        </pc:spChg>
        <pc:spChg chg="add mod">
          <ac:chgData name="Mesut Yakup" userId="2a8d2809-051b-4e88-aaae-3cc88f98af08" providerId="ADAL" clId="{56C9B655-B152-4548-B334-0808622EE681}" dt="2020-09-14T16:15:56.057" v="1533" actId="1076"/>
          <ac:spMkLst>
            <pc:docMk/>
            <pc:sldMk cId="2896643951" sldId="304"/>
            <ac:spMk id="4" creationId="{E0458D64-212F-4C44-893F-4F9E2549F366}"/>
          </ac:spMkLst>
        </pc:spChg>
        <pc:spChg chg="add mod">
          <ac:chgData name="Mesut Yakup" userId="2a8d2809-051b-4e88-aaae-3cc88f98af08" providerId="ADAL" clId="{56C9B655-B152-4548-B334-0808622EE681}" dt="2020-09-14T16:16:50.905" v="1538" actId="1076"/>
          <ac:spMkLst>
            <pc:docMk/>
            <pc:sldMk cId="2896643951" sldId="304"/>
            <ac:spMk id="6" creationId="{7E0A48D0-A086-470C-8919-A3EBD3744990}"/>
          </ac:spMkLst>
        </pc:spChg>
        <pc:picChg chg="add mod">
          <ac:chgData name="Mesut Yakup" userId="2a8d2809-051b-4e88-aaae-3cc88f98af08" providerId="ADAL" clId="{56C9B655-B152-4548-B334-0808622EE681}" dt="2020-09-14T16:16:13.440" v="1536" actId="14100"/>
          <ac:picMkLst>
            <pc:docMk/>
            <pc:sldMk cId="2896643951" sldId="304"/>
            <ac:picMk id="5" creationId="{2CD707B8-5BCD-4CA3-B320-2ED556696FA3}"/>
          </ac:picMkLst>
        </pc:picChg>
      </pc:sldChg>
      <pc:sldChg chg="addSp modSp add">
        <pc:chgData name="Mesut Yakup" userId="2a8d2809-051b-4e88-aaae-3cc88f98af08" providerId="ADAL" clId="{56C9B655-B152-4548-B334-0808622EE681}" dt="2020-09-14T16:20:30.344" v="1573" actId="1076"/>
        <pc:sldMkLst>
          <pc:docMk/>
          <pc:sldMk cId="1660250054" sldId="305"/>
        </pc:sldMkLst>
        <pc:spChg chg="add mod">
          <ac:chgData name="Mesut Yakup" userId="2a8d2809-051b-4e88-aaae-3cc88f98af08" providerId="ADAL" clId="{56C9B655-B152-4548-B334-0808622EE681}" dt="2020-09-14T16:17:47.964" v="1552" actId="20577"/>
          <ac:spMkLst>
            <pc:docMk/>
            <pc:sldMk cId="1660250054" sldId="305"/>
            <ac:spMk id="3" creationId="{B92ECF51-E6E4-4C1D-BEA0-DAFEA34FA7E5}"/>
          </ac:spMkLst>
        </pc:spChg>
        <pc:spChg chg="add mod">
          <ac:chgData name="Mesut Yakup" userId="2a8d2809-051b-4e88-aaae-3cc88f98af08" providerId="ADAL" clId="{56C9B655-B152-4548-B334-0808622EE681}" dt="2020-09-14T16:19:59.742" v="1568" actId="1076"/>
          <ac:spMkLst>
            <pc:docMk/>
            <pc:sldMk cId="1660250054" sldId="305"/>
            <ac:spMk id="6" creationId="{8D57A05F-2AC1-4EC7-8B81-BA28A2D43456}"/>
          </ac:spMkLst>
        </pc:spChg>
        <pc:spChg chg="add mod">
          <ac:chgData name="Mesut Yakup" userId="2a8d2809-051b-4e88-aaae-3cc88f98af08" providerId="ADAL" clId="{56C9B655-B152-4548-B334-0808622EE681}" dt="2020-09-14T16:20:30.344" v="1573" actId="1076"/>
          <ac:spMkLst>
            <pc:docMk/>
            <pc:sldMk cId="1660250054" sldId="305"/>
            <ac:spMk id="8" creationId="{7E3E9EF1-0E40-414B-978F-F10D120FA7DF}"/>
          </ac:spMkLst>
        </pc:spChg>
        <pc:picChg chg="add mod">
          <ac:chgData name="Mesut Yakup" userId="2a8d2809-051b-4e88-aaae-3cc88f98af08" providerId="ADAL" clId="{56C9B655-B152-4548-B334-0808622EE681}" dt="2020-09-14T16:20:02.524" v="1569" actId="1076"/>
          <ac:picMkLst>
            <pc:docMk/>
            <pc:sldMk cId="1660250054" sldId="305"/>
            <ac:picMk id="4" creationId="{937E7E99-7423-4CE5-999E-AA6F77E46D1C}"/>
          </ac:picMkLst>
        </pc:picChg>
        <pc:picChg chg="add mod">
          <ac:chgData name="Mesut Yakup" userId="2a8d2809-051b-4e88-aaae-3cc88f98af08" providerId="ADAL" clId="{56C9B655-B152-4548-B334-0808622EE681}" dt="2020-09-14T16:20:08.295" v="1570" actId="1076"/>
          <ac:picMkLst>
            <pc:docMk/>
            <pc:sldMk cId="1660250054" sldId="305"/>
            <ac:picMk id="5" creationId="{50521745-6A99-495A-9F45-D93B38A42ED6}"/>
          </ac:picMkLst>
        </pc:picChg>
        <pc:picChg chg="add mod">
          <ac:chgData name="Mesut Yakup" userId="2a8d2809-051b-4e88-aaae-3cc88f98af08" providerId="ADAL" clId="{56C9B655-B152-4548-B334-0808622EE681}" dt="2020-09-14T16:20:13.323" v="1571" actId="1076"/>
          <ac:picMkLst>
            <pc:docMk/>
            <pc:sldMk cId="1660250054" sldId="305"/>
            <ac:picMk id="7" creationId="{F9121A80-AB84-4B7A-9493-908B21420D98}"/>
          </ac:picMkLst>
        </pc:picChg>
      </pc:sldChg>
      <pc:sldChg chg="addSp modSp add">
        <pc:chgData name="Mesut Yakup" userId="2a8d2809-051b-4e88-aaae-3cc88f98af08" providerId="ADAL" clId="{56C9B655-B152-4548-B334-0808622EE681}" dt="2020-09-14T16:34:54.710" v="1604" actId="1076"/>
        <pc:sldMkLst>
          <pc:docMk/>
          <pc:sldMk cId="4186212032" sldId="306"/>
        </pc:sldMkLst>
        <pc:spChg chg="add mod">
          <ac:chgData name="Mesut Yakup" userId="2a8d2809-051b-4e88-aaae-3cc88f98af08" providerId="ADAL" clId="{56C9B655-B152-4548-B334-0808622EE681}" dt="2020-09-14T16:22:09.123" v="1579" actId="20577"/>
          <ac:spMkLst>
            <pc:docMk/>
            <pc:sldMk cId="4186212032" sldId="306"/>
            <ac:spMk id="3" creationId="{11E6997F-E03D-4193-B2DB-0F9D701980AC}"/>
          </ac:spMkLst>
        </pc:spChg>
        <pc:spChg chg="add mod">
          <ac:chgData name="Mesut Yakup" userId="2a8d2809-051b-4e88-aaae-3cc88f98af08" providerId="ADAL" clId="{56C9B655-B152-4548-B334-0808622EE681}" dt="2020-09-14T16:23:18.692" v="1584" actId="1076"/>
          <ac:spMkLst>
            <pc:docMk/>
            <pc:sldMk cId="4186212032" sldId="306"/>
            <ac:spMk id="5" creationId="{EA7AA609-C8BB-4984-A52F-AD2FA0AD666E}"/>
          </ac:spMkLst>
        </pc:spChg>
        <pc:spChg chg="add mod">
          <ac:chgData name="Mesut Yakup" userId="2a8d2809-051b-4e88-aaae-3cc88f98af08" providerId="ADAL" clId="{56C9B655-B152-4548-B334-0808622EE681}" dt="2020-09-14T16:34:51.495" v="1603" actId="1076"/>
          <ac:spMkLst>
            <pc:docMk/>
            <pc:sldMk cId="4186212032" sldId="306"/>
            <ac:spMk id="7" creationId="{D278B5B8-D9E4-4126-B0AD-AE527BC92117}"/>
          </ac:spMkLst>
        </pc:spChg>
        <pc:spChg chg="add mod">
          <ac:chgData name="Mesut Yakup" userId="2a8d2809-051b-4e88-aaae-3cc88f98af08" providerId="ADAL" clId="{56C9B655-B152-4548-B334-0808622EE681}" dt="2020-09-14T16:34:54.710" v="1604" actId="1076"/>
          <ac:spMkLst>
            <pc:docMk/>
            <pc:sldMk cId="4186212032" sldId="306"/>
            <ac:spMk id="8" creationId="{B797CEA1-B290-45D8-A9B3-F7C9967F27F0}"/>
          </ac:spMkLst>
        </pc:spChg>
        <pc:picChg chg="add mod">
          <ac:chgData name="Mesut Yakup" userId="2a8d2809-051b-4e88-aaae-3cc88f98af08" providerId="ADAL" clId="{56C9B655-B152-4548-B334-0808622EE681}" dt="2020-09-14T16:22:52.126" v="1582" actId="14100"/>
          <ac:picMkLst>
            <pc:docMk/>
            <pc:sldMk cId="4186212032" sldId="306"/>
            <ac:picMk id="4" creationId="{DE6C51CE-1C63-4890-9EB6-B85B52E1E3EF}"/>
          </ac:picMkLst>
        </pc:picChg>
        <pc:picChg chg="add mod ord">
          <ac:chgData name="Mesut Yakup" userId="2a8d2809-051b-4e88-aaae-3cc88f98af08" providerId="ADAL" clId="{56C9B655-B152-4548-B334-0808622EE681}" dt="2020-09-14T16:34:12.682" v="1591" actId="1076"/>
          <ac:picMkLst>
            <pc:docMk/>
            <pc:sldMk cId="4186212032" sldId="306"/>
            <ac:picMk id="6" creationId="{A9E37123-7F6E-41E9-B806-994156BCC3C6}"/>
          </ac:picMkLst>
        </pc:picChg>
      </pc:sldChg>
      <pc:sldChg chg="addSp modSp add">
        <pc:chgData name="Mesut Yakup" userId="2a8d2809-051b-4e88-aaae-3cc88f98af08" providerId="ADAL" clId="{56C9B655-B152-4548-B334-0808622EE681}" dt="2020-09-14T16:38:37.171" v="1652" actId="11529"/>
        <pc:sldMkLst>
          <pc:docMk/>
          <pc:sldMk cId="3892172083" sldId="307"/>
        </pc:sldMkLst>
        <pc:spChg chg="add mod">
          <ac:chgData name="Mesut Yakup" userId="2a8d2809-051b-4e88-aaae-3cc88f98af08" providerId="ADAL" clId="{56C9B655-B152-4548-B334-0808622EE681}" dt="2020-09-14T16:35:21.985" v="1606" actId="1076"/>
          <ac:spMkLst>
            <pc:docMk/>
            <pc:sldMk cId="3892172083" sldId="307"/>
            <ac:spMk id="3" creationId="{18B98B55-0E39-4A3D-A0EA-080B59C8FE98}"/>
          </ac:spMkLst>
        </pc:spChg>
        <pc:spChg chg="add mod">
          <ac:chgData name="Mesut Yakup" userId="2a8d2809-051b-4e88-aaae-3cc88f98af08" providerId="ADAL" clId="{56C9B655-B152-4548-B334-0808622EE681}" dt="2020-09-14T16:35:51.511" v="1612" actId="1076"/>
          <ac:spMkLst>
            <pc:docMk/>
            <pc:sldMk cId="3892172083" sldId="307"/>
            <ac:spMk id="5" creationId="{F260F10F-0DB4-44B3-B58B-8248489D9973}"/>
          </ac:spMkLst>
        </pc:spChg>
        <pc:spChg chg="add mod">
          <ac:chgData name="Mesut Yakup" userId="2a8d2809-051b-4e88-aaae-3cc88f98af08" providerId="ADAL" clId="{56C9B655-B152-4548-B334-0808622EE681}" dt="2020-09-14T16:37:56.472" v="1639" actId="1076"/>
          <ac:spMkLst>
            <pc:docMk/>
            <pc:sldMk cId="3892172083" sldId="307"/>
            <ac:spMk id="6" creationId="{D4588D92-0B68-41FB-8595-7969442D5170}"/>
          </ac:spMkLst>
        </pc:spChg>
        <pc:spChg chg="add mod">
          <ac:chgData name="Mesut Yakup" userId="2a8d2809-051b-4e88-aaae-3cc88f98af08" providerId="ADAL" clId="{56C9B655-B152-4548-B334-0808622EE681}" dt="2020-09-14T16:37:26.463" v="1633" actId="1076"/>
          <ac:spMkLst>
            <pc:docMk/>
            <pc:sldMk cId="3892172083" sldId="307"/>
            <ac:spMk id="8" creationId="{E28FCF03-027A-4935-943B-B24DF513F3FC}"/>
          </ac:spMkLst>
        </pc:spChg>
        <pc:spChg chg="add mod">
          <ac:chgData name="Mesut Yakup" userId="2a8d2809-051b-4e88-aaae-3cc88f98af08" providerId="ADAL" clId="{56C9B655-B152-4548-B334-0808622EE681}" dt="2020-09-14T16:38:28.706" v="1651" actId="1076"/>
          <ac:spMkLst>
            <pc:docMk/>
            <pc:sldMk cId="3892172083" sldId="307"/>
            <ac:spMk id="9" creationId="{25F3A134-2E42-4C5D-8BD1-E6C31BD0C73D}"/>
          </ac:spMkLst>
        </pc:spChg>
        <pc:picChg chg="add mod">
          <ac:chgData name="Mesut Yakup" userId="2a8d2809-051b-4e88-aaae-3cc88f98af08" providerId="ADAL" clId="{56C9B655-B152-4548-B334-0808622EE681}" dt="2020-09-14T16:37:45.156" v="1635" actId="1076"/>
          <ac:picMkLst>
            <pc:docMk/>
            <pc:sldMk cId="3892172083" sldId="307"/>
            <ac:picMk id="4" creationId="{548C8E31-432B-4005-9DD7-1908B923C78F}"/>
          </ac:picMkLst>
        </pc:picChg>
        <pc:picChg chg="add mod">
          <ac:chgData name="Mesut Yakup" userId="2a8d2809-051b-4e88-aaae-3cc88f98af08" providerId="ADAL" clId="{56C9B655-B152-4548-B334-0808622EE681}" dt="2020-09-14T16:37:23.902" v="1632" actId="1076"/>
          <ac:picMkLst>
            <pc:docMk/>
            <pc:sldMk cId="3892172083" sldId="307"/>
            <ac:picMk id="7" creationId="{0D03C0C5-3C2A-40FF-8B7C-30000117A2A7}"/>
          </ac:picMkLst>
        </pc:picChg>
        <pc:cxnChg chg="add mod">
          <ac:chgData name="Mesut Yakup" userId="2a8d2809-051b-4e88-aaae-3cc88f98af08" providerId="ADAL" clId="{56C9B655-B152-4548-B334-0808622EE681}" dt="2020-09-14T16:38:37.171" v="1652" actId="11529"/>
          <ac:cxnSpMkLst>
            <pc:docMk/>
            <pc:sldMk cId="3892172083" sldId="307"/>
            <ac:cxnSpMk id="11" creationId="{88807F5C-247A-48D6-A466-D0D81C5D4CE3}"/>
          </ac:cxnSpMkLst>
        </pc:cxnChg>
      </pc:sldChg>
      <pc:sldChg chg="addSp delSp modSp add">
        <pc:chgData name="Mesut Yakup" userId="2a8d2809-051b-4e88-aaae-3cc88f98af08" providerId="ADAL" clId="{56C9B655-B152-4548-B334-0808622EE681}" dt="2020-09-14T18:19:32.078" v="1711"/>
        <pc:sldMkLst>
          <pc:docMk/>
          <pc:sldMk cId="3408925122" sldId="308"/>
        </pc:sldMkLst>
        <pc:spChg chg="add mod">
          <ac:chgData name="Mesut Yakup" userId="2a8d2809-051b-4e88-aaae-3cc88f98af08" providerId="ADAL" clId="{56C9B655-B152-4548-B334-0808622EE681}" dt="2020-09-14T18:14:49.310" v="1677" actId="1076"/>
          <ac:spMkLst>
            <pc:docMk/>
            <pc:sldMk cId="3408925122" sldId="308"/>
            <ac:spMk id="5" creationId="{723CA4FE-B8CD-45BB-8D36-624F3E1DA1ED}"/>
          </ac:spMkLst>
        </pc:spChg>
        <pc:spChg chg="add mod">
          <ac:chgData name="Mesut Yakup" userId="2a8d2809-051b-4e88-aaae-3cc88f98af08" providerId="ADAL" clId="{56C9B655-B152-4548-B334-0808622EE681}" dt="2020-09-14T18:17:52.174" v="1700" actId="1076"/>
          <ac:spMkLst>
            <pc:docMk/>
            <pc:sldMk cId="3408925122" sldId="308"/>
            <ac:spMk id="8" creationId="{95B2FAC7-D769-410A-A89B-3A35D1F2AB32}"/>
          </ac:spMkLst>
        </pc:spChg>
        <pc:spChg chg="add del mod">
          <ac:chgData name="Mesut Yakup" userId="2a8d2809-051b-4e88-aaae-3cc88f98af08" providerId="ADAL" clId="{56C9B655-B152-4548-B334-0808622EE681}" dt="2020-09-14T18:19:32.078" v="1711"/>
          <ac:spMkLst>
            <pc:docMk/>
            <pc:sldMk cId="3408925122" sldId="308"/>
            <ac:spMk id="10" creationId="{84C9497F-CA74-4176-9DD4-100E62531136}"/>
          </ac:spMkLst>
        </pc:spChg>
        <pc:picChg chg="add mod">
          <ac:chgData name="Mesut Yakup" userId="2a8d2809-051b-4e88-aaae-3cc88f98af08" providerId="ADAL" clId="{56C9B655-B152-4548-B334-0808622EE681}" dt="2020-09-14T18:11:35.981" v="1668" actId="1076"/>
          <ac:picMkLst>
            <pc:docMk/>
            <pc:sldMk cId="3408925122" sldId="308"/>
            <ac:picMk id="3" creationId="{EB19C461-DF40-4882-AC76-23E4BD6893B7}"/>
          </ac:picMkLst>
        </pc:picChg>
        <pc:picChg chg="add mod">
          <ac:chgData name="Mesut Yakup" userId="2a8d2809-051b-4e88-aaae-3cc88f98af08" providerId="ADAL" clId="{56C9B655-B152-4548-B334-0808622EE681}" dt="2020-09-14T18:11:33.772" v="1667" actId="1076"/>
          <ac:picMkLst>
            <pc:docMk/>
            <pc:sldMk cId="3408925122" sldId="308"/>
            <ac:picMk id="4" creationId="{4E04AABC-C311-4DEA-810B-D09D0A51CF45}"/>
          </ac:picMkLst>
        </pc:picChg>
        <pc:picChg chg="add mod">
          <ac:chgData name="Mesut Yakup" userId="2a8d2809-051b-4e88-aaae-3cc88f98af08" providerId="ADAL" clId="{56C9B655-B152-4548-B334-0808622EE681}" dt="2020-09-14T18:17:41.458" v="1697" actId="1076"/>
          <ac:picMkLst>
            <pc:docMk/>
            <pc:sldMk cId="3408925122" sldId="308"/>
            <ac:picMk id="6" creationId="{3531A5A4-7FED-4BCB-869C-EDC854E49F4D}"/>
          </ac:picMkLst>
        </pc:picChg>
        <pc:picChg chg="add del mod">
          <ac:chgData name="Mesut Yakup" userId="2a8d2809-051b-4e88-aaae-3cc88f98af08" providerId="ADAL" clId="{56C9B655-B152-4548-B334-0808622EE681}" dt="2020-09-14T18:19:32.078" v="1711"/>
          <ac:picMkLst>
            <pc:docMk/>
            <pc:sldMk cId="3408925122" sldId="308"/>
            <ac:picMk id="7" creationId="{0ACF2398-CBC7-4CD3-A697-51520B4C34DE}"/>
          </ac:picMkLst>
        </pc:picChg>
        <pc:picChg chg="del">
          <ac:chgData name="Mesut Yakup" userId="2a8d2809-051b-4e88-aaae-3cc88f98af08" providerId="ADAL" clId="{56C9B655-B152-4548-B334-0808622EE681}" dt="2020-09-14T18:15:29.411" v="1683"/>
          <ac:picMkLst>
            <pc:docMk/>
            <pc:sldMk cId="3408925122" sldId="308"/>
            <ac:picMk id="9" creationId="{9EA36EE7-CADB-400C-B9A9-5BB4F4088ED8}"/>
          </ac:picMkLst>
        </pc:picChg>
      </pc:sldChg>
      <pc:sldChg chg="add del">
        <pc:chgData name="Mesut Yakup" userId="2a8d2809-051b-4e88-aaae-3cc88f98af08" providerId="ADAL" clId="{56C9B655-B152-4548-B334-0808622EE681}" dt="2020-09-14T18:15:39.149" v="1685"/>
        <pc:sldMkLst>
          <pc:docMk/>
          <pc:sldMk cId="3285460223" sldId="309"/>
        </pc:sldMkLst>
      </pc:sldChg>
      <pc:sldChg chg="addSp delSp modSp add">
        <pc:chgData name="Mesut Yakup" userId="2a8d2809-051b-4e88-aaae-3cc88f98af08" providerId="ADAL" clId="{56C9B655-B152-4548-B334-0808622EE681}" dt="2020-09-14T18:21:27.217" v="1734" actId="14100"/>
        <pc:sldMkLst>
          <pc:docMk/>
          <pc:sldMk cId="3948523008" sldId="309"/>
        </pc:sldMkLst>
        <pc:spChg chg="add del mod">
          <ac:chgData name="Mesut Yakup" userId="2a8d2809-051b-4e88-aaae-3cc88f98af08" providerId="ADAL" clId="{56C9B655-B152-4548-B334-0808622EE681}" dt="2020-09-14T18:20:17.488" v="1717"/>
          <ac:spMkLst>
            <pc:docMk/>
            <pc:sldMk cId="3948523008" sldId="309"/>
            <ac:spMk id="4" creationId="{B37FEC92-55D9-4DEF-BE0A-309CE37A732D}"/>
          </ac:spMkLst>
        </pc:spChg>
        <pc:spChg chg="add mod">
          <ac:chgData name="Mesut Yakup" userId="2a8d2809-051b-4e88-aaae-3cc88f98af08" providerId="ADAL" clId="{56C9B655-B152-4548-B334-0808622EE681}" dt="2020-09-14T18:19:51.267" v="1715" actId="1076"/>
          <ac:spMkLst>
            <pc:docMk/>
            <pc:sldMk cId="3948523008" sldId="309"/>
            <ac:spMk id="6" creationId="{73592B45-7826-47A7-81A6-F114EF940612}"/>
          </ac:spMkLst>
        </pc:spChg>
        <pc:spChg chg="add mod">
          <ac:chgData name="Mesut Yakup" userId="2a8d2809-051b-4e88-aaae-3cc88f98af08" providerId="ADAL" clId="{56C9B655-B152-4548-B334-0808622EE681}" dt="2020-09-14T18:21:06.106" v="1731" actId="14100"/>
          <ac:spMkLst>
            <pc:docMk/>
            <pc:sldMk cId="3948523008" sldId="309"/>
            <ac:spMk id="7" creationId="{5838E0D6-EC30-4798-B194-5FE14CF8D42E}"/>
          </ac:spMkLst>
        </pc:spChg>
        <pc:spChg chg="add mod">
          <ac:chgData name="Mesut Yakup" userId="2a8d2809-051b-4e88-aaae-3cc88f98af08" providerId="ADAL" clId="{56C9B655-B152-4548-B334-0808622EE681}" dt="2020-09-14T18:21:27.217" v="1734" actId="14100"/>
          <ac:spMkLst>
            <pc:docMk/>
            <pc:sldMk cId="3948523008" sldId="309"/>
            <ac:spMk id="8" creationId="{FD051022-2F2A-454B-85AC-304690148BB1}"/>
          </ac:spMkLst>
        </pc:spChg>
        <pc:picChg chg="add mod">
          <ac:chgData name="Mesut Yakup" userId="2a8d2809-051b-4e88-aaae-3cc88f98af08" providerId="ADAL" clId="{56C9B655-B152-4548-B334-0808622EE681}" dt="2020-09-14T18:20:21.694" v="1718" actId="1076"/>
          <ac:picMkLst>
            <pc:docMk/>
            <pc:sldMk cId="3948523008" sldId="309"/>
            <ac:picMk id="3" creationId="{2C9E9002-B048-4F8C-B635-F63E8C5E949B}"/>
          </ac:picMkLst>
        </pc:picChg>
        <pc:picChg chg="add mod">
          <ac:chgData name="Mesut Yakup" userId="2a8d2809-051b-4e88-aaae-3cc88f98af08" providerId="ADAL" clId="{56C9B655-B152-4548-B334-0808622EE681}" dt="2020-09-14T18:19:51.267" v="1715" actId="1076"/>
          <ac:picMkLst>
            <pc:docMk/>
            <pc:sldMk cId="3948523008" sldId="309"/>
            <ac:picMk id="5" creationId="{55D91975-B294-421C-83DA-DAAE61B86D92}"/>
          </ac:picMkLst>
        </pc:picChg>
      </pc:sldChg>
      <pc:sldChg chg="addSp delSp modSp add">
        <pc:chgData name="Mesut Yakup" userId="2a8d2809-051b-4e88-aaae-3cc88f98af08" providerId="ADAL" clId="{56C9B655-B152-4548-B334-0808622EE681}" dt="2020-09-14T18:23:45.014" v="1758" actId="1076"/>
        <pc:sldMkLst>
          <pc:docMk/>
          <pc:sldMk cId="1643858542" sldId="310"/>
        </pc:sldMkLst>
        <pc:spChg chg="add del mod">
          <ac:chgData name="Mesut Yakup" userId="2a8d2809-051b-4e88-aaae-3cc88f98af08" providerId="ADAL" clId="{56C9B655-B152-4548-B334-0808622EE681}" dt="2020-09-14T18:18:35.757" v="1708"/>
          <ac:spMkLst>
            <pc:docMk/>
            <pc:sldMk cId="1643858542" sldId="310"/>
            <ac:spMk id="4" creationId="{929F98A8-400F-4696-A753-72C2A0BBE2AA}"/>
          </ac:spMkLst>
        </pc:spChg>
        <pc:spChg chg="add mod">
          <ac:chgData name="Mesut Yakup" userId="2a8d2809-051b-4e88-aaae-3cc88f98af08" providerId="ADAL" clId="{56C9B655-B152-4548-B334-0808622EE681}" dt="2020-09-14T18:22:56.908" v="1751" actId="20577"/>
          <ac:spMkLst>
            <pc:docMk/>
            <pc:sldMk cId="1643858542" sldId="310"/>
            <ac:spMk id="5" creationId="{03C211A7-86E2-43D9-8668-484117C7ED8B}"/>
          </ac:spMkLst>
        </pc:spChg>
        <pc:spChg chg="add mod">
          <ac:chgData name="Mesut Yakup" userId="2a8d2809-051b-4e88-aaae-3cc88f98af08" providerId="ADAL" clId="{56C9B655-B152-4548-B334-0808622EE681}" dt="2020-09-14T18:23:45.014" v="1758" actId="1076"/>
          <ac:spMkLst>
            <pc:docMk/>
            <pc:sldMk cId="1643858542" sldId="310"/>
            <ac:spMk id="7" creationId="{DA2764D0-E8DE-48CB-8A0A-3DFB5A08FDE6}"/>
          </ac:spMkLst>
        </pc:spChg>
        <pc:picChg chg="add del mod">
          <ac:chgData name="Mesut Yakup" userId="2a8d2809-051b-4e88-aaae-3cc88f98af08" providerId="ADAL" clId="{56C9B655-B152-4548-B334-0808622EE681}" dt="2020-09-14T18:18:25.861" v="1706"/>
          <ac:picMkLst>
            <pc:docMk/>
            <pc:sldMk cId="1643858542" sldId="310"/>
            <ac:picMk id="3" creationId="{3B010A01-1DEF-48BC-BDBC-F9B5B5939A88}"/>
          </ac:picMkLst>
        </pc:picChg>
        <pc:picChg chg="add mod">
          <ac:chgData name="Mesut Yakup" userId="2a8d2809-051b-4e88-aaae-3cc88f98af08" providerId="ADAL" clId="{56C9B655-B152-4548-B334-0808622EE681}" dt="2020-09-14T18:23:40.553" v="1757" actId="1076"/>
          <ac:picMkLst>
            <pc:docMk/>
            <pc:sldMk cId="1643858542" sldId="310"/>
            <ac:picMk id="6" creationId="{84C7CFAB-84C2-4172-AFCC-8B91FCB5FF32}"/>
          </ac:picMkLst>
        </pc:picChg>
      </pc:sldChg>
      <pc:sldChg chg="addSp modSp add">
        <pc:chgData name="Mesut Yakup" userId="2a8d2809-051b-4e88-aaae-3cc88f98af08" providerId="ADAL" clId="{56C9B655-B152-4548-B334-0808622EE681}" dt="2020-09-14T18:29:33.699" v="1830" actId="1582"/>
        <pc:sldMkLst>
          <pc:docMk/>
          <pc:sldMk cId="998947814" sldId="311"/>
        </pc:sldMkLst>
        <pc:spChg chg="add mod">
          <ac:chgData name="Mesut Yakup" userId="2a8d2809-051b-4e88-aaae-3cc88f98af08" providerId="ADAL" clId="{56C9B655-B152-4548-B334-0808622EE681}" dt="2020-09-14T18:26:57.850" v="1787" actId="1076"/>
          <ac:spMkLst>
            <pc:docMk/>
            <pc:sldMk cId="998947814" sldId="311"/>
            <ac:spMk id="4" creationId="{FE99E395-8F09-48B4-91EF-7B570D59A84B}"/>
          </ac:spMkLst>
        </pc:spChg>
        <pc:spChg chg="add mod">
          <ac:chgData name="Mesut Yakup" userId="2a8d2809-051b-4e88-aaae-3cc88f98af08" providerId="ADAL" clId="{56C9B655-B152-4548-B334-0808622EE681}" dt="2020-09-14T18:29:17.917" v="1828" actId="1076"/>
          <ac:spMkLst>
            <pc:docMk/>
            <pc:sldMk cId="998947814" sldId="311"/>
            <ac:spMk id="5" creationId="{40732B53-7B36-4E33-8B21-5C53646DF70B}"/>
          </ac:spMkLst>
        </pc:spChg>
        <pc:spChg chg="add mod">
          <ac:chgData name="Mesut Yakup" userId="2a8d2809-051b-4e88-aaae-3cc88f98af08" providerId="ADAL" clId="{56C9B655-B152-4548-B334-0808622EE681}" dt="2020-09-14T18:28:23.103" v="1823" actId="20577"/>
          <ac:spMkLst>
            <pc:docMk/>
            <pc:sldMk cId="998947814" sldId="311"/>
            <ac:spMk id="6" creationId="{37D6C06B-252A-420C-86F5-A167BFFABB54}"/>
          </ac:spMkLst>
        </pc:spChg>
        <pc:spChg chg="add mod">
          <ac:chgData name="Mesut Yakup" userId="2a8d2809-051b-4e88-aaae-3cc88f98af08" providerId="ADAL" clId="{56C9B655-B152-4548-B334-0808622EE681}" dt="2020-09-14T18:29:04.906" v="1827" actId="1076"/>
          <ac:spMkLst>
            <pc:docMk/>
            <pc:sldMk cId="998947814" sldId="311"/>
            <ac:spMk id="8" creationId="{542819BD-93CE-40EC-A7D5-C6D74A402AA2}"/>
          </ac:spMkLst>
        </pc:spChg>
        <pc:picChg chg="add mod">
          <ac:chgData name="Mesut Yakup" userId="2a8d2809-051b-4e88-aaae-3cc88f98af08" providerId="ADAL" clId="{56C9B655-B152-4548-B334-0808622EE681}" dt="2020-09-14T18:26:53.276" v="1786" actId="14100"/>
          <ac:picMkLst>
            <pc:docMk/>
            <pc:sldMk cId="998947814" sldId="311"/>
            <ac:picMk id="3" creationId="{8F0518A3-D846-4180-96D6-52A5B2718309}"/>
          </ac:picMkLst>
        </pc:picChg>
        <pc:picChg chg="add mod">
          <ac:chgData name="Mesut Yakup" userId="2a8d2809-051b-4e88-aaae-3cc88f98af08" providerId="ADAL" clId="{56C9B655-B152-4548-B334-0808622EE681}" dt="2020-09-14T18:28:41.711" v="1825" actId="1076"/>
          <ac:picMkLst>
            <pc:docMk/>
            <pc:sldMk cId="998947814" sldId="311"/>
            <ac:picMk id="7" creationId="{CD68D82B-769B-4C12-BA58-464B7E8B8608}"/>
          </ac:picMkLst>
        </pc:picChg>
        <pc:cxnChg chg="add mod">
          <ac:chgData name="Mesut Yakup" userId="2a8d2809-051b-4e88-aaae-3cc88f98af08" providerId="ADAL" clId="{56C9B655-B152-4548-B334-0808622EE681}" dt="2020-09-14T18:29:33.699" v="1830" actId="1582"/>
          <ac:cxnSpMkLst>
            <pc:docMk/>
            <pc:sldMk cId="998947814" sldId="311"/>
            <ac:cxnSpMk id="10" creationId="{AE351196-661D-4640-A2AA-80EE14AE9A38}"/>
          </ac:cxnSpMkLst>
        </pc:cxnChg>
      </pc:sldChg>
      <pc:sldChg chg="addSp modSp add">
        <pc:chgData name="Mesut Yakup" userId="2a8d2809-051b-4e88-aaae-3cc88f98af08" providerId="ADAL" clId="{56C9B655-B152-4548-B334-0808622EE681}" dt="2020-09-14T18:31:25.860" v="1841" actId="1076"/>
        <pc:sldMkLst>
          <pc:docMk/>
          <pc:sldMk cId="3170219526" sldId="312"/>
        </pc:sldMkLst>
        <pc:spChg chg="add mod">
          <ac:chgData name="Mesut Yakup" userId="2a8d2809-051b-4e88-aaae-3cc88f98af08" providerId="ADAL" clId="{56C9B655-B152-4548-B334-0808622EE681}" dt="2020-09-14T18:30:32.027" v="1835" actId="123"/>
          <ac:spMkLst>
            <pc:docMk/>
            <pc:sldMk cId="3170219526" sldId="312"/>
            <ac:spMk id="3" creationId="{BBA5596D-2826-4502-BBC6-654E533E8820}"/>
          </ac:spMkLst>
        </pc:spChg>
        <pc:spChg chg="add mod">
          <ac:chgData name="Mesut Yakup" userId="2a8d2809-051b-4e88-aaae-3cc88f98af08" providerId="ADAL" clId="{56C9B655-B152-4548-B334-0808622EE681}" dt="2020-09-14T18:31:25.860" v="1841" actId="1076"/>
          <ac:spMkLst>
            <pc:docMk/>
            <pc:sldMk cId="3170219526" sldId="312"/>
            <ac:spMk id="5" creationId="{F295A901-E304-492B-B854-98BD374B6CFD}"/>
          </ac:spMkLst>
        </pc:spChg>
        <pc:picChg chg="add mod">
          <ac:chgData name="Mesut Yakup" userId="2a8d2809-051b-4e88-aaae-3cc88f98af08" providerId="ADAL" clId="{56C9B655-B152-4548-B334-0808622EE681}" dt="2020-09-14T18:31:22.675" v="1840" actId="1076"/>
          <ac:picMkLst>
            <pc:docMk/>
            <pc:sldMk cId="3170219526" sldId="312"/>
            <ac:picMk id="4" creationId="{637B1778-C636-47B0-9D8C-03D0B0340DA2}"/>
          </ac:picMkLst>
        </pc:picChg>
      </pc:sldChg>
      <pc:sldChg chg="addSp modSp add">
        <pc:chgData name="Mesut Yakup" userId="2a8d2809-051b-4e88-aaae-3cc88f98af08" providerId="ADAL" clId="{56C9B655-B152-4548-B334-0808622EE681}" dt="2020-09-14T18:33:44.087" v="1860" actId="1076"/>
        <pc:sldMkLst>
          <pc:docMk/>
          <pc:sldMk cId="1436925895" sldId="313"/>
        </pc:sldMkLst>
        <pc:spChg chg="add mod">
          <ac:chgData name="Mesut Yakup" userId="2a8d2809-051b-4e88-aaae-3cc88f98af08" providerId="ADAL" clId="{56C9B655-B152-4548-B334-0808622EE681}" dt="2020-09-14T18:32:00.790" v="1844" actId="14100"/>
          <ac:spMkLst>
            <pc:docMk/>
            <pc:sldMk cId="1436925895" sldId="313"/>
            <ac:spMk id="3" creationId="{CD9B2372-FBD7-4137-BDCE-B96804D55B73}"/>
          </ac:spMkLst>
        </pc:spChg>
        <pc:spChg chg="add mod">
          <ac:chgData name="Mesut Yakup" userId="2a8d2809-051b-4e88-aaae-3cc88f98af08" providerId="ADAL" clId="{56C9B655-B152-4548-B334-0808622EE681}" dt="2020-09-14T18:32:41.182" v="1850" actId="1076"/>
          <ac:spMkLst>
            <pc:docMk/>
            <pc:sldMk cId="1436925895" sldId="313"/>
            <ac:spMk id="5" creationId="{1AB9A783-4E07-41BF-8C6A-170A627CE4BA}"/>
          </ac:spMkLst>
        </pc:spChg>
        <pc:spChg chg="add mod">
          <ac:chgData name="Mesut Yakup" userId="2a8d2809-051b-4e88-aaae-3cc88f98af08" providerId="ADAL" clId="{56C9B655-B152-4548-B334-0808622EE681}" dt="2020-09-14T18:33:44.087" v="1860" actId="1076"/>
          <ac:spMkLst>
            <pc:docMk/>
            <pc:sldMk cId="1436925895" sldId="313"/>
            <ac:spMk id="6" creationId="{828D0EBE-A70F-4010-9B2B-F09ABF9046F1}"/>
          </ac:spMkLst>
        </pc:spChg>
        <pc:picChg chg="add mod">
          <ac:chgData name="Mesut Yakup" userId="2a8d2809-051b-4e88-aaae-3cc88f98af08" providerId="ADAL" clId="{56C9B655-B152-4548-B334-0808622EE681}" dt="2020-09-14T18:32:22.958" v="1848" actId="1076"/>
          <ac:picMkLst>
            <pc:docMk/>
            <pc:sldMk cId="1436925895" sldId="313"/>
            <ac:picMk id="4" creationId="{38C2A9AD-362B-43F1-83F0-9D75F58157FC}"/>
          </ac:picMkLst>
        </pc:picChg>
      </pc:sldChg>
      <pc:sldChg chg="addSp modSp add">
        <pc:chgData name="Mesut Yakup" userId="2a8d2809-051b-4e88-aaae-3cc88f98af08" providerId="ADAL" clId="{56C9B655-B152-4548-B334-0808622EE681}" dt="2020-09-14T18:36:10.620" v="1874" actId="1076"/>
        <pc:sldMkLst>
          <pc:docMk/>
          <pc:sldMk cId="2910461185" sldId="314"/>
        </pc:sldMkLst>
        <pc:spChg chg="add mod">
          <ac:chgData name="Mesut Yakup" userId="2a8d2809-051b-4e88-aaae-3cc88f98af08" providerId="ADAL" clId="{56C9B655-B152-4548-B334-0808622EE681}" dt="2020-09-14T18:36:02.520" v="1872" actId="20577"/>
          <ac:spMkLst>
            <pc:docMk/>
            <pc:sldMk cId="2910461185" sldId="314"/>
            <ac:spMk id="3" creationId="{405A9629-8C4C-4CB5-B40F-AD2CF6E48863}"/>
          </ac:spMkLst>
        </pc:spChg>
        <pc:spChg chg="add mod">
          <ac:chgData name="Mesut Yakup" userId="2a8d2809-051b-4e88-aaae-3cc88f98af08" providerId="ADAL" clId="{56C9B655-B152-4548-B334-0808622EE681}" dt="2020-09-14T18:36:10.620" v="1874" actId="1076"/>
          <ac:spMkLst>
            <pc:docMk/>
            <pc:sldMk cId="2910461185" sldId="314"/>
            <ac:spMk id="5" creationId="{C84B27F5-E038-49AB-81A3-838A88D0DC78}"/>
          </ac:spMkLst>
        </pc:spChg>
        <pc:picChg chg="add mod">
          <ac:chgData name="Mesut Yakup" userId="2a8d2809-051b-4e88-aaae-3cc88f98af08" providerId="ADAL" clId="{56C9B655-B152-4548-B334-0808622EE681}" dt="2020-09-14T18:36:05.553" v="1873" actId="1076"/>
          <ac:picMkLst>
            <pc:docMk/>
            <pc:sldMk cId="2910461185" sldId="314"/>
            <ac:picMk id="4" creationId="{051FA421-F200-481C-A017-D7B936A32567}"/>
          </ac:picMkLst>
        </pc:picChg>
      </pc:sldChg>
      <pc:sldChg chg="addSp modSp add">
        <pc:chgData name="Mesut Yakup" userId="2a8d2809-051b-4e88-aaae-3cc88f98af08" providerId="ADAL" clId="{56C9B655-B152-4548-B334-0808622EE681}" dt="2020-09-14T18:38:01.455" v="1899" actId="1076"/>
        <pc:sldMkLst>
          <pc:docMk/>
          <pc:sldMk cId="1551258360" sldId="315"/>
        </pc:sldMkLst>
        <pc:spChg chg="add mod">
          <ac:chgData name="Mesut Yakup" userId="2a8d2809-051b-4e88-aaae-3cc88f98af08" providerId="ADAL" clId="{56C9B655-B152-4548-B334-0808622EE681}" dt="2020-09-14T18:37:13.446" v="1895" actId="20577"/>
          <ac:spMkLst>
            <pc:docMk/>
            <pc:sldMk cId="1551258360" sldId="315"/>
            <ac:spMk id="3" creationId="{CBCDF94A-BAA2-4B63-A2A5-BCD4895E58D4}"/>
          </ac:spMkLst>
        </pc:spChg>
        <pc:picChg chg="add mod">
          <ac:chgData name="Mesut Yakup" userId="2a8d2809-051b-4e88-aaae-3cc88f98af08" providerId="ADAL" clId="{56C9B655-B152-4548-B334-0808622EE681}" dt="2020-09-14T18:38:01.455" v="1899" actId="1076"/>
          <ac:picMkLst>
            <pc:docMk/>
            <pc:sldMk cId="1551258360" sldId="315"/>
            <ac:picMk id="4" creationId="{4826B3A3-BD5C-4BC9-92FE-8D8EF3D8C2CE}"/>
          </ac:picMkLst>
        </pc:picChg>
      </pc:sldChg>
      <pc:sldChg chg="addSp modSp add">
        <pc:chgData name="Mesut Yakup" userId="2a8d2809-051b-4e88-aaae-3cc88f98af08" providerId="ADAL" clId="{56C9B655-B152-4548-B334-0808622EE681}" dt="2020-09-14T18:39:14.248" v="1912" actId="14100"/>
        <pc:sldMkLst>
          <pc:docMk/>
          <pc:sldMk cId="1299258217" sldId="316"/>
        </pc:sldMkLst>
        <pc:spChg chg="add mod">
          <ac:chgData name="Mesut Yakup" userId="2a8d2809-051b-4e88-aaae-3cc88f98af08" providerId="ADAL" clId="{56C9B655-B152-4548-B334-0808622EE681}" dt="2020-09-14T18:39:14.248" v="1912" actId="14100"/>
          <ac:spMkLst>
            <pc:docMk/>
            <pc:sldMk cId="1299258217" sldId="316"/>
            <ac:spMk id="6" creationId="{D3637370-DD03-4AA4-9BF4-F94459C34543}"/>
          </ac:spMkLst>
        </pc:spChg>
        <pc:picChg chg="add mod">
          <ac:chgData name="Mesut Yakup" userId="2a8d2809-051b-4e88-aaae-3cc88f98af08" providerId="ADAL" clId="{56C9B655-B152-4548-B334-0808622EE681}" dt="2020-09-14T18:38:24.387" v="1902" actId="14100"/>
          <ac:picMkLst>
            <pc:docMk/>
            <pc:sldMk cId="1299258217" sldId="316"/>
            <ac:picMk id="3" creationId="{7260B537-A936-42B2-B692-D6FCA34D24AA}"/>
          </ac:picMkLst>
        </pc:picChg>
        <pc:picChg chg="add mod">
          <ac:chgData name="Mesut Yakup" userId="2a8d2809-051b-4e88-aaae-3cc88f98af08" providerId="ADAL" clId="{56C9B655-B152-4548-B334-0808622EE681}" dt="2020-09-14T18:38:37.652" v="1905" actId="14100"/>
          <ac:picMkLst>
            <pc:docMk/>
            <pc:sldMk cId="1299258217" sldId="316"/>
            <ac:picMk id="4" creationId="{AADA1FFC-7D6E-4496-BC9E-7C17DE2ABA34}"/>
          </ac:picMkLst>
        </pc:picChg>
        <pc:picChg chg="add mod">
          <ac:chgData name="Mesut Yakup" userId="2a8d2809-051b-4e88-aaae-3cc88f98af08" providerId="ADAL" clId="{56C9B655-B152-4548-B334-0808622EE681}" dt="2020-09-14T18:38:49.798" v="1908" actId="14100"/>
          <ac:picMkLst>
            <pc:docMk/>
            <pc:sldMk cId="1299258217" sldId="316"/>
            <ac:picMk id="5" creationId="{DA07F0E3-2CBD-40DB-85DA-FE1741D470F0}"/>
          </ac:picMkLst>
        </pc:picChg>
      </pc:sldChg>
      <pc:sldChg chg="addSp modSp add">
        <pc:chgData name="Mesut Yakup" userId="2a8d2809-051b-4e88-aaae-3cc88f98af08" providerId="ADAL" clId="{56C9B655-B152-4548-B334-0808622EE681}" dt="2020-09-14T18:43:20.018" v="1959" actId="1076"/>
        <pc:sldMkLst>
          <pc:docMk/>
          <pc:sldMk cId="281202937" sldId="317"/>
        </pc:sldMkLst>
        <pc:spChg chg="add mod">
          <ac:chgData name="Mesut Yakup" userId="2a8d2809-051b-4e88-aaae-3cc88f98af08" providerId="ADAL" clId="{56C9B655-B152-4548-B334-0808622EE681}" dt="2020-09-14T18:42:57.627" v="1952" actId="1076"/>
          <ac:spMkLst>
            <pc:docMk/>
            <pc:sldMk cId="281202937" sldId="317"/>
            <ac:spMk id="5" creationId="{CEA500E7-C6A6-4CC6-A175-2CC0C79C3BCD}"/>
          </ac:spMkLst>
        </pc:spChg>
        <pc:spChg chg="add mod">
          <ac:chgData name="Mesut Yakup" userId="2a8d2809-051b-4e88-aaae-3cc88f98af08" providerId="ADAL" clId="{56C9B655-B152-4548-B334-0808622EE681}" dt="2020-09-14T18:42:53.642" v="1951" actId="1076"/>
          <ac:spMkLst>
            <pc:docMk/>
            <pc:sldMk cId="281202937" sldId="317"/>
            <ac:spMk id="8" creationId="{6B1D4DC6-071F-4866-9AE4-A4266A1E2F78}"/>
          </ac:spMkLst>
        </pc:spChg>
        <pc:spChg chg="add mod">
          <ac:chgData name="Mesut Yakup" userId="2a8d2809-051b-4e88-aaae-3cc88f98af08" providerId="ADAL" clId="{56C9B655-B152-4548-B334-0808622EE681}" dt="2020-09-14T18:43:20.018" v="1959" actId="1076"/>
          <ac:spMkLst>
            <pc:docMk/>
            <pc:sldMk cId="281202937" sldId="317"/>
            <ac:spMk id="9" creationId="{5BDB4D0D-D7C8-4DB5-98B3-4095A961175F}"/>
          </ac:spMkLst>
        </pc:spChg>
        <pc:picChg chg="add mod">
          <ac:chgData name="Mesut Yakup" userId="2a8d2809-051b-4e88-aaae-3cc88f98af08" providerId="ADAL" clId="{56C9B655-B152-4548-B334-0808622EE681}" dt="2020-09-14T18:42:40.059" v="1947" actId="1076"/>
          <ac:picMkLst>
            <pc:docMk/>
            <pc:sldMk cId="281202937" sldId="317"/>
            <ac:picMk id="3" creationId="{9D4CF77E-D011-48F8-A312-8289D65E0C21}"/>
          </ac:picMkLst>
        </pc:picChg>
        <pc:picChg chg="add mod">
          <ac:chgData name="Mesut Yakup" userId="2a8d2809-051b-4e88-aaae-3cc88f98af08" providerId="ADAL" clId="{56C9B655-B152-4548-B334-0808622EE681}" dt="2020-09-14T18:42:44.874" v="1949" actId="1076"/>
          <ac:picMkLst>
            <pc:docMk/>
            <pc:sldMk cId="281202937" sldId="317"/>
            <ac:picMk id="4" creationId="{BAC883F9-20E6-485F-9350-B4E734FC35B8}"/>
          </ac:picMkLst>
        </pc:picChg>
        <pc:picChg chg="add mod">
          <ac:chgData name="Mesut Yakup" userId="2a8d2809-051b-4e88-aaae-3cc88f98af08" providerId="ADAL" clId="{56C9B655-B152-4548-B334-0808622EE681}" dt="2020-09-14T18:42:42.790" v="1948" actId="1076"/>
          <ac:picMkLst>
            <pc:docMk/>
            <pc:sldMk cId="281202937" sldId="317"/>
            <ac:picMk id="6" creationId="{3F566251-A3B6-4C78-94AB-EE74C0E1B776}"/>
          </ac:picMkLst>
        </pc:picChg>
        <pc:picChg chg="add mod">
          <ac:chgData name="Mesut Yakup" userId="2a8d2809-051b-4e88-aaae-3cc88f98af08" providerId="ADAL" clId="{56C9B655-B152-4548-B334-0808622EE681}" dt="2020-09-14T18:42:48.820" v="1950" actId="1076"/>
          <ac:picMkLst>
            <pc:docMk/>
            <pc:sldMk cId="281202937" sldId="317"/>
            <ac:picMk id="7" creationId="{AD7F8FEF-D811-49D5-AFCB-CB0B8CD4FA64}"/>
          </ac:picMkLst>
        </pc:picChg>
      </pc:sldChg>
      <pc:sldChg chg="addSp delSp modSp add">
        <pc:chgData name="Mesut Yakup" userId="2a8d2809-051b-4e88-aaae-3cc88f98af08" providerId="ADAL" clId="{56C9B655-B152-4548-B334-0808622EE681}" dt="2020-09-14T18:47:14.374" v="1999" actId="1076"/>
        <pc:sldMkLst>
          <pc:docMk/>
          <pc:sldMk cId="2704216309" sldId="318"/>
        </pc:sldMkLst>
        <pc:spChg chg="add mod">
          <ac:chgData name="Mesut Yakup" userId="2a8d2809-051b-4e88-aaae-3cc88f98af08" providerId="ADAL" clId="{56C9B655-B152-4548-B334-0808622EE681}" dt="2020-09-14T18:44:06.899" v="1968" actId="123"/>
          <ac:spMkLst>
            <pc:docMk/>
            <pc:sldMk cId="2704216309" sldId="318"/>
            <ac:spMk id="4" creationId="{91ECE1AE-5306-4841-900E-6AC531C2D7EA}"/>
          </ac:spMkLst>
        </pc:spChg>
        <pc:spChg chg="add mod">
          <ac:chgData name="Mesut Yakup" userId="2a8d2809-051b-4e88-aaae-3cc88f98af08" providerId="ADAL" clId="{56C9B655-B152-4548-B334-0808622EE681}" dt="2020-09-14T18:45:19.467" v="1980" actId="123"/>
          <ac:spMkLst>
            <pc:docMk/>
            <pc:sldMk cId="2704216309" sldId="318"/>
            <ac:spMk id="5" creationId="{B2D7EE4D-AFA2-4049-B366-725186104A80}"/>
          </ac:spMkLst>
        </pc:spChg>
        <pc:spChg chg="add mod">
          <ac:chgData name="Mesut Yakup" userId="2a8d2809-051b-4e88-aaae-3cc88f98af08" providerId="ADAL" clId="{56C9B655-B152-4548-B334-0808622EE681}" dt="2020-09-14T18:46:37.667" v="1992" actId="20577"/>
          <ac:spMkLst>
            <pc:docMk/>
            <pc:sldMk cId="2704216309" sldId="318"/>
            <ac:spMk id="7" creationId="{3DEACA80-ED8A-48E9-A9A2-981D76C85592}"/>
          </ac:spMkLst>
        </pc:spChg>
        <pc:spChg chg="add mod">
          <ac:chgData name="Mesut Yakup" userId="2a8d2809-051b-4e88-aaae-3cc88f98af08" providerId="ADAL" clId="{56C9B655-B152-4548-B334-0808622EE681}" dt="2020-09-14T18:47:14.374" v="1999" actId="1076"/>
          <ac:spMkLst>
            <pc:docMk/>
            <pc:sldMk cId="2704216309" sldId="318"/>
            <ac:spMk id="9" creationId="{DC3E57AB-85EF-4A49-B1DA-D509DDFEA1B9}"/>
          </ac:spMkLst>
        </pc:spChg>
        <pc:picChg chg="add del">
          <ac:chgData name="Mesut Yakup" userId="2a8d2809-051b-4e88-aaae-3cc88f98af08" providerId="ADAL" clId="{56C9B655-B152-4548-B334-0808622EE681}" dt="2020-09-14T18:24:27.834" v="1768"/>
          <ac:picMkLst>
            <pc:docMk/>
            <pc:sldMk cId="2704216309" sldId="318"/>
            <ac:picMk id="3" creationId="{18B7F49C-5A92-4273-9E4C-C8E589D83939}"/>
          </ac:picMkLst>
        </pc:picChg>
        <pc:picChg chg="add mod">
          <ac:chgData name="Mesut Yakup" userId="2a8d2809-051b-4e88-aaae-3cc88f98af08" providerId="ADAL" clId="{56C9B655-B152-4548-B334-0808622EE681}" dt="2020-09-14T18:46:27.081" v="1989" actId="14100"/>
          <ac:picMkLst>
            <pc:docMk/>
            <pc:sldMk cId="2704216309" sldId="318"/>
            <ac:picMk id="6" creationId="{06C53C99-AA22-4596-A359-642DDFCB5CBD}"/>
          </ac:picMkLst>
        </pc:picChg>
        <pc:picChg chg="add mod">
          <ac:chgData name="Mesut Yakup" userId="2a8d2809-051b-4e88-aaae-3cc88f98af08" providerId="ADAL" clId="{56C9B655-B152-4548-B334-0808622EE681}" dt="2020-09-14T18:46:57.879" v="1997" actId="1076"/>
          <ac:picMkLst>
            <pc:docMk/>
            <pc:sldMk cId="2704216309" sldId="318"/>
            <ac:picMk id="8" creationId="{95290A92-7F9F-4C4F-9EF5-BFF76154E7CD}"/>
          </ac:picMkLst>
        </pc:picChg>
      </pc:sldChg>
      <pc:sldChg chg="addSp modSp add">
        <pc:chgData name="Mesut Yakup" userId="2a8d2809-051b-4e88-aaae-3cc88f98af08" providerId="ADAL" clId="{56C9B655-B152-4548-B334-0808622EE681}" dt="2020-09-14T18:51:12.559" v="2041" actId="1076"/>
        <pc:sldMkLst>
          <pc:docMk/>
          <pc:sldMk cId="3995134522" sldId="319"/>
        </pc:sldMkLst>
        <pc:spChg chg="add mod">
          <ac:chgData name="Mesut Yakup" userId="2a8d2809-051b-4e88-aaae-3cc88f98af08" providerId="ADAL" clId="{56C9B655-B152-4548-B334-0808622EE681}" dt="2020-09-14T18:51:10.010" v="2040" actId="1076"/>
          <ac:spMkLst>
            <pc:docMk/>
            <pc:sldMk cId="3995134522" sldId="319"/>
            <ac:spMk id="4" creationId="{BBDF9CB6-A7CD-48E5-872F-0CE91EEBBAD7}"/>
          </ac:spMkLst>
        </pc:spChg>
        <pc:spChg chg="add mod">
          <ac:chgData name="Mesut Yakup" userId="2a8d2809-051b-4e88-aaae-3cc88f98af08" providerId="ADAL" clId="{56C9B655-B152-4548-B334-0808622EE681}" dt="2020-09-14T18:50:34.649" v="2031" actId="1076"/>
          <ac:spMkLst>
            <pc:docMk/>
            <pc:sldMk cId="3995134522" sldId="319"/>
            <ac:spMk id="6" creationId="{CBF98E7C-DFE7-4315-AA42-90AB96C7ECD7}"/>
          </ac:spMkLst>
        </pc:spChg>
        <pc:spChg chg="add mod">
          <ac:chgData name="Mesut Yakup" userId="2a8d2809-051b-4e88-aaae-3cc88f98af08" providerId="ADAL" clId="{56C9B655-B152-4548-B334-0808622EE681}" dt="2020-09-14T18:51:02.637" v="2039" actId="1076"/>
          <ac:spMkLst>
            <pc:docMk/>
            <pc:sldMk cId="3995134522" sldId="319"/>
            <ac:spMk id="7" creationId="{4489C1FE-B411-4ED7-9414-CD8FAB70F95F}"/>
          </ac:spMkLst>
        </pc:spChg>
        <pc:picChg chg="add mod">
          <ac:chgData name="Mesut Yakup" userId="2a8d2809-051b-4e88-aaae-3cc88f98af08" providerId="ADAL" clId="{56C9B655-B152-4548-B334-0808622EE681}" dt="2020-09-14T18:51:12.559" v="2041" actId="1076"/>
          <ac:picMkLst>
            <pc:docMk/>
            <pc:sldMk cId="3995134522" sldId="319"/>
            <ac:picMk id="3" creationId="{73C8B0CD-89AB-4FDF-BD38-A86958296AA6}"/>
          </ac:picMkLst>
        </pc:picChg>
        <pc:picChg chg="add mod">
          <ac:chgData name="Mesut Yakup" userId="2a8d2809-051b-4e88-aaae-3cc88f98af08" providerId="ADAL" clId="{56C9B655-B152-4548-B334-0808622EE681}" dt="2020-09-14T18:50:30.767" v="2030" actId="1076"/>
          <ac:picMkLst>
            <pc:docMk/>
            <pc:sldMk cId="3995134522" sldId="319"/>
            <ac:picMk id="5" creationId="{E8AB5872-EE57-4E9B-B61F-1F6F3E56CAD8}"/>
          </ac:picMkLst>
        </pc:picChg>
      </pc:sldChg>
      <pc:sldChg chg="addSp modSp add">
        <pc:chgData name="Mesut Yakup" userId="2a8d2809-051b-4e88-aaae-3cc88f98af08" providerId="ADAL" clId="{56C9B655-B152-4548-B334-0808622EE681}" dt="2020-09-16T10:01:17.814" v="2080" actId="14100"/>
        <pc:sldMkLst>
          <pc:docMk/>
          <pc:sldMk cId="2489338029" sldId="320"/>
        </pc:sldMkLst>
        <pc:spChg chg="add mod">
          <ac:chgData name="Mesut Yakup" userId="2a8d2809-051b-4e88-aaae-3cc88f98af08" providerId="ADAL" clId="{56C9B655-B152-4548-B334-0808622EE681}" dt="2020-09-16T09:58:44.404" v="2050" actId="1076"/>
          <ac:spMkLst>
            <pc:docMk/>
            <pc:sldMk cId="2489338029" sldId="320"/>
            <ac:spMk id="4" creationId="{2840EBF6-1170-47A2-BB07-8F7113595F40}"/>
          </ac:spMkLst>
        </pc:spChg>
        <pc:spChg chg="add mod">
          <ac:chgData name="Mesut Yakup" userId="2a8d2809-051b-4e88-aaae-3cc88f98af08" providerId="ADAL" clId="{56C9B655-B152-4548-B334-0808622EE681}" dt="2020-09-16T10:01:10.259" v="2078" actId="1076"/>
          <ac:spMkLst>
            <pc:docMk/>
            <pc:sldMk cId="2489338029" sldId="320"/>
            <ac:spMk id="6" creationId="{6E1F9102-935B-42A4-8517-95C3FF1765C1}"/>
          </ac:spMkLst>
        </pc:spChg>
        <pc:spChg chg="add mod">
          <ac:chgData name="Mesut Yakup" userId="2a8d2809-051b-4e88-aaae-3cc88f98af08" providerId="ADAL" clId="{56C9B655-B152-4548-B334-0808622EE681}" dt="2020-09-16T10:01:13.566" v="2079" actId="1076"/>
          <ac:spMkLst>
            <pc:docMk/>
            <pc:sldMk cId="2489338029" sldId="320"/>
            <ac:spMk id="7" creationId="{66B9A96D-1459-4513-AC02-9BC871F97260}"/>
          </ac:spMkLst>
        </pc:spChg>
        <pc:picChg chg="add mod">
          <ac:chgData name="Mesut Yakup" userId="2a8d2809-051b-4e88-aaae-3cc88f98af08" providerId="ADAL" clId="{56C9B655-B152-4548-B334-0808622EE681}" dt="2020-09-16T10:00:18.388" v="2062" actId="14100"/>
          <ac:picMkLst>
            <pc:docMk/>
            <pc:sldMk cId="2489338029" sldId="320"/>
            <ac:picMk id="3" creationId="{F132DDA3-E04E-425A-86CA-3B653247B805}"/>
          </ac:picMkLst>
        </pc:picChg>
        <pc:picChg chg="add mod">
          <ac:chgData name="Mesut Yakup" userId="2a8d2809-051b-4e88-aaae-3cc88f98af08" providerId="ADAL" clId="{56C9B655-B152-4548-B334-0808622EE681}" dt="2020-09-16T10:01:17.814" v="2080" actId="14100"/>
          <ac:picMkLst>
            <pc:docMk/>
            <pc:sldMk cId="2489338029" sldId="320"/>
            <ac:picMk id="5" creationId="{334F3BD6-BF89-4EEA-9792-5A0CB64C6817}"/>
          </ac:picMkLst>
        </pc:picChg>
      </pc:sldChg>
      <pc:sldChg chg="addSp delSp modSp add">
        <pc:chgData name="Mesut Yakup" userId="2a8d2809-051b-4e88-aaae-3cc88f98af08" providerId="ADAL" clId="{56C9B655-B152-4548-B334-0808622EE681}" dt="2020-09-16T10:07:12.940" v="2116" actId="14100"/>
        <pc:sldMkLst>
          <pc:docMk/>
          <pc:sldMk cId="1328070512" sldId="321"/>
        </pc:sldMkLst>
        <pc:spChg chg="add mod">
          <ac:chgData name="Mesut Yakup" userId="2a8d2809-051b-4e88-aaae-3cc88f98af08" providerId="ADAL" clId="{56C9B655-B152-4548-B334-0808622EE681}" dt="2020-09-16T10:01:41.946" v="2083" actId="14100"/>
          <ac:spMkLst>
            <pc:docMk/>
            <pc:sldMk cId="1328070512" sldId="321"/>
            <ac:spMk id="3" creationId="{0B3F2FDE-8631-493F-8612-EC8E3ED3E669}"/>
          </ac:spMkLst>
        </pc:spChg>
        <pc:spChg chg="add mod">
          <ac:chgData name="Mesut Yakup" userId="2a8d2809-051b-4e88-aaae-3cc88f98af08" providerId="ADAL" clId="{56C9B655-B152-4548-B334-0808622EE681}" dt="2020-09-16T10:07:06.900" v="2115" actId="1076"/>
          <ac:spMkLst>
            <pc:docMk/>
            <pc:sldMk cId="1328070512" sldId="321"/>
            <ac:spMk id="5" creationId="{60895420-D1A4-4D22-858A-F4796DA61516}"/>
          </ac:spMkLst>
        </pc:spChg>
        <pc:spChg chg="add mod">
          <ac:chgData name="Mesut Yakup" userId="2a8d2809-051b-4e88-aaae-3cc88f98af08" providerId="ADAL" clId="{56C9B655-B152-4548-B334-0808622EE681}" dt="2020-09-16T10:07:12.940" v="2116" actId="14100"/>
          <ac:spMkLst>
            <pc:docMk/>
            <pc:sldMk cId="1328070512" sldId="321"/>
            <ac:spMk id="6" creationId="{0E0A9D92-B7B6-4D74-A90B-3C59D3C321A8}"/>
          </ac:spMkLst>
        </pc:spChg>
        <pc:spChg chg="add del mod">
          <ac:chgData name="Mesut Yakup" userId="2a8d2809-051b-4e88-aaae-3cc88f98af08" providerId="ADAL" clId="{56C9B655-B152-4548-B334-0808622EE681}" dt="2020-09-16T10:06:46.897" v="2112"/>
          <ac:spMkLst>
            <pc:docMk/>
            <pc:sldMk cId="1328070512" sldId="321"/>
            <ac:spMk id="8" creationId="{A6B00E54-4C69-4B74-B1A7-95ED14F3F1EF}"/>
          </ac:spMkLst>
        </pc:spChg>
        <pc:picChg chg="add mod">
          <ac:chgData name="Mesut Yakup" userId="2a8d2809-051b-4e88-aaae-3cc88f98af08" providerId="ADAL" clId="{56C9B655-B152-4548-B334-0808622EE681}" dt="2020-09-16T10:07:06.900" v="2115" actId="1076"/>
          <ac:picMkLst>
            <pc:docMk/>
            <pc:sldMk cId="1328070512" sldId="321"/>
            <ac:picMk id="4" creationId="{84EBD2E6-65E1-4AA0-A865-742A752A7602}"/>
          </ac:picMkLst>
        </pc:picChg>
        <pc:picChg chg="add del mod">
          <ac:chgData name="Mesut Yakup" userId="2a8d2809-051b-4e88-aaae-3cc88f98af08" providerId="ADAL" clId="{56C9B655-B152-4548-B334-0808622EE681}" dt="2020-09-16T10:06:46.897" v="2112"/>
          <ac:picMkLst>
            <pc:docMk/>
            <pc:sldMk cId="1328070512" sldId="321"/>
            <ac:picMk id="7" creationId="{CB63A196-8C9E-4B02-82AE-65AF9A5C8EBC}"/>
          </ac:picMkLst>
        </pc:picChg>
      </pc:sldChg>
      <pc:sldChg chg="addSp modSp add">
        <pc:chgData name="Mesut Yakup" userId="2a8d2809-051b-4e88-aaae-3cc88f98af08" providerId="ADAL" clId="{56C9B655-B152-4548-B334-0808622EE681}" dt="2020-09-16T10:14:06.793" v="2144" actId="1076"/>
        <pc:sldMkLst>
          <pc:docMk/>
          <pc:sldMk cId="816271874" sldId="322"/>
        </pc:sldMkLst>
        <pc:spChg chg="add mod">
          <ac:chgData name="Mesut Yakup" userId="2a8d2809-051b-4e88-aaae-3cc88f98af08" providerId="ADAL" clId="{56C9B655-B152-4548-B334-0808622EE681}" dt="2020-09-16T10:09:04.491" v="2134" actId="1076"/>
          <ac:spMkLst>
            <pc:docMk/>
            <pc:sldMk cId="816271874" sldId="322"/>
            <ac:spMk id="4" creationId="{2292A95A-DC06-478F-8512-A20605B12E08}"/>
          </ac:spMkLst>
        </pc:spChg>
        <pc:spChg chg="add mod">
          <ac:chgData name="Mesut Yakup" userId="2a8d2809-051b-4e88-aaae-3cc88f98af08" providerId="ADAL" clId="{56C9B655-B152-4548-B334-0808622EE681}" dt="2020-09-16T10:14:06.793" v="2144" actId="1076"/>
          <ac:spMkLst>
            <pc:docMk/>
            <pc:sldMk cId="816271874" sldId="322"/>
            <ac:spMk id="7" creationId="{AC8C7125-CA35-4951-8520-CA2E862316BE}"/>
          </ac:spMkLst>
        </pc:spChg>
        <pc:picChg chg="add mod">
          <ac:chgData name="Mesut Yakup" userId="2a8d2809-051b-4e88-aaae-3cc88f98af08" providerId="ADAL" clId="{56C9B655-B152-4548-B334-0808622EE681}" dt="2020-09-16T10:09:04.491" v="2134" actId="1076"/>
          <ac:picMkLst>
            <pc:docMk/>
            <pc:sldMk cId="816271874" sldId="322"/>
            <ac:picMk id="3" creationId="{34E05D6B-CA02-4433-8FCF-A5966B0550EB}"/>
          </ac:picMkLst>
        </pc:picChg>
        <pc:picChg chg="add mod">
          <ac:chgData name="Mesut Yakup" userId="2a8d2809-051b-4e88-aaae-3cc88f98af08" providerId="ADAL" clId="{56C9B655-B152-4548-B334-0808622EE681}" dt="2020-09-16T10:09:08.257" v="2135" actId="1076"/>
          <ac:picMkLst>
            <pc:docMk/>
            <pc:sldMk cId="816271874" sldId="322"/>
            <ac:picMk id="5" creationId="{7CFB0A13-C751-48D5-AA1C-46BB580BC973}"/>
          </ac:picMkLst>
        </pc:picChg>
        <pc:picChg chg="add mod">
          <ac:chgData name="Mesut Yakup" userId="2a8d2809-051b-4e88-aaae-3cc88f98af08" providerId="ADAL" clId="{56C9B655-B152-4548-B334-0808622EE681}" dt="2020-09-16T10:13:33.512" v="2137" actId="1076"/>
          <ac:picMkLst>
            <pc:docMk/>
            <pc:sldMk cId="816271874" sldId="322"/>
            <ac:picMk id="6" creationId="{21B62292-8581-4CD6-9163-9E5079BFA286}"/>
          </ac:picMkLst>
        </pc:picChg>
      </pc:sldChg>
      <pc:sldChg chg="addSp modSp add">
        <pc:chgData name="Mesut Yakup" userId="2a8d2809-051b-4e88-aaae-3cc88f98af08" providerId="ADAL" clId="{56C9B655-B152-4548-B334-0808622EE681}" dt="2020-09-16T10:18:28.765" v="2178" actId="20577"/>
        <pc:sldMkLst>
          <pc:docMk/>
          <pc:sldMk cId="2947076901" sldId="323"/>
        </pc:sldMkLst>
        <pc:spChg chg="add mod">
          <ac:chgData name="Mesut Yakup" userId="2a8d2809-051b-4e88-aaae-3cc88f98af08" providerId="ADAL" clId="{56C9B655-B152-4548-B334-0808622EE681}" dt="2020-09-16T10:17:38.883" v="2165" actId="1076"/>
          <ac:spMkLst>
            <pc:docMk/>
            <pc:sldMk cId="2947076901" sldId="323"/>
            <ac:spMk id="4" creationId="{1D095D16-B431-43C0-9104-2BDDE7EDE0DA}"/>
          </ac:spMkLst>
        </pc:spChg>
        <pc:spChg chg="add mod">
          <ac:chgData name="Mesut Yakup" userId="2a8d2809-051b-4e88-aaae-3cc88f98af08" providerId="ADAL" clId="{56C9B655-B152-4548-B334-0808622EE681}" dt="2020-09-16T10:17:43.671" v="2166" actId="1076"/>
          <ac:spMkLst>
            <pc:docMk/>
            <pc:sldMk cId="2947076901" sldId="323"/>
            <ac:spMk id="6" creationId="{EBCC6B50-BFC5-45B5-8F6C-AE6692CA5FF0}"/>
          </ac:spMkLst>
        </pc:spChg>
        <pc:spChg chg="add mod">
          <ac:chgData name="Mesut Yakup" userId="2a8d2809-051b-4e88-aaae-3cc88f98af08" providerId="ADAL" clId="{56C9B655-B152-4548-B334-0808622EE681}" dt="2020-09-16T10:18:28.765" v="2178" actId="20577"/>
          <ac:spMkLst>
            <pc:docMk/>
            <pc:sldMk cId="2947076901" sldId="323"/>
            <ac:spMk id="7" creationId="{A6B874AA-63BA-4C6E-947C-DABC53FEB14C}"/>
          </ac:spMkLst>
        </pc:spChg>
        <pc:picChg chg="add mod">
          <ac:chgData name="Mesut Yakup" userId="2a8d2809-051b-4e88-aaae-3cc88f98af08" providerId="ADAL" clId="{56C9B655-B152-4548-B334-0808622EE681}" dt="2020-09-16T10:17:35.660" v="2164" actId="1076"/>
          <ac:picMkLst>
            <pc:docMk/>
            <pc:sldMk cId="2947076901" sldId="323"/>
            <ac:picMk id="3" creationId="{D70077A4-520C-4EFB-9908-3F9A17BAECA2}"/>
          </ac:picMkLst>
        </pc:picChg>
        <pc:picChg chg="add mod">
          <ac:chgData name="Mesut Yakup" userId="2a8d2809-051b-4e88-aaae-3cc88f98af08" providerId="ADAL" clId="{56C9B655-B152-4548-B334-0808622EE681}" dt="2020-09-16T10:17:29.931" v="2163" actId="14100"/>
          <ac:picMkLst>
            <pc:docMk/>
            <pc:sldMk cId="2947076901" sldId="323"/>
            <ac:picMk id="5" creationId="{1D45B1D0-D069-4890-96F9-1A22FCBE202F}"/>
          </ac:picMkLst>
        </pc:picChg>
      </pc:sldChg>
      <pc:sldChg chg="addSp modSp add">
        <pc:chgData name="Mesut Yakup" userId="2a8d2809-051b-4e88-aaae-3cc88f98af08" providerId="ADAL" clId="{56C9B655-B152-4548-B334-0808622EE681}" dt="2020-09-16T10:27:58.603" v="2197" actId="14100"/>
        <pc:sldMkLst>
          <pc:docMk/>
          <pc:sldMk cId="759191822" sldId="324"/>
        </pc:sldMkLst>
        <pc:spChg chg="add mod">
          <ac:chgData name="Mesut Yakup" userId="2a8d2809-051b-4e88-aaae-3cc88f98af08" providerId="ADAL" clId="{56C9B655-B152-4548-B334-0808622EE681}" dt="2020-09-16T10:19:12.103" v="2180" actId="1076"/>
          <ac:spMkLst>
            <pc:docMk/>
            <pc:sldMk cId="759191822" sldId="324"/>
            <ac:spMk id="3" creationId="{04187EB2-457B-48E6-B406-788EAFB86D10}"/>
          </ac:spMkLst>
        </pc:spChg>
        <pc:spChg chg="add mod">
          <ac:chgData name="Mesut Yakup" userId="2a8d2809-051b-4e88-aaae-3cc88f98af08" providerId="ADAL" clId="{56C9B655-B152-4548-B334-0808622EE681}" dt="2020-09-16T10:19:54.014" v="2187" actId="20577"/>
          <ac:spMkLst>
            <pc:docMk/>
            <pc:sldMk cId="759191822" sldId="324"/>
            <ac:spMk id="4" creationId="{FCFBEDF8-B382-4229-95BE-50D176C14D68}"/>
          </ac:spMkLst>
        </pc:spChg>
        <pc:spChg chg="add mod">
          <ac:chgData name="Mesut Yakup" userId="2a8d2809-051b-4e88-aaae-3cc88f98af08" providerId="ADAL" clId="{56C9B655-B152-4548-B334-0808622EE681}" dt="2020-09-16T10:26:24.676" v="2190" actId="14100"/>
          <ac:spMkLst>
            <pc:docMk/>
            <pc:sldMk cId="759191822" sldId="324"/>
            <ac:spMk id="5" creationId="{4EC9C7B3-DB6B-40F5-A06D-117FE8D69B11}"/>
          </ac:spMkLst>
        </pc:spChg>
        <pc:spChg chg="add mod">
          <ac:chgData name="Mesut Yakup" userId="2a8d2809-051b-4e88-aaae-3cc88f98af08" providerId="ADAL" clId="{56C9B655-B152-4548-B334-0808622EE681}" dt="2020-09-16T10:27:58.603" v="2197" actId="14100"/>
          <ac:spMkLst>
            <pc:docMk/>
            <pc:sldMk cId="759191822" sldId="324"/>
            <ac:spMk id="7" creationId="{718F7305-AA54-4DF9-9DA0-240180F6B601}"/>
          </ac:spMkLst>
        </pc:spChg>
        <pc:picChg chg="add mod">
          <ac:chgData name="Mesut Yakup" userId="2a8d2809-051b-4e88-aaae-3cc88f98af08" providerId="ADAL" clId="{56C9B655-B152-4548-B334-0808622EE681}" dt="2020-09-16T10:27:00.792" v="2194" actId="1076"/>
          <ac:picMkLst>
            <pc:docMk/>
            <pc:sldMk cId="759191822" sldId="324"/>
            <ac:picMk id="6" creationId="{D7D67C48-B82F-420F-B10C-C3C3FF3B2A1C}"/>
          </ac:picMkLst>
        </pc:picChg>
      </pc:sldChg>
      <pc:sldChg chg="addSp delSp modSp add mod">
        <pc:chgData name="Mesut Yakup" userId="2a8d2809-051b-4e88-aaae-3cc88f98af08" providerId="ADAL" clId="{56C9B655-B152-4548-B334-0808622EE681}" dt="2021-01-21T15:10:53.197" v="6476" actId="20577"/>
        <pc:sldMkLst>
          <pc:docMk/>
          <pc:sldMk cId="1820755736" sldId="325"/>
        </pc:sldMkLst>
        <pc:spChg chg="add mod">
          <ac:chgData name="Mesut Yakup" userId="2a8d2809-051b-4e88-aaae-3cc88f98af08" providerId="ADAL" clId="{56C9B655-B152-4548-B334-0808622EE681}" dt="2020-09-16T10:28:50.790" v="2200" actId="1076"/>
          <ac:spMkLst>
            <pc:docMk/>
            <pc:sldMk cId="1820755736" sldId="325"/>
            <ac:spMk id="3" creationId="{EDF2B8A9-AB6B-4059-AD6A-2DB086CF5498}"/>
          </ac:spMkLst>
        </pc:spChg>
        <pc:spChg chg="add del mod">
          <ac:chgData name="Mesut Yakup" userId="2a8d2809-051b-4e88-aaae-3cc88f98af08" providerId="ADAL" clId="{56C9B655-B152-4548-B334-0808622EE681}" dt="2020-09-16T10:29:46.062" v="2206" actId="478"/>
          <ac:spMkLst>
            <pc:docMk/>
            <pc:sldMk cId="1820755736" sldId="325"/>
            <ac:spMk id="5" creationId="{F5F20D64-94ED-4A06-AF08-3C63D6A9D0AB}"/>
          </ac:spMkLst>
        </pc:spChg>
        <pc:spChg chg="add mod">
          <ac:chgData name="Mesut Yakup" userId="2a8d2809-051b-4e88-aaae-3cc88f98af08" providerId="ADAL" clId="{56C9B655-B152-4548-B334-0808622EE681}" dt="2020-09-16T10:29:59.509" v="2208" actId="1076"/>
          <ac:spMkLst>
            <pc:docMk/>
            <pc:sldMk cId="1820755736" sldId="325"/>
            <ac:spMk id="6" creationId="{A2E11FD5-CBEC-4292-8A58-29D0DAFE5148}"/>
          </ac:spMkLst>
        </pc:spChg>
        <pc:spChg chg="add mod">
          <ac:chgData name="Mesut Yakup" userId="2a8d2809-051b-4e88-aaae-3cc88f98af08" providerId="ADAL" clId="{56C9B655-B152-4548-B334-0808622EE681}" dt="2021-01-21T15:10:53.197" v="6476" actId="20577"/>
          <ac:spMkLst>
            <pc:docMk/>
            <pc:sldMk cId="1820755736" sldId="325"/>
            <ac:spMk id="7" creationId="{54492DCF-6AB1-442E-AAD5-4190936EC1E9}"/>
          </ac:spMkLst>
        </pc:spChg>
        <pc:spChg chg="add mod">
          <ac:chgData name="Mesut Yakup" userId="2a8d2809-051b-4e88-aaae-3cc88f98af08" providerId="ADAL" clId="{56C9B655-B152-4548-B334-0808622EE681}" dt="2020-09-16T10:35:35.039" v="2227" actId="20577"/>
          <ac:spMkLst>
            <pc:docMk/>
            <pc:sldMk cId="1820755736" sldId="325"/>
            <ac:spMk id="8" creationId="{8F7A0853-52CA-4076-B1CC-1AFFB7D48BE7}"/>
          </ac:spMkLst>
        </pc:spChg>
        <pc:spChg chg="add del mod">
          <ac:chgData name="Mesut Yakup" userId="2a8d2809-051b-4e88-aaae-3cc88f98af08" providerId="ADAL" clId="{56C9B655-B152-4548-B334-0808622EE681}" dt="2020-09-16T10:35:27.564" v="2225"/>
          <ac:spMkLst>
            <pc:docMk/>
            <pc:sldMk cId="1820755736" sldId="325"/>
            <ac:spMk id="9" creationId="{B8E508D5-08BA-4636-A8C5-4B1D6AED91E4}"/>
          </ac:spMkLst>
        </pc:spChg>
        <pc:picChg chg="add mod">
          <ac:chgData name="Mesut Yakup" userId="2a8d2809-051b-4e88-aaae-3cc88f98af08" providerId="ADAL" clId="{56C9B655-B152-4548-B334-0808622EE681}" dt="2020-09-16T10:29:14.136" v="2203" actId="1076"/>
          <ac:picMkLst>
            <pc:docMk/>
            <pc:sldMk cId="1820755736" sldId="325"/>
            <ac:picMk id="4" creationId="{A771634F-C07D-4C0C-82B8-5413E028494D}"/>
          </ac:picMkLst>
        </pc:picChg>
      </pc:sldChg>
      <pc:sldChg chg="addSp modSp add">
        <pc:chgData name="Mesut Yakup" userId="2a8d2809-051b-4e88-aaae-3cc88f98af08" providerId="ADAL" clId="{56C9B655-B152-4548-B334-0808622EE681}" dt="2020-09-16T10:44:06.961" v="2275" actId="1076"/>
        <pc:sldMkLst>
          <pc:docMk/>
          <pc:sldMk cId="4075325918" sldId="326"/>
        </pc:sldMkLst>
        <pc:spChg chg="add mod">
          <ac:chgData name="Mesut Yakup" userId="2a8d2809-051b-4e88-aaae-3cc88f98af08" providerId="ADAL" clId="{56C9B655-B152-4548-B334-0808622EE681}" dt="2020-09-16T10:35:54.822" v="2230" actId="14100"/>
          <ac:spMkLst>
            <pc:docMk/>
            <pc:sldMk cId="4075325918" sldId="326"/>
            <ac:spMk id="3" creationId="{C081C661-F0CB-4F67-B939-1E50C4F622F2}"/>
          </ac:spMkLst>
        </pc:spChg>
        <pc:spChg chg="add mod">
          <ac:chgData name="Mesut Yakup" userId="2a8d2809-051b-4e88-aaae-3cc88f98af08" providerId="ADAL" clId="{56C9B655-B152-4548-B334-0808622EE681}" dt="2020-09-16T10:36:33.846" v="2233" actId="14100"/>
          <ac:spMkLst>
            <pc:docMk/>
            <pc:sldMk cId="4075325918" sldId="326"/>
            <ac:spMk id="4" creationId="{00AF9015-8C09-42E8-B907-CB81D8BD54A5}"/>
          </ac:spMkLst>
        </pc:spChg>
        <pc:spChg chg="add mod">
          <ac:chgData name="Mesut Yakup" userId="2a8d2809-051b-4e88-aaae-3cc88f98af08" providerId="ADAL" clId="{56C9B655-B152-4548-B334-0808622EE681}" dt="2020-09-16T10:38:52.442" v="2250" actId="1076"/>
          <ac:spMkLst>
            <pc:docMk/>
            <pc:sldMk cId="4075325918" sldId="326"/>
            <ac:spMk id="5" creationId="{ED21911D-17C3-4D81-A14D-9EF5B3022816}"/>
          </ac:spMkLst>
        </pc:spChg>
        <pc:spChg chg="add mod">
          <ac:chgData name="Mesut Yakup" userId="2a8d2809-051b-4e88-aaae-3cc88f98af08" providerId="ADAL" clId="{56C9B655-B152-4548-B334-0808622EE681}" dt="2020-09-16T10:39:02.646" v="2252" actId="1076"/>
          <ac:spMkLst>
            <pc:docMk/>
            <pc:sldMk cId="4075325918" sldId="326"/>
            <ac:spMk id="8" creationId="{A13C2C3E-88B6-4309-A393-77D918519E35}"/>
          </ac:spMkLst>
        </pc:spChg>
        <pc:spChg chg="add mod">
          <ac:chgData name="Mesut Yakup" userId="2a8d2809-051b-4e88-aaae-3cc88f98af08" providerId="ADAL" clId="{56C9B655-B152-4548-B334-0808622EE681}" dt="2020-09-16T10:39:07.534" v="2253" actId="1076"/>
          <ac:spMkLst>
            <pc:docMk/>
            <pc:sldMk cId="4075325918" sldId="326"/>
            <ac:spMk id="9" creationId="{6BD3A384-2CCE-4AA1-8EF1-281E8C3E20FF}"/>
          </ac:spMkLst>
        </pc:spChg>
        <pc:spChg chg="add mod">
          <ac:chgData name="Mesut Yakup" userId="2a8d2809-051b-4e88-aaae-3cc88f98af08" providerId="ADAL" clId="{56C9B655-B152-4548-B334-0808622EE681}" dt="2020-09-16T10:40:14.599" v="2256" actId="14100"/>
          <ac:spMkLst>
            <pc:docMk/>
            <pc:sldMk cId="4075325918" sldId="326"/>
            <ac:spMk id="10" creationId="{D34BC2DB-E169-4A43-965B-DBD69D3EADE6}"/>
          </ac:spMkLst>
        </pc:spChg>
        <pc:spChg chg="add mod">
          <ac:chgData name="Mesut Yakup" userId="2a8d2809-051b-4e88-aaae-3cc88f98af08" providerId="ADAL" clId="{56C9B655-B152-4548-B334-0808622EE681}" dt="2020-09-16T10:43:21.728" v="2269" actId="1076"/>
          <ac:spMkLst>
            <pc:docMk/>
            <pc:sldMk cId="4075325918" sldId="326"/>
            <ac:spMk id="13" creationId="{1235A4C2-F78F-4D30-982C-1324E30B84C7}"/>
          </ac:spMkLst>
        </pc:spChg>
        <pc:spChg chg="add mod">
          <ac:chgData name="Mesut Yakup" userId="2a8d2809-051b-4e88-aaae-3cc88f98af08" providerId="ADAL" clId="{56C9B655-B152-4548-B334-0808622EE681}" dt="2020-09-16T10:44:06.961" v="2275" actId="1076"/>
          <ac:spMkLst>
            <pc:docMk/>
            <pc:sldMk cId="4075325918" sldId="326"/>
            <ac:spMk id="17" creationId="{0D28148E-68DB-4260-97BF-B14B0AE34C17}"/>
          </ac:spMkLst>
        </pc:spChg>
        <pc:picChg chg="add mod">
          <ac:chgData name="Mesut Yakup" userId="2a8d2809-051b-4e88-aaae-3cc88f98af08" providerId="ADAL" clId="{56C9B655-B152-4548-B334-0808622EE681}" dt="2020-09-16T10:38:46.098" v="2249" actId="1076"/>
          <ac:picMkLst>
            <pc:docMk/>
            <pc:sldMk cId="4075325918" sldId="326"/>
            <ac:picMk id="6" creationId="{17273579-E7D0-4B66-8EF4-9D296870976F}"/>
          </ac:picMkLst>
        </pc:picChg>
        <pc:picChg chg="add mod">
          <ac:chgData name="Mesut Yakup" userId="2a8d2809-051b-4e88-aaae-3cc88f98af08" providerId="ADAL" clId="{56C9B655-B152-4548-B334-0808622EE681}" dt="2020-09-16T10:38:57.081" v="2251" actId="1076"/>
          <ac:picMkLst>
            <pc:docMk/>
            <pc:sldMk cId="4075325918" sldId="326"/>
            <ac:picMk id="7" creationId="{31AD0921-C302-4A91-B756-BEDB4C9CD0AB}"/>
          </ac:picMkLst>
        </pc:picChg>
        <pc:picChg chg="add mod">
          <ac:chgData name="Mesut Yakup" userId="2a8d2809-051b-4e88-aaae-3cc88f98af08" providerId="ADAL" clId="{56C9B655-B152-4548-B334-0808622EE681}" dt="2020-09-16T10:40:30.062" v="2259" actId="14100"/>
          <ac:picMkLst>
            <pc:docMk/>
            <pc:sldMk cId="4075325918" sldId="326"/>
            <ac:picMk id="11" creationId="{C9BAFD5D-194D-4EC8-8EB2-0751E440259A}"/>
          </ac:picMkLst>
        </pc:picChg>
        <pc:picChg chg="add mod">
          <ac:chgData name="Mesut Yakup" userId="2a8d2809-051b-4e88-aaae-3cc88f98af08" providerId="ADAL" clId="{56C9B655-B152-4548-B334-0808622EE681}" dt="2020-09-16T10:41:53.472" v="2264" actId="1076"/>
          <ac:picMkLst>
            <pc:docMk/>
            <pc:sldMk cId="4075325918" sldId="326"/>
            <ac:picMk id="12" creationId="{78C71121-399C-4306-B18A-32759B21E775}"/>
          </ac:picMkLst>
        </pc:picChg>
        <pc:picChg chg="add mod">
          <ac:chgData name="Mesut Yakup" userId="2a8d2809-051b-4e88-aaae-3cc88f98af08" providerId="ADAL" clId="{56C9B655-B152-4548-B334-0808622EE681}" dt="2020-09-16T10:43:25.177" v="2270" actId="1076"/>
          <ac:picMkLst>
            <pc:docMk/>
            <pc:sldMk cId="4075325918" sldId="326"/>
            <ac:picMk id="14" creationId="{7BAFFD9C-454F-493C-B6F4-B4333CA02640}"/>
          </ac:picMkLst>
        </pc:picChg>
        <pc:cxnChg chg="add mod">
          <ac:chgData name="Mesut Yakup" userId="2a8d2809-051b-4e88-aaae-3cc88f98af08" providerId="ADAL" clId="{56C9B655-B152-4548-B334-0808622EE681}" dt="2020-09-16T10:43:39.184" v="2272" actId="1076"/>
          <ac:cxnSpMkLst>
            <pc:docMk/>
            <pc:sldMk cId="4075325918" sldId="326"/>
            <ac:cxnSpMk id="16" creationId="{3571B2A3-C9A4-4ED4-9B5E-AD5A0096569C}"/>
          </ac:cxnSpMkLst>
        </pc:cxnChg>
      </pc:sldChg>
      <pc:sldChg chg="addSp modSp add">
        <pc:chgData name="Mesut Yakup" userId="2a8d2809-051b-4e88-aaae-3cc88f98af08" providerId="ADAL" clId="{56C9B655-B152-4548-B334-0808622EE681}" dt="2020-09-16T10:47:35.964" v="2312" actId="20577"/>
        <pc:sldMkLst>
          <pc:docMk/>
          <pc:sldMk cId="1483920472" sldId="327"/>
        </pc:sldMkLst>
        <pc:spChg chg="add">
          <ac:chgData name="Mesut Yakup" userId="2a8d2809-051b-4e88-aaae-3cc88f98af08" providerId="ADAL" clId="{56C9B655-B152-4548-B334-0808622EE681}" dt="2020-09-16T10:45:27.240" v="2288"/>
          <ac:spMkLst>
            <pc:docMk/>
            <pc:sldMk cId="1483920472" sldId="327"/>
            <ac:spMk id="3" creationId="{8041637A-2995-432E-913F-FEEA0CE2588B}"/>
          </ac:spMkLst>
        </pc:spChg>
        <pc:spChg chg="add mod">
          <ac:chgData name="Mesut Yakup" userId="2a8d2809-051b-4e88-aaae-3cc88f98af08" providerId="ADAL" clId="{56C9B655-B152-4548-B334-0808622EE681}" dt="2020-09-16T10:47:00.402" v="2300" actId="1076"/>
          <ac:spMkLst>
            <pc:docMk/>
            <pc:sldMk cId="1483920472" sldId="327"/>
            <ac:spMk id="5" creationId="{33014C18-34E0-4D9E-AA2A-055DF34E8306}"/>
          </ac:spMkLst>
        </pc:spChg>
        <pc:spChg chg="add mod">
          <ac:chgData name="Mesut Yakup" userId="2a8d2809-051b-4e88-aaae-3cc88f98af08" providerId="ADAL" clId="{56C9B655-B152-4548-B334-0808622EE681}" dt="2020-09-16T10:47:35.964" v="2312" actId="20577"/>
          <ac:spMkLst>
            <pc:docMk/>
            <pc:sldMk cId="1483920472" sldId="327"/>
            <ac:spMk id="6" creationId="{C44B1C94-E4E0-4205-A6ED-A4753CEAE090}"/>
          </ac:spMkLst>
        </pc:spChg>
        <pc:picChg chg="add mod">
          <ac:chgData name="Mesut Yakup" userId="2a8d2809-051b-4e88-aaae-3cc88f98af08" providerId="ADAL" clId="{56C9B655-B152-4548-B334-0808622EE681}" dt="2020-09-16T10:46:57.062" v="2299" actId="1076"/>
          <ac:picMkLst>
            <pc:docMk/>
            <pc:sldMk cId="1483920472" sldId="327"/>
            <ac:picMk id="4" creationId="{E3950726-1925-4742-A6AA-2BC850657E23}"/>
          </ac:picMkLst>
        </pc:picChg>
      </pc:sldChg>
      <pc:sldChg chg="addSp delSp modSp add">
        <pc:chgData name="Mesut Yakup" userId="2a8d2809-051b-4e88-aaae-3cc88f98af08" providerId="ADAL" clId="{56C9B655-B152-4548-B334-0808622EE681}" dt="2020-09-16T10:51:05.068" v="2346" actId="1076"/>
        <pc:sldMkLst>
          <pc:docMk/>
          <pc:sldMk cId="2350605532" sldId="328"/>
        </pc:sldMkLst>
        <pc:spChg chg="add del mod">
          <ac:chgData name="Mesut Yakup" userId="2a8d2809-051b-4e88-aaae-3cc88f98af08" providerId="ADAL" clId="{56C9B655-B152-4548-B334-0808622EE681}" dt="2020-09-16T10:45:25.101" v="2287"/>
          <ac:spMkLst>
            <pc:docMk/>
            <pc:sldMk cId="2350605532" sldId="328"/>
            <ac:spMk id="3" creationId="{9DE2D65B-CC11-4CDE-8116-72EDADC2C4BC}"/>
          </ac:spMkLst>
        </pc:spChg>
        <pc:spChg chg="add mod">
          <ac:chgData name="Mesut Yakup" userId="2a8d2809-051b-4e88-aaae-3cc88f98af08" providerId="ADAL" clId="{56C9B655-B152-4548-B334-0808622EE681}" dt="2020-09-16T10:49:15.879" v="2329" actId="20577"/>
          <ac:spMkLst>
            <pc:docMk/>
            <pc:sldMk cId="2350605532" sldId="328"/>
            <ac:spMk id="4" creationId="{1D73E559-1CC9-4024-AFC5-01D8C537A935}"/>
          </ac:spMkLst>
        </pc:spChg>
        <pc:spChg chg="add mod">
          <ac:chgData name="Mesut Yakup" userId="2a8d2809-051b-4e88-aaae-3cc88f98af08" providerId="ADAL" clId="{56C9B655-B152-4548-B334-0808622EE681}" dt="2020-09-16T10:49:23.399" v="2330" actId="1076"/>
          <ac:spMkLst>
            <pc:docMk/>
            <pc:sldMk cId="2350605532" sldId="328"/>
            <ac:spMk id="5" creationId="{C95C6B78-AF3F-4D56-A070-0EE7092A2C2B}"/>
          </ac:spMkLst>
        </pc:spChg>
        <pc:spChg chg="add mod">
          <ac:chgData name="Mesut Yakup" userId="2a8d2809-051b-4e88-aaae-3cc88f98af08" providerId="ADAL" clId="{56C9B655-B152-4548-B334-0808622EE681}" dt="2020-09-16T10:49:47.831" v="2334" actId="1076"/>
          <ac:spMkLst>
            <pc:docMk/>
            <pc:sldMk cId="2350605532" sldId="328"/>
            <ac:spMk id="6" creationId="{1A91819F-10B0-4DE3-BE96-A46BE321AE01}"/>
          </ac:spMkLst>
        </pc:spChg>
        <pc:spChg chg="add mod">
          <ac:chgData name="Mesut Yakup" userId="2a8d2809-051b-4e88-aaae-3cc88f98af08" providerId="ADAL" clId="{56C9B655-B152-4548-B334-0808622EE681}" dt="2020-09-16T10:51:05.068" v="2346" actId="1076"/>
          <ac:spMkLst>
            <pc:docMk/>
            <pc:sldMk cId="2350605532" sldId="328"/>
            <ac:spMk id="8" creationId="{AA7A4FC2-6A67-43D6-8051-1517BEBD0713}"/>
          </ac:spMkLst>
        </pc:spChg>
        <pc:picChg chg="add mod">
          <ac:chgData name="Mesut Yakup" userId="2a8d2809-051b-4e88-aaae-3cc88f98af08" providerId="ADAL" clId="{56C9B655-B152-4548-B334-0808622EE681}" dt="2020-09-16T10:51:01.536" v="2345" actId="1076"/>
          <ac:picMkLst>
            <pc:docMk/>
            <pc:sldMk cId="2350605532" sldId="328"/>
            <ac:picMk id="7" creationId="{462B3B2F-6987-4781-B430-EFC0EAE04ADC}"/>
          </ac:picMkLst>
        </pc:picChg>
      </pc:sldChg>
      <pc:sldChg chg="addSp delSp modSp add">
        <pc:chgData name="Mesut Yakup" userId="2a8d2809-051b-4e88-aaae-3cc88f98af08" providerId="ADAL" clId="{56C9B655-B152-4548-B334-0808622EE681}" dt="2020-12-29T07:52:43.222" v="6354" actId="20577"/>
        <pc:sldMkLst>
          <pc:docMk/>
          <pc:sldMk cId="4049726696" sldId="329"/>
        </pc:sldMkLst>
        <pc:spChg chg="add mod">
          <ac:chgData name="Mesut Yakup" userId="2a8d2809-051b-4e88-aaae-3cc88f98af08" providerId="ADAL" clId="{56C9B655-B152-4548-B334-0808622EE681}" dt="2020-09-16T11:13:51.901" v="2624" actId="20577"/>
          <ac:spMkLst>
            <pc:docMk/>
            <pc:sldMk cId="4049726696" sldId="329"/>
            <ac:spMk id="3" creationId="{4873FF9B-A652-4D07-A20B-61D6526131D0}"/>
          </ac:spMkLst>
        </pc:spChg>
        <pc:spChg chg="add del mod">
          <ac:chgData name="Mesut Yakup" userId="2a8d2809-051b-4e88-aaae-3cc88f98af08" providerId="ADAL" clId="{56C9B655-B152-4548-B334-0808622EE681}" dt="2020-09-16T10:53:44.544" v="2363"/>
          <ac:spMkLst>
            <pc:docMk/>
            <pc:sldMk cId="4049726696" sldId="329"/>
            <ac:spMk id="4" creationId="{3493BCD6-C044-4E54-8806-AE8BA790002E}"/>
          </ac:spMkLst>
        </pc:spChg>
        <pc:spChg chg="add del">
          <ac:chgData name="Mesut Yakup" userId="2a8d2809-051b-4e88-aaae-3cc88f98af08" providerId="ADAL" clId="{56C9B655-B152-4548-B334-0808622EE681}" dt="2020-09-16T10:54:56.192" v="2365"/>
          <ac:spMkLst>
            <pc:docMk/>
            <pc:sldMk cId="4049726696" sldId="329"/>
            <ac:spMk id="5" creationId="{D1C24AA1-8118-43A2-A6E4-DC8320EE832D}"/>
          </ac:spMkLst>
        </pc:spChg>
        <pc:spChg chg="add mod">
          <ac:chgData name="Mesut Yakup" userId="2a8d2809-051b-4e88-aaae-3cc88f98af08" providerId="ADAL" clId="{56C9B655-B152-4548-B334-0808622EE681}" dt="2020-09-16T10:55:30.301" v="2375" actId="20577"/>
          <ac:spMkLst>
            <pc:docMk/>
            <pc:sldMk cId="4049726696" sldId="329"/>
            <ac:spMk id="6" creationId="{689180A0-70B4-4E98-A587-220C1E27AFA0}"/>
          </ac:spMkLst>
        </pc:spChg>
        <pc:spChg chg="add mod">
          <ac:chgData name="Mesut Yakup" userId="2a8d2809-051b-4e88-aaae-3cc88f98af08" providerId="ADAL" clId="{56C9B655-B152-4548-B334-0808622EE681}" dt="2020-09-16T10:56:59.811" v="2383" actId="20577"/>
          <ac:spMkLst>
            <pc:docMk/>
            <pc:sldMk cId="4049726696" sldId="329"/>
            <ac:spMk id="7" creationId="{16D37091-9942-4BC6-9690-044E35AA380E}"/>
          </ac:spMkLst>
        </pc:spChg>
        <pc:spChg chg="add mod">
          <ac:chgData name="Mesut Yakup" userId="2a8d2809-051b-4e88-aaae-3cc88f98af08" providerId="ADAL" clId="{56C9B655-B152-4548-B334-0808622EE681}" dt="2020-09-16T10:59:40.842" v="2415" actId="20577"/>
          <ac:spMkLst>
            <pc:docMk/>
            <pc:sldMk cId="4049726696" sldId="329"/>
            <ac:spMk id="8" creationId="{9B33D59A-53DA-48AD-8BD8-226007A69A66}"/>
          </ac:spMkLst>
        </pc:spChg>
        <pc:spChg chg="add mod">
          <ac:chgData name="Mesut Yakup" userId="2a8d2809-051b-4e88-aaae-3cc88f98af08" providerId="ADAL" clId="{56C9B655-B152-4548-B334-0808622EE681}" dt="2020-12-29T07:52:43.222" v="6354" actId="20577"/>
          <ac:spMkLst>
            <pc:docMk/>
            <pc:sldMk cId="4049726696" sldId="329"/>
            <ac:spMk id="9" creationId="{15982183-7F83-451C-B6D3-8AA298B50EEF}"/>
          </ac:spMkLst>
        </pc:spChg>
        <pc:spChg chg="add mod">
          <ac:chgData name="Mesut Yakup" userId="2a8d2809-051b-4e88-aaae-3cc88f98af08" providerId="ADAL" clId="{56C9B655-B152-4548-B334-0808622EE681}" dt="2020-09-16T11:14:23.134" v="2628" actId="20577"/>
          <ac:spMkLst>
            <pc:docMk/>
            <pc:sldMk cId="4049726696" sldId="329"/>
            <ac:spMk id="10" creationId="{F267E186-A9FB-47CE-B04F-2C7F39F10EA4}"/>
          </ac:spMkLst>
        </pc:spChg>
        <pc:spChg chg="add mod">
          <ac:chgData name="Mesut Yakup" userId="2a8d2809-051b-4e88-aaae-3cc88f98af08" providerId="ADAL" clId="{56C9B655-B152-4548-B334-0808622EE681}" dt="2020-09-16T11:05:14.900" v="2528" actId="123"/>
          <ac:spMkLst>
            <pc:docMk/>
            <pc:sldMk cId="4049726696" sldId="329"/>
            <ac:spMk id="13" creationId="{1A97B177-037E-4782-93FD-81FC9337A29D}"/>
          </ac:spMkLst>
        </pc:spChg>
        <pc:spChg chg="add mod">
          <ac:chgData name="Mesut Yakup" userId="2a8d2809-051b-4e88-aaae-3cc88f98af08" providerId="ADAL" clId="{56C9B655-B152-4548-B334-0808622EE681}" dt="2020-09-16T11:05:12.270" v="2527" actId="123"/>
          <ac:spMkLst>
            <pc:docMk/>
            <pc:sldMk cId="4049726696" sldId="329"/>
            <ac:spMk id="14" creationId="{2D468179-3B4D-410C-9D72-FACCA7FDE8FA}"/>
          </ac:spMkLst>
        </pc:spChg>
        <pc:picChg chg="add mod">
          <ac:chgData name="Mesut Yakup" userId="2a8d2809-051b-4e88-aaae-3cc88f98af08" providerId="ADAL" clId="{56C9B655-B152-4548-B334-0808622EE681}" dt="2020-09-16T11:03:01.930" v="2450" actId="14100"/>
          <ac:picMkLst>
            <pc:docMk/>
            <pc:sldMk cId="4049726696" sldId="329"/>
            <ac:picMk id="11" creationId="{4842BF0E-1E9C-43EB-BBDD-ABB2DDAFA8C3}"/>
          </ac:picMkLst>
        </pc:picChg>
        <pc:picChg chg="add mod">
          <ac:chgData name="Mesut Yakup" userId="2a8d2809-051b-4e88-aaae-3cc88f98af08" providerId="ADAL" clId="{56C9B655-B152-4548-B334-0808622EE681}" dt="2020-09-16T11:04:19.802" v="2487" actId="14100"/>
          <ac:picMkLst>
            <pc:docMk/>
            <pc:sldMk cId="4049726696" sldId="329"/>
            <ac:picMk id="12" creationId="{68816859-E803-48A6-9E59-121EDA7FCF75}"/>
          </ac:picMkLst>
        </pc:picChg>
      </pc:sldChg>
      <pc:sldChg chg="addSp modSp add">
        <pc:chgData name="Mesut Yakup" userId="2a8d2809-051b-4e88-aaae-3cc88f98af08" providerId="ADAL" clId="{56C9B655-B152-4548-B334-0808622EE681}" dt="2020-09-16T11:09:10.443" v="2579" actId="1076"/>
        <pc:sldMkLst>
          <pc:docMk/>
          <pc:sldMk cId="2874866101" sldId="330"/>
        </pc:sldMkLst>
        <pc:spChg chg="add mod">
          <ac:chgData name="Mesut Yakup" userId="2a8d2809-051b-4e88-aaae-3cc88f98af08" providerId="ADAL" clId="{56C9B655-B152-4548-B334-0808622EE681}" dt="2020-09-16T11:07:12.629" v="2557" actId="14100"/>
          <ac:spMkLst>
            <pc:docMk/>
            <pc:sldMk cId="2874866101" sldId="330"/>
            <ac:spMk id="4" creationId="{34F76D7A-07A6-4EEB-9224-D362BAA17972}"/>
          </ac:spMkLst>
        </pc:spChg>
        <pc:spChg chg="add mod">
          <ac:chgData name="Mesut Yakup" userId="2a8d2809-051b-4e88-aaae-3cc88f98af08" providerId="ADAL" clId="{56C9B655-B152-4548-B334-0808622EE681}" dt="2020-09-16T11:08:15.079" v="2567" actId="20577"/>
          <ac:spMkLst>
            <pc:docMk/>
            <pc:sldMk cId="2874866101" sldId="330"/>
            <ac:spMk id="6" creationId="{C61FBFC6-15C0-4FEB-9325-6D1462B7188F}"/>
          </ac:spMkLst>
        </pc:spChg>
        <pc:spChg chg="add mod">
          <ac:chgData name="Mesut Yakup" userId="2a8d2809-051b-4e88-aaae-3cc88f98af08" providerId="ADAL" clId="{56C9B655-B152-4548-B334-0808622EE681}" dt="2020-09-16T11:09:10.443" v="2579" actId="1076"/>
          <ac:spMkLst>
            <pc:docMk/>
            <pc:sldMk cId="2874866101" sldId="330"/>
            <ac:spMk id="7" creationId="{59AD7B23-884C-4C9E-A2FF-953B48292F21}"/>
          </ac:spMkLst>
        </pc:spChg>
        <pc:picChg chg="add mod">
          <ac:chgData name="Mesut Yakup" userId="2a8d2809-051b-4e88-aaae-3cc88f98af08" providerId="ADAL" clId="{56C9B655-B152-4548-B334-0808622EE681}" dt="2020-09-16T11:06:26.400" v="2530" actId="1076"/>
          <ac:picMkLst>
            <pc:docMk/>
            <pc:sldMk cId="2874866101" sldId="330"/>
            <ac:picMk id="3" creationId="{255F6FAC-43DE-4E88-B34D-FF294FDB12D9}"/>
          </ac:picMkLst>
        </pc:picChg>
        <pc:picChg chg="add mod">
          <ac:chgData name="Mesut Yakup" userId="2a8d2809-051b-4e88-aaae-3cc88f98af08" providerId="ADAL" clId="{56C9B655-B152-4548-B334-0808622EE681}" dt="2020-09-16T11:07:25.458" v="2559" actId="1076"/>
          <ac:picMkLst>
            <pc:docMk/>
            <pc:sldMk cId="2874866101" sldId="330"/>
            <ac:picMk id="5" creationId="{55B610BD-A6B9-49E4-BF3D-D1A4B0A898F5}"/>
          </ac:picMkLst>
        </pc:picChg>
      </pc:sldChg>
      <pc:sldChg chg="addSp modSp add">
        <pc:chgData name="Mesut Yakup" userId="2a8d2809-051b-4e88-aaae-3cc88f98af08" providerId="ADAL" clId="{56C9B655-B152-4548-B334-0808622EE681}" dt="2020-09-16T11:12:25.900" v="2602" actId="123"/>
        <pc:sldMkLst>
          <pc:docMk/>
          <pc:sldMk cId="3145615524" sldId="331"/>
        </pc:sldMkLst>
        <pc:spChg chg="add mod">
          <ac:chgData name="Mesut Yakup" userId="2a8d2809-051b-4e88-aaae-3cc88f98af08" providerId="ADAL" clId="{56C9B655-B152-4548-B334-0808622EE681}" dt="2020-09-16T11:10:12.834" v="2583" actId="1076"/>
          <ac:spMkLst>
            <pc:docMk/>
            <pc:sldMk cId="3145615524" sldId="331"/>
            <ac:spMk id="3" creationId="{8A560DB4-4625-48B7-A77A-6CB6948C8AB0}"/>
          </ac:spMkLst>
        </pc:spChg>
        <pc:spChg chg="add mod">
          <ac:chgData name="Mesut Yakup" userId="2a8d2809-051b-4e88-aaae-3cc88f98af08" providerId="ADAL" clId="{56C9B655-B152-4548-B334-0808622EE681}" dt="2020-09-16T11:10:54.151" v="2589" actId="1076"/>
          <ac:spMkLst>
            <pc:docMk/>
            <pc:sldMk cId="3145615524" sldId="331"/>
            <ac:spMk id="5" creationId="{5B27787D-9B87-46E3-900B-E23BC8C325BD}"/>
          </ac:spMkLst>
        </pc:spChg>
        <pc:spChg chg="add mod">
          <ac:chgData name="Mesut Yakup" userId="2a8d2809-051b-4e88-aaae-3cc88f98af08" providerId="ADAL" clId="{56C9B655-B152-4548-B334-0808622EE681}" dt="2020-09-16T11:12:25.900" v="2602" actId="123"/>
          <ac:spMkLst>
            <pc:docMk/>
            <pc:sldMk cId="3145615524" sldId="331"/>
            <ac:spMk id="6" creationId="{AA666FF5-60DC-4E04-9A1B-1281963E61F4}"/>
          </ac:spMkLst>
        </pc:spChg>
        <pc:picChg chg="add mod">
          <ac:chgData name="Mesut Yakup" userId="2a8d2809-051b-4e88-aaae-3cc88f98af08" providerId="ADAL" clId="{56C9B655-B152-4548-B334-0808622EE681}" dt="2020-09-16T11:10:39.119" v="2587" actId="1076"/>
          <ac:picMkLst>
            <pc:docMk/>
            <pc:sldMk cId="3145615524" sldId="331"/>
            <ac:picMk id="4" creationId="{CC831218-E52B-4141-8924-09C392794BB3}"/>
          </ac:picMkLst>
        </pc:picChg>
      </pc:sldChg>
      <pc:sldChg chg="addSp modSp add">
        <pc:chgData name="Mesut Yakup" userId="2a8d2809-051b-4e88-aaae-3cc88f98af08" providerId="ADAL" clId="{56C9B655-B152-4548-B334-0808622EE681}" dt="2020-09-16T11:25:25.760" v="2639" actId="1076"/>
        <pc:sldMkLst>
          <pc:docMk/>
          <pc:sldMk cId="1124425598" sldId="332"/>
        </pc:sldMkLst>
        <pc:spChg chg="add mod">
          <ac:chgData name="Mesut Yakup" userId="2a8d2809-051b-4e88-aaae-3cc88f98af08" providerId="ADAL" clId="{56C9B655-B152-4548-B334-0808622EE681}" dt="2020-09-16T11:25:25.760" v="2639" actId="1076"/>
          <ac:spMkLst>
            <pc:docMk/>
            <pc:sldMk cId="1124425598" sldId="332"/>
            <ac:spMk id="5" creationId="{7105E017-8429-4D07-BBDC-E951173280F3}"/>
          </ac:spMkLst>
        </pc:spChg>
        <pc:picChg chg="add mod">
          <ac:chgData name="Mesut Yakup" userId="2a8d2809-051b-4e88-aaae-3cc88f98af08" providerId="ADAL" clId="{56C9B655-B152-4548-B334-0808622EE681}" dt="2020-09-16T11:14:51.370" v="2630" actId="1076"/>
          <ac:picMkLst>
            <pc:docMk/>
            <pc:sldMk cId="1124425598" sldId="332"/>
            <ac:picMk id="3" creationId="{C2C86669-9B65-435D-9304-31744C2314F8}"/>
          </ac:picMkLst>
        </pc:picChg>
        <pc:picChg chg="add mod">
          <ac:chgData name="Mesut Yakup" userId="2a8d2809-051b-4e88-aaae-3cc88f98af08" providerId="ADAL" clId="{56C9B655-B152-4548-B334-0808622EE681}" dt="2020-09-16T11:24:57.622" v="2635" actId="14100"/>
          <ac:picMkLst>
            <pc:docMk/>
            <pc:sldMk cId="1124425598" sldId="332"/>
            <ac:picMk id="4" creationId="{F7DDF3DD-2877-4D78-BAE7-A5474C6C231D}"/>
          </ac:picMkLst>
        </pc:picChg>
      </pc:sldChg>
      <pc:sldChg chg="addSp modSp add">
        <pc:chgData name="Mesut Yakup" userId="2a8d2809-051b-4e88-aaae-3cc88f98af08" providerId="ADAL" clId="{56C9B655-B152-4548-B334-0808622EE681}" dt="2020-09-16T11:28:05.681" v="2671" actId="1076"/>
        <pc:sldMkLst>
          <pc:docMk/>
          <pc:sldMk cId="2352481021" sldId="333"/>
        </pc:sldMkLst>
        <pc:spChg chg="add mod">
          <ac:chgData name="Mesut Yakup" userId="2a8d2809-051b-4e88-aaae-3cc88f98af08" providerId="ADAL" clId="{56C9B655-B152-4548-B334-0808622EE681}" dt="2020-09-16T11:26:19.025" v="2648" actId="123"/>
          <ac:spMkLst>
            <pc:docMk/>
            <pc:sldMk cId="2352481021" sldId="333"/>
            <ac:spMk id="4" creationId="{4E6F0707-CB57-4A7B-A295-5A861A9E2E64}"/>
          </ac:spMkLst>
        </pc:spChg>
        <pc:spChg chg="add mod">
          <ac:chgData name="Mesut Yakup" userId="2a8d2809-051b-4e88-aaae-3cc88f98af08" providerId="ADAL" clId="{56C9B655-B152-4548-B334-0808622EE681}" dt="2020-09-16T11:27:22.172" v="2658" actId="1076"/>
          <ac:spMkLst>
            <pc:docMk/>
            <pc:sldMk cId="2352481021" sldId="333"/>
            <ac:spMk id="6" creationId="{A187555D-F3D8-4D50-BC42-9E0F7D0DC06C}"/>
          </ac:spMkLst>
        </pc:spChg>
        <pc:spChg chg="add mod">
          <ac:chgData name="Mesut Yakup" userId="2a8d2809-051b-4e88-aaae-3cc88f98af08" providerId="ADAL" clId="{56C9B655-B152-4548-B334-0808622EE681}" dt="2020-09-16T11:28:05.681" v="2671" actId="1076"/>
          <ac:spMkLst>
            <pc:docMk/>
            <pc:sldMk cId="2352481021" sldId="333"/>
            <ac:spMk id="7" creationId="{BB2F67DF-6A25-44E9-8ED1-D4701C3F5729}"/>
          </ac:spMkLst>
        </pc:spChg>
        <pc:picChg chg="add mod">
          <ac:chgData name="Mesut Yakup" userId="2a8d2809-051b-4e88-aaae-3cc88f98af08" providerId="ADAL" clId="{56C9B655-B152-4548-B334-0808622EE681}" dt="2020-09-16T11:25:44.595" v="2642" actId="1076"/>
          <ac:picMkLst>
            <pc:docMk/>
            <pc:sldMk cId="2352481021" sldId="333"/>
            <ac:picMk id="3" creationId="{A8147B56-0637-4E1B-8D5E-BC7FD3118DA2}"/>
          </ac:picMkLst>
        </pc:picChg>
        <pc:picChg chg="add mod">
          <ac:chgData name="Mesut Yakup" userId="2a8d2809-051b-4e88-aaae-3cc88f98af08" providerId="ADAL" clId="{56C9B655-B152-4548-B334-0808622EE681}" dt="2020-09-16T11:26:57.954" v="2654" actId="14100"/>
          <ac:picMkLst>
            <pc:docMk/>
            <pc:sldMk cId="2352481021" sldId="333"/>
            <ac:picMk id="5" creationId="{53D2FE69-2884-4A4A-9A05-0595D4F7AD87}"/>
          </ac:picMkLst>
        </pc:picChg>
      </pc:sldChg>
      <pc:sldChg chg="addSp modSp add">
        <pc:chgData name="Mesut Yakup" userId="2a8d2809-051b-4e88-aaae-3cc88f98af08" providerId="ADAL" clId="{56C9B655-B152-4548-B334-0808622EE681}" dt="2020-09-16T11:30:04.009" v="2687" actId="1076"/>
        <pc:sldMkLst>
          <pc:docMk/>
          <pc:sldMk cId="3867382435" sldId="334"/>
        </pc:sldMkLst>
        <pc:spChg chg="add mod">
          <ac:chgData name="Mesut Yakup" userId="2a8d2809-051b-4e88-aaae-3cc88f98af08" providerId="ADAL" clId="{56C9B655-B152-4548-B334-0808622EE681}" dt="2020-09-16T11:29:05.608" v="2681" actId="14100"/>
          <ac:spMkLst>
            <pc:docMk/>
            <pc:sldMk cId="3867382435" sldId="334"/>
            <ac:spMk id="3" creationId="{743D862C-7DDA-4DBC-B39B-AD3B4B65E702}"/>
          </ac:spMkLst>
        </pc:spChg>
        <pc:spChg chg="add mod">
          <ac:chgData name="Mesut Yakup" userId="2a8d2809-051b-4e88-aaae-3cc88f98af08" providerId="ADAL" clId="{56C9B655-B152-4548-B334-0808622EE681}" dt="2020-09-16T11:30:04.009" v="2687" actId="1076"/>
          <ac:spMkLst>
            <pc:docMk/>
            <pc:sldMk cId="3867382435" sldId="334"/>
            <ac:spMk id="5" creationId="{2E760DA8-2E64-4C8B-B5D2-75FE6BCBB26F}"/>
          </ac:spMkLst>
        </pc:spChg>
        <pc:picChg chg="add mod">
          <ac:chgData name="Mesut Yakup" userId="2a8d2809-051b-4e88-aaae-3cc88f98af08" providerId="ADAL" clId="{56C9B655-B152-4548-B334-0808622EE681}" dt="2020-09-16T11:29:30.821" v="2685" actId="1076"/>
          <ac:picMkLst>
            <pc:docMk/>
            <pc:sldMk cId="3867382435" sldId="334"/>
            <ac:picMk id="4" creationId="{DF300FD6-9D34-45F1-92F7-526C4A426866}"/>
          </ac:picMkLst>
        </pc:picChg>
      </pc:sldChg>
      <pc:sldChg chg="addSp delSp modSp add">
        <pc:chgData name="Mesut Yakup" userId="2a8d2809-051b-4e88-aaae-3cc88f98af08" providerId="ADAL" clId="{56C9B655-B152-4548-B334-0808622EE681}" dt="2021-01-11T06:50:24.536" v="6465"/>
        <pc:sldMkLst>
          <pc:docMk/>
          <pc:sldMk cId="2271059991" sldId="335"/>
        </pc:sldMkLst>
        <pc:spChg chg="add mod">
          <ac:chgData name="Mesut Yakup" userId="2a8d2809-051b-4e88-aaae-3cc88f98af08" providerId="ADAL" clId="{56C9B655-B152-4548-B334-0808622EE681}" dt="2020-09-16T11:30:37.043" v="2689" actId="1076"/>
          <ac:spMkLst>
            <pc:docMk/>
            <pc:sldMk cId="2271059991" sldId="335"/>
            <ac:spMk id="3" creationId="{958C79CB-7E2E-498E-B41E-0C1E655676A0}"/>
          </ac:spMkLst>
        </pc:spChg>
        <pc:spChg chg="add mod">
          <ac:chgData name="Mesut Yakup" userId="2a8d2809-051b-4e88-aaae-3cc88f98af08" providerId="ADAL" clId="{56C9B655-B152-4548-B334-0808622EE681}" dt="2020-09-16T11:31:16.707" v="2694" actId="20577"/>
          <ac:spMkLst>
            <pc:docMk/>
            <pc:sldMk cId="2271059991" sldId="335"/>
            <ac:spMk id="4" creationId="{E4307166-A53E-4D8B-9B95-EE1BCC30C975}"/>
          </ac:spMkLst>
        </pc:spChg>
        <pc:spChg chg="add mod">
          <ac:chgData name="Mesut Yakup" userId="2a8d2809-051b-4e88-aaae-3cc88f98af08" providerId="ADAL" clId="{56C9B655-B152-4548-B334-0808622EE681}" dt="2020-09-16T11:34:32.287" v="2738" actId="1076"/>
          <ac:spMkLst>
            <pc:docMk/>
            <pc:sldMk cId="2271059991" sldId="335"/>
            <ac:spMk id="5" creationId="{1E0BE6BC-4ED1-4916-A673-47A4526F15C0}"/>
          </ac:spMkLst>
        </pc:spChg>
        <pc:spChg chg="add mod">
          <ac:chgData name="Mesut Yakup" userId="2a8d2809-051b-4e88-aaae-3cc88f98af08" providerId="ADAL" clId="{56C9B655-B152-4548-B334-0808622EE681}" dt="2020-09-16T11:34:36.441" v="2739" actId="1076"/>
          <ac:spMkLst>
            <pc:docMk/>
            <pc:sldMk cId="2271059991" sldId="335"/>
            <ac:spMk id="6" creationId="{CF84EB6F-9265-4D5A-9345-8D702CA25E91}"/>
          </ac:spMkLst>
        </pc:spChg>
        <pc:spChg chg="add mod">
          <ac:chgData name="Mesut Yakup" userId="2a8d2809-051b-4e88-aaae-3cc88f98af08" providerId="ADAL" clId="{56C9B655-B152-4548-B334-0808622EE681}" dt="2020-09-16T11:34:47.347" v="2742" actId="1076"/>
          <ac:spMkLst>
            <pc:docMk/>
            <pc:sldMk cId="2271059991" sldId="335"/>
            <ac:spMk id="8" creationId="{940C57E2-126A-45C9-91F2-E60AE6203E95}"/>
          </ac:spMkLst>
        </pc:spChg>
        <pc:spChg chg="add del mod">
          <ac:chgData name="Mesut Yakup" userId="2a8d2809-051b-4e88-aaae-3cc88f98af08" providerId="ADAL" clId="{56C9B655-B152-4548-B334-0808622EE681}" dt="2020-09-16T11:34:23.626" v="2735"/>
          <ac:spMkLst>
            <pc:docMk/>
            <pc:sldMk cId="2271059991" sldId="335"/>
            <ac:spMk id="9" creationId="{DE64C3E0-714E-4813-BE07-57B71AF3FE27}"/>
          </ac:spMkLst>
        </pc:spChg>
        <pc:picChg chg="add mod">
          <ac:chgData name="Mesut Yakup" userId="2a8d2809-051b-4e88-aaae-3cc88f98af08" providerId="ADAL" clId="{56C9B655-B152-4548-B334-0808622EE681}" dt="2020-09-16T11:34:42.278" v="2741" actId="1076"/>
          <ac:picMkLst>
            <pc:docMk/>
            <pc:sldMk cId="2271059991" sldId="335"/>
            <ac:picMk id="7" creationId="{855E44FA-8801-4CA2-A67B-21D6ACA9A920}"/>
          </ac:picMkLst>
        </pc:picChg>
        <pc:inkChg chg="add">
          <ac:chgData name="Mesut Yakup" userId="2a8d2809-051b-4e88-aaae-3cc88f98af08" providerId="ADAL" clId="{56C9B655-B152-4548-B334-0808622EE681}" dt="2021-01-11T06:50:24.536" v="6465"/>
          <ac:inkMkLst>
            <pc:docMk/>
            <pc:sldMk cId="2271059991" sldId="335"/>
            <ac:inkMk id="9" creationId="{C58A5936-69FC-41BD-9835-85D692C6E624}"/>
          </ac:inkMkLst>
        </pc:inkChg>
      </pc:sldChg>
      <pc:sldChg chg="addSp modSp add">
        <pc:chgData name="Mesut Yakup" userId="2a8d2809-051b-4e88-aaae-3cc88f98af08" providerId="ADAL" clId="{56C9B655-B152-4548-B334-0808622EE681}" dt="2020-09-16T11:35:07.329" v="2748" actId="20577"/>
        <pc:sldMkLst>
          <pc:docMk/>
          <pc:sldMk cId="3257346788" sldId="336"/>
        </pc:sldMkLst>
        <pc:spChg chg="add mod">
          <ac:chgData name="Mesut Yakup" userId="2a8d2809-051b-4e88-aaae-3cc88f98af08" providerId="ADAL" clId="{56C9B655-B152-4548-B334-0808622EE681}" dt="2020-09-16T11:35:07.329" v="2748" actId="20577"/>
          <ac:spMkLst>
            <pc:docMk/>
            <pc:sldMk cId="3257346788" sldId="336"/>
            <ac:spMk id="3" creationId="{67487CEB-CF2A-4B1F-A569-567A98353A3E}"/>
          </ac:spMkLst>
        </pc:spChg>
      </pc:sldChg>
      <pc:sldChg chg="addSp modSp add">
        <pc:chgData name="Mesut Yakup" userId="2a8d2809-051b-4e88-aaae-3cc88f98af08" providerId="ADAL" clId="{56C9B655-B152-4548-B334-0808622EE681}" dt="2020-09-16T11:45:33.913" v="2758" actId="1076"/>
        <pc:sldMkLst>
          <pc:docMk/>
          <pc:sldMk cId="1176438921" sldId="337"/>
        </pc:sldMkLst>
        <pc:spChg chg="add mod">
          <ac:chgData name="Mesut Yakup" userId="2a8d2809-051b-4e88-aaae-3cc88f98af08" providerId="ADAL" clId="{56C9B655-B152-4548-B334-0808622EE681}" dt="2020-09-16T11:43:43.838" v="2750" actId="1076"/>
          <ac:spMkLst>
            <pc:docMk/>
            <pc:sldMk cId="1176438921" sldId="337"/>
            <ac:spMk id="3" creationId="{51846154-817A-4E2D-B67B-210C094468CC}"/>
          </ac:spMkLst>
        </pc:spChg>
        <pc:spChg chg="add mod">
          <ac:chgData name="Mesut Yakup" userId="2a8d2809-051b-4e88-aaae-3cc88f98af08" providerId="ADAL" clId="{56C9B655-B152-4548-B334-0808622EE681}" dt="2020-09-16T11:45:28.481" v="2757" actId="1076"/>
          <ac:spMkLst>
            <pc:docMk/>
            <pc:sldMk cId="1176438921" sldId="337"/>
            <ac:spMk id="5" creationId="{FCFCAC47-76C1-49CF-928D-3E4DEECF8367}"/>
          </ac:spMkLst>
        </pc:spChg>
        <pc:picChg chg="add mod">
          <ac:chgData name="Mesut Yakup" userId="2a8d2809-051b-4e88-aaae-3cc88f98af08" providerId="ADAL" clId="{56C9B655-B152-4548-B334-0808622EE681}" dt="2020-09-16T11:45:33.913" v="2758" actId="1076"/>
          <ac:picMkLst>
            <pc:docMk/>
            <pc:sldMk cId="1176438921" sldId="337"/>
            <ac:picMk id="4" creationId="{2348D17D-EF4A-462E-AF74-B1748190CB19}"/>
          </ac:picMkLst>
        </pc:picChg>
      </pc:sldChg>
      <pc:sldChg chg="addSp delSp modSp add mod">
        <pc:chgData name="Mesut Yakup" userId="2a8d2809-051b-4e88-aaae-3cc88f98af08" providerId="ADAL" clId="{56C9B655-B152-4548-B334-0808622EE681}" dt="2021-01-21T15:09:55.109" v="6474" actId="478"/>
        <pc:sldMkLst>
          <pc:docMk/>
          <pc:sldMk cId="412790143" sldId="338"/>
        </pc:sldMkLst>
        <pc:spChg chg="add mod">
          <ac:chgData name="Mesut Yakup" userId="2a8d2809-051b-4e88-aaae-3cc88f98af08" providerId="ADAL" clId="{56C9B655-B152-4548-B334-0808622EE681}" dt="2020-09-16T11:46:21.227" v="2777" actId="123"/>
          <ac:spMkLst>
            <pc:docMk/>
            <pc:sldMk cId="412790143" sldId="338"/>
            <ac:spMk id="3" creationId="{A7112B67-E635-41CA-BBCE-AA316CE51922}"/>
          </ac:spMkLst>
        </pc:spChg>
        <pc:spChg chg="add mod">
          <ac:chgData name="Mesut Yakup" userId="2a8d2809-051b-4e88-aaae-3cc88f98af08" providerId="ADAL" clId="{56C9B655-B152-4548-B334-0808622EE681}" dt="2020-09-16T11:46:49.788" v="2781" actId="1076"/>
          <ac:spMkLst>
            <pc:docMk/>
            <pc:sldMk cId="412790143" sldId="338"/>
            <ac:spMk id="5" creationId="{DAC2E61D-0CBA-4350-9B90-530D88F06D1D}"/>
          </ac:spMkLst>
        </pc:spChg>
        <pc:picChg chg="add mod">
          <ac:chgData name="Mesut Yakup" userId="2a8d2809-051b-4e88-aaae-3cc88f98af08" providerId="ADAL" clId="{56C9B655-B152-4548-B334-0808622EE681}" dt="2020-09-16T11:46:35.271" v="2779" actId="1076"/>
          <ac:picMkLst>
            <pc:docMk/>
            <pc:sldMk cId="412790143" sldId="338"/>
            <ac:picMk id="4" creationId="{9FD7AFC0-D28F-4EC5-A68C-2D891085F7EC}"/>
          </ac:picMkLst>
        </pc:picChg>
        <pc:inkChg chg="add del">
          <ac:chgData name="Mesut Yakup" userId="2a8d2809-051b-4e88-aaae-3cc88f98af08" providerId="ADAL" clId="{56C9B655-B152-4548-B334-0808622EE681}" dt="2021-01-21T15:09:55.109" v="6474" actId="478"/>
          <ac:inkMkLst>
            <pc:docMk/>
            <pc:sldMk cId="412790143" sldId="338"/>
            <ac:inkMk id="6" creationId="{B877D8CF-0503-4CD2-9E1D-D47BBE911448}"/>
          </ac:inkMkLst>
        </pc:inkChg>
      </pc:sldChg>
      <pc:sldChg chg="addSp modSp add del ord">
        <pc:chgData name="Mesut Yakup" userId="2a8d2809-051b-4e88-aaae-3cc88f98af08" providerId="ADAL" clId="{56C9B655-B152-4548-B334-0808622EE681}" dt="2021-01-11T07:32:40.382" v="6466"/>
        <pc:sldMkLst>
          <pc:docMk/>
          <pc:sldMk cId="3490613802" sldId="339"/>
        </pc:sldMkLst>
        <pc:spChg chg="add mod">
          <ac:chgData name="Mesut Yakup" userId="2a8d2809-051b-4e88-aaae-3cc88f98af08" providerId="ADAL" clId="{56C9B655-B152-4548-B334-0808622EE681}" dt="2020-09-16T11:49:47.558" v="2808" actId="14100"/>
          <ac:spMkLst>
            <pc:docMk/>
            <pc:sldMk cId="3490613802" sldId="339"/>
            <ac:spMk id="3" creationId="{AAAE42AB-95A5-4737-A37C-B3CC4D0DE4A1}"/>
          </ac:spMkLst>
        </pc:spChg>
        <pc:spChg chg="add mod">
          <ac:chgData name="Mesut Yakup" userId="2a8d2809-051b-4e88-aaae-3cc88f98af08" providerId="ADAL" clId="{56C9B655-B152-4548-B334-0808622EE681}" dt="2020-09-16T11:50:31.169" v="2820" actId="14100"/>
          <ac:spMkLst>
            <pc:docMk/>
            <pc:sldMk cId="3490613802" sldId="339"/>
            <ac:spMk id="4" creationId="{D232AC0B-1CB3-4AE4-90E8-D585859A3B58}"/>
          </ac:spMkLst>
        </pc:spChg>
        <pc:spChg chg="add mod">
          <ac:chgData name="Mesut Yakup" userId="2a8d2809-051b-4e88-aaae-3cc88f98af08" providerId="ADAL" clId="{56C9B655-B152-4548-B334-0808622EE681}" dt="2020-09-16T11:52:13.363" v="2831" actId="1076"/>
          <ac:spMkLst>
            <pc:docMk/>
            <pc:sldMk cId="3490613802" sldId="339"/>
            <ac:spMk id="7" creationId="{30CCA0AE-39E4-46D6-A123-16E2CDDD0947}"/>
          </ac:spMkLst>
        </pc:spChg>
        <pc:picChg chg="add mod">
          <ac:chgData name="Mesut Yakup" userId="2a8d2809-051b-4e88-aaae-3cc88f98af08" providerId="ADAL" clId="{56C9B655-B152-4548-B334-0808622EE681}" dt="2021-01-10T14:10:50.401" v="6357" actId="1076"/>
          <ac:picMkLst>
            <pc:docMk/>
            <pc:sldMk cId="3490613802" sldId="339"/>
            <ac:picMk id="5" creationId="{84009BF5-B634-47B1-895F-ACC3D714F253}"/>
          </ac:picMkLst>
        </pc:picChg>
        <pc:picChg chg="add mod">
          <ac:chgData name="Mesut Yakup" userId="2a8d2809-051b-4e88-aaae-3cc88f98af08" providerId="ADAL" clId="{56C9B655-B152-4548-B334-0808622EE681}" dt="2021-01-10T14:10:52.547" v="6358" actId="1076"/>
          <ac:picMkLst>
            <pc:docMk/>
            <pc:sldMk cId="3490613802" sldId="339"/>
            <ac:picMk id="6" creationId="{AFB8E80A-78F5-44DF-8C66-230DDE60BA97}"/>
          </ac:picMkLst>
        </pc:picChg>
        <pc:picChg chg="add mod">
          <ac:chgData name="Mesut Yakup" userId="2a8d2809-051b-4e88-aaae-3cc88f98af08" providerId="ADAL" clId="{56C9B655-B152-4548-B334-0808622EE681}" dt="2021-01-10T14:22:09.594" v="6362" actId="14100"/>
          <ac:picMkLst>
            <pc:docMk/>
            <pc:sldMk cId="3490613802" sldId="339"/>
            <ac:picMk id="8" creationId="{3B21A07F-B918-4FBF-8F88-F67E7516875A}"/>
          </ac:picMkLst>
        </pc:picChg>
        <pc:inkChg chg="add">
          <ac:chgData name="Mesut Yakup" userId="2a8d2809-051b-4e88-aaae-3cc88f98af08" providerId="ADAL" clId="{56C9B655-B152-4548-B334-0808622EE681}" dt="2021-01-11T07:32:40.382" v="6466"/>
          <ac:inkMkLst>
            <pc:docMk/>
            <pc:sldMk cId="3490613802" sldId="339"/>
            <ac:inkMk id="9" creationId="{5E3E294E-1992-4A2C-8991-15EF22FE0D33}"/>
          </ac:inkMkLst>
        </pc:inkChg>
      </pc:sldChg>
      <pc:sldChg chg="addSp modSp add del ord">
        <pc:chgData name="Mesut Yakup" userId="2a8d2809-051b-4e88-aaae-3cc88f98af08" providerId="ADAL" clId="{56C9B655-B152-4548-B334-0808622EE681}" dt="2021-01-10T14:24:04.332" v="6365" actId="20577"/>
        <pc:sldMkLst>
          <pc:docMk/>
          <pc:sldMk cId="4290552779" sldId="340"/>
        </pc:sldMkLst>
        <pc:spChg chg="add mod">
          <ac:chgData name="Mesut Yakup" userId="2a8d2809-051b-4e88-aaae-3cc88f98af08" providerId="ADAL" clId="{56C9B655-B152-4548-B334-0808622EE681}" dt="2021-01-10T14:24:04.332" v="6365" actId="20577"/>
          <ac:spMkLst>
            <pc:docMk/>
            <pc:sldMk cId="4290552779" sldId="340"/>
            <ac:spMk id="4" creationId="{C51B8E18-0570-40B2-854C-79C2A20BC158}"/>
          </ac:spMkLst>
        </pc:spChg>
        <pc:picChg chg="add mod">
          <ac:chgData name="Mesut Yakup" userId="2a8d2809-051b-4e88-aaae-3cc88f98af08" providerId="ADAL" clId="{56C9B655-B152-4548-B334-0808622EE681}" dt="2020-09-16T11:53:24.899" v="2836" actId="1076"/>
          <ac:picMkLst>
            <pc:docMk/>
            <pc:sldMk cId="4290552779" sldId="340"/>
            <ac:picMk id="3" creationId="{8329DF2A-07AB-4D93-B232-FC8255A38FFE}"/>
          </ac:picMkLst>
        </pc:picChg>
        <pc:picChg chg="add mod">
          <ac:chgData name="Mesut Yakup" userId="2a8d2809-051b-4e88-aaae-3cc88f98af08" providerId="ADAL" clId="{56C9B655-B152-4548-B334-0808622EE681}" dt="2020-09-16T11:55:33.610" v="2846" actId="14100"/>
          <ac:picMkLst>
            <pc:docMk/>
            <pc:sldMk cId="4290552779" sldId="340"/>
            <ac:picMk id="7" creationId="{2F1E529F-4821-4F3E-81B3-CC4E1AB4AEDE}"/>
          </ac:picMkLst>
        </pc:picChg>
        <pc:picChg chg="add mod">
          <ac:chgData name="Mesut Yakup" userId="2a8d2809-051b-4e88-aaae-3cc88f98af08" providerId="ADAL" clId="{56C9B655-B152-4548-B334-0808622EE681}" dt="2020-09-16T11:56:02.932" v="2850" actId="14100"/>
          <ac:picMkLst>
            <pc:docMk/>
            <pc:sldMk cId="4290552779" sldId="340"/>
            <ac:picMk id="8" creationId="{6CC1E1C1-39AF-439F-B4FB-0FEF8FD55414}"/>
          </ac:picMkLst>
        </pc:picChg>
        <pc:picChg chg="add mod">
          <ac:chgData name="Mesut Yakup" userId="2a8d2809-051b-4e88-aaae-3cc88f98af08" providerId="ADAL" clId="{56C9B655-B152-4548-B334-0808622EE681}" dt="2020-09-16T11:56:54.178" v="2855" actId="1076"/>
          <ac:picMkLst>
            <pc:docMk/>
            <pc:sldMk cId="4290552779" sldId="340"/>
            <ac:picMk id="9" creationId="{D832EFD1-D970-4F18-9EC2-AB7123D6BDD8}"/>
          </ac:picMkLst>
        </pc:picChg>
        <pc:cxnChg chg="add mod">
          <ac:chgData name="Mesut Yakup" userId="2a8d2809-051b-4e88-aaae-3cc88f98af08" providerId="ADAL" clId="{56C9B655-B152-4548-B334-0808622EE681}" dt="2020-09-16T11:53:35.874" v="2839" actId="11529"/>
          <ac:cxnSpMkLst>
            <pc:docMk/>
            <pc:sldMk cId="4290552779" sldId="340"/>
            <ac:cxnSpMk id="6" creationId="{5A8BE733-9234-4ECA-8B53-43A3EEA68EF1}"/>
          </ac:cxnSpMkLst>
        </pc:cxnChg>
      </pc:sldChg>
      <pc:sldChg chg="addSp modSp add del">
        <pc:chgData name="Mesut Yakup" userId="2a8d2809-051b-4e88-aaae-3cc88f98af08" providerId="ADAL" clId="{56C9B655-B152-4548-B334-0808622EE681}" dt="2021-01-11T07:58:39.126" v="6468" actId="9405"/>
        <pc:sldMkLst>
          <pc:docMk/>
          <pc:sldMk cId="2881320133" sldId="341"/>
        </pc:sldMkLst>
        <pc:spChg chg="add mod">
          <ac:chgData name="Mesut Yakup" userId="2a8d2809-051b-4e88-aaae-3cc88f98af08" providerId="ADAL" clId="{56C9B655-B152-4548-B334-0808622EE681}" dt="2020-09-16T11:58:15.636" v="2868" actId="20577"/>
          <ac:spMkLst>
            <pc:docMk/>
            <pc:sldMk cId="2881320133" sldId="341"/>
            <ac:spMk id="3" creationId="{9DE0B9EB-FA1A-45F3-9DF1-C05E29A69139}"/>
          </ac:spMkLst>
        </pc:spChg>
        <pc:spChg chg="add mod">
          <ac:chgData name="Mesut Yakup" userId="2a8d2809-051b-4e88-aaae-3cc88f98af08" providerId="ADAL" clId="{56C9B655-B152-4548-B334-0808622EE681}" dt="2021-01-10T14:33:03.632" v="6464" actId="1076"/>
          <ac:spMkLst>
            <pc:docMk/>
            <pc:sldMk cId="2881320133" sldId="341"/>
            <ac:spMk id="6" creationId="{EA34370F-D4C7-462D-A0CB-808B1C3E54CE}"/>
          </ac:spMkLst>
        </pc:spChg>
        <pc:spChg chg="add mod">
          <ac:chgData name="Mesut Yakup" userId="2a8d2809-051b-4e88-aaae-3cc88f98af08" providerId="ADAL" clId="{56C9B655-B152-4548-B334-0808622EE681}" dt="2021-01-10T14:32:51.797" v="6462" actId="14100"/>
          <ac:spMkLst>
            <pc:docMk/>
            <pc:sldMk cId="2881320133" sldId="341"/>
            <ac:spMk id="7" creationId="{C722082A-4F32-49CF-8558-0AEF10938A34}"/>
          </ac:spMkLst>
        </pc:spChg>
        <pc:picChg chg="add mod">
          <ac:chgData name="Mesut Yakup" userId="2a8d2809-051b-4e88-aaae-3cc88f98af08" providerId="ADAL" clId="{56C9B655-B152-4548-B334-0808622EE681}" dt="2021-01-10T14:31:21.871" v="6447" actId="1076"/>
          <ac:picMkLst>
            <pc:docMk/>
            <pc:sldMk cId="2881320133" sldId="341"/>
            <ac:picMk id="4" creationId="{137A3C9B-84EA-494F-944D-4D7B4464C721}"/>
          </ac:picMkLst>
        </pc:picChg>
        <pc:picChg chg="add mod">
          <ac:chgData name="Mesut Yakup" userId="2a8d2809-051b-4e88-aaae-3cc88f98af08" providerId="ADAL" clId="{56C9B655-B152-4548-B334-0808622EE681}" dt="2021-01-10T14:32:49.154" v="6461" actId="1076"/>
          <ac:picMkLst>
            <pc:docMk/>
            <pc:sldMk cId="2881320133" sldId="341"/>
            <ac:picMk id="5" creationId="{D333AB75-C7FE-4326-A69C-F281E61D3F18}"/>
          </ac:picMkLst>
        </pc:picChg>
        <pc:inkChg chg="add">
          <ac:chgData name="Mesut Yakup" userId="2a8d2809-051b-4e88-aaae-3cc88f98af08" providerId="ADAL" clId="{56C9B655-B152-4548-B334-0808622EE681}" dt="2021-01-11T07:58:35.881" v="6467" actId="9405"/>
          <ac:inkMkLst>
            <pc:docMk/>
            <pc:sldMk cId="2881320133" sldId="341"/>
            <ac:inkMk id="8" creationId="{655CE7EE-0AD0-4CB7-83C8-1D6C5A5D9DDC}"/>
          </ac:inkMkLst>
        </pc:inkChg>
        <pc:inkChg chg="add">
          <ac:chgData name="Mesut Yakup" userId="2a8d2809-051b-4e88-aaae-3cc88f98af08" providerId="ADAL" clId="{56C9B655-B152-4548-B334-0808622EE681}" dt="2021-01-11T07:58:39.126" v="6468" actId="9405"/>
          <ac:inkMkLst>
            <pc:docMk/>
            <pc:sldMk cId="2881320133" sldId="341"/>
            <ac:inkMk id="9" creationId="{4736E09B-F481-42A5-91DE-1C0AF5164231}"/>
          </ac:inkMkLst>
        </pc:inkChg>
      </pc:sldChg>
      <pc:sldChg chg="addSp delSp modSp add del">
        <pc:chgData name="Mesut Yakup" userId="2a8d2809-051b-4e88-aaae-3cc88f98af08" providerId="ADAL" clId="{56C9B655-B152-4548-B334-0808622EE681}" dt="2020-09-16T12:25:58.791" v="3203" actId="20577"/>
        <pc:sldMkLst>
          <pc:docMk/>
          <pc:sldMk cId="332279431" sldId="342"/>
        </pc:sldMkLst>
        <pc:spChg chg="add mod">
          <ac:chgData name="Mesut Yakup" userId="2a8d2809-051b-4e88-aaae-3cc88f98af08" providerId="ADAL" clId="{56C9B655-B152-4548-B334-0808622EE681}" dt="2020-09-16T12:02:43.128" v="2914" actId="20577"/>
          <ac:spMkLst>
            <pc:docMk/>
            <pc:sldMk cId="332279431" sldId="342"/>
            <ac:spMk id="3" creationId="{650FB949-4B22-49AF-A1A7-78DBA6161B56}"/>
          </ac:spMkLst>
        </pc:spChg>
        <pc:spChg chg="add mod">
          <ac:chgData name="Mesut Yakup" userId="2a8d2809-051b-4e88-aaae-3cc88f98af08" providerId="ADAL" clId="{56C9B655-B152-4548-B334-0808622EE681}" dt="2020-09-16T12:02:59.655" v="2916" actId="1076"/>
          <ac:spMkLst>
            <pc:docMk/>
            <pc:sldMk cId="332279431" sldId="342"/>
            <ac:spMk id="4" creationId="{371C1AD6-BC78-4972-9A47-011C7E075745}"/>
          </ac:spMkLst>
        </pc:spChg>
        <pc:spChg chg="add mod">
          <ac:chgData name="Mesut Yakup" userId="2a8d2809-051b-4e88-aaae-3cc88f98af08" providerId="ADAL" clId="{56C9B655-B152-4548-B334-0808622EE681}" dt="2020-09-16T12:04:11.999" v="2934" actId="122"/>
          <ac:spMkLst>
            <pc:docMk/>
            <pc:sldMk cId="332279431" sldId="342"/>
            <ac:spMk id="6" creationId="{30B71847-54CE-4DD4-8CD8-0394EE3719F0}"/>
          </ac:spMkLst>
        </pc:spChg>
        <pc:spChg chg="add del mod">
          <ac:chgData name="Mesut Yakup" userId="2a8d2809-051b-4e88-aaae-3cc88f98af08" providerId="ADAL" clId="{56C9B655-B152-4548-B334-0808622EE681}" dt="2020-09-16T12:04:40.453" v="2937" actId="478"/>
          <ac:spMkLst>
            <pc:docMk/>
            <pc:sldMk cId="332279431" sldId="342"/>
            <ac:spMk id="7" creationId="{625C07A0-B115-4363-BF0C-9B2520408F50}"/>
          </ac:spMkLst>
        </pc:spChg>
        <pc:spChg chg="add mod">
          <ac:chgData name="Mesut Yakup" userId="2a8d2809-051b-4e88-aaae-3cc88f98af08" providerId="ADAL" clId="{56C9B655-B152-4548-B334-0808622EE681}" dt="2020-09-16T12:25:58.791" v="3203" actId="20577"/>
          <ac:spMkLst>
            <pc:docMk/>
            <pc:sldMk cId="332279431" sldId="342"/>
            <ac:spMk id="8" creationId="{7E2F5D3F-6100-4488-B8DE-04EB3D6E46C3}"/>
          </ac:spMkLst>
        </pc:spChg>
        <pc:spChg chg="add del mod">
          <ac:chgData name="Mesut Yakup" userId="2a8d2809-051b-4e88-aaae-3cc88f98af08" providerId="ADAL" clId="{56C9B655-B152-4548-B334-0808622EE681}" dt="2020-09-16T12:11:57.133" v="3060" actId="478"/>
          <ac:spMkLst>
            <pc:docMk/>
            <pc:sldMk cId="332279431" sldId="342"/>
            <ac:spMk id="9" creationId="{BD8F50A9-AB9C-4456-91AB-A7CFC5845303}"/>
          </ac:spMkLst>
        </pc:spChg>
        <pc:spChg chg="add mod">
          <ac:chgData name="Mesut Yakup" userId="2a8d2809-051b-4e88-aaae-3cc88f98af08" providerId="ADAL" clId="{56C9B655-B152-4548-B334-0808622EE681}" dt="2020-09-16T12:12:31.891" v="3069" actId="20577"/>
          <ac:spMkLst>
            <pc:docMk/>
            <pc:sldMk cId="332279431" sldId="342"/>
            <ac:spMk id="19" creationId="{676E2368-D0AF-4D3F-9994-E4C3925D3EA3}"/>
          </ac:spMkLst>
        </pc:spChg>
        <pc:spChg chg="add mod">
          <ac:chgData name="Mesut Yakup" userId="2a8d2809-051b-4e88-aaae-3cc88f98af08" providerId="ADAL" clId="{56C9B655-B152-4548-B334-0808622EE681}" dt="2020-09-16T12:13:14.325" v="3071" actId="1076"/>
          <ac:spMkLst>
            <pc:docMk/>
            <pc:sldMk cId="332279431" sldId="342"/>
            <ac:spMk id="20" creationId="{9C98D35E-85F5-46CA-B09F-3E81333DF5F9}"/>
          </ac:spMkLst>
        </pc:spChg>
        <pc:picChg chg="add mod">
          <ac:chgData name="Mesut Yakup" userId="2a8d2809-051b-4e88-aaae-3cc88f98af08" providerId="ADAL" clId="{56C9B655-B152-4548-B334-0808622EE681}" dt="2020-09-16T12:03:12.971" v="2919" actId="14100"/>
          <ac:picMkLst>
            <pc:docMk/>
            <pc:sldMk cId="332279431" sldId="342"/>
            <ac:picMk id="5" creationId="{60450D2E-D601-42F6-B8C6-970D45F99B7F}"/>
          </ac:picMkLst>
        </pc:picChg>
        <pc:cxnChg chg="add mod">
          <ac:chgData name="Mesut Yakup" userId="2a8d2809-051b-4e88-aaae-3cc88f98af08" providerId="ADAL" clId="{56C9B655-B152-4548-B334-0808622EE681}" dt="2020-09-16T12:05:55.393" v="2944" actId="208"/>
          <ac:cxnSpMkLst>
            <pc:docMk/>
            <pc:sldMk cId="332279431" sldId="342"/>
            <ac:cxnSpMk id="11" creationId="{1DD9FA7F-F5CC-4256-A312-8FF16E21A766}"/>
          </ac:cxnSpMkLst>
        </pc:cxnChg>
        <pc:cxnChg chg="add del">
          <ac:chgData name="Mesut Yakup" userId="2a8d2809-051b-4e88-aaae-3cc88f98af08" providerId="ADAL" clId="{56C9B655-B152-4548-B334-0808622EE681}" dt="2020-09-16T12:06:09.636" v="2946"/>
          <ac:cxnSpMkLst>
            <pc:docMk/>
            <pc:sldMk cId="332279431" sldId="342"/>
            <ac:cxnSpMk id="12" creationId="{8D241EFE-ACE0-4DEC-ACF8-5938466F759B}"/>
          </ac:cxnSpMkLst>
        </pc:cxnChg>
        <pc:cxnChg chg="add del mod">
          <ac:chgData name="Mesut Yakup" userId="2a8d2809-051b-4e88-aaae-3cc88f98af08" providerId="ADAL" clId="{56C9B655-B152-4548-B334-0808622EE681}" dt="2020-09-16T12:11:59.772" v="3061" actId="478"/>
          <ac:cxnSpMkLst>
            <pc:docMk/>
            <pc:sldMk cId="332279431" sldId="342"/>
            <ac:cxnSpMk id="14" creationId="{76B0BB84-C823-4B95-9FDC-59E8EA1B77AB}"/>
          </ac:cxnSpMkLst>
        </pc:cxnChg>
        <pc:cxnChg chg="add mod">
          <ac:chgData name="Mesut Yakup" userId="2a8d2809-051b-4e88-aaae-3cc88f98af08" providerId="ADAL" clId="{56C9B655-B152-4548-B334-0808622EE681}" dt="2020-09-16T12:11:34.473" v="3058" actId="11529"/>
          <ac:cxnSpMkLst>
            <pc:docMk/>
            <pc:sldMk cId="332279431" sldId="342"/>
            <ac:cxnSpMk id="16" creationId="{7BA05DBF-FFFF-46CA-B2EF-D7141A51973D}"/>
          </ac:cxnSpMkLst>
        </pc:cxnChg>
        <pc:cxnChg chg="add mod">
          <ac:chgData name="Mesut Yakup" userId="2a8d2809-051b-4e88-aaae-3cc88f98af08" providerId="ADAL" clId="{56C9B655-B152-4548-B334-0808622EE681}" dt="2020-09-16T12:11:40.258" v="3059" actId="11529"/>
          <ac:cxnSpMkLst>
            <pc:docMk/>
            <pc:sldMk cId="332279431" sldId="342"/>
            <ac:cxnSpMk id="18" creationId="{5F88C24B-A8F4-4EFA-81BC-3D0F85742E73}"/>
          </ac:cxnSpMkLst>
        </pc:cxnChg>
      </pc:sldChg>
      <pc:sldChg chg="addSp delSp modSp add del">
        <pc:chgData name="Mesut Yakup" userId="2a8d2809-051b-4e88-aaae-3cc88f98af08" providerId="ADAL" clId="{56C9B655-B152-4548-B334-0808622EE681}" dt="2021-01-11T08:18:14.331" v="6473" actId="9405"/>
        <pc:sldMkLst>
          <pc:docMk/>
          <pc:sldMk cId="2671790274" sldId="343"/>
        </pc:sldMkLst>
        <pc:spChg chg="add mod">
          <ac:chgData name="Mesut Yakup" userId="2a8d2809-051b-4e88-aaae-3cc88f98af08" providerId="ADAL" clId="{56C9B655-B152-4548-B334-0808622EE681}" dt="2021-01-11T08:18:00.314" v="6469" actId="20577"/>
          <ac:spMkLst>
            <pc:docMk/>
            <pc:sldMk cId="2671790274" sldId="343"/>
            <ac:spMk id="3" creationId="{3D6F7914-6127-443F-9638-D089292A0D6C}"/>
          </ac:spMkLst>
        </pc:spChg>
        <pc:inkChg chg="add del">
          <ac:chgData name="Mesut Yakup" userId="2a8d2809-051b-4e88-aaae-3cc88f98af08" providerId="ADAL" clId="{56C9B655-B152-4548-B334-0808622EE681}" dt="2021-01-11T08:18:08.046" v="6471"/>
          <ac:inkMkLst>
            <pc:docMk/>
            <pc:sldMk cId="2671790274" sldId="343"/>
            <ac:inkMk id="4" creationId="{68C8E9D0-A4C4-4211-98B2-3AA2F6246462}"/>
          </ac:inkMkLst>
        </pc:inkChg>
        <pc:inkChg chg="add">
          <ac:chgData name="Mesut Yakup" userId="2a8d2809-051b-4e88-aaae-3cc88f98af08" providerId="ADAL" clId="{56C9B655-B152-4548-B334-0808622EE681}" dt="2021-01-11T08:18:10.921" v="6472" actId="9405"/>
          <ac:inkMkLst>
            <pc:docMk/>
            <pc:sldMk cId="2671790274" sldId="343"/>
            <ac:inkMk id="5" creationId="{53F4D61B-832E-470B-A5AE-FAB310CDC81F}"/>
          </ac:inkMkLst>
        </pc:inkChg>
        <pc:inkChg chg="add">
          <ac:chgData name="Mesut Yakup" userId="2a8d2809-051b-4e88-aaae-3cc88f98af08" providerId="ADAL" clId="{56C9B655-B152-4548-B334-0808622EE681}" dt="2021-01-11T08:18:14.331" v="6473" actId="9405"/>
          <ac:inkMkLst>
            <pc:docMk/>
            <pc:sldMk cId="2671790274" sldId="343"/>
            <ac:inkMk id="6" creationId="{F5FC873F-E942-4215-97A0-94CED218D326}"/>
          </ac:inkMkLst>
        </pc:inkChg>
      </pc:sldChg>
      <pc:sldChg chg="addSp modSp add del">
        <pc:chgData name="Mesut Yakup" userId="2a8d2809-051b-4e88-aaae-3cc88f98af08" providerId="ADAL" clId="{56C9B655-B152-4548-B334-0808622EE681}" dt="2020-09-16T12:29:53.068" v="3234" actId="1076"/>
        <pc:sldMkLst>
          <pc:docMk/>
          <pc:sldMk cId="806562758" sldId="344"/>
        </pc:sldMkLst>
        <pc:spChg chg="add mod">
          <ac:chgData name="Mesut Yakup" userId="2a8d2809-051b-4e88-aaae-3cc88f98af08" providerId="ADAL" clId="{56C9B655-B152-4548-B334-0808622EE681}" dt="2020-09-16T12:29:37.725" v="3232" actId="1076"/>
          <ac:spMkLst>
            <pc:docMk/>
            <pc:sldMk cId="806562758" sldId="344"/>
            <ac:spMk id="4" creationId="{8E1DEB3E-F7D2-448B-925D-E1F791AF749C}"/>
          </ac:spMkLst>
        </pc:spChg>
        <pc:spChg chg="add mod">
          <ac:chgData name="Mesut Yakup" userId="2a8d2809-051b-4e88-aaae-3cc88f98af08" providerId="ADAL" clId="{56C9B655-B152-4548-B334-0808622EE681}" dt="2020-09-16T12:29:46.928" v="3233" actId="1076"/>
          <ac:spMkLst>
            <pc:docMk/>
            <pc:sldMk cId="806562758" sldId="344"/>
            <ac:spMk id="11" creationId="{4A6065B1-269B-4BCF-9861-917F48C79D0C}"/>
          </ac:spMkLst>
        </pc:spChg>
        <pc:spChg chg="add mod">
          <ac:chgData name="Mesut Yakup" userId="2a8d2809-051b-4e88-aaae-3cc88f98af08" providerId="ADAL" clId="{56C9B655-B152-4548-B334-0808622EE681}" dt="2020-09-16T12:29:37.725" v="3232" actId="1076"/>
          <ac:spMkLst>
            <pc:docMk/>
            <pc:sldMk cId="806562758" sldId="344"/>
            <ac:spMk id="12" creationId="{B3FF55D6-E7C7-4BEA-AB0E-984E9985FDC9}"/>
          </ac:spMkLst>
        </pc:spChg>
        <pc:spChg chg="add mod">
          <ac:chgData name="Mesut Yakup" userId="2a8d2809-051b-4e88-aaae-3cc88f98af08" providerId="ADAL" clId="{56C9B655-B152-4548-B334-0808622EE681}" dt="2020-09-16T12:29:53.068" v="3234" actId="1076"/>
          <ac:spMkLst>
            <pc:docMk/>
            <pc:sldMk cId="806562758" sldId="344"/>
            <ac:spMk id="13" creationId="{18E52C58-00E0-4EDB-896F-BED6FAA7049F}"/>
          </ac:spMkLst>
        </pc:spChg>
        <pc:spChg chg="add mod">
          <ac:chgData name="Mesut Yakup" userId="2a8d2809-051b-4e88-aaae-3cc88f98af08" providerId="ADAL" clId="{56C9B655-B152-4548-B334-0808622EE681}" dt="2020-09-16T12:29:28.006" v="3231" actId="1076"/>
          <ac:spMkLst>
            <pc:docMk/>
            <pc:sldMk cId="806562758" sldId="344"/>
            <ac:spMk id="14" creationId="{2E422DBD-F9E6-4CB9-A91B-60BF8721B3FA}"/>
          </ac:spMkLst>
        </pc:spChg>
        <pc:picChg chg="add mod">
          <ac:chgData name="Mesut Yakup" userId="2a8d2809-051b-4e88-aaae-3cc88f98af08" providerId="ADAL" clId="{56C9B655-B152-4548-B334-0808622EE681}" dt="2020-09-16T12:29:46.928" v="3233" actId="1076"/>
          <ac:picMkLst>
            <pc:docMk/>
            <pc:sldMk cId="806562758" sldId="344"/>
            <ac:picMk id="3" creationId="{FD7F8646-169B-4E8C-8E30-30BB42B81D28}"/>
          </ac:picMkLst>
        </pc:picChg>
        <pc:cxnChg chg="add mod">
          <ac:chgData name="Mesut Yakup" userId="2a8d2809-051b-4e88-aaae-3cc88f98af08" providerId="ADAL" clId="{56C9B655-B152-4548-B334-0808622EE681}" dt="2020-09-16T12:29:37.725" v="3232" actId="1076"/>
          <ac:cxnSpMkLst>
            <pc:docMk/>
            <pc:sldMk cId="806562758" sldId="344"/>
            <ac:cxnSpMk id="6" creationId="{E88F56BA-2342-46FD-8924-31F23FD2E6F7}"/>
          </ac:cxnSpMkLst>
        </pc:cxnChg>
        <pc:cxnChg chg="add mod">
          <ac:chgData name="Mesut Yakup" userId="2a8d2809-051b-4e88-aaae-3cc88f98af08" providerId="ADAL" clId="{56C9B655-B152-4548-B334-0808622EE681}" dt="2020-09-16T12:29:37.725" v="3232" actId="1076"/>
          <ac:cxnSpMkLst>
            <pc:docMk/>
            <pc:sldMk cId="806562758" sldId="344"/>
            <ac:cxnSpMk id="8" creationId="{B156AD8A-9A32-4C1B-9EDD-121077CB96F8}"/>
          </ac:cxnSpMkLst>
        </pc:cxnChg>
        <pc:cxnChg chg="add mod">
          <ac:chgData name="Mesut Yakup" userId="2a8d2809-051b-4e88-aaae-3cc88f98af08" providerId="ADAL" clId="{56C9B655-B152-4548-B334-0808622EE681}" dt="2020-09-16T12:29:37.725" v="3232" actId="1076"/>
          <ac:cxnSpMkLst>
            <pc:docMk/>
            <pc:sldMk cId="806562758" sldId="344"/>
            <ac:cxnSpMk id="10" creationId="{BFBE8F4C-824E-4336-83A4-AD48080C79E9}"/>
          </ac:cxnSpMkLst>
        </pc:cxnChg>
      </pc:sldChg>
      <pc:sldChg chg="addSp delSp modSp add del">
        <pc:chgData name="Mesut Yakup" userId="2a8d2809-051b-4e88-aaae-3cc88f98af08" providerId="ADAL" clId="{56C9B655-B152-4548-B334-0808622EE681}" dt="2020-09-16T12:41:53.700" v="3296" actId="20577"/>
        <pc:sldMkLst>
          <pc:docMk/>
          <pc:sldMk cId="2219170331" sldId="345"/>
        </pc:sldMkLst>
        <pc:spChg chg="add mod">
          <ac:chgData name="Mesut Yakup" userId="2a8d2809-051b-4e88-aaae-3cc88f98af08" providerId="ADAL" clId="{56C9B655-B152-4548-B334-0808622EE681}" dt="2020-09-16T12:31:12.581" v="3248" actId="123"/>
          <ac:spMkLst>
            <pc:docMk/>
            <pc:sldMk cId="2219170331" sldId="345"/>
            <ac:spMk id="3" creationId="{D76BDC82-08F1-4440-868F-253627B7C229}"/>
          </ac:spMkLst>
        </pc:spChg>
        <pc:spChg chg="add mod">
          <ac:chgData name="Mesut Yakup" userId="2a8d2809-051b-4e88-aaae-3cc88f98af08" providerId="ADAL" clId="{56C9B655-B152-4548-B334-0808622EE681}" dt="2020-09-16T12:38:39.883" v="3272" actId="14100"/>
          <ac:spMkLst>
            <pc:docMk/>
            <pc:sldMk cId="2219170331" sldId="345"/>
            <ac:spMk id="4" creationId="{6F30526C-96AC-4F0A-AD5E-B2019DCCD2BC}"/>
          </ac:spMkLst>
        </pc:spChg>
        <pc:spChg chg="add mod">
          <ac:chgData name="Mesut Yakup" userId="2a8d2809-051b-4e88-aaae-3cc88f98af08" providerId="ADAL" clId="{56C9B655-B152-4548-B334-0808622EE681}" dt="2020-09-16T12:41:22.671" v="3289" actId="1076"/>
          <ac:spMkLst>
            <pc:docMk/>
            <pc:sldMk cId="2219170331" sldId="345"/>
            <ac:spMk id="11" creationId="{84E6C96F-49CB-4049-A63F-5F0D78832766}"/>
          </ac:spMkLst>
        </pc:spChg>
        <pc:spChg chg="add del mod">
          <ac:chgData name="Mesut Yakup" userId="2a8d2809-051b-4e88-aaae-3cc88f98af08" providerId="ADAL" clId="{56C9B655-B152-4548-B334-0808622EE681}" dt="2020-09-16T12:39:50.532" v="3279" actId="478"/>
          <ac:spMkLst>
            <pc:docMk/>
            <pc:sldMk cId="2219170331" sldId="345"/>
            <ac:spMk id="15" creationId="{3D437CA7-430D-4417-85BD-D4E001BD4F6E}"/>
          </ac:spMkLst>
        </pc:spChg>
        <pc:spChg chg="add mod">
          <ac:chgData name="Mesut Yakup" userId="2a8d2809-051b-4e88-aaae-3cc88f98af08" providerId="ADAL" clId="{56C9B655-B152-4548-B334-0808622EE681}" dt="2020-09-16T12:41:14.345" v="3288" actId="1076"/>
          <ac:spMkLst>
            <pc:docMk/>
            <pc:sldMk cId="2219170331" sldId="345"/>
            <ac:spMk id="16" creationId="{B74F80BD-E4CE-4138-ABB9-EFBACD926A1B}"/>
          </ac:spMkLst>
        </pc:spChg>
        <pc:spChg chg="add mod">
          <ac:chgData name="Mesut Yakup" userId="2a8d2809-051b-4e88-aaae-3cc88f98af08" providerId="ADAL" clId="{56C9B655-B152-4548-B334-0808622EE681}" dt="2020-09-16T12:41:53.700" v="3296" actId="20577"/>
          <ac:spMkLst>
            <pc:docMk/>
            <pc:sldMk cId="2219170331" sldId="345"/>
            <ac:spMk id="17" creationId="{1EA9F535-44DF-4E65-B697-BBB6831544E7}"/>
          </ac:spMkLst>
        </pc:spChg>
        <pc:cxnChg chg="add mod">
          <ac:chgData name="Mesut Yakup" userId="2a8d2809-051b-4e88-aaae-3cc88f98af08" providerId="ADAL" clId="{56C9B655-B152-4548-B334-0808622EE681}" dt="2020-09-16T12:38:15.097" v="3269" actId="208"/>
          <ac:cxnSpMkLst>
            <pc:docMk/>
            <pc:sldMk cId="2219170331" sldId="345"/>
            <ac:cxnSpMk id="6" creationId="{BE6EEC71-D54B-4EFF-BD4A-4275E143604B}"/>
          </ac:cxnSpMkLst>
        </pc:cxnChg>
        <pc:cxnChg chg="add mod">
          <ac:chgData name="Mesut Yakup" userId="2a8d2809-051b-4e88-aaae-3cc88f98af08" providerId="ADAL" clId="{56C9B655-B152-4548-B334-0808622EE681}" dt="2020-09-16T12:38:15.097" v="3269" actId="208"/>
          <ac:cxnSpMkLst>
            <pc:docMk/>
            <pc:sldMk cId="2219170331" sldId="345"/>
            <ac:cxnSpMk id="8" creationId="{872CFB27-62DD-47B3-95AD-008C08CEB10A}"/>
          </ac:cxnSpMkLst>
        </pc:cxnChg>
        <pc:cxnChg chg="add mod">
          <ac:chgData name="Mesut Yakup" userId="2a8d2809-051b-4e88-aaae-3cc88f98af08" providerId="ADAL" clId="{56C9B655-B152-4548-B334-0808622EE681}" dt="2020-09-16T12:38:15.097" v="3269" actId="208"/>
          <ac:cxnSpMkLst>
            <pc:docMk/>
            <pc:sldMk cId="2219170331" sldId="345"/>
            <ac:cxnSpMk id="10" creationId="{12791599-0A35-47C5-B9B2-D75DF82E55DC}"/>
          </ac:cxnSpMkLst>
        </pc:cxnChg>
        <pc:cxnChg chg="add mod">
          <ac:chgData name="Mesut Yakup" userId="2a8d2809-051b-4e88-aaae-3cc88f98af08" providerId="ADAL" clId="{56C9B655-B152-4548-B334-0808622EE681}" dt="2020-09-16T12:41:22.671" v="3289" actId="1076"/>
          <ac:cxnSpMkLst>
            <pc:docMk/>
            <pc:sldMk cId="2219170331" sldId="345"/>
            <ac:cxnSpMk id="12" creationId="{4FC208CC-9B3D-4BB4-8DCE-B894D4EF460E}"/>
          </ac:cxnSpMkLst>
        </pc:cxnChg>
        <pc:cxnChg chg="add mod">
          <ac:chgData name="Mesut Yakup" userId="2a8d2809-051b-4e88-aaae-3cc88f98af08" providerId="ADAL" clId="{56C9B655-B152-4548-B334-0808622EE681}" dt="2020-09-16T12:41:22.671" v="3289" actId="1076"/>
          <ac:cxnSpMkLst>
            <pc:docMk/>
            <pc:sldMk cId="2219170331" sldId="345"/>
            <ac:cxnSpMk id="13" creationId="{BB874035-8EE9-415D-8849-91B5DC0852B4}"/>
          </ac:cxnSpMkLst>
        </pc:cxnChg>
        <pc:cxnChg chg="add mod">
          <ac:chgData name="Mesut Yakup" userId="2a8d2809-051b-4e88-aaae-3cc88f98af08" providerId="ADAL" clId="{56C9B655-B152-4548-B334-0808622EE681}" dt="2020-09-16T12:41:22.671" v="3289" actId="1076"/>
          <ac:cxnSpMkLst>
            <pc:docMk/>
            <pc:sldMk cId="2219170331" sldId="345"/>
            <ac:cxnSpMk id="14" creationId="{E6E6F3C9-F413-46B5-829E-84D09E7C949A}"/>
          </ac:cxnSpMkLst>
        </pc:cxnChg>
      </pc:sldChg>
      <pc:sldChg chg="addSp modSp add del">
        <pc:chgData name="Mesut Yakup" userId="2a8d2809-051b-4e88-aaae-3cc88f98af08" providerId="ADAL" clId="{56C9B655-B152-4548-B334-0808622EE681}" dt="2020-09-16T12:44:32.191" v="3321" actId="20577"/>
        <pc:sldMkLst>
          <pc:docMk/>
          <pc:sldMk cId="4144628261" sldId="346"/>
        </pc:sldMkLst>
        <pc:spChg chg="add mod">
          <ac:chgData name="Mesut Yakup" userId="2a8d2809-051b-4e88-aaae-3cc88f98af08" providerId="ADAL" clId="{56C9B655-B152-4548-B334-0808622EE681}" dt="2020-09-16T12:43:38.724" v="3309" actId="1076"/>
          <ac:spMkLst>
            <pc:docMk/>
            <pc:sldMk cId="4144628261" sldId="346"/>
            <ac:spMk id="4" creationId="{A17AD62A-149C-4020-AF3E-DED103C3E914}"/>
          </ac:spMkLst>
        </pc:spChg>
        <pc:spChg chg="add mod">
          <ac:chgData name="Mesut Yakup" userId="2a8d2809-051b-4e88-aaae-3cc88f98af08" providerId="ADAL" clId="{56C9B655-B152-4548-B334-0808622EE681}" dt="2020-09-16T12:44:32.191" v="3321" actId="20577"/>
          <ac:spMkLst>
            <pc:docMk/>
            <pc:sldMk cId="4144628261" sldId="346"/>
            <ac:spMk id="5" creationId="{12619246-8DD5-4E00-9039-D74A74518458}"/>
          </ac:spMkLst>
        </pc:spChg>
        <pc:picChg chg="add mod">
          <ac:chgData name="Mesut Yakup" userId="2a8d2809-051b-4e88-aaae-3cc88f98af08" providerId="ADAL" clId="{56C9B655-B152-4548-B334-0808622EE681}" dt="2020-09-16T12:43:48.528" v="3310" actId="1076"/>
          <ac:picMkLst>
            <pc:docMk/>
            <pc:sldMk cId="4144628261" sldId="346"/>
            <ac:picMk id="3" creationId="{D42EE800-5ADB-4319-927F-C79D62553D36}"/>
          </ac:picMkLst>
        </pc:picChg>
      </pc:sldChg>
      <pc:sldChg chg="addSp modSp add">
        <pc:chgData name="Mesut Yakup" userId="2a8d2809-051b-4e88-aaae-3cc88f98af08" providerId="ADAL" clId="{56C9B655-B152-4548-B334-0808622EE681}" dt="2020-09-16T12:46:22.606" v="3341" actId="123"/>
        <pc:sldMkLst>
          <pc:docMk/>
          <pc:sldMk cId="2608847297" sldId="347"/>
        </pc:sldMkLst>
        <pc:spChg chg="add mod">
          <ac:chgData name="Mesut Yakup" userId="2a8d2809-051b-4e88-aaae-3cc88f98af08" providerId="ADAL" clId="{56C9B655-B152-4548-B334-0808622EE681}" dt="2020-09-16T12:45:27.345" v="3330" actId="1076"/>
          <ac:spMkLst>
            <pc:docMk/>
            <pc:sldMk cId="2608847297" sldId="347"/>
            <ac:spMk id="4" creationId="{C55266E5-4374-4ABC-9C2F-6C9823FFA967}"/>
          </ac:spMkLst>
        </pc:spChg>
        <pc:spChg chg="add mod">
          <ac:chgData name="Mesut Yakup" userId="2a8d2809-051b-4e88-aaae-3cc88f98af08" providerId="ADAL" clId="{56C9B655-B152-4548-B334-0808622EE681}" dt="2020-09-16T12:46:22.606" v="3341" actId="123"/>
          <ac:spMkLst>
            <pc:docMk/>
            <pc:sldMk cId="2608847297" sldId="347"/>
            <ac:spMk id="5" creationId="{8DF208EF-3E7A-4D46-8959-6F7C7CB42D5A}"/>
          </ac:spMkLst>
        </pc:spChg>
        <pc:picChg chg="add mod">
          <ac:chgData name="Mesut Yakup" userId="2a8d2809-051b-4e88-aaae-3cc88f98af08" providerId="ADAL" clId="{56C9B655-B152-4548-B334-0808622EE681}" dt="2020-09-16T12:45:50.544" v="3333" actId="14100"/>
          <ac:picMkLst>
            <pc:docMk/>
            <pc:sldMk cId="2608847297" sldId="347"/>
            <ac:picMk id="3" creationId="{C7B3218D-6F85-413D-BF24-B61E22AD043E}"/>
          </ac:picMkLst>
        </pc:picChg>
      </pc:sldChg>
      <pc:sldChg chg="addSp modSp add">
        <pc:chgData name="Mesut Yakup" userId="2a8d2809-051b-4e88-aaae-3cc88f98af08" providerId="ADAL" clId="{56C9B655-B152-4548-B334-0808622EE681}" dt="2020-09-16T12:49:31.279" v="3390" actId="20577"/>
        <pc:sldMkLst>
          <pc:docMk/>
          <pc:sldMk cId="1279156976" sldId="348"/>
        </pc:sldMkLst>
        <pc:spChg chg="add mod">
          <ac:chgData name="Mesut Yakup" userId="2a8d2809-051b-4e88-aaae-3cc88f98af08" providerId="ADAL" clId="{56C9B655-B152-4548-B334-0808622EE681}" dt="2020-09-16T12:49:31.279" v="3390" actId="20577"/>
          <ac:spMkLst>
            <pc:docMk/>
            <pc:sldMk cId="1279156976" sldId="348"/>
            <ac:spMk id="3" creationId="{678D791F-C52B-4E6F-8442-20B59263CE70}"/>
          </ac:spMkLst>
        </pc:spChg>
      </pc:sldChg>
      <pc:sldChg chg="addSp modSp add">
        <pc:chgData name="Mesut Yakup" userId="2a8d2809-051b-4e88-aaae-3cc88f98af08" providerId="ADAL" clId="{56C9B655-B152-4548-B334-0808622EE681}" dt="2020-09-16T12:58:55.352" v="3514" actId="1076"/>
        <pc:sldMkLst>
          <pc:docMk/>
          <pc:sldMk cId="3239741288" sldId="349"/>
        </pc:sldMkLst>
        <pc:spChg chg="add mod">
          <ac:chgData name="Mesut Yakup" userId="2a8d2809-051b-4e88-aaae-3cc88f98af08" providerId="ADAL" clId="{56C9B655-B152-4548-B334-0808622EE681}" dt="2020-09-16T12:58:55.352" v="3514" actId="1076"/>
          <ac:spMkLst>
            <pc:docMk/>
            <pc:sldMk cId="3239741288" sldId="349"/>
            <ac:spMk id="3" creationId="{AF258D4F-9CB4-4DAD-896E-6E6D48B16CE6}"/>
          </ac:spMkLst>
        </pc:spChg>
        <pc:spChg chg="add mod">
          <ac:chgData name="Mesut Yakup" userId="2a8d2809-051b-4e88-aaae-3cc88f98af08" providerId="ADAL" clId="{56C9B655-B152-4548-B334-0808622EE681}" dt="2020-09-16T12:57:51.320" v="3503" actId="1076"/>
          <ac:spMkLst>
            <pc:docMk/>
            <pc:sldMk cId="3239741288" sldId="349"/>
            <ac:spMk id="5" creationId="{DB14F9C4-1596-42F8-BD4A-2D64B15FDC2D}"/>
          </ac:spMkLst>
        </pc:spChg>
        <pc:spChg chg="add mod">
          <ac:chgData name="Mesut Yakup" userId="2a8d2809-051b-4e88-aaae-3cc88f98af08" providerId="ADAL" clId="{56C9B655-B152-4548-B334-0808622EE681}" dt="2020-09-16T12:58:43.647" v="3513" actId="1076"/>
          <ac:spMkLst>
            <pc:docMk/>
            <pc:sldMk cId="3239741288" sldId="349"/>
            <ac:spMk id="10" creationId="{E3F48980-8CBE-4F6A-B52F-73087D1EB513}"/>
          </ac:spMkLst>
        </pc:spChg>
        <pc:spChg chg="add mod">
          <ac:chgData name="Mesut Yakup" userId="2a8d2809-051b-4e88-aaae-3cc88f98af08" providerId="ADAL" clId="{56C9B655-B152-4548-B334-0808622EE681}" dt="2020-09-16T12:58:12.483" v="3507" actId="1076"/>
          <ac:spMkLst>
            <pc:docMk/>
            <pc:sldMk cId="3239741288" sldId="349"/>
            <ac:spMk id="11" creationId="{EF23F389-8AFB-4860-B0D8-6694727DBBE2}"/>
          </ac:spMkLst>
        </pc:spChg>
        <pc:spChg chg="add mod">
          <ac:chgData name="Mesut Yakup" userId="2a8d2809-051b-4e88-aaae-3cc88f98af08" providerId="ADAL" clId="{56C9B655-B152-4548-B334-0808622EE681}" dt="2020-09-16T12:58:32.894" v="3510" actId="1076"/>
          <ac:spMkLst>
            <pc:docMk/>
            <pc:sldMk cId="3239741288" sldId="349"/>
            <ac:spMk id="12" creationId="{0E4C6641-130D-47E1-A951-99BF436B1453}"/>
          </ac:spMkLst>
        </pc:spChg>
        <pc:picChg chg="add mod">
          <ac:chgData name="Mesut Yakup" userId="2a8d2809-051b-4e88-aaae-3cc88f98af08" providerId="ADAL" clId="{56C9B655-B152-4548-B334-0808622EE681}" dt="2020-09-16T12:58:40.613" v="3512" actId="1076"/>
          <ac:picMkLst>
            <pc:docMk/>
            <pc:sldMk cId="3239741288" sldId="349"/>
            <ac:picMk id="4" creationId="{68E52AA3-FC64-4F51-83DE-2B2FED88094B}"/>
          </ac:picMkLst>
        </pc:picChg>
        <pc:cxnChg chg="add mod">
          <ac:chgData name="Mesut Yakup" userId="2a8d2809-051b-4e88-aaae-3cc88f98af08" providerId="ADAL" clId="{56C9B655-B152-4548-B334-0808622EE681}" dt="2020-09-16T12:58:55.352" v="3514" actId="1076"/>
          <ac:cxnSpMkLst>
            <pc:docMk/>
            <pc:sldMk cId="3239741288" sldId="349"/>
            <ac:cxnSpMk id="7" creationId="{E6995424-DD27-4661-9D68-B457D75E77F9}"/>
          </ac:cxnSpMkLst>
        </pc:cxnChg>
        <pc:cxnChg chg="add mod">
          <ac:chgData name="Mesut Yakup" userId="2a8d2809-051b-4e88-aaae-3cc88f98af08" providerId="ADAL" clId="{56C9B655-B152-4548-B334-0808622EE681}" dt="2020-09-16T12:58:55.352" v="3514" actId="1076"/>
          <ac:cxnSpMkLst>
            <pc:docMk/>
            <pc:sldMk cId="3239741288" sldId="349"/>
            <ac:cxnSpMk id="9" creationId="{319ECCA2-8F16-43A8-99BA-BFAEA0D28BB7}"/>
          </ac:cxnSpMkLst>
        </pc:cxnChg>
      </pc:sldChg>
      <pc:sldChg chg="addSp modSp add">
        <pc:chgData name="Mesut Yakup" userId="2a8d2809-051b-4e88-aaae-3cc88f98af08" providerId="ADAL" clId="{56C9B655-B152-4548-B334-0808622EE681}" dt="2020-09-16T13:01:34.372" v="3528" actId="1076"/>
        <pc:sldMkLst>
          <pc:docMk/>
          <pc:sldMk cId="1931283127" sldId="350"/>
        </pc:sldMkLst>
        <pc:spChg chg="add mod">
          <ac:chgData name="Mesut Yakup" userId="2a8d2809-051b-4e88-aaae-3cc88f98af08" providerId="ADAL" clId="{56C9B655-B152-4548-B334-0808622EE681}" dt="2020-09-16T13:01:02.992" v="3526" actId="1076"/>
          <ac:spMkLst>
            <pc:docMk/>
            <pc:sldMk cId="1931283127" sldId="350"/>
            <ac:spMk id="5" creationId="{07F04406-A2F8-4119-9C03-14884F654B47}"/>
          </ac:spMkLst>
        </pc:spChg>
        <pc:spChg chg="add mod">
          <ac:chgData name="Mesut Yakup" userId="2a8d2809-051b-4e88-aaae-3cc88f98af08" providerId="ADAL" clId="{56C9B655-B152-4548-B334-0808622EE681}" dt="2020-09-16T13:00:57.593" v="3525" actId="1076"/>
          <ac:spMkLst>
            <pc:docMk/>
            <pc:sldMk cId="1931283127" sldId="350"/>
            <ac:spMk id="6" creationId="{38A8B1B5-3800-4079-A4B5-9994FA4FDD19}"/>
          </ac:spMkLst>
        </pc:spChg>
        <pc:spChg chg="add mod">
          <ac:chgData name="Mesut Yakup" userId="2a8d2809-051b-4e88-aaae-3cc88f98af08" providerId="ADAL" clId="{56C9B655-B152-4548-B334-0808622EE681}" dt="2020-09-16T13:01:34.372" v="3528" actId="1076"/>
          <ac:spMkLst>
            <pc:docMk/>
            <pc:sldMk cId="1931283127" sldId="350"/>
            <ac:spMk id="7" creationId="{2D5BEEB9-079F-4E8C-AB57-34723CD306EF}"/>
          </ac:spMkLst>
        </pc:spChg>
        <pc:picChg chg="add mod">
          <ac:chgData name="Mesut Yakup" userId="2a8d2809-051b-4e88-aaae-3cc88f98af08" providerId="ADAL" clId="{56C9B655-B152-4548-B334-0808622EE681}" dt="2020-09-16T13:00:27.523" v="3520" actId="1076"/>
          <ac:picMkLst>
            <pc:docMk/>
            <pc:sldMk cId="1931283127" sldId="350"/>
            <ac:picMk id="3" creationId="{0446DB23-FF9A-4319-A088-87A9F50BBE4F}"/>
          </ac:picMkLst>
        </pc:picChg>
        <pc:picChg chg="add mod">
          <ac:chgData name="Mesut Yakup" userId="2a8d2809-051b-4e88-aaae-3cc88f98af08" providerId="ADAL" clId="{56C9B655-B152-4548-B334-0808622EE681}" dt="2020-09-16T13:00:31.023" v="3521" actId="14100"/>
          <ac:picMkLst>
            <pc:docMk/>
            <pc:sldMk cId="1931283127" sldId="350"/>
            <ac:picMk id="4" creationId="{E780B80B-34DE-4EFD-8C35-12EEA6E963A3}"/>
          </ac:picMkLst>
        </pc:picChg>
      </pc:sldChg>
      <pc:sldChg chg="addSp modSp add">
        <pc:chgData name="Mesut Yakup" userId="2a8d2809-051b-4e88-aaae-3cc88f98af08" providerId="ADAL" clId="{56C9B655-B152-4548-B334-0808622EE681}" dt="2020-09-16T13:04:41.557" v="3549" actId="20577"/>
        <pc:sldMkLst>
          <pc:docMk/>
          <pc:sldMk cId="3678364240" sldId="351"/>
        </pc:sldMkLst>
        <pc:spChg chg="add mod">
          <ac:chgData name="Mesut Yakup" userId="2a8d2809-051b-4e88-aaae-3cc88f98af08" providerId="ADAL" clId="{56C9B655-B152-4548-B334-0808622EE681}" dt="2020-09-16T13:02:52.598" v="3533" actId="1076"/>
          <ac:spMkLst>
            <pc:docMk/>
            <pc:sldMk cId="3678364240" sldId="351"/>
            <ac:spMk id="4" creationId="{65A6DCE5-075B-4ACD-AD83-D12E4F07D145}"/>
          </ac:spMkLst>
        </pc:spChg>
        <pc:spChg chg="add mod">
          <ac:chgData name="Mesut Yakup" userId="2a8d2809-051b-4e88-aaae-3cc88f98af08" providerId="ADAL" clId="{56C9B655-B152-4548-B334-0808622EE681}" dt="2020-09-16T13:03:24.289" v="3539" actId="1076"/>
          <ac:spMkLst>
            <pc:docMk/>
            <pc:sldMk cId="3678364240" sldId="351"/>
            <ac:spMk id="6" creationId="{14B4C3A8-F205-4119-913A-590E569F1500}"/>
          </ac:spMkLst>
        </pc:spChg>
        <pc:spChg chg="add mod">
          <ac:chgData name="Mesut Yakup" userId="2a8d2809-051b-4e88-aaae-3cc88f98af08" providerId="ADAL" clId="{56C9B655-B152-4548-B334-0808622EE681}" dt="2020-09-16T13:04:41.557" v="3549" actId="20577"/>
          <ac:spMkLst>
            <pc:docMk/>
            <pc:sldMk cId="3678364240" sldId="351"/>
            <ac:spMk id="8" creationId="{797EDD85-C522-41DD-AFCD-F0A60C5A1290}"/>
          </ac:spMkLst>
        </pc:spChg>
        <pc:picChg chg="add mod">
          <ac:chgData name="Mesut Yakup" userId="2a8d2809-051b-4e88-aaae-3cc88f98af08" providerId="ADAL" clId="{56C9B655-B152-4548-B334-0808622EE681}" dt="2020-09-16T13:02:38.858" v="3531" actId="14100"/>
          <ac:picMkLst>
            <pc:docMk/>
            <pc:sldMk cId="3678364240" sldId="351"/>
            <ac:picMk id="3" creationId="{7A9E991E-062D-46B7-8F14-12F21E91EC4E}"/>
          </ac:picMkLst>
        </pc:picChg>
        <pc:picChg chg="add mod">
          <ac:chgData name="Mesut Yakup" userId="2a8d2809-051b-4e88-aaae-3cc88f98af08" providerId="ADAL" clId="{56C9B655-B152-4548-B334-0808622EE681}" dt="2020-09-16T13:03:07.899" v="3537" actId="1076"/>
          <ac:picMkLst>
            <pc:docMk/>
            <pc:sldMk cId="3678364240" sldId="351"/>
            <ac:picMk id="5" creationId="{37FFBA77-8DBD-4BE8-A5F5-DF3C0BF11D25}"/>
          </ac:picMkLst>
        </pc:picChg>
        <pc:picChg chg="add mod">
          <ac:chgData name="Mesut Yakup" userId="2a8d2809-051b-4e88-aaae-3cc88f98af08" providerId="ADAL" clId="{56C9B655-B152-4548-B334-0808622EE681}" dt="2020-09-16T13:03:49.526" v="3543" actId="1076"/>
          <ac:picMkLst>
            <pc:docMk/>
            <pc:sldMk cId="3678364240" sldId="351"/>
            <ac:picMk id="7" creationId="{43E80AF5-DD66-47AB-AB44-F4A58D8BD0EF}"/>
          </ac:picMkLst>
        </pc:picChg>
      </pc:sldChg>
      <pc:sldChg chg="addSp modSp add">
        <pc:chgData name="Mesut Yakup" userId="2a8d2809-051b-4e88-aaae-3cc88f98af08" providerId="ADAL" clId="{56C9B655-B152-4548-B334-0808622EE681}" dt="2020-09-16T13:32:49.404" v="3899" actId="20577"/>
        <pc:sldMkLst>
          <pc:docMk/>
          <pc:sldMk cId="637364622" sldId="352"/>
        </pc:sldMkLst>
        <pc:spChg chg="add mod">
          <ac:chgData name="Mesut Yakup" userId="2a8d2809-051b-4e88-aaae-3cc88f98af08" providerId="ADAL" clId="{56C9B655-B152-4548-B334-0808622EE681}" dt="2020-09-16T13:14:21.478" v="3659" actId="20577"/>
          <ac:spMkLst>
            <pc:docMk/>
            <pc:sldMk cId="637364622" sldId="352"/>
            <ac:spMk id="3" creationId="{D59727B5-9108-4293-9180-5C83B7FD7020}"/>
          </ac:spMkLst>
        </pc:spChg>
        <pc:spChg chg="add mod">
          <ac:chgData name="Mesut Yakup" userId="2a8d2809-051b-4e88-aaae-3cc88f98af08" providerId="ADAL" clId="{56C9B655-B152-4548-B334-0808622EE681}" dt="2020-09-16T13:06:22.560" v="3571" actId="123"/>
          <ac:spMkLst>
            <pc:docMk/>
            <pc:sldMk cId="637364622" sldId="352"/>
            <ac:spMk id="4" creationId="{69C7745E-F8AC-4315-97C3-62705C121EA4}"/>
          </ac:spMkLst>
        </pc:spChg>
        <pc:spChg chg="add mod">
          <ac:chgData name="Mesut Yakup" userId="2a8d2809-051b-4e88-aaae-3cc88f98af08" providerId="ADAL" clId="{56C9B655-B152-4548-B334-0808622EE681}" dt="2020-09-16T13:06:59.201" v="3573" actId="1076"/>
          <ac:spMkLst>
            <pc:docMk/>
            <pc:sldMk cId="637364622" sldId="352"/>
            <ac:spMk id="5" creationId="{64344785-CF9B-402B-9AF9-6F772CF46CCC}"/>
          </ac:spMkLst>
        </pc:spChg>
        <pc:spChg chg="add mod">
          <ac:chgData name="Mesut Yakup" userId="2a8d2809-051b-4e88-aaae-3cc88f98af08" providerId="ADAL" clId="{56C9B655-B152-4548-B334-0808622EE681}" dt="2020-09-16T13:10:21.748" v="3633" actId="14100"/>
          <ac:spMkLst>
            <pc:docMk/>
            <pc:sldMk cId="637364622" sldId="352"/>
            <ac:spMk id="9" creationId="{59D191D3-A195-4B5D-83B4-970D756BD277}"/>
          </ac:spMkLst>
        </pc:spChg>
        <pc:spChg chg="add mod">
          <ac:chgData name="Mesut Yakup" userId="2a8d2809-051b-4e88-aaae-3cc88f98af08" providerId="ADAL" clId="{56C9B655-B152-4548-B334-0808622EE681}" dt="2020-09-16T13:12:16.412" v="3644" actId="1076"/>
          <ac:spMkLst>
            <pc:docMk/>
            <pc:sldMk cId="637364622" sldId="352"/>
            <ac:spMk id="19" creationId="{CD151E9C-648D-42C0-B015-1D1B8BA7047A}"/>
          </ac:spMkLst>
        </pc:spChg>
        <pc:spChg chg="add mod">
          <ac:chgData name="Mesut Yakup" userId="2a8d2809-051b-4e88-aaae-3cc88f98af08" providerId="ADAL" clId="{56C9B655-B152-4548-B334-0808622EE681}" dt="2020-09-16T13:12:34.460" v="3647" actId="113"/>
          <ac:spMkLst>
            <pc:docMk/>
            <pc:sldMk cId="637364622" sldId="352"/>
            <ac:spMk id="20" creationId="{A508DAFF-7CAA-4251-BD62-71A34BF1F1C4}"/>
          </ac:spMkLst>
        </pc:spChg>
        <pc:spChg chg="add mod">
          <ac:chgData name="Mesut Yakup" userId="2a8d2809-051b-4e88-aaae-3cc88f98af08" providerId="ADAL" clId="{56C9B655-B152-4548-B334-0808622EE681}" dt="2020-09-16T13:12:55.383" v="3650" actId="113"/>
          <ac:spMkLst>
            <pc:docMk/>
            <pc:sldMk cId="637364622" sldId="352"/>
            <ac:spMk id="21" creationId="{FF9DAFB9-0DB0-40B1-BB40-FD781DA0DD83}"/>
          </ac:spMkLst>
        </pc:spChg>
        <pc:spChg chg="add mod">
          <ac:chgData name="Mesut Yakup" userId="2a8d2809-051b-4e88-aaae-3cc88f98af08" providerId="ADAL" clId="{56C9B655-B152-4548-B334-0808622EE681}" dt="2020-09-16T13:13:32.323" v="3653" actId="113"/>
          <ac:spMkLst>
            <pc:docMk/>
            <pc:sldMk cId="637364622" sldId="352"/>
            <ac:spMk id="22" creationId="{9B7B5A4D-E58A-42DB-BC8B-CAB88BB094BE}"/>
          </ac:spMkLst>
        </pc:spChg>
        <pc:spChg chg="add mod">
          <ac:chgData name="Mesut Yakup" userId="2a8d2809-051b-4e88-aaae-3cc88f98af08" providerId="ADAL" clId="{56C9B655-B152-4548-B334-0808622EE681}" dt="2020-09-16T13:32:49.404" v="3899" actId="20577"/>
          <ac:spMkLst>
            <pc:docMk/>
            <pc:sldMk cId="637364622" sldId="352"/>
            <ac:spMk id="23" creationId="{5255BD56-DFEF-4E9A-98BB-913673224DE2}"/>
          </ac:spMkLst>
        </pc:spChg>
        <pc:picChg chg="add mod">
          <ac:chgData name="Mesut Yakup" userId="2a8d2809-051b-4e88-aaae-3cc88f98af08" providerId="ADAL" clId="{56C9B655-B152-4548-B334-0808622EE681}" dt="2020-09-16T13:07:15.426" v="3576" actId="14100"/>
          <ac:picMkLst>
            <pc:docMk/>
            <pc:sldMk cId="637364622" sldId="352"/>
            <ac:picMk id="6" creationId="{4BBD4BF4-8362-4266-A009-4B74830D8D07}"/>
          </ac:picMkLst>
        </pc:picChg>
        <pc:picChg chg="add mod">
          <ac:chgData name="Mesut Yakup" userId="2a8d2809-051b-4e88-aaae-3cc88f98af08" providerId="ADAL" clId="{56C9B655-B152-4548-B334-0808622EE681}" dt="2020-09-16T13:07:34.103" v="3580" actId="1076"/>
          <ac:picMkLst>
            <pc:docMk/>
            <pc:sldMk cId="637364622" sldId="352"/>
            <ac:picMk id="7" creationId="{9446D9FB-61FC-4A03-BD8F-FDAB86DC1D7C}"/>
          </ac:picMkLst>
        </pc:picChg>
        <pc:picChg chg="add mod">
          <ac:chgData name="Mesut Yakup" userId="2a8d2809-051b-4e88-aaae-3cc88f98af08" providerId="ADAL" clId="{56C9B655-B152-4548-B334-0808622EE681}" dt="2020-09-16T13:11:46.344" v="3642" actId="1076"/>
          <ac:picMkLst>
            <pc:docMk/>
            <pc:sldMk cId="637364622" sldId="352"/>
            <ac:picMk id="8" creationId="{E1BD511B-1BA5-4C33-A435-C0D7019EC22B}"/>
          </ac:picMkLst>
        </pc:picChg>
        <pc:cxnChg chg="add mod">
          <ac:chgData name="Mesut Yakup" userId="2a8d2809-051b-4e88-aaae-3cc88f98af08" providerId="ADAL" clId="{56C9B655-B152-4548-B334-0808622EE681}" dt="2020-09-16T13:11:24.421" v="3640" actId="14100"/>
          <ac:cxnSpMkLst>
            <pc:docMk/>
            <pc:sldMk cId="637364622" sldId="352"/>
            <ac:cxnSpMk id="11" creationId="{4E5E9A97-F6A6-4599-821B-DEC1D593199B}"/>
          </ac:cxnSpMkLst>
        </pc:cxnChg>
        <pc:cxnChg chg="add mod">
          <ac:chgData name="Mesut Yakup" userId="2a8d2809-051b-4e88-aaae-3cc88f98af08" providerId="ADAL" clId="{56C9B655-B152-4548-B334-0808622EE681}" dt="2020-09-16T13:11:24.421" v="3640" actId="14100"/>
          <ac:cxnSpMkLst>
            <pc:docMk/>
            <pc:sldMk cId="637364622" sldId="352"/>
            <ac:cxnSpMk id="16" creationId="{0F62D838-7FA9-4C11-8D1A-B8010C99E376}"/>
          </ac:cxnSpMkLst>
        </pc:cxnChg>
      </pc:sldChg>
      <pc:sldChg chg="addSp delSp modSp add">
        <pc:chgData name="Mesut Yakup" userId="2a8d2809-051b-4e88-aaae-3cc88f98af08" providerId="ADAL" clId="{56C9B655-B152-4548-B334-0808622EE681}" dt="2020-09-16T13:19:39.980" v="3691" actId="1076"/>
        <pc:sldMkLst>
          <pc:docMk/>
          <pc:sldMk cId="1106254449" sldId="353"/>
        </pc:sldMkLst>
        <pc:spChg chg="add del mod">
          <ac:chgData name="Mesut Yakup" userId="2a8d2809-051b-4e88-aaae-3cc88f98af08" providerId="ADAL" clId="{56C9B655-B152-4548-B334-0808622EE681}" dt="2020-09-16T13:16:27.829" v="3663" actId="478"/>
          <ac:spMkLst>
            <pc:docMk/>
            <pc:sldMk cId="1106254449" sldId="353"/>
            <ac:spMk id="3" creationId="{9E4E4B98-3B8C-403B-BB05-3E0639F04097}"/>
          </ac:spMkLst>
        </pc:spChg>
        <pc:spChg chg="add mod">
          <ac:chgData name="Mesut Yakup" userId="2a8d2809-051b-4e88-aaae-3cc88f98af08" providerId="ADAL" clId="{56C9B655-B152-4548-B334-0808622EE681}" dt="2020-09-16T13:19:39.980" v="3691" actId="1076"/>
          <ac:spMkLst>
            <pc:docMk/>
            <pc:sldMk cId="1106254449" sldId="353"/>
            <ac:spMk id="4" creationId="{C3F449B2-1F5F-4F87-8F9C-2D7C56ACCB72}"/>
          </ac:spMkLst>
        </pc:spChg>
      </pc:sldChg>
      <pc:sldChg chg="addSp modSp add">
        <pc:chgData name="Mesut Yakup" userId="2a8d2809-051b-4e88-aaae-3cc88f98af08" providerId="ADAL" clId="{56C9B655-B152-4548-B334-0808622EE681}" dt="2020-09-16T13:22:29.060" v="3722" actId="1076"/>
        <pc:sldMkLst>
          <pc:docMk/>
          <pc:sldMk cId="3795655726" sldId="354"/>
        </pc:sldMkLst>
        <pc:spChg chg="add mod">
          <ac:chgData name="Mesut Yakup" userId="2a8d2809-051b-4e88-aaae-3cc88f98af08" providerId="ADAL" clId="{56C9B655-B152-4548-B334-0808622EE681}" dt="2020-09-16T13:20:49.479" v="3701" actId="20577"/>
          <ac:spMkLst>
            <pc:docMk/>
            <pc:sldMk cId="3795655726" sldId="354"/>
            <ac:spMk id="4" creationId="{B3D0F4F2-D2D7-4DAF-979D-38A25C43CB3C}"/>
          </ac:spMkLst>
        </pc:spChg>
        <pc:spChg chg="add mod">
          <ac:chgData name="Mesut Yakup" userId="2a8d2809-051b-4e88-aaae-3cc88f98af08" providerId="ADAL" clId="{56C9B655-B152-4548-B334-0808622EE681}" dt="2020-09-16T13:21:39.288" v="3711" actId="1076"/>
          <ac:spMkLst>
            <pc:docMk/>
            <pc:sldMk cId="3795655726" sldId="354"/>
            <ac:spMk id="6" creationId="{5ADA4841-5BA5-4930-9797-4F3BC10E18CC}"/>
          </ac:spMkLst>
        </pc:spChg>
        <pc:spChg chg="add mod">
          <ac:chgData name="Mesut Yakup" userId="2a8d2809-051b-4e88-aaae-3cc88f98af08" providerId="ADAL" clId="{56C9B655-B152-4548-B334-0808622EE681}" dt="2020-09-16T13:22:29.060" v="3722" actId="1076"/>
          <ac:spMkLst>
            <pc:docMk/>
            <pc:sldMk cId="3795655726" sldId="354"/>
            <ac:spMk id="8" creationId="{018D8884-4BB3-4CC1-8E9F-35C3E6E151AD}"/>
          </ac:spMkLst>
        </pc:spChg>
        <pc:picChg chg="add mod">
          <ac:chgData name="Mesut Yakup" userId="2a8d2809-051b-4e88-aaae-3cc88f98af08" providerId="ADAL" clId="{56C9B655-B152-4548-B334-0808622EE681}" dt="2020-09-16T13:20:02.473" v="3695" actId="1076"/>
          <ac:picMkLst>
            <pc:docMk/>
            <pc:sldMk cId="3795655726" sldId="354"/>
            <ac:picMk id="3" creationId="{2113D9D8-B54A-429D-A292-0FE8669B276E}"/>
          </ac:picMkLst>
        </pc:picChg>
        <pc:picChg chg="add mod">
          <ac:chgData name="Mesut Yakup" userId="2a8d2809-051b-4e88-aaae-3cc88f98af08" providerId="ADAL" clId="{56C9B655-B152-4548-B334-0808622EE681}" dt="2020-09-16T13:21:13.073" v="3704" actId="14100"/>
          <ac:picMkLst>
            <pc:docMk/>
            <pc:sldMk cId="3795655726" sldId="354"/>
            <ac:picMk id="5" creationId="{EBDEDE4A-F2E8-4FBA-BF3C-2D4EF9BEB733}"/>
          </ac:picMkLst>
        </pc:picChg>
        <pc:picChg chg="add mod">
          <ac:chgData name="Mesut Yakup" userId="2a8d2809-051b-4e88-aaae-3cc88f98af08" providerId="ADAL" clId="{56C9B655-B152-4548-B334-0808622EE681}" dt="2020-09-16T13:22:21.722" v="3721" actId="14100"/>
          <ac:picMkLst>
            <pc:docMk/>
            <pc:sldMk cId="3795655726" sldId="354"/>
            <ac:picMk id="7" creationId="{1F9A418B-B2BB-41A4-A524-F9FAED5958E7}"/>
          </ac:picMkLst>
        </pc:picChg>
      </pc:sldChg>
      <pc:sldChg chg="addSp modSp add">
        <pc:chgData name="Mesut Yakup" userId="2a8d2809-051b-4e88-aaae-3cc88f98af08" providerId="ADAL" clId="{56C9B655-B152-4548-B334-0808622EE681}" dt="2020-09-16T13:25:06.251" v="3748" actId="1076"/>
        <pc:sldMkLst>
          <pc:docMk/>
          <pc:sldMk cId="4122010437" sldId="355"/>
        </pc:sldMkLst>
        <pc:spChg chg="add mod">
          <ac:chgData name="Mesut Yakup" userId="2a8d2809-051b-4e88-aaae-3cc88f98af08" providerId="ADAL" clId="{56C9B655-B152-4548-B334-0808622EE681}" dt="2020-09-16T13:23:46.517" v="3729" actId="1076"/>
          <ac:spMkLst>
            <pc:docMk/>
            <pc:sldMk cId="4122010437" sldId="355"/>
            <ac:spMk id="3" creationId="{96A913C7-5673-418E-954C-6B8FBCFF9396}"/>
          </ac:spMkLst>
        </pc:spChg>
        <pc:spChg chg="add mod">
          <ac:chgData name="Mesut Yakup" userId="2a8d2809-051b-4e88-aaae-3cc88f98af08" providerId="ADAL" clId="{56C9B655-B152-4548-B334-0808622EE681}" dt="2020-09-16T13:24:21.662" v="3739" actId="20577"/>
          <ac:spMkLst>
            <pc:docMk/>
            <pc:sldMk cId="4122010437" sldId="355"/>
            <ac:spMk id="4" creationId="{2C1E859B-567A-48B7-9505-3B20414FCE0B}"/>
          </ac:spMkLst>
        </pc:spChg>
        <pc:spChg chg="add mod">
          <ac:chgData name="Mesut Yakup" userId="2a8d2809-051b-4e88-aaae-3cc88f98af08" providerId="ADAL" clId="{56C9B655-B152-4548-B334-0808622EE681}" dt="2020-09-16T13:25:06.251" v="3748" actId="1076"/>
          <ac:spMkLst>
            <pc:docMk/>
            <pc:sldMk cId="4122010437" sldId="355"/>
            <ac:spMk id="6" creationId="{B79E0879-73DE-4301-B949-C3D530CBC85D}"/>
          </ac:spMkLst>
        </pc:spChg>
        <pc:picChg chg="add mod">
          <ac:chgData name="Mesut Yakup" userId="2a8d2809-051b-4e88-aaae-3cc88f98af08" providerId="ADAL" clId="{56C9B655-B152-4548-B334-0808622EE681}" dt="2020-09-16T13:24:45.735" v="3742" actId="1076"/>
          <ac:picMkLst>
            <pc:docMk/>
            <pc:sldMk cId="4122010437" sldId="355"/>
            <ac:picMk id="5" creationId="{AE44E92C-ED84-422C-BAA1-C17111FF5852}"/>
          </ac:picMkLst>
        </pc:picChg>
      </pc:sldChg>
      <pc:sldChg chg="addSp delSp modSp add">
        <pc:chgData name="Mesut Yakup" userId="2a8d2809-051b-4e88-aaae-3cc88f98af08" providerId="ADAL" clId="{56C9B655-B152-4548-B334-0808622EE681}" dt="2020-09-16T13:36:29.410" v="3928"/>
        <pc:sldMkLst>
          <pc:docMk/>
          <pc:sldMk cId="2723044757" sldId="356"/>
        </pc:sldMkLst>
        <pc:spChg chg="add mod">
          <ac:chgData name="Mesut Yakup" userId="2a8d2809-051b-4e88-aaae-3cc88f98af08" providerId="ADAL" clId="{56C9B655-B152-4548-B334-0808622EE681}" dt="2020-09-16T13:34:11.937" v="3903" actId="1076"/>
          <ac:spMkLst>
            <pc:docMk/>
            <pc:sldMk cId="2723044757" sldId="356"/>
            <ac:spMk id="3" creationId="{62699A0E-93D6-4ED5-8F38-8BBFBE04399C}"/>
          </ac:spMkLst>
        </pc:spChg>
        <pc:spChg chg="add mod">
          <ac:chgData name="Mesut Yakup" userId="2a8d2809-051b-4e88-aaae-3cc88f98af08" providerId="ADAL" clId="{56C9B655-B152-4548-B334-0808622EE681}" dt="2020-09-16T13:34:11.937" v="3903" actId="1076"/>
          <ac:spMkLst>
            <pc:docMk/>
            <pc:sldMk cId="2723044757" sldId="356"/>
            <ac:spMk id="11" creationId="{09F1BEDA-1AA2-4A6E-831E-C501E793BD8D}"/>
          </ac:spMkLst>
        </pc:spChg>
        <pc:spChg chg="add mod">
          <ac:chgData name="Mesut Yakup" userId="2a8d2809-051b-4e88-aaae-3cc88f98af08" providerId="ADAL" clId="{56C9B655-B152-4548-B334-0808622EE681}" dt="2020-09-16T13:34:02.754" v="3902" actId="1076"/>
          <ac:spMkLst>
            <pc:docMk/>
            <pc:sldMk cId="2723044757" sldId="356"/>
            <ac:spMk id="13" creationId="{8A99A884-46DA-45F1-8B25-E1AA6F4CBBA2}"/>
          </ac:spMkLst>
        </pc:spChg>
        <pc:spChg chg="add mod">
          <ac:chgData name="Mesut Yakup" userId="2a8d2809-051b-4e88-aaae-3cc88f98af08" providerId="ADAL" clId="{56C9B655-B152-4548-B334-0808622EE681}" dt="2020-09-16T13:34:17.611" v="3904" actId="1076"/>
          <ac:spMkLst>
            <pc:docMk/>
            <pc:sldMk cId="2723044757" sldId="356"/>
            <ac:spMk id="14" creationId="{28676AC3-6EFF-4C8F-9537-14D92BF57EFB}"/>
          </ac:spMkLst>
        </pc:spChg>
        <pc:spChg chg="add mod">
          <ac:chgData name="Mesut Yakup" userId="2a8d2809-051b-4e88-aaae-3cc88f98af08" providerId="ADAL" clId="{56C9B655-B152-4548-B334-0808622EE681}" dt="2020-09-16T13:36:24.190" v="3927" actId="14100"/>
          <ac:spMkLst>
            <pc:docMk/>
            <pc:sldMk cId="2723044757" sldId="356"/>
            <ac:spMk id="15" creationId="{90703842-8F21-41DD-8ABA-EFD59D411C88}"/>
          </ac:spMkLst>
        </pc:spChg>
        <pc:spChg chg="add del mod">
          <ac:chgData name="Mesut Yakup" userId="2a8d2809-051b-4e88-aaae-3cc88f98af08" providerId="ADAL" clId="{56C9B655-B152-4548-B334-0808622EE681}" dt="2020-09-16T13:36:29.410" v="3928"/>
          <ac:spMkLst>
            <pc:docMk/>
            <pc:sldMk cId="2723044757" sldId="356"/>
            <ac:spMk id="16" creationId="{1F0A53BD-48F6-4727-819B-526E96725B1A}"/>
          </ac:spMkLst>
        </pc:spChg>
        <pc:picChg chg="add mod">
          <ac:chgData name="Mesut Yakup" userId="2a8d2809-051b-4e88-aaae-3cc88f98af08" providerId="ADAL" clId="{56C9B655-B152-4548-B334-0808622EE681}" dt="2020-09-16T13:34:02.754" v="3902" actId="1076"/>
          <ac:picMkLst>
            <pc:docMk/>
            <pc:sldMk cId="2723044757" sldId="356"/>
            <ac:picMk id="12" creationId="{02209EE6-AD2E-436F-9D15-56860A36E2B6}"/>
          </ac:picMkLst>
        </pc:picChg>
        <pc:cxnChg chg="add del mod">
          <ac:chgData name="Mesut Yakup" userId="2a8d2809-051b-4e88-aaae-3cc88f98af08" providerId="ADAL" clId="{56C9B655-B152-4548-B334-0808622EE681}" dt="2020-09-16T13:27:53.766" v="3877" actId="478"/>
          <ac:cxnSpMkLst>
            <pc:docMk/>
            <pc:sldMk cId="2723044757" sldId="356"/>
            <ac:cxnSpMk id="5" creationId="{B8ED01F1-C379-445B-BD34-AE33D9B5684B}"/>
          </ac:cxnSpMkLst>
        </pc:cxnChg>
        <pc:cxnChg chg="add mod">
          <ac:chgData name="Mesut Yakup" userId="2a8d2809-051b-4e88-aaae-3cc88f98af08" providerId="ADAL" clId="{56C9B655-B152-4548-B334-0808622EE681}" dt="2020-09-16T13:34:11.937" v="3903" actId="1076"/>
          <ac:cxnSpMkLst>
            <pc:docMk/>
            <pc:sldMk cId="2723044757" sldId="356"/>
            <ac:cxnSpMk id="7" creationId="{ED793879-F277-4082-95A8-971CBBB6638C}"/>
          </ac:cxnSpMkLst>
        </pc:cxnChg>
        <pc:cxnChg chg="add mod">
          <ac:chgData name="Mesut Yakup" userId="2a8d2809-051b-4e88-aaae-3cc88f98af08" providerId="ADAL" clId="{56C9B655-B152-4548-B334-0808622EE681}" dt="2020-09-16T13:34:11.937" v="3903" actId="1076"/>
          <ac:cxnSpMkLst>
            <pc:docMk/>
            <pc:sldMk cId="2723044757" sldId="356"/>
            <ac:cxnSpMk id="9" creationId="{3886B123-385D-4BE4-A751-CAD7C43071F6}"/>
          </ac:cxnSpMkLst>
        </pc:cxnChg>
      </pc:sldChg>
      <pc:sldChg chg="addSp delSp modSp add">
        <pc:chgData name="Mesut Yakup" userId="2a8d2809-051b-4e88-aaae-3cc88f98af08" providerId="ADAL" clId="{56C9B655-B152-4548-B334-0808622EE681}" dt="2020-09-16T13:41:03.818" v="3986" actId="1076"/>
        <pc:sldMkLst>
          <pc:docMk/>
          <pc:sldMk cId="3476356278" sldId="357"/>
        </pc:sldMkLst>
        <pc:spChg chg="add mod">
          <ac:chgData name="Mesut Yakup" userId="2a8d2809-051b-4e88-aaae-3cc88f98af08" providerId="ADAL" clId="{56C9B655-B152-4548-B334-0808622EE681}" dt="2020-09-16T13:37:18.811" v="3959" actId="14100"/>
          <ac:spMkLst>
            <pc:docMk/>
            <pc:sldMk cId="3476356278" sldId="357"/>
            <ac:spMk id="3" creationId="{A5A64794-469D-44CA-B1D7-9C589181B9AB}"/>
          </ac:spMkLst>
        </pc:spChg>
        <pc:spChg chg="add mod">
          <ac:chgData name="Mesut Yakup" userId="2a8d2809-051b-4e88-aaae-3cc88f98af08" providerId="ADAL" clId="{56C9B655-B152-4548-B334-0808622EE681}" dt="2020-09-16T13:38:54.260" v="3967" actId="20577"/>
          <ac:spMkLst>
            <pc:docMk/>
            <pc:sldMk cId="3476356278" sldId="357"/>
            <ac:spMk id="12" creationId="{72DA812B-5DD2-40D3-8013-C80CED2C1E7E}"/>
          </ac:spMkLst>
        </pc:spChg>
        <pc:spChg chg="add mod">
          <ac:chgData name="Mesut Yakup" userId="2a8d2809-051b-4e88-aaae-3cc88f98af08" providerId="ADAL" clId="{56C9B655-B152-4548-B334-0808622EE681}" dt="2020-09-16T13:40:46.690" v="3984" actId="1076"/>
          <ac:spMkLst>
            <pc:docMk/>
            <pc:sldMk cId="3476356278" sldId="357"/>
            <ac:spMk id="16" creationId="{840E0B59-ACD0-423D-922A-561DA6EDDD3B}"/>
          </ac:spMkLst>
        </pc:spChg>
        <pc:picChg chg="add mod">
          <ac:chgData name="Mesut Yakup" userId="2a8d2809-051b-4e88-aaae-3cc88f98af08" providerId="ADAL" clId="{56C9B655-B152-4548-B334-0808622EE681}" dt="2020-09-16T13:40:25.894" v="3980" actId="1076"/>
          <ac:picMkLst>
            <pc:docMk/>
            <pc:sldMk cId="3476356278" sldId="357"/>
            <ac:picMk id="13" creationId="{9F1FD65E-5819-4AB8-8C73-B77CF5F23C75}"/>
          </ac:picMkLst>
        </pc:picChg>
        <pc:picChg chg="add mod">
          <ac:chgData name="Mesut Yakup" userId="2a8d2809-051b-4e88-aaae-3cc88f98af08" providerId="ADAL" clId="{56C9B655-B152-4548-B334-0808622EE681}" dt="2020-09-16T13:41:00.854" v="3985" actId="1076"/>
          <ac:picMkLst>
            <pc:docMk/>
            <pc:sldMk cId="3476356278" sldId="357"/>
            <ac:picMk id="14" creationId="{000921D6-361D-4691-A922-AB24A14CC5A2}"/>
          </ac:picMkLst>
        </pc:picChg>
        <pc:picChg chg="add mod">
          <ac:chgData name="Mesut Yakup" userId="2a8d2809-051b-4e88-aaae-3cc88f98af08" providerId="ADAL" clId="{56C9B655-B152-4548-B334-0808622EE681}" dt="2020-09-16T13:41:03.818" v="3986" actId="1076"/>
          <ac:picMkLst>
            <pc:docMk/>
            <pc:sldMk cId="3476356278" sldId="357"/>
            <ac:picMk id="15" creationId="{24A96DAE-0A8C-491A-83C4-06C669A591CC}"/>
          </ac:picMkLst>
        </pc:picChg>
        <pc:cxnChg chg="add del mod">
          <ac:chgData name="Mesut Yakup" userId="2a8d2809-051b-4e88-aaae-3cc88f98af08" providerId="ADAL" clId="{56C9B655-B152-4548-B334-0808622EE681}" dt="2020-09-16T13:37:15.444" v="3958" actId="478"/>
          <ac:cxnSpMkLst>
            <pc:docMk/>
            <pc:sldMk cId="3476356278" sldId="357"/>
            <ac:cxnSpMk id="5" creationId="{0ECA8A3C-2AC7-4F80-8353-9B82612592C3}"/>
          </ac:cxnSpMkLst>
        </pc:cxnChg>
        <pc:cxnChg chg="add mod">
          <ac:chgData name="Mesut Yakup" userId="2a8d2809-051b-4e88-aaae-3cc88f98af08" providerId="ADAL" clId="{56C9B655-B152-4548-B334-0808622EE681}" dt="2020-09-16T13:38:18.927" v="3963" actId="208"/>
          <ac:cxnSpMkLst>
            <pc:docMk/>
            <pc:sldMk cId="3476356278" sldId="357"/>
            <ac:cxnSpMk id="7" creationId="{24F58317-DAC8-4689-A871-16C1BB11A6AA}"/>
          </ac:cxnSpMkLst>
        </pc:cxnChg>
        <pc:cxnChg chg="add mod">
          <ac:chgData name="Mesut Yakup" userId="2a8d2809-051b-4e88-aaae-3cc88f98af08" providerId="ADAL" clId="{56C9B655-B152-4548-B334-0808622EE681}" dt="2020-09-16T13:38:18.927" v="3963" actId="208"/>
          <ac:cxnSpMkLst>
            <pc:docMk/>
            <pc:sldMk cId="3476356278" sldId="357"/>
            <ac:cxnSpMk id="9" creationId="{1643A981-821D-4CCF-8FB9-D1B12D12F162}"/>
          </ac:cxnSpMkLst>
        </pc:cxnChg>
        <pc:cxnChg chg="add mod">
          <ac:chgData name="Mesut Yakup" userId="2a8d2809-051b-4e88-aaae-3cc88f98af08" providerId="ADAL" clId="{56C9B655-B152-4548-B334-0808622EE681}" dt="2020-09-16T13:38:18.927" v="3963" actId="208"/>
          <ac:cxnSpMkLst>
            <pc:docMk/>
            <pc:sldMk cId="3476356278" sldId="357"/>
            <ac:cxnSpMk id="11" creationId="{3F6957AC-02C3-42F8-8F25-41E16E7F6C1D}"/>
          </ac:cxnSpMkLst>
        </pc:cxnChg>
      </pc:sldChg>
      <pc:sldChg chg="addSp modSp add">
        <pc:chgData name="Mesut Yakup" userId="2a8d2809-051b-4e88-aaae-3cc88f98af08" providerId="ADAL" clId="{56C9B655-B152-4548-B334-0808622EE681}" dt="2020-09-16T13:42:26" v="3997" actId="1076"/>
        <pc:sldMkLst>
          <pc:docMk/>
          <pc:sldMk cId="3380946337" sldId="358"/>
        </pc:sldMkLst>
        <pc:spChg chg="add mod">
          <ac:chgData name="Mesut Yakup" userId="2a8d2809-051b-4e88-aaae-3cc88f98af08" providerId="ADAL" clId="{56C9B655-B152-4548-B334-0808622EE681}" dt="2020-09-16T13:41:46.275" v="3991" actId="20577"/>
          <ac:spMkLst>
            <pc:docMk/>
            <pc:sldMk cId="3380946337" sldId="358"/>
            <ac:spMk id="3" creationId="{8892B074-A7AB-4F0E-AB10-89012B20BB54}"/>
          </ac:spMkLst>
        </pc:spChg>
        <pc:spChg chg="add mod">
          <ac:chgData name="Mesut Yakup" userId="2a8d2809-051b-4e88-aaae-3cc88f98af08" providerId="ADAL" clId="{56C9B655-B152-4548-B334-0808622EE681}" dt="2020-09-16T13:42:26" v="3997" actId="1076"/>
          <ac:spMkLst>
            <pc:docMk/>
            <pc:sldMk cId="3380946337" sldId="358"/>
            <ac:spMk id="5" creationId="{9A5A0841-95E3-4589-9E1F-0325C09C415A}"/>
          </ac:spMkLst>
        </pc:spChg>
        <pc:picChg chg="add mod">
          <ac:chgData name="Mesut Yakup" userId="2a8d2809-051b-4e88-aaae-3cc88f98af08" providerId="ADAL" clId="{56C9B655-B152-4548-B334-0808622EE681}" dt="2020-09-16T13:42:13.812" v="3995" actId="1076"/>
          <ac:picMkLst>
            <pc:docMk/>
            <pc:sldMk cId="3380946337" sldId="358"/>
            <ac:picMk id="4" creationId="{B1A1DE1A-39B4-4A9B-BDBD-A9C2D8185980}"/>
          </ac:picMkLst>
        </pc:picChg>
      </pc:sldChg>
      <pc:sldChg chg="addSp delSp modSp add">
        <pc:chgData name="Mesut Yakup" userId="2a8d2809-051b-4e88-aaae-3cc88f98af08" providerId="ADAL" clId="{56C9B655-B152-4548-B334-0808622EE681}" dt="2020-09-16T13:49:27.850" v="4107" actId="20577"/>
        <pc:sldMkLst>
          <pc:docMk/>
          <pc:sldMk cId="2772355728" sldId="359"/>
        </pc:sldMkLst>
        <pc:spChg chg="add mod">
          <ac:chgData name="Mesut Yakup" userId="2a8d2809-051b-4e88-aaae-3cc88f98af08" providerId="ADAL" clId="{56C9B655-B152-4548-B334-0808622EE681}" dt="2020-09-16T13:43:01.434" v="3999" actId="1076"/>
          <ac:spMkLst>
            <pc:docMk/>
            <pc:sldMk cId="2772355728" sldId="359"/>
            <ac:spMk id="3" creationId="{5D943914-AE54-4D73-BB2F-7952BF380C0F}"/>
          </ac:spMkLst>
        </pc:spChg>
        <pc:spChg chg="add mod">
          <ac:chgData name="Mesut Yakup" userId="2a8d2809-051b-4e88-aaae-3cc88f98af08" providerId="ADAL" clId="{56C9B655-B152-4548-B334-0808622EE681}" dt="2020-09-16T13:43:28.946" v="4004" actId="1076"/>
          <ac:spMkLst>
            <pc:docMk/>
            <pc:sldMk cId="2772355728" sldId="359"/>
            <ac:spMk id="5" creationId="{79C5921F-AC97-4509-8C1F-1B4DC829C68F}"/>
          </ac:spMkLst>
        </pc:spChg>
        <pc:spChg chg="add mod">
          <ac:chgData name="Mesut Yakup" userId="2a8d2809-051b-4e88-aaae-3cc88f98af08" providerId="ADAL" clId="{56C9B655-B152-4548-B334-0808622EE681}" dt="2020-09-16T13:43:41.294" v="4006" actId="1076"/>
          <ac:spMkLst>
            <pc:docMk/>
            <pc:sldMk cId="2772355728" sldId="359"/>
            <ac:spMk id="6" creationId="{515E9076-8324-4A8B-8120-8B46B64129BA}"/>
          </ac:spMkLst>
        </pc:spChg>
        <pc:spChg chg="add mod">
          <ac:chgData name="Mesut Yakup" userId="2a8d2809-051b-4e88-aaae-3cc88f98af08" providerId="ADAL" clId="{56C9B655-B152-4548-B334-0808622EE681}" dt="2020-09-16T13:45:32.254" v="4075" actId="20577"/>
          <ac:spMkLst>
            <pc:docMk/>
            <pc:sldMk cId="2772355728" sldId="359"/>
            <ac:spMk id="7" creationId="{40CFA337-20C8-44F6-905A-142F8BB79AE9}"/>
          </ac:spMkLst>
        </pc:spChg>
        <pc:spChg chg="add mod">
          <ac:chgData name="Mesut Yakup" userId="2a8d2809-051b-4e88-aaae-3cc88f98af08" providerId="ADAL" clId="{56C9B655-B152-4548-B334-0808622EE681}" dt="2020-09-16T13:46:28.428" v="4083" actId="1076"/>
          <ac:spMkLst>
            <pc:docMk/>
            <pc:sldMk cId="2772355728" sldId="359"/>
            <ac:spMk id="14" creationId="{EB5FCD0E-742B-4060-B602-0715B8F6A077}"/>
          </ac:spMkLst>
        </pc:spChg>
        <pc:spChg chg="add mod">
          <ac:chgData name="Mesut Yakup" userId="2a8d2809-051b-4e88-aaae-3cc88f98af08" providerId="ADAL" clId="{56C9B655-B152-4548-B334-0808622EE681}" dt="2020-09-16T13:47:08.901" v="4087" actId="1076"/>
          <ac:spMkLst>
            <pc:docMk/>
            <pc:sldMk cId="2772355728" sldId="359"/>
            <ac:spMk id="16" creationId="{D51BF67B-5182-4B8C-8BDA-98274DF0EA07}"/>
          </ac:spMkLst>
        </pc:spChg>
        <pc:spChg chg="add mod">
          <ac:chgData name="Mesut Yakup" userId="2a8d2809-051b-4e88-aaae-3cc88f98af08" providerId="ADAL" clId="{56C9B655-B152-4548-B334-0808622EE681}" dt="2020-09-16T13:47:24.971" v="4089" actId="1076"/>
          <ac:spMkLst>
            <pc:docMk/>
            <pc:sldMk cId="2772355728" sldId="359"/>
            <ac:spMk id="17" creationId="{43024277-3906-4DDA-8D5E-34AED14FB860}"/>
          </ac:spMkLst>
        </pc:spChg>
        <pc:spChg chg="add mod">
          <ac:chgData name="Mesut Yakup" userId="2a8d2809-051b-4e88-aaae-3cc88f98af08" providerId="ADAL" clId="{56C9B655-B152-4548-B334-0808622EE681}" dt="2020-09-16T13:49:27.850" v="4107" actId="20577"/>
          <ac:spMkLst>
            <pc:docMk/>
            <pc:sldMk cId="2772355728" sldId="359"/>
            <ac:spMk id="18" creationId="{6D1B55FD-3846-4E65-A0F9-3B234392A778}"/>
          </ac:spMkLst>
        </pc:spChg>
        <pc:picChg chg="add mod">
          <ac:chgData name="Mesut Yakup" userId="2a8d2809-051b-4e88-aaae-3cc88f98af08" providerId="ADAL" clId="{56C9B655-B152-4548-B334-0808622EE681}" dt="2020-09-16T13:43:14.247" v="4002" actId="14100"/>
          <ac:picMkLst>
            <pc:docMk/>
            <pc:sldMk cId="2772355728" sldId="359"/>
            <ac:picMk id="4" creationId="{1FA4492E-4459-4222-9DE5-8661B1B9A28C}"/>
          </ac:picMkLst>
        </pc:picChg>
        <pc:picChg chg="add mod">
          <ac:chgData name="Mesut Yakup" userId="2a8d2809-051b-4e88-aaae-3cc88f98af08" providerId="ADAL" clId="{56C9B655-B152-4548-B334-0808622EE681}" dt="2020-09-16T13:46:44.457" v="4085" actId="1076"/>
          <ac:picMkLst>
            <pc:docMk/>
            <pc:sldMk cId="2772355728" sldId="359"/>
            <ac:picMk id="15" creationId="{6B619054-5CDC-41F3-8EBF-83B974921B13}"/>
          </ac:picMkLst>
        </pc:picChg>
        <pc:cxnChg chg="add del mod">
          <ac:chgData name="Mesut Yakup" userId="2a8d2809-051b-4e88-aaae-3cc88f98af08" providerId="ADAL" clId="{56C9B655-B152-4548-B334-0808622EE681}" dt="2020-09-16T13:45:39.471" v="4077" actId="478"/>
          <ac:cxnSpMkLst>
            <pc:docMk/>
            <pc:sldMk cId="2772355728" sldId="359"/>
            <ac:cxnSpMk id="9" creationId="{E8EAB80A-9C3C-4EE8-9947-290F8E2AD10A}"/>
          </ac:cxnSpMkLst>
        </pc:cxnChg>
        <pc:cxnChg chg="add mod">
          <ac:chgData name="Mesut Yakup" userId="2a8d2809-051b-4e88-aaae-3cc88f98af08" providerId="ADAL" clId="{56C9B655-B152-4548-B334-0808622EE681}" dt="2020-09-16T13:46:04.646" v="4081" actId="208"/>
          <ac:cxnSpMkLst>
            <pc:docMk/>
            <pc:sldMk cId="2772355728" sldId="359"/>
            <ac:cxnSpMk id="11" creationId="{CB1AA784-EAEA-4D4D-89C9-4DBA7A58DBA0}"/>
          </ac:cxnSpMkLst>
        </pc:cxnChg>
        <pc:cxnChg chg="add mod">
          <ac:chgData name="Mesut Yakup" userId="2a8d2809-051b-4e88-aaae-3cc88f98af08" providerId="ADAL" clId="{56C9B655-B152-4548-B334-0808622EE681}" dt="2020-09-16T13:46:04.646" v="4081" actId="208"/>
          <ac:cxnSpMkLst>
            <pc:docMk/>
            <pc:sldMk cId="2772355728" sldId="359"/>
            <ac:cxnSpMk id="13" creationId="{8E06E91B-7E73-4C9D-B192-D7ED70D7F515}"/>
          </ac:cxnSpMkLst>
        </pc:cxnChg>
      </pc:sldChg>
      <pc:sldChg chg="addSp modSp add">
        <pc:chgData name="Mesut Yakup" userId="2a8d2809-051b-4e88-aaae-3cc88f98af08" providerId="ADAL" clId="{56C9B655-B152-4548-B334-0808622EE681}" dt="2020-09-16T13:53:18.055" v="4136" actId="1076"/>
        <pc:sldMkLst>
          <pc:docMk/>
          <pc:sldMk cId="2009808710" sldId="360"/>
        </pc:sldMkLst>
        <pc:spChg chg="add mod">
          <ac:chgData name="Mesut Yakup" userId="2a8d2809-051b-4e88-aaae-3cc88f98af08" providerId="ADAL" clId="{56C9B655-B152-4548-B334-0808622EE681}" dt="2020-09-16T13:53:13.143" v="4135" actId="1076"/>
          <ac:spMkLst>
            <pc:docMk/>
            <pc:sldMk cId="2009808710" sldId="360"/>
            <ac:spMk id="3" creationId="{E4DBD917-8C7E-413D-ABC9-1FE1E222801B}"/>
          </ac:spMkLst>
        </pc:spChg>
        <pc:spChg chg="add mod">
          <ac:chgData name="Mesut Yakup" userId="2a8d2809-051b-4e88-aaae-3cc88f98af08" providerId="ADAL" clId="{56C9B655-B152-4548-B334-0808622EE681}" dt="2020-09-16T13:53:18.055" v="4136" actId="1076"/>
          <ac:spMkLst>
            <pc:docMk/>
            <pc:sldMk cId="2009808710" sldId="360"/>
            <ac:spMk id="5" creationId="{483CE4B4-26AC-4FBD-80FC-3527B26B140B}"/>
          </ac:spMkLst>
        </pc:spChg>
        <pc:spChg chg="add mod">
          <ac:chgData name="Mesut Yakup" userId="2a8d2809-051b-4e88-aaae-3cc88f98af08" providerId="ADAL" clId="{56C9B655-B152-4548-B334-0808622EE681}" dt="2020-09-16T13:53:03.006" v="4133" actId="1076"/>
          <ac:spMkLst>
            <pc:docMk/>
            <pc:sldMk cId="2009808710" sldId="360"/>
            <ac:spMk id="6" creationId="{7A3AA32E-A76F-4C44-80F0-3DE8E7DB9E23}"/>
          </ac:spMkLst>
        </pc:spChg>
        <pc:picChg chg="add mod">
          <ac:chgData name="Mesut Yakup" userId="2a8d2809-051b-4e88-aaae-3cc88f98af08" providerId="ADAL" clId="{56C9B655-B152-4548-B334-0808622EE681}" dt="2020-09-16T13:53:08.494" v="4134" actId="1076"/>
          <ac:picMkLst>
            <pc:docMk/>
            <pc:sldMk cId="2009808710" sldId="360"/>
            <ac:picMk id="4" creationId="{1FF05F97-53D5-45B2-8EF3-3EDBC264945B}"/>
          </ac:picMkLst>
        </pc:picChg>
      </pc:sldChg>
      <pc:sldChg chg="addSp modSp add">
        <pc:chgData name="Mesut Yakup" userId="2a8d2809-051b-4e88-aaae-3cc88f98af08" providerId="ADAL" clId="{56C9B655-B152-4548-B334-0808622EE681}" dt="2020-09-16T13:54:39.409" v="4150" actId="1076"/>
        <pc:sldMkLst>
          <pc:docMk/>
          <pc:sldMk cId="1761984105" sldId="361"/>
        </pc:sldMkLst>
        <pc:spChg chg="add mod">
          <ac:chgData name="Mesut Yakup" userId="2a8d2809-051b-4e88-aaae-3cc88f98af08" providerId="ADAL" clId="{56C9B655-B152-4548-B334-0808622EE681}" dt="2020-09-16T13:54:24.709" v="4148" actId="1076"/>
          <ac:spMkLst>
            <pc:docMk/>
            <pc:sldMk cId="1761984105" sldId="361"/>
            <ac:spMk id="5" creationId="{5EBDB4C1-CE1C-4D8D-9F25-C5F2E5B89AF4}"/>
          </ac:spMkLst>
        </pc:spChg>
        <pc:spChg chg="add mod">
          <ac:chgData name="Mesut Yakup" userId="2a8d2809-051b-4e88-aaae-3cc88f98af08" providerId="ADAL" clId="{56C9B655-B152-4548-B334-0808622EE681}" dt="2020-09-16T13:54:39.409" v="4150" actId="1076"/>
          <ac:spMkLst>
            <pc:docMk/>
            <pc:sldMk cId="1761984105" sldId="361"/>
            <ac:spMk id="6" creationId="{F64CD619-DFF0-4880-B4F1-141764A661E4}"/>
          </ac:spMkLst>
        </pc:spChg>
        <pc:picChg chg="add mod">
          <ac:chgData name="Mesut Yakup" userId="2a8d2809-051b-4e88-aaae-3cc88f98af08" providerId="ADAL" clId="{56C9B655-B152-4548-B334-0808622EE681}" dt="2020-09-16T13:54:07.009" v="4145" actId="1076"/>
          <ac:picMkLst>
            <pc:docMk/>
            <pc:sldMk cId="1761984105" sldId="361"/>
            <ac:picMk id="3" creationId="{C93E301D-518F-42E4-8427-528AAA84C68A}"/>
          </ac:picMkLst>
        </pc:picChg>
        <pc:picChg chg="add mod">
          <ac:chgData name="Mesut Yakup" userId="2a8d2809-051b-4e88-aaae-3cc88f98af08" providerId="ADAL" clId="{56C9B655-B152-4548-B334-0808622EE681}" dt="2020-09-16T13:54:09.397" v="4146" actId="1076"/>
          <ac:picMkLst>
            <pc:docMk/>
            <pc:sldMk cId="1761984105" sldId="361"/>
            <ac:picMk id="4" creationId="{7681FFC4-A0D1-412E-85C7-4B5865DB6932}"/>
          </ac:picMkLst>
        </pc:picChg>
      </pc:sldChg>
      <pc:sldChg chg="addSp modSp add">
        <pc:chgData name="Mesut Yakup" userId="2a8d2809-051b-4e88-aaae-3cc88f98af08" providerId="ADAL" clId="{56C9B655-B152-4548-B334-0808622EE681}" dt="2020-09-16T15:16:18.528" v="4911" actId="1076"/>
        <pc:sldMkLst>
          <pc:docMk/>
          <pc:sldMk cId="3545606463" sldId="362"/>
        </pc:sldMkLst>
        <pc:spChg chg="add mod">
          <ac:chgData name="Mesut Yakup" userId="2a8d2809-051b-4e88-aaae-3cc88f98af08" providerId="ADAL" clId="{56C9B655-B152-4548-B334-0808622EE681}" dt="2020-09-16T15:16:12.247" v="4910" actId="20577"/>
          <ac:spMkLst>
            <pc:docMk/>
            <pc:sldMk cId="3545606463" sldId="362"/>
            <ac:spMk id="5" creationId="{226FE8E1-1A8C-4DC6-84E6-8D8DCFB2E4AC}"/>
          </ac:spMkLst>
        </pc:spChg>
        <pc:picChg chg="add mod">
          <ac:chgData name="Mesut Yakup" userId="2a8d2809-051b-4e88-aaae-3cc88f98af08" providerId="ADAL" clId="{56C9B655-B152-4548-B334-0808622EE681}" dt="2020-09-16T15:15:12.719" v="4900" actId="1076"/>
          <ac:picMkLst>
            <pc:docMk/>
            <pc:sldMk cId="3545606463" sldId="362"/>
            <ac:picMk id="3" creationId="{21127D95-5388-4D33-AAD6-06FC0CBBC93C}"/>
          </ac:picMkLst>
        </pc:picChg>
        <pc:picChg chg="add mod">
          <ac:chgData name="Mesut Yakup" userId="2a8d2809-051b-4e88-aaae-3cc88f98af08" providerId="ADAL" clId="{56C9B655-B152-4548-B334-0808622EE681}" dt="2020-09-16T15:15:15.396" v="4901" actId="1076"/>
          <ac:picMkLst>
            <pc:docMk/>
            <pc:sldMk cId="3545606463" sldId="362"/>
            <ac:picMk id="4" creationId="{7AEC23B2-CF1E-4BBA-8528-DBE82BEE216D}"/>
          </ac:picMkLst>
        </pc:picChg>
        <pc:picChg chg="add mod">
          <ac:chgData name="Mesut Yakup" userId="2a8d2809-051b-4e88-aaae-3cc88f98af08" providerId="ADAL" clId="{56C9B655-B152-4548-B334-0808622EE681}" dt="2020-09-16T15:16:18.528" v="4911" actId="1076"/>
          <ac:picMkLst>
            <pc:docMk/>
            <pc:sldMk cId="3545606463" sldId="362"/>
            <ac:picMk id="6" creationId="{BB57C782-2F3A-4972-9AD5-FB3097451CCC}"/>
          </ac:picMkLst>
        </pc:picChg>
      </pc:sldChg>
      <pc:sldChg chg="addSp modSp add">
        <pc:chgData name="Mesut Yakup" userId="2a8d2809-051b-4e88-aaae-3cc88f98af08" providerId="ADAL" clId="{56C9B655-B152-4548-B334-0808622EE681}" dt="2020-09-16T14:11:08.103" v="4173" actId="1076"/>
        <pc:sldMkLst>
          <pc:docMk/>
          <pc:sldMk cId="1479857625" sldId="363"/>
        </pc:sldMkLst>
        <pc:spChg chg="add mod">
          <ac:chgData name="Mesut Yakup" userId="2a8d2809-051b-4e88-aaae-3cc88f98af08" providerId="ADAL" clId="{56C9B655-B152-4548-B334-0808622EE681}" dt="2020-09-16T14:09:28.266" v="4152" actId="1076"/>
          <ac:spMkLst>
            <pc:docMk/>
            <pc:sldMk cId="1479857625" sldId="363"/>
            <ac:spMk id="3" creationId="{15BC222E-A6C5-47C6-A699-DAEBB52E5D20}"/>
          </ac:spMkLst>
        </pc:spChg>
        <pc:spChg chg="add mod">
          <ac:chgData name="Mesut Yakup" userId="2a8d2809-051b-4e88-aaae-3cc88f98af08" providerId="ADAL" clId="{56C9B655-B152-4548-B334-0808622EE681}" dt="2020-09-16T14:10:41.330" v="4168" actId="14100"/>
          <ac:spMkLst>
            <pc:docMk/>
            <pc:sldMk cId="1479857625" sldId="363"/>
            <ac:spMk id="4" creationId="{1A86621B-3DF9-4A8C-B19E-15EDA4CB984E}"/>
          </ac:spMkLst>
        </pc:spChg>
        <pc:spChg chg="add mod">
          <ac:chgData name="Mesut Yakup" userId="2a8d2809-051b-4e88-aaae-3cc88f98af08" providerId="ADAL" clId="{56C9B655-B152-4548-B334-0808622EE681}" dt="2020-09-16T14:11:08.103" v="4173" actId="1076"/>
          <ac:spMkLst>
            <pc:docMk/>
            <pc:sldMk cId="1479857625" sldId="363"/>
            <ac:spMk id="6" creationId="{D653C226-0CB5-4849-940C-E3B930D0BCFB}"/>
          </ac:spMkLst>
        </pc:spChg>
        <pc:picChg chg="add mod">
          <ac:chgData name="Mesut Yakup" userId="2a8d2809-051b-4e88-aaae-3cc88f98af08" providerId="ADAL" clId="{56C9B655-B152-4548-B334-0808622EE681}" dt="2020-09-16T14:10:52.115" v="4171" actId="14100"/>
          <ac:picMkLst>
            <pc:docMk/>
            <pc:sldMk cId="1479857625" sldId="363"/>
            <ac:picMk id="5" creationId="{0A84E62A-A95A-4388-B89C-3DBFF775B917}"/>
          </ac:picMkLst>
        </pc:picChg>
      </pc:sldChg>
      <pc:sldChg chg="addSp modSp add">
        <pc:chgData name="Mesut Yakup" userId="2a8d2809-051b-4e88-aaae-3cc88f98af08" providerId="ADAL" clId="{56C9B655-B152-4548-B334-0808622EE681}" dt="2020-09-16T14:13:07.597" v="4198" actId="1076"/>
        <pc:sldMkLst>
          <pc:docMk/>
          <pc:sldMk cId="3170507914" sldId="364"/>
        </pc:sldMkLst>
        <pc:spChg chg="add mod">
          <ac:chgData name="Mesut Yakup" userId="2a8d2809-051b-4e88-aaae-3cc88f98af08" providerId="ADAL" clId="{56C9B655-B152-4548-B334-0808622EE681}" dt="2020-09-16T14:11:25.363" v="4175" actId="1076"/>
          <ac:spMkLst>
            <pc:docMk/>
            <pc:sldMk cId="3170507914" sldId="364"/>
            <ac:spMk id="3" creationId="{11A6A4E2-1BC1-497C-A0C8-9937F0BEFA58}"/>
          </ac:spMkLst>
        </pc:spChg>
        <pc:spChg chg="add mod">
          <ac:chgData name="Mesut Yakup" userId="2a8d2809-051b-4e88-aaae-3cc88f98af08" providerId="ADAL" clId="{56C9B655-B152-4548-B334-0808622EE681}" dt="2020-09-16T14:11:56.562" v="4184" actId="123"/>
          <ac:spMkLst>
            <pc:docMk/>
            <pc:sldMk cId="3170507914" sldId="364"/>
            <ac:spMk id="4" creationId="{9C17E1A4-5212-4D8F-993D-7884BF2AF7EA}"/>
          </ac:spMkLst>
        </pc:spChg>
        <pc:spChg chg="add mod">
          <ac:chgData name="Mesut Yakup" userId="2a8d2809-051b-4e88-aaae-3cc88f98af08" providerId="ADAL" clId="{56C9B655-B152-4548-B334-0808622EE681}" dt="2020-09-16T14:12:27.271" v="4188" actId="1076"/>
          <ac:spMkLst>
            <pc:docMk/>
            <pc:sldMk cId="3170507914" sldId="364"/>
            <ac:spMk id="6" creationId="{00120E49-C885-4F14-8723-87A94502225B}"/>
          </ac:spMkLst>
        </pc:spChg>
        <pc:spChg chg="add mod">
          <ac:chgData name="Mesut Yakup" userId="2a8d2809-051b-4e88-aaae-3cc88f98af08" providerId="ADAL" clId="{56C9B655-B152-4548-B334-0808622EE681}" dt="2020-09-16T14:13:07.597" v="4198" actId="1076"/>
          <ac:spMkLst>
            <pc:docMk/>
            <pc:sldMk cId="3170507914" sldId="364"/>
            <ac:spMk id="7" creationId="{8224B4AD-81DD-4697-8A36-AEEE18126BF0}"/>
          </ac:spMkLst>
        </pc:spChg>
        <pc:picChg chg="add mod">
          <ac:chgData name="Mesut Yakup" userId="2a8d2809-051b-4e88-aaae-3cc88f98af08" providerId="ADAL" clId="{56C9B655-B152-4548-B334-0808622EE681}" dt="2020-09-16T14:12:12.781" v="4186" actId="1076"/>
          <ac:picMkLst>
            <pc:docMk/>
            <pc:sldMk cId="3170507914" sldId="364"/>
            <ac:picMk id="5" creationId="{7993C647-A578-42AA-82FF-4EA3DB946E17}"/>
          </ac:picMkLst>
        </pc:picChg>
      </pc:sldChg>
      <pc:sldChg chg="addSp delSp modSp add">
        <pc:chgData name="Mesut Yakup" userId="2a8d2809-051b-4e88-aaae-3cc88f98af08" providerId="ADAL" clId="{56C9B655-B152-4548-B334-0808622EE681}" dt="2020-09-16T14:17:32.956" v="4243" actId="1076"/>
        <pc:sldMkLst>
          <pc:docMk/>
          <pc:sldMk cId="3820495975" sldId="365"/>
        </pc:sldMkLst>
        <pc:spChg chg="add mod">
          <ac:chgData name="Mesut Yakup" userId="2a8d2809-051b-4e88-aaae-3cc88f98af08" providerId="ADAL" clId="{56C9B655-B152-4548-B334-0808622EE681}" dt="2020-09-16T14:13:39.752" v="4203" actId="20577"/>
          <ac:spMkLst>
            <pc:docMk/>
            <pc:sldMk cId="3820495975" sldId="365"/>
            <ac:spMk id="3" creationId="{7A364918-0875-4864-B3CD-76A6C0BA4D99}"/>
          </ac:spMkLst>
        </pc:spChg>
        <pc:spChg chg="add mod">
          <ac:chgData name="Mesut Yakup" userId="2a8d2809-051b-4e88-aaae-3cc88f98af08" providerId="ADAL" clId="{56C9B655-B152-4548-B334-0808622EE681}" dt="2020-09-16T14:14:13.032" v="4211" actId="20577"/>
          <ac:spMkLst>
            <pc:docMk/>
            <pc:sldMk cId="3820495975" sldId="365"/>
            <ac:spMk id="4" creationId="{A7DA1882-AC58-46E3-AB4F-ED53450E785B}"/>
          </ac:spMkLst>
        </pc:spChg>
        <pc:spChg chg="add del mod">
          <ac:chgData name="Mesut Yakup" userId="2a8d2809-051b-4e88-aaae-3cc88f98af08" providerId="ADAL" clId="{56C9B655-B152-4548-B334-0808622EE681}" dt="2020-09-16T14:14:56.241" v="4217" actId="478"/>
          <ac:spMkLst>
            <pc:docMk/>
            <pc:sldMk cId="3820495975" sldId="365"/>
            <ac:spMk id="6" creationId="{D3BE105B-D146-49C1-BF8E-34961F1322A9}"/>
          </ac:spMkLst>
        </pc:spChg>
        <pc:spChg chg="add mod">
          <ac:chgData name="Mesut Yakup" userId="2a8d2809-051b-4e88-aaae-3cc88f98af08" providerId="ADAL" clId="{56C9B655-B152-4548-B334-0808622EE681}" dt="2020-09-16T14:15:25.501" v="4223" actId="1076"/>
          <ac:spMkLst>
            <pc:docMk/>
            <pc:sldMk cId="3820495975" sldId="365"/>
            <ac:spMk id="7" creationId="{50D5C5AD-3522-400C-9B04-98B7E4BB0ACB}"/>
          </ac:spMkLst>
        </pc:spChg>
        <pc:spChg chg="add mod">
          <ac:chgData name="Mesut Yakup" userId="2a8d2809-051b-4e88-aaae-3cc88f98af08" providerId="ADAL" clId="{56C9B655-B152-4548-B334-0808622EE681}" dt="2020-09-16T14:16:12.828" v="4237" actId="123"/>
          <ac:spMkLst>
            <pc:docMk/>
            <pc:sldMk cId="3820495975" sldId="365"/>
            <ac:spMk id="8" creationId="{AEB71724-8378-41DF-8C3E-0A493BEAD861}"/>
          </ac:spMkLst>
        </pc:spChg>
        <pc:spChg chg="add mod">
          <ac:chgData name="Mesut Yakup" userId="2a8d2809-051b-4e88-aaae-3cc88f98af08" providerId="ADAL" clId="{56C9B655-B152-4548-B334-0808622EE681}" dt="2020-09-16T14:17:32.956" v="4243" actId="1076"/>
          <ac:spMkLst>
            <pc:docMk/>
            <pc:sldMk cId="3820495975" sldId="365"/>
            <ac:spMk id="10" creationId="{2C492B85-3635-4B52-AF5A-69009E90C703}"/>
          </ac:spMkLst>
        </pc:spChg>
        <pc:picChg chg="add mod">
          <ac:chgData name="Mesut Yakup" userId="2a8d2809-051b-4e88-aaae-3cc88f98af08" providerId="ADAL" clId="{56C9B655-B152-4548-B334-0808622EE681}" dt="2020-09-16T14:14:28.692" v="4213" actId="1076"/>
          <ac:picMkLst>
            <pc:docMk/>
            <pc:sldMk cId="3820495975" sldId="365"/>
            <ac:picMk id="5" creationId="{3E8763FC-F575-40C4-B1C9-A076E6073D70}"/>
          </ac:picMkLst>
        </pc:picChg>
        <pc:picChg chg="add mod">
          <ac:chgData name="Mesut Yakup" userId="2a8d2809-051b-4e88-aaae-3cc88f98af08" providerId="ADAL" clId="{56C9B655-B152-4548-B334-0808622EE681}" dt="2020-09-16T14:17:13.361" v="4241" actId="1076"/>
          <ac:picMkLst>
            <pc:docMk/>
            <pc:sldMk cId="3820495975" sldId="365"/>
            <ac:picMk id="9" creationId="{1B91EC54-758D-495C-8B37-94CEC4A6C7E4}"/>
          </ac:picMkLst>
        </pc:picChg>
      </pc:sldChg>
      <pc:sldChg chg="addSp delSp modSp add">
        <pc:chgData name="Mesut Yakup" userId="2a8d2809-051b-4e88-aaae-3cc88f98af08" providerId="ADAL" clId="{56C9B655-B152-4548-B334-0808622EE681}" dt="2020-09-16T14:46:11.534" v="4654" actId="14100"/>
        <pc:sldMkLst>
          <pc:docMk/>
          <pc:sldMk cId="2240509364" sldId="366"/>
        </pc:sldMkLst>
        <pc:spChg chg="add mod">
          <ac:chgData name="Mesut Yakup" userId="2a8d2809-051b-4e88-aaae-3cc88f98af08" providerId="ADAL" clId="{56C9B655-B152-4548-B334-0808622EE681}" dt="2020-09-16T14:18:08.389" v="4245" actId="1076"/>
          <ac:spMkLst>
            <pc:docMk/>
            <pc:sldMk cId="2240509364" sldId="366"/>
            <ac:spMk id="3" creationId="{FBC7651D-B796-4FFF-8D17-CD4583630CC9}"/>
          </ac:spMkLst>
        </pc:spChg>
        <pc:spChg chg="add mod">
          <ac:chgData name="Mesut Yakup" userId="2a8d2809-051b-4e88-aaae-3cc88f98af08" providerId="ADAL" clId="{56C9B655-B152-4548-B334-0808622EE681}" dt="2020-09-16T14:44:46.622" v="4633" actId="1076"/>
          <ac:spMkLst>
            <pc:docMk/>
            <pc:sldMk cId="2240509364" sldId="366"/>
            <ac:spMk id="4" creationId="{12E4D407-3B31-490C-BDFE-0309974F6DF1}"/>
          </ac:spMkLst>
        </pc:spChg>
        <pc:spChg chg="add mod">
          <ac:chgData name="Mesut Yakup" userId="2a8d2809-051b-4e88-aaae-3cc88f98af08" providerId="ADAL" clId="{56C9B655-B152-4548-B334-0808622EE681}" dt="2020-09-16T14:44:46.622" v="4633" actId="1076"/>
          <ac:spMkLst>
            <pc:docMk/>
            <pc:sldMk cId="2240509364" sldId="366"/>
            <ac:spMk id="5" creationId="{0B64E117-0391-4D9F-989D-00330279D695}"/>
          </ac:spMkLst>
        </pc:spChg>
        <pc:spChg chg="add mod">
          <ac:chgData name="Mesut Yakup" userId="2a8d2809-051b-4e88-aaae-3cc88f98af08" providerId="ADAL" clId="{56C9B655-B152-4548-B334-0808622EE681}" dt="2020-09-16T14:46:07.501" v="4653" actId="1076"/>
          <ac:spMkLst>
            <pc:docMk/>
            <pc:sldMk cId="2240509364" sldId="366"/>
            <ac:spMk id="6" creationId="{D603A007-951F-4FD8-9F86-F1CE07FA7EC2}"/>
          </ac:spMkLst>
        </pc:spChg>
        <pc:spChg chg="add mod">
          <ac:chgData name="Mesut Yakup" userId="2a8d2809-051b-4e88-aaae-3cc88f98af08" providerId="ADAL" clId="{56C9B655-B152-4548-B334-0808622EE681}" dt="2020-09-16T14:46:07.501" v="4653" actId="1076"/>
          <ac:spMkLst>
            <pc:docMk/>
            <pc:sldMk cId="2240509364" sldId="366"/>
            <ac:spMk id="15" creationId="{D56747AB-60FB-42CA-9C25-1AFC94799E32}"/>
          </ac:spMkLst>
        </pc:spChg>
        <pc:spChg chg="add mod">
          <ac:chgData name="Mesut Yakup" userId="2a8d2809-051b-4e88-aaae-3cc88f98af08" providerId="ADAL" clId="{56C9B655-B152-4548-B334-0808622EE681}" dt="2020-09-16T14:44:46.622" v="4633" actId="1076"/>
          <ac:spMkLst>
            <pc:docMk/>
            <pc:sldMk cId="2240509364" sldId="366"/>
            <ac:spMk id="16" creationId="{6C49C01F-C4D2-4965-ACC2-D0033056BCC8}"/>
          </ac:spMkLst>
        </pc:spChg>
        <pc:spChg chg="add mod">
          <ac:chgData name="Mesut Yakup" userId="2a8d2809-051b-4e88-aaae-3cc88f98af08" providerId="ADAL" clId="{56C9B655-B152-4548-B334-0808622EE681}" dt="2020-09-16T14:44:46.622" v="4633" actId="1076"/>
          <ac:spMkLst>
            <pc:docMk/>
            <pc:sldMk cId="2240509364" sldId="366"/>
            <ac:spMk id="23" creationId="{D7E618D6-CC01-4905-B359-8A52A5120F49}"/>
          </ac:spMkLst>
        </pc:spChg>
        <pc:spChg chg="add mod">
          <ac:chgData name="Mesut Yakup" userId="2a8d2809-051b-4e88-aaae-3cc88f98af08" providerId="ADAL" clId="{56C9B655-B152-4548-B334-0808622EE681}" dt="2020-09-16T14:46:07.501" v="4653" actId="1076"/>
          <ac:spMkLst>
            <pc:docMk/>
            <pc:sldMk cId="2240509364" sldId="366"/>
            <ac:spMk id="24" creationId="{51B59A66-1A9E-40DB-B9ED-12812E13E8CA}"/>
          </ac:spMkLst>
        </pc:spChg>
        <pc:spChg chg="add mod">
          <ac:chgData name="Mesut Yakup" userId="2a8d2809-051b-4e88-aaae-3cc88f98af08" providerId="ADAL" clId="{56C9B655-B152-4548-B334-0808622EE681}" dt="2020-09-16T14:46:07.501" v="4653" actId="1076"/>
          <ac:spMkLst>
            <pc:docMk/>
            <pc:sldMk cId="2240509364" sldId="366"/>
            <ac:spMk id="29" creationId="{0CEE8522-B268-421D-B1A1-8F7AC7D4E9A0}"/>
          </ac:spMkLst>
        </pc:spChg>
        <pc:spChg chg="add mod">
          <ac:chgData name="Mesut Yakup" userId="2a8d2809-051b-4e88-aaae-3cc88f98af08" providerId="ADAL" clId="{56C9B655-B152-4548-B334-0808622EE681}" dt="2020-09-16T14:44:51.478" v="4634" actId="1076"/>
          <ac:spMkLst>
            <pc:docMk/>
            <pc:sldMk cId="2240509364" sldId="366"/>
            <ac:spMk id="30" creationId="{E6DAEB0F-1C3B-4102-9E5D-AD4789766B03}"/>
          </ac:spMkLst>
        </pc:spChg>
        <pc:spChg chg="add mod">
          <ac:chgData name="Mesut Yakup" userId="2a8d2809-051b-4e88-aaae-3cc88f98af08" providerId="ADAL" clId="{56C9B655-B152-4548-B334-0808622EE681}" dt="2020-09-16T14:46:11.534" v="4654" actId="14100"/>
          <ac:spMkLst>
            <pc:docMk/>
            <pc:sldMk cId="2240509364" sldId="366"/>
            <ac:spMk id="31" creationId="{F49235B2-6B61-43E7-A2CA-2DBE01D20445}"/>
          </ac:spMkLst>
        </pc:spChg>
        <pc:cxnChg chg="add mod">
          <ac:chgData name="Mesut Yakup" userId="2a8d2809-051b-4e88-aaae-3cc88f98af08" providerId="ADAL" clId="{56C9B655-B152-4548-B334-0808622EE681}" dt="2020-09-16T14:46:07.501" v="4653" actId="1076"/>
          <ac:cxnSpMkLst>
            <pc:docMk/>
            <pc:sldMk cId="2240509364" sldId="366"/>
            <ac:cxnSpMk id="8" creationId="{1F77F54D-522B-459F-A9F6-9D5B64C4E8EE}"/>
          </ac:cxnSpMkLst>
        </pc:cxnChg>
        <pc:cxnChg chg="add mod">
          <ac:chgData name="Mesut Yakup" userId="2a8d2809-051b-4e88-aaae-3cc88f98af08" providerId="ADAL" clId="{56C9B655-B152-4548-B334-0808622EE681}" dt="2020-09-16T14:46:07.501" v="4653" actId="1076"/>
          <ac:cxnSpMkLst>
            <pc:docMk/>
            <pc:sldMk cId="2240509364" sldId="366"/>
            <ac:cxnSpMk id="10" creationId="{4117CF28-EF60-4BCB-BF43-AD6BE212BC13}"/>
          </ac:cxnSpMkLst>
        </pc:cxnChg>
        <pc:cxnChg chg="add mod">
          <ac:chgData name="Mesut Yakup" userId="2a8d2809-051b-4e88-aaae-3cc88f98af08" providerId="ADAL" clId="{56C9B655-B152-4548-B334-0808622EE681}" dt="2020-09-16T14:44:46.622" v="4633" actId="1076"/>
          <ac:cxnSpMkLst>
            <pc:docMk/>
            <pc:sldMk cId="2240509364" sldId="366"/>
            <ac:cxnSpMk id="12" creationId="{D6AF3C7F-0DD0-42D5-938B-42DC0E3BA576}"/>
          </ac:cxnSpMkLst>
        </pc:cxnChg>
        <pc:cxnChg chg="add mod">
          <ac:chgData name="Mesut Yakup" userId="2a8d2809-051b-4e88-aaae-3cc88f98af08" providerId="ADAL" clId="{56C9B655-B152-4548-B334-0808622EE681}" dt="2020-09-16T14:44:46.622" v="4633" actId="1076"/>
          <ac:cxnSpMkLst>
            <pc:docMk/>
            <pc:sldMk cId="2240509364" sldId="366"/>
            <ac:cxnSpMk id="14" creationId="{55897FAC-6FA4-4E3D-8F48-28679D7C6939}"/>
          </ac:cxnSpMkLst>
        </pc:cxnChg>
        <pc:cxnChg chg="add del mod">
          <ac:chgData name="Mesut Yakup" userId="2a8d2809-051b-4e88-aaae-3cc88f98af08" providerId="ADAL" clId="{56C9B655-B152-4548-B334-0808622EE681}" dt="2020-09-16T14:38:18.889" v="4527" actId="478"/>
          <ac:cxnSpMkLst>
            <pc:docMk/>
            <pc:sldMk cId="2240509364" sldId="366"/>
            <ac:cxnSpMk id="18" creationId="{B13D78BE-B7BB-4FCA-BADA-89BA5EADF833}"/>
          </ac:cxnSpMkLst>
        </pc:cxnChg>
        <pc:cxnChg chg="add mod">
          <ac:chgData name="Mesut Yakup" userId="2a8d2809-051b-4e88-aaae-3cc88f98af08" providerId="ADAL" clId="{56C9B655-B152-4548-B334-0808622EE681}" dt="2020-09-16T14:44:46.622" v="4633" actId="1076"/>
          <ac:cxnSpMkLst>
            <pc:docMk/>
            <pc:sldMk cId="2240509364" sldId="366"/>
            <ac:cxnSpMk id="20" creationId="{3A73BACD-938B-46B2-B86E-CB353ED99DEB}"/>
          </ac:cxnSpMkLst>
        </pc:cxnChg>
        <pc:cxnChg chg="add mod">
          <ac:chgData name="Mesut Yakup" userId="2a8d2809-051b-4e88-aaae-3cc88f98af08" providerId="ADAL" clId="{56C9B655-B152-4548-B334-0808622EE681}" dt="2020-09-16T14:44:46.622" v="4633" actId="1076"/>
          <ac:cxnSpMkLst>
            <pc:docMk/>
            <pc:sldMk cId="2240509364" sldId="366"/>
            <ac:cxnSpMk id="22" creationId="{F160A62A-0A5F-4711-A977-5D1D29571459}"/>
          </ac:cxnSpMkLst>
        </pc:cxnChg>
        <pc:cxnChg chg="add mod">
          <ac:chgData name="Mesut Yakup" userId="2a8d2809-051b-4e88-aaae-3cc88f98af08" providerId="ADAL" clId="{56C9B655-B152-4548-B334-0808622EE681}" dt="2020-09-16T14:46:07.501" v="4653" actId="1076"/>
          <ac:cxnSpMkLst>
            <pc:docMk/>
            <pc:sldMk cId="2240509364" sldId="366"/>
            <ac:cxnSpMk id="26" creationId="{A1D5A8EA-27FE-487C-8074-2C256ABDEEC2}"/>
          </ac:cxnSpMkLst>
        </pc:cxnChg>
        <pc:cxnChg chg="add mod">
          <ac:chgData name="Mesut Yakup" userId="2a8d2809-051b-4e88-aaae-3cc88f98af08" providerId="ADAL" clId="{56C9B655-B152-4548-B334-0808622EE681}" dt="2020-09-16T14:46:07.501" v="4653" actId="1076"/>
          <ac:cxnSpMkLst>
            <pc:docMk/>
            <pc:sldMk cId="2240509364" sldId="366"/>
            <ac:cxnSpMk id="28" creationId="{834F7BAE-4B37-4105-A3B3-EDA1A661CABA}"/>
          </ac:cxnSpMkLst>
        </pc:cxnChg>
      </pc:sldChg>
      <pc:sldChg chg="addSp delSp modSp add">
        <pc:chgData name="Mesut Yakup" userId="2a8d2809-051b-4e88-aaae-3cc88f98af08" providerId="ADAL" clId="{56C9B655-B152-4548-B334-0808622EE681}" dt="2020-09-16T14:55:25.967" v="4782" actId="1076"/>
        <pc:sldMkLst>
          <pc:docMk/>
          <pc:sldMk cId="196839114" sldId="367"/>
        </pc:sldMkLst>
        <pc:spChg chg="add mod">
          <ac:chgData name="Mesut Yakup" userId="2a8d2809-051b-4e88-aaae-3cc88f98af08" providerId="ADAL" clId="{56C9B655-B152-4548-B334-0808622EE681}" dt="2020-09-16T14:46:45.162" v="4657" actId="14100"/>
          <ac:spMkLst>
            <pc:docMk/>
            <pc:sldMk cId="196839114" sldId="367"/>
            <ac:spMk id="3" creationId="{9F45112E-2F9F-425B-BEC3-AA33B0899D9C}"/>
          </ac:spMkLst>
        </pc:spChg>
        <pc:spChg chg="add mod">
          <ac:chgData name="Mesut Yakup" userId="2a8d2809-051b-4e88-aaae-3cc88f98af08" providerId="ADAL" clId="{56C9B655-B152-4548-B334-0808622EE681}" dt="2020-09-16T14:47:03.308" v="4659" actId="1076"/>
          <ac:spMkLst>
            <pc:docMk/>
            <pc:sldMk cId="196839114" sldId="367"/>
            <ac:spMk id="4" creationId="{07EC9210-2058-4FA2-AE8A-5FE2311DA4FC}"/>
          </ac:spMkLst>
        </pc:spChg>
        <pc:spChg chg="add mod">
          <ac:chgData name="Mesut Yakup" userId="2a8d2809-051b-4e88-aaae-3cc88f98af08" providerId="ADAL" clId="{56C9B655-B152-4548-B334-0808622EE681}" dt="2020-09-16T14:52:50.230" v="4768" actId="1076"/>
          <ac:spMkLst>
            <pc:docMk/>
            <pc:sldMk cId="196839114" sldId="367"/>
            <ac:spMk id="5" creationId="{B3B0D2CA-46FE-4D62-86BA-0124E86FF7EC}"/>
          </ac:spMkLst>
        </pc:spChg>
        <pc:spChg chg="add mod">
          <ac:chgData name="Mesut Yakup" userId="2a8d2809-051b-4e88-aaae-3cc88f98af08" providerId="ADAL" clId="{56C9B655-B152-4548-B334-0808622EE681}" dt="2020-09-16T14:55:21.212" v="4781" actId="1076"/>
          <ac:spMkLst>
            <pc:docMk/>
            <pc:sldMk cId="196839114" sldId="367"/>
            <ac:spMk id="7" creationId="{8230862A-FECA-463A-8521-E95EC75AB565}"/>
          </ac:spMkLst>
        </pc:spChg>
        <pc:spChg chg="add mod">
          <ac:chgData name="Mesut Yakup" userId="2a8d2809-051b-4e88-aaae-3cc88f98af08" providerId="ADAL" clId="{56C9B655-B152-4548-B334-0808622EE681}" dt="2020-09-16T14:54:13.540" v="4774" actId="1076"/>
          <ac:spMkLst>
            <pc:docMk/>
            <pc:sldMk cId="196839114" sldId="367"/>
            <ac:spMk id="12" creationId="{960561B9-2332-49FB-8A08-BCD5967682A1}"/>
          </ac:spMkLst>
        </pc:spChg>
        <pc:spChg chg="add del mod">
          <ac:chgData name="Mesut Yakup" userId="2a8d2809-051b-4e88-aaae-3cc88f98af08" providerId="ADAL" clId="{56C9B655-B152-4548-B334-0808622EE681}" dt="2020-09-16T14:54:37.564" v="4778" actId="478"/>
          <ac:spMkLst>
            <pc:docMk/>
            <pc:sldMk cId="196839114" sldId="367"/>
            <ac:spMk id="13" creationId="{965B668B-5750-4AC1-8A4A-EE9060EC608E}"/>
          </ac:spMkLst>
        </pc:spChg>
        <pc:spChg chg="add mod">
          <ac:chgData name="Mesut Yakup" userId="2a8d2809-051b-4e88-aaae-3cc88f98af08" providerId="ADAL" clId="{56C9B655-B152-4548-B334-0808622EE681}" dt="2020-09-16T14:55:25.967" v="4782" actId="1076"/>
          <ac:spMkLst>
            <pc:docMk/>
            <pc:sldMk cId="196839114" sldId="367"/>
            <ac:spMk id="14" creationId="{D805B8DE-ED88-46CA-AB82-65238D5E204C}"/>
          </ac:spMkLst>
        </pc:spChg>
        <pc:picChg chg="add mod">
          <ac:chgData name="Mesut Yakup" userId="2a8d2809-051b-4e88-aaae-3cc88f98af08" providerId="ADAL" clId="{56C9B655-B152-4548-B334-0808622EE681}" dt="2020-09-16T14:48:41.186" v="4676" actId="1076"/>
          <ac:picMkLst>
            <pc:docMk/>
            <pc:sldMk cId="196839114" sldId="367"/>
            <ac:picMk id="6" creationId="{75F106BA-F827-4B2D-9EED-D65CE51DF9A6}"/>
          </ac:picMkLst>
        </pc:picChg>
        <pc:cxnChg chg="add mod">
          <ac:chgData name="Mesut Yakup" userId="2a8d2809-051b-4e88-aaae-3cc88f98af08" providerId="ADAL" clId="{56C9B655-B152-4548-B334-0808622EE681}" dt="2020-09-16T14:55:21.212" v="4781" actId="1076"/>
          <ac:cxnSpMkLst>
            <pc:docMk/>
            <pc:sldMk cId="196839114" sldId="367"/>
            <ac:cxnSpMk id="9" creationId="{86F7D4DD-F717-4E26-8BD7-E26D112FB9B1}"/>
          </ac:cxnSpMkLst>
        </pc:cxnChg>
        <pc:cxnChg chg="add mod">
          <ac:chgData name="Mesut Yakup" userId="2a8d2809-051b-4e88-aaae-3cc88f98af08" providerId="ADAL" clId="{56C9B655-B152-4548-B334-0808622EE681}" dt="2020-09-16T14:55:21.212" v="4781" actId="1076"/>
          <ac:cxnSpMkLst>
            <pc:docMk/>
            <pc:sldMk cId="196839114" sldId="367"/>
            <ac:cxnSpMk id="11" creationId="{23CD3FF1-7EBF-4593-84FE-1CEB07F38E90}"/>
          </ac:cxnSpMkLst>
        </pc:cxnChg>
      </pc:sldChg>
      <pc:sldChg chg="addSp delSp modSp add">
        <pc:chgData name="Mesut Yakup" userId="2a8d2809-051b-4e88-aaae-3cc88f98af08" providerId="ADAL" clId="{56C9B655-B152-4548-B334-0808622EE681}" dt="2020-09-16T15:10:30.316" v="4834" actId="1076"/>
        <pc:sldMkLst>
          <pc:docMk/>
          <pc:sldMk cId="3684657395" sldId="368"/>
        </pc:sldMkLst>
        <pc:spChg chg="add mod">
          <ac:chgData name="Mesut Yakup" userId="2a8d2809-051b-4e88-aaae-3cc88f98af08" providerId="ADAL" clId="{56C9B655-B152-4548-B334-0808622EE681}" dt="2020-09-16T15:10:22.264" v="4832" actId="1076"/>
          <ac:spMkLst>
            <pc:docMk/>
            <pc:sldMk cId="3684657395" sldId="368"/>
            <ac:spMk id="5" creationId="{A9EC15C8-6D19-400D-B70A-76C729B6E14C}"/>
          </ac:spMkLst>
        </pc:spChg>
        <pc:spChg chg="add mod">
          <ac:chgData name="Mesut Yakup" userId="2a8d2809-051b-4e88-aaae-3cc88f98af08" providerId="ADAL" clId="{56C9B655-B152-4548-B334-0808622EE681}" dt="2020-09-16T15:10:19.196" v="4831" actId="1076"/>
          <ac:spMkLst>
            <pc:docMk/>
            <pc:sldMk cId="3684657395" sldId="368"/>
            <ac:spMk id="6" creationId="{60F967CD-4630-41FA-A2B5-C4D817E8B4E5}"/>
          </ac:spMkLst>
        </pc:spChg>
        <pc:spChg chg="add mod">
          <ac:chgData name="Mesut Yakup" userId="2a8d2809-051b-4e88-aaae-3cc88f98af08" providerId="ADAL" clId="{56C9B655-B152-4548-B334-0808622EE681}" dt="2020-09-16T15:10:25.153" v="4833" actId="1076"/>
          <ac:spMkLst>
            <pc:docMk/>
            <pc:sldMk cId="3684657395" sldId="368"/>
            <ac:spMk id="7" creationId="{942AFEE4-0AE0-49CC-9190-77C07D1E499E}"/>
          </ac:spMkLst>
        </pc:spChg>
        <pc:spChg chg="add del">
          <ac:chgData name="Mesut Yakup" userId="2a8d2809-051b-4e88-aaae-3cc88f98af08" providerId="ADAL" clId="{56C9B655-B152-4548-B334-0808622EE681}" dt="2020-09-16T14:58:05.304" v="4796" actId="478"/>
          <ac:spMkLst>
            <pc:docMk/>
            <pc:sldMk cId="3684657395" sldId="368"/>
            <ac:spMk id="8" creationId="{4F2FF683-AD50-479C-ABB9-55251807B9B6}"/>
          </ac:spMkLst>
        </pc:spChg>
        <pc:spChg chg="add mod">
          <ac:chgData name="Mesut Yakup" userId="2a8d2809-051b-4e88-aaae-3cc88f98af08" providerId="ADAL" clId="{56C9B655-B152-4548-B334-0808622EE681}" dt="2020-09-16T15:10:30.316" v="4834" actId="1076"/>
          <ac:spMkLst>
            <pc:docMk/>
            <pc:sldMk cId="3684657395" sldId="368"/>
            <ac:spMk id="9" creationId="{0F5BFE41-0E01-4767-89BA-2DD7A1A26602}"/>
          </ac:spMkLst>
        </pc:spChg>
        <pc:picChg chg="add mod">
          <ac:chgData name="Mesut Yakup" userId="2a8d2809-051b-4e88-aaae-3cc88f98af08" providerId="ADAL" clId="{56C9B655-B152-4548-B334-0808622EE681}" dt="2020-09-16T15:10:15.741" v="4830" actId="1076"/>
          <ac:picMkLst>
            <pc:docMk/>
            <pc:sldMk cId="3684657395" sldId="368"/>
            <ac:picMk id="3" creationId="{51016B7C-F112-46BD-B7D5-3F5AF4D7B134}"/>
          </ac:picMkLst>
        </pc:picChg>
        <pc:picChg chg="add mod">
          <ac:chgData name="Mesut Yakup" userId="2a8d2809-051b-4e88-aaae-3cc88f98af08" providerId="ADAL" clId="{56C9B655-B152-4548-B334-0808622EE681}" dt="2020-09-16T15:10:13.176" v="4829" actId="1076"/>
          <ac:picMkLst>
            <pc:docMk/>
            <pc:sldMk cId="3684657395" sldId="368"/>
            <ac:picMk id="4" creationId="{9410C86D-BB12-453A-BF94-D949CDFBBA81}"/>
          </ac:picMkLst>
        </pc:picChg>
      </pc:sldChg>
      <pc:sldChg chg="addSp modSp add">
        <pc:chgData name="Mesut Yakup" userId="2a8d2809-051b-4e88-aaae-3cc88f98af08" providerId="ADAL" clId="{56C9B655-B152-4548-B334-0808622EE681}" dt="2020-09-16T15:13:49.640" v="4885" actId="1076"/>
        <pc:sldMkLst>
          <pc:docMk/>
          <pc:sldMk cId="758910654" sldId="369"/>
        </pc:sldMkLst>
        <pc:spChg chg="add mod">
          <ac:chgData name="Mesut Yakup" userId="2a8d2809-051b-4e88-aaae-3cc88f98af08" providerId="ADAL" clId="{56C9B655-B152-4548-B334-0808622EE681}" dt="2020-09-16T15:11:05.167" v="4836" actId="1076"/>
          <ac:spMkLst>
            <pc:docMk/>
            <pc:sldMk cId="758910654" sldId="369"/>
            <ac:spMk id="3" creationId="{B709C4F1-C975-4029-8139-3085F68C93F3}"/>
          </ac:spMkLst>
        </pc:spChg>
        <pc:spChg chg="add mod">
          <ac:chgData name="Mesut Yakup" userId="2a8d2809-051b-4e88-aaae-3cc88f98af08" providerId="ADAL" clId="{56C9B655-B152-4548-B334-0808622EE681}" dt="2020-09-16T15:11:32.048" v="4842" actId="20577"/>
          <ac:spMkLst>
            <pc:docMk/>
            <pc:sldMk cId="758910654" sldId="369"/>
            <ac:spMk id="4" creationId="{DC6DA82A-7DCD-4188-BF9D-981654CCB59F}"/>
          </ac:spMkLst>
        </pc:spChg>
        <pc:spChg chg="add mod">
          <ac:chgData name="Mesut Yakup" userId="2a8d2809-051b-4e88-aaae-3cc88f98af08" providerId="ADAL" clId="{56C9B655-B152-4548-B334-0808622EE681}" dt="2020-09-16T15:12:39.655" v="4849" actId="1076"/>
          <ac:spMkLst>
            <pc:docMk/>
            <pc:sldMk cId="758910654" sldId="369"/>
            <ac:spMk id="6" creationId="{8EC2D131-D828-4393-A89F-532F3968B5CB}"/>
          </ac:spMkLst>
        </pc:spChg>
        <pc:spChg chg="add mod">
          <ac:chgData name="Mesut Yakup" userId="2a8d2809-051b-4e88-aaae-3cc88f98af08" providerId="ADAL" clId="{56C9B655-B152-4548-B334-0808622EE681}" dt="2020-09-16T15:13:49.640" v="4885" actId="1076"/>
          <ac:spMkLst>
            <pc:docMk/>
            <pc:sldMk cId="758910654" sldId="369"/>
            <ac:spMk id="7" creationId="{5D59712D-45DE-4AA7-9C9B-BFDCEDC45960}"/>
          </ac:spMkLst>
        </pc:spChg>
        <pc:picChg chg="add mod">
          <ac:chgData name="Mesut Yakup" userId="2a8d2809-051b-4e88-aaae-3cc88f98af08" providerId="ADAL" clId="{56C9B655-B152-4548-B334-0808622EE681}" dt="2020-09-16T15:12:35.190" v="4848" actId="1076"/>
          <ac:picMkLst>
            <pc:docMk/>
            <pc:sldMk cId="758910654" sldId="369"/>
            <ac:picMk id="5" creationId="{1E70DF40-167F-410C-9AFB-1941F6B2FDA3}"/>
          </ac:picMkLst>
        </pc:picChg>
      </pc:sldChg>
      <pc:sldChg chg="addSp modSp add">
        <pc:chgData name="Mesut Yakup" userId="2a8d2809-051b-4e88-aaae-3cc88f98af08" providerId="ADAL" clId="{56C9B655-B152-4548-B334-0808622EE681}" dt="2020-09-16T15:18:59.824" v="4933" actId="14100"/>
        <pc:sldMkLst>
          <pc:docMk/>
          <pc:sldMk cId="1779396124" sldId="370"/>
        </pc:sldMkLst>
        <pc:spChg chg="add mod">
          <ac:chgData name="Mesut Yakup" userId="2a8d2809-051b-4e88-aaae-3cc88f98af08" providerId="ADAL" clId="{56C9B655-B152-4548-B334-0808622EE681}" dt="2020-09-16T15:17:30.744" v="4917" actId="1076"/>
          <ac:spMkLst>
            <pc:docMk/>
            <pc:sldMk cId="1779396124" sldId="370"/>
            <ac:spMk id="3" creationId="{A1F2184F-83D0-4C3E-9605-F25E13493D65}"/>
          </ac:spMkLst>
        </pc:spChg>
        <pc:spChg chg="add mod">
          <ac:chgData name="Mesut Yakup" userId="2a8d2809-051b-4e88-aaae-3cc88f98af08" providerId="ADAL" clId="{56C9B655-B152-4548-B334-0808622EE681}" dt="2020-09-16T15:18:01.831" v="4923" actId="20577"/>
          <ac:spMkLst>
            <pc:docMk/>
            <pc:sldMk cId="1779396124" sldId="370"/>
            <ac:spMk id="4" creationId="{A0BD5462-9346-4D4D-AC93-9D939E505B96}"/>
          </ac:spMkLst>
        </pc:spChg>
        <pc:spChg chg="add mod">
          <ac:chgData name="Mesut Yakup" userId="2a8d2809-051b-4e88-aaae-3cc88f98af08" providerId="ADAL" clId="{56C9B655-B152-4548-B334-0808622EE681}" dt="2020-09-16T15:18:51.184" v="4930" actId="1076"/>
          <ac:spMkLst>
            <pc:docMk/>
            <pc:sldMk cId="1779396124" sldId="370"/>
            <ac:spMk id="6" creationId="{36377A37-7687-423F-81D0-08697DF451A5}"/>
          </ac:spMkLst>
        </pc:spChg>
        <pc:picChg chg="add mod">
          <ac:chgData name="Mesut Yakup" userId="2a8d2809-051b-4e88-aaae-3cc88f98af08" providerId="ADAL" clId="{56C9B655-B152-4548-B334-0808622EE681}" dt="2020-09-16T15:18:47.394" v="4929" actId="1076"/>
          <ac:picMkLst>
            <pc:docMk/>
            <pc:sldMk cId="1779396124" sldId="370"/>
            <ac:picMk id="5" creationId="{9F38B4DD-4226-4EA4-A6C7-3BB4F764F6FC}"/>
          </ac:picMkLst>
        </pc:picChg>
        <pc:picChg chg="add mod">
          <ac:chgData name="Mesut Yakup" userId="2a8d2809-051b-4e88-aaae-3cc88f98af08" providerId="ADAL" clId="{56C9B655-B152-4548-B334-0808622EE681}" dt="2020-09-16T15:18:59.824" v="4933" actId="14100"/>
          <ac:picMkLst>
            <pc:docMk/>
            <pc:sldMk cId="1779396124" sldId="370"/>
            <ac:picMk id="7" creationId="{31DF9435-0E63-4C90-82D2-0E98826FE5DA}"/>
          </ac:picMkLst>
        </pc:picChg>
      </pc:sldChg>
      <pc:sldChg chg="addSp modSp add">
        <pc:chgData name="Mesut Yakup" userId="2a8d2809-051b-4e88-aaae-3cc88f98af08" providerId="ADAL" clId="{56C9B655-B152-4548-B334-0808622EE681}" dt="2020-09-16T15:23:30.455" v="4951" actId="20577"/>
        <pc:sldMkLst>
          <pc:docMk/>
          <pc:sldMk cId="1367891617" sldId="371"/>
        </pc:sldMkLst>
        <pc:spChg chg="add mod">
          <ac:chgData name="Mesut Yakup" userId="2a8d2809-051b-4e88-aaae-3cc88f98af08" providerId="ADAL" clId="{56C9B655-B152-4548-B334-0808622EE681}" dt="2020-09-16T15:20:12.765" v="4942" actId="1076"/>
          <ac:spMkLst>
            <pc:docMk/>
            <pc:sldMk cId="1367891617" sldId="371"/>
            <ac:spMk id="3" creationId="{873B9F34-4744-4EF5-8AA6-6AABD4F5B27B}"/>
          </ac:spMkLst>
        </pc:spChg>
        <pc:spChg chg="add mod">
          <ac:chgData name="Mesut Yakup" userId="2a8d2809-051b-4e88-aaae-3cc88f98af08" providerId="ADAL" clId="{56C9B655-B152-4548-B334-0808622EE681}" dt="2020-09-16T15:20:33.206" v="4945" actId="20577"/>
          <ac:spMkLst>
            <pc:docMk/>
            <pc:sldMk cId="1367891617" sldId="371"/>
            <ac:spMk id="4" creationId="{20F0ACB5-B14D-4684-9EE1-D436DC9C9D96}"/>
          </ac:spMkLst>
        </pc:spChg>
        <pc:spChg chg="add mod">
          <ac:chgData name="Mesut Yakup" userId="2a8d2809-051b-4e88-aaae-3cc88f98af08" providerId="ADAL" clId="{56C9B655-B152-4548-B334-0808622EE681}" dt="2020-09-16T15:23:30.455" v="4951" actId="20577"/>
          <ac:spMkLst>
            <pc:docMk/>
            <pc:sldMk cId="1367891617" sldId="371"/>
            <ac:spMk id="6" creationId="{CD4A609A-0A62-4AED-AC89-D1D3DB218250}"/>
          </ac:spMkLst>
        </pc:spChg>
        <pc:picChg chg="add mod">
          <ac:chgData name="Mesut Yakup" userId="2a8d2809-051b-4e88-aaae-3cc88f98af08" providerId="ADAL" clId="{56C9B655-B152-4548-B334-0808622EE681}" dt="2020-09-16T15:20:50.888" v="4948" actId="14100"/>
          <ac:picMkLst>
            <pc:docMk/>
            <pc:sldMk cId="1367891617" sldId="371"/>
            <ac:picMk id="5" creationId="{2C0EA820-2195-4FEB-8E41-29C2D0E7F97D}"/>
          </ac:picMkLst>
        </pc:picChg>
      </pc:sldChg>
      <pc:sldChg chg="addSp modSp add">
        <pc:chgData name="Mesut Yakup" userId="2a8d2809-051b-4e88-aaae-3cc88f98af08" providerId="ADAL" clId="{56C9B655-B152-4548-B334-0808622EE681}" dt="2020-09-16T15:26:43.385" v="4989" actId="20577"/>
        <pc:sldMkLst>
          <pc:docMk/>
          <pc:sldMk cId="2813151444" sldId="372"/>
        </pc:sldMkLst>
        <pc:spChg chg="add mod">
          <ac:chgData name="Mesut Yakup" userId="2a8d2809-051b-4e88-aaae-3cc88f98af08" providerId="ADAL" clId="{56C9B655-B152-4548-B334-0808622EE681}" dt="2020-09-16T15:24:18.520" v="4953" actId="1076"/>
          <ac:spMkLst>
            <pc:docMk/>
            <pc:sldMk cId="2813151444" sldId="372"/>
            <ac:spMk id="3" creationId="{9D72F893-6FB3-41A2-A914-A87A5035333C}"/>
          </ac:spMkLst>
        </pc:spChg>
        <pc:spChg chg="add mod">
          <ac:chgData name="Mesut Yakup" userId="2a8d2809-051b-4e88-aaae-3cc88f98af08" providerId="ADAL" clId="{56C9B655-B152-4548-B334-0808622EE681}" dt="2020-09-16T15:25:10.405" v="4964" actId="20577"/>
          <ac:spMkLst>
            <pc:docMk/>
            <pc:sldMk cId="2813151444" sldId="372"/>
            <ac:spMk id="4" creationId="{3B818433-B99B-4D79-8736-EE3C8E5D99E3}"/>
          </ac:spMkLst>
        </pc:spChg>
        <pc:spChg chg="add mod">
          <ac:chgData name="Mesut Yakup" userId="2a8d2809-051b-4e88-aaae-3cc88f98af08" providerId="ADAL" clId="{56C9B655-B152-4548-B334-0808622EE681}" dt="2020-09-16T15:26:22.756" v="4983" actId="1076"/>
          <ac:spMkLst>
            <pc:docMk/>
            <pc:sldMk cId="2813151444" sldId="372"/>
            <ac:spMk id="6" creationId="{342F1E54-3444-4E18-8BB9-2A3F108B70AD}"/>
          </ac:spMkLst>
        </pc:spChg>
        <pc:spChg chg="add mod">
          <ac:chgData name="Mesut Yakup" userId="2a8d2809-051b-4e88-aaae-3cc88f98af08" providerId="ADAL" clId="{56C9B655-B152-4548-B334-0808622EE681}" dt="2020-09-16T15:26:43.385" v="4989" actId="20577"/>
          <ac:spMkLst>
            <pc:docMk/>
            <pc:sldMk cId="2813151444" sldId="372"/>
            <ac:spMk id="7" creationId="{89C04B2A-B12F-4FFF-B55B-289E06D6529A}"/>
          </ac:spMkLst>
        </pc:spChg>
        <pc:picChg chg="add mod">
          <ac:chgData name="Mesut Yakup" userId="2a8d2809-051b-4e88-aaae-3cc88f98af08" providerId="ADAL" clId="{56C9B655-B152-4548-B334-0808622EE681}" dt="2020-09-16T15:26:19.739" v="4982" actId="1076"/>
          <ac:picMkLst>
            <pc:docMk/>
            <pc:sldMk cId="2813151444" sldId="372"/>
            <ac:picMk id="5" creationId="{C1E4B0AE-7441-4886-BF87-6F679D7F5D28}"/>
          </ac:picMkLst>
        </pc:picChg>
      </pc:sldChg>
      <pc:sldChg chg="addSp modSp add">
        <pc:chgData name="Mesut Yakup" userId="2a8d2809-051b-4e88-aaae-3cc88f98af08" providerId="ADAL" clId="{56C9B655-B152-4548-B334-0808622EE681}" dt="2020-09-16T15:31:03.229" v="5027" actId="1076"/>
        <pc:sldMkLst>
          <pc:docMk/>
          <pc:sldMk cId="2812657221" sldId="373"/>
        </pc:sldMkLst>
        <pc:spChg chg="add mod">
          <ac:chgData name="Mesut Yakup" userId="2a8d2809-051b-4e88-aaae-3cc88f98af08" providerId="ADAL" clId="{56C9B655-B152-4548-B334-0808622EE681}" dt="2020-09-16T15:27:08.395" v="4991" actId="1076"/>
          <ac:spMkLst>
            <pc:docMk/>
            <pc:sldMk cId="2812657221" sldId="373"/>
            <ac:spMk id="3" creationId="{6246E925-E604-408C-8EB7-CDCC5FE37EDF}"/>
          </ac:spMkLst>
        </pc:spChg>
        <pc:spChg chg="add mod">
          <ac:chgData name="Mesut Yakup" userId="2a8d2809-051b-4e88-aaae-3cc88f98af08" providerId="ADAL" clId="{56C9B655-B152-4548-B334-0808622EE681}" dt="2020-09-16T15:27:21.100" v="4993" actId="1076"/>
          <ac:spMkLst>
            <pc:docMk/>
            <pc:sldMk cId="2812657221" sldId="373"/>
            <ac:spMk id="4" creationId="{2D77948D-F4A9-479A-9D93-BDFE3974863F}"/>
          </ac:spMkLst>
        </pc:spChg>
        <pc:spChg chg="add mod">
          <ac:chgData name="Mesut Yakup" userId="2a8d2809-051b-4e88-aaae-3cc88f98af08" providerId="ADAL" clId="{56C9B655-B152-4548-B334-0808622EE681}" dt="2020-09-16T15:27:42.839" v="4998" actId="20577"/>
          <ac:spMkLst>
            <pc:docMk/>
            <pc:sldMk cId="2812657221" sldId="373"/>
            <ac:spMk id="5" creationId="{34EA6733-9FF2-493F-B636-5C0C196296FF}"/>
          </ac:spMkLst>
        </pc:spChg>
        <pc:spChg chg="add mod">
          <ac:chgData name="Mesut Yakup" userId="2a8d2809-051b-4e88-aaae-3cc88f98af08" providerId="ADAL" clId="{56C9B655-B152-4548-B334-0808622EE681}" dt="2020-09-16T15:29:53.470" v="5017" actId="1076"/>
          <ac:spMkLst>
            <pc:docMk/>
            <pc:sldMk cId="2812657221" sldId="373"/>
            <ac:spMk id="7" creationId="{18A97796-D340-4431-891A-62D15BE49656}"/>
          </ac:spMkLst>
        </pc:spChg>
        <pc:spChg chg="add mod">
          <ac:chgData name="Mesut Yakup" userId="2a8d2809-051b-4e88-aaae-3cc88f98af08" providerId="ADAL" clId="{56C9B655-B152-4548-B334-0808622EE681}" dt="2020-09-16T15:29:56.625" v="5018" actId="1076"/>
          <ac:spMkLst>
            <pc:docMk/>
            <pc:sldMk cId="2812657221" sldId="373"/>
            <ac:spMk id="8" creationId="{0C509469-B393-4F72-885D-BA43015000BB}"/>
          </ac:spMkLst>
        </pc:spChg>
        <pc:spChg chg="add mod">
          <ac:chgData name="Mesut Yakup" userId="2a8d2809-051b-4e88-aaae-3cc88f98af08" providerId="ADAL" clId="{56C9B655-B152-4548-B334-0808622EE681}" dt="2020-09-16T15:30:19.972" v="5021" actId="1076"/>
          <ac:spMkLst>
            <pc:docMk/>
            <pc:sldMk cId="2812657221" sldId="373"/>
            <ac:spMk id="10" creationId="{450D0AD5-2FEE-4824-A1EB-29C97C2B3434}"/>
          </ac:spMkLst>
        </pc:spChg>
        <pc:spChg chg="add mod">
          <ac:chgData name="Mesut Yakup" userId="2a8d2809-051b-4e88-aaae-3cc88f98af08" providerId="ADAL" clId="{56C9B655-B152-4548-B334-0808622EE681}" dt="2020-09-16T15:30:50.381" v="5025" actId="1076"/>
          <ac:spMkLst>
            <pc:docMk/>
            <pc:sldMk cId="2812657221" sldId="373"/>
            <ac:spMk id="12" creationId="{14082246-72D3-4E26-AA93-BA7A17D0C195}"/>
          </ac:spMkLst>
        </pc:spChg>
        <pc:spChg chg="add mod">
          <ac:chgData name="Mesut Yakup" userId="2a8d2809-051b-4e88-aaae-3cc88f98af08" providerId="ADAL" clId="{56C9B655-B152-4548-B334-0808622EE681}" dt="2020-09-16T15:31:03.229" v="5027" actId="1076"/>
          <ac:spMkLst>
            <pc:docMk/>
            <pc:sldMk cId="2812657221" sldId="373"/>
            <ac:spMk id="13" creationId="{D4750B54-DB06-4323-AAC6-5113312FF82D}"/>
          </ac:spMkLst>
        </pc:spChg>
        <pc:picChg chg="add mod">
          <ac:chgData name="Mesut Yakup" userId="2a8d2809-051b-4e88-aaae-3cc88f98af08" providerId="ADAL" clId="{56C9B655-B152-4548-B334-0808622EE681}" dt="2020-09-16T15:29:50.002" v="5016" actId="1076"/>
          <ac:picMkLst>
            <pc:docMk/>
            <pc:sldMk cId="2812657221" sldId="373"/>
            <ac:picMk id="6" creationId="{4457D14C-D7FA-4580-B7E4-7A8151673A91}"/>
          </ac:picMkLst>
        </pc:picChg>
        <pc:picChg chg="add mod">
          <ac:chgData name="Mesut Yakup" userId="2a8d2809-051b-4e88-aaae-3cc88f98af08" providerId="ADAL" clId="{56C9B655-B152-4548-B334-0808622EE681}" dt="2020-09-16T15:29:58.528" v="5019" actId="1076"/>
          <ac:picMkLst>
            <pc:docMk/>
            <pc:sldMk cId="2812657221" sldId="373"/>
            <ac:picMk id="9" creationId="{2EC2078A-4046-4E2D-8052-D71A79BADE7D}"/>
          </ac:picMkLst>
        </pc:picChg>
        <pc:picChg chg="add mod">
          <ac:chgData name="Mesut Yakup" userId="2a8d2809-051b-4e88-aaae-3cc88f98af08" providerId="ADAL" clId="{56C9B655-B152-4548-B334-0808622EE681}" dt="2020-09-16T15:30:36.470" v="5023" actId="1076"/>
          <ac:picMkLst>
            <pc:docMk/>
            <pc:sldMk cId="2812657221" sldId="373"/>
            <ac:picMk id="11" creationId="{C00D68BF-340D-4120-8FDC-657136518F4F}"/>
          </ac:picMkLst>
        </pc:picChg>
      </pc:sldChg>
      <pc:sldChg chg="addSp modSp add">
        <pc:chgData name="Mesut Yakup" userId="2a8d2809-051b-4e88-aaae-3cc88f98af08" providerId="ADAL" clId="{56C9B655-B152-4548-B334-0808622EE681}" dt="2020-09-16T15:34:15.794" v="5075" actId="1076"/>
        <pc:sldMkLst>
          <pc:docMk/>
          <pc:sldMk cId="796117305" sldId="374"/>
        </pc:sldMkLst>
        <pc:spChg chg="add mod">
          <ac:chgData name="Mesut Yakup" userId="2a8d2809-051b-4e88-aaae-3cc88f98af08" providerId="ADAL" clId="{56C9B655-B152-4548-B334-0808622EE681}" dt="2020-09-16T15:34:15.794" v="5075" actId="1076"/>
          <ac:spMkLst>
            <pc:docMk/>
            <pc:sldMk cId="796117305" sldId="374"/>
            <ac:spMk id="3" creationId="{9341B0C9-F1BA-4AD7-8277-FC1FD138555D}"/>
          </ac:spMkLst>
        </pc:spChg>
      </pc:sldChg>
      <pc:sldChg chg="addSp modSp add">
        <pc:chgData name="Mesut Yakup" userId="2a8d2809-051b-4e88-aaae-3cc88f98af08" providerId="ADAL" clId="{56C9B655-B152-4548-B334-0808622EE681}" dt="2020-09-16T15:36:25.475" v="5090" actId="14100"/>
        <pc:sldMkLst>
          <pc:docMk/>
          <pc:sldMk cId="1704741283" sldId="375"/>
        </pc:sldMkLst>
        <pc:spChg chg="add mod">
          <ac:chgData name="Mesut Yakup" userId="2a8d2809-051b-4e88-aaae-3cc88f98af08" providerId="ADAL" clId="{56C9B655-B152-4548-B334-0808622EE681}" dt="2020-09-16T15:35:14.802" v="5078" actId="14100"/>
          <ac:spMkLst>
            <pc:docMk/>
            <pc:sldMk cId="1704741283" sldId="375"/>
            <ac:spMk id="3" creationId="{A126A486-CA25-4F36-A534-8C65B82D8EB2}"/>
          </ac:spMkLst>
        </pc:spChg>
        <pc:spChg chg="add mod">
          <ac:chgData name="Mesut Yakup" userId="2a8d2809-051b-4e88-aaae-3cc88f98af08" providerId="ADAL" clId="{56C9B655-B152-4548-B334-0808622EE681}" dt="2020-09-16T15:35:27.787" v="5080" actId="1076"/>
          <ac:spMkLst>
            <pc:docMk/>
            <pc:sldMk cId="1704741283" sldId="375"/>
            <ac:spMk id="4" creationId="{2097AF5A-26B0-4210-9445-60F456DEEF24}"/>
          </ac:spMkLst>
        </pc:spChg>
        <pc:spChg chg="add mod">
          <ac:chgData name="Mesut Yakup" userId="2a8d2809-051b-4e88-aaae-3cc88f98af08" providerId="ADAL" clId="{56C9B655-B152-4548-B334-0808622EE681}" dt="2020-09-16T15:36:01.841" v="5084" actId="1076"/>
          <ac:spMkLst>
            <pc:docMk/>
            <pc:sldMk cId="1704741283" sldId="375"/>
            <ac:spMk id="6" creationId="{7FEB80B5-2B13-4B69-B818-526FBF72890A}"/>
          </ac:spMkLst>
        </pc:spChg>
        <pc:picChg chg="add mod">
          <ac:chgData name="Mesut Yakup" userId="2a8d2809-051b-4e88-aaae-3cc88f98af08" providerId="ADAL" clId="{56C9B655-B152-4548-B334-0808622EE681}" dt="2020-09-16T15:35:44.199" v="5082" actId="1076"/>
          <ac:picMkLst>
            <pc:docMk/>
            <pc:sldMk cId="1704741283" sldId="375"/>
            <ac:picMk id="5" creationId="{1452BB65-1F8A-49DC-B71D-B059F592EB72}"/>
          </ac:picMkLst>
        </pc:picChg>
        <pc:picChg chg="add mod">
          <ac:chgData name="Mesut Yakup" userId="2a8d2809-051b-4e88-aaae-3cc88f98af08" providerId="ADAL" clId="{56C9B655-B152-4548-B334-0808622EE681}" dt="2020-09-16T15:36:25.475" v="5090" actId="14100"/>
          <ac:picMkLst>
            <pc:docMk/>
            <pc:sldMk cId="1704741283" sldId="375"/>
            <ac:picMk id="7" creationId="{1D518E1E-7595-4EEB-9B69-390D9A008167}"/>
          </ac:picMkLst>
        </pc:picChg>
      </pc:sldChg>
      <pc:sldChg chg="addSp modSp add">
        <pc:chgData name="Mesut Yakup" userId="2a8d2809-051b-4e88-aaae-3cc88f98af08" providerId="ADAL" clId="{56C9B655-B152-4548-B334-0808622EE681}" dt="2020-09-16T15:41:54.339" v="5141" actId="14100"/>
        <pc:sldMkLst>
          <pc:docMk/>
          <pc:sldMk cId="62003771" sldId="376"/>
        </pc:sldMkLst>
        <pc:spChg chg="add mod">
          <ac:chgData name="Mesut Yakup" userId="2a8d2809-051b-4e88-aaae-3cc88f98af08" providerId="ADAL" clId="{56C9B655-B152-4548-B334-0808622EE681}" dt="2020-09-16T15:40:53.571" v="5128" actId="1076"/>
          <ac:spMkLst>
            <pc:docMk/>
            <pc:sldMk cId="62003771" sldId="376"/>
            <ac:spMk id="3" creationId="{1B63E33F-A2D8-4FA7-900B-B764D7900833}"/>
          </ac:spMkLst>
        </pc:spChg>
        <pc:spChg chg="add mod">
          <ac:chgData name="Mesut Yakup" userId="2a8d2809-051b-4e88-aaae-3cc88f98af08" providerId="ADAL" clId="{56C9B655-B152-4548-B334-0808622EE681}" dt="2020-09-16T15:41:54.339" v="5141" actId="14100"/>
          <ac:spMkLst>
            <pc:docMk/>
            <pc:sldMk cId="62003771" sldId="376"/>
            <ac:spMk id="4" creationId="{A61769E5-36D7-4A9A-8CB0-442526880862}"/>
          </ac:spMkLst>
        </pc:spChg>
      </pc:sldChg>
      <pc:sldChg chg="addSp modSp add">
        <pc:chgData name="Mesut Yakup" userId="2a8d2809-051b-4e88-aaae-3cc88f98af08" providerId="ADAL" clId="{56C9B655-B152-4548-B334-0808622EE681}" dt="2020-09-16T15:43:20.240" v="5154" actId="14100"/>
        <pc:sldMkLst>
          <pc:docMk/>
          <pc:sldMk cId="1413097665" sldId="377"/>
        </pc:sldMkLst>
        <pc:spChg chg="add mod">
          <ac:chgData name="Mesut Yakup" userId="2a8d2809-051b-4e88-aaae-3cc88f98af08" providerId="ADAL" clId="{56C9B655-B152-4548-B334-0808622EE681}" dt="2020-09-16T15:42:28.228" v="5146" actId="14100"/>
          <ac:spMkLst>
            <pc:docMk/>
            <pc:sldMk cId="1413097665" sldId="377"/>
            <ac:spMk id="3" creationId="{2C3FEB2A-F996-4EA7-ABB3-FB76DD288545}"/>
          </ac:spMkLst>
        </pc:spChg>
        <pc:spChg chg="add mod">
          <ac:chgData name="Mesut Yakup" userId="2a8d2809-051b-4e88-aaae-3cc88f98af08" providerId="ADAL" clId="{56C9B655-B152-4548-B334-0808622EE681}" dt="2020-09-16T15:43:20.240" v="5154" actId="14100"/>
          <ac:spMkLst>
            <pc:docMk/>
            <pc:sldMk cId="1413097665" sldId="377"/>
            <ac:spMk id="5" creationId="{0359E158-793C-478F-AF2B-C4D077A65760}"/>
          </ac:spMkLst>
        </pc:spChg>
        <pc:picChg chg="add mod">
          <ac:chgData name="Mesut Yakup" userId="2a8d2809-051b-4e88-aaae-3cc88f98af08" providerId="ADAL" clId="{56C9B655-B152-4548-B334-0808622EE681}" dt="2020-09-16T15:42:51.253" v="5151" actId="1076"/>
          <ac:picMkLst>
            <pc:docMk/>
            <pc:sldMk cId="1413097665" sldId="377"/>
            <ac:picMk id="4" creationId="{C41D2776-01E2-4286-8221-8280CF3BBEE1}"/>
          </ac:picMkLst>
        </pc:picChg>
      </pc:sldChg>
      <pc:sldChg chg="addSp modSp add">
        <pc:chgData name="Mesut Yakup" userId="2a8d2809-051b-4e88-aaae-3cc88f98af08" providerId="ADAL" clId="{56C9B655-B152-4548-B334-0808622EE681}" dt="2020-09-16T15:48:00.056" v="5208" actId="1076"/>
        <pc:sldMkLst>
          <pc:docMk/>
          <pc:sldMk cId="3394358260" sldId="378"/>
        </pc:sldMkLst>
        <pc:spChg chg="add mod">
          <ac:chgData name="Mesut Yakup" userId="2a8d2809-051b-4e88-aaae-3cc88f98af08" providerId="ADAL" clId="{56C9B655-B152-4548-B334-0808622EE681}" dt="2020-09-16T15:47:54.154" v="5205" actId="255"/>
          <ac:spMkLst>
            <pc:docMk/>
            <pc:sldMk cId="3394358260" sldId="378"/>
            <ac:spMk id="3" creationId="{05E98284-0D6F-4098-9D80-C9CB6A19F623}"/>
          </ac:spMkLst>
        </pc:spChg>
        <pc:picChg chg="add mod">
          <ac:chgData name="Mesut Yakup" userId="2a8d2809-051b-4e88-aaae-3cc88f98af08" providerId="ADAL" clId="{56C9B655-B152-4548-B334-0808622EE681}" dt="2020-09-16T15:48:00.056" v="5208" actId="1076"/>
          <ac:picMkLst>
            <pc:docMk/>
            <pc:sldMk cId="3394358260" sldId="378"/>
            <ac:picMk id="4" creationId="{D83304DF-5FBA-4B00-88B5-897814454660}"/>
          </ac:picMkLst>
        </pc:picChg>
      </pc:sldChg>
      <pc:sldChg chg="addSp modSp add">
        <pc:chgData name="Mesut Yakup" userId="2a8d2809-051b-4e88-aaae-3cc88f98af08" providerId="ADAL" clId="{56C9B655-B152-4548-B334-0808622EE681}" dt="2020-09-16T15:50:01.204" v="5216" actId="1076"/>
        <pc:sldMkLst>
          <pc:docMk/>
          <pc:sldMk cId="2845765220" sldId="379"/>
        </pc:sldMkLst>
        <pc:spChg chg="add mod">
          <ac:chgData name="Mesut Yakup" userId="2a8d2809-051b-4e88-aaae-3cc88f98af08" providerId="ADAL" clId="{56C9B655-B152-4548-B334-0808622EE681}" dt="2020-09-16T15:48:48.457" v="5210" actId="1076"/>
          <ac:spMkLst>
            <pc:docMk/>
            <pc:sldMk cId="2845765220" sldId="379"/>
            <ac:spMk id="3" creationId="{D08A8A64-570C-4F83-B78E-38E186AA8009}"/>
          </ac:spMkLst>
        </pc:spChg>
        <pc:spChg chg="add mod">
          <ac:chgData name="Mesut Yakup" userId="2a8d2809-051b-4e88-aaae-3cc88f98af08" providerId="ADAL" clId="{56C9B655-B152-4548-B334-0808622EE681}" dt="2020-09-16T15:50:01.204" v="5216" actId="1076"/>
          <ac:spMkLst>
            <pc:docMk/>
            <pc:sldMk cId="2845765220" sldId="379"/>
            <ac:spMk id="5" creationId="{6389D651-05AF-4FC2-A092-76CABF32FC33}"/>
          </ac:spMkLst>
        </pc:spChg>
        <pc:picChg chg="add mod">
          <ac:chgData name="Mesut Yakup" userId="2a8d2809-051b-4e88-aaae-3cc88f98af08" providerId="ADAL" clId="{56C9B655-B152-4548-B334-0808622EE681}" dt="2020-09-16T15:49:57.369" v="5215" actId="1076"/>
          <ac:picMkLst>
            <pc:docMk/>
            <pc:sldMk cId="2845765220" sldId="379"/>
            <ac:picMk id="4" creationId="{A460D752-90A4-4149-9BD9-F605DC1BCF5B}"/>
          </ac:picMkLst>
        </pc:picChg>
      </pc:sldChg>
      <pc:sldChg chg="addSp modSp add">
        <pc:chgData name="Mesut Yakup" userId="2a8d2809-051b-4e88-aaae-3cc88f98af08" providerId="ADAL" clId="{56C9B655-B152-4548-B334-0808622EE681}" dt="2020-09-16T15:51:36.995" v="5240" actId="1076"/>
        <pc:sldMkLst>
          <pc:docMk/>
          <pc:sldMk cId="3569828181" sldId="380"/>
        </pc:sldMkLst>
        <pc:spChg chg="add mod">
          <ac:chgData name="Mesut Yakup" userId="2a8d2809-051b-4e88-aaae-3cc88f98af08" providerId="ADAL" clId="{56C9B655-B152-4548-B334-0808622EE681}" dt="2020-09-16T15:51:36.995" v="5240" actId="1076"/>
          <ac:spMkLst>
            <pc:docMk/>
            <pc:sldMk cId="3569828181" sldId="380"/>
            <ac:spMk id="3" creationId="{A58F8DD3-BD4C-4562-8719-FE712B273A75}"/>
          </ac:spMkLst>
        </pc:spChg>
        <pc:spChg chg="add mod">
          <ac:chgData name="Mesut Yakup" userId="2a8d2809-051b-4e88-aaae-3cc88f98af08" providerId="ADAL" clId="{56C9B655-B152-4548-B334-0808622EE681}" dt="2020-09-16T15:51:32.270" v="5239" actId="1076"/>
          <ac:spMkLst>
            <pc:docMk/>
            <pc:sldMk cId="3569828181" sldId="380"/>
            <ac:spMk id="4" creationId="{3E2F29C0-D720-4E7B-BB7D-F22328E7F8D5}"/>
          </ac:spMkLst>
        </pc:spChg>
      </pc:sldChg>
      <pc:sldChg chg="addSp modSp add ord">
        <pc:chgData name="Mesut Yakup" userId="2a8d2809-051b-4e88-aaae-3cc88f98af08" providerId="ADAL" clId="{56C9B655-B152-4548-B334-0808622EE681}" dt="2020-09-16T15:57:45.062" v="5295" actId="122"/>
        <pc:sldMkLst>
          <pc:docMk/>
          <pc:sldMk cId="1679653971" sldId="381"/>
        </pc:sldMkLst>
        <pc:spChg chg="add mod">
          <ac:chgData name="Mesut Yakup" userId="2a8d2809-051b-4e88-aaae-3cc88f98af08" providerId="ADAL" clId="{56C9B655-B152-4548-B334-0808622EE681}" dt="2020-09-16T15:57:45.062" v="5295" actId="122"/>
          <ac:spMkLst>
            <pc:docMk/>
            <pc:sldMk cId="1679653971" sldId="381"/>
            <ac:spMk id="4" creationId="{CFA4584A-C88B-4458-A793-C9EBA712CBBF}"/>
          </ac:spMkLst>
        </pc:spChg>
        <pc:picChg chg="add mod">
          <ac:chgData name="Mesut Yakup" userId="2a8d2809-051b-4e88-aaae-3cc88f98af08" providerId="ADAL" clId="{56C9B655-B152-4548-B334-0808622EE681}" dt="2020-09-16T15:56:57.244" v="5290" actId="14100"/>
          <ac:picMkLst>
            <pc:docMk/>
            <pc:sldMk cId="1679653971" sldId="381"/>
            <ac:picMk id="3" creationId="{D856BCC3-E898-482D-B437-F2FC54C8F011}"/>
          </ac:picMkLst>
        </pc:picChg>
      </pc:sldChg>
      <pc:sldChg chg="addSp modSp add">
        <pc:chgData name="Mesut Yakup" userId="2a8d2809-051b-4e88-aaae-3cc88f98af08" providerId="ADAL" clId="{56C9B655-B152-4548-B334-0808622EE681}" dt="2020-09-16T15:53:33.547" v="5279" actId="20577"/>
        <pc:sldMkLst>
          <pc:docMk/>
          <pc:sldMk cId="3291085253" sldId="382"/>
        </pc:sldMkLst>
        <pc:spChg chg="add mod">
          <ac:chgData name="Mesut Yakup" userId="2a8d2809-051b-4e88-aaae-3cc88f98af08" providerId="ADAL" clId="{56C9B655-B152-4548-B334-0808622EE681}" dt="2020-09-16T15:52:01.771" v="5253" actId="20577"/>
          <ac:spMkLst>
            <pc:docMk/>
            <pc:sldMk cId="3291085253" sldId="382"/>
            <ac:spMk id="3" creationId="{2B83095C-38E6-439C-98D8-E5D7B08EE390}"/>
          </ac:spMkLst>
        </pc:spChg>
        <pc:spChg chg="add mod">
          <ac:chgData name="Mesut Yakup" userId="2a8d2809-051b-4e88-aaae-3cc88f98af08" providerId="ADAL" clId="{56C9B655-B152-4548-B334-0808622EE681}" dt="2020-09-16T15:52:42.399" v="5261" actId="1076"/>
          <ac:spMkLst>
            <pc:docMk/>
            <pc:sldMk cId="3291085253" sldId="382"/>
            <ac:spMk id="5" creationId="{F79F831C-C7D6-41B9-AF68-D188C6C0D98C}"/>
          </ac:spMkLst>
        </pc:spChg>
        <pc:spChg chg="add mod">
          <ac:chgData name="Mesut Yakup" userId="2a8d2809-051b-4e88-aaae-3cc88f98af08" providerId="ADAL" clId="{56C9B655-B152-4548-B334-0808622EE681}" dt="2020-09-16T15:53:33.547" v="5279" actId="20577"/>
          <ac:spMkLst>
            <pc:docMk/>
            <pc:sldMk cId="3291085253" sldId="382"/>
            <ac:spMk id="6" creationId="{DC5ABD9F-FD25-4F06-8F83-2ECCCF97A723}"/>
          </ac:spMkLst>
        </pc:spChg>
        <pc:picChg chg="add mod">
          <ac:chgData name="Mesut Yakup" userId="2a8d2809-051b-4e88-aaae-3cc88f98af08" providerId="ADAL" clId="{56C9B655-B152-4548-B334-0808622EE681}" dt="2020-09-16T15:52:39.591" v="5260" actId="1076"/>
          <ac:picMkLst>
            <pc:docMk/>
            <pc:sldMk cId="3291085253" sldId="382"/>
            <ac:picMk id="4" creationId="{506488A7-12B1-4FAE-B808-82603D4085EE}"/>
          </ac:picMkLst>
        </pc:picChg>
      </pc:sldChg>
      <pc:sldChg chg="addSp modSp add">
        <pc:chgData name="Mesut Yakup" userId="2a8d2809-051b-4e88-aaae-3cc88f98af08" providerId="ADAL" clId="{56C9B655-B152-4548-B334-0808622EE681}" dt="2020-09-16T15:55:32.243" v="5284" actId="1076"/>
        <pc:sldMkLst>
          <pc:docMk/>
          <pc:sldMk cId="3318898882" sldId="383"/>
        </pc:sldMkLst>
        <pc:spChg chg="add mod">
          <ac:chgData name="Mesut Yakup" userId="2a8d2809-051b-4e88-aaae-3cc88f98af08" providerId="ADAL" clId="{56C9B655-B152-4548-B334-0808622EE681}" dt="2020-09-16T15:55:32.243" v="5284" actId="1076"/>
          <ac:spMkLst>
            <pc:docMk/>
            <pc:sldMk cId="3318898882" sldId="383"/>
            <ac:spMk id="4" creationId="{85347786-EA52-46EF-9533-CE4A9404AA35}"/>
          </ac:spMkLst>
        </pc:spChg>
        <pc:picChg chg="add mod">
          <ac:chgData name="Mesut Yakup" userId="2a8d2809-051b-4e88-aaae-3cc88f98af08" providerId="ADAL" clId="{56C9B655-B152-4548-B334-0808622EE681}" dt="2020-09-16T15:55:03.342" v="5282" actId="14100"/>
          <ac:picMkLst>
            <pc:docMk/>
            <pc:sldMk cId="3318898882" sldId="383"/>
            <ac:picMk id="3" creationId="{C2B78A33-3F73-4801-B2EA-AE8C36513C90}"/>
          </ac:picMkLst>
        </pc:picChg>
      </pc:sldChg>
      <pc:sldChg chg="addSp modSp add">
        <pc:chgData name="Mesut Yakup" userId="2a8d2809-051b-4e88-aaae-3cc88f98af08" providerId="ADAL" clId="{56C9B655-B152-4548-B334-0808622EE681}" dt="2020-09-16T15:59:52.198" v="5323" actId="1076"/>
        <pc:sldMkLst>
          <pc:docMk/>
          <pc:sldMk cId="2053110463" sldId="384"/>
        </pc:sldMkLst>
        <pc:spChg chg="add mod">
          <ac:chgData name="Mesut Yakup" userId="2a8d2809-051b-4e88-aaae-3cc88f98af08" providerId="ADAL" clId="{56C9B655-B152-4548-B334-0808622EE681}" dt="2020-09-16T15:58:18.753" v="5297" actId="1076"/>
          <ac:spMkLst>
            <pc:docMk/>
            <pc:sldMk cId="2053110463" sldId="384"/>
            <ac:spMk id="3" creationId="{13E04873-B7E3-48AF-B197-36A5EDE80DA7}"/>
          </ac:spMkLst>
        </pc:spChg>
        <pc:spChg chg="add mod">
          <ac:chgData name="Mesut Yakup" userId="2a8d2809-051b-4e88-aaae-3cc88f98af08" providerId="ADAL" clId="{56C9B655-B152-4548-B334-0808622EE681}" dt="2020-09-16T15:59:17.626" v="5319" actId="14100"/>
          <ac:spMkLst>
            <pc:docMk/>
            <pc:sldMk cId="2053110463" sldId="384"/>
            <ac:spMk id="4" creationId="{752104C6-D673-49D8-9358-375AD6F5F954}"/>
          </ac:spMkLst>
        </pc:spChg>
        <pc:spChg chg="add mod">
          <ac:chgData name="Mesut Yakup" userId="2a8d2809-051b-4e88-aaae-3cc88f98af08" providerId="ADAL" clId="{56C9B655-B152-4548-B334-0808622EE681}" dt="2020-09-16T15:59:52.198" v="5323" actId="1076"/>
          <ac:spMkLst>
            <pc:docMk/>
            <pc:sldMk cId="2053110463" sldId="384"/>
            <ac:spMk id="6" creationId="{AA466989-5E8D-4FA7-8337-D592BC287B68}"/>
          </ac:spMkLst>
        </pc:spChg>
        <pc:picChg chg="add mod">
          <ac:chgData name="Mesut Yakup" userId="2a8d2809-051b-4e88-aaae-3cc88f98af08" providerId="ADAL" clId="{56C9B655-B152-4548-B334-0808622EE681}" dt="2020-09-16T15:59:34.122" v="5321" actId="1076"/>
          <ac:picMkLst>
            <pc:docMk/>
            <pc:sldMk cId="2053110463" sldId="384"/>
            <ac:picMk id="5" creationId="{3804FB9D-D2BA-4FCD-81CF-E8E3E21BA27B}"/>
          </ac:picMkLst>
        </pc:picChg>
      </pc:sldChg>
      <pc:sldChg chg="addSp delSp modSp add">
        <pc:chgData name="Mesut Yakup" userId="2a8d2809-051b-4e88-aaae-3cc88f98af08" providerId="ADAL" clId="{56C9B655-B152-4548-B334-0808622EE681}" dt="2020-09-16T16:02:35.489" v="5357" actId="20577"/>
        <pc:sldMkLst>
          <pc:docMk/>
          <pc:sldMk cId="4070529867" sldId="385"/>
        </pc:sldMkLst>
        <pc:spChg chg="add mod">
          <ac:chgData name="Mesut Yakup" userId="2a8d2809-051b-4e88-aaae-3cc88f98af08" providerId="ADAL" clId="{56C9B655-B152-4548-B334-0808622EE681}" dt="2020-09-16T16:00:53.852" v="5339" actId="14100"/>
          <ac:spMkLst>
            <pc:docMk/>
            <pc:sldMk cId="4070529867" sldId="385"/>
            <ac:spMk id="3" creationId="{1EF4290E-D7AB-4CB4-B979-8D3820277EC8}"/>
          </ac:spMkLst>
        </pc:spChg>
        <pc:spChg chg="add mod">
          <ac:chgData name="Mesut Yakup" userId="2a8d2809-051b-4e88-aaae-3cc88f98af08" providerId="ADAL" clId="{56C9B655-B152-4548-B334-0808622EE681}" dt="2020-09-16T16:01:50.185" v="5349" actId="1076"/>
          <ac:spMkLst>
            <pc:docMk/>
            <pc:sldMk cId="4070529867" sldId="385"/>
            <ac:spMk id="4" creationId="{8EFC84E0-E972-44EA-B7B7-EA34B3858834}"/>
          </ac:spMkLst>
        </pc:spChg>
        <pc:spChg chg="add del mod">
          <ac:chgData name="Mesut Yakup" userId="2a8d2809-051b-4e88-aaae-3cc88f98af08" providerId="ADAL" clId="{56C9B655-B152-4548-B334-0808622EE681}" dt="2020-09-16T16:02:03.618" v="5351" actId="478"/>
          <ac:spMkLst>
            <pc:docMk/>
            <pc:sldMk cId="4070529867" sldId="385"/>
            <ac:spMk id="5" creationId="{0BF1410D-DF90-459E-B2FB-11DF7F395322}"/>
          </ac:spMkLst>
        </pc:spChg>
        <pc:spChg chg="add mod">
          <ac:chgData name="Mesut Yakup" userId="2a8d2809-051b-4e88-aaae-3cc88f98af08" providerId="ADAL" clId="{56C9B655-B152-4548-B334-0808622EE681}" dt="2020-09-16T16:02:35.489" v="5357" actId="20577"/>
          <ac:spMkLst>
            <pc:docMk/>
            <pc:sldMk cId="4070529867" sldId="385"/>
            <ac:spMk id="6" creationId="{E0D5DD72-AC6D-440C-AB30-5A3954CF91A7}"/>
          </ac:spMkLst>
        </pc:spChg>
      </pc:sldChg>
      <pc:sldChg chg="addSp modSp add">
        <pc:chgData name="Mesut Yakup" userId="2a8d2809-051b-4e88-aaae-3cc88f98af08" providerId="ADAL" clId="{56C9B655-B152-4548-B334-0808622EE681}" dt="2020-09-16T16:03:57.312" v="5368" actId="1076"/>
        <pc:sldMkLst>
          <pc:docMk/>
          <pc:sldMk cId="4257932242" sldId="386"/>
        </pc:sldMkLst>
        <pc:spChg chg="add mod">
          <ac:chgData name="Mesut Yakup" userId="2a8d2809-051b-4e88-aaae-3cc88f98af08" providerId="ADAL" clId="{56C9B655-B152-4548-B334-0808622EE681}" dt="2020-09-16T16:02:58.055" v="5360" actId="14100"/>
          <ac:spMkLst>
            <pc:docMk/>
            <pc:sldMk cId="4257932242" sldId="386"/>
            <ac:spMk id="3" creationId="{E426FC6A-5C21-46B4-A8A9-B2D70AB6ED47}"/>
          </ac:spMkLst>
        </pc:spChg>
        <pc:spChg chg="add mod">
          <ac:chgData name="Mesut Yakup" userId="2a8d2809-051b-4e88-aaae-3cc88f98af08" providerId="ADAL" clId="{56C9B655-B152-4548-B334-0808622EE681}" dt="2020-09-16T16:03:29.174" v="5363" actId="14100"/>
          <ac:spMkLst>
            <pc:docMk/>
            <pc:sldMk cId="4257932242" sldId="386"/>
            <ac:spMk id="4" creationId="{3B75A13B-013E-4ABD-B07A-95C8AF6B9E2C}"/>
          </ac:spMkLst>
        </pc:spChg>
        <pc:spChg chg="add mod">
          <ac:chgData name="Mesut Yakup" userId="2a8d2809-051b-4e88-aaae-3cc88f98af08" providerId="ADAL" clId="{56C9B655-B152-4548-B334-0808622EE681}" dt="2020-09-16T16:03:57.312" v="5368" actId="1076"/>
          <ac:spMkLst>
            <pc:docMk/>
            <pc:sldMk cId="4257932242" sldId="386"/>
            <ac:spMk id="6" creationId="{F8E5CB98-B6BC-49A7-AB19-559DB669EB36}"/>
          </ac:spMkLst>
        </pc:spChg>
        <pc:picChg chg="add mod">
          <ac:chgData name="Mesut Yakup" userId="2a8d2809-051b-4e88-aaae-3cc88f98af08" providerId="ADAL" clId="{56C9B655-B152-4548-B334-0808622EE681}" dt="2020-09-16T16:03:42.442" v="5366" actId="14100"/>
          <ac:picMkLst>
            <pc:docMk/>
            <pc:sldMk cId="4257932242" sldId="386"/>
            <ac:picMk id="5" creationId="{1C961A04-7529-499D-8104-FBB17B71CFCF}"/>
          </ac:picMkLst>
        </pc:picChg>
      </pc:sldChg>
      <pc:sldChg chg="addSp modSp add">
        <pc:chgData name="Mesut Yakup" userId="2a8d2809-051b-4e88-aaae-3cc88f98af08" providerId="ADAL" clId="{56C9B655-B152-4548-B334-0808622EE681}" dt="2020-09-16T17:06:41.438" v="5401" actId="1076"/>
        <pc:sldMkLst>
          <pc:docMk/>
          <pc:sldMk cId="2470056466" sldId="387"/>
        </pc:sldMkLst>
        <pc:spChg chg="add mod">
          <ac:chgData name="Mesut Yakup" userId="2a8d2809-051b-4e88-aaae-3cc88f98af08" providerId="ADAL" clId="{56C9B655-B152-4548-B334-0808622EE681}" dt="2020-09-16T17:03:41.575" v="5371" actId="14100"/>
          <ac:spMkLst>
            <pc:docMk/>
            <pc:sldMk cId="2470056466" sldId="387"/>
            <ac:spMk id="3" creationId="{584868CF-655B-44C7-9CB3-893B5034810A}"/>
          </ac:spMkLst>
        </pc:spChg>
        <pc:spChg chg="add mod">
          <ac:chgData name="Mesut Yakup" userId="2a8d2809-051b-4e88-aaae-3cc88f98af08" providerId="ADAL" clId="{56C9B655-B152-4548-B334-0808622EE681}" dt="2020-09-16T17:06:01.676" v="5400" actId="20577"/>
          <ac:spMkLst>
            <pc:docMk/>
            <pc:sldMk cId="2470056466" sldId="387"/>
            <ac:spMk id="5" creationId="{CDDE3902-1154-4EAD-B685-3F0AC78EAD04}"/>
          </ac:spMkLst>
        </pc:spChg>
        <pc:picChg chg="add mod">
          <ac:chgData name="Mesut Yakup" userId="2a8d2809-051b-4e88-aaae-3cc88f98af08" providerId="ADAL" clId="{56C9B655-B152-4548-B334-0808622EE681}" dt="2020-09-16T17:06:41.438" v="5401" actId="1076"/>
          <ac:picMkLst>
            <pc:docMk/>
            <pc:sldMk cId="2470056466" sldId="387"/>
            <ac:picMk id="4" creationId="{3B9188D7-10C8-489A-BFD3-7FB65C00E8A5}"/>
          </ac:picMkLst>
        </pc:picChg>
      </pc:sldChg>
      <pc:sldChg chg="addSp modSp add">
        <pc:chgData name="Mesut Yakup" userId="2a8d2809-051b-4e88-aaae-3cc88f98af08" providerId="ADAL" clId="{56C9B655-B152-4548-B334-0808622EE681}" dt="2020-09-16T17:09:51.664" v="5429" actId="1076"/>
        <pc:sldMkLst>
          <pc:docMk/>
          <pc:sldMk cId="3884465249" sldId="388"/>
        </pc:sldMkLst>
        <pc:spChg chg="add mod">
          <ac:chgData name="Mesut Yakup" userId="2a8d2809-051b-4e88-aaae-3cc88f98af08" providerId="ADAL" clId="{56C9B655-B152-4548-B334-0808622EE681}" dt="2020-09-16T17:09:47.295" v="5428" actId="1076"/>
          <ac:spMkLst>
            <pc:docMk/>
            <pc:sldMk cId="3884465249" sldId="388"/>
            <ac:spMk id="5" creationId="{DC8C1ED1-B6F1-481B-A960-4DC5FA23E404}"/>
          </ac:spMkLst>
        </pc:spChg>
        <pc:spChg chg="add mod">
          <ac:chgData name="Mesut Yakup" userId="2a8d2809-051b-4e88-aaae-3cc88f98af08" providerId="ADAL" clId="{56C9B655-B152-4548-B334-0808622EE681}" dt="2020-09-16T17:09:51.664" v="5429" actId="1076"/>
          <ac:spMkLst>
            <pc:docMk/>
            <pc:sldMk cId="3884465249" sldId="388"/>
            <ac:spMk id="6" creationId="{F3E42D41-1955-4944-B019-E831A2B5D1BD}"/>
          </ac:spMkLst>
        </pc:spChg>
        <pc:picChg chg="add mod">
          <ac:chgData name="Mesut Yakup" userId="2a8d2809-051b-4e88-aaae-3cc88f98af08" providerId="ADAL" clId="{56C9B655-B152-4548-B334-0808622EE681}" dt="2020-09-16T17:09:42.800" v="5426" actId="1076"/>
          <ac:picMkLst>
            <pc:docMk/>
            <pc:sldMk cId="3884465249" sldId="388"/>
            <ac:picMk id="3" creationId="{18680402-97DD-41EE-81E5-B4041C06D7BB}"/>
          </ac:picMkLst>
        </pc:picChg>
        <pc:picChg chg="add mod">
          <ac:chgData name="Mesut Yakup" userId="2a8d2809-051b-4e88-aaae-3cc88f98af08" providerId="ADAL" clId="{56C9B655-B152-4548-B334-0808622EE681}" dt="2020-09-16T17:09:44.483" v="5427" actId="1076"/>
          <ac:picMkLst>
            <pc:docMk/>
            <pc:sldMk cId="3884465249" sldId="388"/>
            <ac:picMk id="4" creationId="{95CAAEFF-0AF0-4C5E-8783-559E64BA38B6}"/>
          </ac:picMkLst>
        </pc:picChg>
        <pc:picChg chg="add mod">
          <ac:chgData name="Mesut Yakup" userId="2a8d2809-051b-4e88-aaae-3cc88f98af08" providerId="ADAL" clId="{56C9B655-B152-4548-B334-0808622EE681}" dt="2020-09-16T17:09:34.638" v="5424" actId="1076"/>
          <ac:picMkLst>
            <pc:docMk/>
            <pc:sldMk cId="3884465249" sldId="388"/>
            <ac:picMk id="7" creationId="{6C1E6E28-9476-4C55-88DC-D560B1DD001C}"/>
          </ac:picMkLst>
        </pc:picChg>
      </pc:sldChg>
      <pc:sldChg chg="addSp modSp add">
        <pc:chgData name="Mesut Yakup" userId="2a8d2809-051b-4e88-aaae-3cc88f98af08" providerId="ADAL" clId="{56C9B655-B152-4548-B334-0808622EE681}" dt="2020-09-16T17:12:41.994" v="5464" actId="14100"/>
        <pc:sldMkLst>
          <pc:docMk/>
          <pc:sldMk cId="9396377" sldId="389"/>
        </pc:sldMkLst>
        <pc:spChg chg="add mod">
          <ac:chgData name="Mesut Yakup" userId="2a8d2809-051b-4e88-aaae-3cc88f98af08" providerId="ADAL" clId="{56C9B655-B152-4548-B334-0808622EE681}" dt="2020-09-16T17:10:56.904" v="5445" actId="255"/>
          <ac:spMkLst>
            <pc:docMk/>
            <pc:sldMk cId="9396377" sldId="389"/>
            <ac:spMk id="3" creationId="{B891FC0C-02D3-4504-91B8-EF6208781392}"/>
          </ac:spMkLst>
        </pc:spChg>
        <pc:spChg chg="add mod">
          <ac:chgData name="Mesut Yakup" userId="2a8d2809-051b-4e88-aaae-3cc88f98af08" providerId="ADAL" clId="{56C9B655-B152-4548-B334-0808622EE681}" dt="2020-09-16T17:11:39.654" v="5455" actId="20577"/>
          <ac:spMkLst>
            <pc:docMk/>
            <pc:sldMk cId="9396377" sldId="389"/>
            <ac:spMk id="4" creationId="{63394E71-A0C0-4F59-BA1B-E4E6BEFF0445}"/>
          </ac:spMkLst>
        </pc:spChg>
        <pc:spChg chg="add mod">
          <ac:chgData name="Mesut Yakup" userId="2a8d2809-051b-4e88-aaae-3cc88f98af08" providerId="ADAL" clId="{56C9B655-B152-4548-B334-0808622EE681}" dt="2020-09-16T17:12:34.177" v="5463" actId="1076"/>
          <ac:spMkLst>
            <pc:docMk/>
            <pc:sldMk cId="9396377" sldId="389"/>
            <ac:spMk id="6" creationId="{52F42C13-CA71-4F06-B3B3-FE4D6A9B8C34}"/>
          </ac:spMkLst>
        </pc:spChg>
        <pc:picChg chg="add mod">
          <ac:chgData name="Mesut Yakup" userId="2a8d2809-051b-4e88-aaae-3cc88f98af08" providerId="ADAL" clId="{56C9B655-B152-4548-B334-0808622EE681}" dt="2020-09-16T17:12:22.910" v="5460" actId="1076"/>
          <ac:picMkLst>
            <pc:docMk/>
            <pc:sldMk cId="9396377" sldId="389"/>
            <ac:picMk id="5" creationId="{6673AFC9-D0C2-4A6C-B722-8ECCADD2FFC8}"/>
          </ac:picMkLst>
        </pc:picChg>
        <pc:picChg chg="add mod">
          <ac:chgData name="Mesut Yakup" userId="2a8d2809-051b-4e88-aaae-3cc88f98af08" providerId="ADAL" clId="{56C9B655-B152-4548-B334-0808622EE681}" dt="2020-09-16T17:12:41.994" v="5464" actId="14100"/>
          <ac:picMkLst>
            <pc:docMk/>
            <pc:sldMk cId="9396377" sldId="389"/>
            <ac:picMk id="7" creationId="{D9D1AD6D-B413-4727-B2B6-E3CEE11E6582}"/>
          </ac:picMkLst>
        </pc:picChg>
      </pc:sldChg>
      <pc:sldChg chg="addSp modSp add">
        <pc:chgData name="Mesut Yakup" userId="2a8d2809-051b-4e88-aaae-3cc88f98af08" providerId="ADAL" clId="{56C9B655-B152-4548-B334-0808622EE681}" dt="2020-09-16T17:17:01.966" v="5494" actId="1076"/>
        <pc:sldMkLst>
          <pc:docMk/>
          <pc:sldMk cId="3337752554" sldId="390"/>
        </pc:sldMkLst>
        <pc:spChg chg="add mod">
          <ac:chgData name="Mesut Yakup" userId="2a8d2809-051b-4e88-aaae-3cc88f98af08" providerId="ADAL" clId="{56C9B655-B152-4548-B334-0808622EE681}" dt="2020-09-16T17:13:12.239" v="5467" actId="14100"/>
          <ac:spMkLst>
            <pc:docMk/>
            <pc:sldMk cId="3337752554" sldId="390"/>
            <ac:spMk id="3" creationId="{D433CCBE-AEE9-4E4D-996D-E88C240A2285}"/>
          </ac:spMkLst>
        </pc:spChg>
        <pc:spChg chg="add mod">
          <ac:chgData name="Mesut Yakup" userId="2a8d2809-051b-4e88-aaae-3cc88f98af08" providerId="ADAL" clId="{56C9B655-B152-4548-B334-0808622EE681}" dt="2020-09-16T17:13:55.220" v="5475" actId="1076"/>
          <ac:spMkLst>
            <pc:docMk/>
            <pc:sldMk cId="3337752554" sldId="390"/>
            <ac:spMk id="4" creationId="{DB6BACDE-9E33-4EF0-B980-D5F5166DE8A1}"/>
          </ac:spMkLst>
        </pc:spChg>
        <pc:spChg chg="add mod">
          <ac:chgData name="Mesut Yakup" userId="2a8d2809-051b-4e88-aaae-3cc88f98af08" providerId="ADAL" clId="{56C9B655-B152-4548-B334-0808622EE681}" dt="2020-09-16T17:16:36.290" v="5488" actId="1076"/>
          <ac:spMkLst>
            <pc:docMk/>
            <pc:sldMk cId="3337752554" sldId="390"/>
            <ac:spMk id="6" creationId="{696CA007-77F3-49B9-B12F-053020C90366}"/>
          </ac:spMkLst>
        </pc:spChg>
        <pc:spChg chg="add mod">
          <ac:chgData name="Mesut Yakup" userId="2a8d2809-051b-4e88-aaae-3cc88f98af08" providerId="ADAL" clId="{56C9B655-B152-4548-B334-0808622EE681}" dt="2020-09-16T17:17:01.966" v="5494" actId="1076"/>
          <ac:spMkLst>
            <pc:docMk/>
            <pc:sldMk cId="3337752554" sldId="390"/>
            <ac:spMk id="7" creationId="{388A5F19-0ECE-45F9-8BCF-65692B320B64}"/>
          </ac:spMkLst>
        </pc:spChg>
        <pc:picChg chg="add mod">
          <ac:chgData name="Mesut Yakup" userId="2a8d2809-051b-4e88-aaae-3cc88f98af08" providerId="ADAL" clId="{56C9B655-B152-4548-B334-0808622EE681}" dt="2020-09-16T17:16:31.873" v="5487" actId="1076"/>
          <ac:picMkLst>
            <pc:docMk/>
            <pc:sldMk cId="3337752554" sldId="390"/>
            <ac:picMk id="5" creationId="{48105BDA-5E43-4B5A-8E3C-78E845488A7B}"/>
          </ac:picMkLst>
        </pc:picChg>
        <pc:picChg chg="add mod">
          <ac:chgData name="Mesut Yakup" userId="2a8d2809-051b-4e88-aaae-3cc88f98af08" providerId="ADAL" clId="{56C9B655-B152-4548-B334-0808622EE681}" dt="2020-09-16T17:16:57.738" v="5493" actId="1076"/>
          <ac:picMkLst>
            <pc:docMk/>
            <pc:sldMk cId="3337752554" sldId="390"/>
            <ac:picMk id="8" creationId="{625F8E02-23E9-4274-B7EA-64DC111A3C65}"/>
          </ac:picMkLst>
        </pc:picChg>
      </pc:sldChg>
      <pc:sldChg chg="addSp modSp add">
        <pc:chgData name="Mesut Yakup" userId="2a8d2809-051b-4e88-aaae-3cc88f98af08" providerId="ADAL" clId="{56C9B655-B152-4548-B334-0808622EE681}" dt="2020-09-16T17:20:59.655" v="5512" actId="14100"/>
        <pc:sldMkLst>
          <pc:docMk/>
          <pc:sldMk cId="1214349404" sldId="391"/>
        </pc:sldMkLst>
        <pc:spChg chg="add mod">
          <ac:chgData name="Mesut Yakup" userId="2a8d2809-051b-4e88-aaae-3cc88f98af08" providerId="ADAL" clId="{56C9B655-B152-4548-B334-0808622EE681}" dt="2020-09-16T17:18:41.556" v="5509" actId="20577"/>
          <ac:spMkLst>
            <pc:docMk/>
            <pc:sldMk cId="1214349404" sldId="391"/>
            <ac:spMk id="3" creationId="{9313432C-90CD-43DF-B139-E94BF32FA282}"/>
          </ac:spMkLst>
        </pc:spChg>
        <pc:picChg chg="add mod">
          <ac:chgData name="Mesut Yakup" userId="2a8d2809-051b-4e88-aaae-3cc88f98af08" providerId="ADAL" clId="{56C9B655-B152-4548-B334-0808622EE681}" dt="2020-09-16T17:20:59.655" v="5512" actId="14100"/>
          <ac:picMkLst>
            <pc:docMk/>
            <pc:sldMk cId="1214349404" sldId="391"/>
            <ac:picMk id="4" creationId="{7E31945D-5D06-4E34-8540-ECABDAC30A61}"/>
          </ac:picMkLst>
        </pc:picChg>
      </pc:sldChg>
      <pc:sldChg chg="addSp modSp add">
        <pc:chgData name="Mesut Yakup" userId="2a8d2809-051b-4e88-aaae-3cc88f98af08" providerId="ADAL" clId="{56C9B655-B152-4548-B334-0808622EE681}" dt="2020-09-16T17:22:47.949" v="5530" actId="1076"/>
        <pc:sldMkLst>
          <pc:docMk/>
          <pc:sldMk cId="615398898" sldId="392"/>
        </pc:sldMkLst>
        <pc:spChg chg="add mod">
          <ac:chgData name="Mesut Yakup" userId="2a8d2809-051b-4e88-aaae-3cc88f98af08" providerId="ADAL" clId="{56C9B655-B152-4548-B334-0808622EE681}" dt="2020-09-16T17:21:42.515" v="5520" actId="1076"/>
          <ac:spMkLst>
            <pc:docMk/>
            <pc:sldMk cId="615398898" sldId="392"/>
            <ac:spMk id="3" creationId="{FA78561D-3E3C-4738-9D1D-5411CB2D461A}"/>
          </ac:spMkLst>
        </pc:spChg>
        <pc:spChg chg="add mod">
          <ac:chgData name="Mesut Yakup" userId="2a8d2809-051b-4e88-aaae-3cc88f98af08" providerId="ADAL" clId="{56C9B655-B152-4548-B334-0808622EE681}" dt="2020-09-16T17:22:23.655" v="5526" actId="14100"/>
          <ac:spMkLst>
            <pc:docMk/>
            <pc:sldMk cId="615398898" sldId="392"/>
            <ac:spMk id="5" creationId="{20C535B6-8842-41EE-ABB6-54ABDD060EBC}"/>
          </ac:spMkLst>
        </pc:spChg>
        <pc:spChg chg="add mod">
          <ac:chgData name="Mesut Yakup" userId="2a8d2809-051b-4e88-aaae-3cc88f98af08" providerId="ADAL" clId="{56C9B655-B152-4548-B334-0808622EE681}" dt="2020-09-16T17:22:47.949" v="5530" actId="1076"/>
          <ac:spMkLst>
            <pc:docMk/>
            <pc:sldMk cId="615398898" sldId="392"/>
            <ac:spMk id="7" creationId="{254E3772-69B4-4310-98FA-844624C427BB}"/>
          </ac:spMkLst>
        </pc:spChg>
        <pc:picChg chg="add mod">
          <ac:chgData name="Mesut Yakup" userId="2a8d2809-051b-4e88-aaae-3cc88f98af08" providerId="ADAL" clId="{56C9B655-B152-4548-B334-0808622EE681}" dt="2020-09-16T17:22:05.996" v="5523" actId="14100"/>
          <ac:picMkLst>
            <pc:docMk/>
            <pc:sldMk cId="615398898" sldId="392"/>
            <ac:picMk id="4" creationId="{FAE57992-E184-4AB1-ADF1-45435DD272CA}"/>
          </ac:picMkLst>
        </pc:picChg>
        <pc:picChg chg="add mod">
          <ac:chgData name="Mesut Yakup" userId="2a8d2809-051b-4e88-aaae-3cc88f98af08" providerId="ADAL" clId="{56C9B655-B152-4548-B334-0808622EE681}" dt="2020-09-16T17:22:35.216" v="5528" actId="1076"/>
          <ac:picMkLst>
            <pc:docMk/>
            <pc:sldMk cId="615398898" sldId="392"/>
            <ac:picMk id="6" creationId="{CAB0D262-A1B9-4080-B30F-10432F89916A}"/>
          </ac:picMkLst>
        </pc:picChg>
      </pc:sldChg>
      <pc:sldChg chg="addSp modSp add">
        <pc:chgData name="Mesut Yakup" userId="2a8d2809-051b-4e88-aaae-3cc88f98af08" providerId="ADAL" clId="{56C9B655-B152-4548-B334-0808622EE681}" dt="2020-09-16T17:25:27.140" v="5565" actId="123"/>
        <pc:sldMkLst>
          <pc:docMk/>
          <pc:sldMk cId="1333900012" sldId="393"/>
        </pc:sldMkLst>
        <pc:spChg chg="add mod">
          <ac:chgData name="Mesut Yakup" userId="2a8d2809-051b-4e88-aaae-3cc88f98af08" providerId="ADAL" clId="{56C9B655-B152-4548-B334-0808622EE681}" dt="2020-09-16T17:23:52.585" v="5543" actId="20577"/>
          <ac:spMkLst>
            <pc:docMk/>
            <pc:sldMk cId="1333900012" sldId="393"/>
            <ac:spMk id="3" creationId="{8619969F-691B-4217-90CD-A07D8A92B3AC}"/>
          </ac:spMkLst>
        </pc:spChg>
        <pc:spChg chg="add mod">
          <ac:chgData name="Mesut Yakup" userId="2a8d2809-051b-4e88-aaae-3cc88f98af08" providerId="ADAL" clId="{56C9B655-B152-4548-B334-0808622EE681}" dt="2020-09-16T17:24:29.096" v="5550" actId="1076"/>
          <ac:spMkLst>
            <pc:docMk/>
            <pc:sldMk cId="1333900012" sldId="393"/>
            <ac:spMk id="5" creationId="{FB45F3F9-B6E1-467F-891B-B789E827B319}"/>
          </ac:spMkLst>
        </pc:spChg>
        <pc:spChg chg="add mod">
          <ac:chgData name="Mesut Yakup" userId="2a8d2809-051b-4e88-aaae-3cc88f98af08" providerId="ADAL" clId="{56C9B655-B152-4548-B334-0808622EE681}" dt="2020-09-16T17:25:27.140" v="5565" actId="123"/>
          <ac:spMkLst>
            <pc:docMk/>
            <pc:sldMk cId="1333900012" sldId="393"/>
            <ac:spMk id="6" creationId="{3E1207EB-A6A4-43D8-B939-BD3FF787A5C8}"/>
          </ac:spMkLst>
        </pc:spChg>
        <pc:picChg chg="add mod">
          <ac:chgData name="Mesut Yakup" userId="2a8d2809-051b-4e88-aaae-3cc88f98af08" providerId="ADAL" clId="{56C9B655-B152-4548-B334-0808622EE681}" dt="2020-09-16T17:24:14.780" v="5548" actId="14100"/>
          <ac:picMkLst>
            <pc:docMk/>
            <pc:sldMk cId="1333900012" sldId="393"/>
            <ac:picMk id="4" creationId="{0080014F-8CB4-4268-BF3C-D70E67E19FE6}"/>
          </ac:picMkLst>
        </pc:picChg>
      </pc:sldChg>
      <pc:sldChg chg="addSp modSp add">
        <pc:chgData name="Mesut Yakup" userId="2a8d2809-051b-4e88-aaae-3cc88f98af08" providerId="ADAL" clId="{56C9B655-B152-4548-B334-0808622EE681}" dt="2020-09-16T17:27:22.776" v="5580" actId="1076"/>
        <pc:sldMkLst>
          <pc:docMk/>
          <pc:sldMk cId="1091548620" sldId="394"/>
        </pc:sldMkLst>
        <pc:spChg chg="add mod">
          <ac:chgData name="Mesut Yakup" userId="2a8d2809-051b-4e88-aaae-3cc88f98af08" providerId="ADAL" clId="{56C9B655-B152-4548-B334-0808622EE681}" dt="2020-09-16T17:26:34.813" v="5571" actId="1076"/>
          <ac:spMkLst>
            <pc:docMk/>
            <pc:sldMk cId="1091548620" sldId="394"/>
            <ac:spMk id="3" creationId="{EF45EA56-0322-4F5A-ACE3-0E69C4210921}"/>
          </ac:spMkLst>
        </pc:spChg>
        <pc:spChg chg="add mod">
          <ac:chgData name="Mesut Yakup" userId="2a8d2809-051b-4e88-aaae-3cc88f98af08" providerId="ADAL" clId="{56C9B655-B152-4548-B334-0808622EE681}" dt="2020-09-16T17:26:48.870" v="5573" actId="1076"/>
          <ac:spMkLst>
            <pc:docMk/>
            <pc:sldMk cId="1091548620" sldId="394"/>
            <ac:spMk id="4" creationId="{95305F57-4B86-4F9E-9032-C27D139C4EE9}"/>
          </ac:spMkLst>
        </pc:spChg>
        <pc:picChg chg="add mod">
          <ac:chgData name="Mesut Yakup" userId="2a8d2809-051b-4e88-aaae-3cc88f98af08" providerId="ADAL" clId="{56C9B655-B152-4548-B334-0808622EE681}" dt="2020-09-16T17:27:21.079" v="5579" actId="1076"/>
          <ac:picMkLst>
            <pc:docMk/>
            <pc:sldMk cId="1091548620" sldId="394"/>
            <ac:picMk id="5" creationId="{33BE971B-1059-4832-B049-F9C856D6D270}"/>
          </ac:picMkLst>
        </pc:picChg>
        <pc:picChg chg="add mod">
          <ac:chgData name="Mesut Yakup" userId="2a8d2809-051b-4e88-aaae-3cc88f98af08" providerId="ADAL" clId="{56C9B655-B152-4548-B334-0808622EE681}" dt="2020-09-16T17:27:22.776" v="5580" actId="1076"/>
          <ac:picMkLst>
            <pc:docMk/>
            <pc:sldMk cId="1091548620" sldId="394"/>
            <ac:picMk id="6" creationId="{A0513E32-D059-4F6B-948D-7FA0B969B138}"/>
          </ac:picMkLst>
        </pc:picChg>
      </pc:sldChg>
      <pc:sldChg chg="addSp delSp modSp add">
        <pc:chgData name="Mesut Yakup" userId="2a8d2809-051b-4e88-aaae-3cc88f98af08" providerId="ADAL" clId="{56C9B655-B152-4548-B334-0808622EE681}" dt="2020-09-16T17:29:37.256" v="5622" actId="20577"/>
        <pc:sldMkLst>
          <pc:docMk/>
          <pc:sldMk cId="342809229" sldId="395"/>
        </pc:sldMkLst>
        <pc:spChg chg="add mod">
          <ac:chgData name="Mesut Yakup" userId="2a8d2809-051b-4e88-aaae-3cc88f98af08" providerId="ADAL" clId="{56C9B655-B152-4548-B334-0808622EE681}" dt="2020-09-16T17:29:37.256" v="5622" actId="20577"/>
          <ac:spMkLst>
            <pc:docMk/>
            <pc:sldMk cId="342809229" sldId="395"/>
            <ac:spMk id="3" creationId="{8B568069-32E1-4BA3-B1C4-7B1F38B7349A}"/>
          </ac:spMkLst>
        </pc:spChg>
        <pc:spChg chg="add del mod">
          <ac:chgData name="Mesut Yakup" userId="2a8d2809-051b-4e88-aaae-3cc88f98af08" providerId="ADAL" clId="{56C9B655-B152-4548-B334-0808622EE681}" dt="2020-09-16T17:29:13.127" v="5615"/>
          <ac:spMkLst>
            <pc:docMk/>
            <pc:sldMk cId="342809229" sldId="395"/>
            <ac:spMk id="4" creationId="{5F8BC3C2-50BF-4F79-BFFA-F01411A96576}"/>
          </ac:spMkLst>
        </pc:spChg>
      </pc:sldChg>
      <pc:sldChg chg="addSp modSp add">
        <pc:chgData name="Mesut Yakup" userId="2a8d2809-051b-4e88-aaae-3cc88f98af08" providerId="ADAL" clId="{56C9B655-B152-4548-B334-0808622EE681}" dt="2020-09-16T17:31:30.602" v="5640" actId="1076"/>
        <pc:sldMkLst>
          <pc:docMk/>
          <pc:sldMk cId="1270519978" sldId="396"/>
        </pc:sldMkLst>
        <pc:spChg chg="add mod">
          <ac:chgData name="Mesut Yakup" userId="2a8d2809-051b-4e88-aaae-3cc88f98af08" providerId="ADAL" clId="{56C9B655-B152-4548-B334-0808622EE681}" dt="2020-09-16T17:29:25.926" v="5620" actId="20577"/>
          <ac:spMkLst>
            <pc:docMk/>
            <pc:sldMk cId="1270519978" sldId="396"/>
            <ac:spMk id="3" creationId="{3496EDE4-7050-4FC3-B990-CC2D3089317D}"/>
          </ac:spMkLst>
        </pc:spChg>
        <pc:spChg chg="add mod">
          <ac:chgData name="Mesut Yakup" userId="2a8d2809-051b-4e88-aaae-3cc88f98af08" providerId="ADAL" clId="{56C9B655-B152-4548-B334-0808622EE681}" dt="2020-09-16T17:30:05.705" v="5624" actId="1076"/>
          <ac:spMkLst>
            <pc:docMk/>
            <pc:sldMk cId="1270519978" sldId="396"/>
            <ac:spMk id="4" creationId="{314436A6-2F2F-4DAB-9A26-36AD192C43A4}"/>
          </ac:spMkLst>
        </pc:spChg>
        <pc:spChg chg="add mod">
          <ac:chgData name="Mesut Yakup" userId="2a8d2809-051b-4e88-aaae-3cc88f98af08" providerId="ADAL" clId="{56C9B655-B152-4548-B334-0808622EE681}" dt="2020-09-16T17:30:37.347" v="5631" actId="20577"/>
          <ac:spMkLst>
            <pc:docMk/>
            <pc:sldMk cId="1270519978" sldId="396"/>
            <ac:spMk id="5" creationId="{62ADE785-C0CD-4A0A-B1B0-77B4E1422016}"/>
          </ac:spMkLst>
        </pc:spChg>
        <pc:spChg chg="add mod">
          <ac:chgData name="Mesut Yakup" userId="2a8d2809-051b-4e88-aaae-3cc88f98af08" providerId="ADAL" clId="{56C9B655-B152-4548-B334-0808622EE681}" dt="2020-09-16T17:31:30.602" v="5640" actId="1076"/>
          <ac:spMkLst>
            <pc:docMk/>
            <pc:sldMk cId="1270519978" sldId="396"/>
            <ac:spMk id="7" creationId="{F6DD32C0-5373-4ACA-AFA5-4DB1D3608C88}"/>
          </ac:spMkLst>
        </pc:spChg>
        <pc:picChg chg="add mod">
          <ac:chgData name="Mesut Yakup" userId="2a8d2809-051b-4e88-aaae-3cc88f98af08" providerId="ADAL" clId="{56C9B655-B152-4548-B334-0808622EE681}" dt="2020-09-16T17:31:26.915" v="5639" actId="14100"/>
          <ac:picMkLst>
            <pc:docMk/>
            <pc:sldMk cId="1270519978" sldId="396"/>
            <ac:picMk id="6" creationId="{7535C400-4F9D-4479-8155-84B01042D0A3}"/>
          </ac:picMkLst>
        </pc:picChg>
      </pc:sldChg>
      <pc:sldChg chg="addSp modSp add">
        <pc:chgData name="Mesut Yakup" userId="2a8d2809-051b-4e88-aaae-3cc88f98af08" providerId="ADAL" clId="{56C9B655-B152-4548-B334-0808622EE681}" dt="2020-09-16T17:35:36.757" v="5677" actId="1076"/>
        <pc:sldMkLst>
          <pc:docMk/>
          <pc:sldMk cId="1690388005" sldId="397"/>
        </pc:sldMkLst>
        <pc:spChg chg="add mod">
          <ac:chgData name="Mesut Yakup" userId="2a8d2809-051b-4e88-aaae-3cc88f98af08" providerId="ADAL" clId="{56C9B655-B152-4548-B334-0808622EE681}" dt="2020-09-16T17:32:04.360" v="5647" actId="20577"/>
          <ac:spMkLst>
            <pc:docMk/>
            <pc:sldMk cId="1690388005" sldId="397"/>
            <ac:spMk id="3" creationId="{8573965E-F6ED-4CD2-9C95-1ED271715CDD}"/>
          </ac:spMkLst>
        </pc:spChg>
        <pc:spChg chg="add mod">
          <ac:chgData name="Mesut Yakup" userId="2a8d2809-051b-4e88-aaae-3cc88f98af08" providerId="ADAL" clId="{56C9B655-B152-4548-B334-0808622EE681}" dt="2020-09-16T17:35:36.757" v="5677" actId="1076"/>
          <ac:spMkLst>
            <pc:docMk/>
            <pc:sldMk cId="1690388005" sldId="397"/>
            <ac:spMk id="5" creationId="{E3327851-429F-476E-9AFD-EE981A11A40F}"/>
          </ac:spMkLst>
        </pc:spChg>
        <pc:spChg chg="add mod">
          <ac:chgData name="Mesut Yakup" userId="2a8d2809-051b-4e88-aaae-3cc88f98af08" providerId="ADAL" clId="{56C9B655-B152-4548-B334-0808622EE681}" dt="2020-09-16T17:35:33.695" v="5676" actId="1076"/>
          <ac:spMkLst>
            <pc:docMk/>
            <pc:sldMk cId="1690388005" sldId="397"/>
            <ac:spMk id="7" creationId="{D07A2F7F-0659-4D66-8A84-A622146982FB}"/>
          </ac:spMkLst>
        </pc:spChg>
        <pc:picChg chg="add mod">
          <ac:chgData name="Mesut Yakup" userId="2a8d2809-051b-4e88-aaae-3cc88f98af08" providerId="ADAL" clId="{56C9B655-B152-4548-B334-0808622EE681}" dt="2020-09-16T17:34:56.910" v="5670" actId="1076"/>
          <ac:picMkLst>
            <pc:docMk/>
            <pc:sldMk cId="1690388005" sldId="397"/>
            <ac:picMk id="4" creationId="{21DFF594-B905-495A-91FA-3FA9793C3E79}"/>
          </ac:picMkLst>
        </pc:picChg>
        <pc:picChg chg="add mod">
          <ac:chgData name="Mesut Yakup" userId="2a8d2809-051b-4e88-aaae-3cc88f98af08" providerId="ADAL" clId="{56C9B655-B152-4548-B334-0808622EE681}" dt="2020-09-16T17:35:15.623" v="5674" actId="14100"/>
          <ac:picMkLst>
            <pc:docMk/>
            <pc:sldMk cId="1690388005" sldId="397"/>
            <ac:picMk id="6" creationId="{6F664F44-CA8E-4FE4-9BDB-47617FB99C84}"/>
          </ac:picMkLst>
        </pc:picChg>
      </pc:sldChg>
      <pc:sldChg chg="addSp modSp add">
        <pc:chgData name="Mesut Yakup" userId="2a8d2809-051b-4e88-aaae-3cc88f98af08" providerId="ADAL" clId="{56C9B655-B152-4548-B334-0808622EE681}" dt="2020-09-16T17:36:35.392" v="5689" actId="1076"/>
        <pc:sldMkLst>
          <pc:docMk/>
          <pc:sldMk cId="1799447963" sldId="398"/>
        </pc:sldMkLst>
        <pc:spChg chg="add mod">
          <ac:chgData name="Mesut Yakup" userId="2a8d2809-051b-4e88-aaae-3cc88f98af08" providerId="ADAL" clId="{56C9B655-B152-4548-B334-0808622EE681}" dt="2020-09-16T17:36:08.852" v="5685" actId="20577"/>
          <ac:spMkLst>
            <pc:docMk/>
            <pc:sldMk cId="1799447963" sldId="398"/>
            <ac:spMk id="3" creationId="{62D240AF-10AB-4046-B1A4-4AEEC5889FBB}"/>
          </ac:spMkLst>
        </pc:spChg>
        <pc:spChg chg="add mod">
          <ac:chgData name="Mesut Yakup" userId="2a8d2809-051b-4e88-aaae-3cc88f98af08" providerId="ADAL" clId="{56C9B655-B152-4548-B334-0808622EE681}" dt="2020-09-16T17:36:35.392" v="5689" actId="1076"/>
          <ac:spMkLst>
            <pc:docMk/>
            <pc:sldMk cId="1799447963" sldId="398"/>
            <ac:spMk id="5" creationId="{23F9048D-5615-4048-A7CD-041B157B65E3}"/>
          </ac:spMkLst>
        </pc:spChg>
        <pc:picChg chg="add mod">
          <ac:chgData name="Mesut Yakup" userId="2a8d2809-051b-4e88-aaae-3cc88f98af08" providerId="ADAL" clId="{56C9B655-B152-4548-B334-0808622EE681}" dt="2020-09-16T17:36:21.852" v="5687" actId="1076"/>
          <ac:picMkLst>
            <pc:docMk/>
            <pc:sldMk cId="1799447963" sldId="398"/>
            <ac:picMk id="4" creationId="{AB012CAE-52A9-4DF4-B907-A7F3AB34CFAC}"/>
          </ac:picMkLst>
        </pc:picChg>
      </pc:sldChg>
      <pc:sldChg chg="addSp modSp add">
        <pc:chgData name="Mesut Yakup" userId="2a8d2809-051b-4e88-aaae-3cc88f98af08" providerId="ADAL" clId="{56C9B655-B152-4548-B334-0808622EE681}" dt="2020-09-16T17:37:59.024" v="5704" actId="1076"/>
        <pc:sldMkLst>
          <pc:docMk/>
          <pc:sldMk cId="2410850082" sldId="399"/>
        </pc:sldMkLst>
        <pc:spChg chg="add mod">
          <ac:chgData name="Mesut Yakup" userId="2a8d2809-051b-4e88-aaae-3cc88f98af08" providerId="ADAL" clId="{56C9B655-B152-4548-B334-0808622EE681}" dt="2020-09-16T17:36:59.073" v="5694" actId="20577"/>
          <ac:spMkLst>
            <pc:docMk/>
            <pc:sldMk cId="2410850082" sldId="399"/>
            <ac:spMk id="3" creationId="{68A28FC2-8CE1-4E8B-A2D0-B123109EB1E4}"/>
          </ac:spMkLst>
        </pc:spChg>
        <pc:spChg chg="add mod">
          <ac:chgData name="Mesut Yakup" userId="2a8d2809-051b-4e88-aaae-3cc88f98af08" providerId="ADAL" clId="{56C9B655-B152-4548-B334-0808622EE681}" dt="2020-09-16T17:37:28.936" v="5699" actId="1076"/>
          <ac:spMkLst>
            <pc:docMk/>
            <pc:sldMk cId="2410850082" sldId="399"/>
            <ac:spMk id="5" creationId="{F1ED90CF-2FC6-4CCC-B3A0-D5F1BF25C8F0}"/>
          </ac:spMkLst>
        </pc:spChg>
        <pc:spChg chg="add mod">
          <ac:chgData name="Mesut Yakup" userId="2a8d2809-051b-4e88-aaae-3cc88f98af08" providerId="ADAL" clId="{56C9B655-B152-4548-B334-0808622EE681}" dt="2020-09-16T17:37:59.024" v="5704" actId="1076"/>
          <ac:spMkLst>
            <pc:docMk/>
            <pc:sldMk cId="2410850082" sldId="399"/>
            <ac:spMk id="7" creationId="{A76853E3-2E18-4BF7-896E-B8232D811429}"/>
          </ac:spMkLst>
        </pc:spChg>
        <pc:picChg chg="add mod">
          <ac:chgData name="Mesut Yakup" userId="2a8d2809-051b-4e88-aaae-3cc88f98af08" providerId="ADAL" clId="{56C9B655-B152-4548-B334-0808622EE681}" dt="2020-09-16T17:37:13.447" v="5696" actId="1076"/>
          <ac:picMkLst>
            <pc:docMk/>
            <pc:sldMk cId="2410850082" sldId="399"/>
            <ac:picMk id="4" creationId="{550691E7-D7D5-4DC1-831A-43D4B9A9E218}"/>
          </ac:picMkLst>
        </pc:picChg>
        <pc:picChg chg="add mod">
          <ac:chgData name="Mesut Yakup" userId="2a8d2809-051b-4e88-aaae-3cc88f98af08" providerId="ADAL" clId="{56C9B655-B152-4548-B334-0808622EE681}" dt="2020-09-16T17:37:41.942" v="5702" actId="14100"/>
          <ac:picMkLst>
            <pc:docMk/>
            <pc:sldMk cId="2410850082" sldId="399"/>
            <ac:picMk id="6" creationId="{F31F9252-CAEB-4BC3-857D-33BA5263C99A}"/>
          </ac:picMkLst>
        </pc:picChg>
      </pc:sldChg>
      <pc:sldChg chg="addSp modSp add">
        <pc:chgData name="Mesut Yakup" userId="2a8d2809-051b-4e88-aaae-3cc88f98af08" providerId="ADAL" clId="{56C9B655-B152-4548-B334-0808622EE681}" dt="2020-09-16T17:40:22.038" v="5731" actId="1076"/>
        <pc:sldMkLst>
          <pc:docMk/>
          <pc:sldMk cId="1650845054" sldId="400"/>
        </pc:sldMkLst>
        <pc:spChg chg="add mod">
          <ac:chgData name="Mesut Yakup" userId="2a8d2809-051b-4e88-aaae-3cc88f98af08" providerId="ADAL" clId="{56C9B655-B152-4548-B334-0808622EE681}" dt="2020-09-16T17:38:16.785" v="5706" actId="1076"/>
          <ac:spMkLst>
            <pc:docMk/>
            <pc:sldMk cId="1650845054" sldId="400"/>
            <ac:spMk id="3" creationId="{591623EE-F431-4E37-9859-7CC03AFAD26F}"/>
          </ac:spMkLst>
        </pc:spChg>
        <pc:spChg chg="add mod">
          <ac:chgData name="Mesut Yakup" userId="2a8d2809-051b-4e88-aaae-3cc88f98af08" providerId="ADAL" clId="{56C9B655-B152-4548-B334-0808622EE681}" dt="2020-09-16T17:39:10.814" v="5715" actId="1076"/>
          <ac:spMkLst>
            <pc:docMk/>
            <pc:sldMk cId="1650845054" sldId="400"/>
            <ac:spMk id="5" creationId="{2D20EB22-554F-4A5F-A6B1-3E71B286A450}"/>
          </ac:spMkLst>
        </pc:spChg>
        <pc:spChg chg="add mod">
          <ac:chgData name="Mesut Yakup" userId="2a8d2809-051b-4e88-aaae-3cc88f98af08" providerId="ADAL" clId="{56C9B655-B152-4548-B334-0808622EE681}" dt="2020-09-16T17:40:22.038" v="5731" actId="1076"/>
          <ac:spMkLst>
            <pc:docMk/>
            <pc:sldMk cId="1650845054" sldId="400"/>
            <ac:spMk id="6" creationId="{22FD92C4-5243-4879-9398-AC7028158CF4}"/>
          </ac:spMkLst>
        </pc:spChg>
        <pc:picChg chg="add mod">
          <ac:chgData name="Mesut Yakup" userId="2a8d2809-051b-4e88-aaae-3cc88f98af08" providerId="ADAL" clId="{56C9B655-B152-4548-B334-0808622EE681}" dt="2020-09-16T17:39:13.398" v="5716" actId="1076"/>
          <ac:picMkLst>
            <pc:docMk/>
            <pc:sldMk cId="1650845054" sldId="400"/>
            <ac:picMk id="4" creationId="{0B5C99F9-DBDE-46D5-8830-8D5405914EF1}"/>
          </ac:picMkLst>
        </pc:picChg>
      </pc:sldChg>
      <pc:sldChg chg="addSp modSp add">
        <pc:chgData name="Mesut Yakup" userId="2a8d2809-051b-4e88-aaae-3cc88f98af08" providerId="ADAL" clId="{56C9B655-B152-4548-B334-0808622EE681}" dt="2020-09-16T17:41:36.746" v="5740" actId="1076"/>
        <pc:sldMkLst>
          <pc:docMk/>
          <pc:sldMk cId="3134925421" sldId="401"/>
        </pc:sldMkLst>
        <pc:spChg chg="add mod">
          <ac:chgData name="Mesut Yakup" userId="2a8d2809-051b-4e88-aaae-3cc88f98af08" providerId="ADAL" clId="{56C9B655-B152-4548-B334-0808622EE681}" dt="2020-09-16T17:40:53.602" v="5736" actId="20577"/>
          <ac:spMkLst>
            <pc:docMk/>
            <pc:sldMk cId="3134925421" sldId="401"/>
            <ac:spMk id="3" creationId="{38ADE1AE-2BA2-4805-9D59-C9816AC5CE36}"/>
          </ac:spMkLst>
        </pc:spChg>
        <pc:spChg chg="add mod">
          <ac:chgData name="Mesut Yakup" userId="2a8d2809-051b-4e88-aaae-3cc88f98af08" providerId="ADAL" clId="{56C9B655-B152-4548-B334-0808622EE681}" dt="2020-09-16T17:41:36.746" v="5740" actId="1076"/>
          <ac:spMkLst>
            <pc:docMk/>
            <pc:sldMk cId="3134925421" sldId="401"/>
            <ac:spMk id="5" creationId="{5C97CBD5-ACDA-4797-886B-5D66D4F3C0C8}"/>
          </ac:spMkLst>
        </pc:spChg>
        <pc:picChg chg="add mod">
          <ac:chgData name="Mesut Yakup" userId="2a8d2809-051b-4e88-aaae-3cc88f98af08" providerId="ADAL" clId="{56C9B655-B152-4548-B334-0808622EE681}" dt="2020-09-16T17:41:19.525" v="5738" actId="1076"/>
          <ac:picMkLst>
            <pc:docMk/>
            <pc:sldMk cId="3134925421" sldId="401"/>
            <ac:picMk id="4" creationId="{6FA3A7A9-1882-4C1D-B96C-C472E8126AEE}"/>
          </ac:picMkLst>
        </pc:picChg>
      </pc:sldChg>
      <pc:sldChg chg="addSp modSp add">
        <pc:chgData name="Mesut Yakup" userId="2a8d2809-051b-4e88-aaae-3cc88f98af08" providerId="ADAL" clId="{56C9B655-B152-4548-B334-0808622EE681}" dt="2020-09-16T17:43:19.026" v="5757" actId="1076"/>
        <pc:sldMkLst>
          <pc:docMk/>
          <pc:sldMk cId="1458004493" sldId="402"/>
        </pc:sldMkLst>
        <pc:spChg chg="add mod">
          <ac:chgData name="Mesut Yakup" userId="2a8d2809-051b-4e88-aaae-3cc88f98af08" providerId="ADAL" clId="{56C9B655-B152-4548-B334-0808622EE681}" dt="2020-09-16T17:42:27.532" v="5745" actId="1076"/>
          <ac:spMkLst>
            <pc:docMk/>
            <pc:sldMk cId="1458004493" sldId="402"/>
            <ac:spMk id="3" creationId="{4218C08E-4BE1-48D8-91DB-D19FD0EC3C57}"/>
          </ac:spMkLst>
        </pc:spChg>
        <pc:spChg chg="add mod">
          <ac:chgData name="Mesut Yakup" userId="2a8d2809-051b-4e88-aaae-3cc88f98af08" providerId="ADAL" clId="{56C9B655-B152-4548-B334-0808622EE681}" dt="2020-09-16T17:42:52.537" v="5753" actId="20577"/>
          <ac:spMkLst>
            <pc:docMk/>
            <pc:sldMk cId="1458004493" sldId="402"/>
            <ac:spMk id="4" creationId="{0E33A5F4-9E5D-406A-BA56-E1821B4BE91D}"/>
          </ac:spMkLst>
        </pc:spChg>
        <pc:spChg chg="add mod">
          <ac:chgData name="Mesut Yakup" userId="2a8d2809-051b-4e88-aaae-3cc88f98af08" providerId="ADAL" clId="{56C9B655-B152-4548-B334-0808622EE681}" dt="2020-09-16T17:43:19.026" v="5757" actId="1076"/>
          <ac:spMkLst>
            <pc:docMk/>
            <pc:sldMk cId="1458004493" sldId="402"/>
            <ac:spMk id="6" creationId="{E956CE88-22E2-4AFC-A763-CD324E0F04CF}"/>
          </ac:spMkLst>
        </pc:spChg>
        <pc:picChg chg="add mod">
          <ac:chgData name="Mesut Yakup" userId="2a8d2809-051b-4e88-aaae-3cc88f98af08" providerId="ADAL" clId="{56C9B655-B152-4548-B334-0808622EE681}" dt="2020-09-16T17:43:06.076" v="5755" actId="1076"/>
          <ac:picMkLst>
            <pc:docMk/>
            <pc:sldMk cId="1458004493" sldId="402"/>
            <ac:picMk id="5" creationId="{E43F16FB-2E77-4DCD-A673-7747038E5C24}"/>
          </ac:picMkLst>
        </pc:picChg>
      </pc:sldChg>
      <pc:sldChg chg="addSp modSp add">
        <pc:chgData name="Mesut Yakup" userId="2a8d2809-051b-4e88-aaae-3cc88f98af08" providerId="ADAL" clId="{56C9B655-B152-4548-B334-0808622EE681}" dt="2020-09-16T17:44:17.951" v="5770" actId="1076"/>
        <pc:sldMkLst>
          <pc:docMk/>
          <pc:sldMk cId="3759569502" sldId="403"/>
        </pc:sldMkLst>
        <pc:spChg chg="add mod">
          <ac:chgData name="Mesut Yakup" userId="2a8d2809-051b-4e88-aaae-3cc88f98af08" providerId="ADAL" clId="{56C9B655-B152-4548-B334-0808622EE681}" dt="2020-09-16T17:43:55.582" v="5766" actId="14100"/>
          <ac:spMkLst>
            <pc:docMk/>
            <pc:sldMk cId="3759569502" sldId="403"/>
            <ac:spMk id="3" creationId="{F72DB8CF-D024-44B0-A911-71780D91E92C}"/>
          </ac:spMkLst>
        </pc:spChg>
        <pc:spChg chg="add mod">
          <ac:chgData name="Mesut Yakup" userId="2a8d2809-051b-4e88-aaae-3cc88f98af08" providerId="ADAL" clId="{56C9B655-B152-4548-B334-0808622EE681}" dt="2020-09-16T17:44:17.951" v="5770" actId="1076"/>
          <ac:spMkLst>
            <pc:docMk/>
            <pc:sldMk cId="3759569502" sldId="403"/>
            <ac:spMk id="5" creationId="{E56802C7-8C4D-47E5-AA56-0E82A61BBEE6}"/>
          </ac:spMkLst>
        </pc:spChg>
        <pc:picChg chg="add mod">
          <ac:chgData name="Mesut Yakup" userId="2a8d2809-051b-4e88-aaae-3cc88f98af08" providerId="ADAL" clId="{56C9B655-B152-4548-B334-0808622EE681}" dt="2020-09-16T17:44:04.096" v="5768" actId="1076"/>
          <ac:picMkLst>
            <pc:docMk/>
            <pc:sldMk cId="3759569502" sldId="403"/>
            <ac:picMk id="4" creationId="{874E8CFB-08EA-4788-B7B5-A97328D743A4}"/>
          </ac:picMkLst>
        </pc:picChg>
      </pc:sldChg>
      <pc:sldChg chg="add del">
        <pc:chgData name="Mesut Yakup" userId="2a8d2809-051b-4e88-aaae-3cc88f98af08" providerId="ADAL" clId="{56C9B655-B152-4548-B334-0808622EE681}" dt="2020-09-16T17:44:44.710" v="5772" actId="2696"/>
        <pc:sldMkLst>
          <pc:docMk/>
          <pc:sldMk cId="837853021" sldId="404"/>
        </pc:sldMkLst>
      </pc:sldChg>
      <pc:sldChg chg="addSp delSp modSp add modTransition">
        <pc:chgData name="Mesut Yakup" userId="2a8d2809-051b-4e88-aaae-3cc88f98af08" providerId="ADAL" clId="{56C9B655-B152-4548-B334-0808622EE681}" dt="2020-11-02T18:11:00.127" v="6006" actId="14100"/>
        <pc:sldMkLst>
          <pc:docMk/>
          <pc:sldMk cId="1136479499" sldId="404"/>
        </pc:sldMkLst>
        <pc:spChg chg="add mod">
          <ac:chgData name="Mesut Yakup" userId="2a8d2809-051b-4e88-aaae-3cc88f98af08" providerId="ADAL" clId="{56C9B655-B152-4548-B334-0808622EE681}" dt="2020-11-02T18:10:03.326" v="5945" actId="1076"/>
          <ac:spMkLst>
            <pc:docMk/>
            <pc:sldMk cId="1136479499" sldId="404"/>
            <ac:spMk id="3" creationId="{3209694D-793A-48BD-B509-269EB75A4414}"/>
          </ac:spMkLst>
        </pc:spChg>
        <pc:spChg chg="add mod">
          <ac:chgData name="Mesut Yakup" userId="2a8d2809-051b-4e88-aaae-3cc88f98af08" providerId="ADAL" clId="{56C9B655-B152-4548-B334-0808622EE681}" dt="2020-11-02T18:11:00.127" v="6006" actId="14100"/>
          <ac:spMkLst>
            <pc:docMk/>
            <pc:sldMk cId="1136479499" sldId="404"/>
            <ac:spMk id="5" creationId="{1D16359C-8911-41E5-A168-79D9664B8E51}"/>
          </ac:spMkLst>
        </pc:spChg>
        <pc:spChg chg="add del mod">
          <ac:chgData name="Mesut Yakup" userId="2a8d2809-051b-4e88-aaae-3cc88f98af08" providerId="ADAL" clId="{56C9B655-B152-4548-B334-0808622EE681}" dt="2020-10-26T19:41:59.039" v="5889" actId="478"/>
          <ac:spMkLst>
            <pc:docMk/>
            <pc:sldMk cId="1136479499" sldId="404"/>
            <ac:spMk id="5" creationId="{79EF8C06-66CD-4E29-9D95-CE7FD4D1A36A}"/>
          </ac:spMkLst>
        </pc:spChg>
        <pc:picChg chg="add mod">
          <ac:chgData name="Mesut Yakup" userId="2a8d2809-051b-4e88-aaae-3cc88f98af08" providerId="ADAL" clId="{56C9B655-B152-4548-B334-0808622EE681}" dt="2020-10-26T19:37:37.328" v="5884" actId="14100"/>
          <ac:picMkLst>
            <pc:docMk/>
            <pc:sldMk cId="1136479499" sldId="404"/>
            <ac:picMk id="4" creationId="{8C879D38-2535-4B61-9576-C8B222153791}"/>
          </ac:picMkLst>
        </pc:picChg>
      </pc:sldChg>
      <pc:sldChg chg="addSp modSp add">
        <pc:chgData name="Mesut Yakup" userId="2a8d2809-051b-4e88-aaae-3cc88f98af08" providerId="ADAL" clId="{56C9B655-B152-4548-B334-0808622EE681}" dt="2020-11-02T18:14:49.380" v="6036" actId="1076"/>
        <pc:sldMkLst>
          <pc:docMk/>
          <pc:sldMk cId="32821241" sldId="405"/>
        </pc:sldMkLst>
        <pc:spChg chg="add mod">
          <ac:chgData name="Mesut Yakup" userId="2a8d2809-051b-4e88-aaae-3cc88f98af08" providerId="ADAL" clId="{56C9B655-B152-4548-B334-0808622EE681}" dt="2020-11-02T18:14:49.380" v="6036" actId="1076"/>
          <ac:spMkLst>
            <pc:docMk/>
            <pc:sldMk cId="32821241" sldId="405"/>
            <ac:spMk id="3" creationId="{9C5D7E0E-3DF6-4136-8D0A-A4017CDD8E62}"/>
          </ac:spMkLst>
        </pc:spChg>
      </pc:sldChg>
      <pc:sldChg chg="add del">
        <pc:chgData name="Mesut Yakup" userId="2a8d2809-051b-4e88-aaae-3cc88f98af08" providerId="ADAL" clId="{56C9B655-B152-4548-B334-0808622EE681}" dt="2020-09-16T17:44:42.024" v="5771" actId="2696"/>
        <pc:sldMkLst>
          <pc:docMk/>
          <pc:sldMk cId="2441397117" sldId="405"/>
        </pc:sldMkLst>
      </pc:sldChg>
    </pc:docChg>
  </pc:docChgLst>
</pc:chgInfo>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1-01-11T06:44:49.280"/>
    </inkml:context>
    <inkml:brush xml:id="br0">
      <inkml:brushProperty name="width" value="0.05292" units="cm"/>
      <inkml:brushProperty name="height" value="0.05292" units="cm"/>
      <inkml:brushProperty name="color" value="#FF0000"/>
    </inkml:brush>
  </inkml:definitions>
  <inkml:trace contextRef="#ctx0" brushRef="#br0">1725 7790 11 0,'0'0'79'15,"3"-5"-8"-15,-3 5-5 0,0 0-1 0,0 0-17 16,0 0-5-16,0 0 1 0,0 0-3 0,0 0 11 0,0 0-7 16,0 0 33-16,0 0-46 0,0 0 17 15,0 0 0-15,0 0 5 0,0 0-13 0,0 0-4 16,0 0 4-16,0 0-9 0,0 0 10 0,0 0-12 16,0 0-6-16,0 0-1 0,0 0-8 0,0 0 0 0,0 0-36 15,0 0 48-15,0 0-14 0,0 0-2 0,0 0 0 16,0 0-10-16,-1 27 7 0,1-18-6 15,0 1 2-15,0 0 9 0,-1 2-2 0,2-1-8 16,0 4-1-16,-1 3 5 0,0-1 1 0,1-2-3 0,-2 1 2 16,2 1-1-16,-2-1-11 0,2 0 3 15,-2-1 0-15,1-2 2 0,3 0 0 0,-5-3 1 16,2 2 2-16,-1-3-3 0,1 0-27 0,0 2 32 16,0-11-8-16,0 14 10 0,0-7-5 0,0-7-2 0,1 9 10 15,-1-9-8-15,0 10-6 0,0-10 7 16,2 6-16-16,-2-6 4 0,0 0 6 0,0 0-10 0,0 0-19 15,0 7 1-15,0-7-8 0,0 0-4 0,0 0-13 16,0 0-15-16,0 0-84 0,0 0-167 0,0 0 75 16</inkml:trace>
  <inkml:trace contextRef="#ctx0" brushRef="#br0" timeOffset="483.06">1491 7703 7 0,'28'-6'74'0,"0"5"-4"0,3-2-9 0,1-1 1 15,-3 1 1-15,5 3-10 0,-3-3-2 0,1-2-5 16,1 2-7-16,-3 2 2 0,-2 1-6 0,-1-9-5 16,-8 6-12-16,-1-2 4 0,-4 5-4 0,-1-3 1 15,-1 3-2-15,-4 0 3 0,-8 0-8 0,18 0 8 16,-18 0-1-16,11-2 14 0,-11 2 5 0,0 0 5 16,5 2 8-16,-5-2 5 0,0 0 7 0,0 0-7 15,0 0 1-15,0 0-7 0,6 3 1 0,-6-3-7 16,0 0-7-16,0 0-16 0,0 0-16 0,0 0-28 15,0 0-48-15,0 0-38 0,0 0-92 0,0 0-216 16,0 0 97-16</inkml:trace>
  <inkml:trace contextRef="#ctx0" brushRef="#br0" timeOffset="1028.94">1998 8140 100 0,'0'13'94'0,"1"-5"-3"0,-1 3-11 0,0 0 0 0,0 0-2 15,0-3 0-15,-1 1-4 0,1 3 2 16,0-3 9-16,1 1-11 0,-2-3-4 0,2 1-8 16,-1-8 0-16,0 12-7 0,0-12-1 0,-1 7-12 0,1-7-4 15,0 0-4-15,0 10 11 0,0-10-1 0,0 0 4 16,0 8 5-16,0-8-2 0,0 0 0 0,0 0-5 15,0 0 5-15,0 0-1 0,0 0 0 0,0 0 2 16,0 0-9-16,0 0 0 0,0 0-5 16,0 0-3-16,0 0-5 0,0 0-4 0,0 0-24 0,0 0-36 15,0 0-40-15,0 0-46 0,0 0-59 0,0 0-101 16,0 0-303-16,0 0 134 0</inkml:trace>
  <inkml:trace contextRef="#ctx0" brushRef="#br0" timeOffset="1953.21">2470 7980 11 0,'0'0'47'0,"0"0"28"16,0 0-34-16,0 0-2 0,0 0 2 0,0 0-1 16,0 0-8-16,-3 23 2 0,3-23-12 0,0 0 18 0,-1 10 10 15,-2-3 3-15,3-7-7 0,-2 9-3 16,0-3-4-16,1 2-1 0,1-8-19 0,0 14 9 16,0-6-1-16,-1 8-4 0,1-9 2 0,0-7-1 0,1 14 0 15,-2-8 5-15,3 1-13 0,1-2 0 0,-1 3-3 16,2-3 20-16,0 1-13 0,2-1 11 0,3 0-5 15,0 0 1-15,3 0 7 0,5-3-3 16,-4 2-7-16,2-4 3 0,2 3-5 0,0-3-3 0,-3-3 3 16,5 3-9-16,-1-4 0 0,-6 2-3 0,2 0 9 15,-3-1-11-15,2 0 4 0,-4 0-1 0,1 1-4 16,-3-1 11-16,1 0-9 0,-4-1-3 0,2 0 2 16,-1-3 3-16,-1 0-8 0,-1-1 1 0,-3-4 2 15,0 4 4-15,-2-1 2 0,-2-3 24 0,0 4-22 16,-2-4 0-16,-1 2-9 0,-2 0 3 0,-1-1 1 15,-1 0 8-15,-6-2-6 0,5 7 3 0,-3-3-2 16,-2 0 5-16,2 1-4 0,1 0 5 0,1 4 1 16,-3-1-12-16,3 2-8 0,3-2 9 0,-1 3 2 15,4 0 0-15,7 2-3 0,-12-2 4 0,12 2-12 16,-9-3-6-16,9 3-20 0,-7-3-16 0,7 3-10 0,0 0-11 16,0 0 10-16,0 0-12 0,0 0-19 15,0 0-20-15,13 18-93 0,-8-11-214 0,4 1 95 16</inkml:trace>
  <inkml:trace contextRef="#ctx0" brushRef="#br0" timeOffset="2453.79">2967 8046 11 0,'3'11'69'0,"4"3"-6"0,-6-3-1 0,6 3-3 15,-1-3-3-15,-2 0 12 0,0 2-9 0,1-5 1 16,-3 1-10-16,2 1-8 0,-1-3-8 15,-1-2 2-15,0 2-6 0,-2-7-3 0,4 11 2 0,-4-7-5 16,0-4 0-16,3 7 3 0,-3-7-1 0,0 0-4 16,0 0 12-16,0 0 3 0,0 0 10 0,0 0 13 15,0 0 5-15,0 0-54 0,0 0-36 0,0 0 10 16,-24-10 0-16,16 2-1 0,-2-1 8 0,2-1 5 16,-1-3 1-16,-2 0 2 0,2-4 2 0,0 2 4 15,0-2-5-15,3-2 6 0,-1 3-4 0,2 1 6 16,2-2 3-16,2-1-6 0,-1 2 5 0,2 0 7 15,3 0-4-15,0 5 3 0,1-4 4 0,0 2-2 16,4-2-9-16,2 2 7 0,1-9-7 0,1 13-3 16,2-3 5-16,0 1-2 0,1 2-1 0,3-1 13 15,0 2-13-15,1-1 5 0,-2 2 0 0,-1 0-1 16,0 5-5-16,-2-1 3 0,-4-2 20 0,2 3-29 16,0 1-5-16,-2 4-18 0,1-5-13 0,-11 2-23 15,12 2-14-15,-6 0-23 0,-6-2-92 0,1 8-201 16,-1-8 90-16</inkml:trace>
  <inkml:trace contextRef="#ctx0" brushRef="#br0" timeOffset="2683.81">3027 7974 5 0,'0'0'149'0,"0"0"-2"0,12-7-23 16,-6 5-15-16,-6 2-7 0,11-5-2 0,-2 2-17 15,0-2-7-15,4 2-14 0,0-1 0 16,4 2-12-16,3-1-5 0,-1 1-8 0,-6 0-12 16,6 2-35-16,-2-1-23 0,-4 1-20 0,5-2-26 0,-5 2-89 15,0 2-180-15,0-2 81 0</inkml:trace>
  <inkml:trace contextRef="#ctx0" brushRef="#br0" timeOffset="3183.67">3406 8162 64 0,'2'10'75'0,"-1"0"-4"0,-5-4-11 15,4-6-2-15,3 11-8 0,-3-11-1 0,2 8-19 16,-2-8-1-16,1 6 6 0,-1-6 3 0,0 0 11 15,3 5 19-15,-3-5 13 0,0 0 20 0,0 0 19 16,0 0 11-16,0 0 10 0,0 0 8 0,0 0-1 16,0 0-141-16,0 0 13 0,0 0 2 0,-5-36 6 15,4 19 12-15,-2-1 8 0,0 0 2 0,2 0-8 16,1-8-6-16,3 5-1 0,-1-4-3 0,2 0-5 16,0 0-3-16,1 0 3 0,1 6-7 0,1 1 4 15,-1-1 2-15,6-7 4 0,-5 9-2 0,2 2 4 0,4 0-1 16,-3-1 3-16,1-1-3 0,2 2-2 15,7-2-3-15,-5 5-1 0,-1 3-3 0,1-3-2 16,-3 7-4-16,-2 0-2 0,0 0-9 0,-2 3-13 16,0 0-14-16,-8 2-12 0,14-3-4 0,-14 3-8 0,10 5-8 15,-5-3-2-15,1 3-7 0,-6-5-15 16,2 8-4-16,0-2-10 0,-2 2-11 0,0-8-17 16,-1 17-18-16,-3-5-106 0,-2-5-265 0,2 6 117 15</inkml:trace>
  <inkml:trace contextRef="#ctx0" brushRef="#br0" timeOffset="3378.14">3535 7989 124 0,'16'-3'160'15,"-7"-1"-18"-15,-1 2-10 0,1 0-19 0,-1-2-11 16,-1 4-18-16,-7 0-18 0,19-3-38 0,-12 2-34 16,-7 1-58-16,13 0-84 0,-7 1-158 0,-6-1 70 15</inkml:trace>
  <inkml:trace contextRef="#ctx0" brushRef="#br0" timeOffset="7373.92">5262 7795 47 0,'0'0'90'0,"0"0"-8"16,0 0-9-16,0 0 3 0,0 0 2 0,0 0-6 15,0 0 5-15,0 0-2 0,0 0 0 0,0 0 5 16,0 0-5-16,0 0-3 0,0 0 0 0,0 0 1 16,0 0 1-16,0 0-15 0,0 0 0 0,0 0-11 0,0 0-3 15,0 0-5-15,0 0-13 0,0 0-4 16,0 0-6-16,-7-5-3 0,7 5-3 0,0 0 0 16,-6-3 3-16,6 3-8 0,0 0 1 0,-7-6-12 15,7 6 3-15,-8-3 2 0,8 3 0 0,-8-5-14 0,8 5 15 16,-7-3-5-16,7 3 3 0,-9-5 2 0,9 5-1 15,-10-4 0-15,10 4-2 0,-9-4-1 16,9 4 0-16,-10-1-1 0,10 1 0 0,-13-2 3 0,13 2 2 16,-11-1-5-16,11 1-32 0,-11 1 36 0,11-1 2 15,-10 3-7-15,10-3 10 0,-9 1-7 0,9-1-3 16,-9 0 4-16,9 0 3 0,-10 3-8 0,10-3 3 16,-7 2 2-16,7-2 3 0,-9 3-2 0,3 0 0 15,6-3 8-15,-11 4-13 0,6 0 9 0,0 0-8 16,0-1-2-16,-3 0-2 0,-1 3 0 0,3-1-3 15,1-1 5-15,-6 1-3 0,4 1-5 0,-1 1 4 16,2-3 4-16,-3 0-6 0,1 4 9 0,3-2 27 16,0-2-35-16,-2 3 3 0,0-4 0 0,2 2 1 15,0 2 0-15,-1-3 2 0,1 2 1 0,-1-2 0 16,0 3-2-16,2-2 2 0,-1 0 0 0,1 0-2 16,0 2-1-16,1-2 7 0,3-5-5 0,-6 12 3 15,2-7-3-15,4-5 4 0,-5 12-5 0,2-7 6 0,2 2-8 16,-1 2 3-16,2-9-6 0,-4 13 10 0,2-6-2 15,-1 1 2-15,0 1 5 0,1-1-9 0,0 2 4 16,2-3 4-16,0-7-3 0,-1 16-2 0,2-9 2 16,-1-7 3-16,-1 13-8 0,2-6 8 0,-1 3-5 15,0-10 6-15,2 12-5 0,0-5 1 0,-1 0 3 16,-1-7-7-16,3 13 5 0,-2-5-3 0,0 0-1 16,2-4 5-16,0 3 6 0,-2 0-4 0,3-1-3 15,0-1-3-15,-2 0-2 0,1 4 3 0,-1-5 3 16,3 2 4-16,-1-1-5 0,-4-5-1 0,9 9 3 15,-4-5-1-15,2 0 0 0,3 0-1 0,-5 1-1 16,1 1 0-16,1-4 4 0,2 1 0 0,0-1-1 16,-3 1 1-16,2-3-2 0,-1 4 4 0,4-1-4 15,-2-1 3-15,5 2-8 0,-8-1 7 0,4-1-1 16,-1 1 2-16,0-3-3 0,-1 0-1 0,1 3-5 16,1-2 7-16,-2 1-3 0,-1-2 7 0,2 1-12 15,-1 0 11-15,0 1-3 0,-1 0 1 0,-7-2-1 0,17 1-1 16,-11-1-7-16,2 2 2 0,-8-2-5 0,11 2 7 15,-4-2-1-15,-7 0-2 0,10 0 3 16,-10 0 3-16,10 2-2 0,-10-2-1 0,7 1 2 16,-7-1 5-16,0 0 0 0,9 1-3 0,-9-1-5 0,0 0 2 15,9 3 1-15,-9-3 2 0,0 0-6 0,0 0 5 16,11-5 2-16,-11 5 2 0,0 0-3 0,9-2 4 16,-9 2-6-16,5-3 3 0,-5 3 1 0,0 0 4 15,9-6-6-15,-9 6 1 0,5-2 3 0,-5 2-2 16,0 0 0-16,0 0 4 0,0 0-9 0,0 0 8 15,0 0-2-15,0 0-23 0,0 0 22 0,6-3-10 16,-6 3-25-16,0 0-10 0,0 0-34 0,0 0-33 16,0 0-90-16,0 0-213 0,0 0 95 0</inkml:trace>
  <inkml:trace contextRef="#ctx0" brushRef="#br0" timeOffset="8121.07">5402 8173 22 0,'0'0'84'16,"0"0"-16"-16,4-8-2 0,-4 8-8 0,0 0-5 16,0 0-7-16,0 0-5 0,0 0 1 15,0 0-2-15,0 0-9 0,5 18 1 0,-4-11 1 0,1 0 3 16,-2-7 1-16,4 14 15 0,-2-6-27 0,1 1-3 16,-1-1 0-16,1 3 0 0,-2-1-1 0,0 2-7 15,3 0 3-15,-3-2 3 0,2 2-13 16,-2-4 9-16,2 3-11 0,-2-1 9 0,2 2-3 0,-1-4-3 15,2 4 4-15,-3-3-6 0,0 1 2 0,1-3 0 16,0 0-3-16,0-1-6 0,-1 2 3 0,-1-8 6 16,3 11-7-16,-2-6 3 0,-1-5-6 0,1 9 3 15,-1-9 11-15,3 7-8 0,-3-7 2 0,0 0-37 16,2 7 40-16,-2-7 15 0,0 0 11 0,-1 9 15 16,1-9 10-16,0 0 8 0,0 0 6 0,0 0 4 15,0 0 2-15,0 0-5 0,0 0 1 0,0 0-2 16,0 0-9-16,0 0-9 0,0 0 5 0,0 0-17 15,0 0-4-15,-1 11-2 0,1-11-11 0,0 0-15 16,0 0-28-16,0 0-35 0,0 0-44 0,0 0-62 0,0 0-133 16,0 0-313-16,0 0 139 0</inkml:trace>
  <inkml:trace contextRef="#ctx0" brushRef="#br0" timeOffset="10632.98">5626 8115 11 0,'0'0'93'0,"0"0"-5"15,0 0 1-15,0 0-4 0,0 0-7 0,0 0 5 16,0 0 0-16,0 0 1 0,0 0 4 0,0 0-6 15,0 0 1-15,0 0 0 0,0 0-13 0,0 0 5 16,0 0 0-16,0 0-8 0,0 0-10 0,0 0-2 16,0 0-1-16,0 0 3 0,0 0-7 0,0 0-2 15,0 0-5-15,0 0-2 0,0 0-5 0,0 0-7 16,0 0-4-16,0 0-2 0,0 0-2 0,0 0-2 16,0 0-3-16,0 0 6 0,0 0-4 0,0 0-1 15,0 0-1-15,23 1 0 0,-13-2-3 0,4 0 9 16,2-1-2-16,5 1 1 0,1-3 3 0,-1 4-4 15,7-4-3-15,-8-1 3 0,2 3-3 0,-3-1-3 0,1 0-3 16,-1 1-4-16,-1 0 0 0,4 1 3 16,-4-2-3-16,-5 2 0 0,-2 1 5 0,2-3-5 15,-3 3-1-15,2-3-3 0,-12 3 3 0,12 0-8 16,-12 0 7-16,11 0 3 0,-11 0-6 0,7-2 10 0,-7 2 10 16,0 0 12-16,0 0 7 0,9-2 9 0,-9 2 4 15,0 0 1-15,0 0 0 0,0 0-5 0,0 0-2 16,0 0-8-16,0 0-6 0,0 0-4 0,0 0-15 15,0 0-13-15,0 0-12 0,0 0-17 0,0 0-26 16,0 0-20-16,0 0-41 0,0 0-30 16,0 0-58-16,0 0-163 0,0 0-393 0,0 0 175 0</inkml:trace>
  <inkml:trace contextRef="#ctx0" brushRef="#br0" timeOffset="11022.68">6221 8078 47 0,'13'12'53'16,"0"2"-2"-16,-3 2 4 0,-3-4-5 0,-1-3 0 15,-2 3-3-15,-4-2 3 0,0 3-1 0,-3-1 0 16,-3-1 1-16,-1 4-8 0,-6 2-2 15,-2-5-8-15,-1-1 1 0,-7 4-5 0,4-7-2 0,0 4 14 16,2-3-11-16,0-1-4 0,-1-1-4 0,0 0 2 16,7-6-5-16,2 1-14 0,-1 1-21 0,3-3-33 15,7 0-92-15,-11 1-152 0,11-1 68 0</inkml:trace>
  <inkml:trace contextRef="#ctx0" brushRef="#br0" timeOffset="12667.24">6491 7882 26 0,'0'0'140'0,"0"0"-7"0,0 0-5 0,0 0-7 0,0 0-9 16,0 0-2-16,0 0-9 0,0 0-12 0,8-3-7 15,-8 3-10-15,0 0 1 0,0 0-11 0,0 0-2 16,0 0-6-16,0 0-7 0,0 0-7 0,0 0-9 16,0 0 2-16,0 0-3 0,3 16-3 0,0-11 1 15,1 3-7-15,1 0 3 0,1 4-5 0,-1 3-2 16,3 2-1-16,0-3-3 0,1 5-2 0,0 3-5 0,-2-5 6 16,2 3-3-16,-1-1-14 0,2 5 16 15,1-1-3-15,2 2 0 0,-4-8 4 0,0-1-6 16,-2-2 1-16,0 3 3 0,1-1-8 0,1-3 5 0,-3 3-3 15,1-6-3-15,-3 2 1 0,2-3-7 0,-1 2 8 16,-3-1 9-16,1-3-10 0,0 2 2 0,-3-9 0 16,6 8 4-16,-3-1-11 0,1-3 2 0,-4-4 5 15,3 8-2-15,-3-8-1 0,3 4 2 16,-3-4 1-16,0 0-4 0,7 5 0 0,-7-5 1 0,0 0 2 16,0 0 6-16,0 0 0 0,0 0 10 0,0 0 5 15,3 5 8-15,-3-5 6 0,0 0 7 0,0 0 5 16,0 0 1-16,0 0 3 0,0 0-29 0,0 0 6 15,8-22-8-15,-4 11 1 0,-2-2 2 0,1 4 5 0,1-4-2 16,-1 3 2-16,2-6-8 0,-3-2 0 16,3-7-9-16,-1 5 5 0,-2 1-4 0,1-8 0 15,-1 2-2-15,6 2 3 0,-5-4-4 0,-1 1-1 0,1-2-3 16,1 2-1-16,-2-3 0 0,2 4 0 0,0-2 0 16,-2 0-2-16,1 8-5 0,-2-1 12 15,5-4-4-15,-2 8 4 0,-1 3 1 0,1 5 4 16,-2-3-3-16,1 2-5 0,-2 2 5 0,-1 7-3 0,2-14 0 15,-2 9-3-15,0 5 0 0,2-12 0 0,-2 12-6 16,1-8-1-16,-1 8-8 0,0 0-7 0,2-5-14 16,-2 5-4-16,0 0-15 0,0 0-18 0,0 0-12 15,0 0-3-15,0 0-16 0,0 0-12 0,0 0-17 16,0 0-25-16,6 23-43 0,-5-13-98 0,0-1-314 16,1 2 140-16</inkml:trace>
  <inkml:trace contextRef="#ctx0" brushRef="#br0" timeOffset="13368.07">7051 8226 85 0,'0'-10'137'0,"0"10"-3"0,0 0 8 16,0 0-10-16,-6-8 3 0,6 8 1 0,0 0-13 15,0 0-10-15,-6-6-18 0,6 6 5 0,0 0-28 0,0 0-4 16,-5-3-11-16,5 3-6 0,0 0-6 15,0 0-4-15,-9-5-10 0,9 5 0 0,0 0-5 0,-9-2-7 16,9 2-4-16,0 0-4 0,0 0 2 0,-18 5-7 16,11-3 6-16,-2 1-9 0,0 2-1 15,-1-2 3-15,0 1-2 0,0 0 2 0,1-1-4 16,2 2-4-16,0 0 1 0,2-3-1 0,-1 3 4 0,-1 0 2 16,4 0-5-16,-4-1 3 0,7-4-4 0,-8 5 11 15,5 2-9-15,3-7-2 0,-8 10 2 16,5-2-15-16,0 0 18 0,-1 2 1 0,1-2-3 0,2 4 8 15,0-7-9-15,1-5 2 0,0 12-1 0,1-4 2 16,1-2 1-16,2 0-2 0,0 1-1 0,0-1 2 16,1 2-4-16,1 2 4 0,1-3 9 0,2 1-8 15,1 3 1-15,0-3 2 0,1-3-1 0,0 1-2 16,0 0 2-16,1-1-2 0,1 1 5 0,-2-3 1 16,2 2-6-16,-4 0-1 0,1 0 1 0,2-3 2 15,-3 0-1-15,0-1 18 0,1 1-21 0,-3 0-2 16,0 1 1-16,-7-3-5 0,14 2-13 0,-8-2-7 15,-6 0-12-15,12 0-7 0,-12 0-16 0,10-1-10 16,-10 1-13-16,8-4-12 0,-8 4-18 0,5-4-120 0,-5 4-252 16,0 0 112-16</inkml:trace>
  <inkml:trace contextRef="#ctx0" brushRef="#br0" timeOffset="13742.81">7242 8405 70 0,'1'9'84'0,"-1"-9"-9"0,2 10 0 0,-2-2-6 16,0 2-8-16,0 1 6 0,5 4-1 0,-8-5-3 0,1 2 2 15,0 4-10-15,1-7 0 0,0 4-10 16,-3-3 2-16,4 0-7 0,0 2-7 0,0-1 5 16,0-3-6-16,0-1-5 0,0-7 3 0,-1 13-7 15,2-8-1-15,-1-5-4 0,0 10 4 0,0-10-8 0,0 7 4 16,0-7-5-16,0 0-4 0,2 9 2 0,-2-9-1 15,0 0-35-15,0 0 26 0,0 0-26 0,0 8-29 16,0-8-35-16,0 0-89 0,0 0-193 0,0 0 87 16</inkml:trace>
  <inkml:trace contextRef="#ctx0" brushRef="#br0" timeOffset="14989.66">7559 8283 111 0,'12'0'119'0,"-12"0"10"15,10-1-2-15,-10 1 0 0,13-1-1 0,-6-3 2 16,3 4-35-16,2-1 32 0,1 1-8 0,-2 1-7 0,3-3-3 16,4 1-10-16,0-2-7 0,-5 2-10 0,1 0-8 15,-1-1-9-15,0 0-7 0,-2 2-8 0,-1 0-2 16,1-1-6-16,-3 0-7 0,-8 1 6 0,13 0-18 15,-13 0-26-15,12-2-18 0,-12 2-24 0,9 1-25 16,-9-1-31-16,0 0-31 0,11 2-153 0,-11-2-311 16,0 0 138-16</inkml:trace>
  <inkml:trace contextRef="#ctx0" brushRef="#br0" timeOffset="15218.89">7677 8458 132 0,'10'1'191'0,"3"-1"-5"0,0-1-6 16,6 0-14-16,-7 0-16 0,6-2-17 0,-2 1-14 15,3 0-11-15,-4-3-20 0,3 2-40 0,-5 0-19 16,5 3-34-16,1-5-41 0,-6 3-48 0,-2-5-138 15,1 4-249-15,-3-1 111 0</inkml:trace>
  <inkml:trace contextRef="#ctx0" brushRef="#br0" timeOffset="15924.16">8043 7902 5 0,'0'0'111'16,"0"0"-14"-16,0 0 2 0,9 0-7 0,-9 0-23 0,0 0-2 15,0 0-6-15,10 12 1 0,-6-10-2 0,2 4-11 16,-3 1-2-16,4 4 0 0,2 3-10 15,0 4-5-15,0-1 7 0,3 5-1 0,-1 2-11 0,-1-1-3 16,4 0-2-16,-3 3-2 0,5-2-2 0,-5 2 2 16,2-4-3-16,-4-4-3 0,0 0 4 0,-3-1-6 15,3-1 2-15,0 0-2 0,0-2-8 0,-2 1 3 16,1-1 1-16,-3-6 1 0,2 4-6 0,2 1 10 16,0-4-4-16,0 0 2 0,-2 1-7 15,1-2 4-15,2-1 5 0,1 0 0 0,-5-2-1 0,7 2-2 16,-3-4-1-16,0 0 1 0,3-1 2 0,0-4 5 15,2 1-12-15,-2-4 12 0,3 1-8 0,1-4-1 16,-2 0 6-16,-4 4 8 0,3-6 1 0,-2-2 3 16,0 0-4-16,-7-4 10 0,5-1 1 0,-3-2-6 15,0-4-1-15,1-3 0 0,-3-1-4 0,-1-2 1 16,-2-1-7-16,1-2 6 0,-2 2 10 0,-1 0 5 0,0 10 11 16,-1-5-2-16,-2-1 12 0,1 9 10 0,-7-2-7 15,9 1 1-15,-1 7 4 0,-2 0-6 0,3 1-3 16,0 2-2-16,0 8-8 0,-1-10-8 0,1 10 0 15,0-8-8-15,0 8-2 0,0 0-3 0,0 0-4 16,0-12-7-16,0 12-9 0,0 0-15 16,0 0-20-16,0 0-6 0,0 0-1 0,0 0-4 15,0 0-9-15,0 0-18 0,0 0-25 0,24 17-20 0,-16-10-20 16,2-1-26-16,-1 10-162 0,-4-5-347 0,2-1 153 16</inkml:trace>
  <inkml:trace contextRef="#ctx0" brushRef="#br0" timeOffset="16352.11">8827 8320 70 0,'5'-7'172'0,"-5"7"-7"0,0 0 2 0,0 0-10 0,0-9-10 15,0 9-4-15,0 0 0 0,0 0-9 0,0 0-10 16,0 0-4-16,0 0-13 0,-7-10-11 0,7 10-11 16,0 0-5-16,-6-3-10 0,6 3-9 0,0 0-8 15,-10-5-4-15,10 5-6 0,0 0-5 0,-12 4-6 16,12-4-8-16,-11 6 1 0,5-2-1 0,-2 3-3 15,-1 0-6-15,0 1 3 0,0 2-2 0,3 1-1 16,-2 2-6-16,0 2-3 0,-2 9 0 0,4-12 0 16,2-2-9-16,2 0 3 0,1 2-4 0,1-1 0 15,0-2-1-15,0 0 0 0,3 0-1 0,-1 1 3 16,3-2-1-16,-1 1-4 0,3 1 18 0,0-5-15 16,1 4 1-16,0 1 0 0,1-3-5 0,2-4-12 15,1 3-5-15,-1-3-14 0,2 1-8 0,-2-1-10 16,3-2-19-16,-2 0-9 0,3-2-17 0,-2 1-19 15,0-1-18-15,0-1-138 0,-3 1-301 0,0-2 133 0</inkml:trace>
  <inkml:trace contextRef="#ctx0" brushRef="#br0" timeOffset="16801.46">9072 8323 40 0,'0'0'117'0,"-13"3"1"0,13-3-25 16,0 0 9-16,-12 4-18 0,12-4-6 0,-9 2-23 0,9-2 18 16,-8 4-14-16,8-4-3 0,-8 4 8 0,4 0-2 15,-1 1-8-15,0 1-7 0,1 0 2 0,-3 2-7 16,3 4-1-16,-1-3-2 0,2 1-5 0,-1 1 3 16,3 0-10-16,-2 0 0 0,3 2-1 0,0-2-3 15,0 0 0-15,0 1-3 0,3-4 1 0,0 3 6 16,0 0 3-16,1-2 0 0,2 3-4 0,0 0 13 15,-1-2-2-15,4-1 3 0,2 3 0 0,0-4-1 16,-1-1-10-16,0 1 9 0,7-1-1 0,-7 0-5 16,1 0 0-16,1-3-5 0,-1 0-3 0,1 0 0 15,-3-2-6-15,1 1-4 0,4 0-8 0,6-2-17 16,-12-1-20-16,2 0-28 0,2-4-40 0,-1 1-38 16,-2-1-158-16,-2 2-317 0,2-1 141 0</inkml:trace>
  <inkml:trace contextRef="#ctx0" brushRef="#br0" timeOffset="17447.75">9278 8264 61 0,'0'0'143'0,"0"0"2"0,0 0-30 0,0 0-5 16,0 0-9-16,0 0-5 0,0 0 7 0,0 0 2 15,0 0 14-15,0 0 3 0,0 0-1 0,27 3 7 16,-16 0-10-16,2 1 0 0,6-3-9 0,0 0-12 16,1 1 0-16,1-2-16 0,6 0-11 0,-8 3-5 15,4-1-7-15,-2-3-6 0,0 1-6 0,-1 1-4 16,-1-1-6-16,-1 0 1 0,-2 0-7 0,-3 0-6 15,-2 0 3-15,1 0-7 0,-3 0-2 0,-2 3 14 16,-7-3-19-16,12 0 0 0,-12 0-4 0,8 0 4 16,-8 0-4-16,0 0 1 0,10 3-1 0,-10-3 3 15,0 0 0-15,0 0 1 0,0 0-1 0,0 0 4 16,5 2-7-16,-5-2-2 0,0 0 4 0,0 0-4 16,0 0-11-16,0 0-15 0,0 0-20 0,0 0-28 0,0 0-31 15,0 0-40-15,0 0-39 0,0 0-204 0,0 0-411 16,0 0 183-16</inkml:trace>
  <inkml:trace contextRef="#ctx0" brushRef="#br0" timeOffset="20916.97">9954 7875 47 0,'0'0'112'0,"0"0"-7"0,0 0-4 15,0 0-3-15,0 0 2 0,0 0-2 0,0 0-13 16,0 0-7-16,0 0-31 0,0 0 26 0,0 0-7 16,0 0-5-16,0 0-1 0,0 0-5 0,0 0-11 15,0 0 2-15,0 0-5 0,0 0-1 0,0 0-9 16,0 0 0-16,0 0-2 0,0 0-8 0,0 0-2 15,0 0 19-15,0 0-24 0,0 0-1 0,0 0-4 16,0 0 3-16,0 0 1 0,0 0-4 0,0 0-2 16,0 0-2-16,0 0-11 0,0 0 12 0,0 0 2 0,0 0-5 15,0 0 1-15,0 0 1 0,0 0-1 16,0 0 2-16,9 22-4 0,-8-16 2 0,3 2-10 0,1 5 8 16,-1-2-4-16,0 3 1 0,1 1 2 0,-1 0 2 15,3 1-3-15,1 3 5 0,-6-4-4 0,4 1 7 16,0 0-8-16,-2 1 3 0,0-5 1 0,0 6-2 15,2-2 0-15,-4-1 5 0,2 2-13 0,-1-5 11 16,2 2-4-16,-1 1 0 0,-2-1 3 0,1-2-4 16,-2-1 0-16,4 0 3 0,-4 1-4 0,3 0-3 15,0-3 4-15,-1 3 2 0,-1 1-5 0,1-3-6 16,-1-2 9-16,1-1-1 0,-2 0 6 0,2 0-3 16,-3-7-3-16,6 9 1 0,-5-2-12 0,2-1 21 15,-3-6-4-15,5 7-3 0,-2-2 4 0,-3-5-4 16,4 9-2-16,-2-4 6 0,-2-5-6 0,4 5 3 0,-4-5-10 15,0 0 11-15,6 4-6 0,-6-4 1 0,3 4 4 16,-3-4 5-16,0 0-6 0,0 0 10 16,0 0 5-16,0 0 7 0,0 0 4 0,0 0 8 15,0 0 3-15,0 0 5 0,0 0-3 0,0 0 0 0,0 0 2 16,0 0-4-16,0 0-5 0,0 0 0 0,0 0-6 16,0 0 0-16,0 0-3 0,0 0-4 0,0 0-2 15,0 0 4-15,8-13 3 0,-8 13-1 0,3-9-9 16,1-1 2-16,3 3 1 0,0-1 1 0,-4-1 12 15,2-3 4-15,0 0 3 0,-2-4-11 0,2-1-2 16,-3-1-5-16,2 0-7 0,0-1 1 0,-3 2 2 16,4 0-4-16,-2-2 1 0,1 2-1 0,1-1-2 15,-1 0 0-15,1 0 3 0,-5 0-4 0,1 0-18 16,1 1 23-16,2 1 1 0,-1-1-3 0,-2 1 3 0,2 0-2 16,-2 3 14-16,0 4 3 0,-1-1 12 0,3 2 4 15,-3 2 1-15,0 6-2 0,4-11-8 16,-4 11-1-16,1-8-4 0,-1 8-11 0,0 0 8 0,1-9-7 15,-1 9-3-15,0 0-9 0,0 0-12 0,0 0-13 16,0 0-14-16,0 0-14 0,0 0-17 0,0 0-18 16,0 0-10-16,0 0-10 0,0 0-7 0,0 0-5 15,0 0-17-15,0 0-20 0,8 26-26 0,-4-18-24 16,-2 4-134-16,1-3-357 0,-1 3 158 0</inkml:trace>
  <inkml:trace contextRef="#ctx0" brushRef="#br0" timeOffset="21317.89">10315 8315 66 0,'3'6'76'16,"-3"-6"34"-16,4 7-17 0,-3 0-12 0,-1-7-2 15,5 10-6-15,-2 0-10 0,1 0-4 0,2 3-5 16,-2 4-3-16,0-5-3 0,2 2-10 0,-1 1-8 16,-1 0 3-16,1-3-4 0,-2 0-26 15,2 3 28-15,-4-3 5 0,2 0-10 0,-2 2-1 0,3-4-3 16,-3 2 10-16,0-1-14 0,1 0 5 0,-1-1-3 15,0-1-1-15,0-1-10 0,-1-1 7 0,0-7-1 16,2 12-5-16,-2-12-9 0,0 9 13 0,0-9-3 16,0 8-4-16,0-8 0 0,0 0 8 0,1 5-11 15,-1-5 6-15,0 0-2 0,0 0 5 0,0 0-9 16,0 0 3-16,0 0-11 0,0 0-5 0,0 0-64 16,0 0 1-16,0 0-9 0,0 0 29 0,-13-19-14 15,9 9-106-15,2 0-187 0,-1-2 83 0</inkml:trace>
  <inkml:trace contextRef="#ctx0" brushRef="#br0" timeOffset="21817.86">10384 8311 53 0,'6'-8'79'0,"-4"2"-5"0,-2 6 1 0,9-7-12 16,-4 3 9-16,-5 4-2 0,12-5-2 0,-2 0-3 15,7 3-3-15,-7 2 7 0,2-2-2 0,1 2-6 16,0 2-8-16,0-2 3 0,-2 2-13 0,1 0-2 15,-2 3-5-15,-1 1 0 0,-1-4-11 0,-3 3 2 16,1 2-3-16,-3 1 8 0,-2 3-8 0,-1-3-3 16,-3 5 0-16,-2-4 3 0,-2 8-6 0,-7-4 4 15,2 2-3-15,-2-4 6 0,1 1-9 0,0 0-5 16,-2-4 11-16,2 2-1 0,2-7-2 0,2 4-5 16,-1-2 3-16,3 0-3 0,1-3-5 0,1 1 6 15,5-3-10-15,-8 6 0 0,8-6-13 0,-8 4-7 16,8-4-25-16,0 0 0 0,0 0-9 0,0 0 7 15,0 0 1-15,20 2 0 0,-20-2 2 0,19-2 8 16,-9 2-6-16,3 0 1 0,-2 0 2 16,1 3-3-16,-1-2 11 0,-4 2 2 0,3-1 8 0,1 1-3 15,-4 1-7-15,1 1 9 0,-2 0 0 0,-1-1 4 0,3-1 0 16,-2 5 5-16,-1 1-3 0,0-1 4 16,5 2-4-16,-6-1 3 0,-2 3 0 0,-1-4 4 0,-1 1 2 15,0 0 4-15,0-3 1 0,0-6 8 0,-1 17 1 16,-1-8 11-16,0-1 9 0,0-1 5 15,-2 2 5-15,1-1 2 0,-2-4 3 0,5-4 3 0,-4 13 2 16,-4-7 1-16,3 0-2 0,-4-1-5 0,0 0 0 16,0-1-6-16,-1 1-9 0,-1-1 2 0,0 0-4 15,0 0-1-15,1-4-6 0,-2 2 2 0,2 3-7 16,2-3-4-16,2-1 6 0,6-1-10 0,-13 2-26 16,13-2-25-16,-10 0-22 0,10 0-62 0,-7-7-114 15,5 2-260-15,2 5 115 0</inkml:trace>
  <inkml:trace contextRef="#ctx0" brushRef="#br0" timeOffset="22387.05">11027 8351 26 0,'0'0'75'0,"-14"-2"-8"16,14 2-7-16,0 0-1 0,0 0-10 0,-11 0-3 15,11 0-6-15,0 0 0 0,-11 3-10 0,11-3 0 16,0 0-1-16,-12 9-6 0,8-4-2 0,4-5 3 16,-10 4-8-16,10-4-1 0,-14 8-2 0,14-8 1 15,-12 5-1-15,12-5 3 0,-11 4-7 0,3 2 3 16,8-6-9-16,-14 7 4 0,7-2 3 0,-2 2-2 16,1 1 3-16,0-4-2 0,0 4 4 0,3-4-4 15,-1 3 2-15,-6 1 0 0,3-1-3 0,1-1-2 16,0 2 8-16,0 0-6 0,2 0 1 0,0-3-4 15,-2 1 0-15,1 3 0 0,2-2 4 0,1-1-2 0,0 1-9 16,2-3 4-16,-1 4-2 0,3-8 3 0,-2 13 1 16,3-6-3-16,0 0 4 0,2 1 2 15,-2 0-2-15,4 0 2 0,0 1-4 0,-1-1 21 0,1 2 13 16,1-1-6-16,1-1 0 0,-3 1-6 0,4-2-1 16,-5-1-3-16,4 1-6 0,-4-2 10 15,3 0-10-15,-6-5 4 0,5 7-8 0,-3-3 3 0,-2-4-5 16,4 8 11-16,-4-8-13 0,5 4 2 0,-5-4-4 15,7 5 2-15,-5 0-2 0,-2-5 0 0,0 0 0 16,7 3 2-16,-7-3-17 0,0 0-6 0,11 0-17 16,-11 0-20-16,13-3-18 0,-5 3-25 0,-8 0-75 15,12-3-185-15,-5 2 83 0</inkml:trace>
  <inkml:trace contextRef="#ctx0" brushRef="#br0" timeOffset="22640.62">10820 8603 7 0,'0'0'131'15,"0"0"-3"-15,0 0 9 0,0 0 3 16,21-10 0-16,-21 10-3 0,16 0-2 0,-6 0-4 15,-2-1-6-15,-8 1-10 0,17-2-15 0,-7 2-8 0,-2 1-8 16,2-1-12-16,-2 0-14 0,3 0-27 0,-11 0-22 16,18 1-33-16,-10-1-44 0,3-1-31 15,-11 1-41-15,10 2-101 0,-5 1-259 0,-5-3 115 0</inkml:trace>
  <inkml:trace contextRef="#ctx0" brushRef="#br0" timeOffset="23167.93">11294 8653 90 0,'0'0'131'0,"4"7"-8"0,-4-7 0 0,0 0-7 16,3 8 5-16,-3-8-10 0,2 8-9 0,-2-2 0 15,3 0-32-15,-2 3 31 0,1 1 1 0,-2 7-12 16,0-7-3-16,2 0 1 0,-2 2-12 0,1 0-6 16,-1 0-5-16,0-2 1 0,0 2-3 0,0 0-6 15,0-2-4-15,1-1-2 0,-1 2-5 0,-1-1-3 16,1-3-8-16,0-7-4 0,0 13 0 0,0-13 5 15,0 10-14-15,0-10-2 0,0 7-2 0,0-7-1 16,-3 6-2-16,3-6-1 0,0 0-1 0,0 0-1 16,0 9 0-16,0-9-11 0,0 0-8 0,0 0-14 15,0 0-7-15,0 0-26 0,0 0-7 0,-6 4-24 0,6-4-22 16,0 0-29-16,0 0-14 0,0 0 1 16,-10-14-122-16,10 14-295 0,-9-8 131 0</inkml:trace>
  <inkml:trace contextRef="#ctx0" brushRef="#br0" timeOffset="23495.66">11166 8639 70 0,'0'0'160'0,"0"0"-9"0,0 0-17 0,0 0-3 16,0 0-6-16,0 0-2 0,0 0-2 0,0 0 1 15,0 0 0-15,0 0 6 0,11-4 2 0,-11 4 6 0,12 0 1 16,-12 0 0-16,20 3-7 0,-6-3-11 16,-3 1-14-16,3-1-4 0,-1 1-11 0,0-1-10 15,-2 2-8-15,0-2-10 0,-4 0-9 0,2 1-12 0,-9-1-14 16,14-1-16-16,-14 1-14 0,14 0-19 15,-14 0-19-15,8 0-19 0,-8 0-26 0,0 0 2 16,8 1-55-16,-8-1-14 0,0 0-16 0,10-1-7 16,-10 1-139-16,0 0-340 0,0 0 151 0</inkml:trace>
  <inkml:trace contextRef="#ctx0" brushRef="#br0" timeOffset="24015.8">11531 8674 77 0,'0'0'112'0,"11"-3"-9"15,-11 3 4-15,13-1 2 0,-6 1 1 0,4-1-2 0,-2 1-4 16,4 0-6-16,-6 1-1 0,-7-1-10 16,15 1-2-16,-7 1-13 0,-1-1-4 0,-1 1-12 15,3 0-3-15,-9-2-7 0,10 3-4 0,-10-3-4 0,4 4-2 16,0 1-2-16,-4-5-4 0,2 10 0 0,5-3-3 16,-11 2-7-16,0 1 1 0,-1 2-4 0,1-4 1 15,-1 2-5-15,-3 2 3 0,2 2 2 0,-2-3-9 16,3 1 4-16,0 2-5 0,0-2 2 0,2-3 2 15,-2 4-3-15,2-4-6 0,1 3-3 0,0-2 7 16,2-1-1-16,0 1-6 0,0 0 2 0,0-2 0 16,2 2 1-16,-2-10 1 0,0 13-21 0,2-6 22 15,0-2 0-15,-1 3-1 0,4-3-3 0,-2 0 3 16,1 2-1-16,0-3 3 0,1 1-3 0,0-2 2 16,2 2-2-16,0-1 0 0,2-1 2 0,0 2-2 15,5-3 1-15,-1 2-26 0,-1-1 31 0,-1-1 1 16,0 1-4-16,-1-2 1 0,1 0-1 0,-3-1-3 15,-8 0 0-15,12 1 1 0,-12-1-1 0,9 2-4 16,-9-2 0-16,8 3 2 0,-8-3-7 0,0 0-10 16,0 0-10-16,0 0-20 0,0 0-27 0,10 1-42 15,-10-1-49-15,0 0-97 0,0 0-281 0,0 0 126 0</inkml:trace>
  <inkml:trace contextRef="#ctx0" brushRef="#br0" timeOffset="30368.14">10935 9022 24 0,'7'9'35'0,"0"-1"1"15,0 2-8-15,1-3 1 0,0 2-4 16,4 2-5-16,1 0-2 0,0-1-1 0,-1 4-3 16,-3-6 3-16,4 4-7 0,-3 0 3 0,-2-2 4 0,1-1-3 15,-2 3-3-15,2-3 1 0,1 4-1 0,-2-3-5 16,0-2 0-16,0 1 2 0,-1-1-3 0,1 1 1 15,-2 0 3-15,1-1-6 0,-2 0 4 0,4 0-4 16,-4 0-12-16,0-2-20 0,3 1-32 0,-2-2-67 16,-1-2 30-16</inkml:trace>
  <inkml:trace contextRef="#ctx0" brushRef="#br0" timeOffset="31887.36">11361 8453 38 0,'-6'-9'59'0,"6"9"-4"0,0 0 4 0,0 0-6 16,-6-4-11-16,6 4 1 0,0 0-10 0,0 0 3 16,-5-4-5-16,5 4-4 0,0 0-14 0,-7-5 20 15,7 5-17-15,0 0 1 0,-8-2-5 0,8 2 6 16,0 0-6-16,0 0-3 0,-14 0 4 0,14 0-5 15,-12 0 1-15,12 0 3 0,-10-2-8 0,10 2 0 0,-9 2-4 16,9-2 11-16,-10 2-16 0,10-2 10 16,-9 1-3-16,2 0-3 0,7-1 0 0,-12 6 1 15,5-3 5-15,1 1-5 0,-2 0 0 0,-2-1 2 0,1 4-1 16,3-3-1-16,-1 2 0 0,2-3 11 0,-4 4-12 16,2-2 1-16,0 0-3 0,2-3-1 0,-6 5 4 15,3 0 3-15,0 1-5 0,-3-1-1 16,1 3 8-16,0-3-6 0,0 0 0 0,1 1 3 0,2-3-1 15,-1 2-5-15,1-2 1 0,3 0 3 0,-3 1-1 16,2-1-1-16,1-1 5 0,4-4-3 0,-6 10 0 16,0-4 4-16,4 1-5 0,-3 0 1 0,-1-1-1 15,2 0-1-15,0 2 2 0,-2 1 0 0,2 1 1 16,-1-3-4-16,1 3 0 0,1 0 2 0,-1-1 4 16,1 3-1-16,0-7-3 0,-2 4 2 0,4-1-5 15,-3 1 1-15,3-3 0 0,1 3 6 0,0-9-8 16,0 15 40-16,0-5-40 0,0-3 5 0,0-7-8 15,2 14 5-15,-1-4-4 0,-1-3 5 0,2 3 1 16,-1-1 0-16,-2 0-1 0,2-1-3 0,-1-8 3 16,0 14 2-16,0-6 0 0,1-1-3 0,2 1-25 15,0 2 27-15,-2-3 3 0,0 0 0 0,1 2 1 16,2 1 0-16,1 0-1 0,1-1 1 0,-3 1-4 0,4 2 2 16,-1-2 5-16,1 1 0 0,-1 2-5 0,3-3 6 15,-1-1-3-15,3 4-6 0,-1 1 3 16,4-2 4-16,-3 4-1 0,-1-5-2 0,3-2 1 15,-1 1-3-15,2 2 3 0,1-3 2 0,1 3-5 16,-1-2 6-16,-1-3-3 0,3 1-4 0,1-1-2 0,0 0-19 16,-2-1-17-16,2-3-67 0,-2 1-115 0,1-1 52 15</inkml:trace>
  <inkml:trace contextRef="#ctx0" brushRef="#br0" timeOffset="32417.75">12356 8785 12 0,'13'21'21'0,"0"1"-1"16,-2 0 3-16,1 2-7 0,-5-6 27 0,-3 0-30 16,0 2 1-16,0-6 0 0,1 6 1 0,-5-2 0 0,3 0-8 15,-1-1 5-15,-2 2-1 0,0-2-1 16,0-1 2-16,0 0-8 0,1-4-48 0,-1 0-48 16,0-2 22-16</inkml:trace>
  <inkml:trace contextRef="#ctx0" brushRef="#br0" timeOffset="34660.94">1668 8670 20 0,'0'0'50'0,"0"0"0"0,0 0 0 0,0 0-3 15,0 0-3-15,0 0-8 0,0 0-6 0,0 0 4 16,0 0-11-16,0 0 8 0,0 0 1 0,0 0-12 16,3-5 0-16,-3 5-6 0,0 0 5 0,0 0-4 15,0 0 1-15,0 0-4 0,0 0 5 0,0 0-26 16,0 0 19-16,0 0 0 0,0 0-1 0,0 0 2 16,0 0-8-16,0 0 5 0,0 0 6 0,0 0-1 15,0 0 6-15,0 0 5 0,0 0 3 0,0 0 0 16,0 0 9-16,0 0 8 0,0 0-6 0,0 0 8 15,0 0-6-15,0 0-5 0,0 0-3 0,0 0-2 16,0 0-10-16,0 0-5 0,0 0-5 0,0 0 4 16,0 0-3-16,0 0 5 0,0 0-5 0,1 25-4 15,-2-16-4-15,0-1 6 0,1 2-7 0,-2 0 1 16,0 6-6-16,0-5 12 0,1 3 0 0,1-4-4 0,-1 1-2 16,0 5 4-16,-1-5-5 0,1 5 0 15,1-4 1-15,0 1-4 0,0-1 4 0,1 0-3 16,2 1 4-16,-3 1 1 0,1-2-5 0,2 0 4 15,-3 0-5-15,2 0 8 0,0-2-2 0,-1 0-7 0,-1 0-5 16,1-3 8-16,-2 2-1 0,1-9 15 0,1 12-13 16,-1-5-4-16,1 4 3 0,-1-11-10 15,0 7-6-15,0-7-14 0,3 4-9 0,-3-4-6 16,0 0-9-16,0 0-35 0,0 0-73 0,0 0-174 0,0 0 77 16</inkml:trace>
  <inkml:trace contextRef="#ctx0" brushRef="#br0" timeOffset="35088.78">1217 8620 33 0,'0'0'114'0,"0"0"-19"0,0 0-14 0,0 0 5 16,15-10-7-16,-4 9-5 0,2-2-11 0,6 1 0 15,8 1-6-15,2 1 0 0,0-2-12 0,5 0-6 16,2 2 6-16,-2 0-5 0,1 0 8 0,4-2 29 15,-3 2-43-15,-3-1-2 0,-1-1 2 0,-1 2-8 16,-10 0-1-16,1-1-7 0,0 2 5 0,-3-2-8 16,-6 2 3-16,-1-1-1 0,-1 2 13 0,-5-2-8 15,3 0-15-15,-9 0 1 0,12 1-3 0,-12-1 10 16,9 2-3-16,-9-2-9 0,7 0 3 0,-7 0 3 16,0 0 1-16,9 1-2 0,-9-1 5 0,0 0-7 15,0 0 7-15,0 0-7 0,0 0-5 0,0 0-21 16,0 0-23-16,0 0-41 0,8 1-26 0,-8-1-100 15,0 0-226-15,0 0 100 0</inkml:trace>
  <inkml:trace contextRef="#ctx0" brushRef="#br0" timeOffset="35737.71">1942 8970 157 0,'0'0'149'0,"0"0"-23"0,0 0-21 0,0 0-18 16,0 0-6-16,0 0-7 0,5-23-12 0,-2 16-2 16,0 2-7-16,1-2-7 0,4-2 4 0,-3 1-11 15,3 0-1-15,1-1-8 0,1 1-24 0,1 1 30 16,2 0-17-16,2 0 2 0,2 0-1 0,-4 2-1 16,3 0-7-16,4 0 1 0,-8 2-3 0,0 3-2 15,1 3 1-15,-1-3 6 0,-3 1-12 0,0 3-10 16,-1 0 1-16,-2 0 12 0,1 3-11 0,-3 1-3 15,-1 2 0-15,0-1 5 0,-3 4 0 0,2-1-1 16,-6 4-1-16,1 0 5 0,-2 1 1 0,0-3-5 16,-1-2 8-16,-1 2-6 0,-1 1 7 0,2 0-4 15,1-8 6-15,-1 1 2 0,4-1-13 0,2-7 2 16,-8 8-1-16,8-8 3 0,-5 8-3 0,5-8 1 16,-4 8-1-16,4-8-3 0,-2 2 6 0,2-2 1 15,0 0-2-15,0 0 1 0,0 0-2 0,0 0-1 16,0 0 1-16,0 0 4 0,0 0-7 0,0 0 5 15,0 0-1-15,0 0-7 0,0 0 2 0,6 17 14 16,-6-17-13-16,10 3 6 0,-10-3-2 0,17 1 8 16,-8 3 3-16,4-2-10 0,0-1 7 0,2-2 0 15,-4 1 6-15,5 1 5 0,0-4-4 0,2 2-4 16,0 4 8-16,0-6-8 0,1 2 3 0,-2-1-7 16,3 2 6-16,-7-1-11 0,-2 1 7 0,1 1-3 15,0-1 2-15,-12 0-4 0,22 0 0 0,-11-1-4 16,-11 1-10-16,18 1-16 0,-7 1 9 0,-11-2-30 15,15 1-11-15,-15-1-14 0,16 0-17 0,-16 0-98 16,14-1-204-16,-14 1 91 0</inkml:trace>
  <inkml:trace contextRef="#ctx0" brushRef="#br0" timeOffset="36270.81">2816 8906 50 0,'0'0'66'0,"-9"12"-2"0,6-2-6 0,1 0-6 16,2 1-8-16,0-11-10 0,1 21 9 0,2-10-12 15,2 2 2-15,-2-3 12 0,3 2-18 0,0-3-2 16,2 0-2-16,1 0 1 0,0 1-3 0,1-3 3 16,1 1-1-16,1-3-7 0,-1 2 10 15,3-5 3-15,-2 3 12 0,6-2 6 0,-7 0 13 0,3-2 2 16,0-1-3-16,0 0-3 0,-1-1-4 0,-2 2 3 15,-11-1-6-15,17-5-2 0,-9 3 13 0,-8 2 8 16,15-5-10-16,-15 5-2 0,12-11-5 0,-6 4 3 16,-1-1-12-16,3-2-7 0,-4-7-3 0,0 7-1 15,-2-2 0-15,-2 3 10 0,0-1-8 0,-1-5 6 16,-2 3-8-16,-2 0 0 0,0-2-9 0,-5 4 2 16,-2-1-5-16,-1 0-2 0,-3 0-9 0,0 3 8 15,-4 0-7-15,2 1 1 0,-2 3-3 0,2-1 2 16,-2 3 0-16,-1 1-1 0,3 1-2 0,4-1-4 15,1 2-8-15,3-1-47 0,1 1 12 0,9-1-25 0,-12 2 4 16,12-2-11-16,0 0 0 0,-10 7-6 16,10-7 0-16,0 0-15 0,0 0-8 0,19 10-9 15,-8-8-107-15,-11-2-236 0,22 0 104 0</inkml:trace>
  <inkml:trace contextRef="#ctx0" brushRef="#br0" timeOffset="37070.83">3297 9080 43 0,'0'0'55'0,"3"12"-1"0,-3-12-3 16,3 10 1-16,-3-10-17 0,0 0-6 0,4 12 3 0,-4-12 18 16,0 0-8-16,0 0 40 0,0 0 4 0,-3 12 6 15,3-12 20-15,0 0 16 0,0 0 21 0,0 0 6 16,0 0 15-16,0 0-16 0,0 0-25 0,0 0-23 15,0 0-22-15,-4-39-13 0,1 22-10 16,2 0-7-16,0-2-7 0,1 0-2 0,0-6-7 16,0 5-4-16,1 1-2 0,2 0 3 0,-5 1-11 15,4 0-3-15,-1 1 7 0,-1 0-12 0,3 2 0 16,-1 3-17-16,0 0 16 0,0-1-5 0,1 2-2 16,1 1 2-16,-2-1-3 0,-1 3 0 0,2-2-1 15,2 3-2-15,-1-4-1 0,-2 5-3 0,1 2 1 0,-3 4 0 16,6-8-3-16,-6 8-11 0,4-8-4 15,-4 8-5-15,0 0-8 0,0 0-11 0,0 0 4 16,5-8 1-16,-5 8-1 0,0 0 4 0,0 0 2 16,0 0 0-16,17 16 4 0,-13-9 1 0,3 1 4 15,0 6 5-15,0-2 1 0,1 5 0 0,1 0-3 0,0 0 6 16,0 0-2-16,-3 2 7 0,6 3-1 0,-3-4 3 16,-3-2 10-16,1 1-15 0,0 0 6 0,3-2 0 15,-4-4-4-15,1 4 1 0,0-1 1 0,-1-4 0 16,3 5 2-16,-4-5 5 0,3-1 0 0,-7 1-2 15,8-2 2-15,-3-3-1 0,2 2-5 0,-2-1 6 16,-6-6-4-16,12 8 0 0,-12-8-3 0,8 5 8 16,-8-5-2-16,7 4 2 0,-7-4-1 15,0 0 19-15,12 3 16 0,-12-3 7 0,0 0 14 16,0 0 6-16,0 0-17 0,0 0-9 0,16-12-6 0,-9 2-4 16,-1-1 1-16,3-2-4 0,0-2-1 0,-1 0-3 15,1-2-3-15,-3-1-3 0,4-4-2 0,2-4-8 16,-1 2 2-16,-2-1-25 0,-3 5 29 0,5-5-3 15,-6 7 2-15,1-7-2 0,-2 6-1 0,0 5 9 16,-3 2 4-16,2-1 2 0,-3 2 11 0,1 3 0 16,-1 1 4-16,1 0-6 0,-1 7 1 0,-1-12-7 15,1 12-2-15,-3-10-2 0,3 10-4 0,-1-7-12 16,1 7-8-16,0 0-18 0,0 0-13 0,0 0-17 16,0 0-26-16,0 0-28 0,0 0-31 15,0 0-19-15,0 0-16 0,1-12-145 0,-1 12-344 0,0 0 153 16</inkml:trace>
  <inkml:trace contextRef="#ctx0" brushRef="#br0" timeOffset="42753.78">4110 9403 71 0,'0'0'86'0,"0"0"-4"15,0 0 19-15,0 0-27 0,0 0-4 0,0 0 6 16,0 0-11-16,0 0 7 0,0 0-4 0,0 0-2 16,0 0-1-16,0 0 6 0,0 0-8 0,0 0-4 0,0 0 1 15,0 0 2-15,0 0-9 0,0 0-3 16,0 0-12-16,0 0 0 0,0 0-9 0,0 0-9 0,0 0 5 15,0 0 4-15,0 0 0 0,0 0 2 0,35-4 2 16,-26 6-6-16,4-1-2 0,4-1 6 16,4 0-10-16,-2 1 3 0,4-1-6 0,4 0 2 15,2 2-6-15,3-1 4 0,0-2-2 0,-1 1 2 0,-3-2-6 16,-1 2 3-16,1-1-5 0,-8 2 4 0,-1 1-3 16,1-4 4-16,-5 4-4 0,0-1 0 0,-3-1 0 15,-2 0 9-15,-1 0-13 0,-9 0 5 0,13 0 4 16,-13 0 4-16,9 1-4 0,-9-1 4 0,0 0-4 15,9 0 3-15,-9 0-3 0,0 0-2 0,0 0-1 16,0 0-7-16,0 0-15 0,0 0-36 0,0 0-85 0,0 0-22 16,0 0-147-16,0 0-321 0,0 0 142 15</inkml:trace>
  <inkml:trace contextRef="#ctx0" brushRef="#br0" timeOffset="43567.74">5418 9261 38 0,'0'0'114'0,"-4"-8"-16"0,4 8-7 0,0 0-16 15,-4-10 4-15,4 10-10 0,-4-8-9 0,4 8-5 16,-6-9-3-16,2 6 11 0,4 3-11 0,-7-5 1 16,7 5-5-16,-7-7-2 0,7 7-7 0,-8-3-4 15,8 3-1-15,-6-4-11 0,6 4-3 0,-8-1 1 16,8 1 0-16,-11-2-5 0,11 2 2 0,-12 0-13 0,4 2 7 15,8-2-3-15,-18 1 0 0,7 3-8 16,1-1 12-16,-1 0-8 0,0 1-1 0,1 0 2 16,-2 2-5-16,0-2-2 0,1 2 2 0,2-2 2 0,-10 1 5 15,10 1-6-15,3 0 5 0,-4-1-3 0,2-1-4 16,0 2-3-16,2-2 5 0,-3 4 1 0,4-4-5 16,0 1-2-16,0 3 8 0,-1 3-5 0,2-6 2 15,-2 3 0-15,2-1 3 0,1 2-9 0,0 1-1 16,-1-2 0-16,2 2 7 0,-2 1 2 0,0 1-2 15,0 0 3-15,2-2-1 0,-1 2 0 0,-1 0-25 16,2 3 29-16,-1 1-1 0,-1-1-6 0,0-2 8 16,2-2-2-16,4 5-2 0,-4-5 1 0,-2-1-2 15,4 2 7-15,-4-3-2 0,3-1 2 0,1-8-6 0,1 14 9 16,1-7 12-16,-2-7-1 0,3 10 8 16,2-6-1-16,-1 2 21 0,1-1-1 0,2 0 0 15,2 1 1-15,2-3-3 0,1 0 0 0,-1 1-6 16,1-1-4-16,5 1-2 0,-4-1-1 0,6-3-2 0,-2 3-5 15,1-3 2-15,-5 3-9 0,1-4 2 16,0 1-6-16,0 2-1 0,3-2-3 0,-2 1 3 16,-2-1-7-16,-2-1 2 0,2 2-7 0,-3-1-2 0,3 0-2 15,-2 0-4-15,-1-1-9 0,-10 1-3 0,16 0-6 16,-10-1-7-16,-6 1-9 0,8-1-1 0,-8 1-12 16,9-2-10-16,-9 2-27 0,8-3-19 15,-8 3-23-15,6-4-27 0,-6 4-84 0,8-7-260 0,-4 4 115 16</inkml:trace>
  <inkml:trace contextRef="#ctx0" brushRef="#br0" timeOffset="44101.12">5529 9634 132 0,'0'0'146'0,"-4"-8"-18"16,4 8-25-16,0 0 0 0,-3-7-9 0,3 7-8 16,0 0-3-16,0 0-17 0,2-12-2 0,-2 12-11 0,6-4-1 15,-6 4-12-15,6-4-5 0,-6 4 3 16,12-4-7-16,-6 3-5 0,-6 1 0 0,18 1-3 15,-8-1-16-15,1 3 8 0,0-1 0 0,1 1-6 16,-3 1 1-16,2-1-8 0,-2-1-6 0,-5 5 5 0,6-2-8 16,-1 0-9-16,-3 2 11 0,1-2-3 0,-2 3 2 15,-2-1-10-15,1 0 12 0,-1 0 4 16,-2 1-5-16,-1 1-1 0,0 5 7 0,-1-4-2 16,-2-1 3-16,-1 2-2 0,0-2 5 0,0-1-9 15,0 1-1-15,0 1 12 0,0-2 6 0,-1 3-13 0,0-6 13 16,0 4-6-16,2-3 13 0,1-1-10 0,-1 2 7 15,2 1 6-15,0 1-4 0,-2-4 2 0,3-5 3 16,0 12 1-16,0-12 2 0,3 12 4 0,-2-6-1 16,-1-6 13-16,5 11-5 0,0-2-4 0,-1-9 0 15,4 7 9-15,-1-1 2 0,2 1-11 0,1-2-4 16,1-1-4-16,-2-1 4 0,5 2-4 0,-4 1 2 16,2-3-15-16,0-2-6 0,1 1-13 0,-2 2-46 15,1-3 22-15,0 1-14 0,-1 2-18 0,-11-4-14 16,19-6-24-16,-9 3-9 0,-10 3-21 0,15-5-107 15,-10 2-256-15,-5 3 114 0</inkml:trace>
  <inkml:trace contextRef="#ctx0" brushRef="#br0" timeOffset="44846.02">5901 9619 84 0,'0'0'111'0,"0"0"-8"15,0 0-3-15,0 0-4 0,0 0 4 0,0 0-29 16,0 0 36-16,15 17 4 0,-15-17 2 0,6 3 0 16,-6-3 0-16,9 4-1 0,-4-1-4 0,-5-3-2 0,13 4-2 15,-5-1-6-15,-4-2-7 0,8 1-7 0,1 1-9 16,1-1-5-16,4 2-20 0,-4-1 14 0,3 1-8 15,1-1-1-15,-2 0-6 0,2 0-6 0,-5-2-1 16,5 2-6-16,-5-3-2 0,1 2-4 0,-1 0-6 16,-1 1 1-16,-2-2-5 0,2 0-1 0,-1 2 0 15,-2-3-7-15,-2 2 1 0,0-2 3 0,-7 0-4 16,9 2-2-16,-9-2-3 0,9 1 2 0,-9-1-1 16,0 0 5-16,0 0-4 0,9 0-2 0,-9 0-6 15,0 0-4-15,0 0-16 0,0 0-3 0,0 0-15 16,0 0-17-16,0 0-27 0,7-5-36 0,-7 5-28 15,0 0-39-15,-2-10-165 0,2 10-378 0,0 0 168 16</inkml:trace>
  <inkml:trace contextRef="#ctx0" brushRef="#br0" timeOffset="45231.41">6106 9514 94 0,'0'0'128'0,"0"0"-14"0,0 0 0 16,0 0 3-16,0 0-3 0,0 0-1 0,31 11-9 15,-17-6-1-15,10 4-10 0,-5-1-11 0,7 5 0 16,1 0-12-16,0 1 9 0,-1 2-22 0,0 0-9 15,-2-2-2-15,2 3-2 0,-4 0 2 0,-2-2-1 16,-5 0-1-16,-2-1-6 0,0-1-6 16,-5 0 0-16,-3-2-4 0,3 5-1 0,-4-3 2 0,-2-3 2 15,-1 1-1-15,-1-3-8 0,-1 1 0 0,-2 1-2 16,-3-3 0-16,-1 0-3 0,-3 1 0 0,-2-4-2 16,-3 5-1-16,4-5-3 0,-4 0-3 0,-3 1 4 15,4-4-5-15,2 1-1 0,1-2-1 0,2 2-24 16,1 1 25-16,8-3-5 0,-14 0-15 0,14 0-19 15,-8 1-25-15,8-1-40 0,0 0-20 0,0 0-35 16,0 0-130-16,0 0-306 0,0 0 136 0</inkml:trace>
  <inkml:trace contextRef="#ctx0" brushRef="#br0" timeOffset="45854.96">6529 9363 74 0,'0'0'87'0,"0"0"2"0,0 0 1 16,0 0-5-16,0 0-2 0,17 13-7 0,-13-8-4 15,1 2-38-15,1 4 47 0,-1 0-6 0,2-1-1 16,0 6-5-16,1 1-3 0,-2 1-6 0,6 5 3 16,-6 1-5-16,3 0-2 0,2 0-9 0,-5-4 3 15,4 2 1-15,2 4-3 0,-2-2-2 0,0-1-4 16,-1-5 2-16,1 6-4 0,0-2-8 0,1-6 2 15,-1 2-6-15,3 4 4 0,-4-5-2 0,-1-3-5 16,3 3 0-16,-6-7-3 0,1 0-1 0,4 4 1 16,-3-4 0-16,1 0-4 0,-3-2-6 0,1 0 4 15,-4-5 0-15,2 2 1 0,0 2 3 0,-1-2 8 16,-3-5 13-16,8 4 8 0,-8-4 10 0,2 6 9 16,-2-6 15-16,0 0-1 0,0 0 7 0,0 0 7 15,0 0-20-15,0 0-13 0,14-15-15 0,-10 3-4 16,2-3-7-16,1-4-2 0,3 1-3 0,-1-8-4 0,1 0-2 15,-1-3-5-15,1 0-2 0,-2-3-10 16,1 1-7-16,1-1 0 0,-2 1 3 0,0 0-2 16,0-1-4-16,-1 4-4 0,0 0 5 0,0 12-3 0,-3-1 3 15,2 0 2-15,-2 5 2 0,-2-1-1 0,2 4 0 16,-1-3-2-16,-1 3-2 0,0 2-5 0,-2 7-2 16,2-11-10-16,-2 11-9 0,3-10-13 15,-3 10-14-15,0 0-15 0,0 0-21 0,1-6-15 0,-1 6-11 16,0 0 0-16,0 0-5 0,0 0-2 0,0 0-12 15,0 0 4-15,9 18 17 0,-7-10-49 0,0 1-115 16,-2-9-300-16,5 17 133 0</inkml:trace>
  <inkml:trace contextRef="#ctx0" brushRef="#br0" timeOffset="46318.01">7157 9760 2 0,'0'0'107'16,"0"0"8"-16,0 0-1 0,0 0 13 0,9-13 5 0,-9 13-8 15,0 0-9-15,0 0-3 0,0 0-13 0,0 0-7 16,0 0-10-16,0 0-7 0,0 0-13 15,0 0-1-15,0 0-8 0,-16-10-6 0,16 10-6 16,-12 3-3-16,12-3-3 0,-13 3-1 0,5-2-9 0,8-1 0 16,-11 5-3-16,5-1-4 0,-1 1-2 0,-1 1 1 15,3-1-5-15,0 2 2 0,2 0-6 16,-3 2 6-16,1 0 0 0,-1 0-2 0,2 3-3 0,0-2 1 16,1 2-8-16,3-2 3 0,-2 5-2 0,2 1 7 15,0-4-4-15,1 5 2 0,1-6-8 0,2 0 8 16,-1 2-4-16,2-2-1 0,1 0 7 0,2 0-5 15,2 1 4-15,3 1 1 0,0-2 4 0,3-1-2 16,0-2-3-16,-1-1-2 0,2 0 6 0,1-1-4 16,-3 3 0-16,3-5-1 0,-5-1-1 0,2-1-9 15,-6-2 2-15,5 2-17 0,-3-3-4 0,1 1-2 16,-1 0-9-16,-2-3-9 0,2 2-4 0,-4-1-10 16,0-2-14-16,-1-1-11 0,0 1-10 0,0 1-17 15,0-3-29-15,-2-1-87 0,-3 0-241 0,-1 7 106 16</inkml:trace>
  <inkml:trace contextRef="#ctx0" brushRef="#br0" timeOffset="46770.05">7369 9919 67 0,'0'0'92'0,"-3"-8"14"0,3 8-5 0,0 0-17 0,0 0-4 15,4-13-19-15,-4 13 3 0,10-8-3 0,-6 5-11 16,5-1 3-16,-1 3 1 0,1-3-4 0,2 4-5 16,1 0-2-16,0 0-11 0,1 0-11 0,-3 0 13 15,-1 4 0-15,3 0-7 0,-3 0-7 0,-4 0-6 16,0 1 6-16,1 0-11 0,-2 1-2 0,-3 3 6 15,2-1 1-15,-6 2 0 0,1 2 2 0,1-2 2 16,-6 6-5-16,2-4-12 0,-2 0 9 0,-1 3-3 16,3-3-5-16,-2-1 12 0,4 2 2 0,-1-1-7 15,5-2 5-15,-2 2-3 0,-2-2 6 0,-1 0 1 16,3 1 5-16,1-1-2 0,0-3-1 0,1 1-3 16,4 1 8-16,-2-1 1 0,3 0 2 0,3-2-3 15,2 1-5-15,-2 0 8 0,2-2-2 0,6 2-4 16,-6-4-10-16,1 3 7 0,-1-2-2 0,1-2-5 15,-2 2 4-15,1-1-3 0,1 0-1 0,-3-1-5 0,-1-1-7 16,-8-1-12-16,13 3-8 0,-13-3-19 16,8 0-5-16,-8 0-14 0,0 0-23 0,8-3-38 15,-8 3-123-15,0 0-263 0,5-4 117 0</inkml:trace>
  <inkml:trace contextRef="#ctx0" brushRef="#br0" timeOffset="55809.91">8406 9813 92 0,'0'0'120'16,"0"0"-12"-16,9 8-10 0,-6-4-11 0,-3-4-2 15,3 10-11-15,-2-2-8 0,0 4-2 0,1-1 0 16,0 8-9-16,-2 4-3 0,4 5-5 0,-6-1 5 15,2-2-13-15,-2 1 1 0,8 0-1 0,-3-1-6 16,-2-6 2-16,-1 6-3 0,-1-7-5 0,2-1-6 16,-1 3 3-16,-1-6-4 0,-2 2-1 0,3-4 1 15,-1 1-1-15,0-8-1 0,-2 6-1 0,2-2 0 16,-3 0-13-16,0-2 6 0,4-7-1 0,-4 11-4 0,2-7 4 16,2-4-6-16,-5 5 2 0,5-5 3 15,-8 1-5-15,8-1-16 0,-13-8 20 0,6 3-5 0,1-5-2 16,0 0-10-16,-4-6 5 0,3-1 2 0,1-3 4 15,0-4-4-15,-2-3-6 0,6-3 7 16,4 0-10-16,-6 0 7 0,4-3-6 0,-1 1 3 16,5-1 1-16,2-1-6 0,2 2-6 0,1 2 1 0,-2 1 3 15,3-1-3-15,2 5 10 0,-4 7 3 0,2 3-4 16,-1-4 8-16,0 5-2 0,4-2 1 0,-1 3 3 16,2 0-3-16,1 1 0 0,2-1-1 0,0 3 3 15,3 1 5-15,-2 2-7 0,3 1 14 0,0-1-10 16,0 1 3-16,-2 2-14 0,2 3 8 0,-5 1 1 15,2-3-12-15,-5 6 12 0,-2-2-2 0,0 0-9 16,-2 3 13-16,-2 2-10 0,-2 0-3 0,-2 4 3 16,-3 1 3-16,0 0 5 0,-3 4 6 0,-3 2-3 15,-3 1 6-15,-3 3-6 0,-4 1 8 0,-1-3-3 0,-1 7-2 16,-1-7-2-16,-1-2-2 0,-3-3 3 0,-5-1 1 16,6 4 3-16,3-7 3 0,1 1-3 15,1 0 1-15,1-2-3 0,2-1-7 0,1-1 3 0,0-2 5 16,1-1-11-16,0 2 7 0,4-5-2 0,0 0 12 15,0 1-7-15,8-2-2 0,-9 3 11 0,9-3 3 16,-8 0-2-16,8 0 4 0,0 0-11 0,0 0 19 16,-13 0-2-16,13 0 2 0,0 0-5 0,0 0 0 15,0 0-9-15,0 0 5 0,0 0-5 0,0 0 3 16,0 0-3-16,0 0 6 0,0 0-3 0,0 0 10 16,27 4 0-16,-27-4-2 0,16 6-3 0,-4-2 3 15,2-1 0-15,3 4-19 0,-1 1 24 0,-2 1-6 16,4 0-3-16,-2 1 1 0,-1 1-6 0,2-1-3 0,-2 1 2 15,0 1 0-15,0-2-4 0,1 1-9 16,0-1 6-16,-1 2 0 0,-1-2 2 0,0-2 1 16,-3 1 0-16,-1-2-13 0,-1 0-5 0,1 1-14 0,-2-3-9 15,0-1-5-15,0 1-6 0,-1 0-18 0,-3-3 8 16,-4-2-3-16,8 5-4 0,-3-5-13 0,-5 0 1 16,0 0-14-16,0 0-27 0,0 0-37 0,14-4-80 15,-14 4-245-15,4-10 109 0</inkml:trace>
  <inkml:trace contextRef="#ctx0" brushRef="#br0" timeOffset="56298.96">8926 9992 56 0,'0'0'84'0,"0"0"-7"0,0 0-2 0,0 0-4 0,0 0-7 15,-12 15-3-15,8-8 4 0,-2-1-7 0,0 5-7 16,1-2 3-16,0 1 0 0,1 0-5 0,-3-1 2 16,3 0 9-16,0-1 3 0,0 4-4 15,-1-4-3-15,2 1-3 0,-1 1 4 0,2 0-6 16,-3-1 6-16,4 2-8 0,-2-5-2 0,1 4 1 15,-1-3-6-15,0 0 0 0,3-7-8 0,-2 14-1 16,1-7 1-16,1-7 1 0,0 10-2 0,1-4-2 0,-1-6 1 16,4 12 4-16,-2-7-3 0,-2-5 6 0,7 11 5 15,-1-5-6-15,-1-3 2 0,3 1 4 0,1 0-3 16,2-1 0-16,-1 0 3 0,2 0-3 0,-1 1-5 0,1-4-3 16,-2 1-1-16,3 0-5 0,-1-1 0 15,-2 3-5-15,0-3 1 0,-10 0-2 0,14 0-4 16,-6 0-3-16,-8 0 0 0,12 2-1 0,-12-2-5 15,8 0 3-15,-8 0-3 0,0 0 0 0,12-2 1 16,-12 2-3-16,0 0 0 0,0 0 2 0,0 0-3 16,0 0 2-16,0 0-7 0,0 0-3 0,0 0-3 15,0 0-6-15,0 0-3 0,0 0-4 0,9 0-10 0,-9 0-11 16,0 0-11-16,0 0-17 0,0 0-30 16,0 0-34-16,0 0-32 0,0 0-161 0,0 0-350 15,0 0 155-15</inkml:trace>
  <inkml:trace contextRef="#ctx0" brushRef="#br0" timeOffset="56676.33">8974 10235 78 0,'0'13'166'0,"-2"3"-14"0,2-2-12 15,-1 5-4-15,-1-2-11 0,4-1-7 0,-6 1-11 16,2 1-7-16,-1-1-9 0,-1 0-1 0,3-1-16 16,-3-1-9-16,2 2-5 0,-1-5-5 0,2 3-9 15,-2-6-12-15,2 1-18 0,0 0-9 0,-2-3-21 0,3-7-19 16,5 11-14-16,-5-11-13 0,-1 7-15 0,1-7-13 16,0 0-21-16,0 0-97 0,0 0-223 0,0 0 98 15</inkml:trace>
  <inkml:trace contextRef="#ctx0" brushRef="#br0" timeOffset="57051.17">9232 10183 22 0,'2'5'146'0,"1"1"4"16,2 0-14-16,1 0 6 0,1-1-10 0,-3 0-1 16,2 0-8-16,2 0-3 0,-1 0-8 0,-3-2-1 15,5-1-6-15,-1-1-1 0,1 1-11 0,-2-2-3 0,-7 0 0 16,16 0-6-16,-7 0 1 0,-9 0-6 0,14-4-1 15,-4 0-6-15,-4 2 0 0,2-3-10 16,-1-2-5-16,-1 1-6 0,-7-1 0 0,3 1-1 16,2 1-1-16,0-1-6 0,-4 6-7 0,2-11-12 0,-2 11-11 15,-2-12-12-15,2 12-8 0,-5-9-13 0,1 1-17 16,4 8-20-16,-10-7-25 0,4 2-18 16,-1 0-41-16,-5 0-39 0,3 1-169 0,-1-2-377 0,1 4 167 15</inkml:trace>
  <inkml:trace contextRef="#ctx0" brushRef="#br0" timeOffset="57253.54">9128 9936 153 0,'0'0'145'0,"11"-7"-11"16,-4 5-9-16,3-3-9 0,1 2-11 0,-1 1-13 15,0-1-14-15,0 3-27 0,-1-4-16 0,-9 4-30 16,16-2-28-16,-9 1-16 0,-7 1-13 0,12 1-17 16,-12-1-4-16,10-1-58 0,-10 1-141 0,9 4 63 15</inkml:trace>
  <inkml:trace contextRef="#ctx0" brushRef="#br0" timeOffset="57386.35">9282 9919 22 0,'0'0'14'0,"3"5"11"16,-3-5 7-16,0 0 11 0,0 0 7 0,6 3 5 15,-6-3 7-15,0 0 1 0,0 0 10 16,7 2 2-16,-7-2 2 0,0 0 3 0,0 0-33 0,13-2 30 15,-13 2-5-15,12 0-12 0,-12 0-10 0,15-1-3 16,-7 1-27-16,2-1-21 0,2-2-19 16,-1 3-29-16,0 2-23 0,1-2-79 0,-5 0-163 0,-7 0 73 15</inkml:trace>
  <inkml:trace contextRef="#ctx0" brushRef="#br0" timeOffset="57753.13">9636 10040 20 0,'14'4'149'0,"-3"-1"-9"16,2 0-9-16,-2 0-14 0,0 1-13 0,0 0-8 15,-2 0-18-15,-2-3-4 0,0 4-7 0,-1-2-12 16,0 1 0-16,-1 1-7 0,-1 1-6 0,-2-1-3 15,1 2-1-15,-3 2-3 0,0 1 5 0,-1 1 2 16,-2 0 3-16,-1-1 7 0,-2 6-5 0,-3-2-4 0,-3 2-3 16,2 0-6-16,0-1 4 0,-2 2-1 15,3-2-3-15,-1 0-1 0,3-3-4 0,0 1-3 16,2-3-2-16,1 1-1 0,1-3-1 0,2 2 4 16,0-3 5-16,0 0-6 0,1-7 6 0,2 15 1 0,1-9 1 15,1 1 1-15,-2-2 5 0,2 0 2 0,4 3 1 16,1-2 1-16,-2-1-3 0,2-1-4 0,3-1-2 15,-3 1-11-15,2-3-16 0,3 1-7 0,-2-2-35 16,2 1-23-16,-4-2-32 0,3-1-27 0,0 1-36 16,-3-1-175-16,-1-1-353 0,2-4 157 0</inkml:trace>
  <inkml:trace contextRef="#ctx0" brushRef="#br0" timeOffset="58335.93">9908 10270 33 0,'10'0'150'0,"3"-2"-11"0,-1 2-11 16,3-1-13-16,-4-2-9 0,8 0-13 15,2 0-10-15,-5 1-10 0,3-3-28 0,-2 3 23 16,-4-1-6-16,-2-1-9 0,2 1-2 0,-5-2-14 0,1 0-9 15,-3 0-2-15,0 0 2 0,-6 5-6 0,3-8 3 16,-3 8 1-16,-1-11-9 0,1 11 0 16,-6-12-3-16,0 7-3 0,-3 0 14 0,0 3 2 0,-2-3 7 15,-1 2 5-15,2-1 5 0,-1 4-2 0,3-3-3 16,8 3-5-16,-13-2-3 0,6 2-5 0,7 0 3 16,0 0-10-16,-14 2 0 0,14-2-2 0,-8 5-2 15,7 0 2-15,-3 2-4 0,4-7-1 0,-1 12-1 16,1-3 2-16,0-1 2 0,11 6-6 15,-6-3 1-15,-2-1-3 0,3 2-4 0,4 2-8 0,2-2-3 16,-1 0-4-16,3-2-1 0,-2 2-9 0,2-2-8 16,-3 1-2-16,0-3-5 0,-3-2-5 0,3 2-6 15,-3 0-10-15,3-1-2 0,-3 2-8 0,1-4 3 16,-3 2-3-16,0-1 11 0,-1-1 4 0,-1 0 2 16,1 0 9-16,-1-1 4 0,0 0-2 0,-4-4 12 15,5 6 1-15,-5-6 17 0,6 4 7 0,-6-4 23 16,6 5 26-16,-6-5 11 0,0 0 23 0,0 0 16 15,0 0 19-15,6 3 14 0,-6-3-7 0,0 0-13 16,0 0-14-16,10-13-9 0,-5 6-10 0,-1 2-4 16,1-5-6-16,2-2-5 0,-3 2-4 0,-3-4-7 15,8-1-10-15,-2-2-7 0,-1 0-6 0,-1 1-3 0,1 0-4 16,-2 0-8-16,1 4-9 0,-1-4-9 0,0 7-6 16,0-2-16-16,-2 6-26 0,1-3-21 15,-1 1-26-15,1 0-34 0,-3 0-18 0,4-1-25 0,1 4-129 16,-5 4-331-16,6-9 147 0</inkml:trace>
  <inkml:trace contextRef="#ctx0" brushRef="#br0" timeOffset="58518.93">10447 10331 126 0,'4'16'172'0,"-3"-5"-12"0,3 0-45 16,1 1 23-16,-1-1-5 0,0 1-10 0,-2-2-7 15,1-1-11-15,-1 0-12 0,1-2-4 0,0-2-11 16,-3-5-13-16,2 11-14 0,-2-11-20 0,0 6-22 16,0-6-9-16,0 0-9 0,-1 9-49 0,1-9-19 15,0 0-50-15,-14 3-96 0,14-3-240 0,-14-9 106 16</inkml:trace>
  <inkml:trace contextRef="#ctx0" brushRef="#br0" timeOffset="58676.87">10364 10120 139 0,'-1'-11'237'0,"2"0"-16"0,-1 4-7 16,1-3-13-16,2 1-11 0,-3 9-16 0,2-12-16 16,1 6-16-16,-1 0-19 0,4 1-20 15,-1 0-15-15,0-2-23 0,5 2-24 0,-1 0-29 0,0 0-28 16,2 3-25-16,0-1-31 0,0 2-18 0,2-2-34 16,-3 6-22-16,0-2-125 0,-1 3-291 0,-2 1 129 15</inkml:trace>
  <inkml:trace contextRef="#ctx0" brushRef="#br0" timeOffset="58991.86">10610 10354 156 0,'0'0'185'16,"0"0"13"-16,3 8 12 0,-3-8 4 0,0 0 5 15,0 0-21-15,0 0-22 0,0 0-18 0,0 0-19 0,10-22-14 16,-6 12-11-16,0-2-11 0,1-4-10 15,3 2-12-15,-2-2-6 0,1 2-11 0,-2 2-5 16,-1 2-9-16,3-1-6 0,-3 2-8 0,1-1-4 16,0 3-5-16,-1 2 4 0,0 1-20 0,2 0-7 15,-6 4-3-15,8-5-6 0,-8 5 2 0,0 0-8 16,14 4 6-16,-7 4 2 0,0-2-2 0,1 2 2 16,0 4 2-16,-3 0-1 0,2 0 7 0,1 5-6 0,-2 0-1 15,2-2 0-15,1-1 3 0,-4 0-2 0,0-2-7 16,0-1-7-16,2 1-14 0,-1-1-12 0,-1-1-18 15,-2 0-14-15,0-2-21 0,0-1-24 0,0 0-23 16,-1-1-25-16,-2-6-36 0,4 7-102 0,-4-7-328 16,4 2 145-16</inkml:trace>
  <inkml:trace contextRef="#ctx0" brushRef="#br0" timeOffset="59408.9">11030 10244 90 0,'0'9'111'0,"0"3"-6"0,1-1-1 0,0 1 23 15,2 4-32-15,-1-5-2 0,2 4-7 0,1 0-5 0,2 0-5 16,-1-4-5-16,3 1 6 0,-3-2-2 0,3-2-2 16,-1 2 0-16,6 2-3 0,-6-5-3 15,0-2-5-15,2 0 1 0,-1-1 13 0,1 1-19 0,0-5-3 16,-5 3-2-16,3-3 0 0,-8 0 2 0,16-3-2 16,-9 1-10-16,-2-6-7 0,5-1 0 0,-6 0 2 15,2-3 2-15,-2 2-6 0,-4-10-6 0,0 3-5 16,-2-2 6-16,-4-9-2 0,-4 6-1 0,1-3-2 15,-5 0 5-15,2 3 3 0,-3 6 3 0,-2-3 10 16,4 4-2-16,-1 4-3 0,3 2-5 16,1 2-7-16,1-2-24 0,2 4-28 0,0 0-36 0,0 1-36 15,7 4-31-15,-11-3-21 0,11 3-17 0,-6-3-21 16,6 3-120-16,0 0-331 0,0 0 147 16</inkml:trace>
  <inkml:trace contextRef="#ctx0" brushRef="#br0" timeOffset="59652.81">11174 9999 59 0,'0'0'195'0,"3"20"-5"0,-3-11 2 0,1 3-8 0,-1 2-7 16,1 1-6-16,4 2-11 0,-5 0-9 15,4 1-14-15,1 0-13 0,2-1-8 0,4 5-9 0,-1-5-12 16,3 5-14-16,-1-6-19 0,0 0-17 0,-1-4-21 16,0 0-23-16,1 2-29 0,-5-7-23 0,3 3-31 15,1-3-25-15,-3-4-24 0,4 1-28 0,-7 0-127 16,3-4-310-16,-8 0 138 0</inkml:trace>
  <inkml:trace contextRef="#ctx0" brushRef="#br0" timeOffset="60055.75">11468 10272 64 0,'8'4'186'0,"-3"-2"-11"0,3 0-15 16,2-1-16-16,1 0-10 0,16-1-16 0,-12 0-8 15,-4 0-19-15,1-2-10 0,6-1-7 0,-5-1-10 0,6-1-13 16,-8-2-3-16,1 0-5 0,0 2-11 15,-2-5-5-15,0 3-6 0,-2-4-2 0,1-3 0 16,-2 4-3-16,0-1-2 0,-6-1 10 0,-2-1 2 16,-1 1 3-16,1 1 23 0,-3 0 1 0,-1 2 8 15,2-3 6-15,-3 5 3 0,1-1-5 0,0 0-7 16,0 3-7-16,-1-1-3 0,6 6-8 0,-9-7-6 16,1 6-4-16,8 1-2 0,-10-3-3 0,10 3-5 0,-12 1-5 15,12-1 4-15,-9 5-1 0,4 0 3 0,1-1 1 16,-4 6-1-16,2 0 2 0,3 0 2 15,-1 2 3-15,0-2-3 0,1 5-4 0,-2-2 2 0,4 2-2 16,2 2-4-16,2-1 0 0,-2-3-2 0,5 3-1 16,-3-6 3-16,1-3-5 0,2 4-1 0,-3 0-8 15,6-1-10-15,-3 0-16 0,1-5-19 0,-4 2-17 16,3-2-22-16,1 0-19 0,2-1-21 0,0-2-37 16,0 1-20-16,0-3-171 0,0-1-378 0,1-2 168 15</inkml:trace>
  <inkml:trace contextRef="#ctx0" brushRef="#br0" timeOffset="60368.16">11832 10280 155 0,'0'0'177'0,"0"0"0"0,0 0-6 16,0 0-17-16,9-9-14 0,-9 9-14 0,11-10-13 15,-7 5-11-15,5-2-10 0,-2-3-10 0,1 3-4 0,2-3-9 16,1 2-6-16,-2-3 0 0,7-2-14 0,-2 4-5 15,1-3-7-15,-1 2-1 0,1 0 0 16,-3 5-6-16,0 1 3 0,0 1 1 0,5-4 2 16,-5 4 4-16,1 1 8 0,0 3-2 0,0 0 8 0,-1 3 3 15,1 0 8-15,-2 1 2 0,1 2 3 0,0 6-1 16,0-5 2-16,-1 5-2 0,0 0-1 0,-1 0-5 16,-1 2-4-16,3 0-2 0,-2 1-8 15,-1-1-3-15,0 2-3 0,0-3-7 0,0 1 0 0,-3-1-13 16,1-4-4-16,2 5-19 0,-2-3-18 0,-3-1-23 15,3-1-27-15,-1 0-29 0,2-1-31 0,-2 0-36 16,-1-1-46-16,1 0-211 0,-2 1-457 0,4-1 202 16</inkml:trace>
  <inkml:trace contextRef="#ctx0" brushRef="#br0" timeOffset="63041.06">4831 10495 62 0,'0'0'57'0,"0"0"15"0,0 0 7 0,0 0-9 16,0 0 3-16,0 0-7 0,17 16 3 0,-15-11-4 15,3 1 1-15,-2 0-6 0,1 5-4 0,0 0-9 16,-1-2 12-16,1 3-9 0,1-1 9 0,2 6-8 16,-4 1 2-16,3-2-16 0,0 11 8 0,0-11-2 15,3 8 2-15,0-6-5 0,-1 6-2 0,2-6-3 16,-2 0-5-16,0 1-2 0,2-2 1 0,-1 1-5 16,0-1 3-16,1-1-6 0,1-1-3 0,0 2 10 0,0-3-1 15,-1 3-6-15,1-6 7 0,-4 0-6 16,2-1 4-16,-1-3-10 0,-2 1 6 0,3-1-1 15,-4-3 7-15,0-1-3 0,0 0 12 0,1 1 8 0,-6-4 14 16,7 5 2-16,-7-5 35 0,0 0 14 16,8 0 13-16,-8 0-3 0,0 0-21 0,5-12-14 15,-2 1-8-15,0-5-8 0,0 0-6 0,-2-2-3 16,1-9 12-16,-1 1-29 0,0-1-3 0,1-4-6 0,0 1-1 16,-1 0-6-16,0-1-4 0,-1 3-4 0,2-2 0 15,0 2 0-15,0 2-4 0,-1 9-1 0,1 0-4 16,-3 5-2-16,2-1-1 0,-1 4-6 0,2 0-5 15,-2 3-5-15,0 6-7 0,-2-10-4 0,2 10-6 16,2-9-10-16,-2 9-12 0,0 0-13 0,0 0-22 16,1-8-15-16,-1 8-2 0,0 0-7 0,0 0-5 15,0 0-1-15,0 0-46 0,0 0 27 0,9 21-19 16,-5-14-20-16,3 3-143 0,0-2-339 0,-2 2 150 16</inkml:trace>
  <inkml:trace contextRef="#ctx0" brushRef="#br0" timeOffset="63491.2">5474 10939 99 0,'0'0'164'0,"0"0"-8"0,1-7-4 16,-1 7-14-16,0 0-9 0,0 0-10 0,-6-9-7 15,6 9-13-15,-7-5-8 0,7 5-6 0,-11-3-8 16,11 3-11-16,-13 0-5 0,13 0-7 0,-12 2-4 15,2-2-4-15,10 0-6 0,-13 0-4 0,7 3-3 16,0 3-5-16,-2-4-1 0,0 5-6 0,1 1 2 16,0-2-1-16,0 2-7 0,2 2 3 15,1-1 0-15,1 2-6 0,1 2-2 0,0-3 5 0,1 2-4 16,2-2 0-16,2 2-2 0,-1 1 0 0,5-1 0 16,-2-1-2-16,5 3 1 0,-4-3 1 0,2-1-6 15,2-3-1-15,-1 3-3 0,2-3-3 0,1 1-10 16,1-4-9-16,-1 1-13 0,2 0-8 0,-1-1-23 15,0-1-8-15,0-3-13 0,5 3-21 0,-6-6-21 16,3 3-121-16,-3-4-271 0,0 1 120 0</inkml:trace>
  <inkml:trace contextRef="#ctx0" brushRef="#br0" timeOffset="63820.09">5741 10873 61 0,'-8'7'116'0,"0"-2"-1"15,-3 4-8-15,2 2-7 0,-1-2-5 0,1 0-8 16,2 0-7-16,2 2-5 0,-1-2-44 15,2 0 37-15,-1-1-7 0,3 2 1 0,0 0 2 0,2 1-1 16,2 0 5-16,0 0 5 0,2-1 2 0,2 2 0 16,2 3-4-16,2-1-2 0,7-2-2 0,-3 1-2 15,11 1-9-15,1-1-5 0,-2 1-12 0,-6-5-9 16,3-1-14-16,-1 1-17 0,-3-1-17 0,0 1-23 16,0-3-20-16,1 0-26 0,-5-2-35 0,1 0-36 15,-4 0-84-15,0-1-263 0,0-2 117 0</inkml:trace>
  <inkml:trace contextRef="#ctx0" brushRef="#br0" timeOffset="72768.28">6297 11154 11 0,'5'10'114'0,"-1"-1"-50"15,2 1-3-15,2 0-4 0,6 1-3 0,-3-1-1 16,2-1 0-16,1 1-2 0,1-3 2 0,-2-1-4 15,0-1-17-15,5-1 5 0,-7 1-3 0,-1-4-10 16,1 3-3-16,-1-3 4 0,-1-1-13 0,-3 1 3 16,-6-1-5-16,14-2-3 0,-8-2 0 0,-2-2-22 15,-4 6 8-15,6-11-10 0,-4 4 10 0,0-2 7 16,-8 0 6-16,5 0 6 0,0 0-1 0,-3 0 9 16,2-1-16-16,-2 3 29 0,0 0 5 0,0-1 9 15,1 2 8-15,3 6-7 0,-6-8 0 0,6 8-8 16,-4-7-1-16,4 7-5 0,0 0-19 0,-5-6-12 15,5 6-16-15,0 0-2 0,0 0-1 0,0 0-8 0,0 0 20 16,0 0-5-16,14 21 1 0,-9-10 1 16,0 0-1-16,2 5 4 0,3-1 0 0,-5 1-1 15,4 1 3-15,-4 0 4 0,-2 1 6 0,3 1 11 0,-5 0-9 16,-1 0 14-16,2-1-38 0,-5-1 43 0,0 2 3 16,-1 0 6-16,-5 5 9 0,1-6 2 0,0-2-1 15,-3-1 9-15,2 0 1 0,-2-2 5 0,0-5 2 16,-3 1-2-16,1 3 2 0,4-4-4 0,-1-3-2 15,1 1-26-15,0 0 22 0,0-2-9 0,-2-1-2 16,2-1-6-16,0 0-11 0,-3-1-22 0,2-4-37 16,0 2-55-16,-2-5-40 0,5-1-28 0,-2 0-139 15,4-4-318-15,3 0 141 0</inkml:trace>
  <inkml:trace contextRef="#ctx0" brushRef="#br0" timeOffset="73185.43">6769 11281 118 0,'12'1'135'0,"2"0"-8"0,-1 0-5 0,5-2-18 16,0 0-12-16,1 0-13 0,-4-2-3 0,2 2-4 15,-3-1-15-15,-1-1 0 0,-3 2-7 0,0-2-7 16,-2 2 3-16,-3-1-5 0,-5 2-9 0,0 0 3 16,4-8-8-16,-4 8-2 0,0 0-8 0,0 0 6 15,-28-8-4-15,12 8 0 0,-4 0 1 0,-8 2 12 16,-2 1 6-16,10 0 4 0,-2 0 1 0,4-2 2 15,1 2-2-15,6-1-4 0,3-1-3 0,1 1-3 16,1 1-5-16,6-3-9 0,-8 7 2 0,8-7 4 16,-2 10 7-16,9 1-2 0,2-1 1 0,4 2-5 15,4 1-1-15,6 2-8 0,3-1-16 0,-2-2-21 16,2 0-20-16,-1 0-25 0,1-2-23 0,-7-2 5 16,0 1-61-16,-2-1-123 0,-6-4-290 0,1 1 128 0</inkml:trace>
  <inkml:trace contextRef="#ctx0" brushRef="#br0" timeOffset="74051.97">7600 10953 115 0,'0'0'104'15,"0"0"-4"-15,11 0 5 0,-11 0-14 0,0 0-24 16,11 2 32-16,-6 3-4 0,-5-5-15 0,10 6 8 15,-5-1-14-15,2 3 4 0,-1 2 4 0,-1 2-1 16,5 4-2-16,-2-1-4 0,1 4-9 0,0-1-3 16,-2 0-9-16,0 0 2 0,3 8-2 0,-1-4-9 15,-1-4-3-15,-2 0-7 0,1-2-3 0,-2-1 0 16,1 0-5-16,-2-3-2 0,0-4-1 0,0 4-2 16,-2-7-5-16,1 2 0 0,-1-1-9 0,1-2 2 15,-3-4-5-15,5 9 2 0,-5-9 4 0,2 6-1 0,-2-6-4 16,0 0-29-16,0 0 23 0,0 0-4 15,-15 1-7-15,15-1-1 0,-20-11 2 0,7 3 0 16,-5 0 4-16,1-1 1 0,-2 2 1 0,3 0 7 16,-1-1 5-16,0 1-1 0,5 3-3 0,-1 0-1 15,0 1 12-15,3 0-13 0,0 0 0 0,-1 2 3 16,1-1-3-16,-1 5-1 0,-1 0 1 0,4 0 0 0,-1 1 3 16,6 1-3-16,-5 4 2 0,3 4 4 0,0-4 1 15,4 5 0-15,-1 1 1 0,2 2-6 0,3 1 10 16,3 0-4-16,1-1 4 0,3-2-5 0,-1 2 3 15,1 0 0-15,0-1-1 0,0-2-3 0,1-1 5 16,1-1-4-16,-8-1-3 0,5-1 1 0,1-2 2 16,-1 1-5-16,0-2-6 0,3-1-10 0,-3-1-5 15,1 0-20-15,1-3-22 0,0 0-8 0,0-1-21 16,2-1-13-16,-1-3-31 0,0-2-23 0,1 1-108 16,2-5-282-16,-1-3 124 0</inkml:trace>
  <inkml:trace contextRef="#ctx0" brushRef="#br0" timeOffset="74368.7">7910 11373 140 0,'0'0'123'0,"-7"8"1"0,3-1-13 16,3-1-10-16,-2 1-4 0,3-7-5 0,-1 14-7 15,4-8-5-15,-1 0-3 0,3 0 2 0,3 0-1 16,2-1-10-16,0 1 6 0,6-5-2 0,-4 2-4 15,17-2-2-15,-12-1-8 0,0-1-1 0,0-2 4 16,-5 0-3-16,1-1 4 0,-3-1 2 0,1 1 2 16,-3-2-1-16,0-1 5 0,-4 2 4 0,-1-2-4 15,-2-2-11-15,-1 9-1 0,-5-18-2 0,0 8-6 16,-4-2-3-16,-1 2-3 0,-6-2-6 0,-7-2-4 16,-1 2-3-16,4 3-4 0,2 2 0 0,-3-1-16 0,3 4 10 15,0 0-9-15,7 0-23 0,-1 2-25 16,2-1-29-16,2 3-34 0,8 0-24 0,-12 3-8 15,12-3-16-15,-5 4-9 0,5-4-10 0,0 0-11 0,0 0-97 16,0 0-298-16,17 13 132 0</inkml:trace>
  <inkml:trace contextRef="#ctx0" brushRef="#br0" timeOffset="74818.61">8208 11388 68 0,'4'12'122'0,"1"-1"-7"0,0 0-5 0,0 0-9 15,2-2-3-15,2 0-6 0,0-2 3 0,1 0-6 16,-1-4 1-16,2 2-11 0,4-2 13 0,-2-2-21 16,0-2-1-16,1-2-12 0,-2 1 3 0,-2-4-4 0,1 0-3 15,-1-2-3-15,-3-1 1 0,-2-1-1 16,0-3-4-16,-3 1-5 0,-2-5-1 0,-3 0-5 15,-2 1-6-15,-1-1 4 0,-2 2-7 0,-1-1-1 16,-1 1 5-16,0 4 1 0,2 0 9 0,-1 4-1 16,3-1-6-16,0 2-3 0,3 2-5 0,3 4-12 0,-7-7-21 15,7 7-21-15,0 0 2 0,0 0-1 0,0 0-1 16,0 0 5-16,0 0 3 0,0 0 6 0,18 32-10 16,-4-15 12-16,5 3-3 0,2 6 4 0,-1-4-6 15,1 2 1-15,2 0-1 0,0-1-1 0,-3 3 1 16,-1 2-1-16,-2-3 7 0,-3-1-2 0,0 0 3 15,-4 1 10-15,-3-1 3 0,-2 0-9 0,-4-5 28 16,1 1-1-16,-4-1 12 0,0 0 2 0,-5 6 4 16,-1-7 8-16,-1-2 1 0,-2 0 0 0,-1-2 0 15,-1 1 5-15,-7 2-6 0,4-6-1 0,0 0-4 16,-9 1-3-16,-1-3-3 0,-1 2-9 0,-1-4-19 0,2-2-20 16,5-3-24-16,-1 1-23 0,2-3-29 15,7-3-48-15,0 0-51 0,-2-4-139 0,5 0-353 16,-3-5 156-16</inkml:trace>
  <inkml:trace contextRef="#ctx0" brushRef="#br0" timeOffset="75123.82">8109 11156 4 0,'-3'-5'209'16,"3"5"-9"-16,0 0-10 0,0 0-10 0,0 0-14 16,0 0-15-16,0 0-16 0,0 0-5 0,13 0 11 15,-13 0-6-15,22 2-9 0,-7 1-12 0,4 1-10 16,3 0-10-16,7 0-14 0,2 1-24 0,-3-1-25 15,-1 2-27-15,-7-2-28 0,2 1-22 0,0-3-22 16,-6 4-20-16,3-2-32 0,1 1-28 0,-9-3-145 16,2 1-318-16,-3 0 142 0</inkml:trace>
  <inkml:trace contextRef="#ctx0" brushRef="#br0" timeOffset="75425.95">8672 11437 140 0,'6'5'160'16,"0"-3"1"-16,-6-2-2 0,10 7 0 0,-1-4-1 16,-3-3-11-16,2 0-14 0,0 1-16 0,-8-1-6 15,17 1-12-15,-6-3-6 0,-3 2-10 0,0-6-7 0,1 1-5 16,-2-1-10-16,1-2-3 0,-1-2-4 15,1 1-5-15,-3-2-5 0,-1 0-2 0,1-1-3 16,-3 0-5-16,-2 0-15 0,1 2 7 0,2-2-2 16,-3 3-4-16,1-2 1 0,-2 2-3 0,1 9 1 15,-1-14-4-15,1 14-8 0,0-9-12 0,0 9-20 16,-2-7-31-16,2 7-25 0,0 0-36 0,0 0-12 0,0 0-9 16,7-4-8-16,-7 4-141 0,0 0-311 0,0 0 138 15</inkml:trace>
  <inkml:trace contextRef="#ctx0" brushRef="#br0" timeOffset="75802.98">9041 11529 113 0,'6'2'152'0,"0"0"2"0,0 1-23 0,-6-3 11 15,13 0-4-15,-13 0-6 0,12-3-4 16,-12 3 0-16,7-2-3 0,-7 2-7 0,9-5-3 16,-4 2-9-16,-1-2-11 0,-4 5-8 0,5-12-2 0,2 0-3 15,-1 3 1-15,-1-1-8 0,-2-2 5 0,2-4-6 16,-4 5 2-16,4 0-6 0,-3-2 3 0,-1 4 3 15,1-1 1-15,2-1-9 0,-3 5-5 0,-1 6-9 16,0-12-11-16,0 12-7 0,4-8-15 0,-4 8-16 16,1-8-15-16,-1 8-14 0,0 0-16 0,3-8-25 15,-3 8-8-15,0 0-11 0,0 0-13 0,13 0-17 16,-13 0-24-16,18 3-14 0,-11-2-34 0,0 2-151 16,-1 0-366-16,-1 2 162 0</inkml:trace>
  <inkml:trace contextRef="#ctx0" brushRef="#br0" timeOffset="76418.58">8703 11343 61 0,'0'0'137'0,"0"0"-34"0,-3-8 29 0,3 8-6 15,0 0-9-15,0 0-7 0,0 0-15 0,0 0-8 16,0 0-11-16,0 0-11 0,0 0 1 0,0 0-5 16,0 0-1-16,16 12 1 0,-11-5-3 0,2 0-6 15,1 1-17-15,0 2 13 0,2 4-2 0,0-2-6 16,-2 4-1-16,-3-5-3 0,3 3-7 0,-2-2 7 16,2 2-5-16,-3-3-4 0,0-1-2 0,-1-1 3 15,-2-1-4-15,2 1 1 0,-1 0-7 0,-1-4-10 16,-1 2 11-16,-1-7 3 0,2 8 0 0,-2-8 2 0,2 7 7 15,-2-7 9-15,0 0 9 0,0 0 12 16,0 10 14-16,0-10 9 0,0 0-8 0,0 0-5 16,0 0-3-16,0 0-10 0,-12-18-17 0,6 6 9 15,3 0-7-15,-1-4-5 0,0-1-2 0,3-2-3 0,-1-1-5 16,2-4 5-16,2-3-18 0,0 8-7 16,5-6-8-16,-2 6 6 0,2 3-4 0,1-1 0 0,-2 2-1 15,0 4-4-15,-1 1 3 0,2-1-5 0,0 3 4 16,2 2-2-16,0-2 1 0,-1 3-5 0,1 1 0 15,2 0-2-15,0 0 4 0,1 1 0 0,-2 3 4 16,3 2-21-16,-3 0-12 0,0 1-17 0,2 1-27 16,-3 0 6-16,-2 2-11 0,3 1-15 0,-3 0-8 15,-2 0-18-15,1 1-7 0,-1-1-25 0,-2 0-30 16,-2-1-116-16,-1-6-327 0,-1 15 145 0</inkml:trace>
  <inkml:trace contextRef="#ctx0" brushRef="#br0" timeOffset="77169.9">9137 11335 61 0,'-4'5'116'0,"4"-5"-1"15,-6 7-10-15,2-2-8 0,4-5 1 0,-6 13-9 16,3-5-2-16,2 0 0 0,0-1-8 0,6 2-1 16,-6 4-1-16,1-1-15 0,1 0 1 0,1 4 10 15,3-5-8-15,-3 1-8 0,4 3-1 0,2-6-19 16,3 8 20-16,2-5-4 0,0 2-1 0,2-3 4 15,-1 0-3-15,2-1 3 0,-1 0 1 0,-4-7-3 0,5 4 0 16,-4-2 1-16,0-1-4 0,0-1 1 16,-1-1-10-16,1 0 2 0,-2-1 3 0,-1-1-4 15,1 0-2-15,-2 1 1 0,-8-1 3 0,14-6-4 0,-3-2-2 16,-3-1 1-16,2 1 0 0,2-5 2 16,-1 0 0-16,-1-3 1 0,1 1-2 0,-4-2-1 0,3-1 0 15,-3-1 27-15,-2 5-21 0,0 2 1 0,-1-1 2 16,0 2 0-16,-3 3 2 0,-1-4 2 0,1 4-3 15,-1 8-7-15,0-14 2 0,-1 6-10 0,1 8-2 16,-3-12-6-16,3 12-5 0,0-9-10 0,0 9-7 16,0 0-15-16,0 0-22 0,-2-9-17 0,2 9-25 15,0 0-26-15,0 0-17 0,0 0-18 0,0 0-8 16,0 0-35-16,0 0-18 0,0 0-215 0,0 0-445 16,11 18 197-16</inkml:trace>
  <inkml:trace contextRef="#ctx0" brushRef="#br0" timeOffset="77985.14">10466 11255 98 0,'0'0'142'0,"0"0"-13"0,-21-12-11 0,9 9-2 0,-6 0-10 16,-2 1 3-16,-1 0-10 0,-7 2 1 16,1-1 2-16,-1 2-7 0,0-1-6 0,8 3-4 15,2-2 0-15,4 0-7 0,2-1-10 0,3 2-1 0,-1-2-16 16,10 0-7-16,-9 3-4 0,5 2-6 16,0 0-1-16,4-5-7 0,2 13-3 0,4-4-3 0,2 1 5 15,-1-1-7-15,15 6-5 0,4 1-6 0,3-1-6 16,2 0-18-16,-1-1 15 0,1 0 0 0,-2 1 3 15,-2-2-10-15,-4 3 2 0,-2-1 0 0,-6-6-3 16,-6 1 0-16,-3 0 0 0,1-1 6 0,-3 3 8 16,-3-3 11-16,-2 1 4 0,-3 0 12 0,-4 0 5 15,-1-1 6-15,-5 1 12 0,-4 2 4 0,0-5 10 16,-1 1 7-16,-1-1 6 0,2-2 5 0,-1 2 0 16,5-5-5-16,1 1-4 0,3 0-8 0,-2-2-7 15,4 0-9-15,1 2-13 0,-1-2-11 0,8-1-10 16,-13 1-14-16,13-1-15 0,-7 2-20 0,7-2-18 0,0 0-25 15,0 0-30-15,-8 1-35 0,8-1-45 0,0 0-226 16,0 0-441-16,0 0 195 0</inkml:trace>
  <inkml:trace contextRef="#ctx0" brushRef="#br0" timeOffset="78208.73">10383 11744 19 0,'0'0'169'0,"-4"10"-1"0,4-4-15 16,0-6-15-16,-4 11-7 0,4-11-11 0,-2 7-8 16,2-7-14-16,-1 7-10 0,1-7-9 0,0 9-19 15,0-9-28-15,0 0-38 0,0 0-1 0,-2 8-25 16,2-8-31-16,0 0-25 0,0 0-108 0,8 3-211 0,-8-3 94 15</inkml:trace>
  <inkml:trace contextRef="#ctx0" brushRef="#br0" timeOffset="78602.02">10706 11579 51 0,'-5'6'172'0,"0"-2"-16"0,3 4-3 15,-1-1-12-15,1-2-7 0,0 3-9 0,2-8-9 16,0 13 3-16,2-5-2 0,0 1 0 0,3-2-2 16,4-1 1-16,-1-1-8 0,0 2-4 0,3-1-2 15,-2-4-10-15,1 0-6 0,-2-2-6 0,3-1-4 16,-2 0-6-16,-1-1-5 0,-1-5-7 0,1 0-9 0,-3 3-2 15,1-5-8-15,-3-2-5 0,0-1-2 16,-3-5-15-16,-3 0 2 0,-3-9-8 0,0 11 4 16,-2-2 13-16,-5 2 8 0,2-1 0 0,-2 3 6 0,0 1 2 15,3-1 6-15,1 4-7 0,1 2-12 0,4 2-9 16,1 1-22-16,3 4-28 0,-7-5-2 0,7 5-1 16,0 0 5-16,0 0-1 0,0 0 1 0,0 0-1 15,18 30 0-15,-3-22-11 0,2 2-16 0,7 3-15 16,-1 4-21-16,4-1-19 0,-1-1-25 0,-2-6-3 15,2 4-23-15,-7-2-21 0,-5-1-132 0,1 1-338 16,-1-3 150-16</inkml:trace>
  <inkml:trace contextRef="#ctx0" brushRef="#br0" timeOffset="78802.69">11000 11694 111 0,'0'0'151'0,"-2"5"19"16,2-5 11-16,0 0 22 0,0 0 16 0,0 0 17 15,0 0-1-15,0 0-18 0,0 0-15 0,0 0-13 16,0 0-12-16,-3-23-10 0,3 23-13 0,3-19-7 0,1 9-10 15,-4-2-19-15,6-5-18 0,0-3-21 0,-2 4-7 16,5-13-7-16,0 13-12 0,1 2-11 16,-3 5-17-16,3-4-10 0,3 0-12 0,-3 5-18 0,3-1-20 15,-4-1-22-15,2 4-30 0,-1 5-25 0,2-2-29 16,0 3-29-16,1 0-11 0,5 5-17 0,-6 2-28 16,-1-2-149-16,1 3-406 0,1 3 181 0</inkml:trace>
  <inkml:trace contextRef="#ctx0" brushRef="#br0" timeOffset="79285.98">11432 11498 121 0,'-12'2'150'16,"12"-2"-8"-16,-11 0-19 0,7 2-7 0,4-2-10 16,-8 3-7-16,8-3-8 0,-6 5-6 0,0-1 1 15,6-4-9-15,-7 5-1 0,7-5 0 0,-6 4-19 16,6-4 7-16,-2 9-10 0,2-9-1 0,-3 8-2 15,3-8-4-15,-1 9-4 0,1-9 2 0,4 11-7 16,-2-7-3-16,-2-4-7 0,4 8-5 0,0-2-3 16,-4-6 5-16,2 9-2 0,1-4-3 0,1 1-1 15,-2 0-5-15,2-1-28 0,2 3 27 0,-2-3 2 16,1 5 5-16,1-3-11 0,-1 2 4 0,0-1-2 16,1 1-1-16,-1-1-1 0,3 2-1 0,-5 0-6 15,2 0-4-15,0-2 1 0,-1 0-2 0,-2 0 0 0,-1-2 12 16,1 0-9-16,-2-6 7 0,0 12 5 0,0-12 12 15,-7 13-1-15,0-6 7 0,-1-3 3 16,-1 1 5-16,-1-2-5 0,0 3 7 0,-1-3-7 0,3-1 0 16,-1 1-7-16,2-2-7 0,7-1-13 0,-14 3-22 15,8-2-23-15,6-1-20 0,-11 2-32 0,11-2-41 16,0 0-58-16,-10-3-133 0,10 3-349 0,0 0 155 16</inkml:trace>
  <inkml:trace contextRef="#ctx0" brushRef="#br0" timeOffset="79540.07">11298 12010 219 0,'0'0'205'0,"0"0"-29"0,0 0-21 0,0 0-18 0,0 0-21 15,0 0-21-15,0 0-16 0,0 0-36 0,0 0-25 16,0 0-43-16,0 0-49 0,0 0-117 0,0 0-207 16,0 0 92-16</inkml:trace>
  <inkml:trace contextRef="#ctx0" brushRef="#br0" timeOffset="80109">11302 11584 31 0,'0'0'191'0,"0"0"2"0,0 0-6 16,0 0-4-16,0 0-7 0,4-6-5 16,-4 6-11-16,0 0-8 0,0 0-7 0,0 0-2 15,6-3-18-15,-6 3-1 0,0 0-2 0,14 2 5 0,-14-2-2 16,21 3-4-16,-9 0-12 0,1-1-5 0,4 2-16 16,1-1-2-16,-5-1-15 0,-1 0-8 0,1 0-20 15,-4 0-7-15,0-1 13 0,-2-1-35 0,-7 0-16 16,11 0-13-16,-11 0-16 0,11 0-24 15,-11 0-28-15,7 3-28 0,-7-3-29 0,0 0-29 16,7 1-34-16,-7-1-186 0,0 0-420 0,0 0 186 0</inkml:trace>
  <inkml:trace contextRef="#ctx0" brushRef="#br0" timeOffset="80470.23">11386 11701 135 0,'0'0'183'0,"0"0"0"0,0 0-1 0,0 0-10 15,0 0-3-15,0 0-14 0,0 0-12 0,2 9-16 16,-2-9-14-16,0 0-13 0,0 0-5 0,3 8-7 0,-3-8-4 16,6 7-2-16,-3 0 5 0,2 0-4 0,0 2-3 15,3 2-9-15,-1-2-4 0,3 5-7 16,-2 2-5-16,0 0-5 0,3-1-4 0,-1-1-3 0,-9-2-5 15,9 5-3-15,-4 0 0 0,2-2-5 0,-1 2-1 16,-3-5-3-16,-2-1 2 0,-2 2-5 16,2-2 4-16,-2 0 2 0,-2 1-1 0,0-5 1 0,-1-1 7 15,1 1-1-15,-4 0 6 0,-4 0-7 0,1-2 8 16,-1 2-10-16,-2-5-4 0,-5 2-1 0,-1-1-4 16,2-1-6-16,-5 1-7 0,4-3-9 0,5 0-1 15,0 0-9-15,-1-5-27 0,3 4-37 0,-1-2-56 16,3-2-57-16,4-2-49 0,-1-1-210 0,1-1-482 15,4-1 214-15</inkml:trace>
  <inkml:trace contextRef="#ctx0" brushRef="#br0" timeOffset="81002.92">11932 11577 35 0,'0'0'142'0,"0"0"-5"0,0 0-12 15,0 0 8-15,-14 15-5 0,12-10-15 0,-4 4 0 0,1 2-9 16,-1-1-8-16,4 1 8 0,-2 1-7 0,3 3-5 15,1-2-8-15,1-4-1 0,3 3 0 0,-2 1-4 16,3-3 0-16,3 5-2 0,-1-8-6 16,1 3-4-16,2-3-4 0,-1 0-4 0,1-2 3 0,0 0 7 15,0 0 20-15,1-3-19 0,-2 1-3 0,3-3 6 16,0-1-3-16,-5-1 2 0,5-3-4 0,-3 2-4 16,0-3-7-16,-1-5-2 0,-1 2-9 0,2-5-4 15,-3-2-8-15,-3-1-6 0,1-1-9 0,-4 0-6 16,-2 0-8-16,0 0-4 0,-3 0-3 0,-1 2-20 15,-2 0 8-15,-1 2-13 0,3 4-20 0,-1 0-14 16,1 2-34-16,-4 1-26 0,4 3-36 0,-1-2-33 16,7 6-49-16,-9-5-127 0,9 5-396 0,0 0 176 15</inkml:trace>
  <inkml:trace contextRef="#ctx0" brushRef="#br0" timeOffset="81351.88">12324 11257 45 0,'0'0'169'0,"0"0"-15"16,0 0 1-16,0 0 13 0,0 0 2 0,0 0-8 15,2 27 0-15,-4-15-8 0,0 5-7 0,-3 2-7 16,3 5-10-16,-7 1-9 0,4 1-6 0,1 3-12 16,-1-1-10-16,1 2-9 0,-2-3-5 0,2-1-8 15,0-8-3-15,2 1-10 0,-1 1-8 0,-1-3-4 16,4 1-3-16,-2-2-1 0,2-3-8 0,-2-2-7 16,2-2-10-16,0-1-17 0,0-8-11 0,2 14-12 15,-2-9 1-15,0-5-27 0,4 10-13 0,-4-10-7 0,5 4-18 16,-5-4-18-16,0 0-36 0,12-1-13 0,-12 1-28 15,17-12-135-15,-7 6-344 0,-6-4 152 16</inkml:trace>
  <inkml:trace contextRef="#ctx0" brushRef="#br0" timeOffset="81636.98">12403 11601 90 0,'0'0'159'0,"11"10"-2"0,-9-4-6 15,-2-6-7-15,2 10-6 0,0-5-3 0,-2-5-3 16,3 11-2-16,1-7-3 0,1 3-4 0,-2-1-1 15,1-2-5-15,2 1-1 0,3 2-1 0,3-3-4 0,-3-1-7 16,1 2-9-16,4-3-5 0,-5 2-11 16,2 0-5-16,-3-3-1 0,0-1 4 0,-8 0 7 15,13-2 3-15,-5-1-11 0,-2-1-2 0,9-4-5 16,-7 2-7-16,-2-5-10 0,-1 0 0 0,2 0-1 0,1-5-6 16,-1 0-3-16,-2-1-8 0,1 1-3 15,-5-1 0-15,1 5-3 0,2 1-11 0,0-1 6 0,-4 0-7 16,2 5-3-16,-2 0-12 0,0 7-7 0,0-12-15 15,0 12-13-15,-2-10-16 0,2 10-17 0,0 0-21 16,2-7-21-16,-2 7-49 0,0 0 2 16,0 0 1-16,0 0-16 0,0 0-12 0,0 0-23 0,0 0-152 15,0 0-386-15,0 0 171 0</inkml:trace>
  <inkml:trace contextRef="#ctx0" brushRef="#br0" timeOffset="81911.12">12724 11756 42 0,'0'8'248'0,"0"-8"0"0,0 0 8 0,0 0 0 16,0 0 7-16,0 0-11 0,0 0-20 0,0 0-6 16,0 0-18-16,0 0-14 0,0 0-20 0,9-22-11 0,-4 13-18 15,-1-2-14-15,0-1-4 0,1 2-15 16,1-6-16-16,4 3-6 0,-1-3-11 0,1 0-15 0,2-1-10 15,-3 3 23-15,0 4-51 0,3-3-6 0,-2 5-18 16,-1 2-23-16,3-3-7 0,-1 2-22 0,-5 5-15 16,1-1-18-16,0 1-26 0,-7 2-16 0,16 0-31 15,-16 0-24-15,16 1-29 0,-10 1-36 0,-6-2-174 16,7 7-455-16,-7-3 202 0</inkml:trace>
  <inkml:trace contextRef="#ctx0" brushRef="#br0" timeOffset="84652.66">1331 11328 10 0,'0'0'106'0,"-10"0"0"15,10 0-5-15,0 0-8 0,0 0 2 0,-10-2 2 16,10 2-26-16,0 0 32 0,0 0 2 0,0 0-3 15,0 0-2-15,-7-4-4 0,7 4 3 0,0 0 10 16,0 0-1-16,0 0-2 0,0 0-7 0,0 0-3 16,0 0-13-16,-8-1-8 0,8 1-5 0,0 0-7 15,0 0-7-15,0 0-5 0,0 0-5 0,0 0-6 16,0 0-6-16,0 0-8 0,0 0-12 0,0 0-10 16,0 0-15-16,0 0-12 0,0 0-7 0,0 0 10 0,0 0 6 15,4 22 1-15,0-10 1 0,1 2 3 0,7 10 1 16,-2 0 2-16,-1-2 2 0,0 4-4 15,0 1 6-15,0-4-3 0,2 2 1 0,-2-3 2 16,0 3 3-16,4-2-5 0,-3-5 1 0,-2 1 0 16,5 3 3-16,-3-4-3 0,3 5-1 0,-3-6 0 0,-1 0 0 15,6 4 3-15,-5-4-1 0,-2-2 2 16,1 0 1-16,2-1-7 0,-4-3 4 0,-2-2-2 16,3 0 6-16,-3 1-5 0,-3-4 1 0,3 0 1 15,-1 0-1-15,-1-2 3 0,-3-4-3 0,4 7 7 0,-4-7 1 16,3 4 5-16,-3-4 11 0,6 3 1 0,-6-3 37 15,0 0 21-15,0 0 21 0,0 0 17 16,0 0-7-16,0 0-34 0,6-16-21 0,-6 3-19 16,0-4-4-16,2-2-1 0,-6-8-8 0,4-2 8 15,1-3-5-15,-2-1-2 0,-1 1-6 0,0 0-6 0,2-1 2 16,2 4 0-16,-2 0-4 0,-2-1 8 0,-1 6 7 16,-3 0 2-16,6 7 0 0,0 0-4 0,0 5 1 15,0-2 1-15,0 4-1 0,2-1-3 0,1 0 1 16,-3 2-5-16,1 4 2 0,-1 5-2 15,7-15-4-15,-7 11-5 0,0 4-12 0,0 0-18 16,1-10-11-16,-1 10-24 0,1-5-28 0,-1 5-21 0,0 0-11 16,0 0-15-16,8-2-5 0,-8 2-13 0,0 0-20 15,15 7-8-15,-6-6-15 0,-4 2-10 16,4 2-116-16,-1 3-344 0,-3 0 153 0</inkml:trace>
  <inkml:trace contextRef="#ctx0" brushRef="#br0" timeOffset="85253.03">1967 11680 78 0,'0'0'171'0,"3"-7"9"16,-3 7-7-16,0-9-1 0,0 9-15 0,0 0-4 15,0 0-8-15,0 0-13 0,0 0-11 0,0 0-12 16,0 0-11-16,0 0-12 0,0 0-9 0,0 0-6 15,0 0-9-15,0 0-11 0,0 0-3 0,0 0-7 16,0 0-5-16,0 0-7 0,0 0-3 0,0 0-3 16,0 0-5-16,-17 19-3 0,14-14-4 0,-1 1 6 15,-2 4-12-15,0 1-4 0,-2-1-4 0,3 0 0 16,-3 2-7-16,4-4-1 0,-3 4-2 0,0-3 4 16,0 0 1-16,5 0-1 0,-2 1 1 0,0-2 6 15,1 2-8-15,-1-2 5 0,2-1-4 0,-3 2 2 16,4-4-2-16,1-5 2 0,-2 14 1 0,2-14 2 15,0 10 1-15,3-5 2 0,-3-5 4 16,7 9 6-16,-1-4 3 0,0 2 12 0,3-2-3 0,2 2 0 16,1-2 0-16,6 0 0 0,-1-1 0 0,2-1-4 15,-1 2-2-15,5-3 1 0,-4 1-2 0,2-1-1 16,-4 0-1-16,2 1-3 0,-1-3 2 0,-5 1-2 16,-3 1-3-16,0-1-1 0,-1-1-10 0,-9 0-1 15,12 1 0-15,-12-1-2 0,10-1 5 0,-10 1 0 16,0 0 3-16,0 0 0 0,9 0-5 0,-9 0-12 15,0 0-26-15,0 0-30 0,0 0-25 0,0 0-12 16,-5-18-24-16,5 18-28 0,-6-10-134 0,0 3-321 16,2 0 141-16</inkml:trace>
  <inkml:trace contextRef="#ctx0" brushRef="#br0" timeOffset="85751.08">2234 11833 4 0,'-5'-5'192'0,"5"5"-9"0,-6-6-16 0,6 6-22 16,0-10-17-16,0 10-12 0,4-11-8 0,-4 11-20 15,10-12-9-15,-4 5-4 0,5 1-8 0,-1-2-6 16,1 1-10-16,5 0-1 0,3 0-4 0,-1 2-4 0,0 2-3 16,3 1-5-16,-9 2-9 0,1 0-8 15,-3 2-10-15,2 1-11 0,-1-1 4 0,-1 1-2 16,-10-3 1-16,17 7 1 0,-10-1-1 0,1 2 2 16,0 1-4-16,-3-1 6 0,-3 4 0 0,0-2 1 15,0 1-2-15,-2 1 3 0,-2 1 1 0,2-13-4 0,0 19 6 16,-3-6-4-16,-1-4 0 0,3 1-4 15,-5 0-1-15,4-1 3 0,2-9-4 0,-5 17 0 16,5-17 4-16,0 12-1 0,0-12 2 0,-2 10 3 16,2-10-5-16,1 10 5 0,-1-10 5 0,1 9 6 15,2-4 13-15,1-1 8 0,2 0 5 0,4 2 2 0,-1-2 1 16,1 0 4-16,7-1 0 0,1 1-2 16,-1 1-3-16,3-5-8 0,0 2-6 0,0-1 4 15,-3 1-4-15,3-1-4 0,-6-4-2 0,2 5-2 16,-2-4 5-16,-2 2-12 0,-1 0 2 0,-4-1-8 0,-7 1-5 15,9 0-8-15,-9 0-8 0,9 0-13 16,-9 0-20-16,0 0-24 0,0 0-27 0,0 0-41 16,0 0-69-16,0 0-111 0,0 0-342 0,0 0 152 15</inkml:trace>
  <inkml:trace contextRef="#ctx0" brushRef="#br0" timeOffset="91636.69">2912 11601 3 0,'0'0'103'0,"0"0"2"0,0 0-12 16,0 0 2-16,0 0-7 0,0 0-1 15,0 0-2-15,0 0 0 0,0 0-5 0,0 0 1 16,0 0-4-16,0 0 2 0,0 0-4 0,0 0-9 16,0 0 6-16,0 0-7 0,0 0-11 0,0 0 3 15,0 0-8-15,0 0 4 0,0 0-3 0,0 0 0 16,0 0 4-16,0 0-6 0,0 0-1 0,0 0-2 15,0 0-4-15,0 0-4 0,0 0-4 0,0 0-15 16,0 0 11-16,0 0-6 0,0 0-3 0,0 0-14 0,0 0 4 16,0 0-11-16,0 0-12 0,0 0-5 15,0 0 1-15,0 0 9 0,0 0 16 0,0 0-19 16,16 16 0-16,-8-12 2 0,-4 1 4 0,3 4 0 16,3-2-5-16,-2 1 8 0,1-1-5 0,2 1 5 0,1 5 1 15,0-3-2-15,2 1 1 0,-3 0-3 0,5 1 0 16,-1-1 3-16,-2-1-2 0,2 1 2 15,1-4-1-15,1 5 6 0,-4 0-3 0,0 0 2 16,4-2-6-16,-3 1 6 0,0-1 1 0,-2-4-6 0,-1 0-4 16,-2 3 3-16,2-3 4 0,-1 1-5 0,-1-1 4 15,0-2 0-15,0 3-1 0,0 1-2 0,-4-4 2 16,1-2-3-16,1 2 6 0,-7-4 2 0,6 4-3 16,-6-4 5-16,8 3-3 0,-8-3 2 0,8 2 4 15,-8-2-9-15,0 0 4 0,5 3 3 0,-5-3-6 16,0 0 1-16,0 0 12 0,0 0 1 0,0 0 0 15,0 0 5-15,0 0 1 0,0 0 1 0,0 0-3 16,0 0 0-16,0 0 8 0,7 1-13 0,-7-1 0 16,0 0 1-16,0 0-1 0,0 0-2 0,0 0-4 15,0 0 0-15,0 0-1 0,0 0-1 0,0 0-5 16,0 0 4-16,0 0-5 0,0 0-4 0,0 0-3 16,0 0 2-16,0 0-1 0,0 0-2 0,-10 13 7 15,10-13 0-15,-9 10 2 0,4-4-8 0,1-1 8 16,-5 2 2-16,1 3-3 0,-3 0 4 0,-2 1 5 0,-2 3 5 15,1 0 4-15,-2-2 3 0,-7 8 8 0,1-3 6 16,-1 4 1-16,0-4 2 0,-1 0-2 16,3 1-3-16,-1 1-1 0,-1 2-5 0,12-8-2 15,-2-6-2-15,2 7 0 0,0-2-8 0,1 3 3 0,2-4 0 16,3-7-1-16,-1 5-5 0,-1-1-1 0,4-2-2 16,0-1-1-16,-1 1-6 0,4-6 1 15,-4 9-3-15,4-9 1 0,-2 5-12 0,2-5-5 16,-4 4-6-16,4-4-7 0,0 0-6 0,0 0-8 0,-3 10-7 15,3-10-14-15,0 0-7 0,0 0-12 0,0 0 8 16,0 0-4-16,0 0 8 0,0 0-13 16,0 0-3-16,0 0-21 0,0 0-7 0,0 0-13 15,0 0-111-15,11-20-260 0,-11 20 115 0</inkml:trace>
  <inkml:trace contextRef="#ctx0" brushRef="#br0" timeOffset="92504.95">3459 11983 30 0,'0'0'99'0,"-6"11"-3"16,6-11 7-16,-3 9-1 0,0-4-8 0,-3 0-7 16,3 1-4-16,-1 4-2 0,0-2-1 0,-2 1-9 15,1 3 1-15,-3-2-5 0,3 2-1 0,-2 2-1 16,-3 2-5-16,0 0-1 0,0-1 0 0,2-1 8 15,-4 2 4-15,-1 5 11 0,0-4 8 0,2-3 2 16,-1 0-1-16,-1 1-1 0,-1-3 1 0,0 2-5 16,1-1-1-16,1-1 2 0,-4-3-3 0,3 4-1 15,2-5 7-15,-4 2-14 0,3-2-8 0,2 0-8 16,0 1-6-16,-4 1 22 0,5-3-34 0,0 0-6 16,1-4-3-16,1 4-1 0,3 0-6 0,-3-1 0 15,1 5-6-15,0-4-1 0,2 0-2 0,0-3 1 16,4-4-7-16,-7 10 5 0,6-6-8 0,1-4 3 15,-5 9 0-15,5-9-2 0,-3 5-5 0,3-5 6 16,-4 5-3-16,4-5 2 0,0 0-6 0,0 0 3 16,-4 6-5-16,4-6 7 0,0 0-3 0,0 0 6 15,0 0-8-15,0 0-1 0,0 0-3 0,0 0 2 16,0 0 0-16,0 0 1 0,0 0-6 0,0 0 4 16,0 0 1-16,0 0-2 0,0 0-4 0,0 0 1 15,0 0-6-15,0 0 0 0,0 0-4 0,0 0 2 16,0 0-4-16,-6 6 2 0,6-6-3 0,0 0-1 0,0 0-8 15,0 0-6-15,0 0-10 0,0 0-14 16,0 0-17-16,0 0-19 0,0 0-25 0,0 0-18 16,0 0-27-16,0 0-39 0,0 0-173 0,0 0-406 0,6-23 180 15</inkml:trace>
  <inkml:trace contextRef="#ctx0" brushRef="#br0" timeOffset="94210.19">3940 11897 56 0,'0'0'63'0,"0"0"-2"16,0 0-16-16,0 0-1 0,0 0-9 0,0 0-2 15,0 0-11-15,0 0-10 0,0 0-8 0,0 0-15 16,0 0-10-16,-4-6-10 0,4 6-21 0,0 0-57 15,0 0 25-15</inkml:trace>
  <inkml:trace contextRef="#ctx0" brushRef="#br0" timeOffset="97254.15">3880 11947 50 0,'0'0'80'0,"0"0"-8"0,0 0-1 0,0 0-11 16,0 0-7-16,0 0-12 0,0 0 8 0,0 0-7 16,0 0-9-16,0 0-3 0,0 0 1 0,0 0-4 15,0 0 5-15,0 0 3 0,0 0 3 0,0 0 12 16,0 0 6-16,0 0 6 0,0 0 1 0,5-4 1 15,-5 4 6-15,0 0-7 0,0 0 1 0,0 0-5 16,0 0-6-16,0 0-6 0,0 0 0 16,0 0-8-16,0 0-2 0,0 0 1 0,0 0-5 0,0 0-4 15,0 0 5-15,0 0-4 0,-7-13-2 0,7 13-4 16,0 0-4-16,0 0-4 0,0 0-2 0,-7-4 1 16,7 4-4-16,0 0-2 0,0 0-3 0,-12 0-1 15,12 0 0-15,0 0-2 0,-13 4 1 0,9 1-5 16,4-5-2-16,-12 7 1 0,7-5-4 0,0 4 0 15,-1 1-1-15,3 0-1 0,-3 2 0 0,1-1 2 16,0 2-4-16,1-1-1 0,1 2-3 0,-1 0 1 16,2-3-3-16,-2 3 5 0,3-1 3 0,0 0-1 15,1 0 0-15,0 1 1 0,2-1 1 0,2 0-8 0,-2-2 7 16,4-1 3-16,-1 4-2 0,-1-7 4 0,3 4 3 16,2-2-2-16,-1-1 2 0,1-1 2 15,1 1 8-15,0-5-2 0,0 1 7 0,2 1-3 16,1-3-3-16,2-1 4 0,-4-3-1 0,2 3 5 0,4-5 3 15,-2 1 2-15,4-3 4 0,-8 4 0 16,4-7 4-16,-5 4-2 0,0-1 9 0,-3-3-1 0,2 3 1 16,0-6-11-16,0 2 2 0,-6 2-1 0,1-4 3 15,-1 4-5-15,-4-4-1 0,-2-1-4 0,0 4-6 16,0 0-3-16,-4 0 1 0,2 1-1 0,-3 0-6 16,2 0-1-16,0 4 1 0,-4-1-8 0,0 1 0 15,0 2-10-15,-1 3-3 0,-1-3-2 0,2 3-6 16,-1-1-11-16,2 3-3 0,9 0-19 0,-18 0-9 15,11 0-8-15,7 0-4 0,-10 7-11 0,10-7-11 16,-9 6 3-16,5-2-7 0,4-4-10 0,-3 12-105 16,1-5-237-16,0-2 105 0</inkml:trace>
  <inkml:trace contextRef="#ctx0" brushRef="#br0" timeOffset="97535.2">4199 12205 98 0,'-2'13'167'0,"1"-1"-12"0,-2 3-15 16,1-4-8-16,1 0-9 0,-2 3-6 0,-1-2-10 15,3-1-8-15,-2 0-10 0,-8 2-10 0,8-2-4 16,1 0-9-16,-1-3-7 0,1 0-40 0,0 1 2 16,-2-1-19-16,3-2-18 0,1-6-13 0,-2 11-25 15,2-11-24-15,-3 7-17 0,3-7-14 0,0 0-86 16,0 0-210-16,0 0 92 0</inkml:trace>
  <inkml:trace contextRef="#ctx0" brushRef="#br0" timeOffset="98103.43">4374 11826 132 0,'0'0'150'0,"0"0"0"15,0 0 3-15,37 3-6 0,-18-2-11 0,10 0-9 0,2 0 0 16,1 0-23-16,2-1-10 0,1-2-9 0,1 2-6 15,0-1-10-15,-4 0-9 0,-1 1-7 0,-10 0-13 16,0 1-16-16,0-1-6 0,-4 1-17 0,-4-2-3 16,-2 1-11-16,-4 1-2 0,1 0 7 0,-8-1-8 15,10 0-2-15,-10 0 12 0,7 2-2 0,-7-2 12 16,0 0 1-16,1 9 9 0,-1-9-2 0,0 0 7 16,-13 11-5-16,4-4-3 0,2-1 3 0,-1 2-5 15,0 1 2-15,-2 0 7 0,2 2-7 0,2-1 4 16,-1 6-1-16,0 1 0 0,2 0-1 0,-2 0 1 15,4 2-4-15,-3 0 2 0,2 8 4 0,1-2-1 16,-4 1 2-16,4 0 6 0,-3-1 2 0,4-6 0 16,-1 6-11-16,2 1 9 0,-3-7 0 0,3 8 2 15,-2-12 2-15,2 2-1 0,-4-2-1 0,2-4 1 0,2 0-2 16,-1 1-2-16,2-3-2 0,-2-2 1 0,2-7-4 16,-2 12 1-16,-1-5-6 0,3-7-19 15,-2 9 19-15,2-9-6 0,-4 8-13 0,4-8-4 16,-4 5-15-16,4-5-19 0,-8 4-25 0,8-4-20 15,0 0-27-15,0 0-30 0,-16-8-37 0,9 3-93 0,0-3-298 16,2 0 132-16</inkml:trace>
  <inkml:trace contextRef="#ctx0" brushRef="#br0" timeOffset="98302.87">4551 12101 56 0,'0'0'155'16,"0"0"9"-16,0 0 13 0,19 1 8 0,-9-1 1 16,5 3-7-16,6-1-14 0,10-2-15 0,-2 2-8 15,2-2-13-15,1 0-20 0,5-3-26 0,-1 3-39 16,0 0-36-16,-2 1-46 0,-1-2-51 0,-3 1-43 16,-9 1-148-16,-1 1-301 0,-4 0 134 15</inkml:trace>
  <inkml:trace contextRef="#ctx0" brushRef="#br0" timeOffset="100252.98">5136 11927 89 0,'0'0'141'0,"0"-9"-7"0,0 9-19 16,0 0 4-16,-2-10-12 0,2 10-6 15,-3-4-3-15,3 4-4 0,-4-8-8 0,4 8-3 0,0 0-7 16,-3-7 3-16,3 7-5 0,0 0 2 0,0 0 1 16,0 0-5-16,-3-6 0 0,3 6-3 15,0 0-3-15,0 0-2 0,0 0-5 0,0 0-1 0,0 0-9 16,0 0-7-16,0 0-7 0,0 0-4 0,0 0-7 16,0 0-11-16,0 0-3 0,0 0-2 0,0 0 1 15,0 0-1-15,5 21-1 0,-4-9-3 0,3 0 2 16,-1 4-3-16,-1 0 4 0,2 2 1 0,4 0-15 15,-2-1 13-15,-1 3-2 0,2 6 1 0,-2-9-1 16,2 0 0-16,0 2-4 0,-1-2 3 0,2 2-4 16,2-1 4-16,-2-1 0 0,3 5 1 0,-1-4 3 15,0-1-5-15,-1 0-3 0,0-2-19 0,2-3 20 16,-6-2 0-16,3 1-3 0,-3-3-1 0,1 1 2 0,-1-1-2 16,0-3 2-16,1-1 3 0,-3-1 5 15,-3-3 3-15,9 5 15 0,-9-5 21 0,7 4 18 16,-7-4 3-16,0 0-20 0,15-14 14 0,-6 5-9 15,2-7-5-15,4-5 0 0,-4 3-5 0,3-7 1 16,0-2-5-16,-1-1-5 0,-4-3-4 0,1 2-3 16,0 1-5-16,-1-1-1 0,3 3-2 0,-6 1 1 15,2-3-19-15,-2 4 15 0,2-1 0 0,-4 12 3 0,1-6-5 16,0 3 2-16,-4 3-3 0,2 3 3 0,1 0 0 16,-1 3 1-16,-1 0-7 0,0 1-4 15,-2 6-8-15,1-10-5 0,-1 10-13 0,3-7-24 0,-3 7 4 16,0 0-10-16,0 0-14 0,0 0-16 0,3-7-13 15,-3 7-9-15,0 0-3 0,0 0-7 0,0 0-10 16,0 0-16-16,0 0-9 0,0 0-20 0,7 17-136 16,-7-17-330-16,0 9 146 0</inkml:trace>
  <inkml:trace contextRef="#ctx0" brushRef="#br0" timeOffset="102344.04">6125 12289 78 0,'0'0'118'0,"0"0"-2"0,0 0-8 16,0 0-2-16,0 0-7 0,0 0-7 15,0 0-4-15,0 0-11 0,0 0 1 0,0 0-9 0,0 0-4 16,0 0-8-16,0 0-6 0,0 0 0 0,0 0-5 16,0 0-11-16,0 0 2 0,0 0-11 15,0 0 10-15,0 0-3 0,0 0 10 0,26 1-4 0,-17 0 6 16,0 1-4-16,4 2 3 0,-1-2-1 16,8-1 1-16,0 3-4 0,7 0-1 0,1-2 0 0,0 0-11 15,-1 1 5-15,1-1-3 0,1 2-3 0,-7-3-2 16,5 2 14-16,-5-1-13 0,5 0 3 0,-7 1-7 15,-2-1-3-15,2 1 1 0,-1-3-2 0,-2 4 1 16,-3-3-2-16,-1 2 0 0,-4-1-5 0,2-2 4 0,-11 0 0 16,11 1 8-16,-11-1 7 0,9 0 11 15,-9 0 11-15,7 2 7 0,-7-2 10 0,0 0-11 16,0 0 18-16,0 0-8 0,0 0-3 0,0 0-10 16,9 0 1-16,-9 0-15 0,0 0-12 0,0 0-16 15,0 0-13-15,0 0-16 0,0 0-19 0,0 0-19 0,0 0-26 16,0 0-29-16,0 0-20 0,0 0-37 0,0-13-43 15,0 13-169-15,3-5-407 0,-3 5 181 0</inkml:trace>
  <inkml:trace contextRef="#ctx0" brushRef="#br0" timeOffset="102786.24">6686 12209 16 0,'21'7'138'16,"-1"-2"-4"-16,0 1-5 0,5 4-5 0,3-3-4 15,-1 3-6-15,-2 0-10 0,-8-5-13 0,1 4-8 16,-3-1-11-16,1 2-8 0,-2-1-4 0,0 3-6 16,-3 1 3-16,-2 0 5 0,-1 2 0 0,-2-1-3 15,-1 3 3-15,-3 1-1 0,-2-1-7 0,-2 2-2 16,1-1-4-16,-4-4-10 0,-1 4-1 0,-2 0-3 15,2 1-4-15,0-2-2 0,0 0-4 0,1-7 5 16,0 0-12-16,-4 0 1 0,4-1 2 0,0-1-1 16,-1 1-9-16,-1-1-14 0,2-2-23 0,-2 1-18 15,4-1-32-15,-3 1-21 0,4-2-38 0,2-5-30 16,-4 9-97-16,4-9-282 0,-5 4 124 0</inkml:trace>
  <inkml:trace contextRef="#ctx0" brushRef="#br0" timeOffset="103315.06">7852 12180 59 0,'0'0'212'0,"0"0"-12"0,0 0-16 16,0 0-11-16,0 0-6 0,0 0-21 0,0 0 8 15,0 0-5-15,0 0-14 0,0 0-3 0,15 17-13 0,-10-8-12 16,-1 1-6-16,2 1-2 0,0 5-5 16,-3 1-8-16,1-1-6 0,1 1-8 0,-2 1-5 15,1 0 0-15,-1-1-11 0,0 3-8 0,0-3-6 0,-2 2-1 16,0 0-2-16,-1-4-5 0,0 3-3 0,0-5-5 15,0-1-3-15,0 0-1 0,0-2 0 0,0 2-5 16,0-3 3-16,1 2-6 0,-2-2 6 0,2 0-15 16,-1 0-3-16,0-9-11 0,-1 12-10 0,1-12-6 15,-2 9-11-15,2-3-13 0,0-6-9 0,-3 9-15 16,3-9-9-16,-3 8-8 0,3-8-6 0,-4 7-8 16,4-7-13-16,0 0-10 0,-6 2-18 0,6-2-18 15,0 0-23-15,0 0-95 0,-12-8-305 0,8 2 134 16</inkml:trace>
  <inkml:trace contextRef="#ctx0" brushRef="#br0" timeOffset="103686.86">7399 12111 111 0,'0'0'202'0,"22"1"3"16,-9 1 4-16,4 0-1 0,3 3 5 15,9 0-8-15,3 0-11 0,3-2-10 0,4 1-10 16,-4 1-1-16,26-1-9 0,-1-2-13 0,-1 2-15 15,0-2-11-15,-7 3-7 0,-11-3-16 0,-4 1-12 16,-4 0-7-16,-2 0-7 0,-9 1-15 0,-2-1-14 0,-2-2-10 16,0 2-14-16,-8-1-9 0,-3 1-12 0,2-1-11 15,-1 0-11-15,-8-2-9 0,10 4-11 0,-5-3-13 16,-5-1-9-16,7 4-14 0,-7-4-8 0,5 5-22 16,-5-5-15-16,3 8-21 0,-3-8-23 0,2 9-28 15,-2-9-176-15,-1 11-398 0,1-11 177 0</inkml:trace>
  <inkml:trace contextRef="#ctx0" brushRef="#br0" timeOffset="104073.3">8389 12538 131 0,'0'0'177'16,"0"0"-16"-16,0 0-3 0,0 0-23 0,0 0-12 0,0 0 2 15,0 0-1-15,0 0-1 0,0 0-5 0,12 18 0 16,-8-9-6-16,-1 2-6 0,-1 2-7 0,-1 2-6 15,3 3-7-15,-2-1-9 0,2 4-6 0,-3-3-4 16,4 1-8-16,-3 7-3 0,1-8-8 0,1 0-4 16,-3 0-1-16,0 0-8 0,2-2-2 0,-1 1-2 15,0-2-3-15,-2-2-3 0,0-3-2 0,1 2-1 16,0-1-3-16,2-2-7 0,-3-2-11 0,0 0-24 16,1 1-19-16,-1-8-22 0,0 0-24 0,-1 10-21 15,1-10-17-15,0 0-41 0,-3 7-31 0,3-7-113 16,0 0-338-16,0 0 150 0</inkml:trace>
  <inkml:trace contextRef="#ctx0" brushRef="#br0" timeOffset="104929.56">8222 12587 104 0,'0'0'117'0,"0"0"-15"0,0 0-5 16,4-11-9-16,-4 11-9 0,0 0-12 0,8 0-1 15,-8 0-9-15,0 0-5 0,0 0-3 0,0 0-8 16,0 0-6-16,4-5-4 0,-4 5-1 0,0 0 0 0,0 0-7 16,0 0-4-16,9-4-11 0,-9 4-7 0,0 0-11 15,0 0-8-15,10 2-10 0,-10-2-7 16,0 0-8-16,0 0-3 0,0 0-6 0,0 0 7 0,0 0-9 16,0 0-5-16,8 4-8 0,-8-4-40 0,0 0-115 15,0 0 51-15</inkml:trace>
  <inkml:trace contextRef="#ctx0" brushRef="#br0" timeOffset="105320.25">8399 12551 18 0,'0'0'111'0,"0"0"-11"0,0 0-25 15,0 0 15-15,5 3 0 0,-5-3-1 0,0 0-4 16,0 0-1-16,-2 10-10 0,2-10-1 0,0 0-10 16,-6 10 1-16,6-10-5 0,-5 13 6 0,3-4-14 15,-4 0-2-15,4 1 3 0,-1 0-10 0,-2 2 7 0,0 0 0 16,-3 0 5-16,2 4-3 0,2-5-3 0,-4 3-4 15,7-2 0-15,-5-2 0 0,0 0-1 0,0 2 5 16,1-3 6-16,0 1-7 0,0 0-2 0,0-1 0 16,0 2-9-16,1-2 6 0,1-4-9 0,1 2 4 15,-1-2-6-15,3-5-4 0,-5 9-4 0,5-9-2 16,0 0-6-16,0 10-10 0,0-10-19 0,0 0-14 16,-4 7-29-16,4-7-26 0,0 0-45 0,0 0-42 15,0 0-129-15,0 0-323 0,28-13 144 0</inkml:trace>
  <inkml:trace contextRef="#ctx0" brushRef="#br0" timeOffset="113839.8">8769 12533 34 0,'0'0'109'16,"0"0"-15"-16,0 0 1 0,0 0-2 0,0 0 4 16,0 0-3-16,0 0-9 0,0 0 1 0,0 0 0 15,0 0-1-15,0 0-2 0,0 0 3 0,0 0 2 16,0 0-4-16,0 0 2 0,0 0-4 0,0 0-5 0,0 0 2 15,0 0 4-15,0 0-4 0,0 0 0 16,0 0 2-16,0 0-2 0,0 0-5 0,13-6 0 0,-8 2-8 16,0-1-5-16,0 0-10 0,2-4-6 0,-1 2-4 15,1-3-4-15,-1 3-4 0,-2-2-7 0,0-2-8 16,-1-1-5-16,0 0-4 0,-3 2-4 16,1-1-1-16,-1 2-5 0,-1 0-6 0,4-1-10 15,-3 10-8-15,-6-12-21 0,1 8-20 0,5 4-8 0,-6-10-43 16,6 10-24-16,-8-6-22 0,8 6-22 0,-9 1-106 15,9-1-313-15,-9 8 139 0</inkml:trace>
  <inkml:trace contextRef="#ctx0" brushRef="#br0" timeOffset="114203.59">9141 12569 53 0,'0'0'151'0,"0"0"8"15,3 13 10-15,-5-2 5 0,0-1-5 0,-2 5-6 16,0 1-8-16,3 5-10 0,-2 4-13 16,2 0 6-16,2 0-32 0,-1 0-8 0,0-8-7 15,2 3-12-15,0 1-9 0,1-4-11 0,2 1-9 0,-1-1-6 16,1 0-9-16,2-3-14 0,-2-2-14 0,2 0-23 16,2-3-16-16,-2 1-32 0,2-3-35 0,-1-2-6 15,-3 0-26-15,3 0-16 0,-3-3-132 0,-5-2-303 16,0 0 134-16</inkml:trace>
  <inkml:trace contextRef="#ctx0" brushRef="#br0" timeOffset="114407.82">9154 12375 179 0,'0'0'296'15,"0"0"-18"-15,0 0-26 0,0 0-13 0,0 0-15 0,4-4-18 16,-4 4-23-16,0 0-24 0,0 0-24 0,0 0-37 16,0 0-36-16,0 0-17 0,0 0-30 15,0 0-31-15,20 9-37 0,-8-4-41 0,0-3-41 0,8 3-41 16,-2 1-141-16,6 6-342 0,3-3 152 0</inkml:trace>
  <inkml:trace contextRef="#ctx0" brushRef="#br0" timeOffset="115389.81">10083 12709 5 0,'0'0'73'0,"-1"-12"-5"16,1 12 0-16,0 0-5 0,-3-5-3 16,3 5-9-16,0 0 3 0,0 0 2 0,-3-8-5 0,3 8 2 15,0 0-3-15,0 0 5 0,0 0 18 0,-3-7-11 16,3 7 1-16,0 0 14 0,0 0 5 0,0 0 10 16,0 0-1-16,0 0 2 0,0 0 5 0,-4-5-3 15,4 5-5-15,0 0 1 0,-8-4-1 0,8 4-9 16,0 0 2-16,0 0-17 0,0 0-7 0,0 0-1 15,-10 0-5-15,10 0-5 0,0 0-10 0,-13 8-3 16,12-1 2-16,-4-1-6 0,-2 3-11 0,0 0 4 16,-2 5-3-16,4-4-4 0,0 2-3 0,2-1-3 15,2 1 0-15,-2 5-2 0,2-1-1 0,2-5-3 16,0 7 1-16,1-1 4 0,4-3-3 0,-2 0 0 16,7 2-7-16,0-2 4 0,0-2 5 0,2 0-1 15,1-2 2-15,-1-1 1 0,3-1-1 0,-4-1 2 0,1-2-5 16,5-3 5-16,-7 3 2 0,3-2-2 15,-2-2 8-15,-1 0-2 0,-3-2 11 0,1 1 1 16,-2-4-1-16,3-1-6 0,2-2 3 0,-3 0-6 0,5-5 4 16,-2-2-2-16,-2-1 1 0,-1 1 0 0,-2-3-1 15,0-6 0-15,-2-2-6 0,0 0-4 0,-5-1 9 16,-4-2-1-16,-1 3 5 0,-1-1 2 0,-2 0-2 16,-2 2-2-16,1 4 10 0,-1 3 2 0,-1 3-2 15,0-2-4-15,1 3-5 0,-3 0-9 0,3 6-9 16,2-2-11-16,-3 2-12 0,2-1-7 0,1 1-11 15,3 5-27-15,0-1-24 0,5 3-22 0,-10-2-17 16,10 2-10-16,0 0-17 0,0 0-12 0,-3 12-21 16,3-12-15-16,6 15-142 0,-4-10-370 0,6 6 164 15</inkml:trace>
  <inkml:trace contextRef="#ctx0" brushRef="#br0" timeOffset="116070.99">10567 12722 33 0,'3'7'172'15,"1"4"0"-15,-2-2-14 0,6 7-6 0,-4-4-10 16,1 3-10-16,-3 1-12 0,3-1-14 0,2 1-5 15,0 0-11-15,-4-6-5 0,1 3-5 0,1 2 1 16,-4-9-5-16,3 6-3 0,0-2-8 0,-1-2-3 16,-3 2-6-16,0-10 1 0,1 11-1 0,1-7 5 15,-2-4 10-15,3 6 8 0,-3-6 6 0,0 0 2 16,2 6 3-16,-2-6 3 0,0 0-8 0,0 0-4 16,0 0-9-16,0 0-10 0,0 0-2 0,0 0-8 15,-10-21-2-15,8 10-5 0,-2-1-3 0,3-2-17 16,-5-3 5-16,5-1-7 0,-1 6-11 0,-1-15-8 15,2 2 1-15,1-1-4 0,1 1-2 0,0-1 2 16,-1 8 1-16,3-2 2 0,-2 1 23 0,0 3-25 16,-1 3-3-16,3 1 6 0,-2 3-7 0,1 0 0 0,0 1 1 15,1 1-6-15,-3 7 3 0,2-8-6 0,-2 8 0 16,0-10-2-16,0 10-9 0,0 0-7 0,2-7-4 16,-2 7-13-16,0 0 10 0,0 0 0 0,0 0-1 15,0 0 2-15,0 0 4 0,20 15 3 0,-10-7 0 16,-5 3 0-16,-1 0 3 0,4 5-1 0,-3-2 1 15,0 3 1-15,4-2 1 0,-1 3 7 0,-1 0-3 16,0 2 1-16,1-4 0 0,0 13 4 0,0-12 2 16,-3-2-2-16,4-1 4 0,-4 0 2 0,0-3 3 15,2-2 3-15,-2 3 6 0,3-2 5 0,-2-2 2 16,-1-1 3-16,-1-4 4 0,3 4 1 0,1 0 4 16,-4-3 3-16,1 1 10 0,-5-5 5 0,12 5 6 15,-7-5 6-15,-5 0-3 0,19-4-1 0,-10 1 3 16,2-5 7-16,-1 0-2 0,6-5 2 0,-5-1-1 0,0-3-5 15,1 0-3-15,-2-5-7 0,2 0-9 16,-3 2 2-16,-7 3-11 0,5-7-2 0,-5 7-5 16,1 0-16-16,0 3 10 0,-5 2-5 0,2 1-2 0,0 0-13 15,2 4-13-15,-2 7-13 0,1-11-25 0,0 5-27 16,-1 6-32-16,0 0-25 0,-5-8-30 0,5 8-7 16,0 0-13-16,0 0-9 0,0 0-15 15,0 0-161-15,0 0-407 0,6 21 181 0</inkml:trace>
  <inkml:trace contextRef="#ctx0" brushRef="#br0" timeOffset="116619.77">11265 12784 103 0,'0'0'158'0,"0"0"-8"15,-10 22-15-15,8-10-6 0,1-3-3 16,1 3-15-16,0 0-9 0,3 1-5 0,2-1-11 16,0 1-10-16,1 2 11 0,4-2-24 0,-1-2-8 15,-3-5-10-15,3 3 0 0,-1 2-2 0,-1-5 6 16,-1 0-5-16,-1 0 14 0,1-2 5 0,-1 0 10 0,-5-4 10 15,7 3 13-15,-7-3-15 0,0 0-15 0,9-8-14 16,-6 1-11-16,-2-2-11 0,-1-3-4 0,-1-1 6 16,-1-3-2-16,-4-2-2 0,6 0 2 0,-8 2 2 15,3 5 0-15,-2-1 0 0,0-1-3 0,2 4-4 16,0-1 1-16,1 4-6 0,1 1-6 0,-1-2-8 16,4 7-7-16,-4-6-15 0,4 6-14 0,0 0-3 15,0 0 0-15,0 0 8 0,0 0 1 0,0 0 3 16,10 18 3-16,0-5 0 0,2 3-6 0,4 5 0 15,-3-9-3-15,6 14-3 0,1-2 5 0,-1 1 1 16,-6 1 3-16,2-4 15 0,-1 2 9 0,-4-7 14 0,-4 0-1 16,2 0 12-16,-2-3 6 0,-1-2 8 15,-3 1 9-15,-1-1 2 0,-2-2 1 0,-1 1 4 16,2-1 5-16,-4-3 7 0,-2 0 1 0,-1 1 7 0,-3 1-4 16,-2-4-9-16,-3 3-6 0,-3-3-11 0,0 2-1 15,-1-2-5-15,1 3-16 0,1-4-15 16,-5-2-17-16,6 1-17 0,-2-3-24 0,1 0-26 15,3 0-40-15,3-3-42 0,-1 2-53 0,3-3-58 0,0-2-139 16,-1-1-439-16,6 1 194 0</inkml:trace>
  <inkml:trace contextRef="#ctx0" brushRef="#br0" timeOffset="116990.62">11650 12968 8 0,'2'10'113'0,"6"5"-8"0,-2-4-6 0,2-1-7 15,3 2-8-15,2-2-4 0,2 0-5 0,2-2 4 16,-5-1-3-16,3-1-5 0,-1-2 4 15,-3-3 2-15,1 2 9 0,-6 0 8 0,3-3 6 16,-9 0-3-16,13-3-5 0,-8-1-2 0,0-4-3 16,-3 3-12-16,0-7-3 0,-2-1-11 0,-2-3-9 15,0 1-6-15,-8-3 1 0,4 2 3 0,-11-5 4 16,4 4 10-16,-6-1 3 0,5 7-4 0,0 1-5 0,-1-2-3 16,3 6-10-16,-1-3-12 0,2 4-24 0,0 2-27 15,0-1-20-15,1 4-23 0,4-1-20 0,6 1-12 16,-12 4-11-16,12-4-9 0,0 0-8 0,0 9-19 15,0-9-34-15,0 0-91 0,14 14-287 0,-3-10 127 16</inkml:trace>
  <inkml:trace contextRef="#ctx0" brushRef="#br0" timeOffset="117237.9">12004 12966 78 0,'1'11'148'0,"4"5"-8"0,1 2 0 15,-2 0-2-15,1 1 0 0,-1 5-3 16,0 0-7-16,0-4-10 0,2 4-7 0,-5-5-17 16,2 1-8-16,-1-3-4 0,1-2-7 0,1-1-8 0,-4-2-11 15,1-2-3-15,-1 1 0 0,0-3-10 0,1-2-6 16,-1-6-13-16,0 13-12 0,0-13-22 0,-1 10 4 15,1-10-44-15,-1 9-22 0,1-9-19 0,-7 2-33 16,7-2-28-16,0 0-91 0,0 0-261 0,-15-9 116 16</inkml:trace>
  <inkml:trace contextRef="#ctx0" brushRef="#br0" timeOffset="117539.07">12058 12857 103 0,'7'-10'208'0,"-7"5"-5"0,3-4-4 0,-3 2-4 16,0 7-11-16,2-12-12 0,0 7-15 0,1 0-16 16,1-2-11-16,1 3-20 0,1 0-9 0,2 2-13 15,2-2-9-15,1 3-12 0,1 1-6 0,-12 0-7 16,24 2-5-16,-10 3-5 0,-3 2-2 0,5 1-10 16,1 1 2-16,-4 0-6 0,-3-1-6 0,-4 2-1 15,2 2-2-15,-3 2 3 0,-1-2-6 0,-2 0-3 0,-2-1 2 16,-2-1 0-16,-2 1-1 0,1 1 1 0,-4-3 1 15,0 2 1-15,-3-2 2 0,1-1 2 0,-1-1 1 16,-5 0-5-16,1-2-1 0,3-1-1 16,-1-1-1-16,-1-3-3 0,4 1-2 0,-4 1-17 0,6-2-17 15,7 0-24-15,-13-2-49 0,13 2-41 0,-12-4-42 16,10-2-37-16,2 6-134 0,-3-15-382 0,5 8 169 16</inkml:trace>
  <inkml:trace contextRef="#ctx0" brushRef="#br0" timeOffset="117879.97">12416 12966 39 0,'9'6'151'0,"0"2"-13"16,4 4-8-16,2-4-8 0,-2-3-10 0,2 1-11 0,3-2-11 15,1 2-5-15,0-3-4 0,-1-1-9 16,0 0-19-16,-4-1 11 0,-1-2 0 0,-1-1-17 16,-4-1-11-16,-1-3-13 0,2 1-7 0,-4 0-3 0,-1-5-3 15,-4 3-2-15,0 7 1 0,-8-19 6 0,0 7 3 16,-5-2 15-16,-3 1 10 0,1-1 5 0,-4 1 9 16,2 4 2-16,-2-1-3 0,1 2 1 15,1 1 3-15,6 1-5 0,-1 3-9 0,3-2-2 0,0 3-15 16,2 1-24-16,7 1-11 0,-8-2-17 15,8 2 2-15,0 0-11 0,0 0-10 0,-10 5-8 0,10-5-6 16,0 0-18-16,14 17-27 0,-3-10-30 0,5 3-129 16,-6-5-279-16,11 4 123 0</inkml:trace>
  <inkml:trace contextRef="#ctx0" brushRef="#br0" timeOffset="118105.89">12733 13046 113 0,'0'0'271'0,"0"0"-8"0,0 0-2 0,0 0-3 16,0 0-7-16,-14-20-16 0,14 15-8 0,-2-5-24 16,2 0-18-16,2-2-6 0,-1 3-11 0,1-3-11 0,2 3-11 15,-2-1-17-15,2-2-14 0,4-3-25 0,0 1-13 16,4-1-14-16,2 1-12 0,-1 4-6 16,3-3-7-16,1 4-13 0,-1 1-2 0,-3-1-12 15,4 5-13-15,-2 0-17 0,-1 3-23 0,-1 1-30 0,10-3-27 16,-10 3-33-16,5 4-37 0,-7-1-32 0,3-1-61 15,-5 4-169-15,1-2-468 0,-2 1 208 16</inkml:trace>
  <inkml:trace contextRef="#ctx0" brushRef="#br0" timeOffset="121686.85">1394 13169 19 0,'0'0'153'0,"0"0"-3"15,0 0-5-15,0 0-3 0,0 0-9 0,0 0-14 16,0 0-11-16,0 0-29 0,0 0 18 0,0 0-5 15,0 0-4-15,0 0-11 0,0 0-2 0,0 0-6 16,0-7-1-16,0 7-4 0,0 0-5 0,0 0-6 0,0 0-32 16,0 0 29-16,0 0-2 0,0 0-6 15,0 0-6-15,0 0-5 0,0 0 1 0,0 0-3 16,0 0-3-16,0 0-8 0,0 0-4 0,0 0 0 16,0 0-8-16,0 0 5 0,0 0-2 0,0 0 1 0,0 0 0 15,0 31 0-15,2-20 8 0,1 5 14 16,-1 1-4-16,2 1-2 0,0 0 5 0,2 2-11 15,-2 4-2-15,-2-2 0 0,3 2-1 0,-5 2-3 16,2-6 2-16,-1-3 2 0,4 2-6 0,-2-2-2 16,-3 0-1-16,1 0-3 0,2-5-9 0,-1 0-9 15,1-2-8-15,-3-1-11 0,0-1-12 0,0-1-3 16,0-7-12-16,0 12-6 0,0-12 0 0,0 10-6 16,0-10-3-16,0 0-6 0,-3 7-25 0,3-7-35 15,0 0-144-15,-13-3-306 0,13 3 136 0</inkml:trace>
  <inkml:trace contextRef="#ctx0" brushRef="#br0" timeOffset="122086.82">942 13037 191 0,'0'0'235'16,"0"0"-26"-16,0 0-22 0,0 0-21 0,-2-9-18 15,2 9-13-15,0 0-23 0,0 0-41 0,0 0 26 0,19 0 6 16,-7 1 0-16,7 3 4 0,1-1-6 0,11 2-3 15,-2-2-11-15,10 1 2 0,-1-1-5 0,2-3-5 16,-2 2-9-16,1 0-3 0,-7 0-8 16,3 1-4-16,-3-2-7 0,-10-2-4 0,-2 1-8 15,-2-2-1-15,-5 2-6 0,-3 3-2 0,-1-2-7 0,1-1-2 16,0 0-5-16,-10 0-4 0,11 0 2 0,-11 0-8 16,0 0-2-16,7 0-5 0,-7 0-8 15,0 0-12-15,0 0-19 0,0 0-28 0,0 0-67 16,0 0-30-16,0 0-66 0,0 0-142 0,6-12-407 0,-6 12 180 15</inkml:trace>
  <inkml:trace contextRef="#ctx0" brushRef="#br0" timeOffset="124123.69">1755 13533 27 0,'0'0'79'0,"0"0"0"16,0 0 3-16,0 0 2 0,0 0 9 0,0-11-11 15,0 11 16-15,0 0 1 0,0 0 5 0,0 0 1 16,0 0 9-16,0 0 6 0,0 0 0 0,0 0 4 16,0 0-2-16,1-10 1 0,-1 10-3 0,0 0-5 15,0 0-1-15,0 0-9 0,0 0-7 0,0 0-7 16,0 0-7-16,0 0-9 0,0 0-12 0,0 0-7 16,0 0-9-16,0 0-4 0,0 0-10 0,0 0-12 15,0 0-13-15,0 0-11 0,0 0 6 0,0 0-2 16,0 0-1-16,0 0-3 0,13 27 3 0,-11-19 1 15,5 3 0-15,-3 2-1 0,1 0 2 0,-1 3-4 16,-1-2 2-16,2 5-3 0,-3-3 1 0,0-3 4 16,-1-3-2-16,3 7 0 0,-4-5 3 0,2-2-2 15,-2 1 0-15,-2 0-1 0,2-3 2 0,0-1-1 16,0-7 0-16,0 14-1 0,0-9 2 0,0-5 1 16,2 12-6-16,-2-12 9 0,0 5-10 0,0-5-1 15,0 0-3-15,0 0 0 0,0 0-9 0,0 0 0 16,0 0-7-16,0 9 2 0,0-9-10 0,0 0-3 15,0 0-21-15,0 0-45 0,0 0-38 0,0 0-41 16,7-22-169-16,-5 13-379 0,2-7 168 0</inkml:trace>
  <inkml:trace contextRef="#ctx0" brushRef="#br0" timeOffset="125923.15">2771 13326 40 0,'0'0'120'0,"0"0"-10"16,-4-10 0-16,4 10-6 0,-1-5 1 16,1 5 2-16,0 0 7 0,-4-9-2 0,4 9-1 0,0 0-5 15,0 0-3-15,-5-5 3 0,5 5-11 16,0 0-4-16,0 0-9 0,-5-3-6 0,5 3-4 15,0 0-3-15,0 0-9 0,0 0-4 0,0 0-3 0,0 0-3 16,0 0-1-16,0 0-8 0,-9-4-4 16,9 4-5-16,0 0-5 0,0 0 0 0,0 0-7 0,-14 4-5 15,7-1 3-15,-1 2-8 0,-1 2-3 0,1 0 0 16,-2 3 2-16,-3 1-7 0,3 1 3 16,-2 1-10-16,3 3 7 0,4-5-1 0,0 4 1 0,1-3-4 15,-1 0 2-15,3 3-5 0,-2-4 0 0,5 0 4 16,2 5 1-16,2-4-2 0,0 0 1 0,4 1-1 15,1 1 0-15,1-9 6 0,4 5-2 16,2-1-4-16,0-2 5 0,4 1-2 0,5-4 1 0,1 1 2 16,-6-2-3-16,0-2 8 0,1-1-7 0,-3 0-1 15,2 4-3-15,-4-8 4 0,0 0-8 0,-3 0 6 16,-2 1 5-16,-2-2-1 0,0 1 1 16,-1-5 5-16,-4 0 14 0,3 0 7 0,-3 1 11 0,-2-4 7 15,-2 0-9-15,-2-3-13 0,-2-4-1 0,3 0 4 16,-11-5-9-16,-2 2 3 0,-4 0-11 0,6 8-3 15,-7-6 0-15,2 7-2 0,1 2 10 0,1-3-5 16,-2 3-9-16,0 2-3 0,1 0-6 16,-1 1-30-16,4 4-2 0,3-1-10 0,2 2-16 0,7 3-21 15,-11-5-25-15,11 5-22 0,0 0-14 0,0 0 14 16,-14 1-15-16,14-1-9 0,0 0-126 0,0 0-305 16,0 0 134-16</inkml:trace>
  <inkml:trace contextRef="#ctx0" brushRef="#br0" timeOffset="126536.1">3221 13496 126 0,'4'11'118'16,"2"-2"-8"-16,0 0-8 0,0 3-14 0,-4-5-7 15,6 0-4-15,-8-7-8 0,5 10-10 0,-5-10-1 16,1 10 8-16,-1-10 15 0,0 0 15 0,0 0 21 16,3 9 18-16,-3-9 15 0,0 0 13 0,0 0 8 15,0 0 10-15,0 0 2 0,0 0-31 0,0 0-52 16,0 0-18-16,0 0 2 0,-13-29-2 0,10 17-3 15,1-5-9-15,-2 3-8 0,0-5-10 0,-2-8-11 16,3 3-9-16,2 4-2 0,0-6-3 0,1 9-5 16,-1-4 2-16,2 3-5 0,0-1-2 0,2 3-5 15,-1 4 2-15,1 6 0 0,-2-5-3 0,-1 11 4 16,1-16-6-16,-1 16-4 0,1-10-8 0,-1 10-17 16,0 0-17-16,4-9-11 0,-4 9-10 0,0 0 6 15,0 0 7-15,0 0 2 0,0 0 7 0,20 21 1 0,-12-11 3 16,-1 5 4-16,3 0 3 0,3 2-1 15,-5 1 6-15,4 7 4 0,1 0 0 0,0-3-2 16,2 1 6-16,-2-1-3 0,-3-6 3 0,4 0 3 16,-2-2-4-16,0 1-3 0,0-1 10 0,-3-5-6 15,2-1 11-15,-2-1 1 0,0 0 6 0,2 0 7 16,-2-2 18-16,-3-2 10 0,0-1 17 0,-1 1 5 16,-5-3 18-16,0 0 23 0,13 4-2 0,-13-4 13 15,0 0-25-15,11-9-10 0,-3-2-13 0,-3 0-5 16,2-4-1-16,-1-3 1 0,-1 0 0 0,3-1-8 0,-5 1-19 15,-3-1-16-15,3-1-14 0,0-6-24 0,2 2-16 16,-1 6-12-16,1 0-11 0,1 3-13 16,-1 6-5-16,-1-2-31 0,0 2-29 0,-1 0-33 15,-3 9-30-15,10-12-17 0,-2 9-30 0,-8 3-165 16,12-2-445-16,-12 2 197 0</inkml:trace>
  <inkml:trace contextRef="#ctx0" brushRef="#br0" timeOffset="127220.17">4200 13366 108 0,'-3'9'120'0,"1"-1"-5"0,0 4-5 16,2-1-9-16,2 6-2 0,0-1-4 0,1 0-6 15,-4 0-11-15,8-1-6 0,-2-3-6 0,2 3 3 16,0 0-9-16,0-4 5 0,5 1-3 0,-4-4 0 16,1 1-9-16,2-1 8 0,0 0 1 0,7 0 5 15,-2-2-4-15,0 2-3 0,3-5-7 0,0 0-5 16,0-3 1-16,0 0 0 0,3 0-5 0,-2-3-6 15,-2 0 0-15,1-1-3 0,-2 0-6 0,-2-5 1 16,0 0 2-16,-3-3 11 0,-3 3 7 0,2-5 7 16,-4 1 3-16,-1-3-21 0,-2-4 4 0,-2 3-7 15,0-3 2-15,-2 1-10 0,-2-11-5 0,-5 11-4 0,1 0-5 16,-3 1-8-16,-1 1-4 0,-2 3-3 0,-2 0-5 16,0 3-6-16,-4 2-24 0,1 0-4 15,-2 0-14-15,0 4-14 0,3 0-21 0,-2 2-27 0,5 1-15 16,0 0-22-16,4 2-170 0,-2 0-349 0,11 0 154 15</inkml:trace>
  <inkml:trace contextRef="#ctx0" brushRef="#br0" timeOffset="127536.45">4759 12984 119 0,'3'11'171'0,"0"1"-1"0,0 5 0 0,3 2 14 16,2 5-15-16,-1 1-9 0,-2-6-11 0,1 8-1 15,1-1-14-15,2 1-5 0,-3-2-7 0,4 1 1 16,-3 0-11-16,0 0-7 0,-2-8-9 0,2 1-10 15,-2-2-8-15,0 1-4 0,4-2-14 0,-3-2-1 16,1 0-7-16,1 1 0 0,0-1-9 0,-1-6-13 16,-1 4-15-16,-1-6-15 0,0 1-23 0,-2 0-14 15,2-2-24-15,-1 1-29 0,0-3-18 0,1 0-22 16,-5-3-20-16,11 2-31 0,-11-2-158 0,13-2-367 16,-13 2 164-16</inkml:trace>
  <inkml:trace contextRef="#ctx0" brushRef="#br0" timeOffset="127854.01">5168 13371 103 0,'2'11'166'0,"-1"-1"-7"16,2 3-2-16,3 0-9 0,-1 2-15 0,1-1 1 15,5 0-9-15,-1 1-7 0,1-3-3 0,3 0-6 16,0-2-4-16,3 0-11 0,-3-3-1 15,-1-1-11-15,1-2-5 0,-3-2-7 0,2 4 1 16,-3-6-2-16,1 2 4 0,-4-2 12 0,0 3 6 0,-7-3 0 16,11 0-1-16,-11 0-12 0,8-5-2 0,-8 5 2 15,6-11-14-15,-7 4-1 0,0-5-18 0,-6 0-7 16,0-1-6-16,-4-1-3 0,-3 0-5 0,0 2-2 16,-2-1-1-16,-1-1-1 0,-1 4-8 0,4-2 1 15,-1 5-1-15,5 0-10 0,-1 2-13 0,2 0-15 16,3 0-32-16,1 1-34 0,5 4-28 0,-9-3-36 15,9 3-23-15,0 0 0 0,0 0-5 0,0 0-180 16,17-10-394-16,-7 8 175 0</inkml:trace>
  <inkml:trace contextRef="#ctx0" brushRef="#br0" timeOffset="128137.96">5381 13144 196 0,'0'0'178'0,"-3"-6"-15"0,3 6-13 0,0 0-13 16,0 0-18-16,0 0-13 0,0 0 18 0,0 0 1 15,0 0 2-15,1 23-2 0,1-12 2 0,-1 1-7 0,0 5 0 16,2 3-5-16,0-2 2 0,1 1-4 0,0 6-12 16,-1-4-7-16,-1-2-7 0,3 1-10 15,-1-2-7-15,0 1-5 0,2-2-7 0,-2 2-6 16,1-5-5-16,0-1-4 0,1 1-1 0,-1-5-23 0,-3 1-15 15,6-2-14-15,-2 1-16 0,-2-3-17 0,1-2-9 16,0 1-40-16,4-2-28 0,0-3-28 16,1-1-36-16,3-2-30 0,-4 0-142 0,0-3-384 15,1-1 170-15</inkml:trace>
  <inkml:trace contextRef="#ctx0" brushRef="#br0" timeOffset="128429.51">5672 13409 107 0,'2'7'151'16,"-2"-7"-4"-16,3 12-3 0,2-2-1 0,-1-1-6 16,1 1-3-16,5-1-2 0,-1 1-5 0,-1-2-4 15,6 2-7-15,-1-1-6 0,-1-1-7 0,1-3-4 16,-1 1-9-16,-1-3-7 0,-1 1-8 0,4-3-8 16,-3 2-4-16,-2-2-4 0,2-1 0 0,1-1-1 15,-3-2 3-15,-1 1 1 0,0-4-5 0,0 0-1 0,-2-2-6 16,2-1-7-16,3-6-6 0,-7 4-2 15,-4-6-7-15,2 0-4 0,-2 0-14 0,-3 4 22 16,2 1 4-16,-1-1 1 0,2 4-1 0,-2 0-3 16,-3 1-7-16,5 8-5 0,-3-12-8 0,1 6-13 15,2 6-17-15,-5-9-18 0,5 9-23 0,-4-5-23 16,4 5-21-16,0 0-21 0,0 0-5 0,0 0-4 16,0 0-10-16,0 0-25 0,0 0-31 0,0 0-110 15,0 0-331-15,0 0 146 0</inkml:trace>
  <inkml:trace contextRef="#ctx0" brushRef="#br0" timeOffset="128939.77">6068 13496 78 0,'8'9'141'0,"6"2"-13"16,-2 0-4-16,5-4-6 0,-2 0 1 0,3 2-2 0,0-4-13 15,-4-1-7-15,-1-2-12 0,5 0 0 0,-5-2-6 16,-1 1-9-16,-1-2 1 0,-2-2-12 16,-2 1-3-16,1-2-4 0,-3-1-1 0,-5 5-6 0,3-12-4 15,-3 2-7-15,-3-1-1 0,-1-5-2 0,-5 0-5 16,0 1 7-16,0-2 4 0,-3 2 17 0,0-1 15 15,2 0 14-15,-4 5 12 0,7 1-4 0,1 4-5 16,1 3-13-16,1-2-25 0,4 5-27 0,-6-7-23 16,6 7-2-16,0 0 1 0,0 0 4 0,0 0-2 15,0 0 1-15,20 32 0 0,-7-18 0 0,5 7-3 16,1 1-7-16,0 2-11 0,0-1-1 0,0 3-10 16,-1-5-9-16,0 1 16 0,-5 0 5 0,0 0-6 15,-4-3 17-15,-3-2 8 0,1 0 8 0,4-2 15 16,-7 4 5-16,-4-2 6 0,-1 1 14 0,-2 3 5 15,-1-4 11-15,-3 2 5 0,0-2 6 0,-2-3-2 16,-2 1-3-16,-2-1 1 0,0 0-3 0,-5-3-2 16,2 0-11-16,0-1-1 0,-1 2-9 0,0-5-6 15,0 1-7-15,1-6-16 0,-1 4-18 0,5-4-14 0,0 2-11 16,0-3-26-16,2-1-20 0,-3 0-42 16,6-3-29-16,-3-3-48 0,3-3-52 0,2-1-158 0,1-6-434 15,3 1 192-15</inkml:trace>
  <inkml:trace contextRef="#ctx0" brushRef="#br0" timeOffset="129274.76">5984 13140 98 0,'16'17'225'0,"-12"-15"-6"15,-4-2-4-15,9 10-2 0,-1-1-10 0,3-6-14 16,5 6-15-16,0-3-16 0,-1 1-17 0,5 0-12 15,-1 0-15-15,-1-2-21 0,1 3-24 0,-1-1-20 0,1 0-29 16,-1-4-25-16,-2 4-30 0,-2-3-36 16,3 2-30-16,1-2-32 0,0 0-37 0,-5 0-129 15,-1 0-325-15,1-4 144 0</inkml:trace>
  <inkml:trace contextRef="#ctx0" brushRef="#br0" timeOffset="129611.49">6476 13445 5 0,'1'5'187'0,"2"1"-2"0,-3-6 5 0,6 11-6 16,-4-4 2-16,3-2-3 0,2 0-2 0,-1 4-3 16,3-3-5-16,-1 3-8 0,1-1-17 0,2-2-13 15,-2 2-4-15,1-1-14 0,1 1-10 0,-1-3 2 16,10 0-19-16,-11 1-5 0,0-1-8 15,2-3-3-15,1 2-14 0,-5-1 11 0,-1-2-12 0,5-1-3 16,-11 0 8-16,13 0-7 0,-13 0 2 0,15-3 0 16,-9 2 0-16,0-3 0 0,1 0 2 15,-2-4-8-15,2 1-10 0,0-3 3 0,-2-7-7 0,1 5-5 16,1-5-15-16,-2 0-11 0,-2-2-8 0,3 0-4 16,-5-1-10-16,3 3-8 0,-3 0-6 0,0 1 5 15,2 5-11-15,-1 0-12 0,-2-1-12 0,0 7-15 16,0 5-29-16,2-10-29 0,-2 10-30 0,0 0-22 15,4-8-14-15,-4 8-9 0,0 0-5 0,7-2-6 16,-7 2-131-16,0 0-377 0,7 14 167 0</inkml:trace>
  <inkml:trace contextRef="#ctx0" brushRef="#br0" timeOffset="129927.77">6883 13571 64 0,'0'0'166'16,"1"6"3"-16,-1-6 13 0,3 6 12 0,-3-6 11 0,0 0 6 15,0 0 0-15,4 10 0 0,-4-10-22 0,0 0-20 16,0 0-19-16,0 0-10 0,5-22-17 16,-2 12-10-16,-1 0-14 0,1 1 6 0,0-1-25 15,1-4 3-15,-3 3-22 0,3-2-6 0,2 1-9 0,0-3-4 16,-1 7-9-16,0-3-9 0,1 5-7 16,1-3-8-16,-3 4-10 0,4 2 7 0,2-1-6 15,0 1-1-15,1 1-1 0,2 2 5 0,0 0-4 0,5 5 3 16,-3-1 6-16,4 4 0 0,-2-3-1 0,-8 4 3 15,6 1 6-15,0 2-10 0,-3-2-2 0,-1 4-3 16,0 1 0-16,-5-6 2 0,1 3-4 16,0 3 2-16,-2 0-1 0,-1-3-11 0,-1 2-12 0,-1-4-9 15,0 0-11-15,0-3-10 0,-1 5-14 0,-1-4-11 16,0-8-20-16,0 11-15 0,0-11-18 0,2 7-18 16,-2-7-21-16,2 5-11 0,-2-5-165 0,0 0-374 15,0 0 166-15</inkml:trace>
  <inkml:trace contextRef="#ctx0" brushRef="#br0" timeOffset="130239.71">7286 13525 154 0,'7'12'171'0,"-7"-12"-4"0,2 10 10 16,-1-3-19-16,-1-7 2 0,4 12-3 0,1-6-4 15,-3 2-4-15,6 2-1 0,0-2-3 0,-2 0-5 0,4-2-8 16,4 4-2-16,-2-6-8 0,1-1 0 15,3 2-7-15,-4-1 2 0,-2-2-14 0,5-1-4 16,-4-1 8-16,1-2-1 0,-1 1-2 0,-4-1-11 16,0-2-10-16,4-2 6 0,-6 2-16 0,0-6-10 15,-1 3-4-15,-1-3-12 0,-2 0-4 0,-2 0-4 0,1-2-5 16,-4 0-8-16,-1 2-1 0,-4-4-3 16,-4 3-11-16,4 2-8 0,-4-4-4 0,-2 3-11 0,2 2-12 15,3-1-15-15,-1 3-18 0,1 1-27 0,2-1-34 16,0 3-23-16,3 0-31 0,5 3-33 0,-8-7-15 15,8 7-31-15,-6-4-170 0,2-2-455 16,4 6 202-16</inkml:trace>
  <inkml:trace contextRef="#ctx0" brushRef="#br0" timeOffset="130471.95">7494 13309 5 0,'0'0'195'0,"-5"14"-10"0,2-4-3 0,1 1-7 16,-2 2-4-16,1-2-1 0,3 5-9 0,-2 1-5 16,4 3-2-16,2-2-3 0,4 0-9 0,2 4-10 15,-2-5-15-15,-1 3-11 0,2-7-10 0,-1 5-7 16,0-5-11-16,2 2-16 0,1 0-16 0,-4-7-18 16,-1 1-16-16,1-2-17 0,-1 1-19 0,-2-3-17 15,1-1-23-15,0-2-24 0,-5-2-21 0,10 3-27 16,-10-3-20-16,12-3-21 0,-12 3-126 0,11-7-327 15,-2 0 146-15</inkml:trace>
  <inkml:trace contextRef="#ctx0" brushRef="#br0" timeOffset="130803.76">7696 13525 166 0,'0'0'164'16,"5"19"0"-16,-5-12-11 0,0-7-5 0,6 17 1 0,-3-8-5 15,1-1-3-15,2 4 1 0,2-4-8 16,-2-1-9-16,1 5-11 0,3-7-11 0,3 7-8 15,-4-4-13-15,0-3-10 0,1 2-13 0,-4-3-10 16,-1 1-11-16,2-4-7 0,1 0-1 0,-8-1-2 16,12-1-6-16,-12 1-8 0,12-6-12 0,-5 1 7 15,0-2-5-15,-4 0-2 0,3 0-4 0,-4-1 0 0,-1-1 10 16,3-2 5-16,-4 2 7 0,0 2 4 0,0 7 8 16,-1-12 3-16,1 12-4 0,3-11-4 0,-3 11-5 15,0-6-7-15,0 6-4 0,0 0-2 0,0 0 7 16,6-5 14-16,-6 5 17 0,0 0 9 0,0 0 10 15,14 19 9-15,-8-10 3 0,6 4-4 0,-1 0 1 16,1 1 7-16,4 0 0 0,5 8 0 0,-1-4-11 16,3-2 0-16,0-1-10 0,0 1-9 0,-6-4-8 15,5 3-17-15,-8-5-23 0,2 0-13 0,-7-5-31 16,2 1-34-16,-1 2-50 0,-5-4-65 0,3-3-76 16,-3 5-239-16,-5-6-545 0,0 0 242 0</inkml:trace>
  <inkml:trace contextRef="#ctx0" brushRef="#br0" timeOffset="136005.91">9223 13508 113 0,'0'0'149'0,"-7"-7"2"0,7 7-7 16,-6-7-3-16,2 4 0 0,4 3 14 0,-5-8-20 15,1 4-2-15,4 4-12 0,-5-8-3 0,5 8-6 16,-6-7 1-16,6 7-15 0,-5-7 0 0,5 7-10 15,-5-5-6-15,5 5-8 0,-7-5-10 0,7 5-5 16,-6-4-8-16,6 4-4 0,0 0-7 0,-8-6-9 16,8 6-4-16,-7-4-6 0,7 4-7 0,-11-3-10 15,11 3-1-15,-11 0-3 0,11 0-5 0,-18 3 1 16,8-3-1-16,-2 0-3 0,1 1-1 0,-1 0 0 16,1 1-6-16,-2 0 12 0,0 1-1 0,0-2-2 15,-1 1 3-15,1 0-3 0,-2-1 0 0,1 1 0 16,3 2 3-16,-3-1 2 0,1 2-1 0,0-2 7 15,-4 1-4-15,5 1-2 0,0-2 2 0,2 2-1 16,-3 2 0-16,4-2 5 0,-1 1 4 0,1 2 0 16,1-1 2-16,-1 3-3 0,4-1 3 0,-2 2 4 0,2 0-1 15,1 1 4-15,0 3-5 0,3 0 5 0,-1 1 6 16,4-4 7-16,1 3 3 0,1 2 5 16,3 0-2-16,4-1 2 0,-3 1 6 0,3 5-2 0,1-6-1 15,3 5 0-15,-2-4-1 0,1-3 0 0,4 5-1 16,-4-4 1-16,2-1-1 0,0-2 0 0,0 1-1 15,0-1-2-15,-1-1 3 0,2 0-9 0,-2-2 10 16,0 0-6-16,3-2-1 0,-1 2-5 0,1-4 32 16,-2-1-35-16,2 1-4 0,1-1 1 0,-1-1 0 15,2-2-3-15,-3 0-1 0,-3 0-2 0,0-1 1 16,-1-1-9-16,-1 1 3 0,2-2 1 0,-1 1-4 16,-1-1 4-16,-1-2 3 0,-2 0-19 0,-2 3 8 15,0-3 2-15,-7 4 8 0,9-4-10 0,-4 2 0 16,-5 2-5-16,7-4-3 0,-7 4-10 0,4-5-1 15,-4 5-9-15,0 0-5 0,5-3-21 0,-5 3-22 16,0 0-15-16,0 0-24 0,3-7-27 0,-3 7-33 16,0 0-36-16,0 0-44 0,0 0-192 0,0 0-479 15,-8-10 213-15</inkml:trace>
  <inkml:trace contextRef="#ctx0" brushRef="#br0" timeOffset="136414.22">9399 13915 25 0,'4'7'164'0,"-4"-7"0"0,3 5 5 0,-3-5 1 0,2 9 1 15,-1-2-2-15,1 2 1 0,-1 0-6 0,-1 2-3 16,0 1-5-16,1 1-13 0,2 3-5 0,-2-1-15 16,-1 3 0-16,0-2-8 0,0-1-5 0,1-1-9 0,-1 2-7 15,2-3-7-15,-1-1-6 0,-1 0-10 0,1 0-6 16,1 0-4-16,-2-3-19 0,2 1 0 15,-2-3-2-15,1 3-5 0,-1-3-2 0,0-7 0 16,0 13-2-16,0-8-7 0,0-5 3 0,0 10-7 0,0-10 1 16,0 0-9-16,0 7-11 0,0-7-11 15,0 0-24-15,0 0-16 0,-5 8-26 0,5-8-29 16,0 0-40-16,0 0-49 0,0 0-60 0,0 0-161 0,0 0-449 16,0 0 198-16</inkml:trace>
  <inkml:trace contextRef="#ctx0" brushRef="#br0" timeOffset="136807.41">9812 13970 183 0,'5'9'244'0,"-1"-4"-8"0,-3 2-4 16,-1-7-1-16,1 11-9 0,1-5-13 0,-2-6-9 0,0 10-22 15,1-3-10-15,-1-7-19 0,0 13-11 16,1-8-21-16,-1-5-7 0,-1 13-5 0,1-7-14 16,0-6-18-16,-1 11-13 0,1-11-22 0,4 8-25 15,-4-8-28-15,0 0-25 0,-4 10-33 0,4-10-22 0,0 0-30 16,0 0-37-16,-4 5-49 0,4-5-169 16,0 0-410-16,0 0 181 0</inkml:trace>
  <inkml:trace contextRef="#ctx0" brushRef="#br0" timeOffset="136987.13">9843 13704 79 0,'4'-7'213'0,"-4"7"-22"0,7-8-23 16,-3 6-14-16,-4 2-19 0,6-4-11 0,-6 4-23 15,6-4 2-15,-6 4-20 0,7-2-22 0,-7 2-16 16,0 0-18-16,13 3-11 0,0 1-28 0,-12 3-11 15,3-1-20-15,1 3-5 0,-3 6-36 0,4 2 7 16,-3 1-15-16,3 8-96 0,-4-7-201 0,-1 2 89 16</inkml:trace>
  <inkml:trace contextRef="#ctx0" brushRef="#br0" timeOffset="137254">9973 13978 42 0,'6'17'73'16,"-2"-3"14"-16,0-1 6 0,-1-2 9 0,-1-1 13 16,2 0-2-16,-3-4 0 0,1-1 4 0,-2-5 8 15,0 11 10-15,0-11 14 0,2 4 15 0,-2-4 9 16,0 0 11-16,0 0 0 0,0 0 1 0,0 0-22 15,0 0-21-15,0 0-22 0,0 0-13 0,6-22-21 0,-4 12-5 16,-2 0-8-16,1-1-7 0,-1 1-3 0,3-2-6 16,-1 4 1-16,-1 1-7 0,1 1-12 0,0 0 3 15,-2 6-8-15,3-7-7 0,-3 7-12 0,4-7 2 16,-4 7-6-16,16 0 0 0,-8 2-3 0,-8-2 3 16,16 7-4-16,-5-1-11 0,-1 0 10 0,4 5 3 15,-2 0-1-15,0 4 2 0,0-3-2 16,-1 3-5-16,-1-1-1 0,2 0-9 0,0 0-7 0,-1 1-13 15,-6-4-15-15,5 3-16 0,3-2-23 0,-5 0-25 16,-2-3-36-16,2 0-31 0,1-1-38 0,-2-4-227 16,0 1-474-16,-1 1 210 0</inkml:trace>
  <inkml:trace contextRef="#ctx0" brushRef="#br0" timeOffset="148825.31">10766 13817 36 0,'0'0'124'0,"0"0"-37"0,0-9 32 15,0 9-2-15,0 0-21 0,0 0 1 0,0 0-4 16,0 0-7-16,0 0-10 0,0 0-5 15,0 0-11-15,0 0 4 0,0 0 1 0,0 0-6 0,0 0 0 16,0 0-5-16,0 0-28 0,0 0 25 0,0 0-8 16,0 0 0-16,0 0-6 0,0 0-6 0,0 0 5 15,0 0 0-15,0 0 7 0,0 0 0 0,2 22 4 16,-2-22-5-16,-3 16-3 0,2-5 1 0,-3 4 8 16,3 1 4-16,-2 2-5 0,1-1-6 0,2 0-2 15,-3 0-1-15,2-1-3 0,0 2 0 0,-1-3 1 16,0 1-3-16,2-4 2 0,0 1-1 0,-2-1-2 15,2 1-1-15,-1-3-4 0,2 1-5 0,-1 0-13 16,0-3 11-16,2 2-1 0,-2-3 0 0,0-7-1 16,1 12-5-16,-1-4 4 0,0-8-4 0,1 11-2 15,-1-11 0-15,2 8-6 0,-2-8-5 0,0 0-2 0,-2 10-11 16,2-10 0-16,0 0-11 0,-1 6-3 16,1-6-6-16,0 0-15 0,0 0-17 0,0 0-11 15,0 0-34-15,0 0-23 0,0 0-21 0,0 0-23 0,0 0-121 16,-13-1-323-16,13 1 144 0</inkml:trace>
  <inkml:trace contextRef="#ctx0" brushRef="#br0" timeOffset="149206.62">10515 13977 44 0,'0'0'200'0,"-1"-9"-5"16,1 9-11-16,0 0-3 0,0 0-7 0,0 0-9 0,0 0-3 16,0 0-12-16,0 0-6 0,0 0-5 15,0 0 1-15,12-3 0 0,-12 3-2 0,14 2-12 0,-2-2-5 16,-2 3-15-16,4-1-5 0,4 1-10 0,4-3-6 15,0 2-10-15,4 2-11 0,2-1-9 16,1 0 0-16,-8-3-7 0,0 2 1 0,-1-2-8 16,1 0-9-16,-6 0-1 0,4 3-1 0,-4-1-9 0,-4-2-6 15,1 1-6-15,-1 0-4 0,-4 0-11 0,-7-1 0 16,12 2-5-16,-6-1-3 0,-6-1-5 0,0 0-2 16,12-3-2-16,-12 3-13 0,0 0-12 0,0 0-18 15,10 3-27-15,-10-3-29 0,0 0-50 0,0 0-30 16,0 0-33-16,0 0-139 0,-1-11-405 0,1 11 179 15</inkml:trace>
  <inkml:trace contextRef="#ctx0" brushRef="#br0" timeOffset="149667.12">11018 13921 74 0,'-2'5'118'0,"-1"5"-1"0,-1 0-14 16,0 2 11-16,2 0 1 0,-2 2-3 0,2 3-6 15,-1-2-3-15,4 3-7 0,-1 1 0 0,2-3-4 16,0 1-4-16,1-4-5 0,-2 1-9 0,6 3-2 15,-1-5-3-15,1 2 4 0,0-4-8 0,2 0 3 16,-3-1-6-16,3-2-3 0,-1 1 0 0,2 1 1 16,-1-4-2-16,2 3 0 0,-3-5 6 0,0-1 3 15,-2 2 1-15,2-2 2 0,-1 1 5 0,1-1 7 16,-8-2 1-16,10 1 1 0,-10-1 1 0,8 1-5 0,-8-1-14 16,14-13-11-16,-5 7-6 0,-3-6-6 15,8-2-1-15,-8 3 4 0,1-1 6 0,-1-4-3 16,0 6-5-16,0-6-9 0,-1 5-7 0,-2-1-1 15,1 1-2-15,0-1-1 0,-4 4-3 0,1 1-6 0,1 0-11 16,0 0-11-16,-2 7-11 0,1-12-12 16,-1 6-8-16,0 6-14 0,0 0-13 0,0-11-14 15,0 11-14-15,0 0-18 0,0 0-23 0,0 0-17 0,0 0-18 16,1-10-29-16,-1 10-5 0,0 0-16 0,0 0-116 16,0 0-364-16,11 0 162 0</inkml:trace>
  <inkml:trace contextRef="#ctx0" brushRef="#br0" timeOffset="150014.49">11612 14034 46 0,'0'0'171'0,"-14"4"-5"0,3 0 0 0,-1 1-9 15,1-1-5-15,1 2 0 0,-2 3-8 0,2 0-5 16,2-2-27-16,-3 2 5 0,3 1-6 0,0 0-9 16,2-1 1-16,1 5-10 0,0-3-10 0,1 0-6 15,1 2-9-15,1-2-3 0,2 2-8 0,0-2-7 16,0-1-4-16,1 1-6 0,3-1-6 0,0 0-8 15,1-1-2-15,4-1-15 0,-1 0-13 0,2-1-16 16,1-2-24-16,2 0-30 0,6-3-26 0,-5 1-21 16,-1-4-34-16,-1-1-30 0,-1 0-117 0,0 1-326 15,0-6 145-15</inkml:trace>
  <inkml:trace contextRef="#ctx0" brushRef="#br0" timeOffset="150320.68">11663 14209 131 0,'2'9'200'0,"0"-3"-3"15,2 1-9-15,2 0-3 0,-2-2-9 16,3 3-6-16,1 1-12 0,3-2-10 0,1 1 4 0,4-1-25 16,-4-2-8-16,5 0-2 0,1 0-10 0,-4-1-7 15,-1-1-5-15,5-2-11 0,-6 1 1 0,-2-1-6 16,2-2-3-16,-1 1 0 0,-3-3 2 0,2 0 8 15,-3 1-9-15,0-3-9 0,1-2-11 0,0 0-3 16,-2-1-6-16,-1-3-2 0,1-4-8 0,-3 5-6 16,-1-5-2-16,2-4-7 0,-1 4-1 0,-1-1-8 15,-9 4-3-15,7 2 3 0,-2-2-21 0,2 3-13 16,0 0-17-16,0 9-12 0,-2-12-25 0,1 3-22 16,1 9-26-16,0 0-30 0,-2-7-20 0,2 7-16 15,0 0-14-15,0 0-23 0,0 0-129 0,0 0-384 16,0 0 170-16</inkml:trace>
  <inkml:trace contextRef="#ctx0" brushRef="#br0" timeOffset="153218.2">1580 14323 123 0,'0'0'141'0,"0"0"3"15,0 0-5-15,0 0-5 0,0 0-6 0,0 0 11 16,0 0-29-16,0 0 3 0,0 0-20 16,0 0-3-16,0 0-15 0,0 0-5 0,0 0-9 0,0 0-3 15,0 0-8-15,0 0-7 0,0 0 0 0,0 0-4 16,0 0-11-16,0 0-2 0,0 0-6 0,0 0 3 15,0 0-2-15,0 0-4 0,0 0-5 0,0 0 2 16,0 0-3-16,0 0 2 0,0 0-3 0,0 0 6 16,0 0-6-16,-29 4-9 0,25-1 0 0,-5 0 6 15,9-3-3-15,-14 7 5 0,9-5-1 0,-3 1 0 16,8-3 2-16,-10 7-8 0,4-4-1 0,0 1 2 16,1 2-3-16,-1 1 0 0,1-2-1 15,-1 6 4-15,-2-4-3 0,4 3-4 0,0 0 3 0,-3 0-1 16,3 2-3-16,-2-3 2 0,1 2 2 0,0-2-3 15,4 3-2-15,-3-1-24 0,3 0 20 0,0 0 9 16,2 1-5-16,-1 4 1 0,1-4-3 16,3-2-1-16,-3 1-3 0,4 1 4 0,-2-4 2 0,5 4-1 15,-2-3-7-15,2 2 10 0,-3-3 1 0,3-3-5 16,2 3 1-16,-1-3 1 0,0 0-1 0,-5-1 2 16,4 3-8-16,4-4 7 0,-1 4-2 0,-1-4 0 15,1 0-4-15,-2-1 1 0,3 1-3 0,-1-1 3 16,-1 0-4-16,0-3 7 0,3 1-3 0,-3-1 5 15,0-1-8-15,2-1 0 0,1 1 21 0,-2-1-32 16,0-1 3-16,1 0 5 0,-3-1 9 0,0 1 0 16,0-2 0-16,2 2 6 0,-4-3-3 0,2-2 6 15,-3 5 4-15,2-4 4 0,-4 2 9 0,0 1 0 16,2-4 0-16,-2 4 7 0,0 1-5 0,-2-7 2 16,-1 7-2-16,-1 4-2 0,6-17-8 0,-6 8 0 15,2-1 2-15,-2 2 3 0,3-2 0 0,-3 10 0 16,-3-14-1-16,3 7 3 0,0 7-4 15,-5-13 5-15,1 6 3 0,0-3-8 0,-2 1 3 0,0 2-1 16,1-1-1-16,-3 1 14 0,3 2-3 0,-4 0-4 16,1-2-2-16,-1 0 3 0,0 4 13 0,2-1 4 15,-4-2-14-15,1 2-9 0,-1 0 3 0,0-1 11 16,1 2-2-16,-1-2-13 0,0 1-13 0,1-2 0 16,-4 3-6-16,5-1 0 0,3 0-3 0,-4 1-3 15,10 3-8-15,-9-3-18 0,3 0-14 0,6 3-31 16,-10-1-15-16,10 1-25 0,0 0-33 0,0 0-11 15,0 0-106-15,-11 4-292 0,11-4 129 0</inkml:trace>
  <inkml:trace contextRef="#ctx0" brushRef="#br0" timeOffset="153887.31">1978 14258 35 0,'6'9'76'0,"-5"-4"-1"0,3 1-8 0,-1 0 5 15,0 4-14-15,0-3 12 0,0 4-5 0,-1-2-18 16,6 3 4-16,-3 0 22 0,4 5-14 0,-5-7-6 15,5 7-28-15,-2-2 19 0,2-1-6 0,-1 2 5 16,1 0 5-16,1-1-12 0,-2-2-6 0,-3-2-5 16,5 4 3-16,2-1-5 0,-5-3-7 0,1-2 2 15,2 4 0-15,-4-6 0 0,3 5-6 0,-3-3 7 16,-1-5-7-16,4 2 2 0,-6 0-15 0,3-2 17 16,-3-1-2-16,-3-3 12 0,10 6 24 0,-4-4-8 15,-6-2-4-15,7 3 21 0,-7-3 7 0,0 0 5 16,8 0 9-16,-8 0 5 0,9 1 10 0,-9-1 1 15,0 0 5-15,9-5-39 0,-5-2-8 0,0-4-1 16,1 3-6-16,-1-3 3 0,0 0 9 0,-1-5-8 16,2 1-8-16,-1-3-17 0,0 0 1 0,-1-1-7 15,0 1 14-15,0 0-20 0,0 1-1 0,2-1 2 16,-2 0-1-16,1 1-2 0,-2 2 2 0,0 3 2 16,-2 0 6-16,0 2 4 0,3 1 2 0,-1-1-3 15,0 0 4-15,-2 10-7 0,-2-13 1 16,2 7-4-16,0 6 1 0,3-10-4 0,2 6-3 0,-5 4-10 15,0 0-7-15,0 0-9 0,-5-13-13 0,5 13-13 16,0 0-14-16,-5-9-19 0,5 9-19 0,0 0-23 16,0 0-34-16,0 0-24 0,0 0-14 0,0 0-14 15,0 0-110-15,0 0-335 0,0 0 147 0</inkml:trace>
  <inkml:trace contextRef="#ctx0" brushRef="#br0" timeOffset="154388.06">2735 14403 66 0,'0'0'168'0,"0"0"-5"0,0 0 10 16,0 0-15-16,0 0-2 0,-5-7-7 0,5 7-10 16,0 0-14-16,0 0-8 0,0 0-7 0,0 0-8 15,0 0-14-15,-8-2-3 0,8 2-19 0,0 0-8 16,0 0-13-16,0 0-14 0,0 0-5 0,-17 10-7 15,10-5 0-15,2 1-4 0,-1-3-1 0,-1 4-5 0,1 0 1 16,0 0 2-16,-1 3-5 0,3-1-1 16,-2 1-8-16,1 0 2 0,2 0 2 0,-1 4-2 15,2-2-7-15,1 3-2 0,-2-4-3 0,3 1 4 16,-1-1-2-16,2 1 0 0,2 0-1 0,-1 0 3 16,2 2-1-16,1-2-2 0,2-3 0 0,0 4-7 15,1-4 2-15,0 1-3 0,3-1-4 0,2-1-1 16,1 0 3-16,-1-1-3 0,0-2 3 0,4-1-32 15,0 0 37-15,1 0-12 0,1-2-2 0,-6-1-7 16,1-1-9-16,-1-1-1 0,-2 1-8 0,1 0-17 16,-2-2-7-16,-4-1-18 0,3 2-26 0,-4-3-75 15,0-2-213-15,-5 6 96 0</inkml:trace>
  <inkml:trace contextRef="#ctx0" brushRef="#br0" timeOffset="154840.51">3064 14512 81 0,'2'6'149'0,"1"2"-11"16,-2-2-8-16,2 2-14 0,-1-2-3 15,1 3-7-15,-1-2-8 0,3 1-16 0,-3 1-3 16,0-4-11-16,1 0-5 0,-1 3-5 0,1-1-17 16,6-1-18-16,-6-2-14 0,0 2-13 0,-3-6-12 0,0 0-44 15,4 9 33-15,-4-9-4 0,0 0 4 0,3 5 2 16,-3-5 7-16,0 0 1 0,0 0-10 16,0 0-11-16,0 0-19 0,0 0-4 0,0 0 42 15,0 0-36-15,0 0 8 0,-21-16 18 0,16 6 3 16,-1 1 2-16,-2-3 8 0,8 0 6 0,-6-1 9 0,-2-3 5 15,2 2-3-15,0-6-4 0,0 3 26 16,1 1 7-16,1 0 24 0,3 2 19 0,0 4 23 16,-2-1 8-16,0 1 8 0,3 2 4 0,0 8 2 15,0-14 5-15,0 14-4 0,3-8-11 0,-3 8-12 16,-3-13-12-16,3 13-12 0,3-11-16 0,-3 11-16 0,4-8-13 16,-2 4-9-16,-2 4-11 0,6-7-13 0,-6 7-10 15,7-5-28-15,-7 5-18 0,0 0-19 16,9-5-17-16,-9 5-17 0,8-1-12 0,-8 1-18 15,0 0-106-15,11 4-271 0,-11-4 120 0</inkml:trace>
  <inkml:trace contextRef="#ctx0" brushRef="#br0" timeOffset="155221.29">3290 14591 14 0,'0'0'111'0,"9"6"-9"0,-5-3 15 15,1-1-8-15,-5-2 5 0,9 5-3 0,0-3 2 0,0 3-2 16,2-3-3-16,1 0-1 0,-1 0-4 0,1-1-8 16,0 1-4-16,-1-1-5 0,-1 0-11 15,1-2-5-15,-3 1-3 0,0 0-6 0,-8 0-7 16,14-1-1-16,-14 1-2 0,10-3-1 0,-10 3 7 15,9-2-1-15,-4 0 2 0,-1-4 2 0,-4 6-2 0,9-6-3 16,-7-2-2-16,4-1 6 0,-3-1 3 0,1 0-8 16,0-3 3-16,-3-1-8 0,0-3-9 15,1 6-4-15,-2-4-5 0,1-2-3 0,-1 5-4 0,0 1-2 16,-1 0-1-16,1 2-1 0,0 9-7 16,0-15-27-16,0 9 4 0,0 6-14 0,0 0-24 0,0-12-14 15,0 12-27-15,0 0-30 0,4-9-7 0,-4 9-7 16,5-2-8-16,-5 2-4 0,0 0-16 0,0 0-11 15,18 5-102-15,-18-5-296 0,10 3 130 16</inkml:trace>
  <inkml:trace contextRef="#ctx0" brushRef="#br0" timeOffset="155520.94">3740 14613 22 0,'11'-1'116'0,"-1"1"-1"16,1-2-4-16,1 0-9 0,-1-2-19 0,-1 2 8 15,1 0-11-15,0-2 8 0,-2 0-1 16,1 1 14-16,-3-2 9 0,-3 2 3 0,0-3 4 16,1-1-2-16,0 1-3 0,-2-3 15 0,-1 0-25 0,-2-3-6 15,2-1-8-15,-4 2-5 0,-2-2-8 0,-2 3-5 16,0-7-12-16,3 6-4 0,-3 1-5 15,2 0-3-15,-1 1-3 0,-3 1-6 0,4 3-5 16,1-1-9-16,3 6-28 0,-6-9-37 0,6 9-33 0,0 0-24 16,0 0-6-16,0 0-18 0,0 0-19 0,17-6-14 15,-4 7-145-15,0 0-324 0,3-1 144 0</inkml:trace>
  <inkml:trace contextRef="#ctx0" brushRef="#br0" timeOffset="156208.34">3843 14485 53 0,'0'0'64'0,"0"0"-2"0,0 0 8 0,0 0-32 0,0 0-8 16,0 0-4-16,0 0-11 0,0 0-5 0,0 0-10 15,8 1 0-15,-8-1-5 0,0 0-6 0,0 0 8 16,0 0-20-16,0 0 17 0,0 0-6 16,0 0 3-16,0 0 4 0,0 0 2 0,0 0 1 0,0 0-5 15,0 0 4-15,0 0-5 0,0 0-1 0,0 0 18 16,0 0-36-16,0 0-14 0,0 0-45 0,0 0 21 15</inkml:trace>
  <inkml:trace contextRef="#ctx0" brushRef="#br0" timeOffset="157338.81">3517 14480 73 0,'0'0'87'0,"0"0"6"0,0 0-3 0,0 0-18 15,0 0 25-15,0 0-11 0,-2-7 7 0,2 7 0 0,0 0 1 16,0 0-7-16,0 0-6 0,0 0-10 0,0 0-3 15,0 0-4-15,0 0-7 0,-5-7-8 0,5 7-6 16,0 0-3-16,0 0-3 0,0 0 0 16,0 0-5-16,-5-7-6 0,5 7-6 0,0 0 3 15,0 0-7-15,-4-8-2 0,4 8 7 0,0 0-4 0,-7-4 4 16,7 4-12-16,0 0 5 0,-3-6-10 0,3 6 4 16,0 0 3-16,-8-7-7 0,8 7 5 0,-8-4-3 15,8 4-1-15,0 0-5 0,-6-5 8 0,6 5-6 16,-8-3 1-16,8 3-1 0,0 0-2 15,-9-2 6-15,9 2-7 0,-6-2 7 0,6 2-11 0,0 0 12 16,0 0-3-16,-13-1-2 0,13 1-13 0,0 0 13 16,-10 3-3-16,10-3 3 0,-7 2-1 15,7-2-7-15,-7 6 6 0,7-6-3 0,-4 6 3 16,-1-1 3-16,0 0-3 0,-1 1 0 0,0-2 4 16,1 2-5-16,5-6-1 0,-10 10 1 0,3-1 5 0,1-1-4 15,-4-1 3-15,6-1-4 0,0 2 3 0,4-8 1 16,-9 14 4-16,7-7 0 0,-3 0-4 0,1 3 2 15,0-1 1-15,1-3-2 0,3-6-2 0,-3 9-1 16,3-9-4-16,-3 9 10 0,3-9-7 0,-1 5 20 16,1-5-21-16,0 0 0 0,0 0 1 0,4 11-4 15,-4-11-1-15,3 6 2 0,-3-6 1 0,0 0-2 16,11 3-1-16,-6-2-6 0,-5-1-7 0,11 3-9 16,-4-2-4-16,-7-1-14 0,14 3-12 0,-14-3-2 15,19 0-9-15,-9 0-10 0,2-2-1 0,-2 4-10 16,0-2-5-16,0-2-4 0,-2 1-83 0,2 0-196 15,-10 1 87-15</inkml:trace>
  <inkml:trace contextRef="#ctx0" brushRef="#br0" timeOffset="157762.12">3512 14475 16 0,'0'0'70'0,"0"0"-9"16,0 0-1-16,0 0-10 0,9 0 3 0,-9 0-7 16,0 0 6-16,0 0-7 0,0 0 1 15,0 0-5-15,0 0-4 0,5 13 8 0,-5-13-2 0,4 12 15 16,-2-5-2-16,0 4 6 0,2 1-11 0,-3-2 7 16,3 3 11-16,-3-1-19 0,4 4-1 0,0-1-2 15,2 1-1-15,0 1 21 0,1 1-28 0,1-3 1 16,1 9-1-16,3-10-8 0,-3-1 3 0,3 0-3 15,-1-2-9-15,-5-2 11 0,5-1-9 16,-3-1-10-16,1-2 8 0,0 0-26 0,-4-1-32 0,1-1-14 16,1-1-16-16,-3 1-25 0,-5-3-28 0,11-3-89 15,-11 3-223-15,0 0 99 0</inkml:trace>
  <inkml:trace contextRef="#ctx0" brushRef="#br0" timeOffset="158337.76">3889 14567 78 0,'0'0'126'15,"5"8"-4"-15,-1-2-12 0,4 0 5 0,-3 3-14 16,1-1-7-16,1 1-4 0,-2 1-7 0,2-1-15 16,-1-1-4-16,-1 2-1 0,0-3-20 15,-1 2 7-15,0-1-2 0,0-3-5 0,-2 0-1 0,2 1-3 16,-2 0 1-16,-2-6-1 0,4 9 4 0,-4-9 11 15,1 6 10-15,-1-6 9 0,0 0 3 16,2 8 0-16,-2-8-1 0,0 0-10 0,0 0-5 16,-12 1-5-16,12-1 0 0,0 0-1 0,-15-7-1 15,15 7-2-15,-10-5 0 0,4 0-4 0,0-1-5 0,0-4-1 16,-1 0-3-16,2 1-2 0,0-3-9 0,-2-5-1 16,0 1-6-16,2 0 2 0,0-2-4 0,1-1-3 15,0 0-4-15,3 1 3 0,-1 3-3 16,2-1 0-16,-1 3 6 0,2 3-1 0,-1 2 0 0,0 0 0 15,0 8-7-15,0-14-16 0,2 9 15 0,-2 5 0 16,4-12-2-16,-2 8-2 0,-2 4-4 0,11-8 3 16,-8 4 0-16,7 1-3 0,2-1 6 0,1 3-7 15,1-2-6-15,5 2-7 0,-2 0-14 0,0-1-16 16,0 4-15-16,-3-1-16 0,0 0-10 0,3 3-5 16,-6 0-1-16,-2-1-22 0,4 1 0 0,-3 1-10 15,-2-1-4-15,-8-4-7 0,13 8-7 0,-11-3-14 16,-2-5-87-16,0 0-261 0,3 12 116 0</inkml:trace>
  <inkml:trace contextRef="#ctx0" brushRef="#br0" timeOffset="158635.78">4238 14472 61 0,'1'6'178'0,"1"-1"-3"0,-1 2 3 0,0 3-7 16,2-1-7-16,-2 1-6 0,2 1-4 0,-1 0-5 16,-1 2-17-16,2-2-10 0,-2 1-13 0,2-2-8 15,1 2-8-15,-1-3-12 0,0 1-7 0,1 0-9 16,-2 1-7-16,2-3-3 0,0 2-5 0,-3-5-15 15,2 2-14-15,0 0-17 0,-1-1-22 16,-2-6-15-16,4 11-13 0,-2-7-21 0,-2-4-23 0,0 0-20 16,4 11-21-16,-4-11-5 0,1 3-8 0,-1-3-126 15,0 0-291-15,0 0 130 0</inkml:trace>
  <inkml:trace contextRef="#ctx0" brushRef="#br0" timeOffset="159359.37">4450 14636 8 0,'1'3'124'16,"-1"-3"0"-16,4 8-10 0,-2-2-14 0,1-2 16 15,-3-4-23-15,6 12-4 0,-4-7 1 0,1 0-8 16,-1 0-3-16,1 1 0 0,2 0-5 0,-5-6 4 16,5 9-5-16,-3-3-7 0,2-2 2 0,-4-4-6 15,7 7 2-15,-7-7-2 0,6 7-3 0,-1-4-3 16,-5-3-3-16,7 5 1 0,-7-5-10 0,6 4 0 15,-6-4-4-15,4 5-1 0,-4-5 0 0,0 0-2 16,0 0 4-16,0 0 6 0,0 0 4 0,0 0 2 16,0 0-5-16,0 0 0 0,0 0-5 0,0 0-18 15,0 0 15-15,2 5-6 0,-2-5-2 0,0 0-3 16,0 0-4-16,0 0 0 0,0 0-7 0,0 0 4 16,0 0-6-16,0 0 0 0,0 0-9 0,0 0-5 15,0 0-1-15,0 0 0 0,0 0 0 0,0 0 5 16,0 0-2-16,0 0-4 0,0 0-8 0,0 0-7 15,0 0-2-15,0 0 8 0,0 0-10 0,0 0 0 16,0 0 1-16,-12-17-1 0,12 17-4 0,-3-9 2 16,3 9-3-16,-1-13-2 0,1 6-1 0,-3-1-2 15,3-3-13-15,1 0 17 0,-1-2 5 0,0-6 6 16,2 9 3-16,0 1 2 0,0 3 0 0,-1-2-3 16,0 2 6-16,3-2-4 0,-1 1 0 0,-3 7 8 15,7-7-8-15,-3 2 0 0,1 0 0 0,-5 5 2 16,10-5-2-16,-4 3 0 0,-6 2-6 0,12-2 9 15,-12 2-5-15,12 3 2 0,-6 1 11 0,-1-1-8 16,4 3-6-16,-1-2 7 0,-2 4 1 0,2 1 8 16,1 0-9-16,-3 0 3 0,2 0-2 0,-3 3 2 15,2-1 0-15,-1-2-3 0,-2 3 1 0,2 1 1 16,-1-1 0-16,-1-3 5 0,0 3-2 0,2-2-3 16,-2 0 5-16,0 2-2 0,1-6 1 0,0 5 3 0,-1-6-3 15,1 1 0-15,-2 1-5 0,-1-1-11 16,2-2-19-16,-4-4-11 0,4 7-16 0,4-4-13 15,-8-3-10-15,0 0-9 0,5 4-20 0,-5-4-18 16,0 0-113-16,0 0-265 0,0 0 118 0</inkml:trace>
  <inkml:trace contextRef="#ctx0" brushRef="#br0" timeOffset="159788.06">4809 14742 26 0,'3'8'116'0,"-3"-3"-4"15,2 2 4-15,3 2-11 0,3 0-3 0,1-3 8 16,3 1-4-16,-1 0-9 0,7-1-1 0,-3 0-3 16,3-4-7-16,-5 0-2 0,2 1-3 0,-3-2-5 15,6 1 2-15,-7-4-8 0,2 1 13 0,0-2-20 0,-6 2 0 16,0-2 1-16,0-1-8 0,0 1-7 15,-7 3-3-15,6-10-6 0,-4 6-11 0,-2 4 2 16,-2-14-8-16,2 14 1 0,-9-15-5 0,2 7-1 16,-1-2-1-16,0 3-3 0,-1 3 1 0,2-1 9 0,0 3 2 15,7 2-1-15,-7-7-3 0,7 7-4 0,-8-4 4 16,8 4-19-16,0 0-5 0,-5-4-2 16,5 4-1-16,0 0 1 0,0 0 5 0,0 0 7 0,0 0 5 15,18 16 5-15,-8-11 1 0,7 3 3 0,0 1 2 16,0-4 3-16,2 3-3 0,-2-1-3 0,3 0-6 15,-5 0 3-15,2 1-2 0,0-4-3 16,-4 3-4-16,-2-2 2 0,2 2-3 0,-2-5-3 16,1 4-7-16,-2-3-8 0,0 1-8 0,-3 0-9 15,0-2-10-15,0 0-17 0,-2 2-24 0,-5-4-30 0,9 2-18 16,-9-2-46-16,9 0-158 0,-9 0-356 0,0 0 159 16</inkml:trace>
  <inkml:trace contextRef="#ctx0" brushRef="#br0" timeOffset="161121">5740 14442 113 0,'3'-8'191'0,"-3"8"3"16,4-9 5-16,-4 9 6 0,3-7-1 0,-3 7-9 15,0 0 1-15,5-5-17 0,-5 5-10 0,0 0-4 16,0 0-19-16,4-6-13 0,-4 6-10 0,0 0-15 16,0 0-16-16,0 0-12 0,0 0-19 0,0 0-1 15,0 0-9-15,0 0-1 0,0 0-10 0,9 11 1 16,-7-1-9-16,3 1-2 0,-1 1 0 0,1 3-5 16,-2 4-2-16,-1-2-8 0,1 3 8 0,-2-1-4 15,0 1 1-15,1 0-5 0,0-1-6 0,1 5 7 0,-3-5-7 16,2-1 0-16,-3-2-11 0,1 2 1 15,1-2-7-15,1-1-4 0,0-4-8 0,0 1-1 16,0-3-4-16,2-1-2 0,-3 2-6 0,3-2-5 16,-1-1-4-16,0-3 1 0,0 1-7 0,-3-5 3 0,4 7 3 15,-4-7 9-15,2 5 8 0,-2-5 13 0,0 0-1 16,0 0-6-16,0 0-6 0,0 0 1 16,0 0-10-16,0 0-6 0,0 0-4 0,-20-22 1 0,11 15 2 15,-1-3 1-15,1 3 9 0,-6-2-7 0,0 1 11 16,0 1 2-16,4 4 5 0,-3-3 9 0,1 3 5 15,2 0 1-15,-3 1 7 0,3-1 1 16,0 3 2-16,0 3-3 0,1-3-1 0,0 1 4 0,2 1-1 16,8-2 0-16,-11 4-2 0,4 1 1 0,2 6-3 15,0-5 4-15,1 3 3 0,2 1-2 0,0 0 1 16,2 1 7-16,3 0 5 0,1 0-3 0,2-1 0 16,2 0 2-16,2 2 1 0,0-3-4 0,5 1 0 15,2-5 3-15,2 3-2 0,0-1-2 0,7-1-6 16,4-3-12-16,-2-3-14 0,-7 0-12 0,1-2-10 15,0 1-23-15,0-4-19 0,0 4-35 0,-1-3-7 16,-3-4-27-16,0 3-31 0,-7-2-104 0,4-1-310 16,0-2 138-16</inkml:trace>
  <inkml:trace contextRef="#ctx0" brushRef="#br0" timeOffset="161388.49">6124 14751 57 0,'16'7'145'0,"3"1"16"0,0-4 1 0,0 1 5 16,0-3 0-16,0-1-10 0,2 1-6 0,-1-2-11 16,-7-2-5-16,6 4-6 0,-6-2-9 15,-3-2-5-15,-2 2 6 0,1-1-9 0,-9 1 0 0,10-4-11 0,-5 1-12 16,-1-1-7-16,-4 4-18 0,2-11-10 15,-2 11-16-15,-2-13-21 0,-1 5-20 0,-4 0-25 16,3-1-22-16,-5 0-22 0,-3 1-23 0,-2-1-26 16,-1 0 5-16,1-1-54 0,-3 4-154 0,1-1-350 15,-1 1 154-15</inkml:trace>
  <inkml:trace contextRef="#ctx0" brushRef="#br0" timeOffset="161587.37">6050 14545 215 0,'0'0'229'16,"0"0"-25"-16,0 0-24 0,9-7-10 0,-9 7-24 0,10-6-15 15,-3 6-38-15,0-2 14 0,5 2-10 0,1-1-17 16,-2 1-12-16,1 0-20 0,0 3-15 0,7-3-21 16,-7 1-13-16,3 0-22 0,-2 3-9 15,2-1-40-15,-2-3-11 0,1 2-26 0,2 1-29 16,-4 4-89-16,1-2-243 0,-3-2 107 0</inkml:trace>
  <inkml:trace contextRef="#ctx0" brushRef="#br0" timeOffset="161970.91">6569 14629 96 0,'0'0'178'0,"0"0"-5"15,0 0-2-15,0 0-13 0,0 0-7 0,0 0-12 16,-9-15-14-16,9 15-7 0,-9-4-17 0,9 4 1 16,-10-3-18-16,10 3-9 0,-9-2-11 0,9 2-4 15,-10-1-6-15,10 1-18 0,0 0-13 0,0 0-15 16,0 0-7-16,-12 4-6 0,12-4-1 0,0 0 0 16,0 0 0-16,0 0 2 0,10 17-1 0,-2-10-1 15,1-2 3-15,5 5-2 0,-3-2 8 0,5-1-7 16,-3 5 0-16,2-4 1 0,-5 0 1 0,-1 0-1 15,1 2 0-15,-3 0-2 0,-1-1 4 0,-3 1 5 16,-1-5 7-16,1 7 11 0,-3-2 8 0,-1 2 8 16,-1-2 4-16,0-1 5 0,-4 3 6 0,1-3 3 0,-3 1 3 15,1-1-2-15,-1-1 0 0,2-2 2 16,-4 2-10-16,1-2 3 0,-1-1-8 0,-2 2-4 16,3-3-2-16,-1 1-6 0,0-1-12 0,0 1-10 15,-2-2-16-15,1 1-20 0,0-3-22 0,1-1-36 0,-1 3 8 16,3-3-19-16,0 0-28 0,8 0-18 0,-10-3-26 15,10 3-151-15,-8-5-343 0,6-3 152 16</inkml:trace>
  <inkml:trace contextRef="#ctx0" brushRef="#br0" timeOffset="162491.15">6690 14780 9 0,'12'0'125'16,"-2"-2"-9"-16,0 1-3 0,2 1-9 0,1 0-4 16,-1-2-7-16,0 0-7 0,1 0-7 0,-1 1-13 15,-1-1-5-15,2 2-4 0,-2-4-3 0,-2 2-2 16,0-1-6-16,-3 1-1 0,-6 2 2 0,9-6-4 16,-4 3-3-16,-2-3 3 0,-3 6-7 0,2-12-1 15,-2 12-10-15,-2-11 4 0,2 11-2 0,-11-11-4 16,5 7-2-16,-2-2-7 0,-3 3 6 0,1-1 1 15,-6 0-6-15,7 1 18 0,-3 2 2 0,0-3 4 16,6 4-6-16,-5 0-4 0,11 0-2 0,-12-2-6 16,12 2-8-16,-7 5-2 0,7-5-3 0,-1 8 4 15,1-8-4-15,0 14-2 0,3-6-3 0,3 2 2 16,7 2-12-16,-2 2-8 0,5-5-6 0,4 6-6 16,2 3 1-16,-4-7-27 0,2 4-2 0,-2-4 3 15,0 1 2-15,0-3 6 0,-3 0 0 0,-1-1 3 16,-5-3 7-16,1 0 2 0,-1-1 3 0,-2 1 13 15,-2-2 19-15,1 0 18 0,-6-3 36 0,5 4 29 16,-5-4 23-16,8 2-1 0,-8-2 1 0,0 0-3 16,0 0-4-16,0-14-19 0,0 14 11 0,-4-17-9 15,3 7-6-15,-2 0 0 0,2-2 4 0,0-5-3 16,4 6-8-16,-4-1-9 0,2-3-7 0,2 0-12 16,1 2-7-16,1 2-16 0,3-3-7 0,-1 2-20 15,1 2-12-15,1 2-19 0,0-3-13 0,2 4-18 16,-2 4-18-16,0-3-12 0,3 0-11 0,-3 5-22 15,1-4-11-15,1 3-16 0,-1-2-6 0,-3 4-21 16,-7 0-103-16,15 2-310 0,-9 0 138 0</inkml:trace>
  <inkml:trace contextRef="#ctx0" brushRef="#br0" timeOffset="162838.25">7303 14405 120 0,'12'2'195'0,"-12"-2"-6"0,7 6 1 15,-4 1-8-15,0 1-9 0,4 1-9 0,0 5-4 16,-1 3-8-16,-2-6-2 0,1 7-12 0,4-3 1 15,-5-3-8-15,1 14-6 0,0-8-12 0,0 6-7 16,1-6-16-16,0-1-7 0,-4 3-9 0,1-1-5 16,2-2-5-16,-4 0-8 0,1 1-5 0,0-2-6 15,0-3-12-15,0-3 1 0,1 1-5 0,-2-1-14 16,0 0-12-16,-1-1-10 0,3-1-18 0,-8-1-9 16,5-7-11-16,0 10-13 0,0-10-14 0,0 0-44 15,-3 12 20-15,3-12-17 0,-2 7-18 0,2-7-16 16,-7 2-19-16,7-2-15 0,0 0-133 0,-13-2-340 15,13 2 150-15</inkml:trace>
  <inkml:trace contextRef="#ctx0" brushRef="#br0" timeOffset="163210.07">7407 14647 19 0,'0'0'85'0,"0"0"4"16,0 0-1-16,-6-13 8 0,6 13-2 16,0 0 5-16,0 0 11 0,0 0-9 0,0 0 4 15,0 0 2-15,0 0-11 0,0-7-5 0,0 7-4 16,0 0-6-16,0 0-2 0,0 0 0 0,9-2 5 0,-9 2-2 16,11 1 2-16,-11-1-7 0,21 2 0 15,-6-4-5-15,-2 4-6 0,2-1-3 0,0 4-9 16,-4 0-4-16,-5 1-4 0,8 1-4 0,-4-2-8 15,-1 4-4-15,0-3-1 0,-4 1-2 0,2 3-2 0,-2-6-4 16,-3 6 4-16,2 0-2 0,-3-1 1 16,2 3 0-16,-2 1 1 0,-1-3 0 0,-1-1-2 15,1 2-5-15,0-2-1 0,1-2 0 0,-1-7-2 16,0 12-3-16,3-5-4 0,-3 0-6 0,2-2-9 0,2 0-13 16,0 2-13-16,2-2-16 0,1-1-24 0,2 0-16 15,1-2-36-15,1-2-15 0,2 2-16 0,0-4-36 16,0 2-116-16,1-3-333 0,-3 0 148 15</inkml:trace>
  <inkml:trace contextRef="#ctx0" brushRef="#br0" timeOffset="163776.97">7753 14786 42 0,'0'0'141'0,"0"0"-17"0,0 0-7 15,0 0 2-15,0 0-2 0,0 0-8 0,25-2-1 16,-14 1-9-16,2 1-9 0,0-3-3 0,6 1-10 15,-1 1-3-15,-5 0-9 0,2-2-7 0,-4 1-6 16,2-1 3-16,0-1-5 0,-4 2 0 0,1-1 3 16,-2 1-4-16,-2 0 1 0,-1-2-6 0,-5 4 5 15,8-7 4-15,-5-3-6 0,-3 10-2 0,0-8-10 16,0 8 2-16,-7-11-7 0,2 4-3 0,-4 2-1 0,-1 0 5 16,-2 0 8-16,1 2 12 0,-1-3 0 15,1 1 5-15,0 2-5 0,4 2-8 0,-1 0-3 16,8 1-7-16,-11 1-6 0,11-1 0 0,-12 4-6 15,8-1-2-15,1 2-5 0,3-5 0 0,-3 11-4 0,3-11-10 16,4 15 6-16,-2-3 2 0,4-3-10 16,0 1-8-16,2 0-8 0,-1 0-17 0,8 2-7 15,-3-1-10-15,1-1-19 0,-3-1-1 0,5 1-46 16,-4-4 28-16,-1-1 3 0,-2 3-2 0,-2-4 14 0,1 0 1 16,0 1 15-16,-1-3-3 0,-2 1 11 0,-4-3 7 15,7 2 25-15,-7-2 2 0,4 6 33 16,-4-6 24-16,0 0 24 0,0 0 19 0,7 2 7 15,-7-2-3-15,0 0-3 0,0 0-1 0,5-12-9 0,-5 12 1 16,7-8 0-16,-3-1 2 0,1 0-5 0,1 0-7 16,0 0 0-16,1-3 0 0,0 4-3 15,2-3-3-15,2 3-3 0,0-5-3 0,2 2-4 16,1 1 4-16,-5 4 8 0,1 0-9 0,-1 3 1 0,1-3-8 16,0 1 12-16,-1 2-5 0,0-1-3 15,1 3-4-15,1 1-3 0,-11 0 1 0,18 1-3 16,-9 2-2-16,-4 1-5 0,2 0 3 0,2 2-8 0,0-2-7 15,-4 3 6-15,1 1-3 0,0 1 1 0,1 0-1 16,-1 2-8-16,0-2-7 0,1-1-18 0,0 1-24 16,1-1-17-16,1-1-23 0,-3 2-32 0,2 0-41 15,-2-1-55-15,2 0-47 0,-3 0-259 0,0 0-547 16,0 2 242-16</inkml:trace>
  <inkml:trace contextRef="#ctx0" brushRef="#br0" timeOffset="165092.06">9329 14582 85 0,'0'0'187'16,"0"0"-1"-16,0 0 0 0,1-9-3 0,-1 9-4 0,0 0-8 15,0 0-6-15,0 0-15 0,0 0-9 0,0 0-12 16,0 0-3-16,0 0-13 0,0 0-8 0,-7-11-15 15,7 11-8-15,0 0-8 0,-4-4-3 0,4 4-11 16,0 0-6-16,-9-5-6 0,9 5-4 0,-8-3-7 16,8 3 0-16,-9-6-9 0,3 3 0 0,6 3-3 15,-15 0-6-15,8-2-1 0,-3-3 8 0,-1 5-12 16,0-2 0-16,1-1-3 0,-4 4-1 0,0 1-1 16,0-2 0-16,1 1-4 0,-1 0 5 0,0 1-4 15,-3 0-2-15,3 0 1 0,0 1 1 0,1 0-3 0,2 2 0 16,-2-3-15-16,2 3 17 0,0-2-1 15,2-1-4-15,0 3 0 0,2 0 4 0,0 2-4 16,5-3 2-16,-8 3 1 0,2 1-1 0,-1 1-4 0,1 1-4 16,-1 5 0-16,0-1 2 0,2 1 0 15,-3 2-2-15,3-1 1 0,2 0 5 0,-3 1-2 16,3 1 0-16,2-1-3 0,1 0 6 0,1-2-4 16,0 5 2-16,-1-1-4 0,4-3 3 0,0 2 1 0,3 0 0 15,3-3 3-15,0 0 2 0,4-1 5 0,1-4 4 16,1 5 11-16,5-5-6 0,-2 0 3 15,10-1-1-15,4 1 2 0,-1-4-9 0,7-2 10 16,-1 0-2-16,2 0-4 0,-2-4-7 0,3 1-4 0,-3-1-6 16,-1 0-10-16,-1-1-2 0,-2-2-9 0,-2 2 0 15,-1-3-1-15,-7 2-1 0,-2 0-10 0,0-4-8 16,-6 3-6-16,-2 3-5 0,-1 0 1 0,-4-3-4 16,-7 3-10-16,9-4-5 0,-9 4-15 0,3-4-14 15,-3 4-26-15,0 0-3 0,0 0-14 0,-19-9-20 16,10 7-150-16,-4-2-337 0,3 1 149 0</inkml:trace>
  <inkml:trace contextRef="#ctx0" brushRef="#br0" timeOffset="165428.13">9647 14907 132 0,'5'8'147'0,"-2"-5"-6"15,-1 4 6-15,2-2-2 0,-1 3-8 0,3 1 2 16,-3 2-8-16,0-7-2 0,0 7-14 0,2-1-1 15,-2 1-5-15,-1-2-6 0,1 1-9 0,1-1-2 16,-3-1-15-16,3-1-3 0,-2 3-8 0,0 0-7 16,-1-4-4-16,0 0-3 0,-1-6-6 0,1 13-8 0,1-9-12 15,-2-4-12-15,2 9-17 0,-2-9-17 16,2 7-19-16,-2-7-20 0,0 6-30 0,0-6-22 16,3 4-29-16,-3-4-41 0,0 0-109 0,0 0-315 15,0 0 140-15</inkml:trace>
  <inkml:trace contextRef="#ctx0" brushRef="#br0" timeOffset="166038.19">9816 15069 114 0,'0'0'225'0,"6"10"-3"16,-2-6-12-16,0 1-19 0,0 2-14 0,-2-2-13 15,2 0-9-15,-1 2-17 0,1-1-11 0,3 5-12 16,-3-7-11-16,0 4-7 0,0 1-4 0,-2-5-13 16,1 3-21-16,1-3-19 0,0 1-29 0,-4-5-26 15,4 7-26-15,-4-7-35 0,0 0-26 0,7 7-21 16,-7-7-47-16,0 0-130 0,0 0-324 0,0 0 144 16</inkml:trace>
  <inkml:trace contextRef="#ctx0" brushRef="#br0" timeOffset="166256.84">9939 14816 59 0,'0'0'161'0,"0"0"-18"0,6-4-17 0,-6 4-15 16,0 0-6-16,9-7-20 0,-9 7-20 0,0 0-8 15,0 0-16-15,0 0-7 0,0 0-8 0,20 7-17 16,-20-7-26-16,10 4-8 0,-3 1-25 0,2 1-12 0,0 2-12 16,-2 2-59-16,2-2-143 0,7 4 64 15</inkml:trace>
  <inkml:trace contextRef="#ctx0" brushRef="#br0" timeOffset="166561.43">10133 15104 180 0,'0'0'220'16,"0"0"-3"-16,0 0-5 0,-10-7-18 0,10 7-10 0,-6-8-11 16,5 2-13-16,1 6-11 0,-1-13-16 0,1 2-14 15,-3 1-15-15,6-2-10 0,1 0-8 0,-3 0-8 16,6-1 11-16,-4 1-27 0,2 3-9 16,0-1 0-16,2 3-9 0,-3 2-7 0,1-2-6 0,0 2 5 15,-5 5-8-15,7-7-6 0,-3 5-6 16,-4 2 19-16,8-3-26 0,-8 3 6 0,0 0-8 0,17 4 7 15,-11-1 0-15,3 4-4 0,0 1 3 0,-1-1 3 16,1 4-4-16,2 3 5 0,-6-5-5 0,7 7-3 16,-1-3 1-16,-3-4 0 0,1 6-7 0,1-4-13 15,-1-2-14-15,2 8-20 0,2-8-23 0,-3 0-34 16,-1-2-29-16,5-1-39 0,2 1-40 0,-6-2-162 16,3-2-403-16,-2-1 179 0</inkml:trace>
  <inkml:trace contextRef="#ctx0" brushRef="#br0" timeOffset="167141.84">10623 14976 106 0,'0'0'224'0,"0"0"-11"15,0 0-7-15,0 0-6 0,0 0-3 0,0 0 2 16,13 11 0-16,-4-11-4 0,-9 0-6 0,19-3-10 16,-1 3-8-16,-1 0-8 0,2 0-8 0,3 0-36 15,-3 0 17-15,0 0-14 0,-1 0-2 0,-1 3-9 16,0-6-5-16,-5 3-4 0,3 0-3 0,-3 0-9 16,-2 0-11-16,-1 0-2 0,-1 3-32 0,-8-3 18 0,11-3-2 15,-11 3-12-15,10 3-2 0,-10-3-4 16,7 1-8-16,-7-1-5 0,0 0 4 0,0 0-9 15,10-1-14-15,-10 1-12 0,0 0-6 0,0 0-18 0,0 0-17 16,0 0-17-16,0 0-23 0,0 0-19 0,0 0-28 16,0 0-27-16,0 0-34 0,0 0-31 0,6-4-31 15,-6 4-238-15,0 0-529 0,0 0 234 16</inkml:trace>
  <inkml:trace contextRef="#ctx0" brushRef="#br0" timeOffset="167708.53">11322 14766 30 0,'0'0'139'0,"0"0"-10"0,0 0-8 0,0 0-16 16,7-4-7-16,-7 4 6 0,0 0 1 0,0 0 4 16,0 0-2-16,0 0-6 0,0 0 7 0,0 21-2 15,0-14 1-15,0-7-2 0,-1 15-4 0,1-5-5 16,-4-2 1-16,6 2-2 0,-2-2-3 0,2 4-2 15,0 0 18-15,1 0-27 0,-1-2 0 0,3 2-5 16,-1 0-5-16,1 2-8 0,-1-2 0 0,1 1-3 16,0-4 1-16,2 4-4 0,1-2-1 15,-2-3 17-15,3 3-14 0,-1-1-7 0,3-5 4 0,-1 3 0 16,1-3-6-16,6-2-7 0,-3 1 2 0,-4-3-5 16,3 2 2-16,-1-2-6 0,-1-1-1 0,1 0-2 15,-1 0-2-15,-3-1-5 0,5-2-4 0,-4-1 0 16,3 1-1-16,-2-3 3 0,-2-2 4 0,-1 0-2 15,-1 0 2-15,0-2-6 0,-1-1 3 0,1-4-5 16,-4 4 5-16,1-6-7 0,-1 1-7 0,-2 3 4 16,-1 1 1-16,0-4 1 0,1 4-6 0,-1 2 0 15,-3-2-6-15,1 5 4 0,0 0-11 0,1 0-4 0,2 7 3 16,-3-10-27-16,-2 4-10 0,5 6-17 16,0 0-11-16,-3-7-24 0,3 7-20 0,0 0-30 15,0 0-7-15,0 0 2 0,0 0-13 0,0 0-8 16,0 0-21-16,0 0-19 0,17 2-193 0,-17-2-433 15,0 0 191-15</inkml:trace>
  <inkml:trace contextRef="#ctx0" brushRef="#br0" timeOffset="168025.63">11964 14812 110 0,'0'0'176'0,"0"0"-19"15,0 0 6-15,0 0-9 0,0 0-8 0,0 0-4 16,0 0-7-16,-25 12-3 0,21-7-12 0,0 3-6 16,-1 0-6-16,-1 1-13 0,2 0-3 0,-2 0-5 15,4 2-3-15,-1-3-5 0,-1 5-6 0,4-5-4 16,-2 2-4-16,2-2-2 0,0-8-9 0,-2 14-2 15,4-3-6-15,0-4-7 0,0 0-5 0,-1-2-10 16,3 1-7-16,-2 2-16 0,4-2-16 0,0 2-17 16,-2-2-25-16,-1-2-35 0,3-1-20 0,5-2-32 15,-6 3-29-15,-5-4-162 0,9 0-362 16,-9 0 160-16</inkml:trace>
  <inkml:trace contextRef="#ctx0" brushRef="#br0" timeOffset="168354.03">12189 14887 43 0,'0'0'227'0,"0"0"-7"0,0 10-12 0,0-10-10 15,0 10-13-15,0-10-11 0,3 8-7 0,-3-8-10 16,4 8-5-16,0-1-8 0,1 0-4 0,3 0 2 15,0-1-19-15,2 1-6 0,4-5-6 0,0 1-6 16,-1 0-8-16,5-3-8 0,-4 0-11 0,0 0-6 16,5-3-4-16,-3-2-7 0,-1-1 6 0,-3 0-14 15,1-2-2-15,-1 1-3 0,-3-1-6 0,-3-1-3 16,-1-3 1-16,2 2-4 0,-2 1-5 16,-1-3-7-16,-2 4-2 0,0-3-3 0,0 3-11 0,-1 0 3 15,0 0-21-15,-1 8-9 0,3-8-22 0,-3 8-29 16,0-7-34-16,0 7-37 0,0 0-23 0,0 0-13 15,0 0-16-15,0 0-13 0,0 0-25 0,0 0-139 16,0 0-399-16,0 0 177 0</inkml:trace>
  <inkml:trace contextRef="#ctx0" brushRef="#br0" timeOffset="177539.14">1185 15652 60 0,'0'0'125'0,"0"0"-2"16,0 0-13-16,-4-7-6 0,4 7-14 0,0 0-11 15,-3-5 7-15,3 5-11 0,0 0-4 0,0 0 5 16,-4-8-6-16,4 8 9 0,0 0-7 0,-4-6-11 16,4 6-3-16,0 0 1 0,0 0-8 0,-6-6-1 15,6 6-9-15,0 0-2 0,0 0-5 0,-7-2-7 16,7 2-3-16,0 0-1 0,0 0 3 0,-12-2-18 16,12 2 4-16,-8-1 3 0,8 1-5 0,0 0 3 15,-13 0-5-15,13 0-1 0,-10 3-3 0,10-3-1 16,-10 2 18-16,10-2-19 0,-11 3-5 0,11-3 0 15,-11 3-1-15,6 1 2 0,0 0 0 16,-8 3-3-16,9 1 0 0,0-3-3 0,-2 4 1 16,1 1 20-16,1 0-16 0,0-1-4 0,0 4-7 15,3-3 7-15,1 1-10 0,0-2 7 0,1 2 6 16,-1 1-5-16,4-4 8 0,-2 2-6 0,2-2-4 0,-1 1-1 16,4 0-2-16,0 0 11 0,2-1-5 0,-1 0 7 15,2-1-3-15,1 0 4 0,5-1 1 16,-1 1-5-16,4-2 0 0,-2-2 2 0,3-2 1 15,1-1 8-15,8-1-4 0,-9-2-3 0,7-1 5 16,-5-1-2-16,5-2 7 0,-7 1-3 0,-1-2 7 16,1-1-11-16,-4 1 5 0,1 0 1 0,-5-1-4 0,-2 1 1 15,1-1 9-15,-5 1-9 0,0-1 2 0,-4-4-31 16,1 2 40-16,-2-4-3 0,-2 4 3 16,-2-5 3-16,-1 4 2 0,-3-2 1 0,-1-1-3 15,-2 2 1-15,-5 3 1 0,3-2-1 0,-1 2-21 16,-3-1 17-16,0 1 1 0,-2 2-7 0,1 0 2 15,-1-2-2-15,0 7 1 0,-2-2-11 0,4 1 8 16,0-1-2-16,2 1-1 0,1 3-3 0,2-1 0 16,1 1-4-16,0 0 1 0,3 1-17 0,7 0-28 15,-12-3-28-15,12 3-17 0,0 0-11 0,-11 5-12 16,11-5-11-16,-4 7-8 0,4-7-93 0,4 12-243 16,-4-12 108-16</inkml:trace>
  <inkml:trace contextRef="#ctx0" brushRef="#br0" timeOffset="178173.79">1771 15583 16 0,'0'0'76'16,"0"0"-2"-16,7 26-9 0,-4-16 8 0,1-2-7 16,-2 5-8-16,2-3 1 0,1 3 18 0,2 0-8 15,0 2-4-15,2 1-11 0,-1-1 5 0,-1 0-6 16,1-4-6-16,1 2-1 0,-2-4-5 0,4 4-1 15,-2-3-2-15,-3-1 4 0,2-3-4 0,0 1-4 16,-1-1-1-16,-1-1-1 0,2 2-4 16,0-4 3-16,-2 1 0 0,3-2 13 0,-2-1 11 0,-7-1 13 15,12 2 2-15,-5-2 17 0,-7 0 6 0,11-5 3 16,-11 5 3-16,17-7 1 0,-12 1 1 0,0 0 2 16,2-2-4-16,-2-1-7 0,0-1-4 15,-4 2-2-15,3-8-12 0,1 1-2 0,-1-2 1 16,0 3-7-16,-4-3-5 0,0 1-2 0,2 0-5 15,-2 4-6-15,0-3 4 0,-2 1-9 0,2 5-4 16,0 9-6-16,-2-17-2 0,2 17-3 0,0-12-5 0,0 12-9 16,0 0-15-16,0-14-16 0,0 14-20 0,2-6-25 15,-2 6-29-15,0 0-34 0,0 0-23 16,9-14-22-16,-4 11-22 0,5-1-16 0,0 2-6 16,4-1-142-16,3 1-385 0,1 1 171 0</inkml:trace>
  <inkml:trace contextRef="#ctx0" brushRef="#br0" timeOffset="178755.44">2692 15603 76 0,'0'0'132'0,"0"0"-11"15,-13 0-13-15,13 0-11 0,0 0-12 0,-17 10-4 16,10-3-8-16,1 3-10 0,0 0-4 0,2 2-6 15,-1 2-6-15,1 1 5 0,7 2-13 0,-3-4-7 16,1 5-1-16,4-4-7 0,2 1-12 16,2-3-1-16,0-1 18 0,4 1-3 0,1-1 5 15,1 1 4-15,1-5 3 0,1-1-5 0,1-1 4 16,-1 1 2-16,2-5 2 0,-6 0-24 0,1-1 32 0,-1-1-1 16,0 0 5-16,-13 1 15 0,22-3 5 0,-15 0 11 15,-7 3 4-15,11-8-12 0,-7 1-10 0,0-1-6 16,-4 8-12-16,2-18-10 0,-2 7-12 15,0 11-11-15,-9-21-4 0,3 11-12 0,0 0-4 16,-7-2 14-16,4 4-20 0,-1-1 2 0,-2 4 1 16,3 0 2-16,0-2-4 0,0 3 2 0,9 4-13 15,-9-8-22-15,9 8-9 0,0 0-10 0,0 0 8 16,0 0 2-16,0 0 10 0,0 0 6 0,0 0-4 16,0 0 8-16,34 17 0 0,-9-12 5 0,-6-1 11 15,9 3 3-15,-2 1-4 0,1-3-4 0,-5-2 5 16,-1 2 5-16,-3-1-17 0,-1 1-4 0,0-2-9 15,-7 3-15-15,0-3 2 0,-10-3-9 0,16 3-4 16,-16-3-9-16,12 3-3 0,-12-3-15 0,0 0-2 16,13 2-72-16,-13-2-181 0,0 0 81 0</inkml:trace>
  <inkml:trace contextRef="#ctx0" brushRef="#br0" timeOffset="179054.96">3255 15425 99 0,'0'0'154'0,"4"18"1"0,-1-9-9 16,-3 7-8-16,4 0-5 0,-2 2-11 0,-1-1-11 15,3 1-12-15,0 7-3 0,0-8-12 0,0 2-8 16,-2-2-6-16,1 1-15 0,0 1 1 0,0-5-6 16,4 3 2-16,-2-2-11 0,1 3-2 0,1-5-5 15,0 4-7-15,1-5-15 0,-2 0-19 0,1-1-18 16,0-2-19-16,1 0-18 0,0-3-26 0,-8-6-18 16,15 14-16-16,-7-9-111 0,-2 0-252 0,-6-5 112 15</inkml:trace>
  <inkml:trace contextRef="#ctx0" brushRef="#br0" timeOffset="179761.47">3556 15443 106 0,'0'0'177'0,"0"0"-7"0,0 0-17 15,0 0-14-15,0 0-18 0,0 0-21 0,0 0-12 16,0 0-8-16,0 0-5 0,0 0-12 0,0 0 5 16,0 0-7-16,0 0 4 0,16 35 1 15,-12-25-1-15,0 6 2 0,0 3 3 0,-2-2-1 16,4 5-10-16,-3-4-6 0,2 0-7 0,0 3-4 16,-1-3-3-16,2 8-1 0,-3-6-7 0,1-1-11 15,-1 1-5-15,-1-1-10 0,1-2-13 0,-2 1-7 0,0 1-13 16,-1-3-14-16,-1-1-15 0,1-15-6 15,-4 24-8-15,2-15-15 0,-1 3 9 0,3-12-3 16,-7 17-20-16,7-17-10 0,-10 12-1 0,4-7-107 16,6-5-235-16,-15 9 105 0</inkml:trace>
  <inkml:trace contextRef="#ctx0" brushRef="#br0" timeOffset="179907.96">3522 15804 117 0,'0'0'168'0,"4"-7"-11"15,-4 7-5-15,0 0-14 0,7-7-6 0,-7 7-11 16,11-6-13-16,-1 2-11 0,-1 0-10 0,5-2-8 16,3 0-13-16,2 0-27 0,9-1-22 0,-10 2-25 15,-1 2-29-15,1-3-27 0,-3 1-37 0,0 2-19 16,-3 1-72-16,-12 2-207 0,22-5 92 0</inkml:trace>
  <inkml:trace contextRef="#ctx0" brushRef="#br0" timeOffset="180126.15">3921 15780 28 0,'0'0'169'0,"4"12"-20"0,-4-12-3 15,4 12-8-15,-4-12-14 0,6 16-10 0,-6-16-17 16,7 16-4-16,-6-9-9 0,-1-7-7 15,6 13-19-15,-6-13-14 0,5 11-18 0,-5-11-18 16,9 12-30-16,-9-12 1 0,4 9-36 0,-4-9-25 16,8 8-24-16,-8-8-73 0,0 0-191 0,0 0 84 0</inkml:trace>
  <inkml:trace contextRef="#ctx0" brushRef="#br0" timeOffset="181305.5">4184 15869 23 0,'4'12'123'16,"-4"-12"-39"-16,4 10 32 0,-4-10-9 0,0 0-6 16,4 15 1-16,-4-15-4 0,1 10-3 0,-1-10-17 15,0 9-3-15,0-9-9 0,0 0-7 0,0 0-10 16,5 12 2-16,-5-12 1 0,0 0 9 0,0 0 8 15,3 8 18-15,-3-8 7 0,0 0 19 0,0 0 11 16,0 0 14-16,0 0 8 0,0 0 5 0,0 0-2 16,0 0-38-16,0 0-27 0,0 0-17 0,0 0-9 15,0 0-5-15,-12-27-2 0,12 27-14 0,-3-20-12 16,1 9-10-16,2 1-11 0,0 10-12 0,2-15-4 16,-2 15-5-16,3-15 4 0,-3 15-2 0,3-13-1 15,-3 13-5-15,4-10 3 0,-4 10-5 0,6-8-2 16,-6 8 1-16,10-3-2 0,-10 3-3 0,0 0 2 15,17 3 2-15,-17-3-4 0,18 10 2 0,-10-3 9 16,0 0-5-16,1 0 0 0,-2 2 1 0,2 0 1 16,-2 0-4-16,1 0 0 0,-3 1 1 0,3 0 2 15,-3 0-14-15,4-1-6 0,-3-2-15 0,-1 1-12 16,-5-8-1-16,9 15-19 0,-9-15-14 16,12 10-22-16,-12-10-15 0,10 7-22 0,-10-7-83 15,8 3-264-15,-8-3 117 0</inkml:trace>
  <inkml:trace contextRef="#ctx0" brushRef="#br0" timeOffset="181675.93">4555 15942 5 0,'10'2'129'0,"-10"-2"-16"0,18 3-6 0,-18-3-3 0,18 1-4 16,-18-1-7-16,0 0-10 0,18 1-4 16,-18-1-4-16,0 0 16 0,16-4-26 0,-16 4-6 0,11-5-6 15,-11 5-3-15,6-7-1 0,-6 7 2 16,4-7-4-16,-4 7 5 0,3-10 4 0,-3 10 6 16,0 0 14-16,0 0-14 0,-7-17 16 0,7 17 8 15,0 0-3-15,0 0-8 0,-2-8-6 0,2 8-9 16,0 0-13-16,0 0-9 0,0 0-13 0,0 0-11 15,0 0 5-15,0 0-5 0,0 0 4 0,0 0 14 16,0 0-3-16,0 0 9 0,24 21-3 0,-15-14 1 16,1 1-5-16,1 2-8 0,0 0-1 0,4-1 1 15,0 0-11-15,2-2-18 0,-2 2-20 0,2-2-27 16,-8 0-46-16,9-1-34 0,-2 1-66 0,-3-5-143 16,-13-2-371-16,24 2 164 0</inkml:trace>
  <inkml:trace contextRef="#ctx0" brushRef="#br0" timeOffset="183274.37">5558 15443 41 0,'-2'-10'173'0,"2"10"0"15,0 0-13-15,-2-9 0 0,2 9-5 0,0 0-6 16,-4-9-12-16,4 9-8 0,0 0-13 0,0 0-15 16,-2-6-16-16,2 6-13 0,0 0-12 0,0 0-13 15,0 0-3-15,0 0 0 0,0 0-10 0,0 0-6 16,6 32-1-16,-4-21-3 0,0 5-4 0,2 2 8 15,0 0-10-15,3 8 17 0,0 1 2 0,-2-2 4 16,-1-6-8-16,0-1 0 0,1 0-5 0,1 1 1 16,-3-2-7-16,2-3-2 0,-3-3-1 0,1-1 1 15,1 2-5-15,-3-3 0 0,2 0-2 0,-1-1 1 16,1-2-3-16,-1 0 0 0,-2-6 0 0,3 8 1 16,-3-8 1-16,2 9-3 0,-2-9 6 0,0 0 3 15,0 0 3-15,0 0 6 0,0 6 2 0,0-6-3 16,0 0-10-16,0 0-22 0,0 0-12 0,0 0 1 15,-21-12 4-15,13 9-6 0,-2-2 2 0,-1 2-3 16,1 1-18-16,-5 2 20 0,2-1-3 0,-6 2 3 16,6 1 6-16,-6-2-2 0,4 6 0 0,-3-2 0 0,5 1 2 15,-1-1 2-15,2 2 3 0,1-2 9 16,1 4-12-16,1 1 3 0,0-5-3 0,1 4 2 16,3 0 1-16,1 1 1 0,3 3 7 0,1-3-3 15,-1 2 2-15,2 0 2 0,3 0 3 0,1-1-3 16,1-1 2-16,4 5-1 0,-1-6 2 0,0 1 0 0,3 1 0 15,7-3 1-15,-8 0 3 0,1-2 1 16,0-1-1-16,4 1-8 0,2-1-18 0,0-3-20 16,0-2-30-16,10-3-29 0,-1-1-36 0,-7 1-35 15,8-4-149-15,-7 0-341 0,-3-2 151 0</inkml:trace>
  <inkml:trace contextRef="#ctx0" brushRef="#br0" timeOffset="183547.31">5788 15893 102 0,'6'6'139'0,"3"3"0"0,5 1 6 0,-2-3 2 0,4-1 10 16,3-3 7-16,0 3 1 0,1-4-6 15,1 0-3-15,0-2-3 0,1-1-7 0,-5-2-12 16,2-1-8-16,-3 0-13 0,-2 1-6 0,-2-1-6 0,-3-1 1 15,2 1-7-15,-6 1-5 0,1-4-12 16,-1 3-7-16,-3-2-8 0,-2 6-12 0,0-15-12 16,0 15-15-16,-5-14-18 0,0 6-22 0,-1-1-21 15,-2 1-18-15,-7-1-25 0,4 2-24 0,-5 0-24 0,0-3-25 16,-1 3-25-16,1-1-21 0,-3 1-138 0,-1 2-366 16,3-2 162-16</inkml:trace>
  <inkml:trace contextRef="#ctx0" brushRef="#br0" timeOffset="183739.84">5676 15654 224 0,'0'0'226'0,"0"0"-22"0,0 0-25 16,0 0-13-16,15-13-15 0,-4 9-15 0,5-1-8 16,6-1-15-16,4-1-10 0,-4 1-19 0,5-2-27 15,-1 2-26-15,0 1-23 0,2 2-27 0,-7 0-15 0,2-1-19 16,-4 3-20-16,1 1-16 0,1 0-13 15,-3-1-15-15,2 2-9 0,-3-1-74 0,-3 4-216 16,-1-3 96-16</inkml:trace>
  <inkml:trace contextRef="#ctx0" brushRef="#br0" timeOffset="184155.46">6294 15679 66 0,'0'0'105'0,"0"0"1"0,0 0-6 0,0 0-2 16,0 0-5-16,8 1 0 0,-8-1-8 0,0 0-6 0,0 0-8 16,0 0-6-16,0 0-2 0,0 0-9 0,0 0-6 15,0 0-9-15,0 0 9 0,0 0-17 16,0 0-8-16,0 0 2 0,0 0-6 0,0 0 0 16,0 0-7-16,1 12 6 0,-1-12-1 0,0 0 1 0,0 10-4 15,0-10-35-15,4 10 33 0,-2-4 4 0,2 0-3 16,3-1 5-16,0 4-5 0,3 0 2 0,2 2-4 15,5 1 6-15,-3 0-4 0,1 0-3 16,0-1-2-16,3 3 3 0,-2-2 0 0,0-3-2 16,2 4-3-16,-3-4-3 0,-3 4-3 0,3-3 2 0,-1 0 0 15,-5-2 2-15,-2-2-2 0,0 3 10 0,-3-5-4 16,0 2 5-16,-1-1 11 0,3-1 20 0,-6-4 16 16,2 10 25-16,4-7 12 0,-6-3 8 15,-9 9-4-15,0-6-7 0,-2 1-3 0,-1-1-7 0,-5 0-6 16,-2 0-5-16,1-2-5 0,-4-1-10 15,2 0 0-15,-2 0-4 0,0 2-9 0,3-2-11 0,1-2-9 16,-1 1-12-16,1-3-16 0,6 2-24 0,0 2-23 16,2-4-27-16,1 2-27 0,2 0-35 0,7 2-22 15,-7-7-40-15,7 7-157 0,-3-10-387 16,3 10 170-16</inkml:trace>
  <inkml:trace contextRef="#ctx0" brushRef="#br0" timeOffset="184657.12">6656 15909 68 0,'11'-3'159'0,"-1"-3"-18"16,1 2-10-16,0 1-19 0,1-2-5 15,-3 1-15-15,1-1-4 0,-3 1-5 0,0 1-13 16,-2 0 2-16,3-1-2 0,-2 1 4 0,-6 3-1 0,6-8-1 15,-6 8 4-15,4-6 3 0,-4 6 6 0,5-6 6 16,-5 6-11-16,0 0-9 0,0 0-7 0,0 0-9 16,-9-11-6-16,9 11-5 0,-6-4-27 15,6 4 19-15,-11 0-6 0,11 0-4 0,0 0-7 0,0 0-5 16,0 0-2-16,-11 6-7 0,11-6-1 0,-4 8 0 16,4-8-2-16,-1 7-2 0,1-7 0 0,0 0-4 15,7 15 3-15,-2-7 2 0,2 0-3 0,1 0-12 16,-3 0-3-16,8 3-5 0,2 2 2 0,-1-3-9 15,4 3 2-15,-2-1 1 0,3-1-1 0,-1-4 3 16,-3 4 2-16,3-4-1 0,-3 1 2 0,-3-1 7 16,-1 0 14-16,0-2 4 0,-1-1 17 0,-1-1 28 15,-4 0 10-15,0 0 27 0,-5-3 27 0,9 2 31 16,-9-2 32-16,0 0-23 0,10-5-11 16,-10 5-9-16,4-12-20 0,-3 4 6 0,2-2-12 0,-2-1-4 15,0 0-2-15,3-7-13 0,-3 6-8 0,6-4-9 16,-2 1-14-16,0 0-12 0,0-1-13 0,4 4-11 15,0 0-12-15,-3 3-11 0,2-3-41 0,2 5-25 16,0 0-33-16,1-1-19 0,0 5-19 0,-1-2-18 16,3 2-20-16,1 2-17 0,-1-1-12 0,0 4-12 15,0-2-14-15,-2 1-160 0,2 2-425 0,-4 0 187 16</inkml:trace>
  <inkml:trace contextRef="#ctx0" brushRef="#br0" timeOffset="185306.13">7615 15799 33 0,'4'12'130'0,"0"-2"-6"0,3 5-12 0,-1-3 7 16,1 2-7-16,4 1 6 0,-1-1-4 0,1-7-2 15,2 4 1-15,1-1-4 0,-2-4-5 0,4 3 6 16,0-1-4-16,-2-5-3 0,2 2-5 0,0-3 10 16,-1 2-7-16,0-3 0 0,-2-1 7 0,0-1 15 15,-3-1 17-15,2 0 1 0,-8 0 0 0,3-1 0 16,-2-1-11-16,0-2-6 0,-1-5-9 0,-2 0-16 15,0-5-6-15,-2 4-9 0,1-4-5 0,-3 0-3 16,-2-2-9-16,0 1-13 0,0 1 3 0,0 2-11 0,2 1-9 16,-3 2-18-16,0 3-15 0,3-1-10 15,1 4-19-15,1 5-27 0,-4-10-21 0,3 5-39 16,1 5-40-16,0 0-36 0,0 0-15 0,0 0-14 16,0 0-8-16,9-7-21 0,-9 7-155 0,0 0-435 15,17 7 192-15</inkml:trace>
  <inkml:trace contextRef="#ctx0" brushRef="#br0" timeOffset="185621.69">8125 15866 2 0,'18'-3'149'0,"-6"2"-5"15,-2-2-13-15,-1 0-5 0,2-1-14 0,-4 0-9 0,-1 1-3 16,3-1-9-16,-4 0-5 0,0 0-7 0,0 0-8 15,-1-1 0-15,-4 5 2 0,4-8-6 0,-4 8-3 16,0 0-8-16,0 0 2 0,-4-12-6 0,4 12 2 16,0 0 5-16,-10-2-3 0,10 2-2 0,0 0-1 15,0 0-5-15,-20 9 0 0,14-1-3 0,0-3-1 16,-2 5 8-16,2 1 7 0,-4 2 1 16,5-1 15-16,-4 1-16 0,5-1 0 0,0-1-2 0,0 2 1 15,2-1-9-15,0-1 1 0,4 1-2 16,0 3-3-16,5-1-4 0,-2-4-14 0,4 0-9 0,3-1-22 15,-4-1-25-15,3 1-33 0,4-2-47 0,2-2-60 16,-1-2-245-16,-2 2-448 0,-4-5 199 0</inkml:trace>
  <inkml:trace contextRef="#ctx0" brushRef="#br0" timeOffset="188526.18">8796 15823 121 0,'-4'-4'145'0,"4"4"-6"16,0 0-7-16,0 0-5 0,0 0-4 0,0 0-2 15,-7 15-2-15,5-8-12 0,2-7 1 0,0 17-4 16,0-9-2-16,0 3-2 0,2-1 0 0,-1-2 11 15,3 2-6-15,-1-2-6 0,3-1-3 0,-3 0-1 16,5 0 0-16,6 3-2 0,-6-5-1 0,-3 0-5 16,8-1-5-16,-4 0-7 0,1 0-9 0,3-4-12 15,-1-1-14-15,1-2-15 0,6-2-20 0,-2-1-18 16,1-1-15-16,-2 0-15 0,0-3-15 0,-1-1-15 16,-6 1-11-16,0 2-10 0,1 1 0 0,-2-5-10 15,-2 2 9-15,-2 0 7 0,0-1 12 0,1 3 12 16,-2 1 10-16,-3-5 15 0,0 4 19 0,0 8 8 15,-2-11 8-15,2 11 1 0,0-10-2 0,0 10-2 16,0 0 6-16,-1-9-4 0,1 9 0 0,0 0 5 16,0 0 3-16,0 0 5 0,0 0 4 0,0 0 10 0,1 33 9 15,6-18 4-15,-5 1 7 0,4 3 4 16,0 6-1-16,-2-10 3 0,3 13-2 0,0-1-1 16,-3 0-2-16,-1-2 7 0,1-6 6 0,0 7 0 15,1-8-5-15,-4 2 5 0,-1-1-11 0,-3-3 3 16,3 1 0-16,-3-2 6 0,-2 2-3 0,-1-2-4 0,-2-1-7 15,-1-3 0-15,1 4-5 0,-1-2-3 16,0-5-5-16,-2 0-12 0,2 2-10 0,-1-3-21 16,-3-2-16-16,3-1-30 0,2 1-33 0,-3-2-46 15,3-3-34-15,8 0-42 0,-12-5-158 0,6 0-404 16,5-4 179-16</inkml:trace>
  <inkml:trace contextRef="#ctx0" brushRef="#br0" timeOffset="188873.01">9330 15914 180 0,'-4'6'194'0,"4"-6"-13"15,-1 8-13-15,1-8-7 0,0 0-1 0,8 12-8 16,-1-10-6-16,4-1-14 0,4 0 4 0,3 2-25 15,4-3-11-15,8-7-10 0,-2 4-14 16,2 0-14-16,-10 0-18 0,2-3-10 0,-2-1-9 16,-2 2-3-16,-1-2-2 0,-6 1 8 0,0 0-7 0,-5-1-3 15,0-3-4-15,-2 2 2 0,-5-2-4 0,0-1 2 16,-4 0-2-16,-3-2 2 0,-6 2 4 0,1 2 4 16,-7-2 11-16,3 2 12 0,-2 3-4 0,-2-2-4 15,5 4 0-15,1 1-3 0,3 1-3 0,2-1-7 16,1 3-12-16,1 0-15 0,8 0-3 0,0 0-12 15,-10 3-9-15,10-3-12 0,0 0-21 0,0 0-12 16,13 16-30-16,-3-15-44 0,10 3-34 0,1-2-158 16,-3-3-365-16,3 1 161 0</inkml:trace>
  <inkml:trace contextRef="#ctx0" brushRef="#br0" timeOffset="189206.68">9678 15497 70 0,'0'0'177'15,"7"-2"0"-15,-7 2-6 0,0 0 1 0,0 0-8 16,12 12-3-16,-7-8-10 0,-2 1-1 0,2 8-1 16,1 2 2-16,-1 3 2 0,0 3-7 0,2-2-10 15,-2 8-3-15,0-4-7 0,1 3 2 0,-2-2-2 16,-1 0-5-16,-1 1-8 0,2-7-7 0,-1 0-9 15,-2-1-11-15,1 2-7 0,0-4-1 0,0 2-15 16,0-5-5-16,-4 0-3 0,4 2-7 0,0-4-2 16,-1 0-5-16,1-3-17 0,-1-1-8 0,0 1-6 15,-1-7-21-15,0 9-12 0,0-9-8 0,2 8-19 16,-2-8-9-16,-3 8-6 0,3-8-21 0,0 0-16 16,0 0-2-16,3 8-17 0,-3-8-15 0,0 0-26 15,0 0-25-15,0 0-33 0,0 0-168 0,0 0-420 16,10-26 186-16</inkml:trace>
  <inkml:trace contextRef="#ctx0" brushRef="#br0" timeOffset="189455.08">9838 15746 22 0,'6'-3'114'16,"3"-3"6"-16,2 4 12 0,-2-2-19 0,5 2 9 15,-3 0-11-15,1 2-3 0,1 0-13 0,0 2-7 16,-3-2-3-16,-2 3-4 0,1 2-3 0,-4 1 4 15,1 0 2-15,-2 3 11 0,0-2 4 0,0 4 4 16,-4 0 2-16,1 2-2 0,-1 3 0 0,0-6-3 16,0 2-11-16,-1 0-1 0,1 0-10 0,2 0-7 15,-3-3-4-15,2 1-5 0,2 0-2 0,-1 0-13 16,1-3-3-16,1 2-7 0,1 4-19 0,-1-8-20 16,0 0-27-16,-4-5-27 0,6 9-31 0,-6-9-32 15,13 5-33-15,-6-2-31 0,1-3-180 0,-8 0-393 16,0 0 174-16</inkml:trace>
  <inkml:trace contextRef="#ctx0" brushRef="#br0" timeOffset="189688.95">10170 15569 162 0,'0'0'175'0,"10"18"5"0,-7-8 1 0,2 6-8 15,-3 2-4-15,1 0-11 0,3 9-11 0,-2-8-6 16,2 3-6-16,3 2-14 0,-5-4-10 0,3-3-12 0,4 7-7 16,-2-7-9-16,0-2-9 0,-1 1-9 0,-1-1-7 15,2 0-10-15,-2-4-26 0,-2-4-23 0,1 1-27 16,3 2-29-16,-4-6-27 0,-1 2-31 16,0-1-30-16,-4-5-35 0,9 2-118 0,-9-2-322 15,12-4 143-15</inkml:trace>
  <inkml:trace contextRef="#ctx0" brushRef="#br0" timeOffset="190007.95">10386 15905 158 0,'7'7'174'16,"0"-4"0"-16,-7-3 1 0,10 5 2 0,-2 0-2 16,3-4 0-16,-1 2-6 0,-1-1-8 0,5 0-13 15,-5 1-18-15,0-2-9 0,0-1-11 16,-9 0-11-16,14 0-8 0,-7 0-7 0,-7 0-7 0,11 0-9 15,-11 0-5-15,10-1-7 0,-10 1-9 0,8-5-7 16,-4 1-26-16,-4 4 11 0,3-9-7 0,-3 9-7 16,0-12 1-16,0 5 0 0,0 7-1 0,-2-20-5 15,-2 11-4-15,1-2 2 0,-1 0-2 16,0 1-15-16,1 3 19 0,2-4 2 0,-2 0 1 0,3 11-3 16,-2-9 1-16,-1 3-1 0,3 6 0 0,-2-10-7 15,2 10-8-15,-4-6-12 0,4 6-14 0,-1-8-11 16,1 8-8-16,0 0-16 0,-5-6-14 15,5 6-20-15,0 0-13 0,-7-3-8 0,7 3-15 0,0 0 11 16,-9-3-1-16,9 3 5 0,0 0 1 0,0 0 2 16,0 0 1-16,-13 0-3 0,13 0-67 0,0 0-206 15,-7 5 91-15</inkml:trace>
  <inkml:trace contextRef="#ctx0" brushRef="#br0" timeOffset="190222.81">10466 15784 149 0,'10'6'142'16,"-3"-4"3"-16,0 0 0 0,10 3 9 0,-8 0 2 16,1-2 1-16,1 2 0 0,2-1-5 0,-2-1-6 15,0 2-10-15,2 2-6 0,-1-5-5 0,-2 3-9 16,3 2-8-16,3-2-8 0,-6-1-9 0,1 1-8 16,-2 2-9-16,2-4-15 0,-2 2-20 0,-1-2-23 15,2 0-26-15,0 0-32 0,-1-1-31 0,0 1-37 16,1-3-33-16,1 0-28 0,0-1-168 0,-3-1-366 15,-8 2 161-15</inkml:trace>
  <inkml:trace contextRef="#ctx0" brushRef="#br0" timeOffset="190639.31">11077 15704 9 0,'-6'-2'219'0,"6"2"-4"15,-12-4-7-15,3 1-8 0,-1 3-10 0,-1-2-17 16,-1 1-13-16,2 0-13 0,1 1-15 0,9 0-12 16,-13 0-12-16,13 0-11 0,-13 1-12 0,7 2-9 15,1 0-11-15,5-3-7 0,-7 7-12 0,6-3-8 16,1-4-6-16,4 13-8 0,-2-6-8 0,3 1-11 15,2 1 7-15,2 1-9 0,0-1 0 0,2 3-2 16,2 1 1-16,0-3 0 0,2 1-1 0,-3 2 5 16,-1 0-10-16,1 0 3 0,-5-4-3 0,1-2 6 15,1 2-1-15,-3-3 0 0,-2 0 4 0,1 0 3 16,-1-3 6-16,-4-3 6 0,4 7 7 0,-4-7 11 16,1 6 9-16,-1-6 15 0,0 0-1 0,-5 11-3 15,5-11-1-15,-7 5-6 0,0-3-4 0,-1-1-2 16,-3 2-4-16,2-2-3 0,-5 0-5 0,4-1-10 15,-2 1 2-15,1-1-32 0,3 0-16 0,0 2-19 16,8-2-22-16,-15 0-26 0,15 0-33 0,0 0-35 0,-11-9-40 16,8 4-37-16,3 5-133 0,0 0-399 0,8-23 176 15</inkml:trace>
  <inkml:trace contextRef="#ctx0" brushRef="#br0" timeOffset="190872.3">11317 15780 170 0,'-5'14'215'0,"2"-8"-4"0,3-6 1 15,-4 13-1-15,0-3-3 0,-1-2-5 0,2 2-8 16,-2-1-10-16,2 0-22 0,-2 2-11 0,1-2-16 16,2 0-12-16,-2 2-13 0,3 1-8 0,-1-4-11 15,4 1-11-15,-2 0-22 0,0-9-21 16,0 14-23-16,1-6-21 0,0-1-23 0,-1-7-29 0,3 9-18 15,2-6-24-15,-5-3-23 0,5 3-30 0,-5-3-35 16,10 0-23-16,-10 0-113 0,9-7-350 0,-1 2 155 16</inkml:trace>
  <inkml:trace contextRef="#ctx0" brushRef="#br0" timeOffset="191177.97">11531 15550 11 0,'0'0'242'15,"0"0"-11"-15,6 4-7 0,-6-4-1 0,4 8-8 16,-1-1-4-16,-1 0-7 0,0 4-6 0,1-1-3 16,0 6-7-16,-3 0-13 0,1 2-14 0,-1 1-12 15,0 1-5-15,1-2-24 0,-1 7-1 0,0-5-14 16,1 6-15-16,-1-11 0 0,0 4-10 0,3 3-6 15,2-6-7-15,-5 2-4 0,1-2-8 0,1 1 0 16,-1-4-19-16,0-2-5 0,-1 0-13 16,3-1-12-16,-3 1-18 0,2-7-12 0,-2 7-12 0,3-9-17 15,-3-2-5-15,4 9-14 0,-4-9-13 0,0 0-10 16,-3 8-12-16,3-8-17 0,0 0-22 0,0 0-33 16,0 0-28-16,0 0-17 0,0 0-169 0,0 0-426 15,0 0 188-15</inkml:trace>
  <inkml:trace contextRef="#ctx0" brushRef="#br0" timeOffset="191406.71">11628 15816 37 0,'5'-7'185'0,"0"2"-2"0,3 3 6 0,1-3-3 16,1 1 2-16,0 1-2 0,-4-1 4 0,3 2-9 16,-1 1-4-16,1-1-7 0,3 2-5 0,-12 0-5 15,19 1-5-15,-12 1-8 0,1 0-8 0,0 5-7 16,0 0-7-16,-4-2-6 0,3 6-10 0,-3-3 19 15,-2 4-33-15,3-1-15 0,0 1-9 0,0 4-1 16,-1 0-14-16,0-1-9 0,-2-2-20 0,0 2-18 16,1 2-26-16,1-6-18 0,-2-1-30 0,3 1-32 15,2 0-40-15,-1 4-42 0,3-9-52 0,1 2-60 16,-1-1-152-16,4 4-479 0,-1-8 212 0</inkml:trace>
  <inkml:trace contextRef="#ctx0" brushRef="#br0" timeOffset="200954.17">1916 16610 68 0,'0'0'81'0,"0"0"0"16,0 0 7-16,0 0-11 0,0 0-14 0,0 0 17 0,0 0-19 16,0 0 21-16,0 0-10 0,0 0 11 0,0 0-7 15,0 0 6-15,0 0 1 0,0 0 4 16,0 0-7-16,0 0 6 0,0 0 2 0,0 0-7 16,0 0 10-16,0 0-6 0,0 0-2 0,0 0-5 15,0 0 3-15,0 0-8 0,0 0-1 0,0 0-3 16,0 0-4-16,0 0-2 0,0 0-6 0,0 0-20 15,0 0 11-15,0 0-4 0,0 0-5 0,0 0 2 0,0 0-10 16,0 0-4-16,0 0-3 0,0 0-4 16,0 0-2-16,27-5 0 0,-17 3-5 0,2-1 0 15,1 1 1-15,4-1 0 0,3 0 2 0,1 1-1 16,6-5 0-16,3 3 1 0,-4-1-1 0,4 1 6 16,-3-1-4-16,2 1-6 0,-8 0 2 0,-1 1-6 15,2 1 3-15,-4-1-3 0,-3 2-1 0,-1 0-1 16,-3-1 2-16,-11 2-3 0,15-1 5 0,-15 1 1 15,11-1 10-15,-11 1 8 0,0 0 6 0,0 0 4 16,0 0 7-16,0 0 10 0,0 0-3 0,0 0-2 16,19 0 13-16,-19 0-8 0,0 0 0 0,0 0-7 15,0 0-4-15,0 0-5 0,0 0-9 0,0 0-3 16,0 0-12-16,0 0-12 0,0 0-19 0,0 0-18 16,0 0-26-16,0 0-28 0,0 0-25 0,0 0-36 15,0 0-29-15,0 0-36 0,0 0-11 0,0 0-8 16,15-1-153-16,-15 1-417 0,0 0 184 0</inkml:trace>
  <inkml:trace contextRef="#ctx0" brushRef="#br0" timeOffset="201639.48">2532 16459 3 0,'0'0'147'0,"2"10"4"16,-2-10-13-16,2 7 3 0,-2-7-7 0,6 10-1 15,-6-10-3-15,7 12-1 0,-3-2-2 0,1-2-2 16,0 2-6-16,1 0-4 0,1-2-5 16,2 2-9-16,-3 0-3 0,0-1-9 0,2 1 1 0,0-3-13 15,3 3-2-15,-2-1-6 0,-4-5-6 0,2 3-5 16,-1-1 12-16,2-2-23 0,-8-4-7 0,12 14 5 15,-6-11-8-15,0 1 9 0,2 1-4 0,1-2 1 16,-2 3 0-16,-7-6 2 0,14 5-2 0,-7-1 1 16,-7-4 0-16,11 4 1 0,-11-4 4 0,12 5-6 15,-12-5-1-15,7 3 0 0,-7-3 3 0,0 0 5 16,0 0 1-16,12 1 0 0,-12-1 4 16,0 0 9-16,0 0 14 0,0 0-1 0,0 0 13 0,0 0 11 15,0 0 5-15,0 0 9 0,0 0 3 0,0 0 4 16,13-7-12-16,-13 7-15 0,3-11-21 0,1 0-14 15,3-6-6-15,-2 2-7 0,0-2-2 0,2 0-11 16,0 0-4-16,-2-2-21 0,0 3-16 16,4-4-2-16,-3 5 0 0,-2 3 0 0,1 1 15 15,-5 11-18-15,3-17 7 0,-3 17 0 0,4-12 0 16,-4 12 26-16,3-10-36 0,-3 10-5 0,0 0-1 16,0 0-11-16,3-12-9 0,-3 12-4 0,0 0-20 15,0 0-10-15,0 0-19 0,4-7-14 0,-4 7-20 16,0 0-19-16,0 0-22 0,0 0-17 0,0 0 1 15,0 0 3-15,0 0 7 0,0 0-1 0,0 0-2 16,0 0-10-16,0 0-9 0,26 13 1 0,-19-8-8 16,1 0-138-16,-3 0-371 0,-5-5 164 0</inkml:trace>
  <inkml:trace contextRef="#ctx0" brushRef="#br0" timeOffset="202006.18">3112 16581 144 0,'0'0'179'0,"0"0"-3"0,0 0-5 0,0 0-6 0,0 0-12 16,0 0-7-16,0 0-16 0,0 0-12 0,0 0-7 15,0 0-15-15,0 0-1 0,0 0-11 16,0 0-5-16,0 0 7 0,0 0-20 0,0 0-10 15,0 0-8-15,0 0-3 0,-18 12-5 0,18-12-2 0,-11 6-8 16,11-6 1-16,-9 6-4 0,9-6-3 0,-6 7 11 16,6-7-19-16,-7 8 0 0,7-8-6 0,-4 9 3 15,4-9-2-15,-2 12-2 0,2-12 5 0,-3 10-1 16,3-10 0-16,1 18-2 0,2-11 1 16,-3-7-3-16,5 18-4 0,-2-8 3 0,1-2-1 15,-1-1 3-15,-3-7-4 0,12 12-8 0,-7-7-2 16,-5-5-3-16,18 12-2 0,-12-7 1 0,3 1-12 15,0 0-4-15,-9-6-9 0,21 9-7 0,-10-6-15 16,1 0-9-16,-12-3-15 0,21 0-21 0,-21 0-33 16,19-1-14-16,-19 1-19 0,23 0-112 0,-23 0-301 15,13-8 134-15</inkml:trace>
  <inkml:trace contextRef="#ctx0" brushRef="#br0" timeOffset="202393.24">3338 16591 53 0,'0'0'154'0,"0"0"-2"0,0 0-7 0,0 0-5 16,0 0-1-16,0 0-9 0,0 0-5 0,0 0-20 15,0 0 5-15,-31 21-6 0,31-21-7 0,0 0-3 16,-7 12-6-16,7-12-1 0,-5 13-3 0,5-4-5 0,0 3-1 16,0-12-4-16,-2 18-9 0,2-18 5 0,3 21-4 15,-3-21 1-15,5 17-2 0,-2-10 0 16,-3-7-4-16,6 15-3 0,0-9-3 0,-6-6-7 15,13 12-2-15,-4-6-11 0,0-1-12 0,3 0-21 16,-1 1-19-16,6 0-22 0,0-1-23 0,0 1-20 16,3-5-30-16,-2-1-16 0,1 0-35 0,-1-1-31 15,-1 1-135-15,-5-4-354 0,-12 4 157 0</inkml:trace>
  <inkml:trace contextRef="#ctx0" brushRef="#br0" timeOffset="202907.36">3928 16515 106 0,'0'0'178'0,"0"0"-11"16,0 0-12-16,0 0-7 0,0 0-16 0,0 0-2 15,0 0-10-15,0 0 8 0,5 22 2 0,-5-22 2 16,-3 12-14-16,3-12-1 0,4 17-13 0,-5-5-4 16,1 0-7-16,-3-2-9 0,6 2-3 0,-7 0-12 15,4-12-6-15,1 25-2 0,-1-13-11 0,0-12 6 16,3 19-11-16,-3-19-2 0,1 19-4 0,-1-10-2 15,0-9-2-15,5 16-15 0,-5-16-2 0,1 17-12 16,-1-17-12-16,3 11-17 0,-3-11-16 0,0 0-17 16,2 11-16-16,-2-11-11 0,0 0-28 0,0 0-5 15,0 0-5-15,0 0-29 0,-3 17-27 0,3-17-126 16,0 0-326-16,-18 4 144 0</inkml:trace>
  <inkml:trace contextRef="#ctx0" brushRef="#br0" timeOffset="203156.22">3756 16695 110 0,'12'-14'193'0,"-12"14"-1"0,12-3 2 0,-12 3 2 16,16-4-6-16,-16 4-10 0,20-1-14 0,-12-2-10 15,-8 3-10-15,28-4-17 0,-14 3-10 0,0-1-6 16,-14 2-22-16,27 1-5 0,-15-1-16 15,-12 0-7-15,24-1-13 0,-24 1-18 0,19 1-9 16,-19-1-22-16,18-1-16 0,-5 2-16 0,-13-1-18 16,20 1-18-16,-20-1-29 0,26 0-21 0,-13 0-12 15,-13 0-20-15,21-1-15 0,-8 0-117 0,-13 1-304 16,19-2 135-16</inkml:trace>
  <inkml:trace contextRef="#ctx0" brushRef="#br0" timeOffset="203575.04">4272 16666 143 0,'0'0'161'0,"0"0"-17"0,0 0-6 16,0 0 6-16,0 0 1 0,6 11-5 15,-6-11-9-15,0 0-14 0,1 15-6 0,-1-15-5 16,4 12-15-16,-4-12 1 0,6 19-4 0,-1-9-4 0,-5-10-3 15,10 14-3-15,-3-7-6 0,-1 1-1 0,2-1 1 16,2 0-8-16,-1-3 4 0,-9-4-7 0,19 11-3 16,-14-6-1-16,6 0-5 0,3 0-2 0,-3-3-5 15,-11-2-1-15,24 1-4 0,-13 1-3 0,-11-2-1 16,15 0 1-16,-15 0-1 0,0 0 3 16,0 0-2-16,21-6 1 0,-15-1-3 0,-6 7-4 15,10-12-3-15,-6 5 1 0,-4 7-19 0,4-21-2 16,-3 8-1-16,0 4 3 0,-1 9 5 0,-1-22 5 15,1 22-5-15,-8-21 1 0,3 9-2 0,-3 1-5 16,-2 2 2-16,0 0 1 0,-3-2-4 0,3 2-3 16,-1 3-8-16,-2 0 0 0,0-1-2 0,1 4-5 15,1-2-3-15,2 0-3 0,9 5-10 0,0 0-8 16,-19-5-26-16,19 5-21 0,0 0-20 0,-10-4-23 16,10 4 1-16,0 0-6 0,0 0 9 0,0 0-13 15,0 0 0-15,0 0-20 0,0 0-22 0,28 21-134 16,-28-21-333-16,15 8 147 0</inkml:trace>
  <inkml:trace contextRef="#ctx0" brushRef="#br0" timeOffset="203809.81">4612 16816 164 0,'-3'21'185'0,"0"-9"-11"15,-1 3-6-15,3-4-5 0,-4 6 2 0,1-5-1 16,0-1-13-16,2 1-4 0,-2-1-24 16,2-2-10-16,0 2-10 0,2-11-8 0,-4 15-16 0,4-15-7 15,-1 12-15-15,1-12-12 0,-2 9-20 16,2-9-17-16,0 0-26 0,-4 10-20 0,4-10-27 0,0 0-24 16,0 0-18-16,0 0-18 0,0 0-20 15,0 0-124-15,0 0-292 0,0 0 129 0</inkml:trace>
  <inkml:trace contextRef="#ctx0" brushRef="#br0" timeOffset="204403.93">4730 16598 115 0,'0'0'160'0,"0"0"-9"0,0 0-3 0,0 0 1 0,0 0 0 15,0 0 2-15,0 0-19 0,0 0-6 0,47 10-3 16,-35-9-7-16,-12-1-9 0,23 3 0 0,-12-3-11 16,-11 0-3-16,22 4-3 0,-22-4-9 0,14 1-6 15,-14-1-7-15,12 2-5 0,-12-2-3 16,0 0-6-16,14 2-5 0,-14-2 0 0,0 0-4 0,0 0-4 16,0 0 2-16,0 0-5 0,15 0 0 15,-15 0-5-15,0 0 1 0,0 0-8 0,0 0-2 0,0 0-3 16,0 0-1-16,0 0-8 0,0 0 1 15,8 10 1-15,-8-10 0 0,2 12 3 0,-2-12-6 16,3 15 2-16,-3-15-1 0,1 18-3 0,-1-18 5 0,-4 23 6 16,5-10-8-16,-2 3 4 0,2-1 0 15,-1-15-1-15,0 27 4 0,-1-11-1 0,1 3 8 16,0 0-2-16,-2-3 4 0,2-4-2 0,0-12 8 16,-3 24-4-16,3-14 6 0,0-10-8 0,-6 16 1 15,6-16 4-15,-1 14-7 0,1-14-4 0,-3 13-1 16,3-13 2-16,0 0-6 0,-1 14 2 0,1-14-2 15,0 0-5-15,0 0-8 0,0 0-12 0,0 0-6 16,0 15-11-16,0-15-12 0,0 0-12 0,0 0-5 16,0 0-15-16,0 0-12 0,0 0-9 0,0 0-17 15,0 0-23-15,0 0-40 0,0 0-24 0,0 0-27 16,0 0-167-16,0 0-420 0,0 0 186 0</inkml:trace>
  <inkml:trace contextRef="#ctx0" brushRef="#br0" timeOffset="204681.29">4819 16793 183 0,'0'0'196'0,"0"0"1"0,0 0-2 0,0 0-4 0,0 0-9 16,0 0-14-16,0 0-10 0,0 0-18 0,0 0-11 15,0 0-13-15,0 0-2 0,26-7-3 0,-26 7-5 16,21-2 8-16,-21 2-32 0,25 0-6 0,-25 0-12 16,22 0-10-16,-11-3-13 0,-11 3-20 0,23 0-10 15,-23 0-18-15,12 1-10 0,-12-1-15 16,0 0-18-16,20 0-26 0,-20 0-29 0,0 0-30 16,17 6-31-16,-17-6-31 0,11 1-114 0,-11-1-337 15,0 0 150-15</inkml:trace>
  <inkml:trace contextRef="#ctx0" brushRef="#br0" timeOffset="205522.26">5266 16719 22 0,'0'0'113'16,"0"0"-11"-16,0 0-10 0,0 0-8 0,0 0-2 15,0 0-5-15,-4-11-4 0,4 11-6 0,0 0-3 16,0 0-7-16,0 0 16 0,0 0-20 0,0 0 7 0,0 0-6 16,0 0-15-16,0 0 15 0,0 0-4 0,-3-9 4 15,3 9 5-15,0 0-5 0,0 0 2 0,0 0 2 16,0 0-1-16,0 0-2 0,0 0-1 16,0 0-11-16,0 0 11 0,0 0 7 0,0 0-3 15,0 0 0-15,0 0-5 0,0 0-4 0,0 0-5 16,0 0-4-16,0 0-9 0,0 0-8 0,0 0-1 15,0 0-8-15,0 0 0 0,0 0 1 0,0 0 3 16,0 0-2-16,11 27 5 0,-9-17-1 0,3 1-4 16,-3 0 2-16,4 0 1 0,-1-1-5 0,-1 2 6 15,2-1 2-15,-1 0 2 0,1 0 8 0,3 2-4 16,-3-2 0-16,2 2 1 0,0-3-3 0,-1 2 4 16,3-8-5-16,-1 4-2 0,-2 2 0 0,0-2 0 15,2 0-3-15,-3 0 5 0,0-5-2 0,0 3 2 0,-1-3 23 16,1 0-14-16,-6-3 3 0,9 5 6 15,-9-5 9-15,5 5 9 0,-5-5 13 0,0 0 12 16,0 0-3-16,0 0-4 0,19-10-15 0,-15 2-6 16,3-1 3-16,-2-2 1 0,0-3-2 0,1-2-6 15,-1-1-5-15,2 0-12 0,-2-3-15 0,1 2 1 16,-1 0 2-16,2 1-8 0,-2-2-13 0,-1 2 14 16,-2 5-2-16,2 0-10 0,0 0-3 0,-3 4 3 15,-1 8-1-15,3-14 0 0,-3 14-4 0,3-10 0 16,-3 10-7-16,3-9-17 0,-3 9-13 0,1-5-8 15,-1 5-22-15,0 0-10 0,4-5-25 0,-4 5-26 16,0 0-13-16,0 0-5 0,0 0-5 0,0 0-17 16,0 0-8-16,0 0-29 0,0 0-16 0,12 21-168 15,-12-21-419-15,5 10 185 0</inkml:trace>
  <inkml:trace contextRef="#ctx0" brushRef="#br0" timeOffset="207023.16">6790 16719 85 0,'0'0'205'0,"0"0"-4"0,-8-5-2 16,8 5-11-16,-7-4-10 0,7 4 12 0,-8-6-31 16,3 4-11-16,5 2-12 0,-12-4-12 0,5 3-6 15,0-2-15-15,-3 1-3 0,1 0-2 0,9 2-14 16,-19-3-6-16,4 3-8 0,-2 0-5 0,-2 0-10 15,0 5-4-15,1-2-5 0,-3 1-2 0,1 3-4 16,-1-1 5-16,-5 2-14 0,0 1-3 0,7-1-3 16,1 0 11-16,0 0-13 0,1 1 2 0,1 1-2 15,6-3-4-15,-4 3-7 0,5 5 7 0,1-5-6 16,-1 0 6-16,3 2-8 0,2 0-1 0,1 4-5 16,3-5 0-16,0 5-1 0,4 0 3 0,3-6 1 15,3 4-2-15,2-2 5 0,5 0 2 0,1-3-3 16,8 2 4-16,3-6-4 0,2-2 0 0,3 0-11 15,-1-3-7-15,2-3-20 0,-2 1-19 0,-5-3-13 16,2-1-12-16,-4 4-24 0,-4-2-22 0,0-2-15 16,-9 3-8-16,7-4-27 0,-5 0-4 0,-2 2-3 15,-3-1-157-15,-1 2-358 0,-2-1 158 0</inkml:trace>
  <inkml:trace contextRef="#ctx0" brushRef="#br0" timeOffset="207243.96">6976 16840 58 0,'8'3'144'0,"0"-1"5"0,1 2-7 15,-3-1 9-15,3 2 1 0,-2 0-11 0,0 2 16 16,-1-1-4-16,0 2-6 0,-1-3-4 0,0 0-5 16,-1 1-8-16,-3 0-8 0,4 1-11 0,-1 0-12 15,0-2-6-15,0 0-1 0,-4-5-16 0,5 9-11 16,-1-4-14-16,-4-5-17 0,3 4-18 0,-3-4-18 15,0 0-17-15,5 4-18 0,-5-4-30 0,0 0-21 16,0 0 9-16,0 0-59 0,0 0-38 0,0 0-151 16,0 0-354-16,0 0 158 0</inkml:trace>
  <inkml:trace contextRef="#ctx0" brushRef="#br0" timeOffset="207428.75">7059 16652 115 0,'3'-8'214'0,"-2"3"-31"0,-1 5-10 16,4-9-20-16,-4 9-20 0,7-6-12 0,-5 1-19 16,3 1-6-16,-5 4-17 0,12-6-15 0,-6 4-19 15,1 0-12-15,-7 2-20 0,17-2-23 0,-9 3-15 16,-8-1 3-16,19 3-35 0,-11-2-13 0,1 3-12 16,-1-3-12-16,-1 3-13 0,3 0-70 0,-4-1-190 15,-6-3 84-15</inkml:trace>
  <inkml:trace contextRef="#ctx0" brushRef="#br0" timeOffset="207722.3">7310 16791 123 0,'4'11'145'0,"0"1"10"16,1-1-7-16,-1-1 0 0,3-1-2 0,-3 1-10 16,2 0 1-16,0-3-1 0,0 0-10 0,-2 1-3 15,2-6-6-15,2 5-4 0,-3-2-5 0,4 0-7 16,-2-1-16-16,1 0 7 0,-1-2-2 0,0-1-3 15,-7-1-7-15,16 0-2 0,-10 0-7 0,-6 0-1 16,0 0 2-16,20-7 2 0,-11 3-8 0,-2-1-6 16,2-2 0-16,-3-3-12 0,1-4-1 0,-4 3-9 15,3 1-12-15,-3-1-5 0,2-2-5 0,-2 0-3 16,1-1-8-16,0 3-5 0,-3 1-10 0,-1-1-5 16,2 1-2-16,-2 4-9 0,0 6-6 0,3-12-11 15,-2 8-14-15,5-1-16 0,-6 5-23 0,0 0-24 16,0 0-18-16,3-14-30 0,-3 14 6 0,0 0-26 15,4-8-3-15,-4 8-114 0,0 0-329 0,0 0 146 16</inkml:trace>
  <inkml:trace contextRef="#ctx0" brushRef="#br0" timeOffset="207989.3">7610 16840 95 0,'5'4'139'0,"3"0"1"0,1 0 18 16,4 1 5-16,-3 0 6 0,5-3-3 0,2 0-1 15,-3-2-10-15,-1 0-8 0,-2 0-7 0,-1-1-8 16,-2 0 5-16,-8 1-16 0,15-2 3 0,-8 1-4 16,-1-3-3-16,-6 4-5 0,9-5-9 0,-5 0-6 15,-4 5-18-15,8-7-6 0,-6-1-6 0,-2 8-9 16,1-16-11-16,-1 8-11 0,-1-4-23 0,0 2-18 16,-2-2-22-16,1 0-18 0,-1 2-17 0,1-1-12 15,-1-1-3-15,-1 2 2 0,2 2 1 0,-2 1-4 16,4 7-9-16,-1-7-25 0,1 7-17 0,0 0-14 15,0 0 3-15,5-7-2 0,-5 7-5 0,0 0 2 16,14 0-108-16,-14 0-272 0,17 7 121 0</inkml:trace>
  <inkml:trace contextRef="#ctx0" brushRef="#br0" timeOffset="208391.01">7978 16814 43 0,'0'0'236'0,"5"2"7"16,-5-2 1-16,0 0-18 0,0 0-1 0,0 0 3 15,0 0 4-15,0 0-11 0,0 0 0 0,0 0-20 16,-16-14-19-16,16 14-10 0,-4-13-8 0,3 5-21 16,-1 1-24-16,1-2-9 0,2-3-20 0,1 1-11 15,2 0-18-15,0-1-18 0,2 1-17 0,3 0-19 16,-2 0-12-16,3 2-15 0,-3 0-21 0,2 2-17 16,0 0-17-16,2 0-15 0,-3 1-18 0,1 3-18 15,1-3-12-15,-3 4-14 0,-7 2-13 0,21-4-8 16,-12 2 0-16,-9 2 33 0,16 0-30 0,-9 0 2 15,-7 0 16-15,10 0 15 0,-10 0 13 0,8 2 16 16,-8-2 15-16,9 1 21 0,-9-1 14 0,0 0 18 16,0 0 8-16,0 0 18 0,0 0 5 0,0 0 12 15,12 3 11-15,-12-3 12 0,0 0 4 0,0 0 9 16,3 4 20-16,-3-4 7 0,4 7 13 0,-4-7 15 16,2 10-5-16,-1-3 3 0,0-1-2 15,2 0 11-15,-1 1 1 0,1 3 3 0,0 0-2 0,-1 0 0 16,0-1-3-16,2 4-5 0,-1-1-6 0,1 0-2 15,-2 1-7-15,3-5-10 0,3 6-5 0,0 0-15 16,-2-5-19-16,-1 0-20 0,4-1-24 0,-1 1-33 16,1 1-40-16,1-3-6 0,3-3-77 0,-2 0-54 15,-11-4-131-15,26 0-382 0,-12-1 169 0</inkml:trace>
  <inkml:trace contextRef="#ctx0" brushRef="#br0" timeOffset="210691.06">9041 16599 132 0,'0'0'161'0,"0"0"-15"16,0 0-11-16,0 0-9 0,0 0-11 0,0 0-12 16,0 0-8-16,0 0-13 0,0 0-10 15,0 0-3-15,0 0 1 0,0 0 1 0,0 0 3 0,0 0 5 16,0 0-2-16,12 17-8 0,-9-9 0 0,-1-1-3 15,2 3 4-15,-2-2 1 0,2 6-1 0,0-4-19 16,0 4 21-16,0-2-6 0,-2 4-1 0,2 0 1 16,-1-4-4-16,4 4-8 0,-7-3-4 0,5 2-5 15,-1-5-5-15,0 1-4 0,-1-1-7 0,2-1 1 16,-1 0-1-16,-1-5-4 0,3 8-5 0,-4-7-1 16,-2 2-3-16,0-7-1 0,1 7-6 0,-1-7 0 15,3 10-1-15,-3-10 17 0,3 5-14 0,-3-5-2 16,0 0 5-16,0 0-3 0,0 0 3 15,0 0-5-15,0 0-11 0,0 0 0 0,0 0-11 0,0 0-6 16,0 0-2-16,0 0 0 0,-23-7 0 0,23 7 3 16,-13-6-3-16,6 3 3 0,-1 2 0 15,-3 1 3-15,2 0 1 0,0-3 1 0,-1 2 2 0,0 2 0 16,-3-1 1-16,3 0 1 0,1 3 1 0,-2-2 4 16,0 2-19-16,3 3 0 0,2-2 14 0,-1-1 0 15,0 2 9-15,2-1-4 0,0 3 2 0,1-1 8 16,-1 1 9-16,2 2-2 0,2-1 8 0,0-1 0 15,1-7 2-15,2 15 8 0,0-10-1 0,5 5-3 16,1-1 6-16,2-1-3 0,0 0-4 0,1 0 3 16,0-2-9-16,4 2 5 0,1 0-13 0,-2-4-3 15,-1-1-7-15,4 2-3 0,-2-4-7 0,2-1-14 16,3 1-10-16,-1 1-13 0,-5-4-17 0,1 0-15 16,3 2-30-16,-5-5-42 0,-1 2-14 0,5-9-33 15,-5 7-155-15,1 0-379 0,-2-2 167 0</inkml:trace>
  <inkml:trace contextRef="#ctx0" brushRef="#br0" timeOffset="210979.92">9489 16938 174 0,'2'6'196'0,"-2"-6"-4"16,4 8 1-16,0-2-11 0,1-1-4 0,-1 1-8 16,2-2-12-16,3 1-11 0,1 2-11 0,1-5 11 15,1 1-34-15,0-3-13 0,2 3-6 0,-5-3-8 16,2 0-10-16,0-1-8 0,-11 1-2 0,14-2-7 16,-9 2-10-16,-5 0-9 0,11-7-21 0,-7 2-9 15,0-3-21-15,-1-1-27 0,-2 3-21 0,0-5-28 16,-1 11-29-16,-4-22-15 0,-1 12-27 0,0-2-23 15,-6-1-131-15,-2-1-338 0,-1 2 149 0</inkml:trace>
  <inkml:trace contextRef="#ctx0" brushRef="#br0" timeOffset="211156.4">9459 16723 196 0,'0'0'187'0,"7"-9"-1"16,-7 9-1-16,7-4-5 0,0 2-7 0,-7 2-13 15,14-4-11-15,-8 4-20 0,3-2-10 0,-9 2-8 16,18 2-14-16,-8-2-10 0,-1 2-22 0,4-1-26 16,-1 0-20-16,0 1-26 0,0 0-25 0,-1 1-31 15,-1-2-12-15,1 2-34 0,-1-3-26 0,1 2-20 16,-4 0-96-16,-1 0-273 0,-6-2 121 0</inkml:trace>
  <inkml:trace contextRef="#ctx0" brushRef="#br0" timeOffset="211507.12">9720 16794 180 0,'11'0'169'0,"1"0"5"0,0-1 5 0,0 1-14 0,0 1-7 16,-12-1-15-16,18 0-13 0,-11 3-13 0,0-1-14 15,5-2-5-15,-12 0-6 0,9 5-5 0,-5-3-2 16,-4-2-3-16,7 7 5 0,-7-7-4 0,0 10 2 16,0-1 0-16,-2 1-2 0,1 2-5 0,-1 0-2 15,-1 0-5-15,0-2-8 0,0 1-7 0,1 0-1 16,1 1-7-16,-3 0 0 0,3-2 1 0,-3 4-12 16,3-4-6-16,-2 0-2 0,2-1-2 0,2 2-5 15,1-2 1-15,-1-2-1 0,0-1 1 0,0 2-4 16,4 0-4-16,-1 1-3 0,0-4-10 0,1 0-5 15,-1 2-9-15,3-4-17 0,0 1-16 0,-1-2-15 0,2 1-23 16,-1-3-24-16,-7 0-44 0,16 0-16 16,-6-2-25-16,2-1-25 0,-3 0-138 0,-4-1-383 15,3 1 170-15</inkml:trace>
  <inkml:trace contextRef="#ctx0" brushRef="#br0" timeOffset="211857.02">10035 17008 92 0,'16'-4'116'0,"-7"2"27"0,2-1-10 15,0-2 9-15,-1 1-7 0,3 1-18 16,-3 1-10-16,4-3-8 0,-4 1-9 0,-5 1-9 16,2-1-2-16,-1 1-7 0,-6 3-5 0,9-8-3 15,-9 8-13-15,5-9-10 0,-2 3 4 0,-3 6 6 0,2-11-4 16,-2 11 5-16,-1-11-4 0,1 11-3 0,-8-9 9 15,3 5-8-15,-5-1 12 0,2 2 6 16,8 3 1-16,-15-5 1 0,6 5-2 0,9 0-8 16,-12-2-1-16,12 2-4 0,-12 5-10 0,4-5-2 15,-1 4-4-15,4-1-3 0,0 2-5 0,0 4-1 0,-2-2-10 16,5-1-8-16,-1 5-11 0,2-6-13 16,1-5-6-16,-3 16-7 0,7-7-6 0,0 0-1 0,4-1-3 15,1-1 6-15,1-2-16 0,1 1 6 16,2 0-9-16,5-1 1 0,-3-1-6 0,3 1-14 0,-6-2-11 15,7-3-33-15,-8 2-19 0,1-2-13 0,2-2-138 16,-5 2-308-16,-1 0 137 0</inkml:trace>
  <inkml:trace contextRef="#ctx0" brushRef="#br0" timeOffset="212308.46">10377 16968 70 0,'14'0'152'0,"-5"1"6"0,1-1-15 0,0-1-3 16,2 2-17-16,-1-5-6 0,7 0-11 0,-5-1-12 15,-2-2-26-15,2 1-12 0,3 0-14 0,-4 0 4 16,2-3 4-16,-4 3-8 0,-1-2-6 0,-3 3 4 16,3-3-4-16,-2-4-1 0,0 3-5 15,5-3-3-15,-9 2 5 0,-2 3 0 0,3-3 4 0,0 5 9 16,-3-1 8-16,-1 6 10 0,3-13 2 0,-3 13 1 15,1-5-6-15,-1 5-9 0,0 0-7 0,1-8-11 16,-1 8-6-16,0 0-5 0,0 0 8 0,0 0-12 16,0 0-6-16,0 0 2 0,7 17-3 0,-7-8 0 15,1 0-2-15,-1 3 0 0,1 0-1 0,-1 0-1 16,3 5 3-16,-3-3-6 0,1 3 2 0,2-2-1 16,-3 4 0-16,1-1 7 0,0-2 7 0,-1-2 6 15,0 6 7-15,0-3 4 0,0-3 11 0,2 2 4 16,-2-3-2-16,-2-3-3 0,0 2-2 0,-2-2 1 15,1-1-2-15,1 1 16 0,-2 0 3 0,-1-2 0 16,-1 1-4-16,-2-1-8 0,-1-2 1 0,0-1-8 16,-1 2-6-16,-1-2 2 0,1 0-21 0,0-3-3 15,2 2-17-15,-3 0-17 0,-2-3-22 0,3 0-18 16,-1 1-19-16,1-4-11 0,-1 1-17 0,3 0-18 16,8 1-37-16,-13-4-28 0,8 0-29 0,1-1-158 15,0-2-408-15,4 7 181 0</inkml:trace>
  <inkml:trace contextRef="#ctx0" brushRef="#br0" timeOffset="212546.87">10842 17028 106 0,'0'0'241'15,"0"8"-8"-15,0-8-17 0,0 0-13 0,3 12-16 16,-3-12-18-16,2 6-17 0,-2-6-13 0,0 8-19 16,0-8-19-16,0 0-26 0,6 4-30 0,-6-4-19 15,0 0-28-15,4 5-28 0,-4-5-21 0,0 0-18 16,0 0-26-16,0 0-15 0,0 0-19 0,0 0-23 16,0 0-78-16,0 0-248 0,4-26 110 0</inkml:trace>
  <inkml:trace contextRef="#ctx0" brushRef="#br0" timeOffset="212972.56">10814 16890 119 0,'-3'-19'189'0,"-3"4"12"0,1-1 10 0,3 7 20 16,-2-2-25-16,0 4-7 0,4 7-13 0,-6-12-10 16,5 7-6-16,1 5-25 0,0 0-21 0,-1-10-19 15,1 10-11-15,0 0-21 0,0 0-12 0,12-2-25 16,-12 2-16-16,0 0-22 0,25 7-23 0,-12-4-21 16,0 7-23-16,4-3-20 0,-5 5-26 0,2-2-5 15,-3 2-9-15,0-3 17 0,1 3 1 0,-3-3 13 16,-1 2 2-16,1-2 7 0,-3-2 12 0,-2-1 16 15,3-1 15-15,-7-5 21 0,10 11 19 0,-10-11 26 16,5 6 22-16,-4-4 23 0,-1-2 12 0,5 6 16 16,-5-6 10-16,0 0 1 0,0 0 8 0,2 8 0 15,-2-8 3-15,0 0 2 0,0 0-2 0,0 0-4 16,3 3-2-16,-3-3-10 0,0 0-8 0,0 0-15 16,0 0-19-16,0 0-11 0,14-13-17 0,-6 4-3 15,0 1-3-15,-2-2-8 0,6 0 1 0,-6 2-8 16,0-2-4-16,0 5-8 0,0-2-3 0,2 4-3 15,-3-1-3-15,-5 4-1 0,10-5 3 0,-5 2 0 16,3 1 0-16,-8 2 1 0,9 0 0 0,-9 0 9 16,9 2 7-16,-9-2 8 0,10 8 6 0,-4-1 6 15,-3-1 3-15,1 5 6 0,-3-2 9 0,1 0-12 16,1 0 1-16,-3 4-3 0,3-2-2 0,-5-1 1 16,4 1-8-16,-4 0-3 0,4 0 0 0,-2 1-8 15,2-5-5-15,-2 1-15 0,0-8-18 0,0 13-21 16,3-7-26-16,3-1-28 0,-3 0-34 0,0 0-10 15,4-1-64-15,-1-1-215 0,2-1-460 0,-8-2 203 16</inkml:trace>
  <inkml:trace contextRef="#ctx0" brushRef="#br0" timeOffset="213306.65">11335 17031 37 0,'0'0'172'0,"0"0"1"16,20-6 2-16,-13 2-17 0,6 2-5 0,-4-3-17 16,1 1-15-16,1 0-11 0,-2 0-26 0,-1-3-13 15,3-1-10-15,-5 4-8 0,1-10-5 0,-2 8 0 16,-2 2-4-16,3-1 0 0,-6 5 0 0,3-11 2 16,-2 4-8-16,-1 7-5 0,-6-14 9 0,2 11 1 15,4 3 8-15,-11-11 8 0,5 10 3 0,1-2-2 16,-5 1 4-16,10 2-8 0,-15 1-1 0,6 0 5 15,0 3 4-15,0 0 5 0,-1 4 10 0,-3-2 1 0,5 4 4 16,1 0 4-16,-2 0-7 0,2-1 1 16,-2 6-8-16,5-3 0 0,0 2-11 0,2-4-6 15,6 7-7-15,0-1-12 0,2-2-15 0,7 0-21 16,1 0-37-16,4-4-23 0,5 2-34 0,4-2-51 16,2-2-56-16,3-2-58 0,-9-6-181 0,6 3-474 15,4-3 210-15</inkml:trace>
  <inkml:trace contextRef="#ctx0" brushRef="#br0" timeOffset="213689.84">11946 16909 16 0,'0'0'305'0,"0"0"-31"0,0 0-30 0,0 0-5 15,-2 20-5-15,2-20-3 0,-2 12-9 16,2-12-13-16,-1 14-7 0,1-4-23 0,0 1-18 15,0 3-14-15,-1-5-20 0,1 4-12 0,-1-2-7 16,-5-1-14-16,8-1-7 0,-2-2-9 0,0-7-8 0,0 13 23 16,2-8-47-16,-2-5-20 0,0 10-18 0,0-10-22 15,0 5-22-15,0-5-16 0,0 0-20 16,0 0-14-16,0 0-27 0,0 0-45 0,0 0-24 16,0 0-44-16,0 0-22 0,-5-22-140 0,0 10-421 15,-2 0 186-15</inkml:trace>
  <inkml:trace contextRef="#ctx0" brushRef="#br0" timeOffset="213823.24">11847 16866 202 0,'-11'-29'77'0,"2"1"41"0,0 0 34 0,2 1 22 0,1 9 8 16,4 1 5-16,-5 0-5 0,2 5-11 16,3 0-7-16,1 2-22 0,1 10-18 0,1-17-26 15,1 7-22-15,-2 10-17 0,12-12-13 0,-4 7-15 16,4 1-16-16,-3 1-15 0,-9 3-24 0,18 0-22 16,-6 3-20-16,-2 3-23 0,1-2-29 0,1 4-8 0,1 1-17 15,1 2-122-15,-7 0-287 0,8 1 127 16</inkml:trace>
  <inkml:trace contextRef="#ctx0" brushRef="#br0" timeOffset="214156.16">12032 16939 67 0,'0'5'153'16,"2"2"5"-16,3 0 5 0,-5-7 12 0,0 0 3 16,0 8 9-16,0-8-4 0,0 0-2 0,0 0-8 15,0 10-3-15,0-10 2 0,0 0-18 0,0 0 1 16,0 0-33-16,0 0-8 0,0 0-23 0,0 0-13 0,17-17-16 15,-12 9 0-15,2 0-9 0,0-3-18 0,2-4-16 16,1 1-9-16,2 1-3 0,-6 4 6 16,1-2-12-16,0 3 3 0,2 0-2 0,0 2 1 15,-5 1-4-15,1 2-1 0,2-1 1 0,0 1 0 16,-7 3 4-16,13 0 6 0,-13 0 3 0,11 7 6 16,-4-4 2-16,-1 1 1 0,3 5 2 0,-3 1 14 15,0-1-6-15,0 7 6 0,-1-5-7 0,1 4-1 16,2-3-1-16,-3 3-6 0,1 2 4 0,-4-3-6 15,2-2-4-15,1 0-6 0,-3 1 5 0,2-2-3 16,-1-1-2-16,0 2 0 0,3-3-11 0,-4-1-13 0,0-1-13 16,1 0-21-16,1-3-29 0,-1 2-25 15,1-1-35-15,1-2-43 0,-5-3-39 0,9 7-210 0,-3-6-465 16,-6-1 205-16</inkml:trace>
  <inkml:trace contextRef="#ctx0" brushRef="#br0" timeOffset="214727.94">12521 17066 41 0,'12'-4'181'0,"-1"1"-14"0,3-1-7 0,1-2-10 0,1 0-10 16,-5 1-15-16,0 0-10 0,1-2-12 15,1 1-13-15,-3 0-8 0,0-2-7 0,-1-8-7 16,1 8-2-16,-3 1 4 0,-1-2 11 0,-2 1 9 15,-1 2 9-15,-3 6 14 0,2-11 7 0,-2 11 0 0,0-12 2 16,0 12 0-16,-3-14-5 0,3 14-2 0,-11-10-5 16,7 5 6-16,4 5-14 0,-16-8-1 0,16 8-3 15,-17-4-7-15,17 4-6 0,-16-2-16 16,4 4 3-16,12-2-7 0,-16 4-7 0,8-1-8 16,1 2-4-16,-3 2-8 0,4-1-3 0,-3 1-3 0,5 2-8 15,-4-2-11-15,8-7-14 0,-6 10-20 0,2-4-6 16,3 0-15-16,1-6-11 0,-4 11-12 15,6-4-14-15,-2-7-17 0,1 11-17 0,0-5 4 0,1 0-15 16,3 1-6-16,-1-2-2 0,6 3 3 0,-1-3 3 16,-1 2 2-16,2-2 2 0,3 1 3 0,-4 0 6 15,1-4 4-15,-2 3 7 0,-8-5 17 0,13 7-3 16,-3-6 14-16,-10-1 7 0,11 6-16 16,-4-5 41-16,0 0 12 0,-1 2 17 0,-6-3 16 15,9 3 18-15,-9-3 19 0,9 2 17 0,-9-2 20 0,0 0 16 16,9 1 16-16,-9-1-3 0,0 0 17 0,11-1 6 15,-11 1 7-15,5-8 7 0,-1 4 6 0,-4 4-2 16,10-12-5-16,-2 5-19 0,-1-4 5 0,-3 3-10 16,8-5 20-16,-3-1-36 0,2-2-3 0,-4 6-11 15,4-5-1-15,-2 0-10 0,1 0-4 0,1 1 0 16,-1 0-21-16,0 1-18 0,-2 4 1 0,1 1-39 16,7-1 23-16,-3 1-9 0,6 1-10 0,0 5-6 15,0-1-19-15,4 3-20 0,8 3-21 0,3 2-33 16,-3-3-36-16,3 8-47 0,-1-4-80 0,-4 7-309 15,-1-4-620-15,-1-1 275 0</inkml:trace>
  <inkml:trace contextRef="#ctx0" brushRef="#br0" timeOffset="-204002.94">26070 6362 36 0,'0'0'64'0,"0"0"-1"0,0 0 2 0,0 0-4 0,0 0-4 16,0 0-4-16,0 0-8 0,0 0 4 0,0 0-2 15,0 0-2-15,-2-9 3 0,2 9-4 0,0 0 4 16,0 0-10-16,0 0 15 0,0 0-5 0,0 0-2 16,0 0 3-16,0 0 1 0,0 0-2 0,0 0 6 15,0 0 0-15,0 0-12 0,0 0-4 0,0 0-2 16,0 0 0-16,0 0 0 0,0 0-7 0,0 0-6 16,0 0-4-16,0 0 1 0,0 0-9 0,0 0-2 15,0 0-1-15,0 0-5 0,0 0-7 0,0 0 1 16,0 0 4-16,0 0-2 0,-1 29-1 0,0-20 4 15,0 3-3-15,1 1 1 0,0-1 1 0,-2 5 4 0,2 2-8 16,-3-2 2-16,1 9 24 0,2-8-26 0,-4 8 0 16,2 4 0-16,-1-12 3 0,1 2-1 15,0-1-5-15,0 0 2 0,-1 2 0 0,1-2 7 0,-2 0-2 16,2 0 1-16,-1 0-1 0,0 6-1 0,1-6 1 16,0-2 1-16,0 0-5 0,-2 0 9 0,1-5-7 15,3-2 1-15,-4 2-1 0,2 0 3 0,0-5 0 16,0 0-2-16,-2 0 0 0,4-7-11 0,-2 11-37 15,2-11 34-15,-2 9-5 0,2-9-7 0,-2 5-10 16,2-5-6-16,0 0-17 0,0 0-23 0,0 0-109 16,0 0-208-16,0 0 93 0</inkml:trace>
  <inkml:trace contextRef="#ctx0" brushRef="#br0" timeOffset="-203547.58">25636 6386 144 0,'26'1'187'15,"9"3"-32"-15,1-3-8 0,15 2-1 0,-1-2 0 16,1 2-8-16,-1-1-3 0,-9 0-6 0,9-6-8 15,-11 4-7-15,1 1-1 0,-8 0-3 0,1-1-9 16,-6-1-3-16,-4 1-11 0,-5 0-8 0,-4 1-9 16,-1-1-7-16,-1 2-5 0,-6-2-6 0,-6 0-10 15,13-3-8-15,-13 3-9 0,8-1-11 0,-8 1-8 0,0 0-12 16,11 2-6-16,-11-2-26 0,0 0-11 16,0 0-12-16,0 0-18 0,0 0-18 0,8-2-14 15,-8 2-19-15,0 0 0 0,0 0-8 0,7-3-18 0,-7 3-96 16,0 0-272-16,0 0 121 0</inkml:trace>
  <inkml:trace contextRef="#ctx0" brushRef="#br0" timeOffset="-202902.67">26248 7117 141 0,'0'0'202'0,"0"0"-26"16,-1-15-20-16,1 15-19 0,9-12-12 0,-5 8-18 16,1-4-1-16,4 2-13 0,0 1-3 0,0-3-8 15,0 3-10-15,2-3-5 0,2 4-9 0,1 1-5 0,0-3-3 16,0 4-10-16,3-4-2 0,-1 3-6 0,-5 2-4 16,7 0-3-16,-5 2-7 0,1 0 3 15,-3 2 1-15,0 0-16 0,1 0-4 0,-5-3-7 0,1 6 2 16,1-3-7-16,-4 4 5 0,0 0 0 0,-5 1-1 15,4-1 0-15,-2 2 1 0,-2-1-8 0,0-8 7 16,-2 17-2-16,0-8 6 0,-3 4 9 0,3-2-5 16,-7 5-4-16,4 2 2 0,-1-7-3 0,-1 0 4 15,5 0 1-15,-7 0-3 0,6-1 0 0,-1 0 3 16,-1-1-4-16,1 1 3 0,2-6-2 0,2 4 1 16,0-8 2-16,-4 12 7 0,4-7 5 0,0-5 4 15,4 14 7-15,2-6 11 0,1 1 4 0,3-1 10 16,-1 0 0-16,6 1 7 0,-3 0 7 0,3-2 7 0,3 0 7 15,0 1 7-15,2-3 2 0,-2-1 6 0,0 3-10 16,0-2-2-16,-5-3-6 0,1 0-9 16,-5 0-4-16,2 2-2 0,-2-4-5 0,-4 2-5 0,-5-2-6 15,11 4 2-15,-11-4-9 0,6 0 2 0,-6 0-4 16,0 0-6-16,10 1-3 0,-10-1-12 0,0 0-8 16,0 0-13-16,0 0-7 0,0 0-15 0,0 0-10 15,0 0-16-15,0 0-8 0,0 0-31 0,0 0-20 16,0 0-24-16,0 0-26 0,0 0-25 0,9-4-31 15,-9 4-171-15,0 0-421 0,0 0 187 0</inkml:trace>
  <inkml:trace contextRef="#ctx0" brushRef="#br0" timeOffset="-200952.78">27211 6915 98 0,'0'0'184'0,"0"0"-24"0,12-3-7 16,-8 6-8-16,-4-3-5 0,23 0-5 0,-15 0-2 16,3-1-3-16,3 1-1 0,-1 1 4 0,5-1 2 15,-2 1-2-15,5 0-7 0,-1-2 4 0,7 0-1 16,1 2 0-16,4 2-7 0,-5-4-11 0,2 0-4 15,-8 0-14-15,-3-1-9 0,0 3-11 0,-4 0-8 16,0-1-13-16,-7 0-9 0,1 0-9 0,-8 0-12 16,12 0-8-16,-12 0-11 0,10 0-8 0,-10 0-12 15,0 0-13-15,9 0-13 0,-9 0-15 0,0 0-22 0,0 0-23 16,0 0-32-16,0 0-25 0,0 0-32 0,7-4-195 16,-7 4-420-16,0 0 186 0</inkml:trace>
  <inkml:trace contextRef="#ctx0" brushRef="#br0" timeOffset="-200546.99">27375 6866 18 0,'0'6'169'0,"0"-6"-23"0,0 0-21 0,0 0 11 16,14 6 1-16,-5-5-13 0,4 2 4 0,0 1 0 15,8 0-6-15,-1 1-8 0,9 0-9 0,0 4-6 0,-3-1-12 16,0 2-8-16,1 1-9 0,-7-4-5 0,-1 1-11 16,-6 2-2-16,3 0-7 0,-1-1-4 15,-6 0-3-15,2-1-3 0,-4 3-6 0,0-1-1 0,-1 1-2 16,2-3-1-16,-4 2 1 0,-2 0-1 15,0 1-2-15,-6 1 3 0,4-1 11 0,-2 4 5 0,-2 0-3 16,-4 1-2-16,4-1-3 0,-5 2-3 0,2 0 0 16,-4-1-1-16,4 1-9 0,-3-2 2 0,-1 2-2 15,1-3-4-15,-1-2-1 0,-1 3 0 0,4-6-5 16,-1 1 0-16,-1-1-10 0,4 0-13 0,-1-2-9 16,-2 0-20-16,4-3-24 0,1-1-22 0,4-3-17 15,-5 5-28-15,5-5-15 0,0 0-14 0,0 0-34 16,0 0-102-16,0 0-321 0,0 0 142 0</inkml:trace>
  <inkml:trace contextRef="#ctx0" brushRef="#br0" timeOffset="-200071.8">28386 6861 150 0,'-15'12'149'0,"4"3"-12"0,0-2-13 0,2 3-8 16,-1-3-26-16,7-3 12 0,-1 2-3 0,2-1 1 16,0-1 10-16,4 1 2 0,-1 1 1 0,3-1-1 15,4-2 0-15,0 0 1 0,4 1-5 0,3 0 16 0,3-4-15 16,2 2-4-16,0-1 2 0,2-2-5 0,6-1-6 16,-6-1-4-16,0-2-5 0,-1-1-4 15,-1-1 0-15,-3-2 13 0,11-1 1 0,-14-1 7 0,-6-4-4 16,6 1-3-16,-5-2-37 0,-5-4 8 0,2-1-9 15,-2-4-7-15,-4 3-11 0,-1-3-8 0,-3 1-9 16,-1 2-5-16,-4-2-4 0,-3 2-6 0,2 0-12 16,-11-2-21-16,6 6-16 0,-1 2-19 0,-2 0-10 15,0 3-24-15,4 0-4 0,0 2-15 0,2 4-20 16,-1-2-18-16,3 2-22 0,4-1-15 0,6 2-11 16,-12 4-5-16,12-4-159 0,0 0-392 0,-7 3 173 15</inkml:trace>
  <inkml:trace contextRef="#ctx0" brushRef="#br0" timeOffset="-199586.47">28964 6962 146 0,'9'22'138'0,"1"5"6"16,-1-3-9-16,-2 0-14 0,0 3-9 0,0-3-11 16,-2-5-7-16,-1-2-11 0,0 2-3 0,1-1-4 15,-3-6-10-15,1 0-8 0,-2 1-1 0,1-5-6 16,0 2 0-16,0 0-5 0,-2-2-3 0,0-8-7 15,1 6 5-15,-1-6-3 0,0 0 7 0,-1 13 5 16,1-13 10-16,0 0 8 0,0 0-1 0,0 0-2 16,-9 1-9-16,9-1-2 0,0 0-9 0,-18-19-8 15,8 7-15-15,-4-5-5 0,-2-4-5 0,5 4-4 0,-5-8-1 16,2-4 0-16,-1 1-4 0,-4-2 2 0,9-3 9 16,-6-10 6-16,11 11-5 0,1-3 22 15,3 3-3-15,-1 7 29 0,2 5-1 0,0 2 8 16,2 0-1-16,1 6-13 0,-1 1-5 0,3-2-12 0,2 4-4 15,-1 1-6-15,4 1-5 0,2-1-2 0,-1 3-4 16,6-2-5-16,1 5 0 0,0-3-7 0,2 3-8 16,7 7-13-16,1-6-20 0,-1 2-26 0,1 1-28 15,-7 0-30-15,-2 1-27 0,2-1-26 0,-3-1-27 16,-1 3-168-16,-4-2-396 0,-3 1 175 0</inkml:trace>
  <inkml:trace contextRef="#ctx0" brushRef="#br0" timeOffset="-199284.46">28900 7017 21 0,'0'0'225'0,"7"5"-24"0,6-5-18 0,-5 3-22 16,-1 0-12-16,3 0-17 0,3-2-15 0,-1 0-20 16,1 1-18-16,1-2-25 0,-2 0-22 0,1 0-23 15,2 0-27-15,-2-2-28 0,0 0-26 0,0-1-27 16,-1-3-106-16,-2 2-220 0,-3-3 97 0</inkml:trace>
  <inkml:trace contextRef="#ctx0" brushRef="#br0" timeOffset="-198752.87">29440 7059 154 0,'-1'19'178'0,"1"1"-14"0,0 7-18 0,0 0-12 15,1-8-14-15,-1-1-4 0,0 0-11 0,-1 2-7 16,2-4-10-16,0-1-3 0,1 2-12 0,-1-6-1 15,-1 0 1-15,3-1-8 0,-3 1-3 0,1-2-5 16,-1-9-6-16,-1 11-6 0,1-11-1 0,0 10-3 16,0-10-8-16,1 5 1 0,-1-5-2 0,0 0 0 15,0 0-1-15,0 0-2 0,-3 10 6 0,3-10-8 16,0 0-9-16,0 0-14 0,0 0-17 0,0 0-10 16,-13-18-14-16,7 7 1 0,-2-3 6 0,2-3 5 15,-2 0 1-15,0-7 0 0,-2 0 6 0,3-1 9 16,0-4 6-16,1 2-1 0,1-1 20 0,4-2 9 15,-1 0 5-15,1 1 9 0,4 0 6 0,-2 4 10 16,8 1-6-16,-3-2-2 0,-1 7 0 0,0-1-2 16,3 2 8-16,0 3-3 0,-1 5 0 0,1 1 0 0,-1-2-5 15,1 0-2-15,0 3-6 0,0-1-4 0,1 5-3 16,2-3-4-16,1 3-1 0,0-1-5 16,0 3 1-16,1 1-5 0,5-4-5 0,-1 4 0 0,0-2 1 15,5 6-5-15,-3-6-9 0,0 7-6 0,2-1-10 16,5 2-11-16,3 3-16 0,-13-3-16 15,2-1-24-15,-1 6-19 0,1-2-22 0,-3 0-9 0,2-2-15 16,-6 2-12-16,6 1-22 0,-8-3-122 0,-3 0-330 16,-1 0 147-16</inkml:trace>
  <inkml:trace contextRef="#ctx0" brushRef="#br0" timeOffset="-198533.98">29518 7035 104 0,'0'0'174'0,"0"0"-9"0,-6 3-2 0,6-3-4 16,0 0 2-16,0 0-3 0,0 0-19 0,0 0 20 0,0 0-7 15,0 0-3-15,0 0-7 0,0 0-8 16,0 0-8-16,0 0-12 0,21 7-12 0,-13-7-16 16,5 0-22-16,-3 0-26 0,4 0-35 0,0 0-34 0,2-5-37 15,4 5-42-15,-1-3-31 0,2 1-28 0,-1 2-161 16,-1-3-356-16,-1-1 159 0</inkml:trace>
  <inkml:trace contextRef="#ctx0" brushRef="#br0" timeOffset="-198077.69">30345 6903 127 0,'-9'16'140'0,"1"0"-16"15,1 2-10-15,-1-1 0 0,2-1-10 0,0 0-4 16,3-1 0-16,1-1 5 0,1-3-1 16,2 1 4-16,1-2 2 0,1 1 4 0,1 0-1 15,2-4 0-15,0 2-5 0,1-1-2 0,1-3-2 0,3 0-2 16,-2 1-11-16,3-3 3 0,-1-3-5 16,0 0 4-16,0 0 4 0,1 0 7 0,-3-2 13 15,1-2-1-15,0-2 4 0,-1-1-20 0,4-6-9 0,-6-1-3 16,1-3-12-16,-4 0-9 0,-1-10-19 0,-2 11-7 15,-5-2-8-15,0 0-6 0,-1 0-6 0,-6-5-5 16,-1 8-9-16,0 0-3 0,-1 3-7 0,2-2-6 16,-1 2-28-16,1 7-23 0,4-2-25 0,0 4-35 15,0 1-30-15,7 2-27 0,-7-4-22 0,7 4 13 16,0 0 0-16,0 0 0 0,0 0 9 0,0 0-10 16,0 0-128-16,0 0-341 0,0 0 151 0</inkml:trace>
  <inkml:trace contextRef="#ctx0" brushRef="#br0" timeOffset="-197768.84">30838 6553 44 0,'0'0'177'0,"0"0"-28"0,-1 12-3 0,1-12 6 15,-7 19 2-15,2-7-5 0,-1 5-1 0,-2-1-9 16,1 8-12-16,-2-7-2 0,2 8-8 0,3-7-7 0,-1 9-6 16,1-1-6-16,3-2-5 0,1-4-5 15,0 9-8-15,1-4-5 0,2 0-4 0,0-5-7 16,-2-2-12-16,1 0-2 0,5-1-8 0,-6-1-4 16,4 1-1-16,-4-6-7 0,3-2-5 0,1 7-9 0,-2-10-11 15,0-1-8-15,0 2-14 0,-3-7-12 0,4 8-10 16,-4-8-4-16,3 3-4 0,-3-3-12 0,0 0-41 15,0 0-47-15,0 0-60 0,18-11-129 0,-8 2-364 16,-3 0 161-16</inkml:trace>
  <inkml:trace contextRef="#ctx0" brushRef="#br0" timeOffset="-197457.46">30961 7040 126 0,'4'11'175'16,"-1"0"-23"-16,3-2 1 0,1 2-13 0,1-4-12 16,1 3 0-16,1-2-7 0,1 0-6 0,5-3-5 15,3 3-3-15,-6-7-1 0,1 2 6 0,-1-1 4 16,1-2 6-16,-3 0-2 0,1-2 1 0,-1-2-4 16,1-2-2-16,-1-1-11 0,2-2-8 0,-1-6 3 15,0 1-19-15,-5-1-9 0,2-1 1 0,-1-2-16 16,-4 1 0-16,3 1 14 0,-3 5-21 0,-2 0 4 15,-2 0-3-15,2 2-6 0,-1 1 0 0,0 2-11 16,-1 6-12-16,1-10-12 0,-1 10-16 0,4-7-24 16,-4 7-16-16,0 0-19 0,1-6-27 0,-1 6-13 15,0 0-27-15,0 0-11 0,0 0-31 0,0 0-13 16,0 0-10-16,0 0-15 0,0 0-119 0,0 0-360 16,0 0 160-16</inkml:trace>
  <inkml:trace contextRef="#ctx0" brushRef="#br0" timeOffset="-197038">31349 7166 151 0,'0'0'244'0,"0"0"17"0,0 0 12 0,0 0 4 15,0 0 9-15,0 0-10 0,0 0-17 0,7-12-29 16,-7 12-12-16,-3-12-18 0,3 12-3 0,3-15-14 15,-5 6 0-15,5-2-20 0,-2 0-20 0,0-1-7 16,2-6-11-16,0 6-13 0,4-3-14 0,0-3-7 16,-4 8-11-16,3-2-3 0,0 2-20 0,-1 0-41 15,3 1 19-15,-2 2-18 0,1 3-25 0,0-2-22 16,-2 1-21-16,2 0-19 0,2 2-24 0,2 2-9 16,2 0-19-16,-3 1-23 0,4 1-17 0,-2 1-25 15,1 1-24-15,2-1-13 0,-4 1-18 0,3 1-8 16,-5-1-166-16,0 1-448 0,-1-2 198 0</inkml:trace>
  <inkml:trace contextRef="#ctx0" brushRef="#br0" timeOffset="-177448.79">26005 7974 59 0,'0'0'103'15,"0"0"-18"-15,0 0 0 0,-6-3 0 0,6 3-10 16,0 0 7-16,0 0-8 0,0 0-4 0,0 0 3 15,0 0-9-15,0 0 1 0,0 0 6 0,0 0-5 0,0 0-5 16,0 0 5-16,0 0-1 0,0 0-12 0,0 0 2 16,0 0-6-16,-4-6 0 0,4 6-6 15,0 0-4-15,0 0-3 0,0 0-2 0,0 0 3 0,0 0-4 16,-7-5 1-16,7 5 1 0,0 0-1 0,0 0-4 16,-4-6-2-16,4 6 6 0,-7-3 3 0,7 3-1 15,0 0-3-15,-6-4 0 0,6 4-6 0,-7-5-5 16,7 5-2-16,-7-7-3 0,1 4-3 0,6 3 4 15,-14-4-2-15,7 4-5 0,0-3 1 0,-1-1-4 16,-2 2-1-16,1-2 0 0,-2 4-1 0,-1-1 0 16,4 1 10-16,-3 0-19 0,-1 0 1 0,12 0-1 15,-15 0 3-15,15 0 0 0,-12 0-3 0,5 0 1 16,7 0 2-16,-10 4-1 0,3-1-4 0,-3 3 4 0,2 0 0 16,-3 1-4-16,1 3-1 0,-5 1-2 15,3 2 0-15,1 1 1 0,-2-2 2 0,-1 3 0 16,4 2 2-16,-4-3 1 0,4 0-2 0,2-1-1 0,0-3 3 15,-2 4 3-15,5-3 3 0,-1 0-7 0,-1 1-2 16,5-3 7-16,-3 4-5 0,2-6 2 0,-1 3 0 16,2-4-3-16,2 0-3 0,-2 4 0 0,2 0 5 15,4-1 8-15,-1-2 2 0,0 1 4 0,3 0 0 16,-2 1-22-16,1 1 30 0,3-3 6 0,1 3-1 16,3-3 0-16,-3 2 3 0,7-1-5 0,-1-1-1 15,1-1 4-15,1 0-1 0,2 1 1 0,-3-2 2 16,1-2-5-16,2 1-6 0,-2-1 1 15,2-2 5-15,-2 0-6 0,-3 1-2 0,-3-6 0 0,3 6-5 0,-1 1-5 16,-4-1-9-16,3-2-9 0,-3 1-6 16,-1-1-7-16,0 2-5 0,3 0-4 0,-5-2-5 15,1 2-6-15,-7-2-14 0,12 0-8 0,-12 0-24 0,8 2 0 16,-8-2-16-16,7 1-6 0,-7-1-16 0,0 0-12 16,0 0-114-16,0 0-278 0,8-3 123 15</inkml:trace>
  <inkml:trace contextRef="#ctx0" brushRef="#br0" timeOffset="-176856.73">26214 8263 11 0,'0'0'101'0,"0"0"-11"0,0 0-8 16,0 0-15-16,0 0-4 0,0 0 1 0,0 0-12 16,0 0-8-16,0 0 1 0,0 0 8 0,0 0-2 15,0 0 13-15,0 0-4 0,-3 15 8 0,3-15 4 16,0 0 8-16,0 15-6 0,0-5 3 0,-3-2-8 15,1 1-6-15,2 0-2 0,-2 4 0 0,0-4-7 16,2 4 5-16,0 1 6 0,-2-2 3 0,2 0 6 16,0 0-5-16,0 3-5 0,2-3-2 0,-4 0-5 15,2 0-1-15,0-2 0 0,0 5-2 0,0-3-4 0,0 0-5 16,0-3 1-16,0 0-6 0,0 2-1 16,0-6-7-16,0 5-3 0,0-10-3 0,0 9-1 15,0-9 0-15,-3 9-5 0,3-9 0 0,0 0 0 0,-1 10-4 16,1-10 2-16,0 0-3 0,0 0 2 0,0 0-6 15,0 8 4-15,0-8-13 0,0 0-12 0,0 0-18 16,0 0-19-16,0 0-20 0,0 0-34 0,0 0-47 16,0 0-57-16,0 0-148 0,0 0-382 0,0 0 169 15</inkml:trace>
  <inkml:trace contextRef="#ctx0" brushRef="#br0" timeOffset="-176247.13">26741 7960 96 0,'0'0'136'0,"0"0"6"0,0 0-4 0,7 14 3 15,-7-7 1-15,2 3-3 0,-2 2-9 0,2 5-5 16,-2-6-7-16,0 5-9 0,2 1 1 0,-1 0-3 16,1 2 0-16,-2 0-13 0,5 1-5 0,-10-1-11 15,5 6-5-15,3-5 2 0,-1 0-9 0,0-1-12 16,-4-4-3-16,4 2-2 0,-2 0-6 0,0-4 0 16,0 3-6-16,0-1-3 0,-2-6-2 0,4 3-6 15,-4-4-2-15,2 4-3 0,0-6-13 0,0-6-10 16,-2 13-11-16,2-13-16 0,2 7 1 0,-2-7-27 0,0 10-15 15,0-10-9-15,0 0-13 0,-5 10-6 0,5-10-9 16,0 0 2-16,0 0-15 0,0 0 0 16,0 0-33-16,0 0-108 0,0 0-283 0,0 0 125 0</inkml:trace>
  <inkml:trace contextRef="#ctx0" brushRef="#br0" timeOffset="-175955.34">26752 8276 80 0,'0'0'136'0,"10"-2"-5"16,-10 2 2-16,6-2-6 0,-6 2-5 0,13-2-5 16,-8 1-4-16,7 2-5 0,-1-2-4 0,3-3-8 15,-1 1-4-15,0 1-16 0,5-1-2 0,-4 3-8 16,-1-3-8-16,-2 3-11 0,-1 0-10 0,-2 0-11 16,-8 0-5-16,9-1-6 0,-9 1-4 0,10 1 1 15,-10-1-4-15,2 8 6 0,-2-8 0 0,0 12 8 16,0-12 2-16,-5 12-2 0,2-1 2 0,-5-1-4 15,3 3-5-15,-3-3 5 0,2 2 1 0,0 3-5 16,2-1-6-16,-1-2 2 0,5 0-3 0,-2-2-8 16,4 1-2-16,0-3-12 0,1 1-9 0,1 0 3 0,6 0-24 15,-2-2-16-15,3-2-14 0,7-3-19 0,0 1-23 16,2-3-19-16,-1 0-114 0,2 2-268 16,-2-4 119-16</inkml:trace>
  <inkml:trace contextRef="#ctx0" brushRef="#br0" timeOffset="-175687.27">27193 8477 70 0,'7'5'143'0,"1"-2"-7"16,0 2-8-16,3-2-11 0,0 1-13 0,9-4 14 16,-4 0-20-16,2-2-3 0,-4 4-4 0,-1-5 5 15,0 1-6-15,-1-2 3 0,-1 1-6 0,-2-1-5 16,-2 0-8-16,1-3-10 0,-3-3-12 0,0 3-19 15,-2-4-2-15,-2 1-9 0,-2 0-2 0,0-1-5 16,-4 0-2-16,1-1 1 0,-3 2-1 0,1-3-1 16,-2 5-6-16,6-2 0 0,-6 2 2 0,3 4-5 0,0-3 0 15,-2 2 7-15,7 5-26 0,-6-8-25 0,6 8-30 16,-5-7-13-16,5 7-14 0,0 0 0 0,0 0 0 16,0 0-13-16,0 0-17 0,19 0-73 0,-19 0-217 15,22 3 96-15</inkml:trace>
  <inkml:trace contextRef="#ctx0" brushRef="#br0" timeOffset="-175350.54">27499 8497 118 0,'0'0'179'0,"-2"7"-1"0,2-7 11 0,0 0 1 16,0 0 1-16,0 0-6 0,0 0-5 0,0 0-15 0,0 0-9 15,0 0-19-15,19-16-16 0,-9 9-13 16,-1 1-12-16,3-4-10 0,-2 4-7 0,-1 0-6 16,0-1-8-16,1 1-4 0,-4-2-10 0,2 5-4 0,-3-2-8 15,4 3-5-15,-4-1-4 0,-5 3-15 16,9-5-1-16,-9 5-9 0,6-4-5 0,-6 4-2 0,8-3 2 16,-8 3-6-16,13 3-4 0,-13-3-2 15,0 0 5-15,10 6-3 0,-7-2 4 0,2 0 2 0,0 1 0 16,-1-1 1-16,-2 3 0 0,3-1-1 0,-1-1-5 15,0 4-2-15,1-4-4 0,-1 2-5 0,-3-1-11 16,1 1-11-16,2-2-13 0,0 0-8 0,-1 1-14 16,-3-6-18-16,10 9-11 0,-6-5-21 0,-4-4-13 15,8 0-16-15,-8 0-140 0,7 4-321 0,-7-4 143 16</inkml:trace>
  <inkml:trace contextRef="#ctx0" brushRef="#br0" timeOffset="-174872.61">28083 8083 2 0,'4'6'147'16,"-4"-6"-3"-16,5 8-12 0,-4-1-6 0,3-1-6 15,0 3 3-15,-2 1-2 0,0 2-1 0,0 0-5 16,-1 0-2-16,1 4-3 0,-2 0-9 0,2-5-4 16,1 5-5-16,0 0-15 0,-2-3 1 0,3 3-11 15,-4-4-7-15,5-4-8 0,-3 3-3 0,-2 4-4 16,2-5-5-16,-2 0-4 0,1-2-4 0,1-2-1 16,-2-6-3-16,2 12-2 0,-2-12-4 0,0 5 2 15,0-5-2-15,0 0-3 0,0 0 8 0,-2 10-4 16,2-10 0-16,0 0-3 0,0 0-5 0,-12 0-5 0,12 0-1 15,-11-8-1-15,4 4 0 0,-3-2 0 16,0 4 3-16,-1-3-7 0,6 3 4 0,5 2-3 16,-11-2-2-16,11 2-3 0,-11-2 3 0,11 2-3 15,-9 4-3-15,2-2 2 0,0 3-3 0,-4 0 4 0,3 2-3 16,2 3 8-16,-2 2-2 0,4-2-17 16,3 2 27-16,-3 0 3 0,4 0 0 0,0 1 0 0,4 2 0 15,0-4-2-15,1 6 2 0,5-7-2 0,-1 4-2 16,-3-2-8-16,2-3-7 0,2 1-12 0,1-4-9 15,3 2-14-15,-3-2-15 0,0-1-23 0,5-3-26 16,-3 3-31-16,5-5-29 0,-6 2-35 0,1-4-116 16,0 0-337-16,-4 0 149 0</inkml:trace>
  <inkml:trace contextRef="#ctx0" brushRef="#br0" timeOffset="-174587.72">28265 8574 17 0,'12'5'140'0,"-4"-3"1"0,-1 0-9 16,4-1-13-16,0 1-3 0,0-2 1 0,-1-3-4 0,3 1-4 15,-2-3-4-15,1 3-1 0,-1-2 9 0,0-1 2 16,1-2-9-16,-3 2-1 0,-1-3 2 0,3-1-5 16,-6-1-24-16,0-2 10 0,-1 0-3 0,-2-1-4 15,-2 1-8-15,0 0-5 0,-3-4-1 0,-2 5-2 16,-2 2 0-16,0-1-1 0,-1-1-8 0,-2 3-2 15,5 1 0-15,-2 0-12 0,2 2-10 0,0 0-21 16,5 5-30-16,-7-6-28 0,7 6-20 0,-9-2-23 16,9 2-8-16,0 0-24 0,0 0-10 0,0 0-13 15,-7 13-3-15,7-13-15 0,0 0-140 0,10 14-327 16,-2-7 146-16</inkml:trace>
  <inkml:trace contextRef="#ctx0" brushRef="#br0" timeOffset="-174282.72">28547 8582 31 0,'0'0'189'0,"0"0"4"0,0 0 10 0,0 0 4 15,0 0-5-15,0 0-3 0,0 0-4 0,0 0 1 16,0 0-21-16,0 0-29 0,0 0-22 16,17-15-25-16,-11 9-9 0,3-3-8 0,0 0-23 0,2-3 3 15,3 0-9-15,-3 4-5 0,3-4-7 0,1 1-8 16,-2 1 1-16,2 3-5 0,-2 1-4 0,3 0 2 15,-4 0-11-15,-1 3 5 0,1-1-6 0,-2 2-5 16,2 0-3-16,-2-1 0 0,-4 3 3 0,-6 0 1 16,18 4 2-16,-8-1 0 0,-3 2-1 0,2 1 1 15,0-2-3-15,-2 3 0 0,1 0-1 0,1 0-2 16,-1 1-3-16,-2 1-5 0,3-1-9 0,0 0-6 16,-3 0-13-16,-1 0-18 0,2-2-16 0,-2-3-21 15,4 5-17-15,-3-4-26 0,1-2-28 0,1-2-31 16,0 3-167-16,0 0-380 0,0-3 169 0</inkml:trace>
  <inkml:trace contextRef="#ctx0" brushRef="#br0" timeOffset="-173912.76">29128 8307 202 0,'0'0'210'0,"-10"-4"-19"0,10 4-16 15,-5-6-22-15,5 6-13 0,0 0-16 0,-8-4-13 16,8 4-18-16,0 0-11 0,0 0-19 0,-7-2-12 16,7 2-5-16,0 0-9 0,-3 15-5 0,3-15 0 15,0 9 0-15,4 1-5 0,-3-3 2 0,4 4-3 16,2-2-2-16,0 8-3 0,6-1 5 0,-4 1-12 16,1 0-8-16,-1-9-5 0,0 8 0 0,-1-1-2 15,-2-3 0-15,1-2-4 0,-4 0 4 0,0-1-3 16,-2 0 7-16,1-2 6 0,-1 1 5 0,-1-8 5 15,-1 14 9-15,-3-6 3 0,-1 1 6 0,0-3-1 0,-4 4 2 16,1-4 3-16,-2 2-1 0,-4-4 0 16,-2 2 2-16,2 0 3 0,3-3-2 0,-6 3 0 0,0-4-3 15,5 1-5-15,0 1-2 0,-2-2 0 0,3-1-9 16,3 1-6-16,-1-2-5 0,9 0-12 16,-11 4-15-16,11-4-19 0,-12 0-22 0,12 0-22 0,0 0-45 15,0 0-35-15,0 0-37 0,-3-7-139 0,3 7-359 16,11-14 160-16</inkml:trace>
  <inkml:trace contextRef="#ctx0" brushRef="#br0" timeOffset="-173556.16">29283 8475 48 0,'-1'7'154'16,"1"-7"-10"-16,-2 12-7 0,2-7-7 0,0-5 2 0,4 15-1 15,-1-10 4-15,1 2 1 0,1-2 8 0,4 1-11 16,1 2-11-16,1-3-2 0,7 0-7 16,-1 0-9-16,-1-3-8 0,4 0-13 0,-2 1-6 0,-4-3-6 15,0-1-6-15,-3 0-1 0,-1-2-1 0,1 1-3 16,-2-4-11-16,1-3-13 0,-4 2-2 16,1-3-5-16,-2 1-1 0,-1-2 3 0,-3 2-4 0,1-1-5 15,2-1-3-15,-5 3 7 0,1-1 6 0,-3 1 6 16,3 8 1-16,0-15 3 0,0 15-3 0,-1-7-7 15,1 7-10-15,0 0-11 0,0 0-14 0,-1-9-11 16,1 9-3-16,0 0-5 0,0 0 6 0,0 0 4 16,0 0-1-16,0 0 4 0,2 31 2 0,2-24-1 15,-1 3-1-15,1 1 0 0,-2-7-11 0,2 5-8 16,-1 0-15-16,2-1-16 0,1 0-16 0,-1-3-6 16,-2-1-3-16,-3-4-7 0,3 5-7 0,-3-5-31 15,0 0-48-15,0 0-156 0,15-10-360 0,-14 3 160 16</inkml:trace>
  <inkml:trace contextRef="#ctx0" brushRef="#br0" timeOffset="-173255.68">29824 8078 195 0,'4'7'207'0,"3"3"-10"0,-2-1-9 0,0 3-10 16,-1 0-7-16,1-1-5 0,1 4-12 0,1-1-14 15,-1 0-11-15,0 1-7 0,-1 3-7 0,2-1-7 16,0 0-14-16,0-2-6 0,-2 3-13 0,2-2-6 16,-2-1-2-16,1-1-8 0,2 1-8 0,-4-6-8 15,1 1-2-15,0-3-34 0,-4-1-11 0,-1-6-18 16,7 7-15-16,-6-1-13 0,1-1-12 0,-2-5-6 15,0 0-8-15,0 10 0 0,0-10-35 0,0 0-26 16,0 0-43-16,-20-7-128 0,10 2-331 0,-4-3 146 16</inkml:trace>
  <inkml:trace contextRef="#ctx0" brushRef="#br0" timeOffset="-173105.53">29845 8347 327 0,'-9'-5'68'0,"4"0"26"0,-4 3 5 0,9 2-10 16,-9-5-1-16,9 5 2 0,-6-3-28 0,6 3-13 16,0 0 0-16,0 0-3 0,0 0 9 0,0 0 13 15,0 0 8-15,0 0 15 0,0 0 11 16,0 0 7-16,1 20 0 0,-1-20-1 0,14 9 2 0,-2-4-7 15,-1 0-10-15,3 0 4 0,3 2-7 0,2-2-7 16,8 2-19-16,0-2-27 0,-7-1-37 0,2-4-43 16,1 0-40-16,6-1-45 0,-2-2-55 0,-9 0-154 15,1 1-365-15,-3-3 163 0</inkml:trace>
  <inkml:trace contextRef="#ctx0" brushRef="#br0" timeOffset="-172820.82">30216 8480 101 0,'2'5'203'15,"3"-1"-3"-15,1 2 0 0,0-2-6 0,-1 1-3 16,6-1-5-16,-3 2-6 0,2-2-5 0,2 1-8 0,-3-2-10 16,1-1-4-16,3 1-15 0,-5-3-4 15,-1 1-2-15,-7-1-3 0,14-1 1 0,-9-2-11 16,0-1-16-16,2-4-21 0,-2 0-13 0,-4-1-6 0,2-2-6 15,-3-2-9-15,-1 2 0 0,-2-7-15 0,-2 1-7 16,-4 3-21-16,-5-11-16 0,4 11-11 16,-3-4-9-16,1 5-7 0,0-2-9 0,-1 3-9 0,1 0-14 15,5 2-21-15,-1 0-32 0,3 1-31 0,0 1-28 16,1 1-34-16,1 2-181 0,3 5-431 0,-2-12 191 16</inkml:trace>
  <inkml:trace contextRef="#ctx0" brushRef="#br0" timeOffset="-172639.63">30298 8204 84 0,'7'2'243'0,"-7"-2"-10"16,0 0-22-16,0 0-9 0,0 0-8 0,0 0-7 15,0 0-5-15,10-3-20 0,-10 3-8 0,9-1-13 16,-9 1-12-16,18-3-15 0,-8 1-12 0,3-1-14 16,1 1-8-16,3 2-24 0,2-2-18 0,-7 1-17 15,0 1-18-15,-3 0-23 0,2-1-30 0,-3 1-23 16,-1 2-24-16,-7-2-16 0,13 2-18 0,-7 1-10 15,0 1-9-15,0-2-4 0,-6-2-129 0,5 10-306 0,-3-6 135 16</inkml:trace>
  <inkml:trace contextRef="#ctx0" brushRef="#br0" timeOffset="-172389.51">30576 8478 106 0,'0'0'156'0,"0"7"0"0,0-7 6 0,0 0 18 15,0 0 23-15,-1 8 22 0,1-8 16 0,0 0 11 16,0 0 9-16,0 0-18 0,0 0-22 0,0 0-29 16,0 0-14-16,-3-25-38 0,5 13 15 0,-4 2-12 15,5-4-1-15,-1 3 4 0,1-7-13 0,3 3-13 16,-2 0-21-16,1 3-21 0,3-2-11 0,-3-1 0 16,-2 3-18-16,3 2-10 0,2 1-20 0,-4 0-15 15,3 0-19-15,2 2-16 0,-3 1-23 0,2-2-18 16,-1 3-27-16,-1 2-23 0,0 2-29 0,-6 1-34 15,13-3-23-15,-5 2-17 0,-8 1-18 0,14 0-19 16,-8 3-157-16,-6-3-453 0,12 5 200 0</inkml:trace>
  <inkml:trace contextRef="#ctx0" brushRef="#br0" timeOffset="-172103.7">30813 8473 176 0,'5'9'187'0,"1"1"-2"0,2-3-4 0,-1 1-1 0,4-1 0 16,4 0-7-16,-4 0-6 0,6-3-13 0,-8 1-14 16,13-2-11-16,-6 0-13 0,3-3-5 0,1 2-18 15,-2-7 1-15,1 2-7 0,-3-8-5 16,2 4-6-16,-2-1-11 0,-2-2-6 0,-4 1-3 0,-1-1 1 16,2-2-1-16,-4 1 3 0,-2 1-6 0,0-7-7 15,0 0 2-15,-4 1-3 0,0 5 11 0,1-1 0 16,0 1 9-16,0 2-12 0,-1 0-2 0,0 2-5 15,-1 7-13-15,3-11-17 0,-3 11-7 0,1-9-21 16,0 3-25-16,-1 6-41 0,3-7-13 0,-3 7-30 16,0 0-24-16,4-7-25 0,-4 7-26 0,5-4-21 15,-5 4-179-15,0 0-428 0,0 0 189 0</inkml:trace>
  <inkml:trace contextRef="#ctx0" brushRef="#br0" timeOffset="-170714.99">30781 8160 223 0,'0'0'237'0,"0"0"-62"0,-4 3-53 0,4-3-48 15,0 0-32-15,0 0-41 0,0 0-39 0,0 0-29 16,0 0-62-16,0 0-138 0,0 0 61 0</inkml:trace>
  <inkml:trace contextRef="#ctx0" brushRef="#br0" timeOffset="-170514.23">31173 8119 53 0,'0'0'290'16,"4"5"-35"-16,-4-5-23 0,7 2-32 0,-7-2-20 15,0 0-26-15,4 5-17 0,-4-5-24 0,0 0-29 0,4 7-30 16,-4-7-31-16,0 0-24 0,5 6-27 0,-2 1-28 15,-3-7-17-15,0 0-24 0,7 3-31 16,-7-3-104-16,0 0-252 0,0 0 112 0</inkml:trace>
  <inkml:trace contextRef="#ctx0" brushRef="#br0" timeOffset="-167123.33">25793 9290 41 0,'0'0'135'15,"0"0"-7"-15,9 0 6 0,-9 0-7 16,0 0 3-16,0 0-1 0,0 0 0 0,0 0-3 0,0 0-8 16,0 0-3-16,0 0-4 0,0 0-9 0,0 0-8 15,0 0-10-15,0 0-6 0,0 0-16 0,0 0-8 16,0 0-3-16,0 12 8 0,0-12 0 0,0 15-6 15,0-5-2-15,-2 2 0 0,2 7 5 0,-2 0-5 16,-3 1-2-16,7 4 1 0,-4 3-3 0,2-3-7 16,0 1-6-16,-2 1 6 0,2-6-2 0,0-2-1 15,0 3-4-15,-2-1 1 0,2-3-4 0,0 0-3 16,2 0 1-16,-2 0-3 0,0-6 3 0,0 1-9 16,0-3-1-16,0 0-1 0,0 1-3 0,0-3-2 15,0 1-1-15,0-8-17 0,0 9-14 0,0-9-18 16,0 12-12-16,0-12-9 0,0 7-4 0,0-7-10 15,-5 7-9-15,5-7-15 0,-6 3-31 0,6-3-37 0,-10 1-52 16,10-1-111-16,-18-6-353 0,7 1 157 0</inkml:trace>
  <inkml:trace contextRef="#ctx0" brushRef="#br0" timeOffset="-166753.95">25254 9203 86 0,'0'0'141'0,"0"0"-3"0,0 0 1 0,0 0-4 16,4-4 8-16,-4 4 5 0,0 0 6 0,0 0 4 15,23 7 11-15,-13-7 9 0,11 5 5 0,6 2-7 16,2-2-24-16,3 0 6 0,4-2-12 0,16 1-5 16,-14 0-17-16,18 1-9 0,-2-5-19 0,4 0-4 15,-8 5-7-15,-14-3-14 0,-1-1-8 0,-4 3-16 0,2-4 8 16,-14 1-4-16,9 1-3 0,-8-2-8 16,-5 1-4-16,-1-1-2 0,-5-1-6 0,0 2 2 0,-9-1-12 15,14 0-11-15,-14 0-9 0,6 0-11 0,-6 0-12 16,7 1-13-16,-7-1-20 0,0 0-13 0,0 0-19 15,0 0-22-15,0 0-23 0,0 0-31 16,7 0-17-16,-7 0-25 0,0 0-30 0,0 0-137 0,0 0-406 16,0 0 181-16</inkml:trace>
  <inkml:trace contextRef="#ctx0" brushRef="#br0" timeOffset="-166389.58">26020 9706 95 0,'0'0'202'0,"2"13"2"0,-2-1 3 0,0 0-9 0,0-1-6 16,-2 1-14-16,2 4-10 0,0 2-15 16,-2-3-11-16,2-2-7 0,2 2-5 0,-2 1-10 15,0-1-6-15,0-3-8 0,2-1-12 0,-4-1-8 16,2-1-7-16,0-9-11 0,2 16-7 0,-2-9-5 16,0-7-8-16,0 12-10 0,0-7 3 0,0-5-34 0,0 0-16 15,0 9-16-15,0-9-11 0,0 0-4 0,2 7-16 16,-2-7-6-16,0 0-17 0,0 0-19 0,8 4-26 15,-8-4-25-15,0 0-37 0,17-6-157 0,-8 0-373 16,0-2 165-16</inkml:trace>
  <inkml:trace contextRef="#ctx0" brushRef="#br0" timeOffset="-165785.3">26430 9663 82 0,'0'0'164'16,"0"0"-17"-16,10 5 0 0,-10-5 0 0,2 4-6 16,-2-4-4-16,5 10-4 0,-3 0-5 0,2-3-6 15,2 5 5-15,-2 3-7 0,2-6-2 0,-1 6-6 16,1 1-6-16,0-6 1 0,0 1-13 0,1 0 0 0,-1-1-6 16,-1 0-4-16,2-2-6 0,0 1 3 0,-1-2-9 15,1 0-7-15,-3 1 1 0,4-4-8 16,-2 1-2-16,-1 3-5 0,3-4 0 0,-3-4 2 15,6 3 3-15,0-3 3 0,0 0 4 0,3-5-4 0,5 2-1 16,-4-5 0-16,5 0-11 0,-5-5-6 0,2 0 0 16,-6-1-10-16,5-2-5 0,1-2-4 15,-5 2-3-15,-3-1-4 0,2 2-2 0,-2 0-4 0,-4 6 2 16,-1 0 0-16,0 1-9 0,-1 1 5 0,-1 2-11 16,-2 5-3-16,2-7-16 0,-2 7-17 0,4-7-23 15,-4 7-30-15,0 0-31 0,0 0-35 0,0 0-32 16,0 0-41-16,0 0-34 0,-8-9-147 0,8 9-447 15,0 0 198-15</inkml:trace>
  <inkml:trace contextRef="#ctx0" brushRef="#br0" timeOffset="-165488.95">26937 9748 11 0,'9'-1'130'0,"-9"1"-9"16,13-3-9-16,-13 3-6 0,14-1-15 15,-7-4-2-15,1 3-12 0,-1-3-6 0,3 0-8 0,-1-3-3 16,-3 1 15-16,-4 3 8 0,2-1 25 0,-1 0-16 16,-3 5 4-16,2-10-3 0,-2 10-5 0,0-10-8 15,0 10-11-15,0 0-6 0,-7-9-11 16,7 9-4-16,-10-3-6 0,1 3 3 0,9 0 6 0,-21 6 7 16,5 1 5-16,3 0 6 0,-3 2 13 0,3 4-4 15,-2-2 2-15,5 2-3 0,1 1 5 0,0 2 0 16,7-1-2-16,2 5-5 0,0-2 12 15,2 0-9-15,9 7-22 0,6-1 10 0,2-1-22 16,6-5-30-16,4 1-49 0,7-4-60 0,14 1-70 0,4-6-83 16,-16-4-193-16,-2-5-478 0,1 0 212 0</inkml:trace>
  <inkml:trace contextRef="#ctx0" brushRef="#br0" timeOffset="-164522.55">27553 9489 76 0,'0'20'199'16,"0"-2"-19"-16,4 9-5 0,-3 0-18 15,1-1-14-15,2 0-11 0,0 0-16 0,0-5-12 16,-1 3-8-16,-1 0-1 0,3-4 3 0,-5-2 0 0,4-1-4 15,-3-7-32-15,1 3 22 0,-2-4-2 16,2 6-3-16,-2-8 0 0,0-7-7 0,0 10 2 16,0-10-3-16,-2 7-1 0,2-7 0 0,0 0-3 0,0 0 2 15,-2 7-1-15,2-7 4 0,0 0 7 0,0 0-7 16,0 0-13-16,0 0-16 0,-14-17-8 16,9 8-5-16,1-3-10 0,-3-3-4 0,-1-4-5 0,3 1-10 15,-4-8-7-15,4 0-11 0,1-3-3 0,2-1-16 16,2 1 1-16,4-3-7 0,0-1 0 0,3 2 4 15,1-1 4-15,3 1 3 0,-1 3 15 0,-1 2 8 16,5 2 8-16,-1 7 4 0,-3 3 6 0,-2 4-7 16,5-1-2-16,-3 5 4 0,1-3 1 0,5 6-1 15,0-5 1-15,4 7-1 0,1-3 1 0,9 4 3 16,-5 4-1-16,4 3-2 0,-2-2 0 0,0 4 1 16,-10-2-2-16,10 1-11 0,-10 1-4 0,-1-1-14 15,-1 0-20-15,-2 1 14 0,-3-2 2 0,-3-2 3 0,-5 1-1 16,0 1 9-16,-4-1 5 0,2-6 7 15,-14 16 2-15,-1-5-2 0,-3-1 5 0,-13 1 5 16,3-1 5-16,-3 0-2 0,-4-2 4 0,0-1 0 0,1-5 6 16,-2 1 0-16,0-6 0 0,3 8 2 0,2-2 0 15,4-2 3-15,8 0 2 0,2-1 0 0,3 2 3 16,3-2-2-16,4 1-4 0,7-1 0 0,-12 0-2 16,12 0-10-16,-8 3-3 0,8-3-10 0,-6 1 0 15,6-1-2-15,0 0 2 0,2 12 0 0,-2-12 4 16,4 12 1-16,9-3-1 0,3 1 1 0,1 2 4 15,6 1-1-15,0 1-1 0,0 1 2 0,-6-6-2 16,8 6 5-16,-11-4-9 0,6-1 3 0,-5 1-2 16,-3-1 4-16,4 1 4 0,-3-1-2 0,-2 2 2 15,5-3-1-15,-7-1 2 0,1 1-4 0,0-1-2 0,-1-1 1 16,-1 2 4-16,4 2-2 0,-3-2 1 16,3-4-3-16,-5 0-5 0,4 2-6 0,-3 1-9 15,4 0-7-15,1-4-11 0,-3 1-7 0,3 0-25 0,-1-1-24 16,3-1-26-16,-2-1-28 0,1 2-29 15,-1-5-36-15,-1 1-166 0,-2-1-404 0,-3-2 179 16</inkml:trace>
  <inkml:trace contextRef="#ctx0" brushRef="#br0" timeOffset="-163889.72">28146 9762 100 0,'16'2'175'16,"1"0"-11"-16,3-1-12 0,2 3-7 0,6-3-15 16,-7 4-13-16,6 1-9 0,-10-3-12 0,-1 0-18 15,-2 0-12-15,-4-1-16 0,-4 2-3 0,1-2-6 16,0-1-2-16,-7-1-8 0,4 7 5 0,-4-7 2 16,0 0 1-16,-7 13-8 0,0-9-3 0,-3-1-1 15,-2 1-3-15,0 1 0 0,-1-2 14 0,-1 0-18 16,3 1-5-16,4-4-2 0,1 2-4 0,6-2-1 15,-12 5-7-15,10 0 1 0,2-5-4 0,-3 7 4 16,3-7 0-16,3 15-1 0,-1-6-2 0,5 1 1 16,0 6 7-16,2 0-7 0,3 0 5 0,-1 0 0 15,-1 1-2-15,-3-1 0 0,3 2 3 0,-6-2-3 0,5 1 2 16,-9-1 6-16,0-6 13 0,-3 2 8 0,1 1 12 16,-4-4-5-16,3 1 7 0,-8-1 0 0,2-1 1 15,-5-4-6-15,3 1-8 0,-6 0-2 0,-1-3-8 16,6-1-15-16,-10-1-35 0,2-3-53 0,2-2-57 15,1-2-215-15,0-3-382 0,3 0 169 0</inkml:trace>
  <inkml:trace contextRef="#ctx0" brushRef="#br0" timeOffset="-163387.45">28782 9753 149 0,'0'16'208'0,"1"-4"-5"0,5 5 3 0,0-1-15 15,3 0-8-15,0-3-8 0,0 3-15 0,2-2-8 16,1-1-14-16,6-1-9 0,-5-3-9 0,4 3-14 0,1-5-8 16,-1 1-3-16,2-3-2 0,-4 0 4 15,-1 0 2-15,-2-4-1 0,-2 0 19 0,1-1 5 0,-3 0-4 16,0-3-5-16,3-3-7 0,-2 0-10 0,-1-5-14 16,2 2-7-16,0-3-10 0,-3 1-10 15,1-4-13-15,-2 1-26 0,1-3-16 0,-3 1-28 0,-1-2-30 16,-2 1-13-16,-5-3-19 0,-1 6-21 0,-2-4-34 15,-3 2-25-15,0-1-60 0,2 5-238 0,-7-2-506 16,1 0 224-16</inkml:trace>
  <inkml:trace contextRef="#ctx0" brushRef="#br0" timeOffset="-163138.72">28708 9484 204 0,'10'0'218'0,"-10"0"-27"0,18-2-7 0,-6 2-13 15,-1-1-11-15,3 1-8 0,4 0-14 0,-4 1-5 0,2 1-16 16,-5 0-13-16,2-2-12 0,-6 0-8 0,-7 0-15 16,13 2-20-16,-13-2-23 0,9 1-26 0,-9-1-17 15,7 2-16-15,-7-2-9 0,0 0-13 16,10 3 2-16,-10-3-16 0,1 6-26 0,-1-6-2 0,2 6-11 15,-2-6-13-15,0 0-113 0,3 8-253 0,-3-8 112 16</inkml:trace>
  <inkml:trace contextRef="#ctx0" brushRef="#br0" timeOffset="-162771">29130 9625 92 0,'0'0'129'0,"16"0"0"0,-7 1 1 0,3 0 10 16,-2-1 8-16,4 2 6 0,-3-2 0 0,1 2 5 15,-1-1 4-15,2 1 4 0,-1 0-4 0,-1-1-10 16,2 1-4-16,-2 0-11 0,-3 0-9 0,3 1-11 16,-4 0-7-16,3 1-9 0,-3-3-11 0,0 1-10 0,0 2-11 15,-1-1-5-15,1 1-8 0,-2 0-10 16,0 0-6-16,0 1-9 0,-5-5-5 0,6 8-8 15,-5-4 3-15,1 3-4 0,-1 0 2 0,-1 1-6 0,-4 4 2 16,-1-2-4-16,-4 1 4 0,0 3-2 0,0 1-4 16,-2 0 1-16,1 0 0 0,-1-1-2 0,1 1-1 15,1-3-7-15,3 5 0 0,2-7-4 0,0-1-1 16,0 1 1-16,3 0 0 0,1-2 0 0,1 0 3 16,-1-8 1-16,7 14 9 0,-1-6-11 0,0-3-4 15,2 2-9-15,2-2-13 0,1 0-14 0,0-1-20 16,3-1-25-16,0-2-28 0,0 0-30 0,3-2-42 15,-2-2-40-15,-3 3-180 0,2-4-438 0,-4-1 194 16</inkml:trace>
  <inkml:trace contextRef="#ctx0" brushRef="#br0" timeOffset="-162266.65">29587 9888 66 0,'12'0'100'0,"-1"-2"-17"0,1-1-19 15,-2 1-5-15,-1-3 3 0,1-1-3 16,0 1 5-16,-1 0 8 0,0 0 17 0,-3-3-5 16,-2 3 4-16,1-5 5 0,-3 4 7 0,0 0-8 0,1-4 0 15,-3 3-15-15,0 7-2 0,-9-17-8 16,2 10 1-16,0 0-3 0,-5 2 3 0,3 0-4 0,0 1-7 15,-3 1-5-15,3 2-4 0,1 1-8 0,8 0-6 16,-18 3-8-16,8 6-2 0,2-6-9 0,-1 2-8 16,2 2-3-16,0-1 1 0,2 3-4 0,4 1-4 15,1-1 0-15,1 1 8 0,3 2-1 0,2-2-9 16,3 4-4-16,5 1-18 0,3-3-19 0,1 0-17 16,6 4-29-16,-1-3 1 0,1-1-16 0,1 1 3 15,-8-3 3-15,0-2 8 0,0 1 7 0,-7-3 4 16,0 0 13-16,0 0 15 0,-3-3 12 0,-3 0 17 15,2 1 30-15,-6-4 26 0,9 5 15 0,-4-5 24 16,-5 0 20-16,0 0 23 0,0 0 20 0,7 4 7 16,-7-4 26-16,0 0 11 0,0 0-20 0,0 0-19 0,0 0-14 15,-2-17-12-15,2 17-3 0,2-16 2 16,-2 6-5-16,1-1-14 0,1-2-3 0,2 1-10 16,1-3-12-16,2 1-10 0,-2-2-10 0,2 0-12 15,1 2-6-15,-1 4-1 0,0-1-16 0,0 0-18 0,3-1-25 16,-1 2-29-16,0 1-29 0,0 1-27 15,0 1-26-15,2 2 3 0,-1-1-53 0,3 0-26 16,-4 2-173-16,-3 0-422 0,2 1 187 0</inkml:trace>
  <inkml:trace contextRef="#ctx0" brushRef="#br0" timeOffset="-162086.12">30094 9856 18 0,'5'8'174'0,"-1"1"5"0,1 0 1 16,1 2-3-16,-1 7-8 0,0-7-10 0,1-1-9 15,-1-3-10-15,0 3-14 0,-2-3-9 0,1 2-7 16,-2-3-13-16,1 1-6 0,0 2-10 0,-1-4-6 16,-2-5-18-16,4 9-27 0,-4-9-24 0,2 8-25 15,-2-8-26-15,2 5-12 0,-2-5-40 0,0 0-42 16,0 0-36-16,0 0-93 0,0 0-289 0,0 0 127 16</inkml:trace>
  <inkml:trace contextRef="#ctx0" brushRef="#br0" timeOffset="-161653.08">30129 9821 53 0,'1'-18'144'15,"-1"2"3"-15,1 4-7 0,4 1-18 0,-1 2-8 16,2 1-19-16,0-2-7 0,0 4-12 0,3 3-8 16,0-1-9-16,2 1-3 0,-1 2-7 15,1 0-7-15,2 1-15 0,-3 1-13 0,2 2-25 0,-1 0-8 16,1-1-14-16,1 2 3 0,-2 1-6 0,-2 1 5 16,-4-1-5-16,4 2 7 0,-4 0 7 0,0 2-1 15,-1-4 42-15,0 5-29 0,-3-2 7 0,0 4 9 16,-1-3 17-16,2 1 13 0,-4-3 9 0,1 3 11 15,1-1 4-15,-1 1 5 0,0-1 4 0,-2-1 2 16,3-8-3-16,-3 12 2 0,2-7 0 0,0 3-13 16,1-8 10-16,0 12 1 0,0-12-4 0,-3 6 7 15,3-6 1-15,0 0 12 0,7 5 13 0,-7-5 10 16,0 0 8-16,0 0 4 0,10-1-20 0,-10 1 2 16,18-8-11-16,-9 3-3 0,6-2-5 0,-1-3-7 15,1 2-6-15,2-1-5 0,-2-1-7 0,1 2-3 16,-5 0 2-16,2 3-3 0,4 0-1 0,-6 0-9 15,1 0-7-15,-1 3-5 0,-3 0-5 0,-2 1-3 0,1-3-3 16,-7 4-9-16,11 0-8 0,-11 0-3 16,14 4 3-16,-10 1-2 0,2 0-1 0,-4 1 3 15,1 3 0-15,0 0-2 0,-2 3 3 0,1-2-2 0,-2 2-4 16,0 4-7-16,1-5-7 0,0 3-3 0,-1-2-7 16,-2-2-6-16,3 2-5 0,0-2-16 15,0-1-13-15,2 1-16 0,-2-4-18 0,-1-6-7 16,4 11-32-16,-1-4-18 0,3-2-26 0,-2-2-39 0,-4-3-194 15,9 5-448-15,-3-4 198 0</inkml:trace>
  <inkml:trace contextRef="#ctx0" brushRef="#br0" timeOffset="-161389.24">30772 10050 106 0,'10'5'199'0,"1"-3"-18"16,7 1-16-16,3-1-16 0,-5 0-6 0,3-4-14 16,-1 0-10-16,-2 0 2 0,-3 0 15 0,-1 0 9 15,0 0-7-15,-3-5 1 0,0 0-4 0,-2 0-9 16,1-3-14-16,-4 0-6 0,1 0-15 0,-5-3-12 16,1 1-9-16,-2-3-13 0,-4-2-10 0,-3 4-14 15,-1-2-14-15,-2 2-19 0,-3-2-4 0,-1 5-9 16,0-2 7-16,1 3-6 0,-2 1-1 0,4 2-24 15,2 0-33-15,0 0-40 0,2 1-37 0,4 1-38 0,4 4-173 16,-10-4-389-16,10 4 172 0</inkml:trace>
  <inkml:trace contextRef="#ctx0" brushRef="#br0" timeOffset="-161121.8">31034 9689 53 0,'-5'8'231'0,"1"4"0"0,-2-2-12 0,0 6-6 0,-1-1-9 16,1 4-4-16,1-2-14 0,1 1-10 0,1-1-6 16,1 0-15-16,2 2-8 0,2 0-11 0,-1-2-10 15,3 0-5-15,0-1-15 0,1 1-13 0,-1-6-20 16,2 0-15-16,-2 0-25 0,2-2-25 0,-3-4-19 15,1 2-21-15,-1-2-18 0,3-1-43 0,1-1-1 16,-7-3-29-16,14-8-27 0,-2 8-38 0,-3-4-31 16,-2 4-112-16,5-4-356 0,-5 1 158 0</inkml:trace>
  <inkml:trace contextRef="#ctx0" brushRef="#br0" timeOffset="-160803.8">31298 9956 59 0,'17'-5'92'0,"-1"2"-18"0,3-6-12 0,-3 3-5 15,-3-1-6-15,-2 2-9 0,-1-2 4 0,0-2-10 0,-2 2 16 16,-3-1 14-16,-1-1 11 0,-1 1-7 0,-2 0-8 16,-1 8-2-16,-6-11-9 0,3 4 1 15,-5-1 6-15,2 4 11 0,-4-1 2 0,2 0-5 0,0 3-1 16,-2 1 1-16,10 1-1 0,-19 3 3 0,9 3 13 15,-2 2 18-15,-1 0 5 0,2 1 3 0,0 3 3 16,2 2 6-16,0-1-1 0,4 4-11 0,1-2 3 16,0 2 1-16,4 2 4 0,2 0 0 0,4 0 20 15,-3 0-40-15,8 5-9 0,-2-6-9 0,1-2-12 16,5-2-16-16,1 0-14 0,-1 0-23 0,0-3-28 16,2-2-41-16,-1 0-51 0,5-1-62 0,-3-4-56 15,-6 0-230-15,0-3-497 0,2 1 221 0</inkml:trace>
  <inkml:trace contextRef="#ctx0" brushRef="#br0" timeOffset="-158998.72">26040 10474 17 0,'0'0'205'0,"-8"-5"-25"0,8 5-12 16,-10-5-25-16,6 2-15 0,4 3-12 0,-19-4-14 0,8 3-18 16,-2 1 1-16,-5-2-13 0,-2 4-1 15,2-2-10-15,0 1-4 0,0-1-6 0,-2 2-1 16,2-1-5-16,2 0-1 0,2 2-3 0,1 0-4 0,0-1-1 15,1 2-4-15,-5 1-13 0,3-2-2 0,3 1 5 16,1-1-2-16,2 2-3 0,1 0-4 16,2-1 1-16,-1-1-10 0,6-3 1 0,-8 10 9 0,4-4-9 15,2 1 4-15,2 2 7 0,0 3-3 0,4-1 2 16,6 2-1-16,-1 3 5 0,11 4 0 0,-7-6 0 16,10 6-4-16,4 2-2 0,-5-3-9 0,5 1-1 15,0-2-4-15,-2-1 2 0,-2 0 0 0,-4 0 0 16,2-1-6-16,-5-2-6 0,-3-2 8 0,-4-5 2 15,0 5 5-15,-4-4 8 0,1 1 4 0,-1 0 4 16,-3-2 12-16,0-2 12 0,-2 3 6 0,0-8 17 16,-9 17 1-16,5-9 9 0,-6-2 1 0,-3 3-4 15,-2-1 9-15,-5 0-3 0,-1-1-4 0,-6-2 1 0,-2 2-10 16,2-2-3-16,-1-1-6 0,7-2-3 16,0-1-4-16,-8-2-4 0,9 1-13 0,2 0 1 15,2-2-8-15,-1 0-6 0,3 0-22 0,1-4-22 0,0 1-27 16,2-8-31-16,3 8-35 0,-1 0-29 0,7-1-22 15,-1 0-38-15,3 6-8 0,0 0-21 16,5-15-133-16,-1 13-397 0,3-2 176 0</inkml:trace>
  <inkml:trace contextRef="#ctx0" brushRef="#br0" timeOffset="-158774.74">25829 11056 209 0,'-2'8'202'0,"2"-8"-16"16,-2 6-12-16,2-6-17 0,0 0-17 0,-3 8-11 16,3-8-11-16,-3 8-14 0,3-8-6 0,0 0-11 0,-4 7-12 15,4-7-12-15,0 0-19 0,0 0-17 0,-4 6-16 16,4-6-20-16,0 0-31 0,0 0-24 0,0 0-23 15,0 0-36-15,0 0-128 0,0 0-271 16,0 0 121-16</inkml:trace>
  <inkml:trace contextRef="#ctx0" brushRef="#br0" timeOffset="-157989.02">26202 10769 150 0,'-6'3'213'0,"1"3"-17"0,-2 1-13 0,4 1-15 16,3 1-9-16,-2 0-8 0,0 2-5 0,6 0-10 15,-1-1-8-15,4 1-2 0,4 3-6 0,3 0-3 16,1-3 1-16,4-3-8 0,0 1-7 0,0-4-9 16,3 2-7-16,7-5-8 0,-7 0-8 0,1-4-10 15,-3 0-6-15,6-2-10 0,-7 0-3 0,-3-1-6 0,-5-2-2 16,1-1-3-16,-3 1-3 0,-3-2-8 16,-2-1-3-16,-1 0-9 0,-3-2-4 0,-2 2 2 15,-3-2-3-15,-1 3 4 0,-1-2 1 0,-2 1-4 0,4 1 4 16,-4 2-2-16,1 1-2 0,0 3 0 0,4-2-4 15,-1 1-4-15,5 4-13 0,0 0-17 16,-6-5 1-16,6 5 2 0,0 0 3 0,0 0 3 0,0 0-3 16,13 18 9-16,3-9 4 0,-3-1-3 0,12 4-2 15,2 0-7-15,3-1-12 0,3 0-11 0,-2 3-12 16,1-1-18-16,-3-1-18 0,2 0-7 0,-8 0 4 16,2 0-9-16,-10-3 1 0,4 1 8 0,-6-2 12 15,-1 1 4-15,-4-3 10 0,1 1 19 0,-5-2-1 16,1-1 21-16,-2 2 6 0,1-2 31 0,-4-4 27 15,3 8 32-15,-3-8 35 0,4 5 23 0,-4-5 21 16,0 0-4-16,0 0 6 0,0 0-5 0,0 0 4 16,0 0-1-16,0 0 5 0,-23-16-7 0,19 6 9 15,-3 1 0-15,1-1-19 0,3-1-9 0,-4-6-25 16,5 0-17-16,0 0-8 0,2-1-11 0,0-1-8 16,6 3-8-16,0-1-5 0,4 2-9 0,-3 0 6 15,7 2-14-15,-1-2-7 0,3 2-13 0,-1 6-13 0,4 0-13 16,-2 4-14-16,2-1-18 0,-6 3-17 0,5 1-20 15,-7 3-18-15,3 2-11 0,-1-3-21 0,-2 5-11 16,1-2-9-16,-1 2-21 0,1 2-3 0,-2-2-6 16,-3 2-199-16,-1 0-429 0,0-1 190 0</inkml:trace>
  <inkml:trace contextRef="#ctx0" brushRef="#br0" timeOffset="-157621.92">27164 10747 155 0,'11'0'239'0,"1"2"-7"0,5 1-7 15,2-1-18-15,3 0-10 0,6-1-23 0,0 2-18 16,3 1-27-16,-10-3-33 0,8 1-37 0,-2-1-29 15,-6 3-31-15,-2-2-26 0,-5 0-24 0,-1 0-21 16,-1-4-21-16,-1 2-16 0,-4 2-32 0,-1-2-94 16,-6 0-253-16,9 3 112 0</inkml:trace>
  <inkml:trace contextRef="#ctx0" brushRef="#br0" timeOffset="-157322.48">27468 10885 16 0,'4'4'103'0,"0"1"8"15,5 2-13-15,-4-1-1 0,2 4 4 16,-1-1-5-16,1 0 1 0,-1-1 2 0,4 2-2 0,-4-1 0 16,1 4 0-16,1-4-4 0,-2 0-10 0,0 2-6 15,-3-2-1-15,1-1-2 0,-2-2 10 0,-2 2 3 16,0-8 12-16,4 9 15 0,-4-9 9 0,-6 10 2 15,-1-7 7-15,1 1-8 0,-3 2-7 0,-1-1-12 16,-3-1-8-16,-7-2-8 0,2-2-9 0,0 3-5 16,-2-1-10-16,-1 1-7 0,4-3-11 0,-4 1-24 15,4 0-20-15,1-2-23 0,5 0-36 0,-3-3-61 0,7 0-69 16,1-2-62-16,6-2-174 0,0-2-458 0,4-2 203 16</inkml:trace>
  <inkml:trace contextRef="#ctx0" brushRef="#br0" timeOffset="-156717.89">28171 10805 185 0,'-15'12'182'0,"1"-1"-16"15,4 0-18-15,1-1-8 0,4 0-10 0,1-1-6 16,2 3-3-16,2 1 4 0,4-1 1 0,1 0-2 0,4-3-11 16,2 0 0-16,1 2-7 0,6-4-6 0,3 0-14 15,7-2-4-15,1-2-4 0,-1-3-7 16,-2-1-4-16,5-2 6 0,-11 4-3 0,0-4 3 0,-3-2-2 16,-4 1 8-16,-4-3-8 0,2-3-4 0,1-2-13 15,-5 3-9-15,-1-2-12 0,-3-1-9 16,-1 0-11-16,-5-7-16 0,-2 1-25 0,-5 1-9 0,-4-4-16 15,-2 9 5-15,-8-5-3 0,2 0-5 0,-3 2-18 16,-2 1-11-16,0 2-10 0,7 4-14 0,2-1-9 16,2 4-12-16,4-2-8 0,4 4 9 0,3-2-26 15,5 5-17-15,0-10-92 0,0 10-285 0,11-10 127 16</inkml:trace>
  <inkml:trace contextRef="#ctx0" brushRef="#br0" timeOffset="-156452.96">28602 10417 105 0,'6'5'218'0,"-3"3"14"0,-6 1 12 0,2 1-4 16,-2 8-15-16,0 1-5 0,0 9-22 0,-4 0-11 15,5-2-17-15,1 0-10 0,1 4-14 0,1-4-10 16,-1 2-10-16,2-1-13 0,1-11-12 0,2 3-9 15,0-2-13-15,2 2-8 0,-2-5-12 0,0-2-3 16,1-2-21-16,1 0-10 0,2-1-14 0,-2-4-9 16,-1 1-21-16,4-4-20 0,-3 3-18 0,4-4-22 15,-1-1-12-15,1 1-34 0,0-4-22 0,3-9-29 16,-3 4-22-16,2-3-19 0,-8 4-134 0,5-3-379 16,-3-2 167-16</inkml:trace>
  <inkml:trace contextRef="#ctx0" brushRef="#br0" timeOffset="-156194.6">28813 10738 40 0,'0'6'137'16,"2"5"0"-16,-3-2 5 0,4 3 3 0,-3-3 5 0,1 3 1 16,2 3-5-16,-2 1 1 0,8-2 2 0,-4-3 4 15,4 4-1-15,-2-5-4 0,4 2 0 16,-2-3 1-16,6 6-3 0,-2-7 2 0,2 0-11 0,2-2-5 16,-1 1-5-16,-3-4-6 0,0-2-2 0,7 0-6 15,-2-2-12-15,-5 0 3 0,6-2-6 0,-4-3 4 16,-2 1-15-16,-2 1 29 0,0-5-30 0,0 1-31 15,1-6-6-15,-2 2-8 0,-2-5-15 0,-2 2 6 16,-3 4-9-16,1-2-3 0,-4 1-6 0,-2 0-7 16,1 0-14-16,-2-1-2 0,1-3-9 0,-3 7-9 15,2 1-18-15,-1 0 0 0,3 1-15 0,1 7-23 16,-6-6-33-16,6 6-45 0,-5-8-30 0,5 8-38 16,0 0-6-16,0 0-14 0,0 0-189 0,0 0-473 15,0 0 209-15</inkml:trace>
  <inkml:trace contextRef="#ctx0" brushRef="#br0" timeOffset="-155939.47">29282 10961 183 0,'0'0'272'0,"2"5"-8"0,-2-5 0 0,0 0-11 15,0 0-7-15,0 0-2 0,0 0-2 0,0 0-3 16,0 0-12-16,0 0-24 0,0 0-23 0,12-12-14 15,-6 5-27-15,-1-4-14 0,3 1-10 0,1-5-6 16,-4 5-14-16,4-4 2 0,1-2-21 0,2 0-23 16,2 3-20-16,-3-1-10 0,2 2-14 0,-3 1-3 15,0 4-16-15,1-9-14 0,-1 12-27 0,0 2-28 16,-1-5-30-16,9 5-29 0,-6 2-26 0,0-2-32 16,6 4-40-16,-4-1-240 0,-1 3-516 0,1-2 228 15</inkml:trace>
  <inkml:trace contextRef="#ctx0" brushRef="#br0" timeOffset="-154920.72">30051 10721 145 0,'9'11'147'0,"-9"-11"-9"0,0 0-8 0,4 10-11 16,-4-5 4-16,0-5-5 0,5 17 10 0,-4-8 12 15,0 6 5-15,1-3 9 0,0 4-3 0,1-6-4 16,-2 1-7-16,3 3-11 0,0-4 2 0,1 0-7 16,-1 1-8-16,1-1-4 0,-1-3 1 0,-2 0-10 15,3-2-7-15,-2 2 3 0,1-2-3 0,0 0-4 16,-4-5 4-16,10 7 17 0,-7-5-17 0,-3-2 19 16,8 6 3-16,-8-6 1 0,0 0 9 0,12-4-3 15,-12 4 1-15,9-3 0 0,-4-2-12 0,1-2-21 16,1-3-47-16,3-5-13 0,0-2-19 0,0 2 1 0,3-10-19 15,-4 8 4-15,0 2-14 0,0-6-10 16,-2 6 3-16,0 0-2 0,1 0 4 0,-6 6-8 16,6-1 6-16,-3 3-12 0,-1-1-7 0,-2 3-21 0,-2 5-9 15,4-11-16-15,-1 9-15 0,-3 2-10 0,4-6-8 16,-4 6-14-16,0 0-6 0,0 0-8 16,4-5-8-16,-4 5-10 0,0 0 8 0,0 0-16 0,0 0-5 15,0 0-7-15,0 0-4 0,0 0-18 0,16 4-129 16,-16-4-363-16,4 7 162 0</inkml:trace>
  <inkml:trace contextRef="#ctx0" brushRef="#br0" timeOffset="-154589.33">30567 10846 151 0,'22'3'139'16,"6"-1"-21"-16,-2-2-15 0,1 3-9 0,1-4-15 15,-7-1-10-15,1 5-17 0,-5-6-13 0,2 0 8 16,-6-2-14-16,-3-1-1 0,1 2 0 0,-2-3 16 0,0-1 5 16,-3 1 4-16,0 1-6 0,-6 1-1 15,0 5-14-15,0 0 2 0,-13-18-6 0,1 12 11 16,1 0-6-16,-4 0 16 0,0 3-1 0,-2 2 8 0,4-2-3 16,0 5-2-16,-4 0-4 0,3 2 1 15,4 3-7-15,0-1 19 0,-1-1 11 0,1 5 9 16,1 0 8-16,1-1 3 0,1 5 5 0,6-1 1 0,-2 2-3 15,2 2 2-15,2-1-6 0,6 1-14 0,4-1-3 16,2 0-13-16,2 0-22 0,7 0-32 0,1 1-23 16,3-3-32-16,2-3-32 0,-12 0-41 0,5-6-38 15,0-1-46-15,0-2-203 0,-2-2-437 0,0 0 195 16</inkml:trace>
  <inkml:trace contextRef="#ctx0" brushRef="#br0" timeOffset="-150788.28">25440 11754 45 0,'0'0'166'0,"-2"-10"14"0,2 10-22 15,-2-7-4-15,2 7-4 0,-4-8-3 0,4 8-14 16,-4-7 1-16,4 7-8 0,-3-6-7 0,3 6-2 16,0 0-9-16,0 0-7 0,0 0-2 0,0 0-6 15,0 0-12-15,-3-8-3 0,3 8-11 0,0 0-8 16,0 0-3-16,0 0-3 0,0 0-9 0,0 0-6 15,0 0-8-15,0 0 4 0,0 0-8 0,0 0 2 16,10-5-9-16,-10 5 1 0,0 0-6 0,0 0 0 0,0 0 4 16,0 0 9-16,9 16 0 0,-7-8 3 0,4 0 1 15,0 4 0-15,2 4-7 0,-2 1 2 16,3-3-5-16,-2 2 1 0,1 0-4 0,2 1-4 0,2 6 1 16,-1 0 1-16,0-1-4 0,0-5-10 0,-1-1 11 15,3 8-2-15,0-8 3 0,0 5 3 0,-1-4-3 16,-3 0-1-16,4-2-3 0,-3-1 0 15,-1 3-1-15,3-2 2 0,-4-1-5 0,3-2 2 0,-5-2-2 16,1 1-4-16,0-3-1 0,0-1 1 0,-3-1-6 16,0-2 0-16,-1 2 1 0,1-1 0 0,1-1 1 15,-5-4-2-15,7 4 8 0,-7-4 8 0,2 6 10 16,-2-6 17-16,0 0 15 0,0 0 5 0,0 0-9 16,0 0-12-16,9-12 3 0,-5 2-1 0,1-7-9 15,2 2 1-15,-1-5-6 0,-1-5-5 0,3 2 4 0,2-4-2 16,-5-2-7-16,3-2-6 0,1-2-4 15,0-1-13-15,-2-12-5 0,2 14 4 0,5-14-3 0,-5 13 4 16,0 4-1-16,2 4 6 0,-4 2 16 0,-1 7 6 16,-3 4 1-16,-2 0 3 0,4 2-1 0,-5 0 2 15,4 4-9-15,-4 6 8 0,3-11-15 0,-3 11-12 16,5-9-10-16,-5 9-21 0,0-5-32 0,0 5-36 16,0 0-41-16,0 0-5 0,0 0-5 0,0 0-6 15,8 22-14-15,-6-17-28 0,3 7-24 0,-5-3-176 16,4 2-433-16,-4-1 191 0</inkml:trace>
  <inkml:trace contextRef="#ctx0" brushRef="#br0" timeOffset="-150281.89">26080 12059 181 0,'0'0'187'0,"0"0"-12"0,0 0-17 0,0 0-12 16,0 0-16-16,0 0-10 0,0 0-4 0,0 0-9 15,0 0-8-15,0 0 0 0,0 0-4 0,0 0-8 16,0 0 1-16,0 0-6 0,0 0-7 0,0 0-5 16,0 0-9-16,-22-4-3 0,22 4-7 0,-11 0-6 15,11 0-4-15,-13 3-5 0,5-2-4 0,0 0-3 16,-1 3-3-16,-1-2-1 0,2 3 0 16,-1-1-5-16,2-1-4 0,-2 4 2 0,0 0-5 0,0-2 2 15,3 2 3-15,-2 1-11 0,0-1 1 0,3 2 4 16,-1 0-4-16,2 1 0 0,0 1 0 0,4-3 1 15,-4 1 2-15,2 3 5 0,2-2-2 0,0 2-3 0,2 0 3 16,-2-3 2-16,4 3 1 0,1-3-11 0,0 2 21 16,3-1 5-16,1-2 0 0,5 3-1 15,-3-4 0-15,1-1 0 0,5 1-2 0,0 0 0 0,-2 0-7 16,3-3-2-16,-2 0-3 0,0-2-9 0,-3 0-13 16,1-2-12-16,-3 4-15 0,-1-3-14 0,0 0-15 15,-3 2-15-15,1-2-16 0,-1-1-18 0,-7 0-15 16,10-2-29-16,-10 2-38 0,13-4-160 0,-13 4-380 15,8-4 168-15</inkml:trace>
  <inkml:trace contextRef="#ctx0" brushRef="#br0" timeOffset="-149950.52">26330 12226 162 0,'2'6'188'0,"-2"-6"10"0,3 11 0 16,-1-4-3-16,0 0-7 0,-2 1 0 0,1 3-8 15,3-3-8-15,-2 4-5 0,2 2-13 0,-2-3-6 16,-2-2-14-16,5 2-11 0,-5-4-12 0,4 4-7 15,-2 1-10-15,2-3-8 0,-4 1 4 16,4 0-17-16,-2 1-11 0,2-6-4 0,-1 5-9 0,1-2-6 16,-4 1-6-16,0-3-19 0,2 0-17 0,0 1-21 15,-2-7-36-15,2 13-32 0,-2-13-36 0,3 9-36 16,-3-9-54-16,0 7-213 0,0-7-462 0,0 0 204 16</inkml:trace>
  <inkml:trace contextRef="#ctx0" brushRef="#br0" timeOffset="-148604.96">26827 11798 98 0,'0'0'175'0,"0"0"-15"16,0 0-7-16,0 0 4 0,0 0-8 0,0 0-7 15,0 0-11-15,0 0-21 0,0 0 7 0,0 0-12 16,0 0-13-16,0 0-8 0,0 0 5 0,0 0-2 15,0 0 1-15,0 0-9 0,0 0 2 0,9 25 0 16,-5-15 10-16,0 0-18 0,1 0-1 0,4 0-8 16,-4 2-6-16,4-2-3 0,2 5 3 0,2 1-2 0,-2-2 1 15,3 0-8-15,-3 2-3 0,-1-3-6 16,3 0 2-16,0 1-9 0,1 1 0 0,-3-2-4 16,1-2-4-16,-1 4-1 0,1-6 4 0,-4 0-11 15,-1 1 2-15,1-3-4 0,-5 2-5 0,3 3 3 0,0-5-5 16,0 4 3-16,-2-3-2 0,0 0-1 0,-3-1 3 15,1 2-5-15,0 1 8 0,-2-1-6 16,0-1 6-16,-2 3 6 0,-1 0 1 0,-1 1 1 0,0-3 2 16,-3 8-2-16,-2-3-1 0,0 1-4 15,0-1 2-15,-5-1-7 0,5-3 10 0,1 2-4 16,-4 2 6-16,1-2-2 0,2-2 1 0,-2 2 4 16,2-5-9-16,0 2-1 0,0 0-2 0,2 2-1 0,0-4 5 15,-1 3-9-15,0-4-2 0,2-1-3 0,4 1-8 16,-1-3-12-16,3-3-8 0,-6 7-15 0,6-7-12 15,-4 5-14-15,4-5-8 0,0 0-9 0,0 0-3 16,0 0-4-16,0 0-10 0,8 8-18 0,-8-8-28 16,15-3-18-16,-5 2-23 0,3-1-21 0,1-4-15 15,-5 1-120-15,0 0-370 0,3 0 165 0</inkml:trace>
  <inkml:trace contextRef="#ctx0" brushRef="#br0" timeOffset="-148204.97">27273 12210 155 0,'0'0'185'0,"0"0"-7"0,0 0-1 0,0 0-4 16,8-4-12-16,-8 4-5 0,0 0-12 0,0 0-12 16,0 0-14-16,0 0-11 0,0 0-14 0,0 0-8 15,0 0 4-15,0 0 13 0,0 0 14 0,-12 24 4 16,8-14 3-16,-5 2 8 0,-2 2-7 0,-1 3 0 16,2 1-3-16,-9 3-7 0,6-1-2 0,-3 2-6 15,-2-1-4-15,5-4-10 0,-3 5-7 0,4-5-7 16,2 0-10-16,-1-3-1 0,-1 3-7 0,5-1-9 15,-1 0-1-15,-2 2-7 0,3-2-5 0,-3 0-6 16,3-3-9-16,-1-1-1 0,4-3-9 0,-2 3-15 0,1-4-11 16,1 1-20-16,0-4-14 0,-2 1-24 15,2 0-24-15,0-1-30 0,4-5-34 0,-5 8-37 16,5-8-36-16,0 0-58 0,0 0-179 0,0 0-506 16,0 0 224-16</inkml:trace>
  <inkml:trace contextRef="#ctx0" brushRef="#br0" timeOffset="-146871.78">27811 12017 94 0,'0'0'115'0,"-9"5"3"15,0-2 6-15,0 2-1 0,-2 2-8 0,3-2 4 16,-7 7-6-16,2-3 3 0,-1 5-5 0,3-1-6 16,-3-1-12-16,3 3 0 0,-1-1 6 0,0 3-2 15,3-3-5-15,0 3-3 0,-1 5 1 0,2-5-12 16,5 0-4-16,-1 8-1 0,2-9 1 0,2-1-6 16,0-5-7-16,0 0 1 0,4 1-4 0,1 0-3 15,1-1-3-15,2-2-3 0,0 2-4 0,1 0 0 16,5-1-9-16,5 1-5 0,0-3 6 0,0 1-3 0,0-2-3 15,3-1 1-15,-4 1-9 0,5-4 2 16,11 0-7-16,-14-2 5 0,0 0-5 0,-4-2-1 16,0 1-7-16,1-5 9 0,-5 4-3 0,-1-3 3 0,0-3 0 15,-1 1-6-15,2-5 5 0,-3-3-1 0,1-2-4 16,-2 0-2-16,-3-1-1 0,-9-7-1 16,6-1-7-16,0 1 1 0,-2-2-3 0,-2 1-5 0,-3 0 1 15,-5 2 2-15,-4 1-7 0,0-2 9 0,-3 4-11 16,1 1 4-16,-2 1-5 0,3 5-9 0,1 0-11 15,-3 4-9-15,4-1-23 0,3 4-26 0,0 3-22 16,1 1-31-16,5 1-31 0,4 2-20 0,-11 0-187 16,11 0-412-16,0 0 182 0</inkml:trace>
  <inkml:trace contextRef="#ctx0" brushRef="#br0" timeOffset="-145772.99">28281 12185 13 0,'0'0'296'0,"0"0"-31"0,0 0-26 0,0 0-18 16,4-8-11-16,-4 8-10 0,2-7 2 0,-2 7-13 16,3-8-10-16,-3 8-15 0,4-11-16 0,-3 4-11 15,-1 7-10-15,5-11-20 0,-2 1 0 0,2 2-19 16,-3-1-5-16,2 0-13 0,-1-1-3 0,3 1-13 15,-1 2 15-15,-1 0-28 0,-1 2-6 0,3-3-8 16,-3 2-2-16,-3 6-4 0,5-10-1 0,-3 7-4 0,-2 3 1 16,4-7-4-16,-4 7-3 0,0 0-2 0,4-6-1 15,-4 6-6-15,0 0 0 0,0 0-7 16,0 0-1-16,5-4-4 0,-5 4-7 0,0 0 1 16,0 0 2-16,0 0 0 0,0 0 0 0,0 0 1 0,16 10 2 15,-12-7 4-15,2 1 0 0,4 1 3 16,-3 1 2-16,3 1 0 0,0-2 3 0,6 4 1 15,-1-2-3-15,6 0-1 0,-2 0-1 0,-2 0-6 0,2-2-9 16,2 0-7-16,-5 2-3 0,2-2-4 0,-5-2 0 16,0 2-1-16,-2-4 7 0,2 4 0 15,-5-5 2-15,-1 2 2 0,0 0 1 0,-7-2 5 16,6 1 7-16,-6-1 13 0,11 1 10 0,-11-1 11 0,0 0 19 16,10 2-17-16,-10-2 0 0,0 0-1 0,6 1-1 15,-6-1-6-15,0 0-4 0,0 0-3 0,4 6-6 16,-4-6-2-16,0 0 3 0,0 0-6 0,0 0 3 15,-8 18-3-15,3-8 3 0,0-1-9 0,-2 3 12 16,-1 2 5-16,-1 2 12 0,0 2-4 0,-2 1 2 16,-1 2 2-16,4-3 0 0,-4-1 1 0,3 1 11 0,2 0 2 15,0-1 6-15,-3 2 2 0,3-2-12 0,1 0 0 16,-1-4-5-16,2-1-2 0,1 0 0 16,-1-2-3-16,2-1-4 0,-1-1-9 0,2-1-8 15,-6 1-17-15,6-2-9 0,2-6-26 0,-3 12-14 0,3-12-28 16,-3 9-25-16,2-3-33 0,1-6-31 15,0 0-33-15,-2 6-33 0,2-6-182 0,0 0-465 16,0 0 205-16</inkml:trace>
  <inkml:trace contextRef="#ctx0" brushRef="#br0" timeOffset="-145546.71">28409 12412 216 0,'0'0'248'0,"17"-6"-5"0,-7 7-3 0,1 3-2 16,8-1-1-16,-1-1-1 0,3 1-13 0,7 1-12 16,0 1-17-16,-6-2-14 0,6 0-18 0,-3 2-13 15,-3-1-22-15,1-1-23 0,-4 0-33 0,0-1-25 16,-5 1-28-16,3 3-33 0,-4-5-28 0,-5 1-29 16,3 1-22-16,-4-1-27 0,-4 2-24 0,6-1-23 15,-2-1-25-15,-1 0-14 0,-6-2-141 0,7 4-376 16,-7-4 166-16</inkml:trace>
  <inkml:trace contextRef="#ctx0" brushRef="#br0" timeOffset="-137650.72">28951 12082 28 0,'0'0'141'0,"1"-7"-3"0,-1 7-13 0,3-7 4 16,-3 7-9-16,0 0-10 0,0 0 2 0,0-10-3 16,0 10-5-16,0 0 9 0,0 0-26 0,2-7-1 15,-2 7-7-15,0 0-3 0,0 0-8 0,0 0-1 16,0 0-2-16,1-6-3 0,-1 6-8 0,0 0-2 16,0 0-9-16,0 0-1 0,0 0-9 0,0 0-2 15,0 0-16-15,0 0 8 0,0 0-1 0,0 0-2 16,0 0-5-16,0 0-4 0,0 0-6 0,0 0-6 15,0 0 4-15,0 0-6 0,0 0 6 0,0 0-5 0,7 16 1 16,-6-9 4-16,4 2 2 0,1 1-1 16,0 0 1-16,0 0 3 0,1-3-5 0,0 10 3 15,2-1-2-15,-1 0 3 0,5 6-1 0,-5-3 2 0,0-2-2 16,-1-3 2-16,-2-2-6 0,-1-2 6 16,1 2-4-16,1-1 2 0,-1 0-1 0,-1-2-1 15,1 1-2-15,-2 2-1 0,3-4 3 0,-2 3 4 0,0-1 1 16,-2-2-3-16,2-1 0 0,-1-2 5 0,-1-1-1 15,2 1 12-15,2 0-5 0,-6-5 5 0,5 3 5 16,-5-3 9-16,4 6 6 0,-4-6 2 0,5 4 6 16,-5-4 7-16,0 0 5 0,4 4-1 0,-4-4 2 15,0 0 5-15,0 0 0 0,0 0 4 0,0 0-13 16,0 0 15-16,0 0 3 0,0 0 4 0,0 0 7 16,0 0 10-16,0 0 5 0,0 0 9 0,0 0-28 15,13-12-10-15,-8 2-17 0,3 1 22 0,1-7-30 16,1 2 0-16,-1-2-9 0,1-1-7 0,3-7-21 15,-2 4-9-15,1-7-14 0,1 1-11 0,-2 0 1 16,3 1-1-16,-7-3-3 0,7 5 4 0,-3-1 4 16,1 0 1-16,0 2-5 0,-4 5 6 0,-1 0 0 15,0 3 1-15,-2-1 0 0,2 4 9 0,-2 2-8 16,5 0 1-16,-7 4 3 0,-1-2 1 0,1 2-10 16,-3 5-7-16,2-9-13 0,-2 9-17 0,3-5-19 15,-3 5-28-15,0 0-21 0,0 0-22 0,0 0-23 16,0 0-17-16,2-10-17 0,-2 10-14 0,0 0-10 0,0 0-169 15,8-1-428-15,-8 1 190 0</inkml:trace>
  <inkml:trace contextRef="#ctx0" brushRef="#br0" timeOffset="-134754.65">30435 12090 29 0,'0'0'150'0,"-4"-5"2"0,4 5-1 16,0 0 3-16,0 0-5 0,0 0-5 15,0 0-9-15,0 0-6 0,-2-9-5 0,2 9-10 16,0 0-8-16,0 0-8 0,0 0-14 0,0 0-6 0,0 0-11 16,0 0-5-16,0 0-10 0,0 0-10 0,0 0-9 15,0 0 4-15,0 0 1 0,-7 17-14 0,7-17 1 16,-8 21-3-16,3-14-9 0,-1 1 0 0,0 1-5 16,1 0 0-16,0-2 0 0,1 2 0 0,0 0-11 15,2-1 4-15,-1-1-7 0,1 2-2 0,-1 0-6 16,2 2-2-16,1-5 1 0,0-6 3 0,6 13 1 15,-2-9 6-15,0 1 0 0,6-1 4 0,0 0 5 16,2-2 2-16,2 0-5 0,4-2 4 0,2 3-8 16,-8-6 7-16,7 1 2 0,-8 0 2 0,2 1 6 15,-3-3 11-15,-1-1 10 0,-1-2 5 0,0 2 6 16,-1 1-3-16,0-4-2 0,-3 0-2 0,-1-1-4 16,0 1-5-16,-2-2-6 0,-1-1-2 0,-1 1-8 15,0 3-4-15,-1-1-8 0,-4-1-17 0,-4-3-15 16,-3 0-15-16,-2 4-17 0,2 2-13 0,3 0-18 0,-6-1-18 15,6 0 3-15,0 3-58 0,3 0-152 16,-3 5-345-16,4-3 152 0</inkml:trace>
  <inkml:trace contextRef="#ctx0" brushRef="#br0" timeOffset="-134450.58">30818 11704 106 0,'4'18'113'0,"-2"-7"2"0,-3 0 2 16,3 9 0-16,1-1-6 0,-2 8 1 0,0-1-4 15,1 4-10-15,0 0 6 0,-1-3-6 0,-6 2 0 16,9 1-5-16,-1-2-11 0,-1-1-4 0,2-1-15 15,-3 0 1-15,2-6-4 0,-3 5 0 0,3-5-10 16,1-2-5-16,-3 1-6 0,4-1 1 0,-5-1-9 16,1-4-18-16,0-1-18 0,2 1-13 0,-3-4-15 15,1-2-15-15,-1 0-26 0,0-7-19 0,4 9 2 16,-1-5-3-16,-3-4-10 0,0 0-33 0,0 0-83 16,0 0-238-16,0 0 106 0</inkml:trace>
  <inkml:trace contextRef="#ctx0" brushRef="#br0" timeOffset="-134139.18">31059 12085 43 0,'1'7'118'16,"2"2"-12"-16,0 1 15 0,-2 1-5 0,4 0 10 15,-1-1-10-15,2 7 2 0,-1-6 0 0,2 1-8 0,1-4-2 16,2 2-5-16,0 2 4 0,4-2-9 15,-4-3 2-15,3 2 1 0,0-4 3 0,-2-2-15 0,-1 1-2 16,8-3-1-16,-9-2 3 0,-3 4 4 16,-6-3 8-16,9-2-8 0,-9 2 4 0,11-5-7 15,-5 1-1-15,-3-2-2 0,-3 6-7 0,3-12-11 0,-1 3-11 16,-4-2-16-16,1-1-22 0,-4-3-7 16,-1 0-8-16,-3 0-6 0,0-1-7 0,-3 0-7 15,0 1-7-15,-2 2-15 0,1 0-21 0,1-1-25 0,-3 4-21 16,6 1-23-16,1 2-30 0,-2-3-24 0,4 2-27 15,1 1-142-15,-1-2-380 0,4 1 169 0</inkml:trace>
  <inkml:trace contextRef="#ctx0" brushRef="#br0" timeOffset="-133884.93">31306 11801 76 0,'1'13'180'16,"0"4"-30"-16,-2-1-2 0,1 9-10 0,0-8-11 15,-1 0-15-15,1 2-4 0,1-1-9 0,0 1-2 16,1-1-13-16,-1 1-7 0,4 0-2 0,1 0-7 16,-2-2-7-16,-1 0-3 0,1-3-7 0,1 2-8 15,4-3-13-15,-6-4-12 0,1 0-11 0,0-3-16 16,0 2-9-16,0-4-21 0,0 4-2 0,-2-5-6 15,-2-3-8-15,12 4-9 0,-7-1-34 0,-5-3 1 16,13-3-20-16,-13 3-87 0,12-5-221 0,-5-2 98 0</inkml:trace>
  <inkml:trace contextRef="#ctx0" brushRef="#br0" timeOffset="-133638.31">31500 12075 96 0,'0'0'105'0,"0"0"-5"0,0 0 2 15,6 10 10-15,-2-2-6 0,-1-3 24 0,1 2-31 16,1 2 9-16,4-2 10 0,-2 3-12 0,5 2 1 15,4-4-5-15,-3 2-7 0,4-3-2 0,2 2-9 16,1-2-8-16,2-2-3 0,-4 1-7 0,4-1-2 16,-3-4-7-16,-1 2-8 0,1-2 3 15,-6-2 1-15,-2 1 1 0,0-3 2 0,-4 3 0 0,3-4-7 16,1-1 4-16,-6 0 1 0,1-2-4 0,0-1-13 16,-2 2-9-16,-1-2 0 0,-1-4-8 0,1-1-15 15,-2 3-4-15,-1-2-6 0,-1-1-9 0,-2 2-13 16,2 1-17-16,0 1-14 0,1 1-25 0,0 8-34 15,-3-12-18-15,3 12-14 0,2-11-15 0,-2 11-12 16,0 0-103-16,1-9-302 0,-1 9 134 0</inkml:trace>
  <inkml:trace contextRef="#ctx0" brushRef="#br0" timeOffset="-133136.89">32036 12126 126 0,'2'11'175'0,"4"5"-3"0,1-7-7 0,0 1-10 16,1-2-13-16,2 1-11 0,-2 0-8 0,1 1-11 15,1-4-7-15,0 1-7 0,1-1-9 0,0-1-3 16,-5-2-3-16,1-1 7 0,-3 1 5 0,-4-3 11 16,11 3-4-16,-11-3-13 0,0 0-13 0,13-8-13 15,-9 3-4-15,-3-3-12 0,2 2-4 0,-3-4-4 16,0 2-9-16,-3-3-2 0,1 1-3 0,-2 1-5 16,1 2-2-16,-1 1 4 0,4 6-5 0,-7-9-1 15,7 9-20-15,-2-9-22 0,2 9-29 0,0 0-11 16,0 0 8-16,0 0 4 0,0 0 11 0,0 0 13 15,17 18 6-15,-9-5 3 0,-4 3 5 0,13 4 0 16,2 1 2-16,-4 2 5 0,1 0-2 0,1-1 0 16,-2 0 3-16,-3 0-5 0,-5-5 3 0,2 0-2 15,-2 1 4-15,-1-1-2 0,-1-1 4 0,-5-1 3 16,0-1 2-16,-1 0 4 0,0-2 12 0,-3-2-2 0,-5 4 10 16,0-6 20-16,0 1-5 0,-3-2 3 15,-7 3-4-15,0-5-1 0,2-2-5 0,0-1-4 16,-1-2-13-16,0-2-19 0,-4-1-27 0,4 1-38 15,-1-3-54-15,4-1-59 0,-4-3-172 0,6 0-383 0,0-3 170 16</inkml:trace>
  <inkml:trace contextRef="#ctx0" brushRef="#br0" timeOffset="-132870.71">32058 11976 171 0,'19'4'203'15,"11"0"-10"-15,-9 2-8 0,-5-3-17 0,13 1-13 16,-7-1-21-16,5 1-9 0,-8 0-12 0,0-2-23 15,-1-1-30-15,-4 1-25 0,0 1-14 0,-1-2-44 16,-3 1-32-16,1-2-24 0,-1 2-18 0,-4-1-24 16,-6-1-92-16,10 0-231 0,-10 0 102 0</inkml:trace>
  <inkml:trace contextRef="#ctx0" brushRef="#br0" timeOffset="-132572.6">32504 12230 152 0,'5'8'204'0,"-2"-2"-9"0,1 0-9 0,1-1 1 16,1-1-11-16,1-1 2 0,-2-1-13 0,0 1-6 16,-1 3-4-16,-4-6 3 0,8 3-1 0,-8-3 3 15,7 2 7-15,-7-2 1 0,0 0-5 16,0 0-17-16,13-6-12 0,-9 0-7 0,2 2-26 0,2-6-11 15,-3 3-21-15,1-5-23 0,2-3-12 0,-3 3-12 16,0-3-9-16,0 4-14 0,-2-1-28 0,3 4-6 16,-3-3-11-16,1 0-10 0,-3 6-20 15,3 0-30-15,-4 5-6 0,1-12-26 0,0 7-23 0,-1 5-25 16,5-6-16-16,-5 6-20 0,6-4-135 0,-6 4-387 16,0 0 171-16</inkml:trace>
  <inkml:trace contextRef="#ctx0" brushRef="#br0" timeOffset="-132268.78">32789 12304 89 0,'0'0'237'16,"0"0"13"-16,0 0 14 0,0 0 14 0,0 0 3 16,0 0-10-16,0 0-33 0,0 0-35 0,0 0-33 15,0 0-16-15,0 0-16 0,0 0-13 0,0 0-27 16,0 0-2-16,0 0-15 0,0 0-13 0,34-66-12 15,-34 66-18-15,0 0-9 0,0 0-17 0,16-27-10 16,-16 27-10-16,0 0-11 0,0 0-1 0,0 0-5 16,22-16-1-16,-22 16 1 0,0 0 2 0,0 0-5 15,0 0 5-15,0 0 1 0,50 11 4 0,-50-11-1 16,0 0-3-16,0 0 6 0,28 24-2 0,-28-24 2 16,0 0 3-16,22 25 3 0,-22-25-4 0,0 0 6 15,16 25-1-15,-16-25-3 0,0 0-7 0,14 18-5 16,-14-18-14-16,0 0-11 0,0 0-29 0,0 0-17 15,14 24-16-15,-14-24-38 0,0 0-31 0,0 0-161 0,0 0-368 16,0 0 163-16</inkml:trace>
  <inkml:trace contextRef="#ctx0" brushRef="#br0" timeOffset="-131971.91">33143 12305 157 0,'0'0'182'0,"0"0"5"0,0 0-6 0,12 40-7 15,-12-40-12-15,0 0-7 0,19 19-16 0,-19-19-5 16,25 14-18-16,-25-14-6 0,29 9-11 0,-29-9-11 16,29 10-5-16,-29-10-9 0,0 0-6 0,0 0 5 0,0 0 6 15,43-2 2-15,-43 2-1 0,0 0 8 0,0 0-10 16,29-22-6-16,-29 22-12 0,0 0-6 0,10-32-18 15,-10 32-11-15,1-31-5 0,-1 31-1 0,0 0-5 16,-15-56-2-16,15 56 9 0,-23-40-30 16,14 23-22-16,9 17-29 0,-23-27-36 0,23 27-47 0,-22-29-49 15,22 29-37-15,-17-25-132 0,17 25-389 16,-12-19 172-16</inkml:trace>
  <inkml:trace contextRef="#ctx0" brushRef="#br0" timeOffset="-131754.56">33334 12027 171 0,'0'0'197'0,"-13"48"-5"0,13-48-7 0,-3 37-13 16,3-37 3-16,-2 43-11 0,2-43-18 0,2 38-12 15,-2-38-10-15,7 51-11 0,-1-31-13 0,-6-20-21 16,12 30-20-16,-12-30-32 0,11 23-23 15,-11-23-22-15,0 0-23 0,19 26-30 0,-19-26-29 0,0 0-29 16,27 13-152-16,-27-13-304 0,0 0 135 0</inkml:trace>
  <inkml:trace contextRef="#ctx0" brushRef="#br0" timeOffset="-131448.62">33410 12315 92 0,'0'0'152'15,"0"0"6"-15,0 0 1 0,0 0 3 0,0 0-12 16,0 0-7-16,0 0-11 0,0 0-15 0,63 49-11 16,-63-49-5-16,40 4-17 0,-40-4-7 0,37 0-2 15,-37 0-10-15,0 0-5 0,42-2-1 0,-42 2-2 16,0 0 18-16,0 0 3 0,0 0 15 0,42-7 40 16,-42 7 11-16,0 0-9 0,0 0 19 0,0 0-8 15,0 0-10-15,0 0-23 0,0 0 11 0,28-9-39 16,-28 9 21-16,0 0-17 0,0 0-15 0,0 0-9 15,0 0-13-15,0 0-8 0,0 0-4 0,0 0-12 16,0 0-15-16,0 0-22 0,0 0-18 0,0 0-7 16,0 0-6-16,0 0-10 0,0 0-6 0,26 22-12 15,-26-22-18-15,0 0-22 0,18 18-32 0,-18-18-42 16,0 0-48-16,24 16-52 0,-24-16-146 0,0 0-462 16,0 0 204-16</inkml:trace>
  <inkml:trace contextRef="#ctx0" brushRef="#br0" timeOffset="-129488.64">25980 13266 156 0,'0'0'154'0,"0"0"-11"0,0 0-7 15,8 0-10-15,-8 0-37 0,0 0 32 0,0 0-5 16,0 0-10-16,0 0-2 0,0 0-18 16,0 0-2-16,0 0-10 0,0 0-9 0,0 0-2 0,0 0-1 15,5 6-11-15,-5-6-4 0,0 8-1 0,0-8-3 16,0 12 2-16,0-4 11 0,-2 3 3 0,2 1-2 15,-3-1-3-15,1 5-2 0,2 0 1 0,0-2-1 16,-2 0 2-16,2-3-4 0,0 5-1 0,0-2 4 16,0 2-2-16,0-1 3 0,2 1-5 0,-2-4 8 15,0 5-12-15,0-1-6 0,0-1-3 0,0 2-1 0,0-1-4 16,-2 1-5-16,0 0-2 0,4 0-1 0,-4-2-1 16,2 2-3-16,-2-5 0 0,2-2-5 15,-3-1 1-15,1-1 0 0,2 4-4 0,0-3 0 16,-4 1-2-16,1-4-6 0,3-6-7 0,-2 13 0 0,2-13-14 15,-2 10-7-15,2-10-11 0,-2 8-7 16,2-8-3-16,-1 6-16 0,1-6-26 0,0 0-31 16,0 0-20-16,0 0-34 0,-17-10-24 0,17 10-163 0,-10-14-390 15,4 5 172-15</inkml:trace>
  <inkml:trace contextRef="#ctx0" brushRef="#br0" timeOffset="-129054.71">25580 13099 150 0,'2'-8'232'0,"-2"8"-15"0,0 0-14 0,2-7-8 16,-2 7-6-16,0 0-3 0,0 0-5 15,0 0-5-15,0 0-10 0,0 0-3 0,0 0-27 16,9 0-10-16,-9 0-7 0,11 0 3 0,3 3-3 0,5 2 4 16,7-2 1-16,2 1-8 0,6-2-6 15,3 2 0-15,1 0-11 0,0 0-9 0,3-1-6 16,-5-1-6-16,2 1-9 0,-5-2 4 0,1-1-12 0,-7-6-6 15,-6 6-6-15,-4 2-7 0,1 1-4 0,1-3-5 16,-10 0-4-16,-3 1-11 0,2-1-8 0,-8 0-7 16,0 0 7-16,13 1-12 0,-13-1-5 15,0 0-12-15,0 0-9 0,0 0-10 0,10 0-14 0,-10 0-21 16,0 0-20-16,0 0-25 0,0 0-26 0,0 0-33 16,0 0-28-16,0 0-16 0,0 0 24 0,0 7-55 15,0-7-161-15,0 0-448 0,-8 17 198 0</inkml:trace>
  <inkml:trace contextRef="#ctx0" brushRef="#br0" timeOffset="-128185.49">26227 13706 30 0,'0'0'212'0,"0"0"2"0,0 0-1 0,0 0-1 16,-21-9-1-16,21 9-11 0,-6-8-6 0,2 3-13 16,1 0-18-16,3 5-19 0,-2-13-12 0,2 13-11 15,0-9-8-15,0 9-12 0,0-11-13 0,0 11-4 16,4-7-12-16,1 1-9 0,-1 2-14 0,3-1-6 0,5 2-8 15,1-3-2-15,7 2-6 0,-1 0-1 16,2 3-3-16,6 0-5 0,-6 2-5 0,0 2-7 16,-2 0-8-16,1 0-5 0,-8-1-7 0,-1 3 3 15,0 0-3-15,-2 2 3 0,0 0-7 0,-4 2 3 0,-1-2 3 16,-2 2 2-16,-2 2 5 0,-4 1-2 16,0-1 2-16,-6 5 3 0,1 1 3 0,-4-3-2 15,-7 3 5-15,6-4 5 0,1 0 9 0,0 0 4 0,3-5 4 16,-5 1 4-16,3-1-4 0,3 1 0 0,0-5-4 15,1 2-1-15,0-2 0 0,2-1-8 0,1 0 7 16,5-3-10-16,-10 7 7 0,6-5-11 0,4-2-3 16,-6 2-4-16,6-2 0 0,0 0-1 0,-5 7-2 15,5-7 0-15,0 0 2 0,1 11 3 0,-1-11-1 16,10 9 3-16,-4-4 10 0,2 1 3 0,7 0 9 16,2 3 2-16,1-3-9 0,2 1 15 0,5 3 1 15,2 1 4-15,0-5 5 0,2 0 1 0,-2-3 2 16,2 0 6-16,-9-1-4 0,7 0-2 0,-6 0-2 15,-2 0 40-15,-1-2-40 0,1 0-11 0,-6 0-5 16,-2 0-4-16,1-2-1 0,-2 4-2 0,-3-2-4 16,-7 0-4-16,12-2-8 0,-12 2-7 0,9-2-3 15,-9 2-20-15,0 0-7 0,8 0-10 0,-8 0-29 0,0 0-8 16,0 0-32-16,6-6-36 0,-6 6-42 0,0 0-38 16,0-10-58-16,0 10-178 0,0-8-501 15,0 8 221-15</inkml:trace>
  <inkml:trace contextRef="#ctx0" brushRef="#br0" timeOffset="-127536.91">27099 13580 34 0,'0'0'89'16,"0"0"-1"-16,2-8-9 0,-2 8-5 0,0 0-8 0,0 0-7 15,0 0 2-15,0 0-6 0,0 0 7 0,0 0 1 16,0 0 5-16,0 0 9 0,0 0-6 0,-18 17-1 15,14-13-24-15,-1 0 23 0,-1 4 2 0,-2 2-6 16,4-1-2-16,1-1-3 0,-3 1-5 0,2 0 2 16,1 1-1-16,-1 1-2 0,2 0 1 0,2-1 7 15,0-1 2-15,2-1 4 0,0 4-4 0,3-3 2 16,1 0-1-16,3-1 7 0,1 0-3 0,-2-1 0 16,5 2 5-16,-1-4-2 0,3 3-2 0,-1-4-1 15,1-1-6-15,2 0-3 0,-4-1-6 0,1-2 3 16,-3 0 0-16,-1 0-4 0,2 0 0 0,-7-2-3 15,4-1-5-15,4-2-5 0,-6 0-2 0,-3 1-8 16,-1-1-1-16,1-2-8 0,0-1-12 0,-1-3-4 16,-3-1-8-16,-1 0-7 0,-1 1-9 0,-2-5-7 0,0 4-9 15,-5-3-4-15,0 0-7 0,-1 1 1 16,-3 1 1-16,2 3-1 0,0 3 3 0,4-4-12 16,-1 6 11-16,-4-1-32 0,5 2-18 0,7 4-16 15,-14-5-18-15,10 2-17 0,4 3-21 0,0-9-4 0,0 9-8 16,0 0-108-16,0 0-307 0,14-7 136 0</inkml:trace>
  <inkml:trace contextRef="#ctx0" brushRef="#br0" timeOffset="-126889.91">27459 13705 1 0,'2'11'155'0,"2"-1"-2"0,-4 2 1 0,3-4-6 15,-1 2 1-15,2-4-11 0,-2 4-9 0,0-5-8 16,1 6-11-16,-1-8-4 0,-2-3-12 0,2 10-1 16,-2-10 0-16,5 7 2 0,-5-7 15 0,0 0 16 15,0 0 16-15,3 5 12 0,-3-5 7 0,0 0 9 16,0 0-9-16,0 0-25 0,0 0-17 0,0 0-18 0,0 0-8 15,-3-27-14-15,3 17-10 0,0-4-9 16,-2-1-12-16,4 1 4 0,-4-3-6 0,2 2-15 16,2-2-8-16,-2 3-8 0,4-1-4 0,-1 4-8 15,-1 0-13-15,2 2 0 0,0-3-2 0,-2 9 1 16,1-6 2-16,1 1-3 0,1 0 0 0,-3 4 2 0,-2 4 3 16,5-8-4-16,-5 8 1 0,4-6 8 0,-4 6-7 15,3-6-4-15,-3 6-13 0,0 0-2 0,0 0-8 16,0 0-2-16,0 0 3 0,0 0 1 0,0 0 5 15,0 0 2-15,10 13 7 0,-6-6 3 0,0 2-1 16,0 2 0-16,1-2 3 0,-1 1 0 0,2 4 5 16,-1-4-2-16,7 5 5 0,-1-1 0 0,-1-2 6 15,-2 3-4-15,3-3 2 0,1 2 3 0,-2-1 4 16,3-4 18-16,-3 1-16 0,-1-2 0 0,-1-6 9 16,3 7 0-16,-3-3 5 0,1 1 2 0,0-3 3 15,0-1 4-15,0 0 5 0,-3-1 10 0,1 0 4 16,3-1 10-16,-10-1 11 0,15-3 8 0,-5 2-4 15,-2-5 11-15,1 1 4 0,2-3 5 0,-2 0-6 16,-2-3 9-16,7-3-12 0,8-1-4 0,-15-2-11 16,2-2-1-16,0 1-9 0,3-4 19 0,-2-3-35 15,-1 2 0-15,0 4-7 0,0 0-10 0,-4 2-1 16,2 2-3-16,-1 1-7 0,-1 4-1 0,-2 0 1 16,0 1-16-16,-4 3-17 0,3-2-3 0,-2 8-11 15,4-9 6-15,-4 3-19 0,0 6-15 0,4-6-18 16,-4 6-15-16,0 0-16 0,5-6-28 0,-5 6-33 15,0 0-36-15,0 0-30 0,0 0-25 0,0 0-22 0,0 0-222 16,0 0-546-16,0 0 242 0</inkml:trace>
  <inkml:trace contextRef="#ctx0" brushRef="#br0" timeOffset="-126154.23">28818 13542 145 0,'-10'9'172'0,"0"-1"-8"0,2 1-20 16,0 3-7-16,2-4-17 0,-1 2-6 0,2 1-10 16,-1-3-10-16,3 4-4 0,6 0 2 0,-4-3-1 15,1-1 0-15,2 2 2 0,4-3 1 0,0 2-2 16,4 1-2-16,4-3-9 0,4 0-3 0,0-2-2 15,2-2-7-15,3-1 0 0,-1-2-1 0,-1 0-4 0,0 0-3 16,-4-2-5-16,1 0 2 0,-6 1-1 16,1-4-7-16,0 1 1 0,-4-3-3 0,0-1-9 15,-1-1-8-15,-1 1-12 0,-3-3-11 0,-2 0-18 0,-2-1 2 16,-3 0-22-16,-7-5-19 0,-1 3-8 16,-6-5-5-16,2 7 0 0,-2 2-7 0,-5-7-3 15,-3 2-6-15,-2 6-10 0,2 1-13 0,6 2-18 0,5 1-20 16,1 2-11-16,2 0-153 0,3 1-328 0,1-1 145 15</inkml:trace>
  <inkml:trace contextRef="#ctx0" brushRef="#br0" timeOffset="-125652.49">29263 13508 22 0,'2'17'168'0,"1"-1"-49"15,-1-1 42-15,2 0-5 0,2-3-5 0,1-2-1 0,0-1-8 16,0 1-7-16,8 2 6 0,-7-7-6 15,1 0-12-15,2 2-9 0,1-2-7 0,-1-1-8 16,3-3-1-16,-1-1-9 0,5-1-6 0,-5 2-3 0,0-2 5 16,-3 1-5-16,-1-1 7 0,0 0-5 0,-9 1 2 15,10-2-12-15,-10 2-3 0,9-5-5 0,-9 5-10 16,5-1-10-16,-5 1-2 0,0 0-9 16,0 0-9-16,9-2-12 0,-9 2-12 0,0 0-8 0,0 0-15 15,0 0-13-15,0 0-13 0,5-6-20 0,-5 6 2 16,0 0-36-16,0 0-14 0,0 0-39 0,0 0-28 15,0 0-199-15,0 0-414 0,0 0 184 0</inkml:trace>
  <inkml:trace contextRef="#ctx0" brushRef="#br0" timeOffset="-125220.68">29413 13152 99 0,'0'0'176'16,"0"0"-21"-16,0 0-16 0,0 0-11 0,0 0-12 15,0 0 5-15,7 22 2 0,-9-14 9 0,0 4-4 16,1 1 0-16,-2 2-3 0,2 4-11 0,-3-1 7 16,1 10 3-16,3-1-4 0,-2-1-4 0,2 1-6 0,0 1-6 15,-3-2-7-15,2 0-7 0,2 0 1 16,2-3-2-16,-3-3-5 0,2-2-11 0,-2-1 10 0,3 0-14 16,-1 2-7-16,2-4-2 0,-1 4-5 0,2-8-13 15,0 0 0-15,1 1-7 0,-3-2-9 0,1-3 1 16,-2-1-20-16,4 3-12 0,-3-4-8 0,1 0-20 15,-4-5-13-15,5 7-13 0,-2-2-15 0,-3-5-15 16,0 0-8-16,5 7-10 0,-5-7-2 0,0 0-21 16,4 2-30-16,-4-2-4 0,0 0-34 15,0 0-157-15,0 0-384 0,4-14 170 0</inkml:trace>
  <inkml:trace contextRef="#ctx0" brushRef="#br0" timeOffset="-124923.86">29640 13621 1 0,'4'8'193'0,"0"3"-3"0,3-1-11 0,2-2-6 16,3 2-3-16,-1 0-6 0,2-1-8 0,3-1-7 15,1-2-2-15,1 1-13 0,2-4-8 0,1 4-4 16,2-4-10-16,-2-6-10 0,0 3-6 0,-2-2-12 15,1 0-3-15,-4-3 2 0,-2 1 6 0,-3-1-12 16,1-1 0-16,-5-4-8 0,0 1 0 0,-2-3-6 16,-1 0-3-16,-2 1-13 0,-2-3 2 0,0 4-6 15,-2 0 3-15,-1 1-8 0,-1-1-3 0,0-1-5 16,-2 3-2-16,3 3-15 0,0 0-14 0,3 5-16 0,-4-9-45 16,4 9-37-16,-4-7-39 0,4 7-28 15,0 0-22-15,0 0-5 0,0 0 0 0,0 0-5 16,0 0-142-16,0 0-369 0,0 0 163 0</inkml:trace>
  <inkml:trace contextRef="#ctx0" brushRef="#br0" timeOffset="-124671.41">30105 13784 171 0,'1'7'299'0,"-1"-7"5"0,0 0 3 16,0 0 7-16,0 0-2 0,0 0-37 0,0 0-22 15,0 0-30-15,20-15-28 0,-10 5-10 0,0 3-17 16,5-6-7-16,-2 1-3 0,1-1-14 0,2 0-14 16,6-3-18-16,-7 6-13 0,8-6-15 15,-5 5-13-15,-2 2-3 0,-1-1-26 0,-5 3-16 0,2 0-22 16,-1 0-18-16,-3 1-15 0,0 1-36 0,-3 1-16 16,1 1-27-16,-6 3-31 0,6-5-29 0,-6 5-49 15,8-2-30-15,-8 2-38 0,0 0-174 0,9 0-497 16,-9 0 220-16</inkml:trace>
  <inkml:trace contextRef="#ctx0" brushRef="#br0" timeOffset="-123691.46">30755 13414 252 0,'5'-5'255'0,"-5"5"-61"0,0 0-14 16,0 0-28-16,0 0-16 0,0 0-16 0,0 0-13 16,0 0-13-16,17 9-2 0,-15-4-7 0,1 2-4 15,1 0-5-15,1 0-4 0,2 1-7 0,-1 1-1 16,1 2 0-16,1-1-1 0,2-1-5 0,0-2 1 16,1 3 1-16,-1-6-1 0,0 1-6 0,0 0-2 15,0 1-2-15,2-2-3 0,-2-3-4 0,2 0 4 16,-1-1 3-16,0 0 4 0,0-1 5 0,-5 0 10 15,3-3 2-15,-1 1 3 0,-2-4-8 0,3 1-1 16,-4-1-11-16,2-4-1 0,-4 1-7 0,1 0-11 16,-1-2 2-16,-1 2-2 0,0 1-1 0,-1-1-10 15,-1 3-8-15,0-1-4 0,0 8-20 0,1-13-18 0,-1 13-26 16,2-8-33-16,-2 8-35 0,0 0-39 16,1-8-34-16,-1 8-27 0,6-2-17 0,-6 2-163 0,13 0-433 15,-13 0 191-15</inkml:trace>
  <inkml:trace contextRef="#ctx0" brushRef="#br0" timeOffset="-123420.7">31345 13447 76 0,'5'-2'129'0,"4"-1"-11"16,2-1-11-16,3 0-11 0,-4 0-8 0,-2-3-13 15,2 2-8-15,-4-2-7 0,-1 2-4 0,-2 3-8 16,-3 2-11-16,3-10 5 0,-3 10-12 0,0-10 2 15,0 10 0-15,-8-7 2 0,1 5 4 0,7 2 13 16,-15-3 2-16,7 3 8 0,8 0-5 0,-15 6 2 16,5 0-4-16,1-1 2 0,1 3-3 0,-2 1 5 15,6 1 4-15,-5 4 4 0,1 0-1 0,5-2 5 16,-2 3-1-16,3-3-8 0,2 3-3 0,5-3-6 16,3 3-3-16,0 1-11 0,6-3-20 0,2-1-30 15,9 2-48-15,5-5-60 0,0-1-66 0,2 1-131 16,-2-6-341-16,2 0 152 0</inkml:trace>
  <inkml:trace contextRef="#ctx0" brushRef="#br0" timeOffset="-121918.84">25793 14548 47 0,'0'0'183'0,"0"0"-25"0,0 0-10 16,0 0-12-16,9-2-6 0,-9 2-3 0,0 0-3 15,0 0-24-15,0 0 27 0,0 0-3 0,0 0-1 0,3 15-5 16,-3-15-5-16,0 11-3 0,1-1-3 0,-1-1-4 15,0 4 4-15,-2 1-4 0,0 2-1 16,0 3-11-16,-2-1-7 0,3 1-20 0,-1-1-8 0,2 0-4 16,0 0-5-16,-2-1-2 0,4 0-4 0,-2-1-8 15,0 2-3-15,-4-7 1 0,4 2-7 16,0-3-9-16,0 1-15 0,2-1-12 0,-2-2-22 16,-2 0-9-16,2-8-18 0,0 10-22 0,0-10-14 0,2 11-17 15,-2-11-27-15,0 0-5 0,0 5-23 0,0-5-22 16,0 0-128-16,0 0-345 0,0 0 152 0</inkml:trace>
  <inkml:trace contextRef="#ctx0" brushRef="#br0" timeOffset="-121487.45">25316 14468 164 0,'0'0'156'15,"7"-5"-9"-15,-3 2-6 0,-4 3 18 16,10-3-18-16,-10 3 4 0,11 0 1 0,-4-3-6 15,3 0 1-15,2 3-2 0,1-1-1 0,8 1 3 16,-1 1-1-16,8 2 3 0,3 2-2 0,2-1-17 16,1-2-5-16,2 3-7 0,0-2 6 0,3 0-5 0,1 0-4 15,-2 1-9-15,0-2-5 0,0 0-8 0,-1-1-9 16,-2 1-11-16,-3 0-3 0,1-1-9 0,-6 1-4 16,-6 0-12-16,-2-2-9 0,0 0-8 0,-1-5-9 15,-7 6-1-15,0-1-9 0,-1 2-6 0,-10-2-2 16,13 0-12-16,-13 0-6 0,9-1-7 0,-9 1-1 15,11 0-29-15,-11 0-33 0,7-4-25 0,-7 4-26 16,8-3-24-16,-8 3-27 0,7-4-19 0,-2 0-22 16,-5 4-164-16,3-6-432 0,-3 6 191 0</inkml:trace>
  <inkml:trace contextRef="#ctx0" brushRef="#br0" timeOffset="-121154.58">26234 14822 4 0,'-1'17'234'0,"-3"-8"-22"0,4 1-5 0,-2 2-8 15,0-2-5-15,-1 3-2 0,1 1-6 0,-2-3-6 16,4 1-9-16,-5-1-12 0,3 0-14 0,-1 2-13 16,3-2-14-16,-4 1-9 0,4 0-14 15,0-1-7-15,-2-4-12 0,2 0-5 0,0 2-6 16,0-9-5-16,2 15-7 0,-2-10-5 0,0 1-12 16,0-6-15-16,0 10-14 0,0-10-16 0,4 9-25 15,-2-5-19-15,-2-4-27 0,3 6-32 0,0 0-36 16,-3-6-35-16,11 2-49 0,-11-2-137 0,9-2-399 0,2-3 176 15</inkml:trace>
  <inkml:trace contextRef="#ctx0" brushRef="#br0" timeOffset="-120552.79">27060 14697 112 0,'-17'8'155'0,"15"-2"3"0,-1 1-3 16,-1 1-8-16,-2 3 1 0,2 3-5 0,0 4-13 15,0-1-3-15,-1 2-7 0,5 5-5 16,0 4-10-16,0-8-3 0,5 4 9 0,-1-5-22 16,0 1-6-16,1-5 3 0,7 2-5 0,-2-1-1 0,2-2-1 15,-1-3 2-15,4 1 0 0,-1-3-9 16,1-2 2-16,6 1-3 0,0-3-10 0,6-1 2 0,-5-3-4 16,0-1-6-16,1-1 6 0,-4-3-7 15,0-1-3-15,-1 1 0 0,-1-3 2 0,-2 0-8 0,-6-1 5 16,4-3-5-16,-2-1-5 0,-2-4 1 0,-4 1-6 15,-1-4 1-15,-4-1-9 0,0-11-3 0,-1 12-6 16,-7 1-12-16,-3-7 3 0,-1 3-2 0,-5 2-2 16,-4 2-3-16,-6-1 1 0,0 2-4 0,3 1-7 15,-3 2-9-15,0 0-5 0,7 8-6 0,7-1-15 16,-4 2-16-16,4 2-24 0,3 1-30 0,2-1-39 16,8 3-35-16,0 0-8 0,-9-4-19 0,9 4-187 15,0 0-436-15,0 0 194 0</inkml:trace>
  <inkml:trace contextRef="#ctx0" brushRef="#br0" timeOffset="-120101.2">27705 14804 64 0,'5'11'167'0,"4"6"2"16,-3-1-4-16,2 3-10 0,2 5 8 0,-5 1-6 0,2-8-8 15,-3 8-9-15,1 1-5 0,-2-7-12 16,-1 5-10-16,2 1-7 0,-2-6-9 0,3 0-10 16,-1-1 19-16,-2 3-30 0,0-9-2 0,2 1-6 15,-4 3-2-15,1-5-9 0,-1-1-4 0,1 1-5 0,-1-4-7 16,0-7-1-16,1 11-5 0,-1-11-5 0,0 8 1 15,0-8-1-15,0 0 0 0,0 0-15 16,0 0-6-16,0 0-18 0,0 0-8 0,0 0-4 0,0 0-2 16,-11-30 4-16,11 16 0 0,-2-4 4 0,-5-7-3 15,2 0 6-15,-3-3 3 0,3-3-4 0,1-1 9 16,3-2 5-16,-1 5 8 0,2-5-1 16,0 6 7-16,0 0 9 0,2 10 12 0,1 0 4 0,-2 3 8 15,0-1-5-15,1 3 3 0,4 1-4 0,-4 0 7 16,2 2-4-16,0 0 0 0,3-1 0 0,-1 2-7 15,4 0-5-15,1-3-6 0,5 2-3 0,1 0-3 16,2 2-14-16,0 3-13 0,8-3-20 0,-4 4-28 16,-2 3-33-16,0-1-35 0,7 7-32 0,-6-7-17 15,-2 4-40-15,-4 1-196 0,-2-1-438 0,-5 4 193 16</inkml:trace>
  <inkml:trace contextRef="#ctx0" brushRef="#br0" timeOffset="-119920.63">27903 14858 279 0,'0'0'259'15,"0"0"-40"-15,0 0-9 0,0 0-26 0,0 0-16 16,0 0-18-16,0 0-15 0,0 0-16 0,36-5-6 16,-18 1-19-16,2 3-21 0,-2-2-35 0,4 3-25 0,-1 0-62 15,-1 1-39-15,-1-2-46 0,1 2-164 16,-5-1-321-16,5-1 142 0</inkml:trace>
  <inkml:trace contextRef="#ctx0" brushRef="#br0" timeOffset="-119487.92">28294 15003 143 0,'-4'17'174'0,"0"3"-2"16,2-3 0-16,-1 2-11 0,-1-4 9 0,1-1-11 15,1 3-15-15,0-7-13 0,-1 2-11 0,3-4-11 16,0-1-8-16,-2-1-13 0,2-6-9 0,-3 10-4 15,3-10-4-15,0 8-7 0,0-8-4 0,-3 4 2 16,3-4 3-16,0 0-6 0,0 0-17 0,0 0-13 16,0 0-7-16,0 0-8 0,-2-32 0 0,2 14 2 15,0-1-3-15,0-9 3 0,0-4-3 0,0 1 7 16,2-5-4-16,1 3 3 0,2 1 10 0,3-3 3 16,3 2-7-16,2 0-3 0,-2 3 5 0,2 7 4 15,-1 0 2-15,-3 8 7 0,1 1 11 0,-1-1-4 16,2 3-2-16,-1 6-5 0,6-4-5 0,-1 2-7 15,1 0-4-15,-1 1-7 0,0 5-28 0,5 0-28 0,-3 2-32 16,0 0-32-16,-3 3-47 0,4 2-37 0,-4-1-38 16,-2 5-168-16,-1-3-424 0,2 7 187 15</inkml:trace>
  <inkml:trace contextRef="#ctx0" brushRef="#br0" timeOffset="-119320.58">28456 14916 106 0,'0'0'261'0,"0"0"-23"0,0 0-22 0,12 7-11 16,-6-7-8-16,5 0-8 0,3-1-15 0,7-3-15 15,-2 2-17-15,3 2-13 0,0-4-31 0,-3 1-39 16,3 2-46-16,-3 0-62 0,0-5-66 0,0 4-222 16,-6 0-366-16,6 1 162 0</inkml:trace>
  <inkml:trace contextRef="#ctx0" brushRef="#br0" timeOffset="-118336.1">29255 14463 140 0,'0'0'172'0,"0"0"-9"0,10 3-11 0,-10-3-5 0,7 2-2 16,-4 3-6-16,-3-5-6 0,9 10-4 15,-5-5-5-15,1 4-4 0,2 2-6 0,-2 0-10 16,0 2 0-16,2 5-11 0,1-2-7 0,-3 2-6 16,-1 2-8-16,2 3-5 0,-2-3-9 0,1-1-4 15,1 5-10-15,-3-6 0 0,1 1-6 0,-1 0-7 16,-1-3 5-16,2-1-7 0,-4-2-2 0,1-2-1 16,1 0-5-16,-2-1 2 0,0 0-7 0,1-1-1 15,-1-9-2-15,-1 10-4 0,1-10-4 0,-2 7 2 0,2-7 0 16,-7 7-1-16,7-7-7 0,-13 2-6 0,5-2-10 15,-4-2-4-15,-1-1-1 0,-1-1 2 0,-4 1 1 16,-1-2-1-16,-2 0-2 0,3 1 6 0,-1 4-2 16,5-2 4-16,-1 0 5 0,-3 2-1 0,0 2-2 15,1 0 1-15,3 0 8 0,0 0 7 0,2 1 4 16,-6 2 8-16,7 3 3 0,1-2 4 0,-2 2 1 16,2 1 7-16,0 3-2 0,4-1 4 0,-3 3 0 15,4-2 3-15,4 0 9 0,-3 0 0 0,5 0 0 16,3 3 14-16,5-1-8 0,0 1-2 0,-3-5 3 15,17 4 0-15,1 0-5 0,1-3-10 0,3-3-7 16,0 0-9-16,0 0-24 0,1-8-6 0,-2 2-25 16,3 1-25-16,-2 1-28 0,-9-4-25 0,1 0-27 15,1-2-22-15,-1-1-27 0,-1 0-9 0,-1-1-26 16,-5 1-132-16,-2-4-384 0,1 2 169 0</inkml:trace>
  <inkml:trace contextRef="#ctx0" brushRef="#br0" timeOffset="-117935.47">29574 14947 96 0,'0'0'188'15,"0"12"-10"-15,0-12-5 0,2 13-10 0,-1-6-9 16,5 1-6-16,-3 0-12 0,-1-1-7 0,5 0-1 16,-1 1 0-16,1 0-17 0,4 0-5 0,-1-3-10 15,7 2-5-15,-2-2-7 0,-1-1-2 0,0-1-18 16,-3-2-2-16,6 1-6 0,-4 0-5 0,1-4-3 15,-2 0-1-15,0 1-2 0,0-5-1 0,-4 1 1 16,-1-1-1-16,0-1-3 0,-3 1 2 0,2-5-6 16,-3 3-9-16,-3-5-8 0,-3 2-3 0,2-4-9 0,1 4-5 15,-3 0-7-15,1 1-3 0,-1-1-12 16,-1 1-12-16,2 5-22 0,0-2-22 0,2 7-31 0,-3-13-25 16,3 13-35-16,-2-9-33 0,2 9-152 15,3-7-379-15,-3 7 167 0</inkml:trace>
  <inkml:trace contextRef="#ctx0" brushRef="#br0" timeOffset="-117702.77">29992 15093 142 0,'0'0'255'15,"3"7"3"-15,-3-7 9 0,0 0 2 0,0 0-27 16,0 0-23-16,0 0-21 0,0 0-18 0,0 0-21 15,5-29-15-15,-4 21-17 0,2 2-17 0,-1-7-20 16,7-1-18-16,-4 2-20 0,3-3-19 0,2 0-19 16,-2 2-24-16,1-3-14 0,-1 2-19 0,-1 5-18 15,1-2-16-15,-1 2-31 0,0 0-18 0,2-1-17 16,-3 1-18-16,1 3-6 0,-1 2-13 0,-1 1-109 16,3-2-313-16,-8 5 140 0</inkml:trace>
  <inkml:trace contextRef="#ctx0" brushRef="#br0" timeOffset="-117370.08">30257 15022 123 0,'-2'7'146'0,"2"-7"8"0,3 9 1 16,-2-2-6-16,-1-7 4 0,4 9 0 0,5-6-1 15,-6 0-2-15,-3-3-2 0,7 6-1 0,0-4-9 0,3-2-4 16,0 0-6-16,2-2-10 0,-1 2-12 16,2-3 2-16,-3 0-11 0,2 1-4 0,-2-2 6 15,-1 0 10-15,-3 0 0 0,1-2-4 0,-1 0-2 16,-1 2-4-16,-1-1-8 0,-2-3-3 0,1 3 9 16,-3 5-11-16,3-14-19 0,-2 4-21 0,-1 4-20 15,-1-4-12-15,3 0-17 0,-4-1-4 0,0 3-6 16,2 8-11-16,-4-13-20 0,4 13-4 0,-3-9-27 15,0 6-32-15,3 3-25 0,-3-7-18 0,3 7-23 0,9-7-14 16,-9 7-11-16,4-5-18 0,-4 5-170 0,8-3-418 16,-8 3 185-16</inkml:trace>
  <inkml:trace contextRef="#ctx0" brushRef="#br0" timeOffset="-116888.49">30595 15040 152 0,'-1'10'160'0,"1"-10"-2"15,0 0 8-15,0 7-22 0,0-7-4 0,0 0-5 16,0 0-6-16,-3 9-4 0,3-9-7 0,0 0-7 16,0 0-24-16,0 0-21 0,0 0-26 0,0 0 4 15,17-14-28-15,-8 7-3 0,-4-1-5 0,3 0 8 16,0-3-11-16,-1 1 13 0,1-2 3 0,-1 7 7 15,1-3 10-15,1 1 5 0,-4 3 3 0,-2-2 2 16,-3 6 3-16,5-7-5 0,-5 7-7 0,5-2-6 16,-5 2 3-16,0 0 3 0,0 0 4 0,0 0 3 15,0 0-1-15,13 8-3 0,-13-8-1 0,3 9-3 16,-1-4-4-16,0 0-1 0,1 2 1 0,0-2-4 16,-1 2-1-16,1-1-1 0,2-2 3 0,1 1-6 15,-1 0-2-15,4-1-3 0,-2 0-1 0,4-1-5 16,1 0-7-16,-1-3 0 0,2 0-3 0,0 0-3 15,7 0-3-15,-7-3-3 0,5 0-2 0,1-3-3 16,-6 1 1-16,1-2 1 0,4 3-5 0,-7-2 1 16,2 1 3-16,-2 1-2 0,6-6 3 0,-9 6 6 15,-1 3 2-15,5 1-1 0,-6-3-2 0,-6 3 1 16,12 0-3-16,-12 0 1 0,11 3 6 0,-6 0-4 16,2 2 4-16,-2-1-5 0,-1 0 3 0,1 2-3 15,0 1-11-15,-3-2-13 0,1 0-14 0,0 2-24 16,-2 0-24-16,-1-7-23 0,8 13-30 0,-1-8-27 0,-1 2-30 15,1-4-125-15,2 0-350 0,1 2 155 16</inkml:trace>
  <inkml:trace contextRef="#ctx0" brushRef="#br0" timeOffset="-116613.64">31207 15104 19 0,'0'0'206'0,"6"5"0"0,-6-5 1 16,5 7 4-16,0-5 4 0,-5-2-6 15,10 6-6-15,-2-5-19 0,-1 0-1 0,6 2-22 16,0-6-11-16,1 3-13 0,1-5-13 0,-1 2-11 16,-1 0-10-16,1-1-5 0,-4 0-12 0,6-6-7 0,-7 4-1 15,1 1-8-15,-4-3-9 0,4-2-14 16,-5 1-15-16,1-1-7 0,-1 1-8 0,-1 0-3 0,-3-2-6 15,-1 3-11-15,0-1-14 0,-1 0-7 0,1 9-18 16,-2-14-20-16,2 14-22 0,-1-11-30 0,1 11-17 16,-1-7-51-16,1 7-29 0,0 0-185 0,0 0-429 15,0 0 189-15</inkml:trace>
  <inkml:trace contextRef="#ctx0" brushRef="#br0" timeOffset="-116254.7">31532 15166 154 0,'0'0'230'0,"0"0"15"16,0 0 10-16,0 0 5 0,0 0 3 0,0 0-4 16,4 9-7-16,-4-9-2 0,0 0-19 0,0 0-20 15,0 0-27-15,0 0-41 0,0 0-20 0,13-24-7 16,-8 14-16-16,2 1-13 0,-2 1-11 0,2-4-18 15,1 3-14-15,4-6-40 0,-1 2 4 0,0 0-16 16,0 5 5-16,-2-1-3 0,3 1 2 0,-3 2 1 16,1 0-3-16,-5 1 3 0,1 2-2 0,1-1-2 15,-1 3 0-15,-6 1 0 0,12-3-4 0,-12 3-4 16,0 0 3-16,10 4 0 0,-10-4-1 0,9 5 2 16,-5 0 1-16,-4-5 1 0,3 11 0 0,-1-4 1 15,1 1-1-15,-3 0 10 0,0 1-6 0,0-1-15 16,1 1 8-16,0-2-10 0,3 0-16 0,-3 0-20 15,2 0-21-15,-3-7-19 0,6 11-18 0,-2-4-20 16,4-3-27-16,2 1-40 0,-4-3-202 0,5-1-438 16,0-1 194-16</inkml:trace>
  <inkml:trace contextRef="#ctx0" brushRef="#br0" timeOffset="-115900.7">31918 15141 124 0,'-3'10'205'0,"3"-10"0"0,0 10 8 0,0-10-23 15,7 8 18-15,-4-2-10 0,3-5-11 0,1 0-11 16,5 1-18-16,-1-2-18 0,1 1-21 0,2-2-15 16,5-1-21-16,-5 0-14 0,3-3-17 0,-5-2-3 15,0 2-9-15,1-3-2 0,-7-1-10 0,1 0-3 0,-1-1-4 16,-5-3-4-16,1 1 2 0,-1 2-3 0,-2-2 2 15,-2 0 24-15,0 3-16 0,-2-3 7 16,3 4-5-16,-1 3-3 0,3 5-8 0,-4-9-8 16,4 9-8-16,0 0 2 0,0 0-5 0,0 0 1 15,0 0 21-15,0 0-20 0,0 0-3 0,-7 21 6 16,8-11 2-16,3-1-1 0,1 1 7 0,1 0 0 16,1 0 0-16,3 0 0 0,1 2-10 0,-3-2-13 15,1-3-24-15,2 1-22 0,-2-1-21 0,2 0-29 16,1-3-45-16,0-1-50 0,-1 0-182 0,1-2-417 0,1-2 185 15</inkml:trace>
  <inkml:trace contextRef="#ctx0" brushRef="#br0" timeOffset="-114051.63">27572 15705 65 0,'-10'-3'216'0,"7"-1"-5"0,3 4-7 15,0 0-14-15,-8-3-2 0,8 3-21 0,0 0-15 16,0 0-20-16,-12-2-11 0,12 2-12 0,0 0-6 16,-11 9-12-16,6-3-3 0,-2 1-5 0,1 3-7 15,-1-3 13-15,1 4-28 0,-1-1-8 0,0 6-1 16,4-4-10-16,-1 4-1 0,2-2-3 0,0-2-3 15,4-1-3-15,0 3-2 0,3-3-4 0,-1 0-1 16,1-1-8-16,4-2 2 0,1 1 0 0,2-3-1 16,-1-3-4-16,4 2 0 0,4-1-5 0,2-4 0 0,-4 0-8 15,6-3-4-15,-5-1-12 0,4-4-4 16,-6 5-5-16,3-3-2 0,-2-4 8 0,-3 3 1 16,-3-1-4-16,-3-2 4 0,-1 2-8 0,0-2 4 15,-4-1 0-15,-1 0 4 0,0-1-2 0,-4 3 6 0,0-2 0 16,-2 2 19-16,1 0-7 0,-2 4 5 15,1-5 3-15,-1 4 2 0,0 1 0 0,-1 0 1 16,6 5 2-16,-8-6-3 0,8 6-4 0,-6-3-6 0,6 3-6 16,0 0-3-16,0 0 5 0,0 0 4 0,0 0-2 15,0 0 6-15,18 17-4 0,-6-7 3 0,6 0-2 16,-1 2 0-16,10 3 0 0,0-1 3 0,-1 3-3 16,3 3-2-16,0-5 1 0,-4 5 7 15,-2-2-10-15,1 1 0 0,-7 1-1 0,-1 1 3 0,-2-6-4 16,-4-1 1-16,-5 3 4 0,5 2-1 0,-6-1 5 15,-4-2 11-15,4 1 16 0,-8-1-3 0,2-6 8 16,-7 5 15-16,0-1 15 0,0-1 13 0,-7 1-1 16,1-4 7-16,-4 2 2 0,2-4-6 0,-8 5-1 15,-2-6-6-15,0-1-8 0,-1 0-4 0,2 0-7 16,4-1-6-16,1-4-31 0,-2 1 3 0,3 0-26 16,0-2-31-16,2-2-33 0,5 2-40 0,-1-3-50 15,1-2-51-15,-1-4-52 0,3 1-198 0,4 0-500 16,3-5 222-16</inkml:trace>
  <inkml:trace contextRef="#ctx0" brushRef="#br0" timeOffset="-113651.95">28300 15842 11 0,'0'0'174'0,"17"-4"-7"16,-7 2-8-16,4-1-9 0,4-3-13 0,1 0-9 15,3 1-12-15,-3 0-3 0,2-2-11 0,-3 0-4 16,-2 0-15-16,2 0-9 0,-4 0-8 0,-4 1-13 0,2 0-11 16,-5 0-12-16,-1-3-19 0,-1 4 5 15,-3-2-4-15,1 1 1 0,-3 6-9 0,0 0 0 16,-16-11 7-16,5 7-2 0,-2 1 12 0,-5-1 7 15,-3 4 4-15,-8 3 1 0,8 2 15 0,-1-1 8 16,-1-4 8-16,3 5 5 0,5 1 0 0,-2 3-2 16,6-2-7-16,-5 3 0 0,4 2-1 0,0 1 0 15,5-3-6-15,-1 5 1 0,5-3-5 0,1 1-2 16,4 2-2-16,-2-1-4 0,5 1-6 0,1 1-3 16,4-3-1-16,0-1-7 0,3 1-13 0,1-4-10 15,2 0-10-15,0-2-25 0,1-1-19 0,2-2-20 0,8 1-29 16,-4-5-16-16,-4 1-9 0,9-3-44 15,-8-2-24-15,1-1-147 0,-9 0-370 0,7-3 164 0</inkml:trace>
  <inkml:trace contextRef="#ctx0" brushRef="#br0" timeOffset="-113337.27">28872 15707 98 0,'-21'-3'204'0,"13"3"2"16,8 0-2-16,-12 3-5 0,-2-6-6 0,3 6-3 0,3-2-14 15,0 3-5-15,0 0-14 0,-1 1-6 0,1 1-14 16,0-1-10-16,1 3-6 0,1 0-9 16,1 2-4-16,1-2-11 0,-1 2-8 0,2 1-5 0,3 0-5 15,1 0-5-15,2 0-7 0,2 0-11 0,-2 0-3 16,2 0-7-16,6-1-5 0,-2-1-2 0,4 2-9 15,-3-3-14-15,5-1-19 0,0 1-19 0,-4-3-22 16,2-2-17-16,-2 3-23 0,2-1-20 0,-8-4-29 16,7 1-13-16,2 1-29 0,-3-1-13 0,1 2 4 15,-3-4-31-15,-2 0-113 0,5-4-355 0,-12 4 157 16</inkml:trace>
  <inkml:trace contextRef="#ctx0" brushRef="#br0" timeOffset="-112948.27">28928 16126 88 0,'0'0'269'0,"0"0"-31"0,0 0-23 16,0 0-22-16,0 0-14 0,-4 10-16 0,4-10-18 15,0 0-11-15,0 0-23 0,-1 7-23 0,1-7-29 16,0 0-32-16,0 0-32 0,-4 7-44 0,4-7-47 16,0 0-44-16,0 0-131 0,0 0-291 0,0 0 129 15</inkml:trace>
  <inkml:trace contextRef="#ctx0" brushRef="#br0" timeOffset="-112470.52">29159 15809 191 0,'0'0'201'0,"6"4"-13"15,-6-4-4-15,0 0-6 0,9 3-11 0,-9-3-13 0,16-1-12 16,-6-1-13-16,4 2-14 0,-1-1-10 0,1 0-14 16,5-1-16-16,-6-3-15 0,5 3-16 15,-7-2-19-15,7-4-18 0,-8 4-9 0,2-2-11 16,-3 1 12-16,-2-5-9 0,0 3-11 0,-2 2 5 15,-1-4 8-15,-2-1 10 0,-1 1 1 0,1-3-6 0,-7 4 3 16,1-2-2-16,-8-2 2 0,2 4 19 0,-3 2-7 16,-3-2 7-16,-5 3 18 0,2 1 8 0,-3 2 9 15,1 0 10-15,3 2 3 0,0 0-1 16,3 1-10-16,3 2-5 0,2 1-1 0,-2 3-9 0,5 0-5 16,-2 2 2-16,4-1-7 0,0 3-4 0,3 0-4 15,1 2 1-15,4 2 2 0,3-3-2 0,4 4-1 16,0 0-7-16,7-3-4 0,-3 1-9 0,4-2-14 15,5 5-42-15,0-2 7 0,-4-8-21 0,4 9-18 16,3-6-21-16,-8-4-18 0,2 0-6 0,12 2-3 16,-13-5-9-16,-6 1-2 0,0-1-9 15,5 1-7-15,-7-3-90 0,0 4-269 0,-3-5 119 0</inkml:trace>
  <inkml:trace contextRef="#ctx0" brushRef="#br0" timeOffset="-112287.63">29504 15940 518 0,'8'4'-6'0,"-8"-4"27"0,5 3 26 0,-5-3 11 15,0 0 14-15,0 0 13 0,0 0 0 0,0 0 14 16,0 0 0-16,0 0 10 0,0 0 10 0,11-7 8 15,-7 3-2-15,-4 4 3 0,1-11 4 0,-1 11-4 16,7-14 2-16,-3 3 3 0,-2 2-6 0,4-2 1 16,2-4-7-16,1 2-7 0,2-5-6 0,4-1-7 15,-1-3-10-15,8 4-11 0,-5-1-3 0,7-2-8 16,-3 1-3-16,2 3-15 0,-1 2-9 0,-5 5-27 16,-1-1-27-16,-4 3-36 0,0 4-42 0,-7-1-42 15,7 0-40-15,6 2-28 0,-4 0-37 0,-1 3-181 16,-2 3-454-16,1 1 201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1-01-11T07:20:25.196"/>
    </inkml:context>
    <inkml:brush xml:id="br0">
      <inkml:brushProperty name="width" value="0.05292" units="cm"/>
      <inkml:brushProperty name="height" value="0.05292" units="cm"/>
      <inkml:brushProperty name="color" value="#FF0000"/>
    </inkml:brush>
  </inkml:definitions>
  <inkml:trace contextRef="#ctx0" brushRef="#br0">5452 11301 66 0,'0'0'67'0,"0"0"-3"0,0 0-1 16,0 0-3-16,0 0-6 0,0 0 4 0,0 0-13 15,0 0-7-15,0 0-9 0,0 0 10 0,0 0-9 16,0 0-4-16,0 0-7 0,0 0 1 0,0 0-4 16,0 0 6-16,0 0-11 0,0 0-1 0,0 0 3 15,0 0 2-15,0 0 8 0,0 0-6 0,0 0 5 16,4 14 9-16,-4-14-8 0,1 11 12 0,0-2-1 15,-1 0 7-15,2 6 3 0,-4 2 2 0,2 1 2 0,-1 2-10 16,1 5-11-16,-4 1 2 0,-2 1 3 16,2-2 11-16,-2 1-9 0,2-2-3 0,-3 1-5 0,4-9 2 15,-2-3-2-15,1 3 2 0,0-1-15 0,0 4 6 16,0-4-3-16,2-4 0 0,0 0 3 0,0-3-5 16,0 1-8-16,2-1 5 0,-2-2 0 0,2-6-3 15,0 9-3-15,0-9-1 0,0 0-8 16,0 0 2-16,-1 10 8 0,1-10-1 0,0 0-4 0,0 0 6 15,5 6-3-15,-5-6 3 0,0 0 10 0,9-1 5 16,-9 1-8-16,16-7 13 0,-5 2-1 0,-2-2 4 16,7-3 2-16,1-2-5 0,1 5-1 0,5-10 4 15,0-1-3-15,2 2-8 0,2-5 2 0,1-1 2 16,2-2 2-16,-2 4-1 0,9-10 2 0,-9 9 1 16,-1-1-1-16,2 1-4 0,0 2 15 0,-1-1-21 15,-2 3-5-15,-5 0-3 0,-5 5-5 0,-3 2 1 16,-3 5-6-16,-4 1 1 0,0 1-18 0,-2 0 17 15,-4 3 0-15,7-5-2 0,-7 5 8 0,5-4 2 0,-5 4 2 16,0 0 12-16,0 0-13 0,7-3 3 0,-7 3 3 16,0 0 0-16,0 0-6 0,0 0-3 15,0 0-4-15,0 0-3 0,0 0-5 0,3-5-29 0,-3 5-25 16,0 0-45-16,0 0-76 0,0 0-129 0,0 0-337 16,0 0 149-16</inkml:trace>
  <inkml:trace contextRef="#ctx0" brushRef="#br0" timeOffset="20036.12">22471 9189 28 0,'0'0'80'16,"0"0"-3"-16,2-5-4 0,-2 5-8 0,0 0-1 15,0 0-8-15,0 0-12 0,0 0-13 0,0 0 3 16,0 0-18-16,2-8-4 0,-2 8 10 0,0 0-14 15,0 0-7-15,0 0-6 0,0 0-1 0,0 0-9 16,0 0-13-16,0 0 4 0,0 0-8 0,0 0 6 16,0 0 7-16,0 0-4 0,0 0 5 0,0 0 4 15,0 0 1-15,0 0 2 0,0 0-5 0,0 0 3 16,0 0 2-16,0 0 0 0,0 0 0 0,0 0-2 16,0 0 9-16,0 0 0 0,0 0 12 0,0 0 1 15,0 0 8-15,0 0-7 0,0 0 12 0,0 0 3 16,0 0 0-16,9 16-3 0,-9-16 7 0,0 0 6 15,0 0 3-15,0 0-3 0,0 0-9 0,0 0 3 16,0 0-6-16,0 0 2 0,0 0-8 0,0 0-3 0,0 0 9 16,2 7-13-16,-2-7 1 0,0 0-1 15,0 0-1-15,0 0-4 0,0 0 6 0,0 0-1 0,0 0-6 16,0 0 0-16,0 0 10 0,0 0-12 0,0 0-3 16,0 0 1-16,0 0 1 0,0 0 9 0,0 0-5 15,0 0 1-15,0 0-9 0,0 0 4 0,0 0-3 16,0 0 1-16,0 0 0 0,0 0 2 0,0 0-7 15,0 0-1-15,0 0 4 0,0 0-6 0,0 0 0 16,0 0 2-16,0 0 2 0,0 0-2 0,0 0 6 16,0 0-9-16,0 0 5 0,0 0 3 0,0 0-5 15,0 0 9-15,0 0-6 0,3 9-4 0,-3-9 1 16,0 0 8-16,-1 9-2 0,1-9 7 0,0 0-8 0,-3 9-1 16,3-9 2-16,-1 9-2 0,1-9-2 15,-1 8-2-15,1-8 3 0,-2 6 6 0,2-6-4 16,-3 12 4-16,3-12-3 0,2 9-1 0,-2-9-2 15,-2 12 3-15,2-12 4 0,-2 13-6 0,2-6 9 0,-1 1-4 16,1 1-20-16,-1-1 22 0,1 4-1 16,-1 0-1-16,-1-3 6 0,1-1-7 0,-2 2 1 15,2-1-4-15,0-2 7 0,1 2-2 0,-2-1-2 0,2-8-1 16,-1 15 2-16,0-10-7 0,1-5 4 0,-1 13 20 16,-1-7-18-16,2-6 0 0,-2 10 4 15,2-10-7-15,0 9 3 0,0-9-2 0,-2 8 6 0,2-8-6 16,0 0 3-16,0 9 3 0,0-9-10 0,0 0 7 15,-2 8 1-15,2-8-4 0,0 0 22 0,0 9-21 16,0-9 4-16,0 0 0 0,0 0-1 0,0 0-2 16,0 0 2-16,0 0-4 0,0 0 1 0,-1 7 3 15,1-7-1-15,0 0-1 0,0 0-1 0,0 0-2 16,0 0 9-16,0 0-4 0,-2 8-4 0,2-8 2 16,0 0-1-16,0 0 0 0,0 0 0 0,0 0-4 15,0 0 5-15,0 0-1 0,0 0 6 0,0 0-4 16,0 0 4-16,0 0-1 0,0 0 0 0,0 0-2 15,0 0 2-15,0 0 2 0,0 0 2 0,0 0-2 0,0 0 6 16,0 0-4-16,0 0 9 0,0 0-5 0,0 0 3 16,0 0-2-16,0 0 7 0,0 0 1 15,0 0 5-15,0 0-1 0,0 0-4 0,0 0-2 16,0 0 11-16,0 0 2 0,0 0-2 0,0 0-12 0,0 0-3 16,0 0 6-16,0 0-6 0,0 0-4 0,0 0-8 15,0 0-14-15,0 0-24 0,0 0-36 16,0 0-29-16,0 0-77 0,0 0-189 0,0 0 83 0</inkml:trace>
  <inkml:trace contextRef="#ctx0" brushRef="#br0" timeOffset="22320.48">22397 12980 95 0,'0'0'121'0,"0"0"0"0,0 0-1 16,0 0 0-16,0 0-10 0,0 0-3 0,0 0-12 16,0 0-9-16,0 0 0 0,0 0-10 0,0 0-6 0,0 0-1 15,0 0-2-15,0 0-4 0,0 0-6 0,0 0 4 16,0 0 4-16,0 0-12 0,0 0 6 0,0 0 4 15,0 0-7-15,9-20-6 0,-9 20-3 0,0 0-5 16,0 0-4-16,0 0 3 0,0 0-2 0,0 0-6 16,0 0-6-16,0 0 0 0,0 0-1 15,0-9-3-15,0 9 4 0,0 0-4 0,0 0-3 0,3-5 0 16,-3 5 1-16,0 0-6 0,0 0 8 0,1-7-5 16,-1 7 1-16,0 0 1 0,0 0-1 0,0 0-5 15,5-5 1-15,-5 5 0 0,0 0-5 0,0 0 4 16,6-5-5-16,-6 5 1 0,0 0-4 0,3-7 0 15,-3 7-7-15,0 0 4 0,5-7 3 0,-5 7 2 0,4-5-3 16,-4 5-1-16,5-6-1 0,-5 6-3 16,5-8 1-16,-1 5 0 0,-4 3-2 0,6-6-3 0,-6 6-3 15,8-6 5-15,-4 1-4 0,-4 5 1 16,6-7-1-16,-2 3-2 0,-4 4 3 0,10-6 2 0,-10 6-4 16,7-4 2-16,-4 1 3 0,-3 3 0 0,4-5-3 15,-4 5 5-15,0 0-3 0,8-4 3 0,-8 4-6 16,7-3 5-16,-7 3-4 0,0 0-1 15,12-3 11-15,-12 3-14 0,9-4 8 0,-3 1-6 0,-6 3 4 16,11 0-1-16,-11 0 2 0,9-2-3 0,-9 2-1 16,12 0 0-16,-12 0 2 0,11-1-3 0,-11 1 5 15,11-1-1-15,-11 1 1 0,12 0 1 0,-12 0-2 16,9-1 0-16,-9 1 0 0,0 0 2 0,0 0 2 16,9 0-3-16,-9 0-1 0,0 0 5 0,0 0-5 15,8 1 0-15,-8-1-2 0,0 0 3 0,0 0-4 16,0 0-4-16,0 0 2 0,0 0 2 0,0 0-5 15,0 0 6-15,5 4 0 0,-5-4-1 0,0 0 4 0,3 5-12 16,-3-5 11-16,0 0-4 0,4 7 2 16,-4-7 5-16,2 5 3 0,-2-5-5 0,0 0 1 0,0 0-1 15,2 12-4-15,-2-12-2 0,0 6 2 0,0-6-25 16,0 0 28-16,-3 13 6 0,3-13-5 0,-2 8 1 16,0-1 3-16,2-7-1 0,-5 8 1 15,1-4-2-15,-1 2-3 0,2-1 2 0,3-5 3 0,-7 9-5 16,3-2 0-16,-1-2 1 0,1 0 3 0,-2 2-7 15,2-2-1-15,-2 0-1 0,-1 2-5 16,1-2 3-16,-3 2 4 0,3 2-2 0,-1-1 4 0,-1-1-6 16,0 0 7-16,1-1-4 0,-2 2 1 0,1-2 0 15,-2-2 1-15,4 2 2 0,-2-2-1 0,2-1-1 16,0 2 2-16,-2 2 11 0,3-3-16 0,0 0 5 16,-1 0 0-16,6-4-2 0,-8 5 1 0,8-5-1 15,-9 4 4-15,9-4 1 0,-5 4-2 0,5-4 2 16,0 0-3-16,-7 4 1 0,7-4 0 0,0 0 1 0,0 0 1 15,-4 2-3-15,4-2 0 0,0 0 1 0,0 0 2 16,0 0 2-16,0 0-5 0,-2 7 3 0,2-7 3 16,0 0 1-16,0 0 0 0,0 0 4 0,0 0-2 15,0 0-1-15,0 0 4 0,0 0-2 0,0 0 2 16,0 0-1-16,0 0 3 0,0 0 1 0,0 0 0 16,0 0 0-16,0 0-3 0,0 0 4 0,0 0 0 15,0 0 2-15,0 0-5 0,0 0 5 0,0 0 1 16,0 0 0-16,0 0 1 0,0 0 1 0,0 0-2 15,0 0 2-15,0 0 1 0,0 0 3 0,0 0 6 16,16 5 3-16,-9-5 0 0,2 3-2 0,-3-2 2 16,4 0 0-16,3 1-3 0,-3 0 5 0,2-1-7 15,7 1 4-15,-9-1-8 0,2 1 1 0,-2 0 0 0,0 1 17 16,3-2-23-16,-3 2-3 0,2-1-3 16,-1 1-11-16,1 0 15 0,-2-1-2 0,-1 2-1 15,-2 0 0-15,1-3-7 0,1 0 3 0,0 1-1 0,-1 1-1 16,-1-2-3-16,0 2 0 0,-1-1 0 0,-6-2-1 15,8 3 4-15,-8-3 0 0,9 2 11 0,-9-2-6 16,9 0-3-16,-9 0 6 0,0 0 1 0,0 0 2 16,0 0 0-16,0 0-1 0,7 3 6 0,-7-3 7 15,0 0-2-15,0 0 4 0,0 0-6 0,0 0 6 16,0 0-2-16,0 0 1 0,0 0 0 0,0 0 3 16,0 0-5-16,0 0 1 0,6 1-1 0,-6-1-1 15,0 0 0-15,0 0-6 0,0 0-2 0,0 0 3 16,0 0-9-16,0 0-1 0,0 0-12 0,0 0-14 0,0 0-21 15,0 0-29-15,0 0-43 0,0 0-56 16,0 0-85-16,0 0-247 0,0 0-535 0,0 0 236 16</inkml:trace>
  <inkml:trace contextRef="#ctx0" brushRef="#br0" timeOffset="28394.82">22595 8361 88 0,'0'0'98'0,"0"0"-10"15,0 0 0-15,0 0-14 0,0 0-4 0,0 0-5 16,-2-9-1-16,2 9-14 0,0 0 4 0,0 0-5 16,0 0 5-16,0 0-12 0,0 0 2 0,0 0-5 0,0 0 0 15,0 0 1-15,0 0-2 0,0 0-13 16,0 0 9-16,0 0-5 0,0 0 6 0,0 0-4 0,0 0 1 16,0 0-7-16,0 0 3 0,0 0 2 15,0 0-3-15,0 0-2 0,0 0-3 0,0 0 23 16,5-8-28-16,-5 8-1 0,0 0 3 0,0 0-2 0,0 0-4 15,0 0 2-15,0 0 2 0,0 0 1 0,0 0-1 16,0 0-6-16,0 0 2 0,3-8-3 0,-3 8-2 16,0 0 3-16,0 0-5 0,0 0 5 0,0 0-5 15,0 0 0-15,0 0-2 0,0 0 0 0,0 0-9 16,3-6 10-16,-3 6 3 0,0 0-4 0,0 0-3 16,0 0 1-16,0 0-5 0,0 0-2 0,0 0 7 15,0 0-10-15,0 0-1 0,0 0 1 0,0 0 1 16,0 0 3-16,0 0-11 0,0 0-5 0,0 0 0 0,0 0-6 15,0 0 2-15,0 0-12 0,0 0 8 0,0 0 9 16,0 0-5-16,0 0-1 0,0 0 6 16,0 0 4-16,0 0 3 0,0 0-14 0,-8 22 18 0,8-22-3 15,-1 9 7-15,1-9-3 0,-2 8 33 0,2-8-41 16,-2 7 10-16,2-7-4 0,-2 9 1 0,2-9 0 16,-3 12 2-16,3-7 5 0,0-5-6 0,0 13 4 15,0-13 1-15,-4 9-2 0,4-9 3 0,0 12 2 16,0-12-4-16,-2 8 5 0,2-8-5 0,-2 9 2 0,2-9-1 15,-1 8-1-15,1-8 0 0,-1 9 3 16,1-9-1-16,-1 10 1 0,1-10-5 0,-2 8 8 16,2-8-9-16,0 0 3 0,0 9-3 0,0-9 0 0,-1 7 1 15,1-7-1-15,0 0 4 0,1 10-1 16,-1-10 27-16,2 10-29 0,-2-10 13 0,0 0-11 16,1 11-2-16,-1-11 3 0,0 8 5 0,0-8-9 0,1 5 8 15,-1-5-7-15,3 7 2 0,-3-7 4 16,0 0-1-16,0 10 3 0,0-10 2 0,0 0-5 0,1 7-3 15,-1-7 0-15,0 0 3 0,3 10 0 0,-3-10 0 16,0 6-5-16,0-6 3 0,0 0 6 0,2 6 0 16,-2-6 3-16,0 9 2 0,0-9-5 0,0 0 0 15,1 7-7-15,-1-7-2 0,0 0 13 0,4 10-9 16,-4-10 4-16,0 0-5 0,3 5-6 0,-3-5 8 16,0 0-1-16,0 0 1 0,0 0-4 0,2 10 5 15,-2-10-6-15,0 0 5 0,0 0 3 0,5 4 3 16,-5-4-15-16,0 0 19 0,3 8-9 0,-3-8-2 15,0 0 6-15,1 8 4 0,-1-8 1 0,0 0 1 16,5 4 0-16,-5-4-3 0,0 0 4 0,6 5 1 0,-6-5 0 16,0 0 0-16,5 1-12 0,-5-1 11 0,0 0 0 15,0 0 0-15,5 5 0 0,-5-5 1 16,0 0-1-16,0 0 2 0,0 0-1 0,0 0 2 0,9 1-1 16,-9-1 3-16,0 0-1 0,0 0-9 0,0 0 7 15,0 0 3-15,0 0 0 0,7 2-3 0,-7-2-13 16,0 0 12-16,0 0 0 0,0 0-15 0,0 0 11 15,0 0 1-15,0 0-9 0,0 0 5 0,0 0-8 16,0 0 6-16,0 0-6 0,0 0 7 0,0 0 1 16,8 1-4-16,-8-1 4 0,0 0 0 0,0 0 2 15,0 0-2-15,0 0 0 0,0 0-1 0,13-3 7 16,-13 3 5-16,0 0 3 0,0 0 9 0,7-2-5 16,-7 2 4-16,0 0 3 0,6-8-3 0,-6 8 5 15,6-2-13-15,-6 2 8 0,5-6-3 0,-5 6-4 0,6-6 1 16,-6 6-5-16,7-5-3 0,-5 0-3 15,-2 5 2-15,6-7 0 0,-6 7 0 0,2-7 2 16,-2 7-6-16,8-5-4 0,-2 1 0 0,-6 4 14 0,6-6-15 16,-6 6-3-16,7-7-1 0,-4 3 2 15,-3 4 1-15,5-7-3 0,-5 7-2 0,5-4 4 0,-5 4-4 16,6-7 3-16,-6 7-2 0,5-5-1 0,-5 5 3 16,4-7-1-16,-4 7 3 0,0 0-2 0,5-7 2 15,-5 7-5-15,5-7 10 0,-5 7-7 0,4-6 2 16,-4 6 4-16,5-7-1 0,-5 7-2 0,3-7 4 15,-3 7-5-15,2-7 7 0,-2 7 0 0,5-7-7 16,-5 7-1-16,4-9 1 0,-4 9 0 0,4-9-3 16,0 5 11-16,-4 4-9 0,5-8-1 0,0-3 1 15,-5 11 0-15,4-5 0 0,-4 5-3 0,4-3 4 16,-4 3 1-16,2-6-3 0,-2 6-3 0,4-8 5 0,-4 8-6 16,5-7 2-16,-5 7 2 0,6-8-2 0,-6 8-3 15,4-9-5-15,-4 9 12 0,7-8-3 16,-6 6-1-16,-1 2 3 0,1-11-2 0,-1 11 5 0,7-4 0 15,-7 4 1-15,2-5 1 0,-2 5-2 0,0 0 1 16,4-9-2-16,-4 9-1 0,0 0 2 0,0 0 1 16,7-6-3-16,-7 6 2 0,0 0 0 0,2-5 5 15,-2 5-5-15,0 0 1 0,0 0-2 0,0 0-1 16,4-6 1-16,-4 6-2 0,0 0 2 0,4-7 2 16,-4 7-7-16,0 0 5 0,2-8-6 0,-2 8 1 15,3-5 2-15,-3 5 4 0,0 0 0 0,1-7 2 16,-1 7 0-16,0 0 2 0,5-5-1 0,-5 5-2 15,0 0 3-15,0 0-4 0,0 0 3 0,0 0-2 16,0 0-1-16,0 0 0 0,2-9 1 0,-2 9 9 16,0 0-10-16,0 0-1 0,0 0-2 0,0 0-2 15,0 0 0-15,0 0-1 0,0 0 1 0,0 0 0 16,0 0 0-16,0 0 1 0,0 0-1 0,0 0-1 0,0 0-1 16,0 0 2-16,0 0 2 0,0 0-4 0,0 0-1 15,0 0-1-15,0 0 3 0,0 0-2 16,0 0-1-16,0 0-2 0,0 0 2 0,0 0-5 0,0 0 1 15,0 0-6-15,0 0-3 0,0 0-1 0,0 0-6 16,0 0-10-16,0 0-2 0,0 0-3 0,0 0-4 16,0 0-5-16,0 0-2 0,0 0-6 0,0 0 7 15,0 0-2-15,0 0 8 0,0 0 5 0,0 0 6 16,0 0-1-16,0 0 7 0,-5 23-5 0,5-23 8 16,0 0 1-16,0 12 3 0,0-12-1 0,-3 11 3 15,3-11 2-15,-3 6 8 0,3-6-3 0,-2 10-1 16,-1-5 4-16,3-5-2 0,-2 6-1 0,2-6 8 15,-3 9-2-15,3-9 4 0,-1 7-9 0,1-7 0 16,-5 8 6-16,5-8 1 0,-3 9 0 0,3-9 6 0,-1 8-11 16,1-8 8-16,0 0-41 0,0 8 39 15,0-8 0-15,0 0 7 0,0 11-7 0,0-11 0 16,-1 7 0-16,1-7-4 0,-2 7 5 0,2-7-3 0,0 0 6 16,2 15 3-16,-2-15-7 0,-2 9 3 0,4-4-4 15,-2-5 7-15,-3 12-3 0,3-12 2 0,0 10-16 16,0-10 6-16,-1 10 5 0,1-10 2 0,-1 5 3 15,1-5 1-15,-3 9-12 0,3-9 5 16,-3 5-1-16,3-5 3 0,0 0 3 0,-1 10-3 0,1-10 6 16,0 0-6-16,-1 7-4 0,1-7 3 0,0 0 33 15,-1 9-35-15,1-9-3 0,-2 6 8 0,2-6 0 16,0 0-1-16,0 0-1 0,0 0 1 0,-1 9-3 16,1-9 3-16,0 0-7 0,0 0 4 15,0 0-6-15,0 8 7 0,0-8-3 0,0 0 2 0,0 0-6 16,3 9 11-16,-3-9-8 0,0 0 7 0,1 7-1 15,-1-7 2-15,2 8-6 0,-2-8 4 0,3 4-1 16,-3-4 4-16,0 0 0 0,4 8-2 0,-4-8-5 0,0 0 8 16,2 5-6-16,-2-5-1 0,0 0 6 15,0 0-4-15,0 0 3 0,3 7-6 0,-3-7 3 16,0 0 3-16,0 0-1 0,0 0-1 0,0 0-1 0,0 0 8 16,0 0 3-16,0 0 1 0,4 2-7 0,-4-2 3 15,0 0-2-15,0 0 8 0,0 0 3 16,0 0-23-16,0 0 22 0,0 0-1 0,0 0-6 0,0 0 4 15,0 0 4-15,0 0-7 0,0 0 1 0,0 0 0 16,0 0-1-16,0 0-4 0,0 0-5 0,0 0 6 16,0 0 0-16,0 0-1 0,0 0 10 15,0 0-28-15,0 0-2 0,0 0-7 0,0 0-16 0,0 0-8 16,0 0-6-16,0 0 1 0,0 0-12 0,0 0-12 16,0 0-1-16,0 0-22 0,0 0-112 0,0 0-225 15,-10 9 100-15</inkml:trace>
  <inkml:trace contextRef="#ctx0" brushRef="#br0" timeOffset="29239.14">23036 8569 45 0,'0'0'106'0,"0"0"-4"0,0 0 2 16,0 0-3-16,0 0-4 0,0 0-8 15,0 0-17-15,0 0-3 0,5-4-6 0,-5 4-4 16,0 0 2-16,0 0-8 0,0 0 0 0,0 0-8 16,0 0 10-16,0 0-8 0,0 0-3 0,0 0-7 15,0 0 5-15,0 0-3 0,0 0 2 0,0 0-13 16,0 0 1-16,1-8-2 0,-1 8 4 0,0 0-10 16,0 0 6-16,0 0-4 0,0 0-6 0,0 0 1 0,0 0-35 15,0 0 29-15,0 0-3 0,0 0 0 0,0 0 2 16,0 0-12-16,0 0 8 0,0 0-7 0,0 0 5 15,0 0-12-15,0 0 3 0,0 0-5 0,0 0-4 16,0 0 3-16,0 0-5 0,0 0 3 0,0 20-2 16,0-20 3-16,0 9 4 0,0-9-6 0,0 10 7 15,0-3-3-15,0-7 3 0,-1 17-4 0,1-12 9 16,-1 2-2-16,1-7 1 0,-2 12 5 0,2-12-8 16,2 12-4-16,-2-12 5 0,-3 10-8 0,3-10 18 15,-1 12-13-15,1-7 36 0,0-5-27 0,-1 12 1 16,1-12 0-16,0 10 1 0,0-10-2 0,-2 6-5 15,2-6 0-15,0 0 5 0,0 0 6 0,2 10 4 16,-2-10-2-16,0 0 6 0,0 0 3 0,0 0 4 0,0 6 0 16,0-6 6-16,0 0 1 0,0 0 5 15,0 0 1-15,0 0 1 0,0 0 4 0,0 0 1 0,0 0 3 16,0 0-2-16,0 0 0 0,0 0-2 16,0 0 3-16,0 0-3 0,0 0-1 0,0 0-2 0,0 0 0 15,0 0-5-15,0 0-2 0,0 0 2 16,0 0-7-16,0 0-1 0,0 0-3 0,0 0-3 0,0 0-2 15,0 0-3-15,0 0-1 0,0 0-2 0,0 0-1 16,0 0-3-16,0 0-2 0,0 0-2 0,0 0-15 16,0 0-17-16,0 0-19 0,0 0-19 0,0 0-33 15,0 0-18-15,0 0-28 0,0 0-5 0,0 0-30 0,-6 9-101 16,6-9-305-16,-6 5 135 0</inkml:trace>
  <inkml:trace contextRef="#ctx0" brushRef="#br0" timeOffset="53749.27">20480 14766 42 0,'0'0'42'0,"0"0"4"16,0 0-5-16,0 0 4 0,0 0 1 0,0 0-4 0,0 0 8 15,0 0-6-15,0 0 2 0,0 0-5 0,0 0 6 16,0 0-6-16,0 0 3 0,0 0-15 0,0 0 15 16,0 0-5-16,0 0 2 0,0 0 1 0,0 0-7 15,0 0 1-15,0 0-2 0,0 0-8 0,0 0 8 16,0 0-2-16,0 0 3 0,0 0-6 0,0 0 2 16,0 0-3-16,0 0 4 0,0 0 0 0,0 0 2 0,0 0-7 15,0 0 2-15,0 0-4 0,0 0 4 16,0 0-4-16,0 0-5 0,0 0-4 0,0 0-4 15,0 0 8-15,0 0-5 0,0 0-2 0,0 0 1 16,0 0 0-16,0 0-2 0,0 0 0 0,0 0-2 0,0 0-3 16,0 0 3-16,0 0 1 0,0 0 0 15,0 0-7-15,0 0-1 0,0 0-5 0,0 0-27 16,0 0-23-16,0 0-28 0,0 0-26 0,-10 0-111 0,10 0-235 16,0 0 104-16</inkml:trace>
  <inkml:trace contextRef="#ctx0" brushRef="#br0" timeOffset="55447.71">20503 11894 11 0,'0'0'79'0,"0"0"-6"0,0 0 7 0,0 0-3 15,0 0-5-15,0 0 3 0,0 0-13 0,0 0 3 16,0 0 5-16,0 0-15 0,0 0 7 0,0 0-5 16,0 0-1-16,0 0-5 0,0 0-6 0,0 0 0 15,0 0-5-15,0 0-23 0,0 0-16 0,0 0 29 16,0 0-13-16,0 0-6 0,0 0-5 0,0 0-23 15,0 0 0-15,0 0-20 0,0 0-2 0,0 0-10 0,0 0-2 16,0 0-18-16,0 0-78 0,0 0-159 16,0 0 72-16</inkml:trace>
  <inkml:trace contextRef="#ctx0" brushRef="#br0" timeOffset="57221.99">20430 8436 11 0,'0'0'61'0,"0"0"-10"0,0 0-6 16,0 0 0-16,0 0-5 0,0 0-9 15,0 0 1-15,0 0-2 0,0 0-9 0,0 0 2 0,0 0-2 16,0 0-3-16,0 0 3 0,0 0-15 0,0 0 16 16,0 0-4-16,0 0 1 0,0 0 1 0,0 0 4 15,0 0-6-15,0 0 5 0,0 0-8 0,0 0 3 16,0 0-4-16,0 0 2 0,0 0 3 0,0 0-6 16,0 0-3-16,0 0 5 0,0 0-2 0,0 0-3 15,0 0 0-15,0 0 5 0,0 0-1 0,0 0 0 16,0 0 6-16,0 0-14 0,0 0 9 0,0 0-6 15,0 0 8-15,0 0-10 0,0 0 7 0,0 0-5 16,0 0 2-16,0 0 0 0,0 0-9 0,0 0-18 16,0 0 27-16,0 0-6 0,0 0 4 0,0 0-8 0,0 0 1 15,0 0-2-15,0 0 8 0,0 0-10 16,0 0 9-16,0 0 0 0,0 0 0 0,0 0-9 0,0 0 5 16,0 0-2-16,0 0 1 0,0 0 0 0,0 0 1 15,0 0 3-15,0 0-34 0,0 0 28 16,0 0 1-16,0 0 3 0,0 0 1 0,0 0-3 0,0 0 7 15,0 0-4-15,0 0 5 0,0 0-1 0,0 0-1 16,0 0 1-16,0 0 8 0,0 0-4 0,0 0-2 16,0 0 0-16,0 0-1 0,0 0-5 0,0 0-5 15,0 0 1-15,0 0 11 0,0 0 0 0,0 0 1 16,0 0-6-16,0 0-1 0,0 0-3 0,0 0 5 0,0 0 3 16,0 0-2-16,0 0-15 0,0 0 8 15,0 0 2-15,0 0 1 0,0 0-4 0,0 0-14 16,0 0 18-16,0 0-8 0,0 0-3 0,0 0-3 0,0 0 0 15,0 0-12-15,0 0-2 0,0 0-5 0,0 0-12 16,0 0-2-16,0 0-6 0,0 0 5 16,0 0-1-16,0 0 2 0,0 0-12 0,11 2-19 0,-6 1-39 15,-5-3-120-15,7 3 53 0</inkml:trace>
  <inkml:trace contextRef="#ctx0" brushRef="#br0" timeOffset="96200.38">20239 9667 7 0,'0'0'57'0,"0"0"-9"0,0 0-6 0,0 0-4 15,0 0 0-15,0 0-2 0,0 0-7 0,0 0-1 16,0 0 3-16,0 0 29 0,0 0-46 0,0 0-8 16,0 0 11-16,0 0-5 0,0 0 1 0,0 0-8 15,0 0 8-15,0 0-10 0,0 0 4 0,0 0-3 0,0 0 4 16,0 0-1-16,0 0-5 0,0 0 6 0,0 0-4 16,0 0 2-16,0 0-6 0,0 0 1 15,0 0 1-15,0 0 2 0,0 0-13 0,0 0 11 16,0 0-7-16,0 0 4 0,0 0 2 0,0 0-1 0,0 0-4 15,0 0-7-15,0 0-9 0,0 0 6 16,0 0-1-16,0 0-12 0,0 0-4 0,0 0-39 0,0 0-75 16,0 0 34-16</inkml:trace>
  <inkml:trace contextRef="#ctx0" brushRef="#br0" timeOffset="96984.6">20239 9667 5 0,'0'0'23'0,"0"0"-4"0,0 0-4 0,0 0 4 16,0 0-7-16,0 0 0 0,0 0-4 0,0 0 5 0,0 0 3 15,0 0-12-15,0 0 1 0,0 0 1 0,0 0-3 16,0 0 4-16,0 0-4 0,0 0 4 0,0 0-3 16,0 0 3-16,0 0-7 0,0 0 2 0,0 0 2 15,0 0-4-15,0 0 0 0,0 0 1 0,0 0-2 16,0 0 6-16,0 0-4 0,0 0 3 0,0 0 2 16,0 0-6-16,0 0 0 0,0 0 6 0,0 0-6 0,0 0 3 15,0 0 0-15,0 0 0 0,0 0 8 16,0 0 4-16,0 0 1 0,0 0 1 0,0 0 3 15,0 0 6-15,0 0-3 0,0 0 0 0,0 0 3 16,0 0-7-16,0 0 2 0,0 0 0 0,0 0 2 16,0 0-11-16,0 0 2 0,0 0 0 0,0 0-3 15,0 0-2-15,0 0 4 0,0 0-5 0,0 0-1 0,0 0 5 16,0 0-9-16,0 0 0 0,0 0 5 0,0 0 0 16,0 0 0-16,0 0-5 0,0 0 4 0,0 0 8 15,0 0-1-15,0 0 1 0,0 0 5 16,0 0-10-16,0 0-4 0,0 0 14 0,0 0-3 0,0 0 6 15,0 0-4-15,0 0 1 0,0 0-7 16,0 0 4-16,0 0-1 0,0 0 3 0,0 0-4 0,0 0 3 16,0 0 1-16,0 0-5 0,0 0 1 0,0 0-5 15,0 0 6-15,0 0-8 0,0 0 0 0,0 0 1 16,0 0-9-16,0 0 1 0,0 0 4 0,0 0-6 16,0 0 4-16,0 0-5 0,0 0-3 0,0 0 1 15,0 0-3-15,0 0-5 0,0 0 3 0,0 0-4 16,0 0-11-16,0 0 2 0,0 0-2 0,0 0-6 15,0 0 2-15,0 0 1 0,0 0 3 0,0 0-3 16,0 0 1-16,0 0 3 0,0 0-2 0,0 0 0 0,0 0 1 16,0 0-8-16,0 0 3 0,0 0-3 15,0 0 0-15,0 0-1 0,0 0-4 0,0 0-36 16,0 0-78-16,0 0 35 0</inkml:trace>
  <inkml:trace contextRef="#ctx0" brushRef="#br0" timeOffset="97579.3">20221 9668 22 0,'0'0'40'0,"0"0"-1"0,0 0-5 0,0 0 6 0,0 0-3 16,0 0-7-16,0 0-2 0,0 0 0 0,0 0 3 16,0 0-12-16,0 0 2 0,0 0-1 0,0 0-21 15,0 0 15-15,0 0 0 0,0 0 3 0,0 0-2 16,0 0-3-16,0 0-1 0,0 0-4 0,1-12 2 15,-1 12-3-15,0 0 5 0,0 0-6 0,0 0-3 16,0 0-3-16,0 0 7 0,0 0-24 0,0 0 18 16,0 0 4-16,0 0 1 0,0 0 0 0,0 0-6 15,0 0 6-15,0 0-6 0,0 0 4 0,4-12 2 0,-4 12-6 16,0 0-1-16,0 0 9 0,0 0-7 16,0 0 2-16,0 0 23 0,0 0-32 0,0 0 1 15,0 0 2-15,0 0-2 0,0 0 2 0,0 0 0 0,0 0 3 16,0 0-2-16,0 0-2 0,0 0 2 15,0 0 4-15,0 0-1 0,0 0-2 0,0 0 3 16,0 0-3-16,0 0-2 0,0 0 0 0,0 0 4 16,0 0-6-16,0 0 6 0,0 0 2 0,0 0 1 15,0 0-9-15,0 0 10 0,0 0-4 0,0 0 4 0,0 0-4 16,0 0-1-16,0 0 1 0,0 0 0 16,0 0-3-16,0 0 2 0,0 0-1 0,0 0-8 0,0 0 20 15,0 0-13-15,0 0-1 0,0 0 2 0,0 0 0 16,0 0-1-16,0 0 0 0,0 0 1 0,0 0 0 15,0 0 2-15,0 0 0 0,0 0 1 0,0 0-3 16,0 0 1-16,0 0-5 0,0 0 4 0,0 0 9 16,0 0-5-16,0 0-3 0,0 0 0 0,0 0 1 15,0 0 2-15,0 0 0 0,0 0 3 0,0 0-4 16,0 0-1-16,0 0-3 0,0 0 0 0,0 0 3 16,0 0-7-16,0 0 7 0,0 0 2 0,0 0-1 15,0 0 6-15,0 0-9 0,0 0 0 0,0 0 0 16,0 0 0-16,0 0 1 0,0 0 1 0,0 0-4 15,0 0-3-15,0 0-4 0,0 0-1 0,0 0-26 16,0 0 13-16,0 0-8 0,0 0-24 0,0 0-61 16,0 0 27-16</inkml:trace>
  <inkml:trace contextRef="#ctx0" brushRef="#br0" timeOffset="98686.7">20255 9656 10 0,'0'0'4'15,"0"0"-4"-15,0 0-3 0,0 0 3 0,0 0-3 0,0 0-1 16,0 0 1-16</inkml:trace>
  <inkml:trace contextRef="#ctx0" brushRef="#br0" timeOffset="101484.03">20216 9610 6 0,'0'0'28'0,"0"0"-6"0,0 0 0 15,-4-7-2-15,4 7-6 0,0 0-2 0,0 0 4 16,0 0 1-16,0 0-2 0,0 0 4 0,0-9-2 0,0 9-1 16,0 0 2-16,0 0 1 0,0 0-5 0,0 0 2 15,0 0 4-15,0 0-7 0,0 0 6 16,-1-8-21-16,1 8 10 0,0 0 2 0,0 0-3 16,0 0-4-16,0 0 0 0,0 0-6 0,0 0 2 0,0 0-1 15,0 0 0-15,0 0-2 0,0 0-1 0,0 0 7 16,0 0-5-16,-12 0 3 0,12 0-21 0,0 0 21 15,0 0-3-15,0 0-2 0,-13 4 4 0,13-4-1 16,0 0 0-16,-6 3 5 0,6-3-3 0,0 0 0 16,0 0 0-16,-5 4 1 0,5-4-2 0,0 0 1 15,0 0-3-15,-6 5 0 0,6-5 1 0,0 0 5 16,-4 5-1-16,4-5-3 0,0 0 7 0,-4 7-8 16,4-7-1-16,0 0 0 0,-4 7 1 0,4-7 2 15,0 0 0-15,0 0-2 0,1 11 1 0,-1-11 1 16,-1 5 31-16,1-5-37 0,0 0 5 0,-1 11-3 15,1-11-2-15,0 0 5 0,0 8-4 0,0-8 5 16,0 0-4-16,-2 9 2 0,2-9 0 0,0 0 1 16,0 10 2-16,0-10-3 0,0 0 2 0,0 0 1 15,-1 7-2-15,1-7 2 0,0 0 0 0,0 0-12 16,0 0 18-16,0 0-9 0,-1 11-1 0,1-11 1 16,0 0 5-16,0 0-1 0,0 0 0 0,0 0 1 15,0 0-2-15,0 0 3 0,0 0 0 0,0 0-1 0,0 0 3 16,0 0 2-16,0 0-15 0,0 0 16 0,0 0 3 15,0 0 4-15,4 4-2 0,-4-4 0 16,0 0-4-16,0 0-2 0,0 0-2 0,0 0 5 16,0 0-3-16,0 0-2 0,0 0 1 0,0 0-2 0,0 0 4 15,17-8 10-15,-17 8-15 0,8-4-5 0,-8 4 6 16,5-3 0-16,-5 3-3 0,7-4-3 0,-7 4 1 16,0 0 3-16,10-5 2 0,-10 5 1 0,5-3-7 15,-5 3 5-15,5-5-3 0,-5 5 0 0,4-5-1 16,-4 5 3-16,5-4-2 0,-5 4-4 0,4-7 7 15,-4 7 2-15,4-6-8 0,-4 6 2 0,0 0 0 16,5-6 0-16,-5 6 4 0,0 0-2 0,2-5-5 16,-2 5 3-16,0 0 2 0,0 0 4 0,4-8-4 15,-4 8 1-15,0 0 1 0,0 0-7 0,0 0 3 16,0 0 1-16,0 0-2 0,0 0-2 0,0 0 3 16,-4-12 3-16,4 12-12 0,0 0 2 0,0 0-1 15,0 0 4-15,-7-5-7 0,7 5 6 0,0 0 0 16,0 0 0-16,-9-2-1 0,9 2 2 0,0 0 1 0,-9-2-3 15,9 2 3-15,0 0 0 0,0 0 2 0,-11 0 2 16,11 0-4-16,0 0 2 0,0 0-3 16,0 0 5-16,0 0-1 0,-11 4-2 0,11-4-2 15,0 0 0-15,0 0 5 0,-6 4-3 0,6-4-1 0,0 0 2 16,0 0 0-16,-5 5-3 0,5-5 5 16,0 0 1-16,0 0-6 0,-2 6 5 0,2-6 0 0,0 0-4 15,0 0-1-15,-2 5 0 0,2-5 5 0,0 0-2 16,0 0 1-16,0 0 2 0,0 0-4 0,0 0-1 15,0 0-2-15,9 10 5 0,-9-10 1 16,5 2-2-16,-5-2 7 0,0 0-4 0,5 7 0 0,-5-7-1 16,5 3 0-16,-5-3-10 0,0 0 10 0,9 4 0 15,-9-4-3-15,0 0 5 0,0 0-1 0,5 1 1 16,-5-1-1-16,0 0 10 0,0 0 0 0,0 0-3 16,0 0 0-16,0 0-2 0,0 0 6 0,0 0-7 0,0 0-7 15,0 0 11-15,12-4 0 0,-12 4-4 16,0 0 3-16,0 0 0 0,4-7 0 0,-4 7-2 15,0 0-1-15,0 0-3 0,5-6 0 0,-5 6-3 16,0 0 7-16,0 0-6 0,0 0 2 0,0 0-19 0,0 0 14 16,0 0 6-16,0 0 0 0,0-10-3 15,0 10-3-15,0 0-1 0,0 0 3 0,0 0-1 16,0 0 2-16,0 0 2 0,0 0-9 0,0 0 11 0,0 0-4 16,0 0-1-16,0 0 17 0,0 0-25 0,0 0 2 15,0 0 6-15,-17 14 3 0,17-14-6 0,0 0 1 16,0 0 2-16,0 0 0 0,1 12 2 15,-1-12-2-15,0 0 0 0,0 0-5 0,0 0 8 0,0 0-6 16,9 6 2-16,-9-6-2 0,0 0 6 0,7 4-3 16,-7-4-3-16,0 0 1 0,3 4-1 0,-3-4 3 15,0 0 10-15,0 0-11 0,0 0 1 0,0 0 2 16,0 0 2-16,0 0-1 0,0 0-1 0,6 3 2 16,-6-3 4-16,0 0-1 0,0 0-1 0,0 0-21 15,0 0 22-15,0 0 1 0,0 0 3 0,0 0-2 16,0 0-1-16,0 0-2 0,0 0-2 0,0 0-3 15,0 0 7-15,0 0-7 0,0 0 0 0,0 0-4 16,0 0 8-16,0 0-7 0,0 0 32 0,0 0-33 16,0 0-2-16,0 0 4 0,0 0-1 0,0 0 4 15,0 0-1-15,0 0-5 0,0 0 2 0,0 0 1 16,0 0-1-16,0 0-2 0,0 0 11 0,0 0-12 16,0 0 1-16,0 0 2 0,0 0 2 0,0 0 1 0,0 0-7 15,0 0 5-15,0 0 0 0,0 0 2 0,0 0-1 16,0 0 4-16,0 0-2 0,0 0 0 0,0 0-3 15,0 0-1-15,0 0 2 0,0 0 2 16,0 0-1-16,0 0-3 0,0 0 4 0,0 0 2 0,0 0 2 16,0 0 1-16,0 0 1 0,0 0-3 0,0 0 7 15,0 0-4-15,0 0-4 0,0 0-3 0,0 0 1 16,0 0-2-16,0 0 2 0,0 0 7 0,0 0-4 16,0 0-4-16,0 0 6 0,0 0-11 0,-18-14 3 15,18 14 1-15,0 0-1 0,0 0-3 0,0 0-1 16,-8-2 1-16,8 2 1 0,0 0 2 15,0 0-1-15,0 0 0 0,0 0 0 0,-12 5 3 0,12-5-6 16,0 0-2-16,-6 4-2 0,6-4 7 0,0 0 3 16,0 0-5-16,0 0 6 0,-6 4-5 0,6-4 6 15,0 0-4-15,0 0-3 0,0 0 0 0,0 0 1 16,0 0 4-16,-1 8-6 0,1-8-1 0,0 0 7 16,0 0-3-16,0 0 5 0,0 0-3 0,13 6 2 15,-13-6 4-15,9 0-9 0,-9 0 3 0,8 0 3 0,-8 0-5 16,0 0 1-16,12 0 1 0,-12 0-3 0,0 0 4 15,0 0 3-15,0 0-5 0,9-3-22 16,-9 3 25-16,0 0 1 0,6-3-3 0,-6 3 4 16,0 0-4-16,0 0 2 0,6-7-3 0,-6 7 2 0,0 0 6 15,0 0-6-15,9-3-4 0,-9 3 1 0,0 0 1 16,0 0-4-16,0 0 12 0,0 0-14 16,0 0 1-16,0 0 2 0,0 0-3 0,0 0 4 0,0 0-2 15,-18-7-4-15,18 7 3 0,0 0-2 0,0 0 0 16,0 0 5-16,-12 1 0 0,12-1-1 0,0 0 0 15,0 0 10-15,0 0-12 0,0 0 3 16,0 0 0-16,-9 6-10 0,9-6 12 0,0 0-6 0,0 0 8 16,0 0-3-16,0 0-2 0,0 0 5 0,-2 7-6 15,2-7 4-15,0 0 1 0,0 0-2 0,0 0 1 16,0 0 2-16,0 0-1 0,0 0 1 0,0 0-13 16,0 0 17-16,11 9-2 0,-11-9-4 0,0 0 4 15,0 0 0-15,0 0-1 0,0 0-1 0,0 0-1 16,0 0 6-16,0 0-4 0,7 1 0 0,-7-1 2 15,0 0 5-15,0 0-4 0,0 0-13 0,0 0 16 16,0 0-5-16,0 0-2 0,0 0 4 0,0 0-3 16,0 0 3-16,0 0-6 0,0 0 12 0,0 0-11 15,0 0 3-15,0 0-1 0,0 0 1 0,0 0-3 0,0 0 0 16,0 0 39-16,0 0-49 0,-12-18 4 16,12 18 4-16,0 0 8 0,-9-3-12 0,9 3 5 15,0 0-2-15,0 0-1 0,0 0-1 0,0 0 2 16,0 0-1-16,0 0 1 0,0 0 3 0,-12 2-4 0,12-2-1 15,0 0-1-15,0 0 3 0,0 0-1 0,0 0 2 16,0 0-2-16,-5 7 9 0,5-7-3 0,0 0 1 16,0 0-3-16,0 0 1 0,0 10-4 0,0-10 8 15,0 0-5-15,0 0-4 0,0 0 4 16,0 0-2-16,0 0 5 0,0 0 2 0,0 0-4 0,0 0 3 16,0 0-3-16,0 0-3 0,0 0 4 0,0 0 0 15,10 2 8-15,-10-2-9 0,0 0-3 0,0 0 4 16,0 0 0-16,0 0-3 0,0 0 3 0,0 0 1 15,0 0-2-15,10-11 1 0,-10 11 1 0,0 0-3 16,0 0-3-16,2-8 1 0,-2 8 5 0,0 0-4 16,4-7-2-16,-4 7 4 0,0 0-3 0,0 0 2 15,0 0 1-15,0 0 0 0,-2-8-3 0,2 8-1 16,0 0-2-16,0 0 4 0,0 0-2 0,-9-6-4 16,9 6 4-16,0 0 0 0,0 0-2 0,0 0-1 15,-13 1 2-15,13-1 3 0,0 0-1 0,0 0 0 16,-11 5-2-16,11-5-1 0,0 0 0 0,0 0 4 15,-8 3-2-15,8-3 3 0,0 0-4 0,0 0 2 0,0 0 5 16,0 0-7-16,-5 5 0 0,5-5 6 16,0 0-4-16,0 0-2 0,-2 5 3 0,2-5 1 15,0 0-7-15,0 0 11 0,0 0-18 0,-2 9 18 0,2-9 1 16,0 0-6-16,0 0 7 0,0 0-8 0,0 0 1 16,0 0 0-16,7 8 0 0,-7-8 3 0,0 0-3 15,0 0 3-15,0 0-3 0,0 0 5 0,0 0 0 16,0 0-12-16,0 0 9 0,5 3 6 0,-5-3 3 15,0 0-6-15,0 0 5 0,0 0-1 0,0 0-1 16,0 0 1-16,0 0-2 0,0 0 0 0,0 0-6 16,0 0 9-16,0 0-8 0,0 0 6 0,0 0-20 15,0 0 17-15,0 0-2 0,0 0-4 0,0 0 0 16,0 0 10-16,0 0-8 0,0 0-1 0,0 0 1 16,0 0-3-16,0 0 1 0,0 0 6 0,0 0-1 15,0 0-8-15,0 0 7 0,-9-20 11 0,9 20-12 16,0 0-4-16,0 0 4 0,0 0-5 0,0 0 1 15,0 0-1-15,0 0 1 0,0 0-1 0,0 0-7 16,0 0 9-16,0 0-3 0,0 0 0 0,0 0 4 16,0 0-3-16,0 0-4 0,0 0-6 0,0 0-4 0,0 0-8 15,0 0-6-15,0 0-8 0,0 0-36 16,0 0-80-16,0 0 36 0</inkml:trace>
  <inkml:trace contextRef="#ctx0" brushRef="#br0" timeOffset="111246.18">20195 9670 8 0,'0'0'38'0,"0"0"-20"0,0 0 4 0,0 0 1 16,0 0 0-16,0-10-3 0,0 10 4 0,0 0-3 16,0 0 0-16,0 0 1 0,0 0-4 0,2-9-1 15,-2 9 3-15,0 0 0 0,0 0-9 0,0 0-3 16,0 0 8-16,-8-7-2 0,8 7 1 0,0 0-8 15,0 0 9-15,0 0-9 0,0 0 1 0,0 0 0 16,0 0 2-16,0 0-5 0,-10 0-6 0,10 0 2 16,0 0 5-16,0 0-2 0,-14 5-1 0,14-5 0 15,-9 4 2-15,4-1-2 0,5-3 3 0,-9 3-6 16,9-3-1-16,-9 5 0 0,5-2 1 0,4-3 5 16,-7 4-6-16,7-4 0 0,0 0-4 0,-6 5 5 15,6-5 1-15,0 0-4 0,-4 5 3 0,4-5-4 16,0 0 6-16,0 0-2 0,0 0-1 0,0 0-1 15,-5 7 2-15,5-7 2 0,0 0-1 0,0 0-1 16,0 0 1-16,0 0-2 0,0 0 6 0,0 0-6 16,0 0 2-16,0 0 5 0,14 4 1 0,-14-4-2 0,0 0-1 15,0 0 0-15,0 0 1 0,0 0-5 0,0 0 6 16,0 0-3-16,12-10 1 0,-12 10 40 16,4-5-42-16,-4 5-5 0,5-5 3 0,-5 5-2 0,0 0 2 15,3-7-3-15,-3 7 3 0,0 0-4 16,0 0 0-16,2-9-7 0,-2 9 2 0,0 0 2 0,0 0-4 15,-8-10-6-15,8 10-8 0,-5-4 10 0,5 4-4 16,0 0 4-16,-9-3 3 0,9 3-2 0,0 0 5 16,-10-2-2-16,10 2-2 0,0 0 2 0,-9-1 4 15,9 1 32-15,0 0-35 0,0 0 3 0,0 0-2 16,-12 1-3-16,12-1 6 0,0 0 2 0,0 0-1 16,0 0 0-16,0 0 1 0,0 0-1 0,0 0 4 15,0 0-6-15,-7 2 3 0,7-2-4 0,0 0-10 16,0 0 22-16,0 0-2 0,0 0 7 0,0 0-6 15,0 0 5-15,0 0-6 0,0 0-2 0,0 0 5 16,0 0 5-16,0 0-8 0,0 0 10 0,0 0-6 16,0 0 7-16,0 0-1 0,0 0-3 0,0 0 0 15,0 0 5-15,0 0-7 0,0 0 5 0,0 0-4 16,0 0-4-16,0 0-5 0,0 0 6 0,0 0-4 0,0 0-2 16,0 0-4-16,0 0 5 0,0 0-4 0,0 0 0 15,0 0 4-15,0 0-3 0,0 0 1 16,0 0-4-16,0 0 2 0,0 0 2 0,0 0 0 0,0 0-1 15,0 0 3-15,0 0-1 0,0 0 1 16,0 0 0-16,0 0 1 0,0 0 4 0,0 0-6 16,0 0 7-16,0 0-4 0,0 0-7 0,0 0 6 0,0 0 1 15,0 0 4-15,0 0-5 0,0 0-1 0,0 0 4 16,0 0 10-16,0 0-15 0,0 0 5 0,0 0 0 16,0 0 4-16,-2 10-7 0,2-10 10 15,0 0-3-15,0 0-4 0,0 0-4 0,0 0 8 16,0 0-3-16,0 0 0 0,0 0 11 0,0 0-12 0,0 0-5 15,0 0 0-15,0 0 0 0,0 0 1 0,0 0 1 16,0 0-1-16,0 0-2 0,0 0 1 0,0 0 3 16,0 0 2-16,0 0-9 0,0 0 3 0,0 0 2 15,0 0-8-15,0 0 9 0,0 0 0 0,0 0-2 16,0 0 1-16,0 0-1 0,0 0-1 0,0 0 1 16,0 0 2-16,0 0 1 0,0 0 0 0,0 0-3 15,0 0 1-15,0 0 0 0,0 0-1 0,0 0 1 16,0 0 1-16,0 0 1 0,0 0-5 0,0 0 9 15,0 0-10-15,0 0 5 0,0 0 6 0,0 0-10 16,0 0 4-16,0 0 0 0,0 0 4 0,0 0-3 0,0 0 7 16,0 0 5-16,0 0-6 0,0 0 6 15,0 0 0-15,0 0 12 0,0 0-1 0,0 0 1 16,0 0 5-16,0 0-6 0,0 0 5 0,0 0-2 16,0 0 0-16,0 0-6 0,0 0-1 0,0 0 0 0,0 0-2 15,0 0-1-15,0 0-12 0,0 0 9 0,0 0-7 16,0 0 4-16,0 0 5 0,0 0-23 15,0 0 15-15,0 0-5 0,0 0 6 0,0 0-6 0,0 0-18 16,0 0 10-16,0 0 1 0,0 0-10 0,0 0 12 16,0 0 6-16,0 0-9 0,0 0-1 0,0 0-3 15,0 0 1-15,0 0 3 0,0 0 38 16,0 0-43-16,0 0 1 0,0 0 13 0,0 0-10 0,0 0 3 16,0 0-1-16,0 0-2 0,0 0 5 0,0 0-1 15,0 0 1-15,0 0-3 0,0 0-1 0,0 0 5 16,0 0 0-16,0 0-1 0,0 0 7 0,0 0 5 15,0 0-8-15,0 0 12 0,0 0-13 0,0 0-2 16,0 0 6-16,0 0 9 0,0 0-18 0,0 0 10 16,0 0 3-16,0 0-9 0,0 0 0 0,0 0 7 15,0 0-5-15,0 0-8 0,0 0 5 0,0 0-1 16,0 0 11-16,0 0-17 0,0 0 9 0,0 0-6 16,0 0 0-16,0 0 1 0,0 0 0 15,0 0 5-15,0 0-3 0,0 0-1 0,0 0-2 0,0 0-4 16,0 0 2-16,0 0 4 0,0 0 1 0,0 0 0 0,0 0-4 15,0 0 7-15,0 0-9 0,0 0 5 16,0 0-6-16,0 0 1 0,0 0-24 0,0 0 27 16,0 0 6-16,0 0 0 0,0 0 2 0,0 0-1 0,0 0 1 15,0 0 8-15,0 0-20 0,0 0 12 0,0 0 0 16,0 0 25-16,0 0-18 0,0 0 11 16,0 0 0-16,0 0 12 0,0 0-3 0,0 0 1 15,0 0-1-15,0 0 2 0,0 0-7 0,0 0-6 0,0 0 3 16,0 0-3-16,0 0-4 0,0 0-5 0,0 0 33 15,0 0-50-15,0 0 18 0,0 0 1 16,0 0-13-16,0 0 13 0,0 0-2 0,0 0-7 0,0 0-4 16,0 0 3-16,0 0-3 0,0 0-8 0,0 0 4 15,0 0-9-15,0 0-8 0,0 0-41 0,0 0-1 16,0 0-2-16,0 0-26 0,0 0-97 0,0 0-200 16,0 0 89-16</inkml:trace>
  <inkml:trace contextRef="#ctx0" brushRef="#br0" timeOffset="122049.14">20190 12576 16 0,'0'0'41'0,"0"0"-2"0,0 0 0 0,0 0-6 16,0 0 1-16,0 0-7 0,0 0 7 0,0 0-3 15,0 0 26-15,0 0-27 0,0 0-6 0,0 0-4 16,0 0-5-16,0 0 3 0,0 0 6 0,0 0-2 16,0 0 7-16,0 0-15 0,0 0 1 0,0 0 0 15,0 0 2-15,0 0 3 0,0 0-1 0,0 0-30 16,0 0 28-16,0 0 0 0,0 0 0 0,0 0-2 0,0 0-2 16,0 0-1-16,0 0-5 0,0 0 7 0,0 0-7 15,0 0 3-15,0 0-3 0,0 0-4 16,0 0 4-16,0 0-5 0,0 0-7 0,0 0 11 0,0 0-4 15,0 0 3-15,0 0 1 0,0 0-11 0,0 0 11 16,0 0-2-16,0 0-12 0,0 0 11 0,0 0-4 16,0 0 1-16,0 0 1 0,0 0 0 0,0 0 0 15,0 0-7-15,0 0 3 0,0 0 8 0,0 0-12 16,0 0 1-16,0 0 4 0,0 0 6 0,0 0-13 16,0 0 12-16,0 0-4 0,0 0-6 0,-9 2 4 15,9-2-3-15,0 0 7 0,0 0-6 0,0 0 7 16,0 0-5-16,0 0 2 0,0 0 0 0,0 0 6 15,0 0-5-15,0 0 0 0,0 0 5 0,0 0-5 16,0 0 2-16,0 0-1 0,0 0 1 0,-2 6-10 16,2-6 9-16,0 0-1 0,0 0 2 0,0 0-1 15,0 0 1-15,0 0 9 0,0 0-7 0,0 0-2 16,0 0-1-16,0 0 8 0,0 0-5 0,0 0 8 0,0 0-7 16,0 0 5-16,0 0-6 0,0 0 10 15,0 0-8-15,0 0 0 0,0 0-3 0,0 0 2 16,0 0-5-16,0 0-9 0,0 0-25 0,0 0-24 0,0 0-68 15,0 0-135-15,0 0 61 0</inkml:trace>
  <inkml:trace contextRef="#ctx0" brushRef="#br0" timeOffset="123302.48">20291 12677 64 0,'0'0'60'0,"0"0"-3"0,0 0-1 15,-2-6-15-15,2 6-7 0,0 0 5 0,0 0-9 16,-4-7 2-16,4 7-2 0,0 0-9 0,0 0 2 16,0 0-6-16,0 0 0 0,-3-8-2 0,3 8-4 15,0 0 2-15,0 0-8 0,0 0 3 0,0 0-7 16,0 0-15-16,0 0-2 0,0 0-10 0,0 0-8 15,0 0-47-15,-9-2-88 0,9 2 39 0</inkml:trace>
  <inkml:trace contextRef="#ctx0" brushRef="#br0" timeOffset="124294.67">20154 12579 36 0,'6'-3'28'0,"-6"3"5"16,0 0-6-16,0 0-5 0,5-9-5 0,-5 9 3 15,0 0-1-15,4-3-5 0,-4 3 0 0,0 0 2 16,0 0-6-16,0 0-1 0,0 0-4 0,0 0-6 0,0 0 3 15,0 0 4-15,0 0-8 0,0 0-4 0,0 0 3 16,0 0 6-16,0 0-8 0,0 0 2 16,0 0 5-16,0 0-4 0,0 0-3 0,0 0 7 15,0 0-9-15,0 0 12 0,0 0-6 0,0 0 5 0,0 0-9 16,0 0 7-16,0 0 0 0,0 0 4 0,0 0-6 16,0 0 8-16,0 0-3 0,0 0 2 15,0 0-7-15,0 0 3 0,0 0-2 0,0 0-1 0,0 0 0 16,0 0-4-16,0 0-4 0,0 0-38 0,0 0-51 15,0 0 23-15</inkml:trace>
  <inkml:trace contextRef="#ctx0" brushRef="#br0" timeOffset="126100.77">20227 12542 46 0,'0'0'70'0,"-9"-7"-4"0,9 7-9 0,0 0 0 0,0 0-18 15,0 0 8-15,0 0-4 0,-6-5-4 16,6 5-8-16,0 0 3 0,0 0-8 0,-5-7-6 15,5 7 3-15,0 0 6 0,0 0-14 0,-4-7 41 16,4 7-43-16,0 0-7 0,0 0 1 0,0 0 7 0,-4-6-4 16,4 6-7-16,0 0 1 0,0 0 1 0,0 0-4 15,0 0 3-15,0 0-3 0,0 0 1 0,0 0-3 16,0 0 0-16,-7-4-23 0,7 4 26 0,0 0 2 16,0 0-7-16,0 0 0 0,0 0-2 0,0 0 0 15,-12 8 1-15,12-8 1 0,0 0 1 16,0 0-2-16,-5 7 1 0,5-7-1 0,0 0 8 0,0 0-6 15,0 0 3-15,-3 6-2 0,3-6 2 0,0 0 7 16,0 0-5-16,-6 3 1 0,6-3-3 0,0 0-1 16,0 0 1-16,-5 7-1 0,5-7 0 0,0 0-1 15,0 0-1-15,-5 3 4 0,5-3-14 0,0 0 13 16,0 0 7-16,0 0-13 0,0 0 4 0,-5 7-7 16,5-7 5-16,0 0 1 0,0 0 8 0,0 0-4 15,-6 4-7-15,6-4 6 0,0 0 1 0,0 0-1 0,0 0-2 16,0 0-2-16,0 0 6 0,0 0-9 15,0 0 0-15,0 9 8 0,0-9 2 0,0 0 2 16,0 0-9-16,0 0 0 0,0 0 3 0,0 0 0 16,0 0-3-16,0 0 12 0,7 6-11 0,-7-6 7 0,0 0 0 15,0 0 1-15,10 1-9 0,-10-1 5 16,7 5 4-16,-7-5-5 0,6 2 8 0,-6-2-6 16,0 0-7-16,9 2 8 0,-9-2-3 0,0 0-1 0,8 3-20 15,-8-3 32-15,0 0-8 0,5 2-5 0,-5-2 4 16,0 0-3-16,0 0 8 0,0 0-4 0,0 0 3 15,0 0-5-15,0 0 8 0,0 0-9 0,0 0 12 16,0 0-1-16,0 0 17 0,0 0-3 0,0 0 2 16,0 0 12-16,0 0-8 0,0 0 6 0,0 0 0 15,0 0 9-15,0 0-2 0,0 0-3 0,0 0-5 16,0 0-1-16,0 0-1 0,0 0-6 0,0 0-8 16,0 0 6-16,-2-17-13 0,2 17 3 0,0 0 4 15,0 0-7-15,-5-9 3 0,5 9-4 0,-5-7-7 16,5 7-4-16,0 0 5 0,-5-9-1 0,5 9-7 0,-8-4 27 15,8 4-32-15,-6-7 5 0,6 7 0 16,-8-5 2-16,8 5-16 0,-6-2 14 0,6 2-3 16,0 0-2-16,-8-3 2 0,8 3-3 0,0 0 0 0,-10-2 5 15,10 2-9-15,0 0 10 0,0 0-36 16,0 0 30-16,0 0 2 0,-12 5 1 0,12-5 0 0,-1 6 0 16,1-6 6-16,-4 6-5 0,4-6 5 0,-1 7 2 15,1-7-3-15,-1 8-3 0,1-8 3 0,2 9-2 16,-2-9-5-16,0 0-4 0,2 12 3 0,-2-12 10 15,1 7-5-15,-1-7 5 0,1 7-3 0,-1-7 1 16,0 0 4-16,5 7-8 0,-5-7 6 0,0 0-2 16,5 3-5-16,-5-3 4 0,0 0 0 0,0 0 5 15,6 3-3-15,-6-3 5 0,0 0-10 16,0 0 8-16,0 0 3 0,0 0-3 0,0 0 5 0,0 0 2 16,0 0 11-16,0 0 2 0,0 0-9 0,0 0 4 15,0 0-5-15,0 0-13 0,12-9-3 16,-12 9-10-16,4-7 11 0,-4 7 3 0,3-6-2 0,-3 6 2 15,0 0 0-15,4-7 1 0,-4 7-12 0,0 0 9 16,0 0-2-16,0 0-1 0,0-8 4 0,0 8-10 16,0 0 2-16,0 0 0 0,0 0 4 0,0 0-5 15,-8-8-6-15,8 8 7 0,0 0 0 0,0 0-2 0,-8-1-6 16,8 1-1-16,0 0 8 0,0 0-5 16,0 0 7-16,-13 1-10 0,13-1 8 0,0 0-5 0,0 0 6 15,-5 10 3-15,5-10-10 0,0 0 7 16,-2 12-3-16,2-12 7 0,-2 6-5 0,2-6 9 15,0 0-6-15,0 10-7 0,0-10 5 0,0 0 7 0,4 7-6 16,-4-7 1-16,0 0 2 0,5 7 1 0,-5-7 1 16,3 5 3-16,-3-5-4 0,5 5 2 0,-5-5-5 15,8 4 2-15,-8-4-3 0,9 3 12 0,-9-3-4 16,7 2-7-16,-7-2 6 0,0 0-2 0,12 0 3 16,-12 0-2-16,0 0 4 0,0 0 0 0,10-5-8 15,-10 5 10-15,3-5-7 0,-3 5 3 0,0 0 4 16,4-7-3-16,-4 7-11 0,0 0 7 0,1-9-9 0,-1 9 10 15,0 0 23-15,-3-10-26 0,3 10 2 16,-5-6-3-16,5 6 1 0,-8-9 4 0,4 5-6 0,4 4 3 16,-8-5 5-16,3 2-5 0,5 3 3 0,-6-5 0 15,6 5-3-15,0 0-2 0,0 0-3 16,-7-4-5-16,7 4 8 0,0 0 0 0,0 0 1 16,0 0-4-16,0 0 6 0,0 0-9 0,0 0 6 0,0 0 7 15,0 0-2-15,13 16 0 0,-6-10-6 0,3-2 14 16,-1 2-7-16,4-1-4 0,0 2-6 0,-2-2 11 15,0 1-3-15,0 0 1 0,-2-1-7 0,2-1 11 16,-4-2 1-16,-1 1-5 0,0-1 2 0,0 0-3 16,-6-2-7-16,10 3 10 0,-10-3-2 0,6 1-2 15,-6-1 2-15,0 0-11 0,0 0 10 0,0 0-5 16,0 0 4-16,0 0 1 0,0 0-11 0,0 0 0 16,0 0 6-16,-16-21-5 0,10 17 10 0,-1 0-2 15,1 0-4-15,6 4 6 0,-10-6 6 0,10 6-7 16,-7-4-13-16,7 4 9 0,-5-3 1 0,5 3 4 15,0 0 0-15,-6-4-1 0,6 4-14 0,0 0 9 16,0 0 1-16,0 0-4 0,0 0-2 0,0 0 37 0,0 0-56 16,0 0 21-16,0 0-16 0,0 0-35 0,0 0-20 15,-3 16-93-15,3-16-186 0,0 0 83 0</inkml:trace>
  <inkml:trace contextRef="#ctx0" brushRef="#br0" timeOffset="144465.14">20192 12557 66 0,'0'0'78'0,"0"0"-8"0,0 0-6 0,0 0-3 15,0 0-1-15,0 0-8 0,0 0-4 0,1-9-5 16,-1 9-4-16,0 0-3 0,0 0-3 0,0 0-5 16,0 0-5-16,0 0-3 0,0 0-1 15,0 0-7-15,0 0-2 0,0 0-7 0,0 0-1 0,0 0-13 16,0 0 5-16,0 0-10 0,0 0-4 0,0 0 12 15,0 0-1-15,0 0-1 0,0 0 7 0,0 0-3 16,0 0 0-16,0 0-4 0,0 0 6 0,0 0-1 16,0 0-3-16,0 0-6 0,0 0 2 0,0 0 0 15,0 0 9-15,-17 16-2 0,17-16 0 0,0 0-8 16,-4 3 2-16,4-3 12 0,0 0-7 0,-6 5 2 16,6-5-4-16,0 0 8 0,0 0-4 0,0 0-2 0,0 0 6 15,-5 4 3-15,5-4-6 0,0 0-3 16,0 0-1-16,0 0 11 0,0 0-1 0,0 0-11 0,0 0 8 15,0 0-6-15,0 0 7 0,0 0-1 0,0 0 5 16,0 0 4-16,0 0-1 0,0 0-4 16,0 0 4-16,0 0-5 0,0 0 4 0,0 0-1 0,0 0-3 15,0 0 1-15,24-2-3 0,-24 2-3 16,0 0 10-16,0 0-2 0,0 0-4 0,9-3-1 0,-9 3-1 16,0 0-2-16,0 0 1 0,0 0 8 0,0 0-9 15,0 0-7-15,0 0 15 0,0 0-8 0,0 0-10 16,0 0 14-16,0 0-5 0,0 0-4 0,0 0-15 15,0 0 10-15,0 0-10 0,-19 10-4 0,19-10 9 16,-8 5-2-16,8-5 2 0,-6 5-1 0,6-5 1 16,-7 5 5-16,7-5 1 0,-3 3-1 0,3-3 0 15,0 0 6-15,0 0-5 0,0 0 4 0,0 0-3 16,0 0 10-16,0 0-8 0,0 0 8 0,6 13-3 16,-6-13 4-16,0 0 1 0,0 0 7 0,9-1-4 0,-9 1 1 15,0 0-1-15,0 0-3 0,14-6 11 16,-14 6 6-16,0 0-3 0,14-1 3 0,-14 1 1 0,4-4-8 15,-4 4 4-15,0 0-5 0,0 0 3 0,0 0-5 16,0 0 4-16,0-9-2 0,0 9 1 16,0 0-5-16,0 0 2 0,0 0-7 0,0 0 4 0,0 0-5 15,0 0 0-15,0 0 3 0,-9-9-5 0,9 9 4 16,0 0-1-16,0 0-4 0,0 0 7 0,-16 2-8 16,16-2 3-16,0 0 6 0,0 0-2 0,0 0-11 15,0 0 8-15,0 0-1 0,-8 5 0 0,8-5-2 16,0 0 3-16,0 0-1 0,0 0 3 0,0 0-3 15,0 0-1-15,0 0 3 0,0 0 1 0,0 0 4 16,0 0 3-16,0 0 1 0,0 0 4 0,0 0 1 16,0 0 1-16,0 0-3 0,0 0 3 0,0 0 4 15,0 0-8-15,0 0 14 0,0 0-13 0,0 0-5 0,0 0 3 16,0 0-2-16,23-8 8 0,-23 8-5 0,0 0 8 16,0 0-9-16,0 0 2 0,0 0 0 15,0 0-4-15,4-5 1 0,-4 5 0 0,0 0 4 0,0 0-11 16,0 0-3-16,0 0 3 0,0 0-3 0,0 0 8 15,0 0 0-15,0 0-8 0,0 0-1 16,0 0 1-16,0 0 1 0,0 0 5 0,0 0-6 0,0 0-7 16,0 0 6-16,0 0 3 0,0 0-4 0,0 0 1 15,0 0-3-15,0 0 4 0,0 0-4 0,0 0 10 16,0 0-11-16,0 0 6 0,0 0-5 0,0 0 7 16,0 0-7-16,0 0-3 0,5 15 9 0,-5-15-6 15,0 0 3-15,0 0 0 0,0 0 0 0,0 0-5 16,0 0 3-16,0 0 2 0,0 0 12 0,0 0-1 15,0 0 4-15,0 0 1 0,0 0-8 0,0 0 10 16,0 0-6-16,0 0-2 0,0 0-3 0,0 0 1 16,0 0 3-16,0 0 10 0,0 0-3 0,0 0-9 0,0 0 12 15,0 0-1-15,0 0-4 0,0 0 4 0,0 0 3 16,0 0 2-16,0 0 2 0,0 0-2 0,0 0-6 16,0 0 0-16,0 0 0 0,0 0-1 0,0 0-1 15,0 0-2-15,0 0-8 0,0 0 9 0,0 0-16 16,0 0 12-16,0 0-2 0,0 0-6 0,0 0 1 15,0 0 1-15,0 0 3 0,0 0-13 0,0 0-10 16,0 0-13-16,0 0-2 0,0 0-19 0,0 0-29 16,0 0-49-16,0 0-66 0,7-12-207 0,-7 12 92 15</inkml:trace>
  <inkml:trace contextRef="#ctx0" brushRef="#br0" timeOffset="182831.79">20432 12551 43 0,'-4'-4'63'15,"4"4"4"-15,-4-7-7 0,4 7 10 0,0 0-22 16,-5-7 0-16,5 7 2 0,-8-5 2 16,8 5-9-16,0 0-8 0,-6-7 3 0,6 7-8 0,-5-5 1 15,5 5-2-15,0 0 1 0,-8-5-16 0,4 2 3 16,4 3-6-16,0 0 35 0,-11-3-38 0,11 3 0 15,-9-4-2-15,9 4-14 0,-12 0-14 0,12 0-12 0,-15 0-23 16,7 3-64-16,8-3-132 0,-11 4 59 16</inkml:trace>
  <inkml:trace contextRef="#ctx0" brushRef="#br0" timeOffset="187218.21">20386 12721 2 0,'0'0'87'0,"0"0"-8"16,0 0 3-16,0 0-11 0,0 0 3 0,0 0-11 0,0 0-4 15,0 0-5-15,0 0-10 0,0 0 5 16,0 0-7-16,0 0 5 0,0 0-11 0,0 0-1 16,0 0-1-16,0 0-10 0,0 0 1 0,0 0-7 0,0 0 4 15,0 0-9-15,0 0-1 0,0 0 7 0,0 0 0 16,0 0-6-16,0 0-9 0,0 0-1 0,0 0 2 16,0 0 11-16,0 0-10 0,0 0-5 0,0 0 2 15,0 0-2-15,0 0 7 0,15 15-10 0,-11-11 8 16,-1 0-2-16,-3-4-3 0,7 11 5 0,-2-5-2 15,0 1-6-15,0 0-1 0,1 0 0 0,-1 0 6 16,1 3 3-16,-2-4-5 0,1 2 5 0,0 1 1 16,2 2-8-16,1-4 1 0,-3 3 2 0,1-1-1 0,1-2 5 15,-4 3-6-15,6-3 0 0,-4 1-1 0,1 0-5 16,-1 1 5-16,2-1 1 0,-2 1 2 0,1 0 1 16,-1 0-8-16,1-1 6 0,-1 4 4 0,-1-4-13 15,1 1 5-15,1 1-1 0,0-2 9 0,-4 5 1 16,3-3-2-16,-1 0-2 0,1 2-4 0,0-4 2 15,0 1 4-15,0 2-9 0,0-2 7 0,-2 2-7 16,1-1 11-16,0 2-4 0,0-4-1 0,0 1-4 16,0 1 3-16,0 1 2 0,-1-3 1 0,0 2 4 15,3 0-6-15,-3-2 4 0,4 1-35 0,-2 0 27 16,0 1 5-16,-1-3 5 0,1 4 2 0,0-2-7 16,3 3 18-16,-3-2 6 0,0 1-1 0,0-3-2 15,2 3-7-15,-1-1-1 0,0-2 3 0,1 4 1 16,-1 0-9-16,3 1 13 0,0-1-18 0,-3-1 1 15,3 4 5-15,1-1-6 0,-1 1-2 0,0-3 0 0,1 3 14 16,1-2-19-16,-1 0 7 0,-3-3-2 0,5 2-5 16,-7-3 9-16,3 1-7 0,-2-2 7 0,1 2 20 15,-2-1-29-15,1 1 7 0,1-1-3 0,0 1-1 16,0 0-4-16,-1-1 7 0,0 1-5 0,3-1 7 16,-1-2-7-16,-2 3 3 0,3 0-1 0,-1-1-1 15,0-3-4-15,1 5 2 0,-2-3 6 0,2-1-9 16,0 1 9-16,-1 1-9 0,2 1 10 0,-1-4-8 15,-1 5-5-15,-1-2 8 0,2-1 3 0,-2-2 3 16,-1 2-3-16,2 4-10 0,-1-4 8 0,0 2 6 16,-1 1-2-16,-1-3-5 0,3 4 3 0,0-3-2 15,-2 1-2-15,0-3-3 0,1 4 3 0,-2-2 4 16,1 1-10-16,1-3 8 0,-2 2 0 0,1 0-1 0,1-1-6 16,0 0 4-16,-3-1 3 0,2 3 3 0,0-2 0 15,-1 0-2-15,-3-3-2 0,3 1 0 16,0 0-13-16,-1 0 17 0,1 0 0 0,-1 0-9 0,-1 0 1 15,1-1 8-15,2 0-8 0,-2 1 9 0,0-1-7 16,0-1-2-16,-1 1 5 0,1 0 0 0,0-1-2 16,-4-4-3-16,8 8 0 0,-6-6-10 0,-2-2 19 15,5 6-3-15,-5-6 5 0,5 5-7 0,-5-5-6 16,0 0 6-16,4 7 0 0,-4-7 6 0,0 0-1 0,0 0-2 16,4 2-8-16,-4-2 4 0,0 0-6 15,0 0 6-15,0 0-41 0,0 0 44 0,0 0 0 16,2 9 5-16,-2-9-9 0,0 0 10 0,0 0-1 0,0 0 3 15,6 5-8-15,-6-5 6 0,0 0-12 16,2 6 3-16,-2-6 1 0,0 0 8 0,0 0-33 0,0 0-21 16,0 0-43-16,0 0-119 0,-10 8-223 0,10-8 99 15</inkml:trace>
  <inkml:trace contextRef="#ctx0" brushRef="#br0" timeOffset="188317.92">20457 12917 84 0,'-5'-7'116'0,"5"7"-1"16,-2-7 8-16,2 7-14 0,0 0 9 0,-4-10-3 16,4 10-3-16,-5-4-6 0,5 4-1 0,0 0-14 15,-3-10 6-15,3 10-12 0,-2-5-6 0,2 5-4 16,0 0-6-16,0 0 0 0,-2-10-10 0,2 10-5 15,0 0-8-15,0 0-7 0,-1-9-2 0,1 9-2 16,-4-8-4-16,4 8-2 0,-1-9-7 0,1 9-4 16,-1-10 2-16,1 10-3 0,1-12-6 0,-1 12-3 0,0-15 4 15,0 9-1-15,0-5 0 0,0 11 0 16,-3-12-2-16,2 5-2 0,1 7 0 0,1-14-3 16,-2 9 2-16,1 5 6 0,-1-14-7 0,1 14-2 0,0-10 0 15,-2 3-2-15,2 7 2 0,-1-10 2 16,1 10-2-16,-1-11 5 0,1 11-4 0,-1-9-3 0,1 9 1 15,0 0-3-15,3-7 0 0,-3 7-1 0,0 0-1 16,0 0 5-16,0 0-4 0,0 0 1 0,0 0 2 16,0 0-4-16,0-7 2 0,0 7 1 0,0 0-2 15,0 0 0-15,0 0-2 0,0 0 2 0,0 0-2 16,0 0 3-16,0 0-1 0,0 0-2 0,0 0 0 0,0 0 0 16,0 0 1-16,0 0 4 0,0 0-20 0,0 0 20 15,0 0-4-15,0 0 3 0,0 0 0 16,0 0 0-16,0 0 0 0,0 0 2 0,0 0-1 0,0 0-1 15,0 0 0-15,0 0 3 0,0 0-3 0,0 0 0 16,0 0 3-16,0 0 2 0,0 0-8 16,0 0-2-16,0 0 4 0,0 0-3 0,0 0 3 0,0 0-10 15,0 0 11-15,0 0 0 0,0 0-2 0,0 0 7 16,22 9-5-16,-15-6 0 0,-7-3 2 0,9 6 1 16,-4-3 3-16,1 0-7 0,2 0 2 0,1 3 4 15,-3-3-8-15,1 1 3 0,1 0-3 0,0 3 4 16,0-3-10-16,1 1-16 0,1 0-23 0,0 2-38 15,0-2-27-15,0 2-201 0,2-1-340 0,-2 1 151 16</inkml:trace>
  <inkml:trace contextRef="#ctx0" brushRef="#br0" timeOffset="189852.48">21653 14137 96 0,'-1'-10'126'15,"1"10"-22"-15,-1-10-8 0,1 10-9 0,-3-9-2 16,3 9 9-16,-1-11 20 0,-2 5-24 0,3 6-2 16,-1-10 1-16,1 10-11 0,-1-9-3 0,1 9-4 15,0 0 4-15,-1-11-7 0,1 11-5 0,-3-7-6 16,3 7-4-16,0 0-4 0,0 0-7 0,-3-7-7 15,3 7 9-15,0 0-23 0,-7-3-4 0,7 3-5 16,0 0-2-16,-14 3 0 0,5-2-6 0,-1 5 5 0,-2-3-2 16,-1 2-3-16,1 2-2 0,4 1 4 0,-10 5-5 15,1-4 1-15,2 3 3 0,3-1 0 16,-3-1-4-16,6-1 1 0,0 0 3 0,1-3-6 0,1 4 1 16,-1-4 0-16,3 0-5 0,0 0 6 0,2 0-1 15,1-1 0-15,2-5 0 0,-6 12 0 0,3-5 0 16,3-7 0-16,3 15 10 0,-2-9-13 0,2 0 2 15,1 1 1-15,2 2-3 0,0-2 3 0,-1-3 1 16,4 3 1-16,2-2 0 0,-1 2 4 0,0-3-8 16,1 1 5-16,1 0-1 0,2-5-3 0,-1 3 2 15,-3-3 8-15,3 3-8 0,-4-3 3 0,2 0-5 16,-3-3-1-16,-8 3 5 0,14-3 1 0,-9 1-5 16,2-5-7-16,1 1-18 0,-3-2 9 0,3-2 1 0,-5 0-1 15,0 0-4-15,0-2-2 0,-2 0 11 16,0 2 3-16,-2-7-17 0,0 5 10 0,-1-1 3 15,-1 3 4-15,0-2 1 0,-1 1 4 0,-1 1-14 0,1 1-3 16,1 0-2-16,-1 3-5 0,0 0-10 0,-1 1-1 16,1 0-25-16,4 5 35 0,-6-8-47 0,3 3-19 15,3 5-14-15,0 0-86 0,0 0-211 0,0 0 95 16</inkml:trace>
  <inkml:trace contextRef="#ctx0" brushRef="#br0" timeOffset="190198.66">21701 14051 45 0,'0'0'96'0,"0"0"-30"0,0 0 8 0,0 0-4 15,0 0 5-15,0 0-7 0,0 0-10 16,-9 28-5-16,4-11 22 0,0-1-4 0,-2 4-8 0,-1 3-5 15,1 0-4-15,-2-4-2 0,1 6-8 0,2-2-2 16,0-4-41-16,2-1 40 0,-4 5 12 0,3-3-7 16,1-3-3-16,1 0-1 0,-1-1-5 0,1 0-7 15,-1-2-2-15,0 1-1 0,0-1-4 0,2-2-4 16,-1 0 1-16,0-2-2 0,1 1-4 0,-2-1 7 16,1 1-8-16,2-3-8 0,0 0 7 0,-3-1-1 15,4-7-2-15,-1 11-1 0,0-5-2 0,1-6 2 16,-2 8-3-16,2-8 2 0,0 0-8 0,0 0 10 15,0 0-6-15,-1 7-4 0,1-7-20 0,0 0-36 16,0 0-29-16,0 0-46 0,0 0-90 0,0 0-239 16,0 0 107-16</inkml:trace>
  <inkml:trace contextRef="#ctx0" brushRef="#br0" timeOffset="190732.7">21908 14413 92 0,'0'0'99'0,"-18"9"-8"0,10-3 1 0,0 0-19 0,0 2-10 16,-1 1-8-16,-3 6-1 0,-3-1 11 15,-1 7-18-15,1-6-10 0,-3 8 0 0,-2-1-4 16,1-2 1-16,-2-1 11 0,-1-1 4 0,2 1 1 0,-3 0 1 15,2-1 11-15,0-2-6 0,-1 2 0 0,1-1 9 16,5-5 2-16,0 2-36 0,1-3 37 16,-1-1-3-16,-1 4 1 0,2-3-1 0,-1 0-2 0,3 1-11 15,2-5-6-15,-3 1 5 0,1 0 3 0,4-3-1 16,0 1 5-16,1-2-14 0,2 1-8 0,1-1-1 16,-1-3-10-16,6-1 1 0,-8 4 1 0,8-4-2 15,-9 6-3-15,9-6-2 0,-6 2-5 0,6-2-2 16,0 0-3-16,0 0 0 0,0 0-1 0,-5 7 3 15,5-7-8-15,0 0-3 0,0 0-10 0,0 0-19 0,0 0-24 16,0 0-23-16,0 0-14 0,0 0-7 0,0 0-7 16,0 0-25-16,19 3-23 0,-19-3-124 0,13 0-298 15,-6 0 133-15</inkml:trace>
  <inkml:trace contextRef="#ctx0" brushRef="#br0" timeOffset="191316.06">21623 14862 42 0,'8'-5'126'0,"2"-2"-2"16,0 2-19-16,8-3-1 0,-3 4-12 0,-1 0-13 16,0 1-6-16,0 1-3 0,-2 1-5 0,3 0-10 15,-6 1-10-15,3 1 2 0,-2 0-7 0,-3-1-1 16,4 1-47-16,-11-1 39 0,11 2-3 0,-8 3-9 16,-3-5 4-16,6 2 1 0,-6-2-8 0,3 7 7 15,-3-7-10-15,0 0 9 0,-9 12-7 0,5-7 6 16,-3 0-10-16,0-1 2 0,-2 1 0 0,1 1-1 15,1-1-5-15,1-1-1 0,1-1 0 0,0 1 2 0,5-4 4 16,-10 6-5-16,7-2-7 0,3-4 2 0,-6 7-2 16,6-7 0-16,-3 7 0 0,3-7 3 0,0 12-4 15,0-12 5-15,3 11-6 0,1-2 9 16,0 0-4-16,4 6 3 0,-2-6-6 0,-1-1 3 0,1 4-6 16,-2-3 2-16,4 1 2 0,-2 1 4 0,0 0-8 15,0-3 3-15,-1 2-4 0,0-1 8 0,-3 3-3 16,2-4 2-16,-3 1-4 0,1-2 10 0,-1-2-12 15,0 2 6-15,-1-7 0 0,0 13 19 0,0-13 20 16,-4 12 20-16,1-8 13 0,-1 2 6 0,-4-1 3 16,0 1-2-16,-1-1-5 0,-2-5-5 0,-1 7 0 15,1-3-4-15,-2-1 0 0,2-3-9 0,-7 6-7 16,6-6-3-16,-7 1-9 0,6-1-2 0,-1-1-4 16,4 1-2-16,0 0-3 0,-3 0-5 0,3-3-4 0,0 0-21 15,-2 3-24-15,1-4-7 0,1 0-13 16,1-2-12-16,1 1-25 0,0-2-14 0,4 2-2 15,-1-1 0-15,5 6-19 0,2-18-26 0,2 7-12 16,3 1-129-16,2-3-306 0,5-4 135 0</inkml:trace>
  <inkml:trace contextRef="#ctx0" brushRef="#br0" timeOffset="192046.19">22186 14459 45 0,'0'0'109'0,"0"0"-1"0,0 0-17 0,0 0-6 16,-10 19-12-16,10-19-9 0,1 15 1 16,2-3-10-16,-3 5-4 0,1 0-11 0,-1 2 3 0,3-2-12 15,0 2 6-15,0-1-5 0,0-1-4 0,2 4-3 16,-1-4-1-16,0-1-4 0,2 1-4 0,-1 0 2 16,-3-6 0-16,2-2-1 0,-2 3 9 0,1-3-7 15,1-1-5-15,1 1 10 0,-2-4-2 0,-1 3 1 16,1-3 1-16,-3-5-4 0,5 7-3 0,-4-3 2 15,-1-4 0-15,3 5 9 0,-3-5 11 0,0 0 11 16,4 7 14-16,-4-7 15 0,0 0 15 0,0 0 11 16,0 0 6-16,6 4 17 0,-6-4-3 0,0 0-9 15,0 0-19-15,9-13-10 0,-5 3-7 0,1 1-7 0,3-6-11 16,-1-1-2-16,2 0-8 0,2 0-8 0,0-8-5 16,-1 7-6-16,4-5-8 0,0 2-7 0,-3 5-18 15,-2 0 18-15,1-2-5 0,0 2-4 16,-2-3-7-16,0 0 1 0,2 3-3 0,-4-2-1 15,2 0 0-15,-1 2 3 0,-3 3-2 0,4-2 16 0,-4 2-23 16,1 2 4-16,-1 0 3 0,1 1-6 16,-4 3 3-16,1-1-1 0,-2 7-7 0,3-11 7 0,-2 6-9 15,-1 5 2-15,5-9-4 0,-5 9 1 0,0-9 4 16,0 9-1-16,0 0 4 0,0 0-6 16,2-9-6-16,-2 9-8 0,0 0-7 0,0 0-12 0,0 0-11 15,0 0-21-15,0 0-14 0,0 0-8 0,0 0-15 16,0 0-3-16,0 0-18 0,0 0-24 0,0 0-153 15,0 0-340-15,0 0 151 0</inkml:trace>
  <inkml:trace contextRef="#ctx0" brushRef="#br0" timeOffset="193403.89">22821 14548 28 0,'0'0'207'0,"5"-2"-17"0,-5 2-15 0,0 0-5 0,0 0-11 15,0 0-2-15,0 0-10 0,6-5-10 0,-6 5-10 16,0 0-14-16,7 0-13 0,-7 0-9 0,0 0-9 16,13-2-12-16,-8 1-5 0,-5 1-2 0,13-5-5 15,-4 5-7-15,1-1-6 0,-1 1-5 0,0 0-8 16,-9 0-1-16,11-3-13 0,-11 3-9 0,12 1-18 16,-12-1-22-16,11 2-25 0,-11-2-20 0,7 0-24 15,-7 0-17-15,6 6-21 0,-6-6-30 0,0 6-111 16,0-6-302-16,0 0 135 0</inkml:trace>
  <inkml:trace contextRef="#ctx0" brushRef="#br0" timeOffset="193601">22801 14739 1 0,'0'0'110'0,"0"0"9"16,8 8 9-16,-8-8 12 0,10 4-7 0,0-4-1 15,-4 3-11-15,7-3-9 0,-3 1-9 0,3 1-14 16,1-2-2-16,5 1-14 0,-6 2-2 0,5-2-35 16,-4 1-26-16,4 0-37 0,-5 0-49 0,0-1-151 15,-2 1-247-15,1-1 110 0</inkml:trace>
  <inkml:trace contextRef="#ctx0" brushRef="#br0" timeOffset="194821.71">23327 14558 75 0,'-2'-5'164'0,"2"5"-1"0,-3-10-8 16,3 10-2-16,-2-7-2 0,2 7-7 0,-2-7-6 15,2 7-7-15,0 0 0 0,3-11-27 16,-3 11-10-16,4-10-11 0,2 4-6 0,0-1-8 0,3 1-11 16,1 0-6-16,5-5-1 0,0 5-10 0,0-1-3 15,-2 2-7-15,6 2 0 0,-1-2-8 0,-1-2 0 16,2 5 12-16,-6-1-15 0,1 3-4 0,-3-5-4 16,4 4 6-16,-3 2-4 0,-2-2-3 0,0 5-4 15,-3-2 0-15,-1-2-5 0,-6 0 0 0,9 5-1 16,-9-5-4-16,6 6 3 0,-3-2 1 0,-3-4 14 15,4 8-22-15,-4-8 9 0,-1 9-1 0,1-9-1 16,-3 9-1-16,0-1 2 0,-1-2 0 0,0 0 1 16,0-1 0-16,4-5-2 0,-6 8 1 0,2-2-8 15,0-2 8-15,4-4 2 0,-4 11 11 0,4-11-17 16,-5 5 3-16,5-5-2 0,-3 6 1 0,3-6 1 16,-3 6 0-16,3-6 1 0,0 0-2 0,1 13-5 0,-1-13 6 15,2 8-8-15,-2-8 1 0,4 10-3 16,0-5-3-16,2 0 9 0,0 2-4 0,0-1-4 15,-1-2 1-15,0 2 3 0,3 0-2 0,-1 1 1 0,0 2 0 16,-2-4 0-16,0 3 3 0,4-1-3 0,-5-2 2 16,0 5-2-16,0-1 2 0,-1-2 0 0,1 1 4 15,1 1-7-15,-3 2 5 0,-1-4-1 0,0 3-1 16,0-1 1-16,1 2 1 0,-5-1-2 0,3 0 0 16,-2-1 5-16,2 1 4 0,-2-4 1 0,0 3-4 15,2-9 0-15,-3 14-3 0,2-9 18 0,1-5-14 16,-5 11 6-16,5-11-3 0,-5 7 8 0,2-3 10 15,3-4 3-15,-6 10 6 0,2-6 5 0,-1 1-1 16,0-2-2-16,5-3-1 0,-13 5 3 0,6-3-2 16,-3 3-3-16,0-3 15 0,0-1-22 0,-4 1 0 15,2-4-1-15,-2 4-1 0,1-2-5 0,2 0 0 16,-2-3-2-16,0 2 4 0,1 0-7 0,0-1 0 0,1 2-1 16,2-3-8-16,0 1-1 0,2-1-9 15,-3 0-5-15,4 1-17 0,6 2-8 0,-12-5-9 0,12 5-10 16,-6-6-17-16,6 6-16 0,-5-6-16 15,5 6-12-15,0 0-18 0,10-13-30 0,-4 8-130 0,1-2-320 16,2-1 141-16</inkml:trace>
  <inkml:trace contextRef="#ctx0" brushRef="#br0" timeOffset="195384.81">23827 14488 84 0,'0'0'116'0,"0"0"-12"0,0 0-15 0,0 0-8 15,0 0-12-15,0 0 1 0,0 0-8 0,0 0-5 16,0 0-12-16,0 0-3 0,0 0-2 0,0 0-5 0,13 13 17 16,-11-6 7-16,3 0-3 0,-1 2 3 15,1-4-11-15,-1 6-6 0,1 1-5 0,0-1-1 0,-1 1-4 16,1 2 5-16,-1 2-7 0,3 0-5 0,-4 0-9 16,4 0 9-16,-1-1-13 0,-2-1 6 0,1 2 0 15,1-1 2-15,2 0-8 0,-3-3 5 16,3 2-3-16,-2-4 3 0,-1 1-5 0,2-2 0 15,-2 2 0-15,3-2 3 0,-3-1 5 0,-1-4-6 0,1 3-2 16,-1-1 1-16,2 0-6 0,-2-2 17 0,-2 0-15 16,-2-4 6-16,8 7 1 0,-8-7 8 0,5 4 19 15,-5-4 18-15,4 3 20 0,-4-3 16 0,0 0-4 16,0 0-8-16,14-8-8 0,-10 2-6 0,2-3-1 16,4-6-14-16,1-2-9 0,-2-1 8 0,3-4-8 15,1-3-3-15,-1 0-4 0,-1-1-5 0,1-3-3 16,3 0-5-16,-4 0 0 0,1 2-5 0,-2-1-2 0,1 3 21 15,-3 3-23-15,-2 3-3 0,0 1-2 16,0 3 1-16,-2-1-2 0,0 7-1 0,-4-1 0 16,2 1 0-16,0 2-4 0,0 2-2 0,5 0-3 0,-7 5-4 15,1-9-9-15,-1 9-17 0,0-9-17 16,0 9-26-16,0 0-31 0,0 0-17 0,0 0-32 16,0 0-26-16,0 0-20 0,0 0-165 0,-6-7-391 0,6 7 173 15</inkml:trace>
  <inkml:trace contextRef="#ctx0" brushRef="#br0" timeOffset="198202.29">20328 9844 56 0,'0'0'98'0,"0"0"-15"15,0 0-5-15,0 0 0 0,0 0-14 0,0 0 2 16,0 0-1-16,0 0-17 0,0 0-2 0,0 0-11 16,0 0-6-16,0 0 4 0,0 0-6 0,0 0-2 15,0 0 3-15,0 0-14 0,0 0 10 0,0 0-6 16,0 0-4-16,0 0 1 0,0 0-6 0,0 0 3 15,0 0-3-15,0 0 8 0,0 0-5 0,0 0-2 16,0 0-1-16,0 0 4 0,0 0-6 0,0 0 0 0,0 0 2 16,0 0-7-16,0 0 8 0,9-17-4 0,-9 17 2 15,0 0 2-15,0 0-6 0,0 0-4 16,0 0 2-16,0 0 8 0,0 0-5 0,0 0-1 0,0 0 1 16,0 0-2-16,0 0 0 0,0 0 5 0,0 0 9 15,0 0 2-15,0 0-5 0,0 0 3 0,0 0 4 16,0 0 0-16,0 0-3 0,0 0-23 0,0 0 20 15,0 0-4-15,0 0-15 0,0 0 17 0,0 0-4 16,0 0 3-16,0 0-5 0,0 0-4 0,0 0 2 0,0 0-2 16,0 0-1-16,0 0-6 0,0 0 7 15,0 0-2-15,0 0-16 0,0 0 16 0,0 0 5 16,0 0 12-16,0 0-20 0,0 0 4 0,0 0-9 0,0 0 7 16,0 0-5-16,0 0 7 0,0 0-1 0,8 20 1 15,-8-20-6-15,0 0 2 0,4 7-4 16,-4-7 6-16,2 6 0 0,-2-6-3 0,5 4 8 0,-5-4-8 15,4 9 4-15,-4-9-3 0,7 8-3 0,-5-2 5 16,2 0 0-16,1 1 6 0,-2 0-6 0,2-2 0 16,-3 2-3-16,2-1 9 0,0 1-4 0,0 0-3 15,0 3-6-15,0-1 7 0,-2-3-4 0,3 2 5 16,-2 0-4-16,2 0-22 0,1-2 30 0,-1 5 3 16,0-2-9-16,3 0 5 0,-3-1-2 0,0-1-1 15,2 0 6-15,-1 2-9 0,2-1 5 0,-3 1 4 16,3-2-8-16,-2 1-1 0,0 0 1 0,2 1-6 0,0-1 41 15,-2-1-32-15,0 0 0 0,2 3-7 16,0-2 5-16,-2-2-3 0,1 2 4 0,0 0 2 0,1 1-3 16,-3-1 2-16,1 3-4 0,0-2-2 0,1-1 9 15,-1 1-8-15,1 0 5 0,-2-2 23 0,2 2-39 16,0 0-1-16,-1 1 4 0,0-1 0 16,-1 1 4-16,2 0 0 0,2-1 9 0,-1 0-9 0,0 0 3 15,-2 0 2-15,3 3-4 0,-3-2-6 0,2 0 14 16,0-1-9-16,-1 1 32 0,2 0-28 0,0 2 0 15,0-4-2-15,1 5 6 0,-2-3-6 0,-1 2 3 16,1-4-5-16,-1 1 8 0,-2 0-3 0,3-1 4 16,-1 1-7-16,1 1 2 0,0-3 1 0,-3 1 6 15,1-1 25-15,3 2-37 0,-4-2-1 0,-1-3 3 16,2 6 4-16,1-4 0 0,2 4 2 0,-3-3-1 0,1 1-5 16,-1 1 6-16,1-1-4 0,0 1 9 15,1-1-8-15,-1 1 1 0,1 0-5 0,0-1 5 16,-1 1 4-16,0 2-1 0,0-4 2 0,2 1 1 0,0 2-4 15,3 4 0-15,-2-3-5 0,-2-3 11 0,1 1-9 16,-1 2 2-16,1-2 2 0,-2 1 3 0,4 2-7 16,-2-3 2-16,0 0 1 0,-1-2 3 0,3 2-1 15,0-2 5-15,3 4-10 0,-5-4 2 0,0-1 5 16,2 2-5-16,-3-2 9 0,3 0-7 16,-1 1-1-16,-1 0-5 0,-1 0 9 0,-3-2-11 0,3 0 2 15,1-1 4-15,-2 1 2 0,-1 2-6 0,-3-4 6 16,4 2 2-16,-2 0-3 0,-1-2 2 0,0 2-3 15,1-1-3-15,1 0 12 0,-1-1-9 0,-5-3 0 16,8 6 1-16,-4-2 8 0,1 0-8 0,-5-4 0 16,9 7 1-16,-4-4 0 0,-5-3 4 0,9 3-4 15,-5 2-4-15,1-2 3 0,-1 1-3 0,-4-4-5 0,8 4 9 16,-4 1-3-16,-4-5 8 0,4 5-3 0,-4-5 0 16,7 3-3-16,-7-3 4 0,3 4 1 15,-3-4-8-15,0 0 4 0,0 0 1 0,6 6 0 16,-6-6-3-16,0 0-1 0,0 0 4 0,0 0 6 0,0 0-1 15,0 0-6-15,0 0-80 0,0 0-42 0,-25-7-65 16,5 1-200-16,-7-4 90 0</inkml:trace>
  <inkml:trace contextRef="#ctx0" brushRef="#br0" timeOffset="199553.45">20309 9982 23 0,'0'0'116'0,"-6"-5"-11"0,6 5-1 0,0 0-27 16,0 0 4-16,0 0-1 0,0 0-11 0,0 0 8 0,0-13-15 15,0 13-1-15,0 0-10 0,0 0 14 16,0 0-6-16,-2-6 5 0,2 6-5 0,0 0-6 16,0 0-2-16,-1-9-11 0,1 9-1 0,0 0-4 0,0-10-3 15,0 10-5-15,0 0 17 0,-1-8-10 0,1 8 5 16,1-9-3-16,-1 9-9 0,1-14 1 16,-1 14-3-16,2-8-1 0,-2 8-1 0,5-10 15 0,-7 3-1 15,2 7-4-15,-3-12-4 0,0 6-6 0,3 6 4 16,-5-10 0-16,1 4 10 0,4 6-4 0,-4-11 6 15,4 11-5-15,-1-8-6 0,1 8-3 0,-2-8-2 16,2 8-3-16,0 0-4 0,-3-9 3 0,3 9-2 16,0 0-5-16,-4-7 2 0,4 7-3 0,0 0-2 0,0 0-1 15,0 0-22-15,0-8 20 0,0 8 2 0,0 0-2 16,0 0-3-16,0 0 2 0,0 0-1 16,0 0-3-16,0 0 3 0,0 0-2 0,0 0 3 0,0 0-6 15,0 0 3-15,0 0-2 0,0 0 0 0,-2-9 7 16,2 9-3-16,0 0-7 0,0 0 3 0,0 0-1 15,0 0 5-15,0 0-6 0,0 0-7 0,0 0 9 16,0 0 3-16,0 0-9 0,12-3 6 0,-12 3 1 16,0 0-3-16,0 0 0 0,0 0 3 0,0 0-2 15,0 0 1-15,0 0 0 0,0 0-4 0,0 0 2 16,0 0-2-16,0 0 2 0,0 0-2 0,0 0 2 16,0 0 0-16,0 0 0 0,0 0 0 0,0 0 1 0,0 0-3 15,13 6 16-15,-13-6-14 0,0 0-4 16,0 0 4-16,0 0 1 0,0 0-7 0,9 1 11 15,-9-1-1-15,0 0 1 0,0 0-3 0,0 0-3 0,0 0 8 16,0 0-4-16,0 0-7 0,0 0 4 0,0 0 2 16,0 0-1-16,0 0 1 0,0 0-1 0,0 0-16 15,0 0 22-15,0 0-5 0,0 0 2 0,0 0-1 16,0 0 1-16,4 6-2 0,-4-6-2 0,0 0 3 16,0 0 2-16,0 0-4 0,11-1 3 0,-11 1 0 15,0 0-1-15,0 0 3 0,9 1 1 0,-9-1-3 16,9 1-5-16,-9-1 0 0,0 0 3 0,8 1-2 15,-8-1 0-15,0 0 1 0,0 0-1 0,9 2-1 16,-9-2 2-16,0 0-2 0,0 0 0 0,0 0 1 0,6 1-4 16,-6-1 16-16,0 0-10 0,0 0-5 15,0 0 0-15,0 0 5 0,0 0-2 0,0 0-2 16,0 0 2-16,0 0 2 0,0 0-2 0,0 0 1 16,0 0-2-16,0 0 3 0,0 0 2 0,0 0-6 15,0 0 0-15,0 0-11 0,0 0-10 0,0 0-13 16,0 0-21-16,0 0-29 0,0 0-30 0,3 6-3 0,-3-6-12 15,0 0-138-15,0 0-292 0,0 0 129 0</inkml:trace>
  <inkml:trace contextRef="#ctx0" brushRef="#br0" timeOffset="207164.16">20898 6208 42 0,'-7'-2'47'0,"7"2"-5"0,0 0-4 15,0 0-3-15,0 0-8 0,0 0-2 0,-11 1-2 16,11-1-5-16,0 0 0 0,0 0-3 0,0 0 1 16,-6 3-4-16,6-3-2 0,0 0 4 0,0 0-2 15,0 0-3-15,0 0 0 0,0 0 1 0,-6 3-5 16,6-3-1-16,0 0 3 0,0 0-7 0,0 0 4 16,0 0-4-16,0 0 8 0,0 0-5 0,0 0 3 0,0 0-3 15,0 0-7-15,0 0 4 0,0 0-3 16,0 0 3-16,0 9 1 0,0-9-2 0,0 0-1 15,0 0 2-15,0 0-3 0,0 0 2 0,0 0-14 0,8 10 17 16,-8-10 1-16,5 4-2 0,-5-4 5 0,10 3 1 16,-10-3 1-16,16 1 6 0,-10 0-4 0,5 0-8 15,-2 1 2-15,2 0 0 0,-1-2 2 16,0 0-3-16,-1 3 0 0,2-3-2 0,0 1 3 16,-3 0 0-16,2-1 0 0,-1 2 5 0,1-1-1 0,2-1-2 15,0-1 2-15,0 1 2 0,-2 0 2 16,3 0-3-16,-3-2 11 0,-2 2-10 0,-8 0-1 0,15 0-3 15,-15 0 3-15,11 0-6 0,-11 0 0 0,10 0 5 16,-10 0 0-16,0 0-6 0,0 0 13 0,13 0 2 16,-13 0 3-16,0 0 2 0,0 0 2 0,6-1-6 15,-6 1 4-15,0 0 12 0,0 0-16 0,0 0-1 16,0 0 0-16,0 0-1 0,8-1-7 0,-8 1 2 16,0 0 7-16,0 0-13 0,0 0 2 0,0 0-6 15,10-3-6-15,-10 3-15 0,0 0-17 0,0 0-16 16,9 0-25-16,-9 0-49 0,0 0-137 0,4 5 61 15</inkml:trace>
  <inkml:trace contextRef="#ctx0" brushRef="#br0" timeOffset="207628.87">21041 6403 3 0,'5'-4'50'0,"-5"4"-2"15,14 0-6-15,-14 0-8 0,12 0-1 0,-4 0-2 16,0 1-5-16,-8-1-3 0,16 0-4 0,-8 0 2 16,2 1-2-16,-1-1-2 0,-9 0-8 0,10 0 4 15,-3 2 2-15,-7-2-5 0,10 3 0 0,-10-3 0 16,9 0-1-16,-9 0-5 0,0 0 2 0,10 0 0 15,-10 0-1-15,0 0 21 0,10-3-23 0,-10 3-4 16,0 0 4-16,0 0-4 0,8-2 4 0,-8 2 1 16,0 0-3-16,0 0 7 0,11-1-5 0,-11 1 1 15,0 0-1-15,9-1-2 0,-9 1 1 0,0 0-4 0,8-3-14 16,-8 3 14-16,0 0-15 0,0 0-18 0,6-2-40 16,-6 2-82-16,3-7 36 0</inkml:trace>
  <inkml:trace contextRef="#ctx0" brushRef="#br0" timeOffset="208240.02">21340 6185 12 0,'0'0'22'15,"4"13"0"-15,-3-8-8 0,2 3-4 0,-2 1 2 0,2 3-4 16,-1-2 3-16,3-1-4 0,-2 1-3 16,-4-1 2-16,4 0 1 0,3 2 1 0,-1 0-2 15,-1-3 13-15,2 4-16 0,0-4-2 0,-2-3 4 16,3 4-6-16,-2 1 4 0,1-1 1 0,0-4 0 0,0 3 0 16,-1-1-1-16,0-3-2 0,0 1 1 15,0-1 0-15,1 1 3 0,-2 1-4 0,-4-6-1 16,7 5 4-16,-3-3 9 0,-4-2 18 0,3 7 16 0,-3-7 18 15,0 0 17-15,0 0 22 0,7 2 16 0,-7-2 17 16,0 0-4-16,0 0-16 0,0 0-13 0,0 0-8 16,7-15-10-16,-7 15-14 0,2-12-5 15,-1 1-4-15,1 2-4 0,0 0-4 0,-1-2-10 0,0 0-6 16,2 0-2-16,-2-3-4 0,2-1-4 0,-2 3-4 16,0-5-1-16,2 8-1 0,-2 0-1 0,2-2-1 15,-2 4-5-15,0 0-4 0,2-2 0 0,-3-1-1 16,1 3-1-16,-1 7 1 0,3-11-7 0,-2 5 2 15,-1 6 2-15,2-10-3 0,-2 10-4 0,3-8 6 16,-3 8-9-16,1-10-2 0,-1 10-12 0,2-5-12 0,-2 5-16 16,0 0-17-16,0 0-20 0,0 0-6 15,5-5-7-15,-5 5 1 0,0 0-11 0,0 0-6 16,0 0-14-16,12 3-79 0,-12-3-219 0,0 0 98 0</inkml:trace>
  <inkml:trace contextRef="#ctx0" brushRef="#br0" timeOffset="208751.16">21779 6278 30 0,'0'0'75'0,"0"0"-6"15,0 0-7-15,0 0 6 0,0 0-29 0,-18 6-1 16,18-6-1-16,-8 4-8 0,0-2-1 0,3 3 0 15,-1-3 0-15,-1 3-7 0,2 0-2 0,-2 4-2 16,-1-4 1-16,2 1-6 0,-1-2-8 0,1 1 11 16,1 0-8-16,0 0 2 0,1 1-1 0,-1-1-5 0,-1 0 3 15,3 0-4-15,-2 0-19 0,1 0 24 16,4-5 8-16,-5 9-8 0,2-4 1 0,3-5-8 0,-1 8 8 16,1-8-2-16,-1 12-6 0,1-12 5 15,1 7 1-15,-1-7-5 0,2 7 2 0,-2-7 1 0,7 10 6 16,-3-6-2-16,2-1-3 0,0 2-2 0,2 0-1 15,1 0 1-15,1-1 1 0,-1 1 1 0,0-1-3 16,3 0 2-16,-3-2-4 0,1 1 3 16,0 1-12-16,-2-1 9 0,1-1 6 0,-2-1-4 0,2 0 2 15,-1 0 3-15,-2 1-9 0,-6-2-6 0,14 2 5 16,-9-1-13-16,-5-1-21 0,11-1-25 16,-11 1-48-16,10-2-118 0,-5-3 52 0</inkml:trace>
  <inkml:trace contextRef="#ctx0" brushRef="#br0" timeOffset="209285.43">21973 6280 28 0,'0'0'73'15,"0"0"-5"-15,0 0-11 0,0 0-2 16,-17 3 0-16,17-3-12 0,0 0-9 0,-7 4 0 15,7-4-8-15,-7 4-2 0,7-4 2 0,-8 6-6 0,8-6-17 16,-7 7 19-16,3-4-10 0,0 7 7 0,0-6-2 16,4-4-3-16,-2 7 0 0,2-7-3 0,-4 8 2 15,3-1-1-15,1-7-5 0,-4 10 34 16,4-10-43-16,0 9 5 0,0-9-2 0,0 0 1 0,1 12-1 16,-1-12 3-16,0 8-5 0,0-8 5 0,4 9 2 15,-3-4-8-15,-1-5 4 0,7 7 3 0,-1-2 4 16,-1-2-16-16,4 2 11 0,-3-3-1 0,6 1 5 15,-1 1-6-15,0-1 6 0,-4-2 2 0,5 2-3 16,-1 0-2-16,-3-1 0 0,2 0-5 0,-2-2 0 16,-8 0 0-16,10 1 3 0,-10-1 2 0,5 2-5 15,-5-2 6-15,0 0-3 0,9 3 5 0,-9-3 1 16,0 0-5-16,0 0 1 0,8 2-3 0,-8-2 1 16,0 0-5-16,0 0-4 0,0 0-2 0,0 0 7 15,0 0-43-15,0 0-33 0,0 0-43 0,11-2-129 16,-11 2 58-16</inkml:trace>
  <inkml:trace contextRef="#ctx0" brushRef="#br0" timeOffset="213001.19">21578 10751 41 0,'0'0'113'0,"0"0"-8"0,0 0-8 16,0 0-1-16,0 0-13 0,0 0 4 0,0 0-8 16,-9-2-3-16,9 2 5 0,0 0-7 0,0 0-10 0,0 0 13 15,0 0-8-15,0 0-8 0,0 0 1 16,0 0-6-16,0 0-3 0,0 0-5 0,0 0-9 16,0 0 1-16,0 0 2 0,0 0-9 0,-2-9-5 0,2 9-2 15,0 0-4-15,0 0-6 0,2-10 0 0,-2 10 0 16,0 0-1-16,0 0-4 0,4-12-1 0,-4 12 3 15,2-7 3-15,-2 7-5 0,4-7 0 0,-4 7-4 16,7-3 2-16,-7 3-1 0,3-7-3 0,-3 7 0 16,6-2-2-16,-6 2 2 0,8-5-15 0,-8 5 9 0,9-4 11 15,-9 4-6-15,12-4-1 0,-3 1-5 16,-3 1 7-16,2 0-5 0,0 1-5 0,4-2 2 16,-5 2 2-16,-7 1-4 0,13-2 5 0,-13 2-3 15,12 2 6-15,-12-2-6 0,12-1-3 0,-12 1 4 16,10 0-2-16,-10 0-3 0,0 0-2 0,9 0-1 15,-9 0-1-15,5 3-1 0,-5-3-1 0,0 0 7 0,0 0-2 16,8 2-2-16,-8-2-6 0,0 0 12 0,4 4-10 16,-4-4 7-16,0 0-3 0,5 6 4 0,-5-6 1 15,2 5 6-15,-2-5-5 0,1 8 3 0,-1-8 2 16,-1 12-1-16,1-12-2 0,-1 15-3 0,1-9 1 16,-4 2-4-16,3-1 9 0,-2 2 3 0,0 0-10 15,-3 0 0-15,1 0 4 0,-1 0-1 0,-2 0-12 16,-1-1 2-16,3 0 3 0,-3 1 2 0,-1-1 0 15,-1-1-3-15,2-1 6 0,-2 1 3 0,1-3-4 16,1 1 2-16,1 0 1 0,3 0-4 0,-1-2-11 16,1 1 15-16,-1-1 0 0,6-3-2 0,-8 4 2 15,8-4-3-15,-6 6 5 0,6-6-4 0,-6 4 7 16,6-4-1-16,0 0-5 0,-8 2 9 0,8-2-12 0,0 0 3 16,0 0 1-16,0 0-26 0,-4 5 35 15,4-5-5-15,0 0-2 0,0 0 1 0,0 0-1 0,0 0 8 16,0 0-6-16,0 0-2 0,0 0-5 0,0 0 6 15,0 0-3-15,0 0 12 0,17 7-6 0,-10-7-3 16,4 3-30-16,-2-3 39 0,3 1 3 0,2 0-1 16,-2-1-5-16,6 0 1 0,-2 3-4 0,-2-3 4 15,-2 0-7-15,2 0 9 0,-2 0 0 0,-2 0 1 16,3 0-2-16,-3 0-1 0,2 1 3 0,-2-2-28 16,-4 2 26-16,-6-1 0 0,13-1 3 0,-13 1 6 15,8 1-4-15,-8-1 10 0,0 0-9 0,11-1-4 16,-11 1 14-16,0 0 3 0,0 0-5 0,0 0 6 0,0 0-1 15,10 1 0-15,-10-1-2 0,0 0-6 16,0 0 0-16,0 0-1 0,0 0-3 0,0 0-5 16,0 0-3-16,0 0 3 0,0 0-5 0,0 0 0 0,0 0-16 15,0 0-17-15,0 0-14 0,0 0-15 0,0 0-18 16,0 0-26-16,8 2-4 0,-8-2-33 0,0 0-89 16,3 9-247-16,-3-9 110 0</inkml:trace>
  <inkml:trace contextRef="#ctx0" brushRef="#br0" timeOffset="213474.29">21411 11072 118 0,'0'0'120'15,"0"0"-17"-15,0 0 6 0,17-13-13 0,-6 10 2 16,1 1-4-16,3-1-5 0,5 0 3 0,-1 2-8 15,2-2-7-15,7 1-3 0,0-2-9 0,-1 3 2 16,1-4-5-16,-2 5-3 0,4-2-9 0,-11 2-10 16,2 0 0-16,-1-2-15 0,-1 1 12 0,2 0 2 0,-5 2-8 15,-2-1-3-15,-1 0-2 0,0 0-6 0,-3-1-2 16,0 2 2-16,-10-1-4 0,12 0 0 0,-12 0-5 16,7-1 4-16,-7 1 2 0,8-1 0 0,-8 1-34 15,0 0 39-15,0 0-7 0,0 0 3 0,12 0-1 16,-12 0 0-16,0 0-3 0,0 0-2 0,0 0 2 15,0 0-3-15,0 0 0 0,0 0-8 0,0 0-14 16,0 0-16-16,0 0-19 0,0 0-10 0,0 0-41 16,0 0-8-16,5 3-12 0,-5-3-16 0,0 0-104 0,0 0-256 15,-2 10 114-15</inkml:trace>
  <inkml:trace contextRef="#ctx0" brushRef="#br0" timeOffset="214000.34">21543 11151 71 0,'0'0'165'0,"0"0"-11"15,0 0-21-15,0 0-12 0,0 0-7 0,0 0-8 16,34-9-14-16,-23 6-13 0,3 0-5 0,-2 2-7 15,1-1-5-15,1 1-10 0,-2 1-4 0,2-1-4 16,-3 1-4-16,-4-2-5 0,2 4-9 0,-9-2-2 0,13 0-5 16,-13 0 0-16,8 1-15 0,-8-1 9 0,0 0-9 15,10 0 9-15,-10 0-4 0,5 2-1 16,-5-2 0-16,0 0-5 0,0 0-3 0,3 8 7 16,-3-8-2-16,2 8-3 0,-2-8 0 0,1 9 1 15,-1-9-5-15,2 12 6 0,-2-7 1 0,0-5-2 0,0 13-4 16,2-4 3-16,0-1-1 0,0 1 13 0,-1 2-15 15,1-4 3-15,-1 3-7 0,3 0 7 0,-4-3-5 16,0-7-5-16,0 15 4 0,-3-6 2 0,7-4 0 16,-4-5 9-16,-4 12-10 0,4-12 10 0,0 13-2 15,-1-9-2-15,1-4 14 0,0 12-20 0,0-12 0 16,-1 8 0-16,1-8 0 0,0 0 5 0,-3 9-8 16,3-9 4-16,-4 9 5 0,4-9 0 0,-5 5 3 15,0-2-6-15,-4 1 8 0,-1-2-5 0,-2 4 2 16,-2-4 22-16,-1 3-23 0,-3-2-1 0,1-1-6 15,-2 3 1-15,0-5 0 0,1 0 9 0,0 1-10 0,6-2 6 16,-2 2-3-16,1-2 3 0,2 1-4 16,1 0 7-16,10 0-6 0,-14 0-2 0,14 0 5 15,-11-3-22-15,11 3-25 0,-7-5-20 0,7 5-49 0,0-12-134 16,0 12-267-16,13-18 117 0</inkml:trace>
  <inkml:trace contextRef="#ctx0" brushRef="#br0" timeOffset="-212442.94">22185 10825 96 0,'0'0'94'0,"0"0"1"0,0 0-8 0,4-4 2 16,-4 4 1-16,0 0 2 0,2-9-6 0,-2 9-2 0,0 0 0 15,0 0-5-15,0 0-8 0,4-5 2 16,-4 5-5-16,0 0-3 0,0 0-17 0,0 0 11 16,0 0-2-16,0 0 1 0,0 0-7 0,0 0 3 0,0 0-4 15,0 0-6-15,0 0-7 0,1-9-2 0,-1 9-2 16,0 0-9-16,0 0 3 0,0 0-1 0,0 0-2 16,0 0-1-16,0 0-1 0,0 0-5 0,2-8 2 15,-2 8-1-15,0 0-4 0,0 0-5 0,0 0 2 16,0 0-5-16,0 0-5 0,0 0-7 0,0 0-8 15,0 0-9-15,0 0 1 0,0 0-14 0,0 0-2 16,0 0-4-16,0 0 5 0,0 0 9 0,0 0 0 16,-17 13-1-16,17-13 9 0,-10 7-5 0,6-2 2 0,-2-1 7 15,6-4 1-15,-9 7-7 0,5-1 11 0,-1-2-1 16,5-4-4-16,-4 10 2 0,0-5 7 0,4-5 0 16,-10 12 2-16,7-8-7 0,1 0 4 0,2-4 5 15,-4 9-15-15,4-9 11 0,-4 9 2 0,4-9 1 16,-2 8-2-16,2-8 6 0,1 9-11 0,-1-9 7 15,0 0-1-15,1 9 4 0,-1-9 2 0,8 5 4 16,-8-5-33-16,5 6 31 0,-5-6-6 0,4 4 20 16,-4-4-18-16,6 3 4 0,-1 0 3 0,-5-3-6 15,10 3 1-15,-10-3 3 0,11 4 5 0,-5-4-5 16,-6 0-4-16,14 1 0 0,-2 1 0 0,-5-2 5 16,3 0-5-16,-10 0-6 0,13-3 12 0,-13 3 8 15,11 0-4-15,-11 0 12 0,10 0-6 0,-10 0 4 16,9-3-6-16,-9 3-5 0,10-2 10 0,-10 2 4 15,10-2 4-15,-10 2-5 0,6-1 8 0,-6 1 1 16,0 0 1-16,7-4-2 0,-7 4-2 0,0 0 0 0,6-5-4 16,-6 5-15-16,7-6 2 0,-5 1 4 15,-2 5-6-15,5-6 5 0,-5 6 0 0,3-10-5 0,-3 10-4 16,2-9 6-16,1 4-2 0,-3 5-3 0,1-12-4 16,1 6 1-16,-2 6 2 0,-2-13-10 0,4 8 5 15,-2 5-15-15,-3-14 1 0,3 14 1 0,-5-11-3 16,2 4 3-16,2 1 1 0,-3-1-7 0,2 1 5 15,2 6 8-15,-7-11-2 0,6 6 0 0,1 5-1 16,-5-8 4-16,5 8-1 0,-1-7-11 0,1 7 9 16,0 0-12-16,-4-11-5 0,4 11-9 0,0 0-3 15,-4-5-13-15,4 5 2 0,0 0-18 0,0 0-5 16,0 0 3-16,-7-4-9 0,7 4 7 0,0 0 4 16,0 0 11-16,0 0 3 0,0 0 1 0,0 0 2 15,-12 2 2-15,12-2 1 0,0 0 2 0,0 0-2 16,0 0 1-16,0 0 4 0,0 0-4 0,-7 6-6 0,7-6-4 15,0 0-35-15,0 0-98 0,-7 4 43 0</inkml:trace>
  <inkml:trace contextRef="#ctx0" brushRef="#br0" timeOffset="-211786.07">22279 10761 42 0,'0'0'51'0,"7"-2"-9"0,-7 2-3 16,0 0-4-16,0 0-8 0,0 0 3 15,0 0-1-15,0 0-4 0,0 0-5 0,0 0-1 0,0 0 0 16,0 0-6-16,0 0-4 0,0 0 7 0,0 13-9 15,0-13 5-15,0 0-4 0,1 10-1 0,-1-10-3 16,1 8 6-16,-1 1-1 0,0-9-2 0,0 13-6 16,0-7 2-16,0-6-1 0,0 17 3 0,-1-10 0 15,0 2-3-15,1 1 2 0,-1 0 0 0,-1 1 3 16,1-1-5-16,0-1 1 0,1 1 2 0,-2-1-1 16,1 2-1-16,0-2 4 0,1 3-7 0,0-2 0 15,2 0 1-15,-2 1-3 0,0-2 3 0,-1 2 5 16,1-1 0-16,0-1-13 0,0-1 9 0,0 2-1 0,-1-3 4 15,1-7-9-15,1 13 4 0,-1-13-2 0,0 10 2 16,0-10 6-16,-1 8-5 0,1-8-5 0,1 9 3 16,-1-9 0-16,0 9-3 0,0-9 8 15,0 9-1-15,0-9-4 0,1 7 7 0,-1-7-3 0,2 7-2 16,-2-7-7-16,0 0 6 0,1 10 6 0,-1-10-4 16,1 8 3-16,-1-8-6 0,0 0 1 15,2 9-3-15,-2-9 3 0,0 0 2 0,1 5 1 0,-1-5-5 16,0 0-4-16,0 0 0 0,1 8 6 0,-1-8 1 15,0 0 5-15,3 8-1 0,-3-8-5 0,0 0-5 16,0 0-1-16,0 0 10 0,0 0-3 0,0 0-2 16,0 0-1-16,0 0 6 0,0 0-4 0,0 0-2 15,0 0 5-15,0 0-4 0,0 0 0 0,0 0 1 16,0 0 1-16,0 0 1 0,0 0-3 0,0 0 5 0,0 0-2 16,0 0 0-16,0 0 2 0,0 0-9 15,0 0 2-15,0 0 2 0,0 0 2 0,0 0-1 16,0 0-2-16,0 0 4 0,0 0-3 0,0 0-4 15,0 0 5-15,0 0 3 0,0 0 0 0,-2 8-1 0,2-8-2 16,0 0 3-16,0 0 36 0,2 8-41 16,-2-8-31-16,0 0-63 0,1 7-103 0,-1-7 46 15</inkml:trace>
  <inkml:trace contextRef="#ctx0" brushRef="#br0" timeOffset="-208617.2">22540 10918 52 0,'0'0'91'0,"0"0"9"0,0 0-8 0,0 0-8 16,0 0 2-16,0 0-7 0,0 0-3 0,0 0-4 0,0 0-4 15,0 0-12-15,0 0-3 0,0 0-7 16,0 0-1-16,0 0 27 0,0 0-32 0,0 0-12 0,0 0 9 16,0 0-4-16,0 0-2 0,21 1 23 0,-21-1-11 15,12 0-2-15,-4 1-3 0,0 1-5 0,1-4-1 16,3 4-4-16,-3-1-9 0,-1-1 6 0,1 1-1 16,-9-1-5-16,13 2 0 0,-7-2-3 0,-6 0-2 15,13 0 2-15,-13 0-3 0,9 2-2 0,-9-2-4 16,8 2-3-16,-8-2 4 0,0 0 2 0,0 0-8 15,10-2 7-15,-10 2-7 0,0 0 1 0,0 0-2 16,0 0 5-16,0 0-4 0,0 0 1 0,0 0-1 16,10 0 0-16,-10 0-4 0,0 0-7 0,0 0-7 15,0 0-5-15,0 0-17 0,0 0 4 0,0 0-14 0,0 0-5 16,3 8-17-16,-3-8-7 0,0 0-7 16,1 8-18-16,-1-8-98 0,0 8-214 0,0-8 94 15</inkml:trace>
  <inkml:trace contextRef="#ctx0" brushRef="#br0" timeOffset="-208310.96">22587 11105 48 0,'0'0'130'0,"0"0"-2"0,14 0-9 16,-14 0-10-16,13 0 1 0,-6 2-22 0,-1 1 1 16,7-3-4-16,-13 0-6 0,11 1-6 0,-4 0-6 0,0 1-11 15,-7-2-6-15,14 2-14 0,-6-1 9 16,2 0-3-16,-3 0-6 0,-2 2-2 0,-5-3-6 16,14-3 1-16,-14 3-10 0,9 3 2 0,-9-3 1 0,9 3-6 15,-9-3 0-15,6 0-1 0,-6 0-6 0,10 3-15 16,-10-3-16-16,8 3-21 0,-8-3-26 0,10 1-22 15,-10-1-137-15,12 0-247 0,-12 0 109 0</inkml:trace>
  <inkml:trace contextRef="#ctx0" brushRef="#br0" timeOffset="-206885.93">23138 10743 43 0,'0'0'66'0,"0"0"-3"16,0 0-3-16,0 0-9 0,0 0 0 0,0 0-8 16,0 0-3-16,0 0 0 0,0 0-10 0,0 0 6 15,-9-1-5-15,9 1-11 0,0 0-17 0,0 0 22 16,0 0-10-16,-14 5 1 0,14-5 2 0,-7 0 1 16,7 0-14-16,-9 2 1 0,9-2 5 0,-8 3-4 15,8-3 3-15,-9 4 3 0,4-1-6 0,5-3-1 16,-10 5 4-16,4-5-14 0,1 4 9 0,5-4 4 15,-11 6-3-15,7-2-6 0,4-4 10 0,-6 4-2 16,6-4-5-16,-8 3 2 0,8-3-6 0,-8 8 6 16,5-5 2-16,-1 1-12 0,4-4 6 0,-8 11 0 0,4-5-3 15,-2-1 8-15,2 2-3 0,1 1 3 16,-2 1-6-16,0-1 1 0,3 1-2 0,-2 0 3 16,-1-1 1-16,1 2 0 0,0-1-1 0,0 2-7 0,0-2 9 15,0 0-8-15,2 0 7 0,-1 1-20 0,1-2 16 16,-2 1-1-16,0-1 2 0,2 1 6 0,-2-3-2 15,0 4-8-15,4-3 7 0,-3-1 2 0,3-6-5 16,-3 16 6-16,1-10-6 0,2 1 3 16,0-7 0-16,0 11-7 0,0-11-11 0,2 11 17 0,-1-7 1 15,-1-4-4-15,0 11 2 0,0-11-4 0,1 10 0 16,2-6 9-16,-3-4 1 0,4 12-8 0,-2-9 0 16,-1 4-1-16,-1-7 1 0,8 9 5 0,-6-5-2 15,1 2-16-15,-3-6 16 0,4 8-4 0,-3-3 1 0,3 1 6 16,-4-6-9-16,6 6 4 0,-3-2-6 15,-3-4 12-15,5 7-6 0,-5-7-3 0,6 4 7 16,-6-4-5-16,3 6 4 0,-3-6-5 0,0 0-5 16,5 5 12-16,-5-5-2 0,0 0 1 0,0 0-7 0,4 5 3 15,-4-5 5-15,0 0-4 0,0 0 6 0,0 0-5 16,4 3 3-16,-4-3-5 0,0 0 2 0,0 0 2 16,0 0-1-16,0 0-5 0,0 0 8 0,0 0 1 15,0 0-2-15,0 0-2 0,0 0 9 0,0 0 2 16,0 0 2-16,0 0-4 0,9 0 11 0,-9 0 1 15,0 0-1-15,0 0 2 0,0 0 1 0,0 0-10 16,0 0 18-16,0 0-15 0,0 0-4 0,0 0 8 16,0 0-7-16,0 0-3 0,0 0-3 0,0 0 2 0,0 0 9 15,0 0-9-15,13-3-2 0,-13 3 8 16,0 0-4-16,0 0 8 0,0 0-5 0,0 0 23 16,0 0-29-16,6-2 3 0,-6 2-1 0,0 0-15 15,5-5 14-15,-5 5-7 0,0 0 4 0,0 0-1 16,9-3 12-16,-9 3 0 0,0 0 2 0,0 0-2 15,5-5 1-15,-5 5 3 0,0 0 1 0,0 0 1 0,0 0 2 16,5-5 3-16,-5 5 2 0,0 0-1 0,3-6-3 16,-3 6-3-16,0 0 2 0,0 0 0 0,2-6-2 15,-2 6-6-15,0 0 0 0,3-8-3 0,-3 8 2 16,0 0 0-16,3-8-4 0,-3 8-6 0,1-10 3 16,-1 10-2-16,0 0-2 0,0 0 1 15,1-7 0-15,-1 7 2 0,0 0-2 0,1-6-10 0,-1 6 8 16,0 0 0-16,0 0 1 0,0-11-4 0,0 11-2 15,0 0 2-15,-1-9 3 0,1 9-5 0,-1-10 2 16,1 10-4-16,-4-10 0 0,4 10-2 0,-1-7 8 16,1 7-10-16,-6-9 5 0,-1 3 2 0,5 0-4 0,2 6 0 15,-1-9 1-15,1 9 1 0,-5-7-2 16,5 7-3-16,-4-5 6 0,4 5-6 0,0 0-1 0,0 0 4 16,-3-9-3-16,3 9-4 0,0 0 2 0,-4-4-3 15,4 4 1-15,0 0-1 0,0 0-2 16,0 0-5-16,-5-5 2 0,5 5-7 0,0 0-3 0,0 0-10 15,0 0 2-15,0 0-8 0,-8-3-6 0,8 3-5 16,0 0 4-16,0 0-5 0,0 0 2 0,0 0-4 16,-13 2-2-16,13-2-5 0,0 0 0 0,0 0-9 15,-9 5-6-15,9-5-7 0,0 0-8 0,0 0-82 16,0 0-188-16,-5 5 84 0</inkml:trace>
  <inkml:trace contextRef="#ctx0" brushRef="#br0" timeOffset="-205986.34">23200 10911 82 0,'0'0'74'0,"0"0"2"0,0 0-21 0,0 0-1 16,0 0-7-16,0 0 1 0,0 0-10 0,0 0 7 15,0 0-15-15,0 0-3 0,0 0-3 0,0 0-4 0,0 0-24 16,0 0 21-16,0 0 0 0,0 0-1 16,0 0-1-16,0 0-4 0,0 0-4 0,0 0 0 15,0 0 3-15,0 0-4 0,0 0 9 0,0 0-11 0,0 0 6 16,5 25-4-16,-4-21 1 0,-1-4-32 0,4 9 33 16,-3-3-5-16,-1-6 3 0,1 11-1 0,0-6-1 15,-1-5 0-15,3 12 1 0,1-6-1 0,-1 1-3 16,0 0 2-16,0 0-3 0,1 0 5 0,2 1-5 15,-1-1-2-15,-1 0-23 0,0 1 13 0,1-3 2 16,-1 2 4-16,1-2 0 0,0 0 9 0,-1 0-14 16,0-1 4-16,-2 1 4 0,-2-5 3 0,8 10-9 15,-5-7 7-15,-3-3-4 0,5 6 8 0,-5-6-3 16,3 3-19-16,-3-3 22 0,4 6-4 0,-4-6 0 16,0 0 2-16,4 5 0 0,-4-5 1 0,0 0-1 15,0 0 1-15,4 6-6 0,-4-6 0 0,0 0 4 16,0 0 3-16,0 0 2 0,0 0-2 0,0 0-11 15,0 0 13-15,4 4-4 0,-4-4 3 0,0 0 0 0,0 0-1 16,0 0-2-16,0 0 0 0,0 0 5 16,0 0-1-16,0 0-7 0,0 0 6 0,0 0-3 15,0 0 0-15,0 0 0 0,0 0-4 0,0 0 8 0,0 0-1 16,4 7-3-16,-4-7 3 0,0 0 18 0,0 0 5 16,0 0 8-16,0 0 11 0,0 0-2 15,0 0 13-15,0 0 8 0,0 0 13 0,0 0-3 0,0 0 11 16,0 0-16-16,0 0 34 0,0 0 3 0,0 0 10 15,0 0 4-15,0 0 9 0,0 0-8 0,0 0-13 16,10-18-15-16,-6 8-15 0,1 3-6 0,0-1-9 16,0-2 0-16,2 0-12 0,-1 0-5 0,1-3-14 15,4-2 7-15,-4 0-6 0,4 1-4 0,-4-2-1 16,4 1-1-16,-3-2-6 0,0 5-1 0,0-5 1 0,0 2-5 16,-1 1-5-16,-1 2 3 0,0 2-3 15,-1-2 3-15,-1 2-6 0,3 0-4 0,-3 1 1 16,0-1 2-16,0 2 1 0,-2 2-1 0,1 0-2 15,-3 6 2-15,4-7-2 0,-4 7-1 0,2-8 1 0,-2 8-3 16,4-4 1-16,-4 4 0 0,0 0-1 16,0 0-1-16,0 0-5 0,5-7 4 0,-5 7-7 15,0 0-15-15,0 0-15 0,0 0-21 0,0 0-25 0,0 0-21 16,0 0-10-16,0 0-5 0,0 0-17 0,0 0 24 16,0 0-53-16,0 0-166 0,0 0-357 15,0 0 158-15</inkml:trace>
  <inkml:trace contextRef="#ctx0" brushRef="#br0" timeOffset="-176230.47">16860 13593 5 0,'0'0'56'0,"0"0"2"0,0 0-11 15,0 0 0-15,0 0-5 0,0 0-3 0,0 0-7 16,0 0-1-16,0 0-1 0,0 0 3 0,0 0-8 0,0 0-3 16,0-16-1-16,0 16 6 0,0 0-2 15,0 0-2-15,0 0-8 0,0 0 6 0,0 0-1 16,0 0-8-16,0 0 6 0,0 0-3 0,0 0-6 15,-2-9 2-15,2 9 2 0,0 0-6 0,0 0-1 0,0 0 2 16,0 0-1-16,0 0 2 0,0 0 7 16,0 0 7-16,0 0-6 0,-2-7-3 0,2 7 4 0,0 0-5 15,0 0 7-15,0 0-12 0,0 0-1 16,0 0 7-16,0 0 1 0,0 0 0 0,0 0-11 0,0 0 10 16,0 0-7-16,0 0 5 0,0 0 33 0,0 0-38 15,0 0 4-15,0 0-10 0,0 0 12 0,-1-7-7 16,1 7-4-16,0 0-1 0,0 0 3 0,0 0-2 15,0 0 9-15,0 0-12 0,0 0 1 0,0 0 7 16,0 0-2-16,0 0-17 0,0 0 12 0,0 0-6 16,0 0 7-16,0 0-2 0,-5 21 1 0,5-21-4 15,-4 13 4-15,0-4-2 0,2-1 2 0,-1 1-2 16,-1 1-1-16,-1 0 6 0,1 0-1 0,-1 0 9 16,1-2-13-16,1 2 5 0,-1 0-6 0,0-8-3 15,3 6 6-15,-2 0-2 0,3-8 1 0,-4 14 2 16,3-7-6-16,1-7 5 0,-2 12 1 0,-1-6 4 15,0 1-4-15,3-7-2 0,-2 10-4 0,2-10-17 0,-3 8 26 16,3-8-5-16,-2 10 7 0,2-10-7 16,-3 5 8-16,3-5-8 0,0 0 4 0,-1 9 0 0,1-9 6 15,0 0-7-15,-5 5 1 0,5-5 1 0,0 0 1 16,0 0 0-16,-3 8-18 0,3-8 4 16,0 0-16-16,0 0-15 0,0 0-20 0,0 0-25 15,0 0-54-15,0 0-150 0,0 0 66 0</inkml:trace>
  <inkml:trace contextRef="#ctx0" brushRef="#br0" timeOffset="-175677.67">17129 13633 47 0,'0'0'89'0,"0"0"-16"0,0 0-5 15,0 0 1-15,0 0-10 0,0 0-7 0,0 0-11 0,0 0 3 16,0 0-1-16,0 0-11 0,0 0-3 0,0 0 2 15,0 0 5-15,0 0 3 0,0 0-4 0,0 0-20 16,-17 16 16-16,8-10-6 0,1 2-2 0,-1 0 2 16,0 1 3-16,-2-2-8 0,-1 3-3 0,1-2 2 15,-3 3 3-15,5 3 1 0,-5-2 0 0,1-2 4 16,-1 2-6-16,1 0-14 0,2 1 15 0,-5-3-1 16,2 2 11-16,-2-1 2 0,-1 4 2 0,3-3-2 15,-2-1 0-15,3 0-12 0,-1-2 1 0,-2 4 0 16,1-2 3-16,1-3-6 0,1 4-5 0,2-5 0 0,2 2 4 15,-2-1-2-15,0 1-8 0,3-1 2 0,-2-2 0 16,1 1-1-16,2-1 2 0,-1 2-3 0,1-3-1 16,1-1-2-16,1-1 0 0,5-3-3 15,-9 6 9-15,5-2-8 0,4-4 1 0,-5 4 7 0,5-4-13 16,0 0 5-16,0 0 2 0,-9 3-4 16,9-3-7-16,0 0 3 0,-4 4 2 0,4-4 0 15,0 0 0-15,0 0 2 0,0 0 1 0,0 0 1 0,0 0 0 16,0 0-18-16,0 0-3 0,0 0-18 0,0 0-1 15,0 0-22-15,0 0-8 0,0 0-7 0,0 0-22 16,0 0-114-16,12 8-224 0,-12-8 100 0</inkml:trace>
  <inkml:trace contextRef="#ctx0" brushRef="#br0" timeOffset="-175211.36">16749 14105 20 0,'0'0'123'0,"0"0"-10"16,0 0-12-16,17-23 0 0,-5 18-16 0,4-4-3 16,0 3-17-16,4 0-1 0,1 3-9 0,-2-2-6 15,1 3-2-15,-3-1-6 0,1 3-13 16,2 0-11-16,-10 0 0 0,-3 1 1 0,-7-1 9 0,12 2-22 15,-7-1 2-15,-5-1 9 0,9 3-8 0,-9-3-3 16,5 3-1-16,-5-3 1 0,3 6 1 0,-3-6-6 16,0 0 6-16,-3 12-8 0,3-12 11 0,-8 10-6 15,3-2 1-15,-1-1-5 0,2-2 2 0,0 2-4 16,-1 1-3-16,5-8 9 0,-5 13 4 0,0-3-10 16,2 1 7-16,2-2-4 0,-1 3 3 0,0 0-3 0,2 0-2 15,-1 0 5-15,1 2-2 0,0-4 0 16,0 2-4-16,1 0 6 0,-1 0 0 0,0-1-4 15,0-5 6-15,0 6-11 0,0-3 10 0,0 2-2 16,-1-4-8-16,0 0 6 0,1-7 8 0,-5 13-1 0,3-6 8 16,2-7 11-16,-5 7 17 0,0-2-5 15,-4 2-1-15,0-4-6 0,-2 2 1 0,-1 2-3 0,-1-3-7 16,1-1-1-16,0-1-4 0,-1-1-1 16,1 0-4-16,1-1-7 0,0-1-2 0,1-2-8 15,1 3-33-15,0-7-31 0,2-1-23 0,4-2-37 16,0-1-66-16,3-6-210 0,4 0 92 0</inkml:trace>
  <inkml:trace contextRef="#ctx0" brushRef="#br0" timeOffset="-174614.56">17146 13733 56 0,'0'0'97'0,"0"0"-9"16,0 0-14-16,0 0-2 0,0 0-18 0,0 0 4 0,0 0-26 16,0 0 7-16,0 0 0 0,0 0-3 0,0 0-8 15,0 0 2-15,7 24-5 0,-5-19-5 16,1 3-3-16,1-1 6 0,-2 0-6 0,1 0-1 16,2 2-1-16,1-1-1 0,-1 2-4 0,2-3-1 0,-2 2 0 15,4-1 3-15,-4 4-12 0,0-8 10 0,0 3-7 16,0-4 7-16,2 1-4 0,-3 0-4 0,1 0 2 15,-5-4 2-15,7 3-6 0,-7-3 8 0,4 4 4 16,-4-4 9-16,8 2 5 0,-8-2 22 0,0 0 4 16,0 0 24-16,7 1 22 0,-7-1 4 0,0 0-13 15,10-10-6-15,-8 5-9 0,2-2-3 0,0-2-4 16,1-3-2-16,0 1-12 0,1-7-3 0,1 3 6 16,-3 3-6-16,2-5-4 0,-2 2-1 0,-2 0-6 15,1-2-2-15,-1 6-7 0,2-8-8 0,-1 2 2 16,-2 5-2-16,0 1-1 0,-1 0 0 0,0 3 6 0,2-3-6 15,-2 11-6-15,0-13-2 0,1 8 5 16,-1 5-7-16,-3-9-5 0,3 9 1 0,0 0 3 16,0-11-12-16,0 11-17 0,0 0-15 0,3-6-15 0,-3 6-16 15,0 0-29-15,0 0-32 0,0 0 7 0,0 0-1 16,0 0-4-16,0 0-4 0,0 0 8 0,0 0-6 16,0 0-98-16,0 0-242 0,0 0 107 15</inkml:trace>
  <inkml:trace contextRef="#ctx0" brushRef="#br0" timeOffset="-174037.16">17435 13733 6 0,'-4'6'61'0,"4"-6"-4"0,0 0-10 16,-3 8-2-16,-1-3 6 0,4-5-7 0,-7 10 2 15,3-1-9-15,1-1-2 0,-1-3-1 0,1 5-5 16,-1-1-4-16,2-2 1 0,1-1-6 0,-2 3-3 16,0-2-3-16,3-7 0 0,-1 9-5 0,1-9 4 15,-1 13 4-15,0-9-5 0,1-4-4 0,0 8 0 16,0-8-3-16,1 9 7 0,-1-9-1 0,0 0-10 0,2 9 4 16,-2-9 18-16,2 5-23 0,-2-5 5 15,0 0-4-15,1 7 4 0,-1-7-7 0,0 0 5 16,0 0-3-16,0 0 2 0,0 0 1 0,0 0 0 0,0 0-4 15,0 0 6-15,0 0-1 0,0 0-1 0,0 0-1 16,0 0 6-16,0 0-6 0,0 0 6 0,0 0-4 16,0 0 9-16,0 0-11 0,0 0-3 0,0 0 0 15,0 0 3-15,0 0 2 0,0 0-30 0,6 4 28 16,-6-4 4-16,0 0-9 0,0 0 14 0,7 2-8 16,-7-2 0-16,6 3-3 0,-6-3 7 0,8 3-6 15,-8-3-7-15,5 3 7 0,-5-3 6 0,5 3-9 16,-5-3 2-16,0 0-2 0,8 1 6 0,-8-1 0 15,0 0-7-15,0 0 3 0,10 0 1 0,-10 0-13 16,0 0-2-16,0 0-2 0,8 1-5 0,-8-1-9 16,0 0-17-16,0 0-66 0,0 0-121 0,6-5 53 0</inkml:trace>
  <inkml:trace contextRef="#ctx0" brushRef="#br0" timeOffset="-173661.91">17608 13723 130 0,'0'0'129'0,"0"0"1"0,0 0-7 0,-13-5-16 0,13 5-4 16,0 0-15-16,0 0-8 0,0 0-10 0,0 0-7 16,0 0-5-16,0 0-5 0,-11 12-5 0,8-5-8 15,-1-2-4-15,1 1 2 0,1 2-8 0,2-8-8 16,-4 11-4-16,3-4 3 0,-1 0-4 0,2-7 0 16,-2 13-3-16,2-7 1 0,0-6-9 0,2 13 2 15,-2-13 2-15,4 9 1 0,-1-2-7 0,1 0 7 16,0-4-5-16,1 2 3 0,4 0-1 0,-4 0-3 0,2-2-1 15,2 4-28-15,1-5-32 0,0 3-30 16,-3-5-39-16,0 1-83 0,-7-1-223 0,12-1 99 16</inkml:trace>
  <inkml:trace contextRef="#ctx0" brushRef="#br0" timeOffset="-172925.49">16380 15037 164 0,'0'0'170'16,"-8"-4"-9"-16,8 4-2 0,0 0-9 0,0 0-10 16,0 0-3-16,0 0-8 0,0 0-9 0,0 0-9 0,0 0-3 15,0 0-11-15,0 0-9 0,0 0-13 16,14-16-8-16,-5 12-19 0,1-1 11 0,7-3-8 16,-6 2-5-16,6 0-2 0,0 1-6 0,-6 1-10 15,1 0-8-15,-1 2-9 0,-1 1-11 0,1 0-11 16,0-1 1-16,-2 4-29 0,-1 0-19 0,-8-2-18 0,16 2-9 15,-9 2-15-15,-1-3-14 0,1 2-7 16,-3 2-18-16,-4-5-106 0,6 7-266 0,-6-7 119 16</inkml:trace>
  <inkml:trace contextRef="#ctx0" brushRef="#br0" timeOffset="-172744.13">16393 15184 6 0,'0'0'76'0,"0"0"-11"16,9 6 1-16,-9-6 1 0,16 1-4 16,3-1-1-16,-6 1-6 0,4 1-3 0,1-4-7 15,1 2-9-15,-1 0-1 0,-1 0-11 0,1 0-23 0,-4 2-28 16,1-2-80-16,-3 0-114 0,0 0 50 16</inkml:trace>
  <inkml:trace contextRef="#ctx0" brushRef="#br0" timeOffset="-172292.23">16872 14976 7 0,'10'0'63'0,"-1"0"-3"0,-9 0-6 16,15 3-10-16,-15-3-5 0,7 3-2 0,-2-1-4 16,-5-2-4-16,7 4 33 0,-7-4-41 0,8 6 0 15,-8-6-1-15,1 7-6 0,-1-7 1 0,0 0-4 16,-1 11-2-16,1-11-2 0,0 0 5 0,0 10-2 15,0-10-5-15,0 8-1 0,0-8 1 0,3 7 1 16,-3-7-2-16,3 7-2 0,0-2 6 0,0 0 1 16,0 0-9-16,0 2 1 0,2-2 8 0,-3 2-6 15,1-2 0-15,1 3-1 0,-3 3-3 0,2-5 1 16,-2 4 1-16,2 1 0 0,-3-11 0 0,0 15 4 16,-3-5 4-16,1-1-4 0,-11 3-5 0,6 0 8 15,2-1-2-15,0-1 20 0,-1-2-10 0,-4 2 7 16,-1 0-4-16,1-4 1 0,-3 2-3 0,0-1-2 15,-3 2-3-15,2-1-4 0,-3-3 5 0,6 1-20 16,2-3-7-16,-3 0-17 0,3-1-27 0,9-2-63 0,-14-5-131 16,8 2 59-16</inkml:trace>
  <inkml:trace contextRef="#ctx0" brushRef="#br0" timeOffset="-171793.43">17089 15041 65 0,'5'5'48'0,"0"0"-1"0,7 1 2 15,-7-4-9-15,1 2 0 0,1 3-12 0,-2-2-12 0,2-1 17 16,0 0-7-16,-2-1 0 0,0 0-4 0,-5-3 1 16,10 6-7-16,-4-4 4 0,0 1 1 15,-6-3-4-15,0 0 6 0,9 2 8 0,-9-2 8 16,0 0 10-16,7 1 15 0,-7-1 22 0,0 0 10 0,0 0 7 15,0 0-10-15,12-10-16 0,-7 3-3 16,-3-4-9-16,1-1-5 0,1 1-6 0,0-4-7 0,-1-2-2 16,1-1 2-16,-1 0-21 0,-2 3 0 0,-2 3 2 15,2-8-3-15,-1 1-3 0,0 5-5 0,0-3 2 16,1 2 0-16,-1 6-6 0,0-1 4 0,0 0 1 16,0 10-8-16,2-11 3 0,-2 4-6 0,0 7 2 15,0-9 1-15,0 9-3 0,0 0-8 0,0-9-10 16,0 9-11-16,0 0-16 0,0 0-13 0,-4-7-27 15,4 7-15-15,0 0 7 0,0 0-9 0,0 0 0 16,0 0 2-16,0 0-12 0,0 0-80 0,0 0-201 16,0 0 90-16</inkml:trace>
  <inkml:trace contextRef="#ctx0" brushRef="#br0" timeOffset="-153249.95">18589 12495 17 0,'0'0'31'0,"0"0"-2"0,0 0 0 16,0 0-10-16,0 0-9 0,0 0-33 0,0 0-24 16,0 0 11-16</inkml:trace>
  <inkml:trace contextRef="#ctx0" brushRef="#br0" timeOffset="-152501.86">18569 12548 56 0,'-10'-1'52'0,"10"1"-8"16,0 0-5-16,0 0-6 0,-12-2-2 0,12 2-6 15,0 0-12-15,0 0-13 0,0 0 6 0,0 0-8 16,0 0-7-16,0 0-39 0,0 0-52 0,0 0 23 16</inkml:trace>
  <inkml:trace contextRef="#ctx0" brushRef="#br0" timeOffset="-63628.49">25024 11214 79 0,'0'0'81'0,"-2"-9"-7"0,2 9 2 0,0 0-3 15,0 0 3-15,0 0-4 0,0 0 6 0,0 0 5 16,0 0-32-16,0 0 14 0,0 0-1 0,2-8-7 0,-2 8 5 15,0 0-2-15,0 0-14 0,0 0 5 0,2-7-2 16,-2 7-7-16,0 0-3 0,0 0 6 16,0 0-10-16,0 0 1 0,0 0-6 0,0 0 0 15,0-8-7-15,0 8 0 0,0 0 4 0,0 0-4 0,0 0-5 16,0 0-7-16,0 0 4 0,0 0-4 16,0 0 5-16,3-7-4 0,-3 7 7 0,0 0-15 0,0 0-1 15,0 0 7-15,0 0-5 0,0 0 2 0,0 0 2 16,0 0-7-16,0 0 3 0,0 0-5 0,0 0-1 15,0 0 5-15,0 0 2 0,0 0-5 0,0 0 5 16,0 0-19-16,0 0 11 0,0 0 6 0,0 0-7 16,0 0 3-16,0 0 1 0,0 0-3 0,0 0 1 15,0 0-4-15,0 0-4 0,0 0-8 0,0 0-4 16,0 0-8-16,0 0-9 0,0 0-3 0,0 0-2 0,0 0-5 16,0 0 5-16,0 0 4 0,0 0-3 15,0 0 1-15,0 0 12 0,0 0 1 0,0 0-2 16,2 22 9-16,-2-22 2 0,0 0 8 0,1 9-7 15,-1-9 10-15,2 8-11 0,-2-8 14 0,0 0-4 16,0 9 8-16,0-9-2 0,0 9 7 0,0-9-5 0,0 8 7 16,0-8-10-16,0 0 11 0,0 0-11 15,0 9 4-15,0-9 14 0,0 0-13 0,0 8-9 0,0-8-1 16,0 0 12-16,0 9-8 0,0-9 2 0,0 0 7 16,0 12-8-16,0-12 7 0,-2 9 5 15,2-9 3-15,-1 10-1 0,1-10 3 0,-4 11-9 0,4-11 13 16,-1 9-13-16,1-9 4 0,-2 13-10 0,2-13 6 15,0 7 3-15,0-7 0 0,0 0-6 0,0 10 3 16,0-10 0-16,-2 7-3 0,2-7-2 0,0 0 8 16,0 0 5-16,-2 10-5 0,2-10-10 0,0 0 9 15,-1 6 5-15,1-6-8 0,0 0-3 0,0 0 7 16,0 0-5-16,0 0 2 0,-1 10-5 0,1-10 6 16,0 0-7-16,0 0 1 0,-1 7 2 0,1-7 3 15,0 0 0-15,0 0-6 0,0 0 1 0,0 0 4 16,-3 7-5-16,3-7 7 0,0 0 0 0,0 0 10 15,-1 7-14-15,1-7 0 0,0 0 4 0,0 0-2 16,0 0-3-16,0 0 10 0,0 0-11 0,-2 9 3 0,2-9 1 16,0 0 8-16,0 0-10 0,0 0-4 15,0 0 6-15,0 7-1 0,0-7-6 0,0 0 0 16,-6 4 1-16,6-4 3 0,0 0 2 0,0 0-7 0,0 0 2 16,0 0 10-16,0 0-4 0,0 0 0 15,0 0-4-15,0 0-1 0,0 0 1 0,0 0 0 16,0 0-1-16,0 0 5 0,0 0 0 0,0 0 8 0,0 0 13 15,0 0-8-15,0 0 13 0,0 0 1 0,0 0-3 16,0 0 2-16,0 0-7 0,0 0 5 0,0 0-6 16,0 0 3-16,0 0-9 0,0 0-2 15,0 0-14-15,0 0-8 0,0 0-14 0,0 0-15 0,0 0-21 16,0 0-37-16,0 0-132 0,0 0-247 0,0 0 109 16</inkml:trace>
  <inkml:trace contextRef="#ctx0" brushRef="#br0" timeOffset="-61626.52">24990 9766 99 0,'0'0'92'0,"0"0"-7"0,0 0-8 0,0 0-8 16,0 0-7-16,0 0-3 0,0 0-1 0,0 0-8 15,0 0 2-15,0 0-7 0,0 0 11 0,0 0-18 0,0 0 6 16,0 0-8-16,0 0-8 0,-6-4-1 0,6 4-2 15,0 0-2-15,0 0-7 0,0 0 8 0,0 0-8 16,0 0 2-16,0 0-4 0,0 0-4 0,0 0-4 16,0 0-2-16,0 0-3 0,0 0 9 0,0 0-10 15,0 0 4-15,0 0 1 0,0 0-5 0,0 0 1 16,0 0-1-16,0 0 3 0,0 0 1 0,0 0-6 16,0 0-4-16,-11 0 2 0,11 0-2 0,0 0-8 15,0 0 0-15,0 0-9 0,0 0 1 0,0 0-4 16,0 0 9-16,0 0-5 0,0 0 4 0,0 0 7 0,0 0-8 15,0 0 2-15,-6 12 3 0,6-12-2 16,-5 7 5-16,5-7 1 0,-5 6-2 0,5-6 18 16,-4 7-17-16,1-1-2 0,3-6 3 0,-4 6 2 15,4-6 0-15,-4 7 3 0,4-7-1 0,-7 8 5 0,7-8-3 16,-3 9 0-16,3-9 2 0,-5 7-1 16,5-7-1-16,-4 3-3 0,4-3 0 0,-4 7 8 15,4-7-4-15,-2 8 10 0,2-8-6 0,0 0-4 0,-4 6-2 16,4-6 5-16,-4 5-3 0,4-5 0 15,-4 7 1-15,4-7 40 0,0 0-42 0,-6 8 3 0,6-8-3 16,-2 4-4-16,2-4 5 0,0 0-1 0,-3 8 2 16,3-8-3-16,0 0 15 0,-4 5-19 0,4-5 0 15,0 0 5-15,0 0-4 0,0 0 4 0,0 0-29 16,-1 9 35-16,1-9-2 0,0 0-4 0,-3 9 4 16,3-9-3-16,0 0-2 0,0 0 4 0,0 10-1 15,0-10-6-15,0 0 1 0,-2 10 6 0,2-10-2 16,0 7-1-16,0-7 4 0,1 8-11 0,-1-8 12 15,4 10-3-15,-4-3 0 0,0-7 3 0,3 8-4 16,-3-8 3-16,3 9 0 0,-1-4 0 0,0 2 6 16,2-3-4-16,-4-4-1 0,6 10-2 0,-3-6 2 15,-3-4-4-15,7 8 0 0,-7-8 6 0,4 8-2 16,-4-8-4-16,5 0 4 0,-5 0-2 0,7 9-1 16,-2-5-1-16,-5-4 2 0,4 6 0 0,-4-6-1 15,5 6-1-15,-5-6 5 0,4 5-6 0,-4-5 5 16,6 4-6-16,-6-4 11 0,8 2-4 0,-2 2 0 15,-6-4 4-15,9 1-2 0,-9-1-4 0,9 0 4 16,-9 0-2-16,13 2 3 0,-6-1 9 0,-7-1-10 16,13 0 0-16,-6 0-1 0,-7 0 0 0,12 0 0 0,-4 0-3 15,-8 0 3-15,12 1-12 0,-12-1 8 0,8 2 1 16,-8-2 4-16,7 3-7 0,-7-3 3 0,7 1 1 16,-7-1 1-16,0 0 10 0,0 0-7 0,9 0 0 15,-9 0 8-15,0 0 11 0,0 0 5 0,0 0 9 16,0 0 1-16,0 0-1 0,0 0 4 0,11-3-2 15,-11 3-9-15,0 0-3 0,5-5 8 0,-5 5-19 16,6-5 17-16,-6 5-20 0,7-7 3 0,-7 7 8 16,3-4-3-16,-3 4-10 0,7-4-1 0,-7 4 2 15,6-7 6-15,-6 7-5 0,3-7 2 0,-3 7-4 16,5-7-5-16,-5 7 5 0,4-7 6 0,-4 7 1 0,4-7-3 16,-4 7-5-16,0 0 2 0,3-8-3 15,-3 8 0-15,4-9 2 0,-4 9 10 16,4-5-1-16,-4 5 2 0,0 0 2 0,3-10-3 0,-3 10-4 0,0 0 6 15,2-6-6-15,-2 6-21 0,0 0 20 0,2-8 1 16,-2 8-4-16,0 0-2 0,0 0-1 16,0-12 1-16,0 12-2 0,0 0 7 0,-2-10-7 0,2 10 4 15,2-8 6-15,-2 8-2 0,-2-9-2 0,2 9-3 16,-2-9-1-16,2 9 2 0,-3-9-2 0,3 9 0 16,-2-11 1-16,-1 6-3 0,3 5-3 0,-4-10 1 15,2 3 0-15,2 7 1 0,-4-10 4 0,4 10 18 16,-5-9-1-16,5 9 2 0,-3-8-4 0,3 8-1 15,-2-9-3-15,2 9-1 0,-2-8-4 0,2 8-3 16,-4-7 4-16,4 7-2 0,0 0 3 0,0-7-2 16,0 7-4-16,0 0 2 0,0 0 6 0,-2-7-9 15,2 7-4-15,0 0 0 0,0 0-1 0,0 0 0 16,-4-8-4-16,4 8-1 0,0 0-1 0,0 0 1 16,-5-4-3-16,5 4-1 0,0 0-2 0,-6-5 4 15,6 5-5-15,0 0 4 0,-6-8-9 0,6 8-2 16,-6-4 1-16,6 4 1 0,-5-3 0 0,5 3 0 15,0 0 3-15,-9-4 1 0,9 4 5 0,-7-5-7 0,7 5 1 16,0 0 1-16,-7-3-3 0,7 3 5 16,0 0-17-16,-4-5 16 0,4 5 1 0,0 0 0 0,-6-4-2 15,6 4 1-15,0 0-2 0,0 0-1 0,0 0 0 16,0 0-1-16,0 0-3 0,-10-1-2 0,10 1-6 16,0 0-1-16,0 0-4 0,0 0-28 0,-9-2 37 15,9 2-7-15,0 0-4 0,0 0-7 0,-11 2 3 16,11-2 0-16,-14 1-2 0,8 0 1 0,6-1 1 15,-13 1 4-15,0-1 2 0,7 2-2 0,6-2 5 16,-12 2-4-16,12-2-14 0,-10 1 16 0,10-1-1 16,-11 0-3-16,6 3-18 0,5-3 1 0,-7 2-14 15,7-2-4-15,0 0-11 0,0 0-6 0,-11 2-3 16,11-2 4-16,0 0-2 0,-4 5-96 0,4-5-189 16,0 0 84-16</inkml:trace>
  <inkml:trace contextRef="#ctx0" brushRef="#br0" timeOffset="-57102.74">26834 10183 17 0,'0'0'54'16,"0"0"-2"-16,0 0-3 0,0 0-6 0,2-5 2 16,-2 5-2-16,0 0 0 0,0 0 33 15,0 0-34-15,0 0-5 0,0 0 1 0,0 0 0 16,0 0 15-16,0 0-8 0,0-8 3 0,0 8 3 15,0 0-2-15,0 0 3 0,0 0-1 0,0 0 3 0,0 0 2 16,0 0-1-16,0 0 11 0,0 0-14 16,0 0-8-16,0 0 1 0,0 0 4 0,0 0-3 0,0 0-1 15,4-6-8-15,-4 6-2 0,0 0-6 0,0 0 4 16,0 0-4-16,0 0-7 0,0 0-4 0,0 0-1 16,0 0-10-16,0 0 9 0,0 0-2 0,0 0-1 15,0 0-5-15,0 0-4 0,0 0-1 0,0 0-8 16,0 0-6-16,0 0-6 0,0 0-10 0,0 0-13 15,0 0-14-15,0 0-6 0,0 0-4 0,0 0 10 0,0 0 1 16,0 0 4-16,0 0 10 0,0 0-1 16,0 0 3-16,4 19 7 0,-4-19-2 0,2 10 4 15,-2-10 3-15,1 11 6 0,1-5-3 0,-2 0 10 16,3 0-5-16,-1 3 6 0,-2-9 7 0,0 17-6 16,0-11 9-16,0 3-10 0,0-1 2 0,0-1 5 15,0-7-1-15,0 14 1 0,0-9-5 0,0-5 11 16,0 12-11-16,0-12 2 0,0 10 4 0,0-10 1 0,-2 7-2 15,2-7-1-15,0 0 7 0,-3 10-1 16,3-10-2-16,0 0 2 0,0 9-2 0,0-9 4 16,0 0-2-16,0 0 3 0,-2 8 0 0,2-8 3 15,0 0 0-15,0 0-4 0,0 0-1 0,-1 11 0 0,1-11 0 16,0 0 1-16,0 0-1 0,0 0-5 0,0 0 4 16,0 0-2-16,0 0 6 0,0 0 32 15,0 0-39-15,-4 7 2 0,4-7 5 0,0 0-6 0,0 0 4 16,0 0 5-16,0 0-3 0,0 0 4 0,0 0-4 15,0 0-1-15,0 0 0 0,0 0 9 0,0 0-6 16,0 0 0-16,0 0 20 0,0 0-25 0,0 0 9 16,0 0-10-16,0 0 7 0,0 0 2 0,0 0-4 15,0 0 6-15,0 0-5 0,0 0 0 0,0 0-9 16,0 0 7-16,0 0-10 0,0 0-14 0,0 0-19 16,0 0-19-16,0 0 2 0,0 0 3 0,-2 7-26 15,2-7-61-15,0 0-150 0,0 0 67 0</inkml:trace>
  <inkml:trace contextRef="#ctx0" brushRef="#br0" timeOffset="-54574.52">26729 11473 52 0,'0'0'76'0,"0"0"-8"0,0 0 0 16,0 0-3-16,0 0 41 0,0 0-43 0,0 0 2 15,0 0 0-15,0 0-12 0,0 0 3 0,0 0-2 16,0 0-4-16,0 0 1 0,0 0-13 0,-8-5 5 16,8 5-10-16,0 0 11 0,0 0-10 0,0 0-3 15,0 0-8-15,0 0 6 0,0 0-5 0,-4-5 2 16,4 5-35-16,0 0 37 0,0 0-4 0,0 0 2 16,-5-5-1-16,5 5 6 0,0 0-5 0,0 0-4 15,0 0 5-15,-2-8 0 0,2 8 1 0,0 0-3 16,-4-7-3-16,4 7-3 0,0 0-1 0,-7-6-31 15,7 6 44-15,0 0-2 0,0 0 2 0,-7-2-1 16,7 2-6-16,0 0-3 0,-5-6 2 0,5 6-2 0,0 0-5 16,0 0-7-16,0 0-1 0,-4-4-11 0,4 4-9 15,0 0-2-15,0 0-37 0,-9-3 40 0,9 3 2 16,0 0 0-16,-11 0-11 0,11 0 8 0,0 0-6 16,-11 5 6-16,11-5-12 0,-9 2 12 0,9-2-9 15,-10 3 5-15,10-3 4 0,-11 2-1 0,5-1-1 16,6-1 24-16,-10 4-26 0,10-4 11 0,-9 0-6 15,9 0 4-15,-8 4-8 0,3 0 4 0,5-4 4 16,-9 4 2-16,9-4-7 0,-7 4-2 0,7-4-3 16,-9 4 4-16,5 0 8 0,4-4-2 0,-6 8 1 15,2-6-2-15,4-2-1 0,-10 7 7 0,7-2 1 16,-3 2-8-16,4-2 4 0,-3 0-6 0,0 0 5 0,5-5 7 16,-4 7-4-16,-1-3-2 0,5-4-1 0,-4 8 2 15,4-8-5-15,-2 9 5 0,2-9-8 16,-4 8 16-16,4-8-10 0,0 0 0 0,-3 6 2 0,3-6 9 15,-2 9-12-15,2-9 6 0,0 8-7 0,0-8 1 16,-4 9 2-16,4-9 7 0,0 7-15 16,0-7 16-16,0 0-4 0,0 10 3 0,0-10-7 0,0 8-1 15,0-8 3-15,0 0 0 0,2 9 3 0,-2-9 2 16,0 0-1-16,2 9-2 0,-2-9-1 0,0 0-3 16,2 5 0-16,-2-5 3 0,2 5 11 0,-2-5-10 15,5 5-9-15,-5-5 8 0,4 4 1 0,-4-4 0 16,5 5 5-16,-5-5-15 0,6 5 14 0,-6-5 4 15,0 0 1-15,10 3-3 0,-10-3 0 0,0 0-2 16,4 6-6-16,-4-6 9 0,7 3-5 0,-7-3 1 16,6 2 2-16,-6-2 9 0,6 3-3 0,-6-3 2 15,0 0-11-15,8 3 8 0,-8-3 1 0,0 0 0 0,11 0-9 16,-11 0 7-16,0 0-3 0,7 0 7 0,-7 0-10 16,0 0 1-16,11 2 8 0,-11-2-11 0,9 2-3 15,-9-2 13-15,9 1-7 0,-9-1 5 0,9 1-8 16,-9-1 3-16,9 0 3 0,-9 0 2 0,0 0-4 15,0 0 3-15,9 0 2 0,-9 0 1 0,0 0-3 16,0 0 4-16,9 3-1 0,-9-3 9 0,0 0-9 16,0 0 11-16,0 0-2 0,7 0 0 0,-7 0 4 15,0 0-4-15,0 0-3 0,0 0-4 0,0 0 3 0,0 0-5 16,0 0-2-16,9-4 2 0,-9 4-1 16,0 0-1-16,0 0-2 0,9-1 5 0,-9 1-5 15,0 0-4-15,0 0 1 0,9-3 1 0,-9 3 3 0,0 0-1 16,0 0-4-16,7-4 2 0,-7 4 3 15,0 0 0-15,6-4 1 0,-6 4-2 0,7-3-5 0,-7 3 3 16,7-5-2-16,-7 5 5 0,7-5 0 0,-7 5-1 16,0 0 0-16,8-4 0 0,-8 4-3 0,3-6 4 15,-3 6-3-15,6-7 7 0,-6 7-5 0,8-4 5 16,-8 4-7-16,4-5 2 0,0 1 12 0,-4 4-2 16,5-8 0-16,-5 8 10 0,4-5 7 0,-4 5-2 15,0 0 2-15,4-7-2 0,-4 7 1 0,2-8 0 16,-2 8-6-16,1-9-4 0,-1 9 10 0,2-9-19 0,-2 3 1 15,3-6-1-15,-3 12 1 0,2-10-2 16,-2 10 1-16,0-7-1 0,0 7 2 0,0-8-3 16,0 8-3-16,0-11 4 0,0 11-1 0,-2-10 0 0,2 10 2 15,-3-10 3-15,3 10-7 0,-3-9-4 16,3 9 3-16,-4-8-6 0,4 8-7 0,-4-8-15 16,4 8-15-16,-7-5-13 0,7 5-13 0,-8-6-12 0,8 6-11 15,-15-1-4-15,7 1-20 0,8 0-18 0,-16 0-32 16,16 0-104-16,-16 3-282 0,10-1 125 0</inkml:trace>
  <inkml:trace contextRef="#ctx0" brushRef="#br0" timeOffset="-20591.35">25526 13225 27 0,'0'0'102'0,"4"-9"-9"16,-4 9 0-16,0 0-9 0,0 0 5 0,0 0-14 15,3-6-24-15,-3 6 14 0,0 0-1 0,0 0-12 16,0 0-8-16,0 0 19 0,0 0-2 0,0 0-1 15,0 0 12-15,0 0-7 0,0 0-2 0,0 0-3 0,0 0-2 16,0 0-5-16,0 0 0 0,0-9-3 16,0 9-1-16,0 0-7 0,0 0 6 0,0 0 9 15,0 0-8-15,0 0 2 0,0 0-8 0,0 0 3 0,0 0 0 16,0 0-8-16,0 0-3 0,0 0-3 0,0 0-4 16,6-2-6-16,-6 2-3 0,0 0-7 0,0 0-12 15,0 0 0-15,0 0 16 0,0 0-21 0,10 13 1 16,-6-8 3-16,0 0 3 0,-3 3-1 0,5 1 1 15,-2-1-2-15,2 3 0 0,0 2 0 0,-2-1 3 16,1-1-2-16,-1 4-1 0,2 0-1 0,-1 2-2 16,0-5 8-16,-1 5-10 0,3-3 6 0,-2 1-4 15,-1-4 2-15,0 2 1 0,3 2-5 0,-2-1-4 0,0-2 9 16,1 0-2-16,0-2-4 0,-1 0-1 16,2 2 2-16,-3-2 2 0,3 0-4 0,-1-1 12 15,2 1-19-15,-3-2 3 0,1-2-3 0,-2 1 4 0,1 1-4 16,1-1 7-16,-2-3-4 0,0 1 2 0,0 0 0 15,-1 0-2-15,-3-5 10 0,6 5-7 16,-6-5 2-16,6 5 6 0,-6-5 13 0,3 5-15 0,-3-5 4 16,0 0 7-16,7 4 9 0,-7-4 12 0,0 0 2 15,0 0-1-15,0 0-2 0,0 0-1 0,0 0-4 16,13-12 6-16,-11 7 3 0,2-2 0 0,1-1-2 16,0-3-3-16,-1 1-4 0,3-7-3 0,-1 7-2 15,1-6-4-15,1-1 0 0,0-2-1 0,1-6 0 16,1 3-4-16,0-2 0 0,-1 6-4 0,1-5 1 15,-4 4 1-15,1 2-3 0,2-7 1 0,-3 8-7 16,4-8 4-16,-2 7 0 0,-3 2-1 0,2-1 2 16,0 2-1-16,-5 2-1 0,5 3-1 0,-3-1-5 15,-2 5-2-15,0-1-10 0,-2 6-3 0,1-9-31 0,-1 9-23 16,4-8-27-16,-4 8-21 0,0 0-7 16,5-6 3-16,-5 6 2 0,0 0-4 0,0 0-5 15,0 0-117-15,0 0-270 0,5 15 119 0</inkml:trace>
  <inkml:trace contextRef="#ctx0" brushRef="#br0" timeOffset="-19922.47">26066 13566 28 0,'0'0'107'0,"0"0"-18"16,0 0 1-16,0 0-10 0,0 0 1 15,0 0-7-15,0 0-8 0,0 0-6 0,0 0-9 16,0 0-3-16,0 0 0 0,0 0 5 0,0 0 4 0,0 0-8 16,0 0 1-16,-26 5-7 0,26-5-6 15,-11 2 1-15,11-2-5 0,-11 5-5 0,4-3 1 16,-5 3-1-16,6-1 3 0,-3 0-6 0,0 0 0 0,0 1-1 15,4 0 0-15,-1-3-1 0,-1 4-5 0,-1-4-2 16,2 5 1-16,2-5-4 0,-2 3 2 0,3 2-2 16,-1-2-1-16,-1 0-1 0,3 1 3 0,2-6-2 15,-5 11 8-15,3-4 0 0,2-7 7 0,2 12 7 16,0-5 5-16,-2-7 1 0,5 14-2 0,0-8 1 16,1 1-4-16,-1-2-1 0,4 2 7 0,2 0-4 15,-4-1 6-15,2-3 5 0,2 3 5 0,0 1-7 16,0-2 1-16,1 1-1 0,-3-2-4 0,5 1 3 15,-5-2-4-15,3 3-3 0,-2-5 1 0,1 1 0 16,-5 1-4-16,1-1-12 0,-7-2 11 0,10 2 0 0,-10-2-3 16,8 1-2-16,-8-1-6 0,7 4 2 15,-7-4 0-15,0 0-2 0,0 0 3 0,6 2 4 16,-6-2 13-16,0 0-14 0,6 3-2 0,-6-3 7 0,0 0-12 16,0 0-1-16,0 0 3 0,0 0-5 0,0 0-4 15,0 0 1-15,0 0-4 0,0 0-10 16,0 0-19-16,0 0-19 0,8-12-22 0,-8 12-10 0,5-6-36 15,-5 6-22-15,4-6-26 0,1 1-35 0,2 0-205 16,-2-2-422-16,3 1 186 0</inkml:trace>
  <inkml:trace contextRef="#ctx0" brushRef="#br0" timeOffset="-17612.09">26427 13254 129 0,'0'0'121'16,"0"0"11"-16,0 0-4 0,0 0 1 0,0 0 0 16,0 0-2-16,0 0-9 0,0 0-8 0,0 0-2 15,0 0-5-15,0 0 0 0,0 0-6 0,0 0-5 0,0 0-6 16,0 0-8-16,0 0-6 0,0 0-7 15,0 0-5-15,0 0-7 0,0 0-4 0,0 0-4 16,0 0-6-16,0 0-3 0,0 0 2 0,0 0-10 0,0 0-6 16,0 0-3-16,0 0-7 0,0 0-10 15,0 0-2-15,0 0 0 0,0 0 0 0,0 0-2 0,0 0-1 16,15 12 4-16,-15-12-6 0,5 5 5 0,-5-5-1 16,9 6 1-16,-6-3-2 0,1 2 1 0,0 0 2 15,1-1-2-15,1 0 5 0,-1 2-2 0,2-1-3 16,0-2 1-16,-3 1 2 0,5 3-1 0,0-1 0 15,-4 1 1-15,3 0-1 0,1-2 1 0,-1 2 1 16,0-1-1-16,-1-2-2 0,1 1-2 0,-2 0 3 16,0-1 3-16,1 1-6 0,-1-2 3 0,-1-1-2 0,2 1 0 15,-2 1-1-15,-5-4 1 0,8 5-1 16,-5-2 7-16,-3-3-7 0,8 5 2 0,-8-5 0 16,8 4-2-16,-8-4 3 0,4 3-3 0,-4-3-26 0,0 0 30 15,4 5 2-15,-4-5-2 0,0 0 1 0,0 0 1 16,0 0 1-16,9 2-3 0,-9-2 1 15,0 0 0-15,0 0 2 0,0 0 2 0,0 0 1 16,0 0-3-16,0 0 0 0,0 0-4 0,0 0 0 0,0 0 1 16,0 0-1-16,0 0 0 0,0 0 2 0,0 0-3 15,0 0-2-15,0 0 3 0,0 0-2 0,0 0 1 16,0 0-12-16,0 0 12 0,0 0-3 0,0 0 2 16,0 0-2-16,0 0 3 0,0 0-3 0,0 0 1 15,0 0-2-15,-11 11 6 0,11-11-2 0,0 0-1 16,-8 8 2-16,8-8-1 0,-6 5-2 0,0 0 4 15,1 0-1-15,-1 0 3 0,1-2-6 0,-4 4 6 16,0 0-3-16,3 3-4 0,-3-3 7 0,-1-2-3 16,1 4 1-16,-5 2 0 0,6-4-1 0,-3-1-1 15,2 4 2-15,-3-3-2 0,4 1 0 0,1 1 0 16,-3-2 4-16,2 2 2 0,1-1-1 0,1-2 0 16,-4 1-4-16,4 0 5 0,1-2-2 0,1 2-3 15,4-7 1-15,-7 7 1 0,2-4-1 0,5-3 1 16,-6 7 0-16,6-7-5 0,-3 5 1 0,3-5 1 0,0 0 1 15,-4 8 0-15,4-8 0 0,0 0 0 16,-5 4 1-16,5-4-2 0,0 0 1 0,0 0-5 16,0 0-27-16,-4 5 28 0,4-5-9 0,0 0 0 0,0 0-7 15,0 0-4-15,0 0-9 0,0 0-12 16,0 0-3-16,0 0-18 0,0 0-14 0,0 0-26 0,0 0-9 16,0 0-26-16,0 0-140 0,0 0-303 15,0 0 134-15</inkml:trace>
  <inkml:trace contextRef="#ctx0" brushRef="#br0" timeOffset="-16996.01">26798 13501 28 0,'0'0'63'0,"0"0"-4"0,0 0-1 0,0 0 20 16,0 0-13-16,0 0 6 0,0 0 2 0,0 0-1 0,0 0 2 16,0 0 3-16,0 0-3 0,0 0 3 0,0 0-2 15,-17 17-6-15,13-13-4 0,-2-1 5 16,6-3-9-16,-11 9-1 0,3-2-29 0,-3-1 28 15,1 1 1-15,-2 5-4 0,1-5 0 0,-3 4-5 0,-1 2-5 16,1-4 0-16,0 1 0 0,1 3-4 0,-1-1-1 16,1 1 8-16,-1 1-7 0,4-3-11 15,1-3-5-15,-1 2 3 0,1-1-1 0,-1 3 2 0,2-2 6 16,2 0-2-16,-1-2-2 0,0 1-1 0,3-2-3 16,-3 1 0-16,2-2-8 0,1-1 2 0,2 0 1 15,-3 0 0-15,5-5-6 0,-6 7 1 0,4-4 0 16,2-3-1-16,-5 7 6 0,5-7 1 0,0 0 4 15,-5 5 2-15,5-5 4 0,-7 3 3 0,7-3 6 16,0 0 0-16,0 0 1 0,0 0 1 0,0 0 3 16,0 0-3-16,0 0-6 0,0 0-3 0,0 0-2 15,0 0-9-15,0 0-18 0,0 0-19 0,0 0-28 16,0 0-35-16,0 0-45 0,0 0-76 0,0 0-226 16,0 0-456-16,0 0 202 0</inkml:trace>
  <inkml:trace contextRef="#ctx0" brushRef="#br0" timeOffset="-15250.11">27250 13227 95 0,'0'0'159'0,"0"0"-12"16,0 0-7-16,0 0-43 0,0 0 37 0,0 0-6 15,0 0-5-15,0 0-4 0,0 0-8 0,0 0-6 0,0 0-6 16,0 0-4-16,0 0 3 0,0 0-16 16,0 0 0-16,0 0-6 0,0 0-9 0,0 0-2 15,0 0-15-15,0 0 9 0,0 0-2 0,0 0-5 16,0 0-7-16,0 0-7 0,0 0-1 0,0 0-7 15,0 0-1-15,0 0-2 0,0 0-6 0,-3-22 10 0,3 22-15 16,0 0-5-16,3-9-2 0,-3 9-4 16,2-9 3-16,-2 9-6 0,6-8 2 0,-1 5-3 0,-1-2 4 15,-4 5-3-15,12-9-1 0,-8 6 0 0,1-1 3 16,-1-1-6-16,4 2 5 0,-2-1-7 0,2 0 1 16,-3 0-3-16,4 2 2 0,-3-1-2 0,2 1 1 15,0 0-2-15,1 1 3 0,1-3 0 0,0 1 1 16,0 3-4-16,-4-2 3 0,-6 2-1 0,12-2 0 15,-12 2 5-15,8-1-4 0,-8 1-2 0,0 0 0 16,0 0-1-16,7-2 4 0,-7 2-6 0,0 0-2 16,0 0-6-16,0 0 0 0,0 0-11 0,0 0 3 15,0 0-1-15,0 0 1 0,7 7 2 0,-7-7-14 0,1 8 25 16,-1-8-2-16,0 9 6 0,0-9 0 0,-4 13 2 16,2-5-2-16,0-2 3 0,-2 4-2 15,1-1 5-15,-1 1 0 0,-3-1-1 0,1 2 3 16,-1 0-1-16,0-1 1 0,-2 0 1 0,3-1-2 0,-4 6 2 15,2-9 1-15,-1 2-5 0,1 1 4 16,-1 0 1-16,1-1-3 0,-1-2 3 0,0 3 0 16,-2-2 3-16,2-1 2 0,-3 1-6 0,3-2 0 0,-2 2 2 15,0-2-2-15,2-2 1 0,0 1 5 0,-3-2-3 16,4-1 2-16,8-1 5 0,-9 3 2 0,9-3 4 16,-10 4-2-16,10-4 2 0,-8 2 1 15,8-2 3-15,-9 1-4 0,9-1 5 0,0 0-2 0,-4 4 0 16,4-4-1-16,0 0-2 0,0 0 1 0,0 0 0 15,0 0-1-15,0 0-2 0,0 0 0 0,0 0-4 16,0 0-3-16,0 0-3 0,0 0 21 0,0 0-12 16,13 10 7-16,-5-10 6 0,4 3 6 0,-1-2 1 15,0 3-2-15,7 0 2 0,1-3 2 0,-6 2-1 16,1-2-2-16,-1 1-2 0,3 1 0 0,-3-1 0 16,0 0-6-16,1 1-5 0,-5-3-7 0,5 1-4 0,-4-1 2 15,-3 1 0-15,-7-1 3 0,12 3-1 16,-5-2 1-16,-7-1-3 0,8 1 0 0,-8-1 7 15,7 2-4-15,-7-2-1 0,0 0 1 0,0 0 3 16,0 0-2-16,0 0-1 0,0 0-6 0,0 0 0 16,0 0-11-16,0 0-9 0,0 0-12 0,0 0-15 0,0 0-22 15,0 0-38-15,0 0-44 0,0 0-14 0,0 0-53 16,0 0-208-16,0 0-451 0,0 0 200 0</inkml:trace>
  <inkml:trace contextRef="#ctx0" brushRef="#br0" timeOffset="-14788.25">27117 13549 56 0,'0'0'165'0,"0"0"2"0,0 0 0 0,24-5-5 16,-17 5 2-16,3-3-1 0,3 3-5 15,1 0-7-15,-1-2-6 0,2 5-4 0,8-1-2 16,-3-4-8-16,7-1-3 0,4 3 5 0,-11 0-6 16,10 0-5-16,-1 0-7 0,-2 0-6 0,2 2-20 15,-2 1 6-15,-6-1-14 0,1-3-8 0,-2 3 1 0,-1-2-10 16,0 3-6-16,-7-2-7 0,1-1-5 0,-1 3-4 16,-4-2-2-16,-3-1-6 0,-5 0-6 15,13 1-1-15,-13-1 2 0,9 2-19 0,-9-2-4 0,0 0-13 16,0 0-7-16,9-2-7 0,-9 2-6 0,0 0-16 15,7-1-17-15,-7 1-13 0,0 0-24 16,0 0-28-16,0 0 3 0,0 0-42 0,0 0-19 0,0 0-24 16,0 0-185-16,0 0-424 0,0 0 188 0</inkml:trace>
  <inkml:trace contextRef="#ctx0" brushRef="#br0" timeOffset="-14123.91">27112 13752 116 0,'0'0'168'0,"0"0"10"16,0 0-9-16,0 0-2 0,21-14-11 0,-15 10-10 16,3 0-3-16,1 2-12 0,-2 0-8 0,3-2-6 15,3 3-4-15,-1 1-3 0,5-3-18 0,-5 1-1 16,-1 0-11-16,-1 2-8 0,-2-1-8 0,-9 1-5 0,14 0-9 16,-7 0-5-16,-7 0-8 0,13 0-4 0,-6 1-12 15,-7-1-9-15,9 2-10 0,-9-2-3 0,8 5-14 16,-8-5 1-16,3 4-6 0,-3-4 2 0,6 5-7 15,-6-5 2-15,4 8 5 0,-4-8 0 0,1 8 6 16,-1-8-1-16,-5 13 1 0,3-10 0 0,-2 7 1 16,-1-3-3-16,-1 3 8 0,3-5 3 0,-3 0-6 15,-1 1 2-15,2 2 4 0,-3-3-1 0,1 2 8 16,3 0-11-16,-4 0-9 0,4 1 10 0,0-1-1 16,-1-3-7-16,5-4-4 0,-7 8-4 0,3-3 5 15,1 1-3-15,3-6 0 0,0 0-1 16,-2 12 3-16,2-12 1 0,0 8-5 0,0-8 7 0,0 12 4 15,5-9 2-15,0 3-3 0,-3 0 4 0,4-1 6 16,-3 0-9-16,5 2 8 0,-3 0-4 0,0-1 7 16,4-1-1-16,-5 3 11 0,3-3-15 0,-5 0 6 15,3 1-2-15,-1-2 6 0,0 1-2 0,-4-5-1 16,5 9 5-16,-5-5-1 0,0-4-1 0,6 8 7 16,-6-8-4-16,-2 8 3 0,2-8 7 0,0 0 2 15,-4 12 2-15,4-12 3 0,-4 6-2 0,4-6 10 0,-12 5 4 16,8-2-3-16,-3 0 1 0,-2 2-6 15,-3-3 4-15,4 0 2 0,-5 1 1 0,3-1-7 16,1-1 2-16,-4 0-4 0,-1 1 1 0,1-4-4 16,-3 2-6-16,5-2-6 0,-3 3-8 0,3-4-9 0,-2 2-8 15,3-3-12-15,0 2-26 0,3-2-25 16,0 0-45-16,4-4-39 0,3 8-191 0,-4-14-379 16,4 3 167-16</inkml:trace>
  <inkml:trace contextRef="#ctx0" brushRef="#br0" timeOffset="-11924.74">27811 13336 47 0,'0'0'82'0,"0"0"-5"0,0 0 4 0,0 0 0 0,0 0-5 15,0 0-13-15,0 0 12 0,0 0-14 0,0 0 0 16,0 0 6-16,0 0-1 0,0 0-2 0,0 0 4 16,0 0 0-16,0 0 4 0,0 0-4 0,0 0-1 15,0 0 7-15,0 0-2 0,0 0-1 0,0 0 1 16,0 0-3-16,0 0-1 0,0 0 5 0,0 0-4 16,6-5-2-16,-6 5 5 0,0 0-5 0,0 0 2 0,0 0-3 15,0 0-1-15,0 0-4 0,0 0-8 16,0 0 0-16,0 0-6 0,0 0-7 0,0 0-4 15,0 0-2-15,0 0-6 0,0 0 5 0,0 0-17 0,0 0 0 16,0 0-8-16,0 0-5 0,0 0-10 16,0 0-6-16,0 0 2 0,0 0 0 0,0 0 0 0,10 18 4 15,-6-12 3-15,-1 1 2 0,1 2 0 0,3 0 2 16,0 0 4-16,-2 3-5 0,1-2 2 0,2 0-5 16,1 4 4-16,1 1 1 0,-1 0-1 0,-1-1 0 15,2 0 3-15,-5-2-3 0,1-1-2 16,1 0 4-16,2-1-1 0,0 3 1 0,-2-3-4 0,-1 1-19 15,0-2 24-15,-1-4-5 0,0 5 1 0,3-3-2 16,-7 0 0-16,3-4-2 0,1 1 3 16,-5-4 0-16,5 8 1 0,-5-8 0 0,4 5 17 0,-4-5-10 15,0 0 14-15,6 5 12 0,-6-5 4 0,0 0 17 16,0 0 11-16,0 0 10 0,5 4 14 0,-5-4 0 16,0 0-12-16,0 0-15 0,0 0-9 0,4-21-1 15,-4 11-11-15,2 0-8 0,1-2 7 0,1 0-11 16,4-5-3-16,-2 0-4 0,-1 0 3 0,3-2-10 15,2-5-19-15,-1 0 2 0,-1 2 0 0,-2 3-4 16,2 2 6-16,-3 0-1 0,1 2-3 0,1-1 5 16,-3 6-1-16,1 0 3 0,-3-2-1 0,1 1 2 15,-1 5-2-15,0 1 2 0,-2 5-3 0,5-10 0 16,-5 10-3-16,1-7-2 0,-1 7-4 0,0 0-10 0,0 0-10 16,1-7-15-16,-1 7-11 0,0 0-17 0,0 0-14 15,0 0-12-15,0 0 0 0,0 0 0 0,0 0-9 16,0 0-9-16,0 0-9 0,0 0-6 0,6 18 4 15,-6-18-6-15,2 12-15 0,2-6-2 0,0-1-153 16,0 2-327-16,-1 2 144 0</inkml:trace>
  <inkml:trace contextRef="#ctx0" brushRef="#br0" timeOffset="-11400.15">28248 13551 48 0,'0'0'157'0,"0"0"-9"0,0 0-2 0,4-5 5 15,-4 5-7-15,0 0-5 0,0 0-8 0,0 0-12 16,0 0-7-16,0 0-9 0,0 0-10 0,0 0-10 0,0 0-13 15,0 0-3-15,0 0-10 0,0 0-11 16,0 0-7-16,0 0-6 0,0 0-8 0,0 0-4 16,0 0 0-16,0 0-3 0,0 0-3 0,0 0 1 0,0 0 0 15,0 0-4-15,-25 10-1 0,13-5 0 0,8 0-2 16,-1 0-3-16,-1-3 3 0,6-2-5 0,-8 10 5 16,0-6-8-16,4-1 2 0,-1 2 0 0,0 0 1 15,5-5-1-15,-10 9-3 0,8-4 2 0,-3 0-4 16,5-5 3-16,-7 10-3 0,7-5 3 0,0-5 1 15,-3 9 0-15,3-9 2 0,-1 11-4 16,1-11 0-16,0 0 3 0,1 11-1 0,-1-11 0 0,5 10 1 16,-3-6-2-16,1 1 5 0,4 0-2 0,-3 0 1 15,1 0 5-15,1 0-2 0,1-1 2 0,4 2 1 16,-2-2-24-16,0 0 24 0,1-1 2 0,0 5-1 16,1-4-7-16,-3-2 1 0,-1 1 2 0,-7-3-4 15,13 2-2-15,-8-1 2 0,-5-1 0 0,12 3 0 16,-5-1-1-16,-7-2 3 0,9 2-4 0,-9-2 0 15,9 0 3-15,-9 0-4 0,0 0-5 0,0 0-9 16,10-1-17-16,-10 1-21 0,0 0-13 0,5-5-22 16,-5 5-8-16,5-4-20 0,-1-1-13 0,-4 5-23 15,4-10-104-15,-4 10-275 0,2-9 121 0</inkml:trace>
  <inkml:trace contextRef="#ctx0" brushRef="#br0" timeOffset="-10957.55">28438 13616 92 0,'0'0'99'0,"0"0"-3"16,0 0-3-16,0 0-6 0,0 0-3 0,-16 17-7 16,16-17-1-16,-3 8 2 0,-1-3-16 0,4-5 0 15,-6 9 7-15,2-3-7 0,1 1-2 0,-2 0-4 16,3-2-1-16,-1 2-2 0,1 0-5 0,-2-1-6 16,0-1 5-16,3 1-3 0,1-6-2 0,-3 11-3 15,2-5 2-15,1-6 0 0,-3 11 6 0,3-11-30 0,2 9 31 16,-2-9 6-16,1 11-7 0,0-6 4 15,3 2-3-15,-4-7-3 0,8 10-2 0,-3-5 2 16,4 0-3-16,0 3 0 0,-4-6 1 0,6 4-2 0,0-3-4 16,-2 3-3-16,3-1-7 0,-5-1 2 0,2-1-6 15,-2-6-1-15,1 6-4 0,-8-3 3 16,9 2-1-16,-3 0-6 0,-6-2 1 0,7 2-4 16,-7-2-11-16,0 0-15 0,0 0-24 0,0 0-20 15,0 0-22-15,0 0-19 0,10-5-22 0,-10 5-23 16,0 0-29-16,2-8-119 0,-2 8-316 0,0 0 140 15</inkml:trace>
  <inkml:trace contextRef="#ctx0" brushRef="#br0" timeOffset="-1587.42">29222 13377 13 0,'0'0'41'0,"1"-7"-3"0,-1 7 5 16,0 0-8-16,2-7-9 0,-2 7 8 0,0 0 6 15,0 0-5-15,6-8 3 0,-6 8 5 0,0 0-4 16,3-5 0-16,-3 5-1 0,0 0 2 0,0 0 0 16,4-6 3-16,-4 6 2 0,0 0 6 0,0 0 13 15,4-4-10-15,-4 4 5 0,0 0 6 0,0 0-3 16,0 0 5-16,5-6-2 0,-5 6-3 15,0 0-7-15,0 0 5 0,0 0-4 0,0 0-2 0,0 0-8 16,0 0-9-16,0 0-11 0,6-6 6 0,-6 6-10 16,0 0-5-16,0 0-3 0,0 0-5 0,0 0-3 15,0 0 1-15,0 0-10 0,0 0-2 0,8 15 5 16,-8-15 4-16,4 11-4 0,-1-5 4 0,1 4-16 16,-3-2 11-16,5 9-11 0,-3-8 6 0,-2 3-10 15,0-2 21-15,2 1-13 0,-2-1 0 0,0 0 5 16,1 0 0-16,-1 2 6 0,0-1-6 0,0-1 0 0,-1 2 7 15,0-2-3-15,2 0 0 0,-1 2-1 16,0-2 0-16,-1-3 3 0,0 3-4 0,2-4 4 16,0 1 0-16,0-1-5 0,-2-6 3 0,-2 10-1 15,2-10 16-15,0 0-17 0,0 0 8 0,-1 11-1 0,1-11-3 16,0 0 0-16,0 0-1 0,-3 5 9 0,3-5 5 16,0 0 4-16,0 0 7 0,-5 5 6 0,5-5 11 15,0 0-2-15,0 0 15 0,0 0 2 0,0 0-1 16,0 0-5-16,0 0-3 0,0 0-6 0,-8-16-4 15,8 16-6-15,0-12-9 0,-2 4-4 0,1-1-1 16,-2-1 3-16,1 0-6 0,0 1-2 0,2-1-3 16,-1-2-2-16,1 2-12 0,0-1 0 0,-1-2-4 15,1 4 3-15,0-2 1 0,0-1 3 0,0 0-1 16,-1 2 0-16,2 0 1 0,0-1 4 0,0 1-2 16,1 0-1-16,0 1-3 0,-1-3 2 0,-1-5-1 15,2 9 1-15,-1-1 12 0,0 0 12 0,-1 9 5 16,1-17-3-16,-1 11-7 0,0-3 3 0,2 2-7 15,-1-3-1-15,-1-1 3 0,0 5 3 0,0 6 4 16,0-15-2-16,3 10-1 0,-3 5 1 0,1-9-1 16,-1 9-5-16,0-9-2 0,0 9 2 0,1-7 1 0,-1 7-1 15,0 0-2-15,0 0 24 0,4-11-28 16,-4 11-3-16,0 0 2 0,1-6-5 0,-1 6 1 16,0 0-4-16,0 0-4 0,12-3 4 0,-12 3-2 0,11-2-2 15,-4 1-1-15,3 1 3 0,3-2-1 0,-2 2 2 16,3 0-24-16,-4-3 26 0,1 3-1 15,0-2-3-15,-1 2-2 0,1 0 6 0,-1-1-2 0,-10 1 3 16,14 0-5-16,-8 0 3 0,-6 0-1 0,10 0 0 16,-10 0-2-16,0 0 1 0,9 0-2 15,-9 0-8-15,0 0-8 0,11 0-7 0,-11 0-12 0,0 0-5 16,0 0-12-16,0 0-18 0,0 0-8 0,0 0-16 16,0 0-11-16,0 0-4 0,0 0-4 0,6 3-9 15,-6-3-22-15,1 7-9 0,-1-7-123 0,0 0-300 16,-1 10 133-16</inkml:trace>
  <inkml:trace contextRef="#ctx0" brushRef="#br0" timeOffset="-1275.71">29397 13366 96 0,'11'2'123'0,"-3"1"-10"0,0-2-8 15,0-1-22-15,0 3 8 0,-3-1-15 16,-5-2-7-16,11 2-4 0,-11-2-11 0,8 1 1 15,0 1-9-15,-8-2-3 0,0 0-8 0,5 2 9 0,-5-2 1 16,0 0-34-16,0 0-14 0,0 0-25 0,0 0-17 16,0 0-4-16,0 0-9 0,0 0-27 15,0 0-63-15,0 0-160 0,0 0 71 0</inkml:trace>
  <inkml:trace contextRef="#ctx0" brushRef="#br0" timeOffset="-488.68">29705 13459 53 0,'-7'10'89'0,"6"2"0"0,-2-2-8 0,2 3-4 16,-3 3-1-16,3-4-4 0,0-2-6 0,-2 2 4 15,2 0-4-15,-2-2-3 0,3-1 6 0,0 3-10 16,-1-3-14-16,-2-3 7 0,3-6-11 0,0 14 1 16,-2-9-4-16,2-5 0 0,-2 10-5 0,2-10-1 15,0 7-2-15,0-7-12 0,0 0 3 0,0 0-1 16,0 10 2-16,0-10-8 0,0 0 6 0,0 0 13 0,0 0-3 16,-2 7 1-16,2-7 20 0,0 0-3 15,0 0 4-15,0 0 0 0,0 0 9 0,0 0 0 16,0 0 5-16,0 0 0 0,0 0 0 0,0 0 0 0,0 0 2 15,0 0-2-15,0 0-8 0,0 0-10 0,0 0-2 16,0 0-24-16,0 0 18 0,0 0-11 16,8-25-4-16,-8 18-3 0,1 0-3 0,0-4-9 15,2 0-8-15,-3 0-16 0,1-2-3 0,-1 1 3 0,1-1 2 16,1 2-3-16,3-5-1 0,-4 0 4 0,3 0-1 16,-3 4 5-16,2 0-1 0,-2 1 6 15,3-2-11-15,0 3 10 0,-4-2 0 0,-4 0 1 16,5 2 3-16,0 0 0 0,3-1-3 0,-2 0 2 0,1 2 1 15,0 0 1-15,-2-1 5 0,1 5-1 0,0-3 2 16,1 3 2-16,4-4-4 0,-4 4 4 0,1-1-1 16,-4 6-1-16,4-11 5 0,-4 11 6 0,3-8 2 15,-3 8-5-15,6-7 10 0,-4 4-8 0,-2 3 0 16,0 0-3-16,9-9-3 0,-7 5-2 0,-2 4-3 16,12-6-3-16,-3 2 4 0,1 0-3 0,0-1 2 15,2 2 9-15,-1 2-10 0,2-3-1 0,1 4 2 16,2-4 4-16,-1 1-1 0,-2 1 15 0,1 1-7 15,-1-1-2-15,-3-1 4 0,1 3-3 0,-1-2-2 16,0 0-4-16,-2 2 2 0,-8 0-7 0,14-1-10 16,-14 1 0-16,12 1-8 0,-4 1-16 0,-8-2-22 15,9 1-18-15,-9-1-16 0,9 1-11 0,-9-1-24 16,8 5-4-16,-4-2-22 0,-4-3-22 0,7 7-147 16,-5-3-339-16,-2-4 150 0</inkml:trace>
  <inkml:trace contextRef="#ctx0" brushRef="#br0" timeOffset="-236.93">29779 13445 91 0,'0'0'231'0,"7"0"-21"16,-7 0-13-16,17 0 0 0,-8 0-4 0,-9 0 2 16,19-2-9-16,-9-3-13 0,1 5-21 0,0 0-13 0,-1 1-16 15,3-2-19-15,-5 2-24 0,-1-1-24 0,-7 0-27 16,13 3-32-16,-4-2-30 0,-2-1-39 0,-7 0-54 16,12 2-30-16,-7 0-172 0,-5-2-355 0,8 5 157 15</inkml:trace>
  <inkml:trace contextRef="#ctx0" brushRef="#br0" timeOffset="1901.67">30493 13384 60 0,'0'0'100'15,"0"0"3"-15,0 0-16 0,0 0-7 0,0 0 5 16,0 0-1-16,0 0-16 0,0 0-1 0,0 0 2 16,0 0-9-16,0 0 0 0,0 0-5 0,0 0-12 15,0 0-6-15,-6-9-3 0,6 9 4 0,0 0-9 16,0 0-4-16,0 0 0 0,0 0-7 0,0 0-4 15,0 0-5-15,0 0-12 0,0 0 11 0,-11 0 2 16,11 0 2-16,0 0-8 0,-12 2-7 0,12-2 4 16,-10 2 1-16,10-2-7 0,-12 3 2 0,7-1 5 15,-3 1-2-15,1-1-3 0,0 3 3 0,-1-2 0 16,0 1 0-16,0 1-7 0,3 0-4 0,-2 0 13 16,2-3 1-16,-1 5-1 0,0-2-4 0,2 2 0 15,-2-2-2-15,0 1 4 0,0 3 2 0,3-2-7 16,2 0 4-16,-2-1-4 0,3-6 12 0,-1 14 5 15,1-5 0-15,0 1 2 0,3-2 1 0,-3 1 5 16,2-2-5-16,1 4 8 0,-1-2-6 0,2 1 0 16,-1-2 3-16,-1 3 3 0,1-4-7 0,-1 0 7 15,2 0-4-15,1-2 4 0,-2 3-2 0,2-1 3 16,-3-2-8-16,2 2 5 0,1 0-2 0,-2-1 0 16,2 0 3-16,-1-1 1 0,2 1-2 0,-1 0 7 0,1-1-14 15,-1-2 9-15,-5-3-10 0,9 7 6 0,-7-5-1 16,-2-2 1-16,9 5 2 0,-5-2-2 0,-4-3 4 15,12 3 0-15,-6-2-7 0,1 2 4 16,-7-3-6-16,13 2 7 0,-5 3-28 0,3-5 30 0,0 2-8 16,-4 1 2-16,5-3-11 0,-2 0 2 0,0 2 2 15,-1-2 1-15,-2 3-1 0,-7-3-4 0,14 2-2 16,-7-3 14-16,-7 1-8 0,13 0-4 0,-5 1-1 16,-8-1 0-16,11 0-3 0,-11 0 4 15,11 2-4-15,-11-2 3 0,6 1 2 0,-6-1 0 0,0 0 9 16,0 0 5-16,10 0 4 0,-10 0-2 0,0 0 8 15,0 0 5-15,0 0 7 0,6-5-4 0,-6 5 2 16,0 0 0-16,0 0-5 0,9-3-4 0,-9 3 1 16,0 0-5-16,6-4-2 0,-6 4-3 0,5-5-1 15,-5 5-1-15,6-5-5 0,-6 5-2 16,4-7 5-16,-4 7-8 0,4-8-5 0,0 6 7 0,-4 2-5 16,5-9-1-16,-5 9 1 0,5-10-2 0,-4 5-3 15,3 0 0-15,-4 5 2 0,5-10-7 0,-1 5 4 16,-4 5 1-16,0 0-3 0,5-10-1 0,-2 6 1 15,-3 4-1-15,3-13-1 0,-3 13-2 0,6-9 4 16,-5 4 10-16,-1 5-13 0,2-10-2 0,1 5-1 16,-3 5-4-16,2-11 4 0,0 3 0 0,-2 8-1 15,1-10 2-15,-1 10 0 0,1-12 3 0,-1 12-4 0,-2-12 0 16,2 12 2-16,0-9-2 0,0 9-5 0,0-12 8 16,0 12 1-16,0-14 0 0,0 14-6 15,1-9-1-15,-1 9-1 0,0-9 3 0,0 9-4 16,-3-8-3-16,3 8-3 0,-5-9-1 0,5 9 5 15,-3-8-6-15,3 8-1 0,-4-9 3 0,1 4 4 16,-2 0-6-16,5 5-1 0,-7-10 2 0,4 5-1 0,3 5-4 16,-9-9-3-16,4 4 4 0,1-2 2 15,4 7-1-15,-9-7-17 0,5 2 26 0,-1 0 7 0,5 5-4 16,-12-7 3-16,9 2-3 0,-3 3 0 0,6 2 5 16,-8-10-1-16,4 7-1 0,0-3 2 0,4 6-16 15,-9-8 16-15,4 5 1 0,1-3 0 16,4 6 3-16,-11-6-7 0,4 4 2 0,7 2 0 15,-8-9-1-15,2 7 3 0,-2-1-11 0,8 3 3 0,-12-5 1 16,6 3-5-16,6 2 3 0,-12-5 1 0,7 2-11 16,5 3-4-16,-12-2 0 0,12 2-7 0,-11-2-6 15,11 2 2-15,-9 0-6 0,9 0-12 0,0 0-5 16,-13 1 8-16,13-1 17 0,-10 4-41 0,10-4 0 16,-8 8-27-16,5-5 2 0,0 2-126 0,3-5-243 15,0 0 107-15</inkml:trace>
  <inkml:trace contextRef="#ctx0" brushRef="#br0" timeOffset="3103.38">30479 13576 50 0,'0'0'90'0,"0"0"-9"15,0 0 2-15,0 0-3 0,0 0 11 0,0 0-1 16,0 0-10-16,0 0-5 0,0 0-15 0,0 0 5 16,6-4-7-16,-6 4-7 0,0 0 3 15,0 0 2-15,0 0-8 0,12-1-8 0,-12 1 2 0,8-3-7 16,-8 3 17-16,0 0-19 0,10 0 10 0,-10 0-7 16,14-2 1-16,-14 2 8 0,11 0 8 15,-11 0-4-15,11-2 2 0,-11 2-1 0,10 2-2 0,-10-2-5 16,0 0 1-16,9 0-5 0,-9 0 0 0,0 0-10 15,0 0 3-15,9 0-5 0,-9 0-5 0,0 0 0 16,0 0-7-16,7 2-4 0,-7-2 3 16,0 0-8-16,0 0 2 0,0 0-7 0,0 0-5 15,0 0-4-15,0 0 0 0,4 8-8 0,-4-8 5 0,-1 8-2 16,1-8 8-16,1 13-5 0,-1-13 3 0,-2 10 1 16,0-1 6-16,0 2-9 0,4 0 6 0,-2-1-4 15,0 0 7-15,0 0-3 0,0-1-1 0,2 3 3 16,-2-2 0-16,1-1 4 0,0-1-1 15,0-2-3-15,-1-6 6 0,0 15 0 0,3-6 10 0,1 1-2 16,-4-4-4-16,2 3 4 0,0-4-1 0,0 1-1 16,1 2 2-16,-1-2-20 0,2-2 30 0,-4-4 2 15,8 11 4-15,-6-7 1 0,1 2-1 0,1-2 1 16,2 0 1-16,-2 1-1 0,-4-5 5 0,10 7 6 16,-5-3-19-16,0-2 19 0,-5-2 1 0,7 7-4 15,-3-4 0-15,-4-3-5 0,9 3 2 0,-3 1-2 16,-6-4 0-16,6 2-6 0,-6-2-3 0,7 5 0 0,-7-5-4 15,9 0-2-15,-9 0-3 0,0 0-1 16,0 0-2-16,0 0-6 0,7 4-3 0,-7-4-21 16,0 0-24-16,0 0-32 0,0 0-45 0,0 0-35 15,0 0-51-15,0 0-166 0,0 0-402 0,0 0 179 16</inkml:trace>
  <inkml:trace contextRef="#ctx0" brushRef="#br0" timeOffset="8175.45">30962 13525 140 0,'0'0'171'0,"0"0"0"0,0 0-5 0,0 0-6 15,0 0-20-15,0 0 8 0,0 0-8 0,0 0-5 16,0 0-6-16,0 0-2 0,0 0-6 0,0 0-6 15,0 0-7-15,0 0 13 0,22 2-9 0,-22-2-8 16,0 0-4-16,0 0-8 0,0 0-8 0,0 0-6 16,0 0-5-16,9 1-8 0,-9-1-8 0,6 1-3 15,-6-1-5-15,13-1-7 0,-13 1-3 0,13 0-3 16,-6 0-7-16,-7 0-1 0,19 0-12 0,-8 0 5 16,3 0 1-16,-1 5-5 0,-3-6-1 0,3 1-5 15,-3 0 1-15,5 0 1 0,2 1-2 0,-3-2 1 16,2 2 0-16,-2-2 0 0,-1 2-7 0,0-2 3 15,0 2-5-15,-5-2 3 0,-8 1-3 0,13 0 0 16,-6 1 2-16,-7-1-2 0,11 1 4 0,-11-1 0 16,9 0-6-16,-9 0 3 0,0 0-1 0,0 0-1 15,12-1-1-15,-12 1 2 0,0 0-3 0,0 0 8 16,0 0-8-16,0 0-1 0,0 0-4 0,0 0-13 16,0 0-8-16,9 0-9 0,-9 0-15 0,0 0-4 15,0 0-29-15,0 0-25 0,0 0-15 0,0 0-19 16,9 4-24-16,-4-2-22 0,-5-2-37 0,7 6-135 15,-7-6-389-15,3 6 172 0</inkml:trace>
  <inkml:trace contextRef="#ctx0" brushRef="#br0" timeOffset="8727.51">30997 13668 37 0,'9'2'193'0,"-9"-2"2"0,10 1 0 0,-10-1-5 15,13 0-9-15,-7 1-7 0,3-1-7 0,1 0-6 16,2 3-9-16,0-3-10 0,0 2-4 0,2-1-4 15,3 1-6-15,0 1-6 0,-3-2-4 16,0-1-9-16,-2 3-1 0,2-3-10 0,-2 2 1 0,-6-2-6 16,4 0-7-16,-1 0-2 0,-9 0 3 0,10 2-2 15,-10-2 0-15,9 0-3 0,-9 0-6 16,10-2-3-16,-10 2 7 0,0 0-19 0,0 0-6 16,11-2-8-16,-11 2 6 0,0 0-13 0,0 0-2 0,9 2-7 15,-9-2-2-15,0 0 0 0,0 0-3 0,0 0-4 16,0 0-4-16,0 0 1 0,0 0-6 15,0 0 9-15,0 0-22 0,0 0 9 0,0 0-9 0,0 0 0 16,0 0-23-16,0 0-16 0,0 0-18 16,0 0-27-16,0 0-32 0,0 0-38 0,0 0-40 0,0 0-110 15,9-2-232-15,-9 2-580 0,0 0 257 0</inkml:trace>
  <inkml:trace contextRef="#ctx0" brushRef="#br0" timeOffset="32735.08">25020 8918 50 0,'0'0'82'16,"0"0"-1"-16,0 0-9 0,0 0 15 0,0 0-21 16,0 0-7-16,0 0-15 0,0 0 12 0,0 0-3 15,0 0-6-15,0 0-4 0,0 0-4 0,0 0 1 16,0 0 0-16,0 0-7 0,0 0-2 0,0 0-4 16,0 0 10-16,0 0-11 0,0 0 4 0,0 0-4 15,0 0-23-15,0 0 12 0,0 0 4 0,0 0 5 16,0 0 0-16,0 0-13 0,0 0 5 0,0 0-6 15,0 0 2-15,0 0-6 0,0 0 1 0,0 0-5 0,0 0 1 16,0 0-9-16,0 0-2 0,0 0-8 0,0 0 11 16,0 0-5-16,0 0 3 0,0 0-13 15,0 0 6-15,0 0-14 0,18-4 5 0,-18 4-2 0,0 0-1 16,0 0-3-16,0 0 6 0,0 0 3 0,0 0-1 16,0 0 1-16,0 0 8 0,0 0-3 0,2 16 0 15,-2-16 5-15,0 0 4 0,2 9-2 16,-2-9-5-16,3 8 3 0,-3-8 4 0,2 9-5 0,-2-9 7 15,0 9-3-15,4-4-1 0,-4-5 3 0,1 11 3 16,1-5-1-16,-2-6 1 0,1 10-4 0,0-3 7 16,-1-7-5-16,0 10 2 0,0-10-3 0,0 8 1 15,0-8-3-15,0 10 5 0,0-10 2 0,2 6 2 16,-2-6-3-16,3 8-3 0,-3-8 1 0,0 0 1 16,0 10 12-16,0-10-10 0,0 9-3 0,0-9-4 15,0 7 8-15,0-7-7 0,0 0 6 0,0 10-5 16,0-10 8-16,-3 10-5 0,3-10-7 0,-2 7 12 15,2-7-2-15,0 12-3 0,0-12 5 0,0 7-4 16,0-7 2-16,0 8-3 0,0-8 4 0,0 10 0 0,0-10 0 16,0 8 25-16,0-8-30 0,0 9-3 15,-1-2 2-15,1-7 2 0,-1 9 2 0,1-9-1 16,-2 7-3-16,2-7 1 0,0 0 2 0,0 13-3 16,6-10 5-16,-6-3 1 0,0 0 2 0,-3 11-1 15,3-11-26-15,0 0 26 0,-1 8-5 0,1-8 5 0,-3 7 0 16,3-7 2-16,0 0-2 0,0 0 7 15,0 7-7-15,0-7 3 0,0 0-1 0,0 0-4 0,0 0 11 16,0 0-7-16,0 0-3 0,0 0 1 0,0 0 0 16,0 0 3-16,0 0 8 0,0 0 0 0,0 0 2 15,-4 7 8-15,4-7 6 0,0 0 1 16,0 0 12-16,0 0 14 0,0 0 4 0,0 0 4 0,0 0 4 16,0 0 9-16,0 0 6 0,0 0 3 0,0 0 2 15,0 0 2-15,0 0 4 0,0 0 0 16,0 0 1-16,0 0 3 0,0 0-3 0,0 0-1 0,0 0-11 15,0 0-43-15,0 0-9 0,0 0-4 0,-11-23 1 16,9 17 0-16,-1-5-4 0,-1 2 1 0,1-2 6 16,-1 4-2-16,2-1-3 0,-2-1-5 0,3-1-3 0,-1 0-6 15,0 0-1-15,-1 1-1 0,2-1 0 16,0 3-2-16,-2-3 2 0,3 1-3 0,-2 0 4 16,2 9-4-16,0-14 1 0,0 14 4 0,-4-11 3 0,4 11-3 15,2-13-5-15,-8 9 1 0,6 4-1 16,4-11-1-16,-4 11-2 0,0-11-3 0,4 5-5 15,-4 6-6-15,2-11-10 0,1 6 2 0,-3 5 1 16,5-12 7-16,-5 12 3 0,0-5-5 0,0 5 5 0,4-5-2 16,-4 5 2-16,1-7-2 0,-1 7 1 0,0 0 3 15,0 0 17-15,4-9-21 0,-4 9 3 16,0 0 2-16,0 0 0 0,0 0-1 0,0 0 2 0,0-8-4 16,0 8 3-16,0 0-2 0,0 0 1 15,0 0 0-15,0 0 1 0,0 0-3 0,0 0-2 0,0 0 3 16,0 0-18-16,0 0 3 0,4-4-5 0,-4 4-6 15,0 0-2-15,0 0 1 0,0 0-2 0,0 0-2 16,0 0-7-16,0 0-2 0,0 0-3 0,0 0 1 16,0 0-8-16,0 0 3 0,0 0-39 0,0 0 41 15,0 0-1-15,0 0 5 0,0 0-9 0,0 0-7 16,0 0-2-16,0 0-2 0,0 0-10 0,0 0 12 16,0 0 6-16,0 0 20 0,9 14-10 0,-9-14 13 15,5 5 1-15,-5-5 2 0,4 9 1 0,-3-4 0 16,1 0 7-16,2 2 8 0,0-2 0 0,-1 2-1 0,-3-7-2 15,2 14-8-15,0-8 16 0,3 4 3 16,-4-1-4-16,1 0 1 0,-2 1 4 0,2-2-4 16,-1-1 5-16,-1-7 5 0,0 12-4 0,5-6 4 0,-5-6 1 15,-3 13-1-15,3-8 1 0,0-5-4 0,-1 12 2 16,1-12 1-16,-1 12-3 0,1-12 3 0,-1 13-5 16,-1-9 6-16,2-4 3 0,2 13-7 15,-2-7 5-15,0-6-1 0,-4 11-2 0,4-11-3 0,1 10 5 16,-2-3-2-16,1-7 41 0,1 7-28 15,-1-7-13-15,0 0-1 0,1 10 9 0,-1-10-8 16,-1 9 6-16,1-9-9 0,-1 7 2 0,1-7 2 0,0 0-4 16,0 0 3-16,0 11 5 0,0-11-4 0,0 0 4 15,0 0 1-15,-3 6-5 0,3-6 12 0,0 0 11 16,0 0 4-16,0 0 5 0,0 0 11 0,0 0 5 16,0 0 5-16,0 0 1 0,0 0 4 0,0 0 8 15,0 0-2-15,0 0 3 0,0 0-1 0,0 0 0 16,0 0 1-16,0 0 3 0,0 0-6 0,0 0 3 15,0 0-1-15,0 0-6 0,0 0 8 0,0 0-4 16,0 0-5-16,0 0-8 0,0 0-20 0,0 0-31 16,0 0-2-16,0 0 12 0,-7-19 11 0,7 19 2 15,-2-10-5-15,2 10-1 0,-1-12-4 0,1 12 1 16,-2-12-4-16,-4 5-2 0,5 0 0 0,1 7 2 16,-1-12-3-16,0 4-1 0,1 8-1 0,-2-17 1 15,2 8 2-15,0 1 1 0,0 8-3 0,0-12-4 16,0 3-8-16,0 1-2 0,0 8 1 0,0-12-2 15,0 5 4-15,0 7-1 0,3-12-3 0,-2 7-1 16,-1 5 5-16,0 0-1 0,0-10-3 0,0 10-2 16,0 0-1-16,0 0 0 0,1-9 0 0,-1 9-9 15,0 0 3-15,0 0-2 0,0 0-7 0,0 0-15 0,0 0-3 16,0 0-8-16,0 0-11 0,0 0-8 0,0 0-5 16,-2-8 2-16,2 8-7 0,0 0-3 15,0 0 6-15,0 0-6 0,0 0 3 0,0 0 3 16,0 0 8-16,0 0 3 0,0 0 5 0,0 0 3 0,0 0 6 15,0 0 5-15,0 0 1 0,0 0 9 0,0 0 4 16,0 0-4-16,0 0 11 0,0 0 1 0,0 0 6 16,0 0 1-16,0 0-2 0,0 0 0 0,0 0 8 15,0 0 3-15,0 0-1 0,0 0 7 0,0 0-6 16,0 0-5-16,0 0 10 0,0 0-4 0,0 0 4 16,0 0 1-16,0 0 4 0,0 0-4 0,0 0-2 15,0 0 5-15,0 0-1 0,0 0-1 0,0 0 5 16,0 0-6-16,0 0 6 0,0 0-2 0,0 0 1 15,0 0-2-15,0 0-1 0,0 0 3 0,0 0-4 16,0 0 8-16,0 0-3 0,0 0-2 0,0 0 0 16,0 0 0-16,0 0 5 0,0 0-3 0,0 0-5 15,0 0 6-15,0 0 4 0,0 0-10 0,0 0 6 16,0 0 0-16,0 0-5 0,0 0-1 0,0 0 11 16,0 0-3-16,0 0-1 0,0 0-2 0,0 0 3 15,0 0-3-15,0 0 2 0,0 0-5 0,0 0 2 16,0 0-3-16,0 0 7 0,0 0-14 0,0 0 11 15,0 0-12-15,0 0 15 0,0 0 2 0,0 0-4 16,0 0-3-16,0 0 2 0,0 0 8 0,0 0 6 16,0 0 0-16,0 0 8 0,0 0 0 0,0 0 29 0,0 0-18 15,0 0 4-15,0 0-8 0,0 0 6 16,0 0 3-16,0 0-1 0,0 0 1 0,0 0 0 0,0 0-5 16,0 0-1-16,0 0-3 0,0 0-4 0,0 0-5 15,0 0 1-15,0 0-46 0,0 0 42 16,0 0 0-16,0 0-5 0,0 0 11 0,0 0-13 0,0 0 3 15,0 0-5-15,0 0-2 0,0 0 6 0,0 0-9 16,0 0 0-16,0 0 0 0,0 0 0 0,0 0-18 16,0 0 2-16,0 0-5 0,0 0-15 0,0 0-12 15,0 0-13-15,0 0-28 0,0 0-66 0,0 0-164 16,0 0 73-16</inkml:trace>
  <inkml:trace contextRef="#ctx0" brushRef="#br0" timeOffset="40467.21">27840 10170 36 0,'0'0'73'0,"0"0"-17"0,0 0 9 15,0 0-5-15,0 0-7 0,0 0 7 0,0 0-17 16,0 0 0-16,0 0-5 0,0 0 3 0,0 0-8 16,0 0-5-16,0 0-4 0,0 0 4 0,0 0-3 15,0 0-8-15,0 0 3 0,0 0 1 0,0 0 3 16,0 0-5-16,0 0 0 0,0 0 2 0,0 0-1 0,0 0-6 16,0 0 3-16,0 0 0 0,0 0-3 15,0 0 8-15,0 0-10 0,0 0 2 0,0 0-3 0,0 0 0 16,0 0 0-16,0 0-3 0,0 0 1 15,0 0 4-15,0 0-3 0,0 0 1 0,0 0-4 0,0 0 6 16,0 0-7-16,0 0 5 0,0 0 28 0,0 0-36 16,0 0-9-16,0 0 15 0,0 0-6 0,0 0 5 15,0 0-1-15,0 0 3 0,0 0-3 0,0 0 1 16,0 0-6-16,-15-6 1 0,15 6 2 0,0 0 6 16,0 0-4-16,0 0 13 0,0 0-18 0,0 0 3 15,0 0-2-15,0 0 2 0,0 0-7 0,0 0 2 16,0 0-9-16,0 0-3 0,0 0-7 0,0 0 6 15,0 0-4-15,0 0 8 0,0 0-2 0,0 0 2 16,0 0 0-16,-10 1-2 0,10-1 2 0,0 0-4 16,-4 5 3-16,4-5-1 0,0 0 1 0,-9 3-1 15,9-3-2-15,0 0-2 0,-4 5 7 0,4-5-1 16,0 0 0-16,-10 4 5 0,10-4 0 0,-4 4-7 16,4-4 2-16,-4 4 7 0,4-4 1 0,0 0-3 15,-7 4 0-15,7-4 2 0,-3 6-7 0,3-6 6 0,-6 6-4 16,6-6 2-16,-7 6-2 0,7-6 8 15,-4 5-6-15,4-5 2 0,-3 5-2 0,3-5 4 0,-6 3-1 16,6-3-1-16,0 0 6 0,0 0-6 0,-5 8-3 16,5-8 4-16,0 0-4 0,-4 6 6 0,4-6-1 15,0 0 2-15,-4 7-7 0,4-7 2 0,0 0 3 16,-2 7 1-16,2-7-4 0,0 0-1 0,-1 10 8 16,1-10 1-16,0 0-6 0,0 0-1 0,0 9-4 15,0-9 8-15,0 0-8 0,-1 8 4 0,1-8 29 16,0 0-26-16,1 8-3 0,-1-8 1 0,0 0-8 15,3 6 8-15,-3-6-1 0,0 0-3 0,2 10 0 16,-2-10 1-16,0 0 0 0,0 7 7 0,0-7-7 16,0 0 1-16,0 0-1 0,4 5-20 0,-4-5 23 15,0 0 4-15,0 0 0 0,2 7 1 0,-2-7-5 16,0 0 5-16,4 5-7 0,-4-5 8 0,0 0-7 16,0 0 3-16,5 4 1 0,-5-4 1 0,0 0-5 15,4 5 4-15,-4-5-6 0,4 3 9 0,-4-3 0 16,0 0-5-16,6 5 0 0,-6-5 4 0,0 0-8 15,7 5 9-15,-7-5-4 0,4 4 0 0,-4-4 2 0,6 3 39 16,-6-3-45-16,5 4 3 0,-5-4-1 16,0 0 6-16,8 4-6 0,-8-4 8 0,0 0-4 15,0 0 10-15,6 2-2 0,-6-2 2 0,10 2 5 0,-10-2 8 16,0 0 1-16,0 0-3 0,0 0 37 0,7 3-39 16,-7-3-2-16,0 0 8 0,0 0-14 15,0 0 10-15,10 0 1 0,-10 0-7 0,0 0-1 0,9 0-1 16,-9 0-6-16,10-3 2 0,-10 3-8 0,8 0 8 15,-8 0-5-15,0 0 20 0,13-2-18 0,-13 2-2 16,9-2-7-16,-9 2 8 0,11-1-9 16,-11 1 6-16,7 0 5 0,-7 0 2 0,0 0-6 0,0 0 4 15,0 0 1-15,9-3 16 0,-9 3-6 0,0 0 7 16,0 0 3-16,10-3-5 0,-10 3-8 16,0 0 2-16,0 0-4 0,8-3 3 0,-8 3-3 0,0 0-3 15,7-2-2-15,-7 2 2 0,0 0-5 0,4-5 5 16,-4 5-3-16,8-4 0 0,-8 4-7 0,6-4-32 15,-6 4 40-15,5-4 1 0,-5 4 4 0,8-4-9 0,-8 4-1 16,7-4 1-16,-7 4-3 0,10-5 2 16,-6 1-1-16,-4 4 2 0,4-5-1 0,-4 5-2 15,9-7 7-15,-5 4-2 0,-4 3-6 0,10-7 6 0,-6 4 3 16,-4 3-2-16,9-7-3 0,-9 7 15 0,4-5-1 16,-4 5 4-16,5-6 0 0,-5 6-1 0,2-6 5 15,-2 6-8-15,0 0 5 0,4-6 3 0,-4 6 2 16,0 0-2-16,7-8 7 0,-7 8 1 0,1-6 0 15,-1 6-1-15,0 0-1 0,4-7-9 0,-4 7 0 16,4-6 0-16,-4 6-5 0,2-8-3 0,-2 8-1 16,1-7-1-16,-1 7 0 0,0 0-2 0,2-12 1 15,-2 12-4-15,1-7-1 0,-1 7 1 0,0-8-2 16,0 8-1-16,0 0 1 0,1-10-3 0,-1 10 2 0,0 0-5 16,2-9 6-16,-2 9 1 0,0 0 1 15,0 0-3-15,0-11 1 0,0 11-3 0,0 0-3 16,0 0 5-16,0 0-3 0,-2-11-2 0,2 11 3 0,-2-7-4 15,2 7-5-15,0 0 6 0,0 0-1 0,-2-12-1 16,2 12-1-16,-2-7-4 0,2 7 3 16,-5-6 2-16,5 6-1 0,0 0-4 0,-4-7 2 15,4 7 3-15,0 0 0 0,-3-7-2 0,3 7 1 0,0 0 0 16,-7-5-1-16,7 5 5 0,0 0-5 0,0 0-1 16,0 0 0-16,0 0 0 0,0 0-6 15,-3-9 2-15,3 9-5 0,0 0 0 0,0 0-1 0,0 0-5 16,0 0 1-16,0 0-3 0,-6-3 1 0,6 3 5 15,0 0-7-15,0 0-3 0,0 0 10 0,0 0-10 16,0 0-3-16,0 0 1 0,-8-4 4 0,8 4 1 16,0 0 0-16,0 0 1 0,0 0-2 0,0 0 5 15,0 0-2-15,-10 0 4 0,10 0-5 0,0 0 1 16,0 0 3-16,0 0 11 0,-13-1-12 0,13 1 1 16,0 0-1-16,0 0 3 0,-9 0 2 0,9 0 2 15,-11 0-2-15,11 0 5 0,0 0-2 0,-12-2 0 16,12 2 1-16,0 0 1 0,0 0 0 0,-10 0 5 15,10 0-17-15,0 0 14 0,0 0 4 0,-10-1-3 0,10 1-2 16,0 0 3-16,0 0 0 0,0 0 0 16,0 0-2-16,0 0 1 0,0 0 3 0,0 0-1 15,0 0-3-15,0 0 5 0,-11 0-8 0,11 0 3 16,0 0 1-16,0 0 2 0,0 0-6 0,0 0 4 0,-9 1-2 16,9-1 3-16,0 0 1 0,0 0-3 15,-10 2 2-15,10-2 5 0,0 0-6 0,-6 1 2 16,6-1-1-16,0 0 3 0,-8 2-3 0,8-2 2 15,-7 2-5-15,7-2-1 0,0 0 1 0,-12 2 3 0,12-2-1 16,-6 3 4-16,6-3-1 0,-7 3-6 0,7-3-3 16,0 0-3-16,-9 2 5 0,9-2 5 0,-7 5-4 15,7-5 3-15,-7 3 0 0,7-3 1 0,0 0-4 16,-6 4 1-16,6-4 5 0,0 0-4 0,-5 5-5 16,5-5 12-16,0 0-13 0,0 0 6 0,-7 5-3 15,7-5 1-15,0 0-1 0,0 0 5 0,0 0-3 16,0 0-4-16,0 0 1 0,0 0-3 0,-5 7-3 15,5-7 2-15,0 0-15 0,0 0-8 0,0 0-12 16,0 0-9-16,0 0-4 0,-4 5 2 0,4-5 2 0,0 0-11 16,2 12-13-16,-2-12-87 0,1 9-182 15,-1-9 80-15</inkml:trace>
  <inkml:trace contextRef="#ctx0" brushRef="#br0" timeOffset="47417.68">27874 11160 59 0,'0'0'69'0,"0"0"5"0,0 0-6 0,0 0 0 16,0 0-4-16,0 0 0 0,0 0-4 0,0 0-3 16,0 0 2-16,0 0-11 0,0 0-4 0,0 0 4 15,0 0-5-15,0 0-1 0,0 0-13 0,0 0 5 16,0 0-4-16,0 0-3 0,0 0-1 0,0 0 1 0,0 0-9 16,0 0-2-16,0 0 1 0,0 0-8 0,0 0 5 15,0 0-4-15,0 0 2 0,0 0 0 16,0 0-4-16,0 0-4 0,0 0 15 0,0 0-14 0,0 0 4 15,0 0-4-15,0 0-3 0,0 0 0 0,0 0-2 16,0 0 5-16,0 0-7 0,0 0 4 0,0 0-6 16,0 0 6-16,0 0-10 0,0 0 2 0,0 0-4 15,0 0-1-15,0 0-11 0,0 0 1 0,0 0-6 16,0 0 5-16,0 0 0 0,0 0 5 0,0 0-4 16,0 0 5-16,0 0 7 0,-6 20-4 15,6-20-27-15,-3 9 36 0,3-9-2 0,-2 8 2 0,2-8 1 16,-2 9-5-16,2-4 0 0,0-5 1 0,-3 9 6 15,3-9-2-15,-2 11 2 0,2-11 1 0,0 12-3 16,0-12 4-16,-2 10-4 0,2-10-5 0,0 9 10 0,0-9-8 16,0 10 9-16,0-10-5 0,0 10-2 15,0-10 7-15,2 10-4 0,-2-10 1 0,-2 9-2 16,2-9-4-16,2 8 16 0,-2-8-11 0,0 9-3 16,0-9 11-16,-2 8-6 0,2-8-1 0,0 9-5 15,0-9 10-15,-2 7-6 0,2-7 1 0,0 8 1 0,0-8 0 16,-5 7-3-16,5-7 0 0,0 12 0 15,0-12-2-15,0 10 10 0,0-10-7 0,-2 7-1 0,2-7 4 16,0 10-2-16,0-10 1 0,-1 9-1 0,1-9 7 16,1 7-9-16,-1-7 4 0,0 0-4 0,0 10 6 15,0-10-2-15,0 0-2 0,-1 12-1 16,1-12 2-16,0 0 0 0,0 8-3 0,0-8-1 0,0 0 1 16,0 0 1-16,-4 6 3 0,4-6-3 0,0 0 3 15,0 0-2-15,0 0-2 0,0 0 6 0,0 0-6 16,0 0 3-16,0 0-4 0,0 0 7 0,0 0-6 15,2 10 8-15,-2-10-5 0,0 0 4 0,0 0-1 16,0 0-4-16,0 0 4 0,0 0 4 0,0 0 0 16,0 0 2-16,0 0 6 0,0 0 3 0,0 0 1 15,0 0 7-15,0 0 3 0,0 0-1 0,0 0-1 16,0 0 5-16,0 0 0 0,0 0-1 0,0 0 0 16,0 0-1-16,0 0-3 0,0 0 4 0,0 0 11 0,0 0-20 15,0 0-2-15,0 0-6 0,0 0 5 16,0 0-12-16,0 0 5 0,-8-23-6 0,8 23-1 15,0 0 2-15,0-10-4 0,0 10-2 0,-1-10-2 16,1 10 3-16,0-10-1 0,0 10 4 0,0-11-3 0,0 11-5 16,1-16 3-16,-2 10-3 0,1 6 11 0,0-11-7 15,0 11 5-15,0-9-2 0,0 9 6 16,1-9-6-16,-1 3 6 0,0 6-5 0,0-11 7 0,0 11-10 16,2-11 18-16,-2 11-16 0,0-11 1 0,0 11-3 15,2-8 8-15,-2 8 5 0,0-9-3 16,0 9 0-16,2-9 2 0,-2 9-1 0,2-7 0 0,-2 7-3 15,3-7 4-15,-3 7-5 0,2-9 3 0,-2 9-37 16,0 0 36-16,0-7 1 0,0 7-6 0,0 0 1 16,5-8-1-16,-5 8-2 0,2-5 0 0,-2 5 3 15,0 0 4-15,2-9-7 0,-2 9 1 0,0 0-1 16,0-9 4-16,0 9-1 0,0 0-7 0,0 0 9 16,2-8 3-16,-2 8 0 0,0 0 1 0,0 0-2 0,3-8-4 15,-3 8-1-15,2-7 1 0,-2 7 2 16,0 0 1-16,2-7 10 0,-2 7-3 0,0 0-3 15,3-5 1-15,-3 5-5 0,0 0 2 0,2-7 3 0,-2 7-2 16,0 0 7-16,0 0-3 0,2-7 0 0,-2 7 3 16,0 0 5-16,0 0-1 0,6-7 1 15,-6 7-1-15,0 0-5 0,0 0-3 0,0 0 2 16,0 0-4-16,0 0-2 0,0 0 2 0,0 0-4 0,2-6-3 16,-2 6-6-16,0 0-9 0,0 0-12 0,0 0-13 15,0 0-22-15,0 0-19 0,0 0 0 0,0 0-68 16,0 0-32-16,0 0-127 0,0 0-325 0,15 5 143 15</inkml:trace>
  <inkml:trace contextRef="#ctx0" brushRef="#br0" timeOffset="58085.28">18204 12063 14 0,'0'0'66'16,"0"0"5"-16,0 0-7 0,0 0 2 0,0 0-3 16,0 0 3-16,0 0-14 0,-1-9 4 0,1 9-3 15,0 0-5-15,0 0-10 0,0 0-3 16,-2-8-6-16,2 8 25 0,0 0-28 0,0 0-4 0,-2-9-8 15,2 9 4-15,0 0-9 0,0 0 5 0,0-9-1 16,0 9-1-16,0 0-1 0,0 0 7 16,0-10-17-16,0 10 6 0,0 0-5 0,0 0 6 0,0-10-9 15,0 10 9-15,0 0 2 0,2-8-3 0,-2 8-4 16,0 0 4-16,0 0-1 0,0-12 5 0,0 12-2 16,0-7 2-16,0 7-13 0,0 0 19 0,1-8-10 15,-1 8 2-15,0 0-8 0,0-11 1 0,1 5 2 16,-1 6 2-16,0 0-2 0,-1-13 2 0,1 13-6 15,1-13 1-15,0 9 1 0,-1 4 1 0,0-12 2 16,2 6-3-16,-2 6 6 0,0-11 4 0,0 11-7 16,0-12 3-16,0 12 2 0,1-13-6 0,-1 8 4 15,0 5-1-15,1-12 1 0,-1 12 2 0,0-11-2 16,0 11 8-16,0-11-5 0,2 7 13 0,-2 4-10 16,1-13-5-16,-1 13 6 0,1-10-2 0,-1 10-4 15,1-12-1-15,1 7-5 0,-2 5 5 0,0-13-6 16,2 8 9-16,-2 5-8 0,2-13 5 0,-2 6-6 15,0 7 3-15,1-12 1 0,0 7-5 0,-1 5 1 16,1-13 3-16,1 7-1 0,-2 6-2 0,2-11 3 0,-2 11 11 16,2-10 0-16,0 4-5 0,-2 6-3 15,0-12 1-15,0 12 5 0,2-9 6 0,-2 3-2 0,0 6-3 16,2-17 1-16,-1 12 0 0,-1 5 1 0,1-13-1 16,-1 5-1-16,2 1 11 0,-2 7-12 0,2-13 2 15,-2 7-1-15,0 6-3 0,3-14-1 0,-2 8 0 16,-1-1 15-16,0 7-9 0,3-10 0 0,-3 10-2 15,1-8 3-15,-1 1-5 0,0 7-3 0,3-14 2 16,-2 9-1-16,-1 5 0 0,0-14-2 0,1 7 13 16,-1 7-2-16,1-12 8 0,-1 12-6 0,3-11-7 15,-2 5 4-15,2-1-3 0,-1 1-2 0,-1-4-2 16,2 4 0-16,-2-3-1 0,2 1-3 0,-1 0-1 16,1-2 1-16,-2 3 6 0,2 0 31 0,-3-3-10 15,1 3-4-15,-1 7-3 0,0-15-4 0,0 8-2 0,0 0 7 16,0 7-4-16,0-12 0 0,0 12-5 15,-1-13 1-15,0 6-4 0,1 7-1 0,-3-11-3 16,2 5 1-16,1 6-4 0,-4-11 12 0,4 11-4 16,-3-9-1-16,3 9-1 0,-1-7 3 0,1 7-3 0,0 0 4 15,-3-10-5-15,3 10-1 0,-2-7 0 16,2 7-5-16,0 0 0 0,-1-11-3 0,1 11 2 0,-3-7-1 16,3 7 0-16,0 0 0 0,-2-7-3 15,2 7 7-15,-2-9-3 0,2 9 0 0,-2-6 8 0,2 6-3 16,0 0 0-16,0 0-2 0,0-13 4 0,0 13-2 15,0 0-7-15,-1-9 0 0,1 9 4 0,-3-7-4 16,3 7 1-16,0 0-2 0,-1-9-2 0,1 9 2 16,0 0-1-16,0-9-1 0,0 9 1 0,-2-9 0 15,2 9-3-15,0 0-7 0,-2-10 8 0,2 10 1 16,-2-6 0-16,2 6 4 0,0 0-3 0,-2-13-7 16,2 13 3-16,-4-7 2 0,4 7 2 0,-3-8-5 15,2 1-7-15,1 7-8 0,-6-10-3 0,6 10 2 16,-4-9-1-16,4 9-3 0,-2-6-8 0,2 6-15 15,-3-6-19-15,3 6-23 0,0 0-10 0,0 0-18 16,-4-6-19-16,4 6-16 0,0 0-5 0,0 0-16 16,0 0-116-16,0 0-309 0,0 0 136 0</inkml:trace>
  <inkml:trace contextRef="#ctx0" brushRef="#br0" timeOffset="58716.89">18095 11243 103 0,'0'0'141'16,"0"0"-5"-16,0 0-9 0,0 0-11 0,0 0-5 15,0 0-18-15,9-14-3 0,-9 14-8 0,1-9 1 16,-1 9 0-16,1-6-5 0,-1 6-11 0,4-9-3 16,-4 9-8-16,2-8-5 0,1 1-2 0,-3 7-5 15,4-10-4-15,0 3-4 0,-2 1-36 0,2-1 30 16,0-2-5-16,2 2 2 0,-1-2-4 0,0-1-2 16,-1 2-4-16,7 1-1 0,-6-1 5 0,-2 2 1 15,3 0-2-15,-3-2 4 0,1 2-9 0,-1 2-3 16,1-3 0-16,0 2-1 0,-4 5 3 0,6-12-4 0,-2 8-4 15,0-1 3-15,-2-2-5 0,-2 7 3 16,4-11-3-16,0 7 4 0,0-2-2 0,-4 6-2 16,7-11-3-16,-3 7 3 0,-1 0-1 0,-1-5-1 15,-2 9 0-15,5-7 1 0,-5 7 0 0,4-4-3 0,-4 4-1 16,0 0 3-16,0 0-4 0,5-4 0 16,-5 4 3-16,0 0-5 0,0 0-2 0,0 0 7 15,0 0-22-15,0 0-10 0,0 0-18 0,0 0-5 0,0 0-13 16,0 0 1-16,0 0 9 0,0 0 3 0,0 0 8 15,0 0-6-15,0 0 7 0,13 7-17 16,-13-7 7-16,5 3 4 0,-5-3 9 0,9 4-1 16,-4-3-10-16,-5-1-23 0,16 1-108 0,-9-2-199 0,-7 1 88 15</inkml:trace>
  <inkml:trace contextRef="#ctx0" brushRef="#br0" timeOffset="60180.64">18820 10640 23 0,'0'0'75'0,"0"0"6"0,0 0-11 16,0 0-29-16,0 0 22 0,0 0 7 0,0 0-20 15,0 0 2-15,0 0 2 0,0 0-4 0,0 0 6 16,0 0-5-16,0 0-5 0,0 0 2 0,0 0-5 16,0 0 2-16,0 0-6 0,0 0-1 0,0 0-11 15,0 0 4-15,-5-14-4 0,5 14 2 0,0 0-7 0,0 0 1 16,8-12-15-16,-4 8 8 0,-4 4-6 0,6-6 3 15,-6 6-4-15,9-7 0 0,-5 2 4 16,-4 5-4-16,8-7 5 0,-5 4-2 0,-3 3-8 16,7-6 0-16,-2 1 2 0,-5 5-1 0,8-4-9 0,-3 0 12 15,-5 4-8-15,6-7 3 0,-1 4-7 0,1 0 17 16,-6 3-19-16,11-7 9 0,-6 3-4 16,1 0 6-16,2 2-5 0,-2-3-3 0,1 2 3 0,-1 0 0 15,-1 0-2-15,3 0 2 0,-8 3 2 16,11-6-2-16,-5 3 8 0,0 1-7 0,2-1 2 0,-2 0 4 15,-6 3-6-15,9-4-6 0,-5-1 0 0,-4 5 6 16,12-3-3-16,-12 3 2 0,9-4 1 0,-3 2 3 16,0-1-8-16,-6 3 0 0,11-4 10 0,-7 0-4 15,-4 4-2-15,12-3 0 0,-7 0-28 0,-5 3 33 16,11-4 3-16,-5 3-7 0,-6 1-1 0,10-5 4 16,-5 2-1-16,5 1 4 0,-3 0-5 0,-7 2-1 15,9-4 3-15,-9 4 17 0,11-4-24 0,-6 3 4 16,-5 1-3-16,10-3 1 0,-3 0-1 0,-7 3 5 0,14 0-7 15,-14 0 1-15,11-2-2 0,-4-1 0 16,-7 3 1-16,14-2 1 0,-7 2 0 0,1-3 2 16,-8 3-7-16,15-1 10 0,-7 1 0 0,1-3 1 0,2 3 0 15,-2 0-3-15,0 0-6 0,3 0 5 16,-2 0-3-16,1 0 3 0,0 0 1 0,-1 0-1 16,1 0-4-16,1 0 7 0,-2-1-1 0,3-1 5 15,-4 2-7-15,3 0 2 0,-1 2 1 0,-3-4-6 0,-8 2 3 16,17-2 7-16,-11 2-12 0,-6 0 1 0,14-3 6 15,-9 3-2-15,4-2-3 0,-9 2 2 0,13-2-1 16,-7 1 4-16,3 0-2 0,-9 1 5 0,13-3-2 16,-6 3 3-16,-7 0-4 0,19 0-7 0,-8 0 3 15,1 0 5-15,0 0-3 0,0 0 3 0,-1 2-2 16,1-2-29-16,1 0 31 0,0 0 2 0,0 2 0 16,-1-2 4-16,-5 0-8 0,1 1-4 0,-8-1 0 15,17-1-1-15,-11 2 0 0,-6-1 8 0,11 3-9 16,-6-2 3-16,-5-1-4 0,9 1 10 0,-9-1-9 15,8 2 8-15,-8-2-4 0,10 1 7 0,-10-1-6 16,11 3-1-16,-11-3 7 0,10 1-5 0,-10-1 3 16,10 0-2-16,-10 0 1 0,6 2-40 0,-6-2 42 15,7 1 7-15,-7-1-8 0,0 0 7 0,8 1-5 0,-8-1 6 16,0 0-9-16,0 0 1 0,0 0-5 16,0 0-2-16,0 0 3 0,0 0-8 0,0 0 4 0,0 0-12 15,0 0-14-15,0 0-2 0,0 0-9 16,0 0-7-16,0 0-5 0,0 0-13 0,0 0-18 0,0 0-61 15,0 0-157-15,0 0 69 0</inkml:trace>
  <inkml:trace contextRef="#ctx0" brushRef="#br0" timeOffset="60670.34">19794 10372 22 0,'10'2'31'0,"-10"-2"2"0,13 2-4 15,-7 0-6-15,1-1-1 0,-1 2 0 16,2-1-4-16,0 0-11 0,1 1 8 0,2-1-1 16,-1-1 0-16,1 5-3 0,0-3 0 0,-1 1 2 15,7 2 0-15,-8 0 7 0,-2-2-4 0,0 1 3 16,0-1-2-16,0 1-2 0,-2-2-1 0,1 2-1 0,0-1 4 15,-3-2 1-15,4 3-7 0,-7-5 6 16,5 7-2-16,-3-3-4 0,-2-4-3 0,3 7 3 16,-3-7 1-16,0 0-7 0,3 8 11 0,-3-8-9 0,0 0 25 15,-3 9 6-15,-1 0 2 0,0-4 7 0,-1-1-10 16,-5 3-5-16,1 0-9 0,-1-2 1 16,-2 2-11-16,1-1-15 0,-2 1 13 0,4-2-33 0,-1 0-17 15,2 2-32-15,-2-2-50 0,5-3-131 0,5-2 59 16</inkml:trace>
  <inkml:trace contextRef="#ctx0" brushRef="#br0" timeOffset="62693.66">23459 10549 73 0,'13'-1'76'0,"1"1"-3"0,-3 1-9 15,7-1-7-15,-1-1-3 0,-3-1-10 0,0 4-5 0,0-2-1 16,-3 0-1-16,1 0-1 0,2 0-13 0,-1 1 6 15,-1 1-5-15,0-2 31 0,0 3-37 16,2-3-1-16,-3 1-6 0,2 0 9 0,-2 2-9 16,1-2-2-16,-1 0 4 0,1 2-4 0,-1-3-3 0,1 0 9 15,-1 1-2-15,2-1-2 0,0 2-5 0,0-2 5 16,-1 0-2-16,1 0 1 0,1 0 2 0,-2-2-6 16,-1 2-1-16,0-2 4 0,-1 0-6 15,-1 2 8-15,-9 0-7 0,12-2-5 0,-6 1 9 0,-6 1-25 16,11 0 29-16,-11 0 4 0,10-2 3 15,-10 2 10-15,8-1 6 0,-8 1-2 0,0 0 1 0,11-1 7 16,-11 1-5-16,7-3 5 0,-7 3-8 0,0 0 7 16,6-5-15-16,-6 5-5 0,8-4-5 0,-8 4 8 15,9-6-2-15,-5 2-1 0,1 0 2 0,-5 4-1 16,10-9-6-16,-2 4-5 0,-3-1 2 0,0 2 6 16,-1-2 3-16,1 1-5 0,-1-2 4 0,0 1-1 15,-2 0 4-15,4-3 0 0,-2 5-4 0,-1-3-1 16,2 2-4-16,-2 0 2 0,0-2-4 0,0-2-2 15,-3 2 0-15,4-1-1 0,1-2 1 0,-1 5-5 16,-2-6 2-16,1 6 2 0,-1-5-5 0,1-2-1 16,2 4-3-16,-1-1 4 0,0-1-2 0,2 1-3 15,-2 0 2-15,-2 1 1 0,2-2 0 0,-1 5 2 0,-1-2 0 16,1-1 0-16,1 2-1 0,-3-1 15 0,1-3-19 16,0 0 1-16,0 5-5 0,0-5 7 15,-1 3-4-15,0-1 0 0,-1-2 2 0,0 10 2 16,0-14-5-16,0 7 3 0,2-2-4 0,-2-1-1 0,1 2-3 15,0-1 5-15,-1 9-6 0,1-15 7 0,1 8-4 16,-1-3 2-16,0 1 3 0,2-1-1 0,-1-2-2 16,1 2 1-16,0 1 4 0,-2-2 7 0,0 0-4 15,2 1 11-15,-2 1-14 0,1-1 4 0,0 0-3 16,-1-2 1-16,-1 2 4 0,0 0-8 0,0 1 3 16,0-3-2-16,-1 0 4 0,-1 5-4 0,-1-4 2 15,0 0 0-15,2 0 2 0,-2 2-2 0,3 0 3 16,-2-2 4-16,-1 2 16 0,2-3 11 0,0 3 2 15,-1 1-6-15,2 1-2 0,0 7-3 0,-1-17 3 16,0 8-5-16,1 1-3 0,0 8-4 0,1-17 0 16,-1 12-2-16,0 5-2 0,1-15 4 0,-1 15 0 15,0-10-2-15,0 10-4 0,2-11 3 0,-2 11-1 16,1-7-6-16,-1 7 0 0,0 0 0 0,0-11-1 16,0 11 1-16,0 0 11 0,2-4-15 0,-2 4 1 15,0 0-7-15,0 0 1 0,0 0-12 0,0-9-13 16,0 9-14-16,0 0-16 0,0 0-13 0,0 0-32 15,0 0-12-15,0 0-21 0,0 0 2 0,0 0-3 0,0 0-122 16,0 0-277-16,0 0 123 0</inkml:trace>
  <inkml:trace contextRef="#ctx0" brushRef="#br0" timeOffset="63113.17">24066 9745 53 0,'0'0'177'16,"0"0"-10"-16,-1-21-15 0,1 21-22 0,3-10-4 0,0 6-15 15,-3-5-16-15,5 0-7 0,0-1-5 16,3-1-11-16,-1 0-13 0,0 1 13 0,3-3-6 16,0 0-5-16,-2 3-2 0,0 1-4 0,0-1-4 15,-1 0-5-15,1 1-8 0,-1 2-5 0,1-1-3 16,1 1-2-16,0 0-5 0,0 2-6 0,2-2 3 15,0 3-4-15,0 0-3 0,3 0-9 0,-2 4-17 16,0-1-10-16,-1 0-13 0,-1 1-10 0,1 1-2 0,1 2-4 16,-2-1-14-16,2 2-5 0,-3 0-12 0,3 1 1 15,-3-2-15-15,0 1-24 0,-1 0-81 16,1 0-217-16,-3-3 96 0</inkml:trace>
  <inkml:trace contextRef="#ctx0" brushRef="#br0" timeOffset="67006.6">27213 7611 63 0,'0'0'96'15,"0"0"-19"-15,0 0 1 0,0 0-16 0,0 0-5 16,0 0-5-16,0 0 0 0,0 0-9 0,0 0-7 15,0 0 4-15,0 0-13 0,0 0-1 0,0 0-3 16,0 0 0-16,0 0-1 0,0 0-3 0,0 0-11 16,0 0 10-16,10 5-13 0,-10-5 1 0,0 0 5 15,0 0-3-15,0 0-4 0,0 0 4 0,0 0 0 16,0 0-3-16,10-5 1 0,-10 5-7 0,0 0 5 16,0 0 0-16,9 0 3 0,-9 0-1 0,0 0 0 15,8 4-6-15,-8-4 0 0,0 0 6 0,0 0-1 0,0 0 1 16,11-4-3-16,-11 4-6 0,12-1 5 0,-4 1 7 15,-8 0-15-15,18-3 12 0,-7 3-1 16,2-1-1-16,-2-2-9 0,3 2 5 0,-1 2-2 16,1-2 4-16,-3 1-6 0,7-3 5 0,-11 0 1 0,8 3-3 15,-1-1-4-15,-3-2 5 0,1 2 2 16,-1-1 2-16,0 2-3 0,-2 0-7 0,-2-1 11 0,-7 1-8 16,11-1-1-16,-11 1 3 0,12 1 0 0,-12-1 7 15,10-1-6-15,-10 1 3 0,7-2 0 0,-7 2 0 16,10-2-4-16,-10 2 41 0,11-1-46 0,-11 1 5 15,15 0-7-15,-5-1 13 0,1 2-5 0,1-2-7 16,-2 2 1-16,1-1 6 0,1 0 1 0,1 0-2 16,-2 0-5-16,1 0 7 0,-1 0-10 0,0-1 12 15,-2 1 22-15,0 0-33 0,1 0 12 0,-2-3-4 16,-8 3-5-16,15 1 0 0,-8-2 3 0,-7 1 0 16,12 0 3-16,-12 0 4 0,11 0 2 0,-11 0-5 15,12-2-4-15,-12 2 13 0,11 0 0 0,-5-2-36 16,-6 2 34-16,12-1 5 0,-6-2-1 0,-6 3-6 15,11 0 1-15,-11 0-5 0,16 0 5 0,-9 0-3 0,-7 0 4 16,13 0 0-16,-13 0 5 0,14 0-1 0,-6 0-9 16,-8 0 9-16,13 0 4 0,-13 0-6 0,12 0 4 15,-12 0 8-15,7 2-1 0,-7-2-10 16,0 0 5-16,0 0-4 0,11-2-3 0,-11 2 3 0,0 0-2 16,0 0-3-16,0 0 2 0,10-2-1 0,-10 2 1 15,0 0-39-15,0 0 45 0,0 0-9 0,11 2 4 16,-11-2 3-16,12 0-4 0,-12 0 2 0,13-2 0 15,-7 2-9-15,-6 0-4 0,18-1 5 0,-11 1-8 16,3 0 9-16,-10 0-3 0,15 0 6 0,-8-2-11 16,-7 2 18-16,10 0-5 0,-10 0 5 0,10 2-6 15,-10-2 4-15,7 1-4 0,-7-1 2 0,0 0 5 16,10-1-7-16,-10 1 5 0,8-2-19 0,-8 2 16 16,0 0 1-16,11-2-3 0,-11 2-4 0,9 2 5 0,-9-2-4 15,13 0 3-15,-13 0 0 0,11 0-4 16,-11 0-5-16,11 0 2 0,-11 0 10 0,14 0-12 15,-7 0 4-15,-7 0-7 0,11 2 11 0,-11-2-6 16,11 1 2-16,-11-1 0 0,7 2-5 0,-7-2 2 0,0 0-2 16,10 0 0-16,-10 0 4 0,8 0-1 0,-8 0 1 15,0 0-12-15,9 3 10 0,-9-3 0 0,8 0 3 16,-8 0 1-16,8 1-2 0,-8-1 0 0,9 3-19 16,-9-3 13-16,7 4-3 0,-7-4-1 0,8 1 13 15,-8-1-20-15,12 0 8 0,-5 3-10 16,-7-3 5-16,12 4-1 0,-7-2-10 0,4 1 37 0,-4-2-23 15,3 3-3-15,-3-1 0 0,4-2-7 0,-4 2 9 16,2 1-2-16,2-1 3 0,-3 1 0 0,1-1-3 16,0 1-3-16,4 0-1 0,-7-1 2 0,2-1-2 15,-2 3-2-15,-4-5 35 0,9 7-41 0,-5-5 7 16,0 3-2-16,0 0 0 0,-4-5 1 0,7 3 3 16,-7-3-4-16,8 4-6 0,-8-4-1 0,5 4 15 0,0-1-8 15,-5-3 2-15,7 7 1 0,-7-7 1 0,6 5-20 16,-2-2 32-16,-4-3-2 0,4 6-4 15,-4-6-3-15,6 8 6 0,-2-4 1 0,-4-4-4 0,5 7 11 16,1-3-7-16,-2 1 2 0,0 0 1 0,0-1-6 16,2 0 0-16,-2 3 3 0,2-3-2 0,-3 1 5 15,3-1 0-15,-6-4-3 0,9 8 9 0,-4-3 1 16,-1-1-8-16,3 1 1 0,-7-5-4 0,6 8 4 16,-3-6 5-16,-3-2-1 0,6 7-4 0,-6-7 2 15,5 6-2-15,-5-6 0 0,4 5-3 0,-4-5 2 16,0 0-16-16,7 3 8 0,-7-3-6 0,3 4 11 15,-3-4-3-15,8 4 4 0,-8-4-8 0,4 6 10 16,-4-6-6-16,3 4-2 0,-3-4 7 0,0 0-4 16,7 8 4-16,-7-8 1 0,4 4-4 0,-4-4 2 0,6 7-3 15,-3-4 7-15,-1 4-6 0,-2-7 12 16,7 4-7-16,-4 2 0 0,4-1 2 0,-3-2-3 16,-4-3 1-16,7 8 5 0,-5-5-10 0,-2-3 1 0,7 7 6 15,-4-2-3-15,-2 0 2 0,-1-5-1 16,8 5 3-16,-8-5-2 0,5 7 0 0,-4-3 0 0,-1-4 0 15,7 7-3-15,-7-7 38 0,2 7-41 0,-2-7 5 16,4 7-3-16,-4-7 0 0,4 7 1 16,-4-7-4-16,5 7 7 0,-5-7-5 0,2 4-2 15,-2-4 3-15,3 7-1 0,-3-7 4 0,2 6-2 16,-2-6-2-16,4 5-12 0,-4-5 20 0,0 0-8 0,3 14 14 16,-3-14-12-16,1 3-5 0,-1-3 4 0,4 4-2 15,-4-4 7-15,3 7 1 0,-3-7 2 16,3 7 32-16,-3-7-37 0,7 6-2 0,-5-4 2 0,-2-2 3 15,4 9-3-15,-1-4 1 0,-3-5-2 0,6 8 3 16,-3-5 0-16,-3-3 0 0,10 9 4 0,-10-9-8 16,2 4 4-16,-2-4-4 0,4 7-23 0,-4-7 30 15,0 0-4-15,4 6 1 0,-4-6 11 0,4 5-5 16,-4-5-9-16,0 0 8 0,5 7-7 0,-5-7 5 16,2 7-4-16,-2-7-2 0,0 0 12 0,5 5-11 15,-5-5 0-15,2 6-5 0,-2-6 2 0,0 0 0 16,4 8 3-16,-4-8 4 0,3 6-4 0,-3-6-3 0,3 6 7 15,-3-6-3-15,3 4 2 0,-3-4 3 16,0 0-7-16,4 9 7 0,-4-9-7 0,0 0-1 16,1 7 2-16,-1-7 2 0,0 0-4 0,2 4 5 15,-2-4-6-15,0 0 8 0,4 8-8 0,-4-8 5 16,0 0-2-16,0 0 2 0,0 0-4 0,0 9 5 16,0-9-3-16,0 0 3 0,0 0-3 0,0 0 2 0,2 5 2 15,-2-5 1-15,0 0 0 0,0 0 4 16,0 0-3-16,0 0-3 0,0 0 5 0,0 0 1 0,0 0-2 15,0 0-1-15,0 0 7 0,0 0-7 0,0 0-7 16,0 0 7-16,0 0-8 0,0 0 5 0,0 0-2 16,0 0 0-16,0 0-1 0,0 0-1 0,0 0 6 15,0 0-13-15,0 0 4 0,4 6 5 0,-4-6-4 16,0 0-20-16,0 0 21 0,0 0 14 0,0 0-15 16,1 7 1-16,-1-7 5 0,0 0-6 0,0 0 2 15,6 7 4-15,-6-7-4 0,5 5 4 0,-5-5-2 16,3 4 3-16,-3-4-4 0,6 6-2 0,-6-6 0 15,4 4 8-15,-4-4-7 0,3 9 4 0,-3-9 0 16,6 4 3-16,-6-4-1 0,2 7-7 0,-2-7 3 16,4 7-3-16,-4-7 3 0,2 4 19 0,-2-4-26 0,0 0 4 15,5 8 4-15,-5-8-4 0,1 7-1 16,-1-7 4-16,0 0-6 0,3 10 5 0,-3-10 8 0,1 6-11 16,-1-6 2-16,2 6 0 0,-2-6 2 0,1 6 0 15,-1-6-23-15,3 8 28 0,-3-8-9 0,3 7 6 16,-3-7-3-16,5 7 3 0,-5-7-1 0,4 9 1 15,-4-9 1-15,2 7-4 0,-2-7-4 16,5 7 3-16,-3-2 3 0,-2-5 2 0,1 7-5 0,-1-7-1 16,0 10 0-16,2-5-3 0,-2-5 3 0,2 11 9 15,-1-5-12-15,-1-6 4 0,1 12 1 0,1-7 2 16,-2-5-3-16,1 12 5 0,-2-5-5 0,1-7 0 16,2 12 1-16,0-4 7 0,0-4-12 0,-2-4 9 15,0 12-7-15,0-12 0 0,2 7 1 0,0-1 4 16,-2-6-5-16,1 9 4 0,-1-9 2 0,0 10-2 15,0-10 0-15,-1 7-1 0,1-7 2 0,0 10-1 16,0-10-7-16,1 7 10 0,-1-7-4 0,1 7-2 16,-1-7-2-16,0 0 5 0,0 12-8 0,0-12 11 15,0 0-6-15,-1 12 8 0,1-12-8 0,3 8 9 0,-2-2-2 16,-1-6-3-16,1 10 1 0,-1-10 0 16,3 10-1-16,-3-5 3 0,2 2 2 0,-2-7-8 15,0 8 1-15,0-8 3 0,3 11-4 0,-3-11 1 0,1 9-5 16,0-2 14-16,-1-7-6 0,2 11 27 0,0-4-30 15,-2-7-2-15,2 10 3 0,-1-5-2 0,-1-5 4 16,1 10-2-16,-1-10 1 0,5 9 3 16,-5-4-1-16,3 0-3 0,-3-5 3 0,0 10 1 0,0-10-5 15,1 7 0-15,-1-7-21 0,1 7 25 0,-1-7 0 16,0 9-3-16,0-9 0 0,2 8-6 0,-2-8 1 16,0 8 12-16,0-8-10 0,0 9 7 0,0-9-4 15,0 10 9-15,0-10-9 0,0 10 0 0,0-3 2 16,0-7 1-16,1 12 0 0,0-7 3 0,0 3-5 15,-1-8-2-15,0 13 1 0,2-8 10 0,-1 3-5 16,2 0 7-16,-3-2-6 0,0-6 1 0,2 16 20 16,-2-8-22-16,3 0-5 0,-2 1-2 0,0-1 12 15,2-2-8-15,0 4 1 0,-1-1 3 0,-1 1-2 0,2-4-1 16,-3 1 2-16,3 1 0 0,-1-1-11 16,-1 0 9-16,0 2-4 0,1-1 0 0,-1 1 2 15,-1-2-4-15,0 1 1 0,0-8-1 0,3 14-3 16,-3-9 4-16,0 4 15 0,0-9-16 0,1 13 3 0,-1-6 2 15,0-7-2-15,0 10-5 0,0-10 5 0,-1 9-2 16,1-9-6-16,1 11 9 0,-1-11 0 16,0 9 1-16,0-9-9 0,-1 12 3 0,1-5 3 0,0-7 2 15,0 12-2-15,0-5 0 0,0-7-4 0,0 14 4 16,0-6-1-16,1 0-2 0,-1 1 2 0,0 3-4 16,1-2 8-16,0 2 9 0,1 3-8 0,-1-4-1 15,0-1-2-15,-1 0 0 0,4-3-4 0,-3 1 10 16,-1-1-6-16,1 0 5 0,-1-7-12 0,0 12 3 15,0-5 5-15,0-7-2 0,0 13-2 0,0-7 14 16,0-6-17-16,0 12 9 0,0-12-3 0,0 11 3 16,0-5-1-16,0-6 2 0,-1 10-1 0,1-10 1 15,-1 12 3-15,1-6 13 0,-4 1-22 0,4-7 11 16,-1 8-13-16,1-8 3 0,0 12 4 0,0-12-2 0,-1 11 5 16,-1-4-6-16,2-7 3 0,0 12-4 15,-1-6 0-15,1-6 0 0,0 12-3 0,-1-5 2 16,1-7-2-16,-1 17 4 0,-1-11 2 0,1 6-4 0,0-2 3 15,-1-2-4-15,2 2 6 0,0-10 2 16,-1 15-5-16,1-8 3 0,-1 3-2 0,1-10-1 0,0 14-1 16,-2-7 3-16,2-7-4 0,0 14 6 15,-1-6 1-15,1-8-2 0,0 12 0 0,-1-7 3 0,1-5 1 16,-1 12-12-16,1-12 2 0,0 9 4 0,0-9 1 16,-3 10 3-16,3-10-30 0,-1 7 28 15,1-7-6-15,0 7 6 0,0-7-2 0,-3 10 8 0,3-10-3 16,-3 7 12-16,3-7-16 0,-3 8 7 0,3-8-1 15,-4 7-5-15,4-7 0 0,0 0 2 0,0 9 11 16,0-9-33-16,0 0 22 0,-1 6 0 0,1-6-3 16,0 0 4-16,-3 8-6 0,3-8 11 0,0 0-8 15,-2 7 1-15,2-7 1 0,0 0 2 0,0 0-1 16,-4 6 1-16,4-6-7 0,0 0 0 0,0 0 5 16,0 0-7-16,-1 7 7 0,1-7-1 0,0 0 1 15,0 0-2-15,0 0-4 0,0 0 5 0,-4 8 1 16,4-8 0-16,0 0-5 0,0 0 2 0,0 0-4 15,-2 7 2-15,2-7 6 0,0 0-3 0,0 0-6 0,0 0 6 16,0 0-6-16,-1 8-5 0,1-8-4 0,0 0-1 16,0 0-9-16,0 0 5 0,-1 9-6 15,1-9-7-15,0 0-7 0,-4 7-14 0,4-7 6 0,0 0-2 16,-5 5-4-16,5-5 1 0,-5 5-20 0,5-5-48 16,-8 3-127-16,8-3 55 0</inkml:trace>
  <inkml:trace contextRef="#ctx0" brushRef="#br0" timeOffset="67595.53">28857 9737 26 0,'0'0'52'16,"0"0"-5"-16,0 0 0 0,0 0-6 0,0 0 2 15,0 0 2-15,0 0-6 0,0 0 1 0,0 0-6 16,0 0 2-16,0 0 2 0,0 0-6 0,0 0-3 0,0 0-5 16,0 0-3-16,0 0-4 0,0 0 0 0,0 0-1 15,0 0-3-15,0 0-3 0,0 0-2 16,0 0-6-16,0 0 2 0,0 0 35 0,0 0-36 15,0 0-6-15,0 0 5 0,0 0 7 0,8 20-6 0,-8-20 0 16,0 9 1-16,0-9-2 0,3 13 6 0,-3-3-4 16,0-3-2-16,1-2 1 0,-1 5 0 0,0-3-5 15,1 3-8-15,2 0 15 0,-2 1 3 0,-1 6-7 16,2-7 11-16,0 2-8 0,1 0 4 16,-1-1-4-16,0-6 2 0,1 6 1 0,0-1-2 0,-1 1-2 15,1-6 9-15,-1 1-6 0,3 3-3 0,-3-2 1 16,2 0 6-16,0-2-3 0,-2 0 3 0,3 0-3 15,-5-5 9-15,5 10 4 0,-2-6 9 0,-3-4 12 16,5 5-2-16,-5-5 7 0,2 7 33 0,-2-7-17 0,0 0 11 16,4 5 0-16,-4-5 14 0,0 0 5 15,0 0 5-15,0 0 7 0,0 0 0 0,8 4 3 16,-8-4-11-16,0 0-6 0,14-4-10 0,-9-1-9 0,9 0-6 16,-5 1-25-16,3-5 17 0,-1 5-8 0,-1-3-3 15,1 2-5-15,-1-2-5 0,-1 3-2 0,-2-2-4 16,1 2-1-16,-2-1-7 0,-1 0 0 0,0 0-8 15,3 0-5-15,-1 0-6 0,-2 1-9 0,-5 4-26 16,6-7-27-16,-3 2-42 0,-3 5-48 0,5-8-54 16,-5 8-168-16,2-9-403 0,2 6 179 0</inkml:trace>
  <inkml:trace contextRef="#ctx0" brushRef="#br0" timeOffset="80730.42">25543 14627 22 0,'-9'-11'69'15,"9"11"-10"-15,0 0-2 0,0 0-4 0,0 0 2 0,0 0-13 16,0 0-2-16,-4-8-10 0,4 8 7 0,0 0-12 15,0 0 9-15,0 0-11 0,0 0-4 0,0 0-1 16,4-8 0-16,-4 8-2 0,0 0-3 0,0 0 5 16,0 0-13-16,0 0 12 0,0 0-10 0,0 0-5 15,3-8 9-15,-3 8 0 0,0 0-3 0,0 0-8 16,4-5 17-16,-4 5-17 0,0 0 4 0,2-6 13 16,-2 6 7-16,0 0-9 0,5-6 11 0,-5 6-8 0,0 0 5 15,1-8 5-15,-1 8-4 0,0 0 0 16,2-8 18-16,-2 8-6 0,0 0 6 0,0-11 26 15,0 11-27-15,0 0 6 0,0 0 4 0,2-8-12 0,-2 8 9 16,0 0 2-16,0 0-1 0,0 0 3 0,4-7 1 16,-4 7 3-16,0 0 7 0,0 0-1 15,0 0-3-15,0 0 3 0,0 0 4 0,0 0-10 0,0 0 0 16,0-9-7-16,0 9-2 0,0 0-5 0,0 0-9 16,0 0-4-16,0 0-3 0,0 0-4 15,0 0-8-15,0 0-8 0,0 0-13 0,0 0-14 0,0 0-12 16,0 0 0-16,0 0-6 0,0 0 7 0,0 0 5 15,0 0 0-15,0 26 3 0,0-17 4 0,1 2 4 16,1 1 0-16,-2-2 6 0,2 6-4 0,-2 1 7 16,4-2-3-16,0-2-1 0,-1-4 0 0,0 5 2 15,1-3 1-15,0 5 0 0,-2-6 2 0,3 2 4 16,1-3-3-16,-2 8 1 0,2-5-2 0,-1-2 2 16,-1 1-3-16,0-1 5 0,-2-4-1 0,3 6 2 15,-1-4-2-15,1-3-1 0,-2 3 10 0,-1 0-15 16,2-3-3-16,0 6 7 0,-4-6 3 0,0-5-1 15,4 6 1-15,-4-6 1 0,3 7-2 0,-3-7 7 0,2 5-5 16,-2-5-1-16,0 0 5 0,0 0 5 16,2 7 3-16,-2-7 6 0,0 0 8 0,0 0 5 15,0 0 9-15,0 0 10 0,0 0 9 0,0 0 6 16,0 0 7-16,0 0 3 0,0 0-2 0,0 0-7 0,0 0-7 16,0 0-6-16,0 0-3 0,10-17-8 0,-8 10-2 15,2-2-9-15,1-2-2 0,-1 1-4 0,1-2-1 16,4-3-4-16,-4 0-2 0,1 4 0 0,-2-1-6 15,1-5-11-15,4 3-2 0,-4-1-12 0,-1 4 9 16,1-4 0-16,3-4 2 0,-6 10-1 0,0-1 4 16,4 2-5-16,-2-4 4 0,-2 2 0 0,0 2 4 15,-1 4-8-15,-1 4 2 0,4-14 3 0,-4 8 1 16,0 6-5-16,2-7 2 0,-2 7 0 0,2-7 1 16,-2 7-2-16,0 0 0 0,3-7-3 0,-3 7 1 15,0 0-16-15,4-7-6 0,-4 7-12 0,0 0-18 16,0 0-16-16,0 0-14 0,0 0-13 0,0 0-20 15,0 0-1-15,0 0 0 0,0 0 8 0,0 0 13 16,0 0 0-16,0 0 2 0,0 0 2 0,14 15-6 16,-12-11-5-16,0 3-107 0,1 0-230 0,-2 0 102 15</inkml:trace>
  <inkml:trace contextRef="#ctx0" brushRef="#br0" timeOffset="81277.86">25940 14911 105 0,'0'0'100'0,"0"0"1"0,0 0-7 15,0 0-7-15,0 0 17 0,0 0-37 0,0 0-15 16,0 0-2-16,0 0-1 0,0 0-4 0,0 0-7 16,0 0-4-16,0 0-2 0,-19 4-17 0,13-3 0 15,6-1-5-15,-12 2 8 0,5 1-2 0,1-1-3 16,-5 1-30-16,1 4 26 0,-3-4-1 0,1 4 2 15,0 0 4-15,2-2-2 0,-1-1-7 0,0 3 4 16,0 0 5-16,1-1-8 0,0 2-4 0,1-4 0 16,-1 5 7-16,2-1 0 0,1-1-4 0,3-2-6 15,-2 4 3-15,2-4 0 0,2 3 4 0,1 0-4 16,1 1 2-16,0-9 4 0,5 16-3 0,-3-5-3 0,4-4 1 16,0 3 2-16,3-2 5 0,0 2-11 15,2-2-1-15,3 4 6 0,-1-2 2 0,-1-2 2 16,3 1 0-16,-3-2 2 0,1 2-10 0,-2-3 17 0,-2-4-14 15,2 4-2-15,-2-2 2 0,0-1 4 0,-2 1-1 16,3 0-8-16,-4-1 6 0,1 0 9 16,-1-2 0-16,-6-1 8 0,10 0-6 0,-10 0 12 15,8 3-9-15,-8-3 6 0,0 0-6 0,9-4 0 0,-9 4-5 16,0 0-3-16,9-3 2 0,-9 3-11 0,9-3-33 16,-9 3-13-16,7-6-37 0,-3 3-43 0,-4 3-73 15,7-7-213-15,-1 4 96 0</inkml:trace>
  <inkml:trace contextRef="#ctx0" brushRef="#br0" timeOffset="83718.53">26582 14647 30 0,'0'0'65'0,"0"0"-3"0,0 0-5 0,0 0-9 15,0 0-3-15,0 0-13 0,0 0 9 16,0 0-5-16,0 0-3 0,7-14-9 0,-7 14-1 16,0 0 1-16,0 0-2 0,0 0 9 0,0 0-5 0,0 0 3 15,0 0-6-15,0 0 1 0,0 0 1 16,0 0 3-16,0 0-4 0,-2-9 3 0,2 9 5 15,0 0-4-15,0 0-3 0,0 0-11 0,0 0 1 0,0 0 1 16,0 0 0-16,0 0-1 0,0 0-6 0,0 0 2 16,0 0 3-16,0 0-4 0,0 0-3 15,0 0-7-15,0 0 4 0,0 0 3 0,0 0-1 16,0 0 2-16,0 0 0 0,0 0 4 0,0 0-4 0,0 0 1 16,0 0 14-16,0 0 2 0,0 0 8 0,0 0-2 15,0 0 0-15,0 0-5 0,0 0 5 0,0 0-5 16,0 0-2-16,0 0-4 0,0 0 5 0,0 0-8 15,0 0 0-15,0 0-10 0,0 0 6 0,0 0-4 16,0 0 5-16,0 0-9 0,0 0 1 0,0 0-5 16,0 0 0-16,0 0-12 0,0 0 5 0,0 0-2 15,0 0 1-15,0 0-11 0,0 0 8 0,0 0-12 16,0 0 10-16,0 0-2 0,0 0 6 0,0 0 5 16,-17 18 3-16,13-13 3 0,-2 0-2 0,1-1 4 0,-3 2 10 15,-2 1-13-15,3 1-1 0,-2 1 1 16,-2-2 5-16,4-1-6 0,-1 3 5 0,-4-4-6 0,3 4 5 15,2-1 0-15,-3-1 4 0,2 0 1 16,-1 0 3-16,1 0-5 0,0 1 1 0,-1-2-6 0,1 0 0 16,1 2 0-16,-3-1 12 0,4 0-7 0,-3-2-3 15,1 2 4-15,-2-3-2 0,3 1-2 16,1-2 1-16,1 2-2 0,5-5 1 0,-9 7-2 0,4-4 4 16,5-3-6-16,-8 4 3 0,8-4-4 0,0 0 3 15,-5 3-1-15,5-3 7 0,0 0-5 16,0 0-1-16,-6 4 1 0,6-4 2 0,0 0-1 0,0 0 4 15,0 0 4-15,0 0-11 0,0 0 1 0,0 0 6 16,0 0-3-16,0 0 3 0,0 0-7 0,0 0 2 16,0 0-6-16,0 0 3 0,0 0-3 0,0 0-4 15,0 0-1-15,0 0 0 0,0 0 6 0,0 0 1 16,11 12-2-16,-5-11 0 0,-6-1 2 0,17 1 0 16,-5 2-1-16,3 0 2 0,-2-1-3 0,5 3 1 0,-7-4 1 15,7 4 3-15,-2-1-5 0,2-1 0 0,-7 3 2 16,5-3-3-16,-5-1 9 0,4 4-4 15,-1-4 5-15,3 4-7 0,-3-5 10 0,-1 3-2 16,2-2-11-16,2 4 11 0,-3-4 2 0,-1 1-3 0,1 0-5 16,3 1-8-16,-5-4 9 0,-1 3 6 0,0-1-4 15,1-2-34-15,-4 2 34 0,-3 1 0 16,1-2 6-16,-6-1-3 0,12 3-2 0,-12-3-3 0,7 1-6 16,-7-1 10-16,0 0 0 0,6 2 0 0,-6-2 0 15,0 0 1-15,0 0 5 0,0 0-11 0,0 0 0 16,10 1 0-16,-10-1 7 0,0 0-6 0,0 0-2 15,0 0-7-15,0 0 2 0,0 0-17 0,0 0-21 16,0 0-26-16,0 0-7 0,0 0-5 0,6 1-6 16,-6-1-21-16,0 0-97 0,0 0-220 0,0 0 98 15</inkml:trace>
  <inkml:trace contextRef="#ctx0" brushRef="#br0" timeOffset="84286.68">26344 15071 13 0,'0'0'92'0,"13"-3"-3"0,-13 3-8 16,0 0 4-16,0 0-7 0,0 0-8 0,14 2 16 15,-14-2-14-15,13 1 6 0,-13-1-1 0,14 2 0 16,-8-1 0-16,5-2-5 0,1 3 0 0,1-1 1 16,0 1-15-16,6-1 8 0,-1 2-3 0,2-2 1 15,2 2 6-15,-1-2 2 0,-2 1-5 0,0-2-8 16,-1 2 1-16,-3-2 7 0,2 4-8 16,-4-4-5-16,0 0 3 0,-1 2-2 0,1-2-4 0,1 3-4 15,-4-3-9-15,-1 2-3 0,3-1-3 0,-1 0 1 16,-4 0-6-16,4 1 0 0,-4-1 0 0,1-1-4 15,-8 0-7-15,13 1 3 0,-13-1 2 0,10 3-3 16,-10-3 2-16,7-1 2 0,-7 1 1 0,0 0 0 16,10 1 0-16,-10-1 1 0,0 0-3 0,0 0 2 15,0 0-5-15,0 0 1 0,0 0-1 0,0 0-4 16,0 0-1-16,0 0-9 0,8 0-11 0,-8 0-17 16,0 0-25-16,0 0-32 0,0 0-17 0,0 0-21 0,0 0-21 15,0 0-38-15,0 0-163 0,0 0-370 16,15-1 163-16</inkml:trace>
  <inkml:trace contextRef="#ctx0" brushRef="#br0" timeOffset="85128.68">27227 14521 63 0,'0'0'103'0,"0"0"-4"0,0 0-3 0,-2-9-8 16,2 9-3-16,0 0 0 0,2-5-4 0,-2 5 2 15,0 0-2-15,0 0-6 0,4-7 13 0,-4 7-17 16,0 0-5-16,0 0 8 0,0 0-4 0,0 0 4 16,0 0-1-16,0 0-4 0,0 0 4 0,4-7-3 15,-4 7-1-15,0 0-5 0,0 0-6 0,0 0 0 16,0 0-4-16,0 0-3 0,0 0-3 0,0 0-3 16,0 0-6-16,0 0 0 0,0 0 1 0,0 0-6 15,0 0-2-15,0 0-3 0,0 0-4 0,0 0 2 16,0 0-10-16,0 0-5 0,0 0-11 0,0 0-9 0,0 0-11 15,0 0 1-15,0 0-1 0,0 0 4 16,0 0-1-16,1 21 1 0,-1-21 5 0,0 12-1 16,0-4 11-16,4 2 2 0,-4 1 1 0,0-1 0 15,2 0-4-15,1-1 7 0,-3 2-12 0,0-4-16 0,4 3 28 16,-3-1 0-16,-1-2-3 0,0 1 1 0,0-8 1 16,0 14 0-16,2-8 0 0,0 0 1 15,-2-6 1-15,0 14-3 0,0-8 14 0,0-6-15 0,0 11 0 16,2-5-2-16,-2-6-1 0,2 9 2 0,-2-9 7 15,0 0-9-15,0 11-6 0,0-11-7 0,0 0-4 16,0 9-5-16,0-9-5 0,0 0-8 0,-2 9 0 16,2-9 10-16,0 0-34 0,0 11 3 0,0-11-3 15,-2 6-12-15,2-6-19 0,0 0-24 0,2 10-22 16,-2-10-129-16,0 0-285 0,-2 12 126 0</inkml:trace>
  <inkml:trace contextRef="#ctx0" brushRef="#br0" timeOffset="85569.71">26997 14880 89 0,'0'0'124'0,"19"-2"-4"0,-9-1-1 16,7 0-6-16,0-1-7 0,12-1 0 0,-8 3 1 15,12-4 2-15,-5 0 6 0,-1 5-1 0,2-2-1 16,-9-1-8-16,0 2-2 0,0 4-12 0,-1-2-10 15,0 0-9-15,-5 0-7 0,-2 0-3 0,-2 2-8 16,4 0-4-16,-3-2-8 0,1 0 0 0,-5 1-7 16,4 1 5-16,-3-1-3 0,-8-1-3 0,14 2-3 15,-7-2-5-15,-1 3 1 0,-6-3-7 0,10 0 3 16,-10 0 1-16,9 1-7 0,-9-1 5 0,6 3-3 16,-6-3 2-16,0 0-3 0,0 0-1 0,0 0-3 15,9 0-2-15,-9 0-2 0,0 0-6 0,0 0-12 16,0 0-21-16,0 0-18 0,0 0-26 0,0 0-19 15,0 0-25-15,9 3-9 0,-9-3 27 0,5 4-54 16,-5-4-149-16,4 5-327 0,-4-5 145 0</inkml:trace>
  <inkml:trace contextRef="#ctx0" brushRef="#br0" timeOffset="86212.08">27168 15080 64 0,'-6'-5'164'15,"6"5"-16"-15,0 0-18 0,0 0-10 0,0 0-15 16,15-12-9-16,-5 9-6 0,1 1-16 0,-1 1-12 15,2-2 0-15,-1 1-4 0,3 2-11 0,-1-1-6 16,-2 0 1-16,1 1-10 0,-1 1-4 16,-2-2-1-16,0 2 7 0,-2 0-9 0,-7-1-3 0,13 2-2 15,-5 1-3-15,-4-1-8 0,-4-2 2 0,9 4-16 16,-9-4 17-16,6 7-4 0,-6-7-4 0,4 6-3 16,-4-6 8-16,6 10-5 0,-4-5 3 0,-2-5 0 15,2 9-2-15,0-4-3 0,-2-5 6 0,2 11-5 16,1-6 1-16,-1 0-1 0,-2-5-3 0,2 12 4 15,0-4 6-15,-2-2-14 0,4 0-5 0,-1-1 5 16,-1 2 8-16,0 5-5 0,1-4-1 0,1-3-2 0,-4-5 3 16,5 13-2-16,-3-5-2 0,0-3 5 15,2 2 0-15,-1-2 1 0,-1 2-5 0,2-2-4 16,-2 0 0-16,2 2 7 0,-2 1-3 0,0-2 6 0,-2-6-6 16,4 13 4-16,-4-6 1 0,2 1-4 0,0 0-3 15,-1-1 4-15,-1 1-1 0,1-1 1 16,-1-7 6-16,0 12-8 0,0-12 7 0,-2 10-2 0,2-10 5 15,1 8-3-15,-1-8 11 0,0 0-2 0,-1 10 4 16,1-10 6-16,0 0 4 0,-8 6 1 0,8-6 2 16,-4 8-3-16,-2-5 0 0,6-3-4 15,-13 1 5-15,7 2-1 0,6-3-8 0,-16-2 1 0,6 2-3 16,-2 3-2-16,0-2 8 0,-2-2-10 0,0-3 1 16,1 3 0-16,-2-2-3 0,-1-2-3 0,0-2 2 15,3 2 4-15,-1 1-6 0,1-4-6 0,2 2 3 16,1-2 2-16,4 4-14 0,2-3-3 0,-1 4-28 15,5 3-8-15,-9-10-17 0,8 5-29 0,1 5-28 16,0 0-29-16,8-15-98 0,-6 12-266 0,7-3 117 16</inkml:trace>
  <inkml:trace contextRef="#ctx0" brushRef="#br0" timeOffset="87031.5">27820 14728 88 0,'-5'-6'148'15,"5"6"-4"-15,0 0-18 0,0 0-1 0,0 0-4 16,0 0-6-16,-4-11-11 0,4 11-2 0,0 0 1 15,0 0-7-15,0 0-4 0,0 0-5 0,0 0-11 16,0 0-5-16,0 0-8 0,0 0-10 0,0 0-9 16,0 0-12-16,0 0-4 0,0 0-13 0,0 0 0 15,0 0 1-15,12 23-1 0,-8-16-2 0,2 3-2 16,-3 2-4-16,4 2 3 0,-3 1 0 0,6 1 0 0,-6 3 1 16,5-1-7-16,-1 0 3 0,0-2-1 0,-2 1-27 15,1-2 24-15,1 2 8 0,-2-1-7 16,2-1 4-16,-3-5 1 0,5 5-3 0,-2-8-6 15,-4 3 8-15,1-3-3 0,4 0 3 0,-5-2-4 0,4 2 4 16,0-2-2-16,-3 0-3 0,-1-2 5 0,-4-3 1 16,9 7-1-16,-4-4 9 0,-5-3 19 0,9 4 21 15,-9-4 24-15,0 0 4 0,0 0 11 16,8-3-3-16,-1-2-4 0,2-1-11 0,-2-3 0 0,0-2-8 16,1-1 2-16,6-2 1 0,-5-4 4 15,0 1-19-15,7-9-2 0,-4 0-4 0,0 1-14 0,-5 1-2 16,2 0 1-16,-1 6-1 0,0-6-5 0,-1 7-3 15,-3 3 0-15,3 0-3 0,-3 1 7 0,-1 4-13 16,0-3-3-16,0 2-9 0,-1 4 3 0,-2 6-1 16,0-15 3-16,1 10 5 0,-1 5-9 0,0 0-11 15,4-9-10-15,-4 9-10 0,5-14-12 0,-5 14-20 16,1-2-15-16,-1 2-25 0,0 0-25 0,0 0-27 16,0 0 0-16,0 0-18 0,0 0 10 0,0 0 0 15,0 0-12-15,13 14-12 0,-9-9-169 0,-2 1-376 16,4 4 167-16</inkml:trace>
  <inkml:trace contextRef="#ctx0" brushRef="#br0" timeOffset="87495.42">28349 14973 85 0,'0'0'176'0,"0"0"-5"0,-7-11-18 16,7 11-7-16,0 0-13 0,-8-3-8 0,8 3-14 16,-8-4-13-16,8 4-13 0,-10 0-8 0,10 0-6 15,-16 3 2-15,8-2-15 0,0 2-6 0,-1 0-11 16,1 1-4-16,-1 1-9 0,3 0 3 0,-3 0-6 15,1 2-11-15,2-3-2 0,2 3 0 0,1-1-8 16,-6 1 2-16,6 1-3 0,-1 0 1 0,0-2-36 16,2 2 43-16,1-2-5 0,1-6 3 0,-1 12-5 15,2-4 0-15,2 0 0 0,0-1 3 0,0-2-4 16,2 4-1-16,3-2-3 0,-4-2 5 0,4 1 2 16,-1 1-6-16,1-3 4 0,1 0-3 0,-3 0-1 15,1-1 3-15,0-2 3 0,2 3-1 0,-3-1-4 16,2 0 1-16,4-1 1 0,-3 3 1 0,0-4 0 15,2 1-5-15,-3-1-11 0,0 0 13 0,-1 1 3 16,0 1 1-16,-7-3-5 0,13 2-2 0,-6-2-3 0,-7 0-8 16,11 5-14-16,-11-5-10 0,11 0-9 15,-11 0-11-15,9 0-20 0,-9 0-36 0,9-5-34 16,-9 5-81-16,9-5-246 0,-4 1 109 0</inkml:trace>
  <inkml:trace contextRef="#ctx0" brushRef="#br0" timeOffset="87882.23">28516 14952 92 0,'-6'6'100'16,"6"-6"-6"-16,-7 4-9 0,3 3-9 0,1-2-8 15,0 1 2-15,-3 2 0 0,2 0-16 0,2 4 5 16,-1-3-1-16,3 3-5 0,3-3-11 0,-3 5 8 15,3 3-9-15,0-4 7 0,6 0-1 0,0 1 3 16,1 3-16-16,3-5 0 0,0 2 3 0,-1-1-3 16,1-2 17-16,0-3-24 0,-3 0-1 0,2 1-6 15,0-3 0-15,-1 0-5 0,-2 2-5 0,1-2-2 16,-3 0-14-16,-1-2-24 0,1-1-31 0,-7-3 8 16,12 2-168-16,-12-2-239 0,9-1 106 0</inkml:trace>
  <inkml:trace contextRef="#ctx0" brushRef="#br0" timeOffset="96280.66">29408 14686 32 0,'-1'-11'97'0,"1"11"-7"16,-1-8-16-16,1 8-1 0,0 0-2 0,-3-10-4 15,3 10 2-15,0 0-6 0,-1-7 16 0,1 7 3 16,-3-11-15-16,3 11-8 0,0 0 7 0,0 0-2 16,0 0-5-16,0 0 1 0,0-7-2 0,0 7 4 15,0 0-5-15,0 0-5 0,0 0 4 0,0 0-3 16,-1-11-13-16,1 11 3 0,0 0 0 0,0 0-10 15,0 0 6-15,0 0 0 0,0 0-2 0,0 0 2 16,0 0-3-16,0 0-1 0,0 0-1 0,-4-5 2 16,4 5-9-16,0 0-5 0,0 0-3 0,0 0 0 0,0 0-15 15,0 0 7-15,0 0-3 0,0 0-10 0,0 0-11 16,0 0-13-16,0 0 3 0,0 0 2 16,0 0 2-16,2 24 0 0,-2-14-27 0,1 2 37 15,-2 1 5-15,1 3-2 0,0 1 0 0,0 0-4 0,0-2 6 16,1-1 1-16,0 3 1 0,3-1-10 0,-3 1 5 15,2-2 8-15,-2 0-6 0,0-3-4 0,2 0 4 16,-2 0-1-16,0 1 8 0,1-2-4 16,-1-1-2-16,-1 2 11 0,2 0-7 0,-2-2 1 0,0-1-2 15,2 1 1-15,0-2-2 0,-2 0 6 0,0-8-22 16,3 11 22-16,-2-4-7 0,-1-7 11 0,1 7-8 16,-1-7-4-16,0 7 3 0,0-7 1 0,4 7 4 15,-4-7-4-15,0 0 8 0,0 0-9 0,1 6 5 16,-1-6-4-16,0 0 3 0,0 0 1 0,0 0 8 15,0 0 2-15,0 0 12 0,0 0 8 0,0 0 16 16,0 0 15-16,-7 7 9 0,7-7 10 0,0 0-3 16,0 0-11-16,0 0 10 0,0 0-30 0,2-31 0 15,-3 13-10-15,1 1-3 0,0-2-4 0,0-5-4 16,-1-4 0-16,2 5-5 0,2-1-9 0,2-2 2 16,-3 1 2-16,1 5-7 0,-1 1-1 0,4 5 3 15,-4-3-5-15,2 0 1 0,0 0-3 0,1 0 1 16,0 1-1-16,1 0-3 0,2 3 2 0,-5 3-3 15,3 1 2-15,0 0-3 0,1-3-1 0,0 5-23 16,0-3 24-16,3 2 0 0,2 3-2 0,-1-3 1 0,3 3-1 16,-2 0-1-16,5 1 0 0,-2 1-14 15,-4 0-17-15,3 0-23 0,-3 2-18 0,1 1-12 16,-2-1-25-16,-10 1-6 0,17 3-21 0,-9-1 0 16,-8-2 4-16,10 8-3 0,-5-3-18 0,-3-3-124 15,-2-2-299-15,0 0 133 0</inkml:trace>
  <inkml:trace contextRef="#ctx0" brushRef="#br0" timeOffset="96507.62">29556 14771 124 0,'9'-1'142'0,"-9"1"-3"0,9-1-9 16,-9 1-19-16,10 0-9 0,-10 0-11 16,7-3-7-16,-7 3-11 0,0 0-1 0,9 0-4 0,-9 0-11 15,8-2-9-15,-8 2-7 0,0 0-14 0,10-1-23 16,-10 1-35-16,0 0-18 0,13-1-27 0,-8 0-30 16,-5 1-70-16,10-2-190 0,-10 2 85 15</inkml:trace>
  <inkml:trace contextRef="#ctx0" brushRef="#br0" timeOffset="97089.7">29817 14855 16 0,'3'12'88'15,"-1"-1"-10"-15,2 5-5 0,-3-3-18 0,3 2 12 16,-3 3-5-16,3 1-9 0,-1-3-8 0,-2-3-10 16,2 0 20-16,-1-1-12 0,0 0 0 0,-1-3-5 15,0-2 2-15,0 3-8 0,-1-3-16 0,2 1 22 16,-2-8-1-16,2 8-3 0,-2-8-5 0,3 9-3 15,-3-9 7-15,0 0 9 0,1 5 11 0,-1-5 9 16,0 0 5-16,0 0 16 0,0 0 3 0,0 9 9 16,0-9 11-16,0 0 4 0,0 0 4 0,0 0-2 0,0 0-14 15,0 0-12-15,0 0-12 0,0 0-6 16,-9-29-7-16,8 19-5 0,1-2-2 0,2-4-12 16,-3-1-4-16,4-2-2 0,-2 4-5 0,0-12-3 15,2 3-1-15,0-3-6 0,1 4-3 0,-5 3-2 0,6 3-2 16,0-1 3-16,1 2-6 0,-1 1 22 0,0-1-25 15,-2 6 2-15,0-7-3 0,1 7 0 16,0-1-4-16,0 0 5 0,1 1-2 0,-3-1 5 16,5 1 2-16,-4 1-2 0,1 3 7 0,-1-1-7 0,3 0-4 15,-2 2 3-15,4-2-12 0,-2-1 6 0,-1 4-1 16,3-3 1-16,2 1-1 0,-2 0 1 0,-1 1-3 16,5 0-1-16,-6 2 0 0,-1-1-6 0,-5 4-11 15,9-5-8-15,-3 2-9 0,-6 3-10 0,11-2-7 16,-11 2-3-16,10-3-15 0,-10 3 0 0,9-1-7 15,-9 1-4-15,12 1-8 0,-12-1-20 0,10 3-7 16,-5-1-6-16,-5-2-9 0,8 7 2 0,-5-2-3 16,-3-5-6-16,4 9-107 0,-4-3-263 0,0-6 117 15</inkml:trace>
  <inkml:trace contextRef="#ctx0" brushRef="#br0" timeOffset="97297.69">29912 14809 142 0,'0'0'207'0,"14"-3"-8"0,-3 2-17 0,4-2-9 16,4 1-12-16,-2-3-18 0,-4 4-5 0,1-1-17 16,-1 0-13-16,0-1-10 0,-2 0-9 0,1 2-8 15,-3-2-17-15,-2 3-34 0,-7 0-31 0,13-2-47 16,-4 1-49-16,-3 0-55 0,-6 1-121 0,9-1-296 0,-9 1 131 15</inkml:trace>
  <inkml:trace contextRef="#ctx0" brushRef="#br0" timeOffset="126327.75">31810 13508 34 0,'0'0'92'0,"0"0"-5"0,0 0-6 16,0 0-10-16,0 0-9 0,0 0 0 0,0 0-17 15,0 0 1-15,0 0-3 0,0 0-7 0,0 0-9 16,0 0-2-16,0 0 25 0,0 0-39 0,0 0-12 0,0 0 7 15,0 0-3-15,0 0-1 0,0 0-8 16,0 0 9-16,0 0-5 0,0 0 4 0,-1 25-2 16,1-25-10-16,-2 13 4 0,0-8 10 15,2-5-3-15,-4 15 2 0,3-6-7 0,0-1 2 0,-4-1 1 16,1 1-1-16,3 1-1 0,-2 0 4 0,1 1 2 0,-1-2-3 16,1 4 2-16,-2-4-2 0,0 0 1 15,-1 2 3-15,1-2-1 0,0 3-5 0,2-1-3 16,-1 0 5-16,-1 0-2 0,2 2 5 0,-4-2-3 15,3 1 1-15,-2 0-4 0,0 0-3 0,1 1 9 16,1-4-5-16,-2 4 7 0,2-3-4 0,-1 2 7 16,0-2-12-16,1-2 6 0,-1-1 0 0,2 1-3 15,-1 0-2-15,0-3 8 0,3-4-3 0,-3 11-3 16,3-11-4-16,-3 5 4 0,3-5 6 0,-3 6-10 16,3-6 5-16,0 0-2 0,-1 7 5 0,1-7-2 15,0 0-3-15,0 0 4 0,0 0 3 0,0 0-6 16,-5 7 2-16,5-7 4 0,0 0-8 0,0 0 1 15,-4 5 13-15,4-5-11 0,0 0-2 0,0 0-7 16,0 0-16-16,0 0-21 0,0 0-72 0,0 0-127 16,0 0 55-16</inkml:trace>
  <inkml:trace contextRef="#ctx0" brushRef="#br0" timeOffset="128120.57">30431 13089 20 0,'0'0'45'0,"0"0"-4"0,0 0-4 15,0 0-5-15,0 0 3 0,0 0-23 0,0 0 25 16,0 0-5-16,0 0-3 0,0 0-3 0,0 0-1 15,0 0 0-15,0 0-5 0,0 0 6 0,0 0 2 16,0 0-3-16,0 0-1 0,0 0 8 0,0 0 0 0,0 0 6 16,0 0-3-16,0 0 10 0,0 0 0 0,0 0-1 15,0 0 2-15,0 0 1 0,0 0 10 16,0 0-10-16,0 0-10 0,0 0 1 0,0 0 3 0,0 0 10 16,0 0-18-16,0 0-5 0,12 2-4 0,-12-2-2 15,0 0-2-15,0 0 3 0,12 5-5 0,-3-4 3 16,-3 2 1-16,7-2-5 0,-7-1 0 0,8 3-2 15,-2-1 2-15,4 2-7 0,-3-3-4 0,5 4 5 16,-1-3-3-16,-5-4-1 0,0 7 9 0,2-3-8 16,-2 2 4-16,0-1-11 0,0 0-2 0,-2 1 6 15,3-3-1-15,-4 3-2 0,1-2 0 0,-1 1-4 16,2-3 5-16,-4 0 5 0,3 3-6 0,0-3-7 16,-2 2 11-16,-2 0 6 0,-6-2-4 0,13 1 5 15,-13-1-4-15,0 0 8 0,8 1 4 0,-8-1 3 16,0 0-2-16,9 0 4 0,-9 0 0 0,0 0 1 15,0 0 0-15,0 0 0 0,0 0 1 0,9-2-6 16,-9 2-5-16,0 0 0 0,0 0-1 0,0 0-3 16,0 0 1-16,0 0 0 0,0 0-6 0,0 0 9 15,0 0-15-15,0 0-4 0,0 0-6 0,0 0 5 0,0 0-4 16,0 0 0-16,0 0-4 0,0 0-1 16,0 0-5-16,0 0-7 0,0 0 6 0,0 0-15 15,0 0 6-15,0 0-3 0,0 0 9 0,0 0-3 16,0 0-4-16,0 0 7 0,-31-2 4 0,31 2-4 0,-17-1 1 15,6 1 2-15,1-4 0 0,2 4-11 0,-4 0 17 16,0-2-12-16,0 4 9 0,1-4 4 16,0 0 4-16,1-1 0 0,-2 2-1 0,-3-3-3 0,5 2 1 15,-3 2 8-15,2-3-13 0,-1 3 8 0,2-3-11 16,2 1 14-16,8 2-4 0,-15-3-2 0,9 2 10 16,6 1 1-16,-12-3-24 0,12 3 29 15,-11 0-1-15,11 0 5 0,0 0 1 0,-7-2-4 0,7 2 9 16,0 0-7-16,0 0-12 0,0 0 10 0,-7-2-2 15,7 2 1-15,0 0 4 0,0 0-9 0,0 0 4 16,0 0 1-16,0 0 8 0,0 0-5 0,0 0-4 16,0 0 0-16,0 0 2 0,0 0 1 0,0 0-7 15,0 0 7-15,0 0-20 0,0 0 22 0,0 0-14 16,28 7 12-16,-19-7-1 0,1 1 3 0,3 0 2 16,-3 1-8-16,0-1 13 0,2 0-12 0,-1 0 0 15,3 1 26-15,-3 1-23 0,-2-2-2 0,3 2 2 16,0-2-7-16,-2 1 1 0,1 0-2 0,0-1 3 15,1 3 2-15,-3-4 1 0,2 3-4 0,-4-1-1 16,5 1 0-16,-12-3-2 0,14-1 4 0,-5 3-6 16,-3-2 7-16,-6 0 0 0,10 0 0 0,-10 0 3 15,9 1-4-15,-9-1 8 0,11 2 3 0,-11-2 1 16,0 0 13-16,5 2 1 0,-5-2 6 0,0 0 1 16,0 0 2-16,0 0 9 0,0 0-7 0,0 0 1 0,7 1-1 15,-7-1 2-15,0 0-4 0,0 0-2 16,0 0 1-16,0 0-7 0,0 0 1 0,0 0-7 15,0 0-2-15,0 0 3 0,0 0-9 0,0 0-3 16,0 0-8-16,0 0-8 0,0 0-10 0,0 0-7 0,0 0-19 16,0 0-10-16,0 0-27 0,0 0-17 15,0 0-16-15,0 0-11 0,0 0-6 0,0 0-9 16,0 0-129-16,0 0-285 0,0 0 127 0</inkml:trace>
  <inkml:trace contextRef="#ctx0" brushRef="#br0" timeOffset="132049.47">30535 12485 47 0,'0'0'72'16,"0"0"-1"-16,0 0-6 0,0 0-7 0,0 0-3 16,0 0-3-16,0 0 1 0,0 0-6 0,0 0 4 0,0 0-10 15,0 0 9-15,0 0-9 0,0 0-1 0,0 0 2 16,0 0-15-16,0 0 3 0,0 0 0 16,0 0-1-16,0 0 2 0,0 0-5 0,0 0 3 0,0 0-11 15,0 0-7-15,0 0 1 0,0 0 2 0,0 0-12 16,-16 12 4-16,16-12 7 0,-9 4 17 0,4-1-25 15,-2 1 0-15,0-1-7 0,0 2 12 0,1 0-6 16,-2-3 2-16,2 3-1 0,-2 0-2 0,3-1 2 16,-2 1 3-16,1 0 0 0,1-1-3 0,0 1-4 15,0 0 3-15,0-1 9 0,1 3-17 0,4-7 4 16,-8 12 2-16,2-6-8 0,3-2 9 0,1 2-3 16,2-6-2-16,-5 12 6 0,2-4 2 0,2-1-2 15,1-7 1-15,-2 12-10 0,2-5 13 0,0-7-5 0,0 12-3 16,2-4 8-16,0-3 5 0,1 1-9 15,-3-6 4-15,5 11-1 0,-1-5 4 0,2-2 2 16,-1 2 5-16,0-1-4 0,1-2 0 0,-1 1-3 16,3 2-1-16,1-2 4 0,-1 1-4 0,0-2 1 0,2 4 3 15,2-4-1-15,-3 2-3 0,1-1-1 0,0-2 0 16,-4 2-4-16,8-1-1 0,-8 0 5 16,0-2-3-16,0 1-2 0,3 0-39 0,-1 0 50 0,-8-2-11 15,13 3 2-15,-7-1 0 0,-6-2 2 0,10 2 1 16,-10-2-7-16,7 3 6 0,-7-3-2 0,0 0-1 15,7 1 2-15,-7-1 5 0,9 1-8 0,-9-1 11 16,0 0-14-16,9 0 6 0,-9 0-3 0,0 0 2 16,12-2-1-16,-12 2 5 0,12-2-1 0,0 1 3 15,-12 1-4-15,10-4-1 0,-2 1 0 0,-8 3 15 16,10-4-1-16,-5 2-8 0,2-3 1 0,-1 2-6 16,0-4 6-16,2 4 1 0,-3-1-4 0,4-1 3 15,-1-2-4-15,-2 1 4 0,-2 1 5 0,1-1 5 16,0 0 6-16,0 1-14 0,-1-1 13 0,-4 6-8 15,7-10 0-15,-6 2-2 0,0 3-2 0,-1 5 4 16,1-12-2-16,1 5 0 0,-2 7 4 0,0-10-1 16,0 10 0-16,0-12-7 0,0 12 1 0,-3-12-7 0,2 6 5 15,-2-1-11-15,3 7 11 0,-1-13-7 16,-3 8-1-16,2-3 6 0,2 8-4 0,-7-11-5 16,6 4-2-16,-1 2 7 0,-4 0-11 0,2-2 4 15,4 7-31-15,-10-8 35 0,0 3 1 0,1-2-2 0,1 1 1 16,-4 2-2-16,1 0 2 0,5-1-4 0,-3 0-1 15,-2 2-1-15,2-1 2 0,1 0 1 0,0 2-7 16,-1 0 4-16,3 0-3 0,-2-1 1 0,8 3-3 16,-14-4-1-16,14 4 0 0,-11-1-3 0,11 1 0 15,-8-4-12-15,8 4 2 0,-11 0-19 0,11 0-7 16,0 0-5-16,-11 0 12 0,11 0-17 0,-7 3 1 16,7-3 12-16,-9 9 0 0,5-7-2 0,4-2-5 15,-6 15-10-15,2-8 11 0,-2 3-24 0,4-1-2 16,-2 1 13-16,2 0-42 0,2 1-96 0,0-1-215 15,-2 0 95-15</inkml:trace>
  <inkml:trace contextRef="#ctx0" brushRef="#br0" timeOffset="132617.19">30542 12731 130 0,'0'0'162'0,"0"0"-7"0,0 0-11 15,0 0-13-15,1-9 1 0,-1 9-9 0,0 0-7 16,0 0-17-16,0 0 7 0,0 0-9 0,0 0-10 16,0 0-4-16,-3-8-7 0,3 8-2 0,0 0-4 15,0 0-10-15,0 0-6 0,0 0-8 0,0 0-3 16,0 0-7-16,14-5-2 0,-14 5-7 0,11-2 0 15,-5 1-4-15,-6 1-1 0,18 3-3 0,-7-5-3 16,1 0-1-16,-1 2-1 0,-4-1-3 0,4 1 0 16,2 1-3-16,-4-1-3 0,1-1 5 0,2 2-4 0,-12-1-1 15,13-1-4-15,-13 1 4 0,12 1-5 0,-7 0 1 16,-5-1-2-16,8 3 1 0,-8-3-8 0,5 2-3 16,-5-2-8-16,0 0 1 0,0 0-12 15,8 3-7-15,-8-3-3 0,0 0 0 0,0 0 9 0,4 7-5 16,-4-7 6-16,2 8 0 0,-1-4 5 0,3 3 5 15,-4-7-2-15,2 13 0 0,-1-6 6 16,1 1-36-16,0-1 40 0,0 2 4 0,0 2 8 0,-1-5 3 16,2 2-4-16,-1 1 11 0,-1-2-4 0,3-2-13 15,-1 3 13-15,2-1-2 0,-3-1 1 0,2 0 2 16,0-1 0-16,1 4-2 0,0-4-5 0,-1 1 10 16,2 2-6-16,1 2 2 0,-2-6 2 0,0 1 1 15,4 1-2-15,-7-4-3 0,5 2 4 0,-1 0-2 16,1 0-2-16,-7-4 7 0,10 5-6 0,-5-5-2 15,-5 0 2-15,8 3 1 0,-8-3 0 0,5 2-3 16,-5-2-1-16,0 0 1 0,0 0-2 0,9 4-3 16,-9-4-3-16,0 0-14 0,0 0-4 0,0 0-13 15,0 0-49-15,0 0 20 0,5 3-22 0,-5-3-37 16,0 0-124-16,0 0-269 0,14-4 120 0</inkml:trace>
  <inkml:trace contextRef="#ctx0" brushRef="#br0" timeOffset="133060.85">31105 12700 53 0,'0'0'172'0,"0"0"-1"15,8-2-3-15,-8 2-14 0,0 0-19 16,0 0-11-16,10-1-12 0,-2-1-13 0,-8 2-3 0,18-1-6 16,-9 0 0-16,1 2-4 0,-1-1-11 0,0 1-3 15,3-1-7-15,-1 2-7 0,-4-2-9 0,-7 0-7 16,14 0 1-16,-7 0-5 0,-7 0-6 0,9 0 1 16,-9 0-4-16,9 0-7 0,0 0-4 0,-9 0-3 15,0 0-18-15,0 0-31 0,0 0-25 0,0 0-13 16,0 0-21-16,0 0-22 0,7 3-4 0,-7-3 13 15,0 0 3-15,-1 9-25 0,1-9-91 16,0 0-236-16,0 0 105 0</inkml:trace>
  <inkml:trace contextRef="#ctx0" brushRef="#br0" timeOffset="133345.44">31172 12874 48 0,'0'0'190'0,"0"0"-4"16,0 0-10-16,0 0-7 0,0 0-9 15,0 0-11-15,0 0-11 0,9 7-14 0,-9-7-6 16,11 1-13-16,-3-1-10 0,-8 0-12 0,18 1-6 16,-7 0-10-16,2 2-4 0,0-3-6 0,-2 2-7 15,-1 0-1-15,3 0-11 0,-4-2-4 0,-1 1 0 16,2 1-15-16,-10-2-33 0,9 2 16 0,-3-1-4 0,-6-1-9 15,8 1-10-15,-8-1 1 0,0 0-10 16,18 0-2-16,-18 0-11 0,0 0-32 0,0 0-8 0,0 0 16 16,6 0-55-16,-6 0-32 0,0 0-106 0,4-6-281 15,-4 6 125-15</inkml:trace>
  <inkml:trace contextRef="#ctx0" brushRef="#br0" timeOffset="134531.63">31681 12634 40 0,'0'0'82'15,"0"0"-5"-15,0 0 14 0,0 0-7 0,0 0 3 16,-4-5-10-16,4 5 2 0,0 0-12 0,0 0-3 16,0 0-3-16,0 0-9 0,0 0 2 0,0 0-1 15,0 0 1-15,0 0-9 0,0 0-5 0,0 0-6 16,0 0-4-16,0 0 1 0,0 0-19 0,0 0-32 0,0 0 45 15,-13 3-3-15,13-3-5 0,0 0-2 16,-8 7-3-16,8-7 3 0,-7 6-7 0,7-6 5 0,-8 5-8 16,2-4 1-16,6-1 8 0,-6 8-4 15,2-3-7-15,4-5-2 0,-8 9 0 0,2-4 5 0,1 1-1 16,3-1-2-16,-2 1-6 0,0 0 3 0,0 4-1 16,0-6 4-16,-1 3-3 0,5-7 1 0,-4 11 1 15,3-4 1-15,1-7 1 0,-3 10-11 0,2 1 1 16,1-11 9-16,0 10-9 0,0-10 4 0,-1 9 6 15,2-2-1-15,-1-7-4 0,4 13 1 0,-1-8 3 16,3 4-6-16,-4-2 7 0,4-1-3 0,-4 0 0 16,3 0 3-16,-1-1-5 0,1 1 8 0,-2-1-5 15,3-1-2-15,-6-4 3 0,8 8 9 0,-3-4-6 16,-1-1 4-16,1 1-4 0,2-1 0 0,-1-1 8 16,-1 2-7-16,1 0-8 0,2-2 9 0,-1 1 0 15,0-1-6-15,1 0 3 0,1-1 1 0,1 2 0 16,0-2-1-16,-4-1-1 0,3 3 4 0,-9-3 1 15,13 0 5-15,-5 0 2 0,-1 1-3 0,-7-1 4 16,14-1-3-16,-7-2-9 0,-7 3 6 0,15 0 0 16,-7 0-5-16,-2-2 1 0,2 0 0 0,-1 0-4 15,-7 2-1-15,13-1 2 0,-6-1 6 0,-7 2-12 16,15-3 11-16,-7 3-2 0,-2-3 4 0,2 0-8 16,-1 0 4-16,-7 3 4 0,11-5 9 0,-6 4-39 15,-5 1 49-15,10-5-5 0,-10 5 7 0,8-7 7 16,-5 5-7-16,-3 2 1 0,8-7 0 0,-8 7-2 0,8-7 1 15,-6 1-2-15,1 1 2 0,-3 5 6 16,5-9-2-16,-1 4 2 0,-2-2-2 0,-2 7 7 16,4-9-15-16,-1 4-6 0,-3 5-1 0,4-11 1 15,-2 5 3-15,3 2 0 0,-5 4 10 0,3-11-8 16,-3 11-1-16,5-7 1 0,-1 2 0 0,-4 5 0 16,2-7 1-16,-2 7-3 0,0-9-1 0,0 9-2 15,0-8-2-15,0 8 1 0,-2-10-1 0,2 10 0 16,-1-9-17-16,1 9 16 0,-7-8 0 0,7 8-5 15,-9-7-5-15,4 2-5 0,-1 2-1 0,6 3 0 0,-9-7-3 16,0 3 5-16,-3-1-3 0,2 0-14 16,-1 0 10-16,-1 1-2 0,0 0-1 0,-1 0 11 0,0 2-13 15,1-1 2-15,3 1-4 0,-1-1 0 16,-1 0-9-16,3 2-12 0,-1-2-18 0,9 3-16 16,-17 0-13-16,17 0-20 0,-12 0-9 0,5 2-20 0,7-2-28 15,-10 4-36-15,10-4-120 0,-8 4-336 16,8-4 150-16</inkml:trace>
  <inkml:trace contextRef="#ctx0" brushRef="#br0" timeOffset="135749.29">30479 14747 116 0,'0'0'151'0,"0"0"5"0,0 0-14 15,0 0-4-15,0 0-10 0,0 0-7 0,0 0-4 0,0 0-8 16,0 0-14-16,0 0-3 0,0 0-3 0,0 0-3 16,0 0-11-16,0 0-2 0,0 0-5 0,0 0-6 15,0 0-7-15,0 0-9 0,0 0-1 0,0 0-8 16,0 0 2-16,0 0-9 0,0 0-3 0,0 0-1 15,0 0-4-15,27-8-2 0,-27 8 0 0,11 1-4 16,-2-2-2-16,2 4-2 0,-5-3-5 0,-6 0 1 16,16-2 2-16,-7 2-1 0,2 1-4 0,-2-2-2 15,0 1 8-15,1 0 5 0,-10 0-13 0,16 0-2 16,-9-1 5-16,-7 1 0 0,13 1 4 0,-13-1 3 16,10 0 2-16,-10 0 0 0,9 0 3 0,-9 0-1 15,9-1 3-15,-9 1 0 0,0 0 1 0,0 0-2 16,0 0-16-16,0 0 15 0,10 0-3 0,-10 0 3 15,0 0 2-15,0 0-7 0,0 0 4 0,0 0-5 16,0 0-3-16,0 0-4 0,0 0 3 0,0 0-6 0,0 0-8 16,0 0-13-16,0 0-16 0,0 0-19 15,0 0-29-15,0 0-10 0,0 0-8 0,9 0-17 16,-9 0-21-16,5 7-17 0,-5-7-147 0,5 4-328 16,-5-4 145-16</inkml:trace>
  <inkml:trace contextRef="#ctx0" brushRef="#br0" timeOffset="136089.47">30485 14900 16 0,'0'0'167'0,"0"0"-4"0,0 0 6 0,0 0 5 15,0 0-13-15,0 0-12 0,0 0-9 0,0 0-16 16,0 0-11-16,0 0-1 0,0 0-21 0,0 0-12 16,0 0-1-16,27 4 0 0,-13-4-1 15,3 3-1-15,-3-2-8 0,3 0 4 0,2 2 0 0,-6-2 4 16,2 2 21-16,2-3-9 0,2 2-6 0,-3-2-6 16,-2 2-3-16,-1 0-13 0,-2-2-2 0,-1 3-6 15,-5-3 3-15,-5 0-3 0,11 0-2 0,-11 0-7 16,0 0-2-16,8 0-4 0,-8 0-1 0,0 0-2 15,0 0-20-15,0 0-22 0,0 0-20 0,9-3-26 16,-9 3-39-16,0 0-36 0,0 0-40 0,0 0-28 16,0 0-34-16,0 0-152 0,0 0-414 0,0 0 183 15</inkml:trace>
  <inkml:trace contextRef="#ctx0" brushRef="#br0" timeOffset="138318.4">31398 14597 39 0,'0'0'96'16,"0"0"-2"-16,0 0 4 0,0 0-11 0,0 0 2 15,0 0 3-15,0 0-4 0,0 0-3 0,0 0-3 16,0 0-3-16,0 0-1 0,0 0 19 0,0 0-27 15,0 0-9-15,0 0-4 0,0 0-4 0,0 0-5 16,0 0 3-16,-7-6-9 0,7 6-2 0,0 0-4 16,0 0-2-16,0 0-3 0,0 0-3 0,0 0-5 15,0 0-6-15,0 0-10 0,-5-4 12 0,5 4-3 16,0 0-2-16,0 0-7 0,0 0-1 0,-10-3 6 16,10 3-3-16,0 0-1 0,0 0-4 0,-13 0 8 15,13 0-3-15,0 0-14 0,0 0 1 0,-10 5 0 16,10-5-2-16,-6 3 6 0,6-3 0 0,-8 7-3 15,3-4 0-15,5-3-3 0,-9 8 2 0,4-2 5 16,0-2-12-16,5-4 7 0,-10 6-1 0,7-3-3 0,3-3 3 16,-6 8-6-16,2-5 2 0,4-3-13 15,-5 7 12-15,5-7 6 0,-9 9-1 0,9-9 2 16,-3 10-4-16,3-10 7 0,-2 9-2 0,2-9 0 0,-3 9 1 16,2-3-5-16,1-6 6 0,-4 10 0 0,4-10-1 15,-4 11 1-15,3-7 1 0,1-4-11 16,-3 10 8-16,3-10-3 0,-1 8-4 0,1-8 3 0,-1 7 12 15,1-7-7-15,1 10-1 0,-1-10 0 0,0 9 5 16,0-9-4-16,2 10-1 0,0-4 1 0,-2-6-2 16,1 12 13-16,3-4-6 0,-2 1-8 15,1-1 30-15,1 0-22 0,0 1 3 0,2 1-5 16,-1-3 5-16,0 4-2 0,2-3-1 0,0 2 5 0,1-2-2 16,0-1-2-16,1 2 1 0,-2-1-2 0,2 0-3 15,-2-1 1-15,3 1-1 0,-1-1 2 0,0 0 4 16,1 0-9-16,0-1 7 0,-2-1-5 0,1 2 4 15,0-3 3-15,-4 2-2 0,5-1-5 0,-1-1 4 16,2-1-1-16,0 2 0 0,0 0-5 0,1-3 7 16,-2-1-2-16,0 3 8 0,3-3-12 0,-2 3 8 15,2-4-4-15,-3 2-5 0,1 0 2 0,0 1 3 16,-1-1-1-16,-1-4 2 0,-1 4-2 0,-8-2 3 16,14 0-4-16,-8 0 15 0,-6 0-13 0,12-2 12 15,-12 2 5-15,11 0-8 0,-11 0-2 0,12-4 9 16,-5 1-1-16,0 1-5 0,-2-1 2 0,3-4 7 0,1 0-9 15,0 0-3-15,-2-1 3 0,2-2 1 16,0 3-9-16,-1-4 9 0,-2 3-9 0,1-5 1 16,0 3 0-16,0-1-1 0,-2-1-3 0,-1 2-3 15,-2-2 5-15,2-5 2 0,-3 0-5 0,-2 5-2 0,1-1 3 16,0 3 2-16,-1-2-3 0,-3 1-4 16,1-2 3-16,-2 1 3 0,1 1 1 0,-3-4-3 15,0 0 0-15,1 3 2 0,0 3-1 0,-1-3 0 16,-2 4-5-16,-2-4 0 0,-1 0-2 0,1 0 5 15,-1-1 0-15,0 2-2 0,1 3 5 0,1 0 0 0,-3-3 11 16,3 3-17-16,0 0 3 0,-4-2-3 0,2 5 4 16,2 0-3-16,2 2-1 0,8 3 3 15,-11-9-1-15,11 9-2 0,-13-3-5 0,13 3-4 16,-11-4-3-16,11 4-7 0,-9-2 0 0,9 2-5 16,0 0 1-16,-16 0-9 0,16 0 0 0,0 0-3 15,-15 2-11-15,15-2 6 0,-10 11-8 0,10-11-8 0,-12 13-18 16,7-6-2-16,0 1-22 0,-1 1-3 0,1-2-7 15,5-7-86-15,-6 19-212 0,3-9 94 0</inkml:trace>
  <inkml:trace contextRef="#ctx0" brushRef="#br0" timeOffset="139015.81">31524 14872 124 0,'0'0'162'0,"0"0"-2"0,0 0-4 16,0 0-12-16,0 0-12 0,0 0-10 0,0 0-9 15,0 0-7-15,0 0-11 0,0 0-10 0,0 0-13 16,0 0-6-16,0 0-11 0,16-8-8 0,-10 6-1 16,-6 2-8-16,15-7-2 0,-3 6-6 0,2-2-1 15,-1 1-9-15,6-1 5 0,-3 2-2 0,4-1-12 16,-6 2 3-16,0-2 6 0,-1 2-9 16,-3-2-3-16,-1 2 1 0,-2-2 4 0,-7 2-9 0,11 0 6 15,-11 0-6-15,0 0-4 0,11 0 0 0,-11 0-9 16,0 0-2-16,0 0-11 0,8 4-2 0,-8-4 6 15,0 0-5-15,5 5 6 0,0-1-3 0,-5-4 5 16,3 8 2-16,-2-1-3 0,1-2-14 0,2 4 15 16,0 2 10-16,0-5-5 0,2 5 10 0,-1-2-4 15,7 8 3-15,-3-5-2 0,1 5 11 0,1-5-2 0,0 2-4 16,2 0-1-16,-1-3-1 0,1 1-2 16,1 0 11-16,-4-4-7 0,4 4 4 0,-1-3-9 15,1 0 3-15,2-1-2 0,-6-1 5 0,2-2-2 16,-2 0-1-16,-3 0 4 0,2-1 0 0,-3-1-2 0,1 1 8 15,-2-1-8-15,2 0-1 0,-7-3 2 16,10 7-1-16,-10-7 0 0,5 0 2 0,-5 0 1 0,0 0 4 16,9 0-1-16,-9 0 2 0,0 0 11 15,0 0-2-15,0 0-4 0,0 0-1 0,0 0-6 0,0 0-24 16,0 0-19-16,0 0-35 0,4-8-21 0,-4 8-22 16,0-10-20-16,0 10-109 0,0 0-262 0,-9-16 116 15</inkml:trace>
  <inkml:trace contextRef="#ctx0" brushRef="#br0" timeOffset="143854.35">32016 14668 67 0,'0'0'155'0,"0"0"-1"0,0 0-7 0,0 0-3 15,0 0-4-15,0 0-10 0,0 0-4 0,0 0-10 16,0 0-9-16,0 0 0 0,0 0-7 0,0 0-4 16,0 0-7-16,0 0-4 0,0 0 0 0,0 0-6 15,0 0-7-15,0 0-2 0,0 0 0 0,0 0-4 16,0 0 2-16,0 0 0 0,0 0-1 0,21-1-3 15,-21 1-2-15,0 0-6 0,16-1-21 0,-16 1-6 16,12-4-3-16,-5 4-3 0,-7 0 0 0,13 0-2 0,6-1-6 16,-11-1 2-16,0 1-2 0,-8 1-5 15,14 0 1-15,-7 0-3 0,-7 0 4 0,11-1-4 16,-11 1-2-16,12-1 0 0,-12 1-1 0,8 1 1 16,-8-1 0-16,8 0 1 0,-8 0-2 0,0 0 1 15,0 0-3-15,8-3 1 0,-8 3-1 0,0 0 0 16,0 0-1-16,0 0-2 0,0 0-3 0,0 0-10 15,8-1-16-15,-8 1-11 0,0 0-20 0,0 0-22 16,0 0-19-16,0 0-12 0,0 0-14 0,0 0-3 16,13 5-16-16,-6-1-12 0,-1-4 4 0,-6 0-10 15,14 7-101-15,-10-4-285 0,5 1 126 0</inkml:trace>
  <inkml:trace contextRef="#ctx0" brushRef="#br0" timeOffset="144230.87">32129 14858 118 0,'18'3'117'0,"-7"-2"1"0,4-1 4 16,-2 1-26-16,5-1 14 0,-5 1 4 0,5-7-1 15,-5 6-13-15,1 4 1 0,-4-4-11 0,4 2-2 16,-3-2-7-16,-3 1-7 0,0 1-4 0,-8-2 0 16,11 0-11-16,-11 0-5 0,9 0-8 0,-9 0 1 15,0 0-5-15,12 1 1 0,-12-1-13 0,0 0 1 16,0 0-6-16,6 2 3 0,-6-2 8 0,0 0-16 15,0 0-2-15,0 0-1 0,0 0-6 0,0 0-1 16,0 0 2-16,9 0-6 0,-9 0-13 0,0 0-31 16,0 0-22-16,6-5-25 0,-6 5-34 0,10-4-37 15,-4-4-120-15,-1 5-298 0,0-1 132 0</inkml:trace>
  <inkml:trace contextRef="#ctx0" brushRef="#br0" timeOffset="144875.64">32663 14634 64 0,'0'0'103'0,"0"0"4"0,0 0-1 0,0 0-14 15,0 0-13-15,4-7-2 0,-4 7-10 0,0 0 0 16,0 0-2-16,0 0 2 0,0 0-12 0,0 0-1 15,0 0-24-15,0 0 13 0,0 0-5 0,0 0 5 16,4 11-21-16,-4-11 15 0,3 7 3 0,-3-7 1 16,7 8 0-16,-5-4-11 0,2 1-5 0,0 5-3 15,-4-10 8-15,0 0-13 0,0 0 6 0,0 0-3 16,24 47 6-16,-24-47-4 0,0 0-5 0,12 32 4 16,-12-32-11-16,0 0 3 0,9 39-2 0,-9-39 7 15,7 25-7-15,-7-25 2 0,0 0 1 0,7 38-1 16,-7-38-1-16,0 0-4 0,5 35 1 0,-5-35 2 15,0 0-3-15,4 30-4 0,-4-30 17 0,0 0 10 16,0 0-2-16,0 0-3 0,6 27 1 0,-6-27-6 16,0 0-8-16,0 0 10 0,0 0-3 0,0 0 2 15,0 0-2-15,0 0 2 0,0 0 1 0,0 0-4 16,0 0 8-16,0 0 3 0,0 0 4 0,0 0-3 16,11 31 2-16,-11-31-1 0,0 0-2 0,0 0 2 15,0 0-24-15,0 0 25 0,0 0 1 0,0 0-1 16,0 0-4-16,0 0 2 0,0 0-3 0,0 0-2 15,0 0-2-15,0 0-2 0,0 0-9 0,0 0 8 16,0 0-4-16,0 0-7 0,0 0 0 0,0 0-4 16,0 0-12-16,0 0-12 0,0 0-14 0,0 0-8 15,0 0-20-15,0 0-13 0,0 0-59 0,0 0 40 16,0 0-29-16,0 0-39 0,0 0-161 0,0 0-347 16,0 0 153-16</inkml:trace>
  <inkml:trace contextRef="#ctx0" brushRef="#br0" timeOffset="146518.7">31523 15533 17 0,'0'0'81'0,"0"0"5"0,-6-1-8 16,6 1-7-16,0 0-5 0,0 0-5 0,0 0-15 15,0 0 1-15,0 0-6 0,0 0-28 0,0 0 30 16,0 0-9-16,0 0-6 0,-7-6-5 0,7 6-2 16,0 0 4-16,0 0-13 0,-10-1-4 15,10 1 7-15,-10-1-4 0,10 1-2 0,0 0 4 0,-12 1 3 16,12-1-6-16,-9-2 16 0,9 2-14 0,0 0-2 16,-14 2-13-16,14-2 13 0,0 0 0 0,-15 3-2 15,15-3-2-15,0 0 1 0,-14 2-6 16,10 1 0-16,4-3 20 0,0 0-22 0,-10 3 4 0,10-3-7 15,-7 1 10-15,7-1 0 0,-7 4 3 0,7-4 8 16,-5 7-8-16,5-7-11 0,-4 5 6 0,4-5-2 16,-5 6-8-16,5-6 4 0,0 0 1 0,1 11 11 15,-1-11-10-15,-5 9-1 0,5-9 6 0,-5 9-12 16,2-6 3-16,1 4 1 0,-2 0 17 0,1 0-16 16,2 0 2-16,0 1 8 0,-2-1 4 15,3-7-7-15,-1 11-7 0,-2-2 8 0,2-2 6 0,1-7-12 16,0 10 17-16,0-10-11 0,0 9 4 0,0-9 9 15,1 11-6-15,1-7 10 0,-2-4-3 0,5 10 6 16,-3-6-7-16,1 3 0 0,1 1-10 0,1-3 5 16,0 3 5-16,1-1-13 0,-1-3 12 15,2 6-9-15,3-4-1 0,0 0 2 0,-3 1-4 0,0-1 6 16,1 1-6-16,1 0-2 0,-1-2 4 0,0 0 27 16,1 1-34-16,-3-3-2 0,0 4-2 0,-1-3 0 15,1 0 3-15,-1-2 3 0,-5-2-3 16,10 8-3-16,-5-4 7 0,0-2-10 0,1 1 37 0,-6-3-34 15,10 5-2-15,-5-2 1 0,2-2 5 0,0 2-5 16,0 0 5-16,-1 1-2 0,1-2-4 0,-1-1 2 16,-6-1 3-16,9 4 3 0,-3-3-7 0,-6-1 11 15,0 0 8-15,11 2 1 0,-11-2 3 0,10 0 7 16,-6 5-1-16,-4-5 5 0,11-3 5 0,-11 3 6 16,11-1-5-16,-11 1 5 0,13-3 6 0,-6 3 7 15,-7 0 3-15,12-2-6 0,-12 2-1 0,10-3 0 16,-5 1-10-16,-5 2 0 0,10-5-3 0,-10 5-7 15,10-6 3-15,-4 3-3 0,-6 3-6 0,8-6 2 16,-3 3-9-16,3-1-3 0,-8 4 3 0,8-6-3 16,-3 3 0-16,-5 3-2 0,14-5 0 0,-9 0-3 15,0 4-3-15,-5 1 3 0,9-7 0 0,-5 3-2 16,-4 4 1-16,10-8-3 0,-8 6 2 0,-2 2 2 16,9-9 5-16,-7 3-8 0,3 2-1 0,-2-2 0 15,-3 6 0-15,6-11 2 0,-5 6 1 0,4-1 1 16,-5 6-2-16,3-12-20 0,-3 6 19 0,1-2 0 15,-1 8 1-15,0-13-3 0,0 5-2 0,0 8 2 0,0-13-5 16,0 7 6-16,0 6-1 0,-1-11-1 16,1 11-8-16,-3-12 7 0,2 7-3 0,-3-6 2 15,2 5 0-15,2 6 2 0,-3-11 1 0,3 11-5 16,-4-10-1-16,0 7 5 0,4 3-3 0,-5-8 0 0,1 4-3 16,4 4-8-16,-6-14-3 0,0 11 0 15,1-4 6-15,-1 3-13 0,1 1 8 0,-3-2-3 16,1 2-2-16,-1-4 1 0,3 4-3 0,-1-2 4 15,-4 1-1-15,3 1 1 0,1-1-4 0,1 1 8 0,5 3 0 16,-16-8-6-16,11 2 11 0,-1 3 1 0,-1-2-1 16,1 2-2-16,0-3 1 0,6 6 4 15,-12-7 0-15,8 5 0 0,4 2 4 0,-10-4 4 16,10 4-8-16,-10-6 1 0,10 6 3 0,-7-3-6 16,-2 0 0-16,9 3 3 0,-10-4-2 0,10 4 3 0,-9-5 4 15,9 5 0-15,-10 0-5 0,10 0 6 0,-13-5-10 16,13 5 7-16,-10-2-1 0,5 1-1 15,5 1 5-15,-11-1-5 0,11 1 1 0,-11-2 10 0,11 2-10 16,-10-1-3-16,10 1 2 0,-9-2-3 0,9 2 6 16,0 0-7-16,-11 0-6 0,11 0-9 0,0 0-3 15,-8 2-10-15,8-2-6 0,0 0-2 0,0 0-16 16,0 0-4-16,0 0-4 0,-18 2-15 0,18-2-11 16,-5 5-11-16,5-5-11 0,-3 5-19 0,3-5-85 15,0 0-235-15,0 0 105 0</inkml:trace>
  <inkml:trace contextRef="#ctx0" brushRef="#br0" timeOffset="147230.38">31541 15780 42 0,'9'-2'63'0,"-9"2"-2"0,14-1 3 0,-5 2-17 16,-9-1-4-16,19 0-9 0,-10 0 2 0,-1 0-6 15,-8 0-6-15,15 0-4 0,-9 2-3 0,-6-2 5 16,11 1-5-16,-11-1-2 0,10 2-1 0,-10-2 1 16,7 1-5-16,-7-1-4 0,6 6 5 0,-6-6 1 15,5 5-4-15,0-2-7 0,-2 3 9 0,-3-6 6 16,4 9-9-16,-1-3-2 0,0-1 9 0,-1 2-13 0,-2-7 6 15,7 12 12-15,-5-3-8 0,3-2 11 16,-6 1 2-16,5-1-9 0,2 0 2 0,0 3 5 16,1-2-2-16,1-1-6 0,-1 2 4 0,-2-5-5 15,6 4 1-15,-2 2 3 0,1-3-7 0,0 1-3 16,0-2 1-16,0 1 11 0,1 0 2 0,-1 0-4 16,1 0-6-16,-2-1 3 0,0-1-5 0,1-1 1 15,-3 0 3-15,-1-1-4 0,-1 1 2 0,-5-4-12 16,8 3 10-16,-8-3 4 0,6 5-2 0,-6-5-16 15,0 0 14-15,8 2-2 0,-8-2 2 0,0 0 1 0,0 0 13 16,0 0-1-16,0 0 5 0,0 0-8 16,0 0-16-16,0 0-39 0,7-9-23 0,-7 9-8 0,1-8-19 15,-1 8-76-15,0 0-174 0,-5-15 78 16</inkml:trace>
  <inkml:trace contextRef="#ctx0" brushRef="#br0" timeOffset="148032.59">31385 15383 64 0,'0'0'108'0,"0"0"-10"0,0 0-1 15,0 0-16-15,0 0 24 0,37 3 8 0,-27-1-2 16,3 0-1-16,-1 1 11 0,0-3-7 0,9 1-2 15,-9 0-4-15,0 4-10 0,2-5 3 0,0 2-26 16,0-2 18-16,-1 3-6 0,0-3 2 16,3 2-13-16,-4-1-3 0,1 0-6 0,-2-1-3 0,0 0-2 15,0 0-4-15,-5 0-4 0,-6 0-6 16,12 3 0-16,-12-3 5 0,11-7 1 0,-11 7 2 16,0 0 1-16,0 0 1 0,9 4-2 0,-9-4 4 0,0 0 1 15,7 3-4-15,-7-3 2 0,0 0-5 0,0 0 5 16,0 0 0-16,0 0-17 0,0 0-3 0,0 0 0 15,7 3-7-15,-7-3-1 0,0 0-6 0,0 0-3 16,0 0-3-16,0 0 0 0,0 0-8 0,0 0 3 16,0 0 2-16,0 0-6 0,0 0 1 0,0 0 0 15,0 0-8-15,0 0-3 0,0 0-3 0,0 0-19 16,0 0-11-16,0 0-17 0,0 0-20 0,0 0-31 16,0 0-32-16,0 0-26 0,4 5-36 0,-4-5-62 15,0 0-160-15,13 3-451 0,-13-3 199 0</inkml:trace>
  <inkml:trace contextRef="#ctx0" brushRef="#br0" timeOffset="148747.67">32140 15652 61 0,'0'0'203'15,"0"0"-7"-15,0 0 2 0,0 0-5 0,0 0-12 16,0 0-14-16,0 0-15 0,0 0-6 0,0 0-22 16,0 0-11-16,0 0-17 0,0 0-6 0,0 0-6 15,0 0-3-15,0 0-4 0,0 0-9 16,0 0-9-16,0 0-3 0,0 0-6 0,0 0-6 0,0 0-8 15,0 0 1-15,0 0-7 0,0 0-1 0,0 0-5 16,24 9-1-16,-17-8 0 0,3-1 14 16,-10 0-18-16,13 1 4 0,-3-1-7 0,0 0 7 15,-10 0-2-15,18 0-4 0,-10 0 1 0,0 0 1 0,0-1-1 16,-8 1-2-16,13 1-1 0,-13-1-6 0,8 0 6 16,-8 0-3-16,10 0-6 0,-10 0 6 0,0 0-7 15,8 0 3-15,-8 0-5 0,0 0 3 16,0 0-3-16,0 0 1 0,0 0-3 0,9-2 2 0,-9 2 2 15,0 0-11-15,0 0-3 0,0 0-6 0,0 0-5 16,0 0-4-16,11 1-14 0,-11-1-4 0,0 0-17 16,0 0-10-16,0 0-14 0,0 0-12 0,5 4-40 15,-5-4 2-15,7 3-29 0,-2 1-31 0,-5-4-123 16,8 5-341-16,-8-5 150 0</inkml:trace>
  <inkml:trace contextRef="#ctx0" brushRef="#br0" timeOffset="149082.19">32121 15826 75 0,'0'0'140'0,"0"0"-12"15,0 0-1-15,9 10 5 0,-9-10-3 0,11 1 3 16,-4 0-8-16,1 1-5 0,3 0 2 0,-5-1 1 16,2 1-1-16,1-2-3 0,4 2-10 0,-7-2 1 15,5 1-1-15,-1-1-17 0,0 2-9 0,1-2-7 16,-4 2-6-16,-7-2-10 0,14 0-4 0,-14 0 2 16,12 0-14-16,-12 0 0 0,8 0-4 0,-8 0-4 15,0 0-3-15,0 0-7 0,11-2 1 0,-11 2-7 16,0 0-14-16,0 0 15 0,0 0-7 0,0 0-6 15,9-2-17-15,-9 2-23 0,7-3-32 0,-7 3-29 16,10 0-30-16,-3-2-34 0,-7 2-36 0,11-1-145 16,-3 0-367-16,-8 1 164 0</inkml:trace>
  <inkml:trace contextRef="#ctx0" brushRef="#br0" timeOffset="150269.46">32677 15644 88 0,'0'0'102'0,"0"0"-11"0,0 0-27 15,0 0 10-15,0 0-3 0,0 0-5 0,0 0-2 16,0 0 0-16,0 0-4 0,0 0-13 0,0 0-2 16,0 0-9-16,0 0-4 0,0 0 7 0,0 0-7 15,-9 0 1-15,9 0 3 0,0 0 1 0,0 0 0 16,0 0-11-16,0 0 3 0,0 0 4 0,0 0-1 16,-6 8 2-16,6-8 4 0,-6 6-7 15,6-6-4-15,-5 8 3 0,5-8-2 0,-5 7-11 0,1-4 4 16,4-3-7-16,-3 7 5 0,3-7-7 0,-6 8 1 15,6-8 0-15,-2 9-3 0,2-9-3 0,-3 8 6 16,2-1-8-16,1-7 4 0,-1 11-3 0,-1-6 6 16,2-5-4-16,0 13 1 0,-1-8-4 0,1-5 6 15,0 12-3-15,1-5 4 0,-1-7-5 0,-1 9-5 16,1-9 9-16,1 10 5 0,-1-10-5 0,2 12 2 16,0-7-4-16,0 2 0 0,-2-7 9 0,5 10-6 15,-3-4 0-15,2-2-3 0,0 1 1 0,-4-5-2 16,8 9 2-16,-3-2 0 0,-3-4 0 0,-2-3-2 15,9 7-2-15,-5-3 2 0,2-1 9 0,-6-3-9 16,8 6 3-16,-3-4-28 0,-5-2 22 0,0 0 8 16,0 0 2-16,0 0 9 0,0 0 2 0,0 0 2 15,0 0 0-15,49 22-3 0,-49-22-5 0,0 0-2 16,30 10-6-16,-30-10 8 0,0 0-6 0,0 0 1 16,36 6-4-16,-36-6 1 0,0 0-4 0,0 0 0 15,0 0 1-15,31 10-3 0,-31-10 2 0,0 0 11 16,0 0-39-16,0 0 3 0,0 0 0 0,30 6 4 0,-30-6 5 15,0 0 4-15,0 0 9 0,0 0 5 16,0 0 12-16,0 0 4 0,0 0-1 0,0 0 10 16,0 0 6-16,0 0-1 0,0 0 5 0,0 0 2 15,0 0 4-15,0 0-3 0,0 0 0 0,0 0-7 16,0 0 0-16,0 0-10 0,0 0 2 0,0 0-3 16,0 0-2-16,0 0-2 0,0 0-1 0,0 0-5 15,0 0-2-15,0 0-1 0,31-25-3 0,-31 25 0 16,0 0-3-16,0 0 3 0,0 0-7 0,0 0 0 15,0 0 0-15,0 0 0 0,0 0 0 0,12-25-2 16,-12 25 3-16,0 0-7 0,0 0 2 0,0 0-16 16,0 0 19-16,0 0-3 0,11-29 3 0,-11 29-4 15,0 0 1-15,0 0-3 0,0 0-3 0,0 0 1 16,0 0-4-16,0 0 1 0,7-32-1 0,-7 32 5 16,0 0-4-16,0 0-1 0,0 0 1 0,0 0 1 15,0 0-1-15,0 0-4 0,0 0 2 0,0 0-5 16,-6-44 3-16,6 44-4 0,0 0 2 0,0 0 3 15,0 0-2-15,0 0 11 0,-14-32-9 0,14 32 1 16,0 0-2-16,0 0 3 0,0 0 0 0,-11-24-1 16,11 24 4-16,0 0 4 0,0 0-10 0,0 0 3 15,0 0 4-15,0 0 1 0,0 0-4 0,-13-29 4 16,13 29 0-16,0 0 0 0,0 0-3 0,0 0-3 16,0 0 0-16,0 0 5 0,-14-22-4 0,14 22-7 15,0 0-4-15,0 0-6 0,0 0 0 0,0 0-1 16,0 0-2-16,-25-19 0 0,25 19 2 0,0 0-2 15,0 0 1-15,-30-16 6 0,30 16-2 0,0 0 1 16,-25-11-2-16,25 11 5 0,-20-8-5 0,12 6 4 16,-1-2 2-16,1 3 4 0,8 1-7 0,-15-6-3 15,15 6-12-15,-13-4-6 0,13 4-10 0,-14-1-14 16,14 1-20-16,0 0-15 0,-18-3-22 0,9-3-18 16,9 6-147-16,0 0-308 0,-18 9 137 0</inkml:trace>
  <inkml:trace contextRef="#ctx0" brushRef="#br0" timeOffset="164389.56">18142 8477 49 0,'0'0'42'0,"-5"-13"2"0,5 13 2 0,0 0-11 16,0 0 9-16,0 0-6 0,0 0-4 0,0 0-7 16,0 0 3-16,0 0 4 0,0 0-3 0,0 0 0 15,0 0 1-15,0 0-3 0,0 0-1 0,0 0-1 16,0 0 2-16,0 0-3 0,0 0-2 0,0 0-7 15,0 0-2-15,0 0-3 0,0 0-1 0,0 0 4 16,0 0-6-16,0 0 4 0,0 0 3 0,-3-7-6 16,3 7 0-16,0 0 0 0,0 0-11 0,0 0 2 15,0 0 9-15,0 0-4 0,0 0 2 0,0 0-3 16,0 0-3-16,0 0 2 0,0 0-7 0,0 0 3 0,0 0 0 16,0 0-12-16,0 0 8 0,0 0 0 0,0 0-6 15,0 0 2-15,0 0-5 0,0 0-4 0,0 0-25 16,0 0 15-16,0 0 3 0,0 0 2 15,0 0-1-15,0 0 2 0,0 0 7 0,0 0-1 0,0 0 3 16,0 0-1-16,0 0-4 0,0 0 7 0,-2 23-1 16,2-23 1-16,0 0 5 0,0 0-5 15,-2 9 7-15,2-9 1 0,0 0-1 0,-1 8 0 16,1-8-4-16,0 0 3 0,0 7-4 0,0-7 8 0,0 0-1 16,0 0-4-16,-1 10-6 0,1-10 9 0,0 0 4 15,-3 9-3-15,3-9-1 0,0 8 2 0,0-8 2 16,0 0-6-16,-4 9 8 0,4-9-3 0,0 8-6 15,0-8 4-15,-1 7-1 0,1-7 1 0,0 0 1 16,-1 11-5-16,1-11 4 0,-1 8-4 0,1-8 4 16,0 10 4-16,0-10-2 0,0 8-4 0,0-8 0 15,-2 9 1-15,2-9 1 0,-1 9 1 0,1-9 1 16,1 10-3-16,-1-10 0 0,0 7 3 0,0-7-2 16,2 10 2-16,-2-10 4 0,2 10-5 0,-2-5-1 15,0-5-1-15,3 9 2 0,-2-2 5 0,0-1-2 0,-1-6 4 16,2 12 0-16,-2-12-25 0,1 11 23 15,-1-5-6-15,1 3 3 0,0-2 5 0,-1-7-1 16,2 10-2-16,-1-3-6 0,-1-7 2 0,1 11 8 16,-1-5-6-16,0-6 37 0,3 12-43 0,-3-7 5 15,0-5-4-15,0 12 5 0,2-6-3 0,-2-6-3 16,1 11 1-16,1-5 0 0,-2-6-2 0,0 10 10 16,0-10-5-16,0 11-5 0,0-5 7 0,0-6-7 15,-3 11 7-15,3-11-1 0,-2 10 1 0,1-5-2 0,1-5-4 16,-2 14 3-16,2-14 2 0,2 12-8 0,-2-7 7 15,0-5 0-15,-2 12-2 0,2-12-4 0,2 9 10 16,-2-4-4-16,0-5 4 0,1 12-4 16,1-7-4-16,-2-5 3 0,0 15 4 0,1-11-1 0,-1-4 1 15,3 10-6-15,-3-10 1 0,1 8 6 16,1-3 0-16,-2-5-2 0,1 8-1 0,-1-8-4 0,1 8-2 16,-1-8 7-16,1 7 2 0,-1-7-1 0,2 7 0 15,-2-7-2-15,0 0-6 0,0 11 7 0,0-11 2 16,1 7-10-16,-1-7 3 0,0 0 0 0,-1 10 7 15,1-10 0-15,0 0-1 0,0 0 0 0,0 9 0 16,0-9-4-16,0 0 2 0,0 0 2 0,0 0 0 16,1 8 0-16,-1-8-2 0,0 0 6 0,0 0-17 15,0 0 17-15,0 0-10 0,0 0 7 0,0 0-5 16,0 0 7-16,0 0-9 0,0 0-5 0,0 0 7 16,0 0-7-16,0 0-13 0,0 0-59 0,0 0-86 15,0 0 38-15</inkml:trace>
  <inkml:trace contextRef="#ctx0" brushRef="#br0" timeOffset="164997.01">18018 9181 5 0,'2'5'16'0,"-2"-5"7"16,7 8 0-16,-7-8-3 0,5 5 4 0,-1-1 1 15,-4-4 6-15,8 7-5 0,-4-2 1 0,0-2 1 16,-4-3-3-16,7 7-3 0,-7-7 6 0,5 3-2 15,-5-3 8-15,8 4 5 0,-8-4 7 0,6 3 1 16,-6-3-1-16,8 2 12 0,-8-2 3 0,6 1-3 16,-6-1-2-16,0 0 0 0,12-3 0 0,-12 3-8 15,10-3 4-15,-5 2-10 0,-5 1 1 0,10-6-5 16,-5 3-3-16,0-1-3 0,2-1 2 0,0 0-6 16,-1 0 6-16,-1 1 5 0,3-3-13 0,-2 3 13 15,-1-1-2-15,1-4 4 0,-1 4 2 0,3-2-23 16,-2-1 15-16,1-1-8 0,-2 4 14 0,0-3 16 15,1 2 2-15,-2-1 1 0,0-1-9 0,0 3-2 16,-2 0-10-16,-2 5-1 0,6-9-1 0,-4 5-9 16,-2 4-11-16,4-7-12 0,-4 7-19 0,0 0-17 0,4-8-31 15,-4 8-32-15,0 0-28 0,0 0-11 0,3-4-1 16,-3 4 4-16,0 0-97 0,0 0-246 0,0 0 110 16</inkml:trace>
  <inkml:trace contextRef="#ctx0" brushRef="#br0" timeOffset="180605.66">14445 4542 81 0,'0'0'100'0,"0"0"-18"0,0 0 1 15,0 0-16-15,0 0 5 0,0 0-8 0,0 0-8 0,0 0 5 16,0 0-18-16,0 0-2 0,0 0 1 0,0 0 30 16,0 0-38-16,0 0-3 0,0 0-15 0,0 0 7 15,0 0 1-15,0 0 5 0,0 0-17 0,0 0-4 16,0 0 4-16,0 0-6 0,0 0 4 0,9-1-4 15,-9 1 1-15,0 0-3 0,0 0-31 0,0 0 32 16,0 0-3-16,0 0-6 0,0 0-4 0,0 0-3 16,0 0-12-16,0 0-1 0,0 0-10 0,0 0-7 15,0 0-20-15,0 0-83 0,0 0-155 0,0 0 69 16</inkml:trace>
  <inkml:trace contextRef="#ctx0" brushRef="#br0" timeOffset="184591.24">9647 10536 50 0,'0'0'49'0,"0"0"-7"16,0 0-2-16,0 0 1 0,0 0-7 0,0 0-3 0,0 0-3 16,0 0 3-16,0 0-6 0,0 0 3 0,0 0 0 15,-4-5-4-15,4 5-6 0,0 0-3 0,0 0 5 16,0 0-12-16,0 0 3 0,0 0 1 0,0 0-2 15,-1-9 4-15,1 9-10 0,0 0 8 0,0 0-6 16,0 0 5-16,1-12-7 0,-1 12 6 16,0 0-6-16,-1-10-1 0,1 10 0 0,0 0-4 15,1-11 3-15,-1 11-1 0,0 0 3 0,4-11 0 0,-4 11-3 16,0-10-2-16,1 3 1 0,-1 7 1 0,3-12-3 16,-2 6 0-16,-1 6 6 0,3-13-7 0,-2 4 7 15,-1 9-2-15,0-12-1 0,1 6-5 0,-1 6 12 16,3-12-3-16,-2 5-7 0,-1 7-3 0,-1-13 5 15,4 8-3-15,-3 5 9 0,1-12-5 0,0 5-6 16,0 0 7-16,-1 7-1 0,3-16-3 0,-2 11 3 0,-1 5 6 16,1-8-9-16,-1 8-3 0,3-10 8 15,-3 10-4-15,2-8 2 0,-2 8-5 0,3-11 5 16,0 7-5-16,-3 4 1 0,2-8 18 0,-2 8-18 0,3-9 9 16,-3 9-4-16,2-8-7 0,-2 8 9 0,4-10-7 15,-2 4-1-15,-2 6 4 0,3-9 2 0,1 3-4 16,-1 1-2-16,-3 5 9 0,2-11-3 15,-1 7-8-15,-1 4-8 0,3-9 15 0,-3 9 3 0,3-8 2 16,-3 8 3-16,2-11 4 0,-2 11-5 0,1-10 2 16,2 5 0-16,-3 5-2 0,0-12 1 15,0 12-3-15,3-12 5 0,-3 7 1 0,0 5-7 0,2-12-5 16,-1 7 1-16,-1 5 4 0,4-12 5 0,-4 5 3 16,0 7-1-16,1-11-9 0,2 4 5 0,-3 7 5 15,1-10-4-15,-1 10-8 0,1-12-16 0,-1 6 23 16,0 6 3-16,3-10-5 0,-3 10-6 0,1-10 0 15,1 5 1-15,-1-3-5 0,-1 8 8 0,3-13 1 16,-2 8-3-16,0-3-1 0,2 1 4 0,-3 7-2 16,2-12 7-16,0 5-8 0,0-3 0 0,-1 5 1 15,3-4-2-15,-4 9 9 0,1-10-3 0,1 3 0 16,-2 7-4-16,2-10 3 0,-1 5-6 0,-1 5 2 0,2-12 5 16,-2 12-9-16,2-12 8 0,0 7-11 0,-1-3 5 15,-1 8-2-15,4-10 2 0,-2 2 4 0,0 3-8 16,-2 5 14-16,4-12-10 0,2 7 0 0,-6 5 2 15,1-9 4-15,-1 9-5 0,1-10-1 0,-1 10-7 16,3-8 1-16,-2 3 1 0,-1 5-1 0,3-11 4 16,-3 11 0-16,4-11 3 0,-3 7-5 15,-1 4 10-15,4-10 2 0,-3 5-5 0,-1 5-6 0,4-10 7 16,-2 6-14-16,-2 4 5 0,5-11 2 0,-1 7 6 16,-4 4-7-16,4-10 3 0,0 6-1 0,0-3 0 15,-4 7-3-15,5-8 6 0,-2 2 2 0,1-2-2 16,-4 8 5-16,7-14-11 0,-3 6 4 0,-2 1-2 15,2 0 43-15,1-3-37 0,-1 5-3 0,2-10-6 16,-2 8 6-16,0 2 0 0,-1-2-3 0,1 2-1 16,-2-2 5-16,2 2-5 0,-4 5 8 0,6-9-6 15,-1 4-1-15,-1 0-5 0,-1 0 11 0,2-3-27 16,-2 4 23-16,2-3 5 0,-3 2-3 0,4-3-2 0,0-1 5 16,-1 0-1-16,-1 1-1 0,2-2-1 0,1 0-5 15,0-2 6-15,2 0 0 0,-3 2-3 0,1-1 1 16,-1 1 0-16,1 0-12 0,-2 1 3 15,0-1 7-15,1 3 4 0,2-1-7 0,-3-1 12 0,0 4-2 16,-1-2-11-16,1 2 2 0,-1-1-2 0,2 2 8 16,-6 4 37-16,7-10-39 0,-4 5 0 0,1 0-7 15,-4 5 0-15,7-7 2 0,-3 4 5 0,-4 3-4 16,7-9-1-16,-4 4 2 0,1 0 3 0,-1 1-4 16,1-3 9-16,0 2-12 0,-1 0 14 0,3-2-30 15,-1-1 20-15,-1 2 6 0,2-2-5 0,-2 4-2 16,3-7 6-16,0 6 4 0,-2-1-11 0,0-1 4 15,2-1 2-15,-1 1-1 0,4-3 0 0,-4 0 7 16,-3 5-11-16,4-3 0 0,-1-1 3 0,0 5 11 16,-2-2-13-16,3-1 6 0,-1 2-3 0,-2 1-6 15,0-3 11-15,1 2-11 0,0 0 9 0,0 2-3 16,-5 3-1-16,7-10-1 0,-3 6 3 0,-1-1 2 0,2-2 6 16,3 0-9-16,-2 1 3 0,1-1 2 0,-1 0-8 15,2 0 6-15,0-2-8 0,-1 1 0 0,5-2 6 16,-3 3 6-16,-2-2-9 0,1 0 3 0,3 0-1 15,-3 0-2-15,1-2 0 0,1 2 11 0,-1 1-11 16,0-1 1-16,0 3-1 0,-3 5 0 0,1-6 7 16,1 0-2-16,-3 2-4 0,-5 5-3 0,7-10 6 15,-2 5-5-15,1-1 8 0,0 2-4 0,0 0 3 16,2-2-11-16,0-1 7 0,-2 2 0 0,2-1-2 16,1-2 7-16,0 4-19 0,0-4 22 0,-1 3-5 15,1-3 0-15,0 2-4 0,1-1-1 0,0-1 5 16,-1 2 3-16,0-2 30 0,1 3-44 0,-1-2 4 15,-2-1-1-15,3 2-3 0,-3 3 12 0,-2-1-6 16,1 0-3-16,0 0 2 0,1 1-8 0,-7 3 5 16,10-7 9-16,-4 3-3 0,-6 4-7 0,9-4 7 15,-5 2-24-15,-4 2 30 0,8-5-5 0,-8 5 1 16,7-5 2-16,-7 5-9 0,6-4 7 0,-6 4 0 16,9-3 3-16,-9 3-6 0,9-4 7 0,-5 1-11 0,-4 3 13 15,10-5-11-15,-5 1 4 0,-5 4-7 16,13-6 13-16,-7 2-2 0,2-1-7 0,2 0 7 15,-1 0-3-15,-2 3-2 0,5-4 5 0,-2 1 1 0,-2 1-9 16,-1 0-5-16,4 0 31 0,-5 2-25 0,3-2-5 16,-1 1 11-16,-2-1-5 0,3 2 1 15,-3-1 5-15,1 0-2 0,-7 3-8 0,12-4 8 0,-5 2-2 16,4 1 2-16,-11 1-10 0,11-3 10 0,-11 3-3 16,9-2-11-16,-9 2 10 0,9-2-1 0,-9 2 5 15,11-3-1-15,-11 3-10 0,11-1 14 0,-5-2-4 16,-6 3-4-16,13-2 5 0,-7 1-8 0,-6 1 1 15,11-4 5-15,-3 3 5 0,-1-2-5 0,-7 3 8 16,13-3-8-16,-7 0 0 0,-6 3-6 0,13-3 3 0,-8 2 1 16,-5 1 3-16,15-4 2 0,-10 4-7 15,-5 0 6-15,9-2-1 0,-9 2-3 0,0 0-4 16,11 0 8-16,-11 0-8 0,0 0 2 0,8-1 3 16,-8 1 1-16,0 0 0 0,0 0-3 0,0 0 6 15,8-2-5-15,-8 2 7 0,0 0 4 0,0 0 5 16,0 0 1-16,0 0 5 0,0 0 7 0,0 0-4 0,0 0-2 15,0 0 4-15,0 0-8 0,0 0-1 0,6 5-3 16,-6-5-9-16,0 0-24 0,0 0-21 16,0 0-2-16,0 0-33 0,0 0-79 0,0 0-168 0,0 0 75 15</inkml:trace>
  <inkml:trace contextRef="#ctx0" brushRef="#br0" timeOffset="185767.78">11284 8574 14 0,'6'7'45'0,"-3"-4"-3"0,-3-3-9 16,6 8 5-16,-3-4 0 0,1 1 2 0,1 0-15 16,-1 0 7-16,2 4-1 0,1-3-7 0,-2 3 0 15,2-1 6-15,0 0-4 0,1 2-4 0,-1-2-3 16,1 1-1-16,2 0-4 0,-4 1-2 0,2-2 7 16,3 2-8-16,-4-1 1 0,1 0-1 0,2 0 0 15,-3 0 0-15,1 0-4 0,0 1 48 0,4 2-55 0,-4-2 3 16,0-3 5-16,-2 3-2 0,4-1-6 15,-3 1 0-15,1 0 4 0,-2 1-2 0,3 0-1 0,1 3-3 16,-6-4 10-16,3-1-10 0,-1 1 2 16,0 1 3-16,-1-2-22 0,-1 0 25 0,2-1-4 0,2 8-6 15,-4-11-1-15,-2 2 14 0,2-1-2 16,1 1-1-16,1-3 1 0,-1 1-9 0,2 2 1 16,-4-2-3-16,3 0 9 0,-1 0-4 0,-1 0 2 0,5 2-11 15,-2 0 16-15,-2 0-10 0,0-2 1 0,0 2 2 16,-3-1 3-16,5 3-10 0,9-1 2 15,-14 4 4-15,2-4 0 0,-2-2-4 0,4 5 17 0,-2-2-14 16,0 0 1-16,-1 1 5 0,4 1 5 0,-3-3-12 16,0 4 1-16,1-4-2 0,-1 1 0 0,1 1 6 15,4-2-9-15,5 3 10 0,-12-1-7 0,2-3 5 16,3 1 1-16,-1 1-10 0,-1 1 2 0,3-1 10 16,-2 1-6-16,0-2-4 0,1 0 4 0,-2 1-4 15,4-1 6-15,-2 2 2 0,-1 0-6 0,1-3 4 16,-4-1 3-16,5 3-5 0,-3 1 9 0,1-1-5 15,0 1 2-15,2-2 0 0,-4 1-4 0,3 2-3 16,-3-3-1-16,1 2 6 0,0 0-2 0,0-1 6 16,1 1-9-16,-3-1 1 0,1 0 1 0,2 0 2 15,-1-1-1-15,0 1 2 0,2 0 2 0,-2-1 6 16,2 1-5-16,0-1-3 0,-1-1 6 0,2 2 2 16,0 0-3-16,-1 0-3 0,2 0 2 0,-2 0-9 15,-2-1 11-15,1 0-3 0,-1-1-6 0,4 2 2 0,-4-1 5 16,1 1 1-16,1-1-13 0,0 1 8 0,0-2 1 15,1 9-1-15,-1-10-3 0,-1 1-1 16,2 1 2-16,-8-1 4 0,9 0 2 0,-1 1 2 0,2-1-7 16,-1 0 1-16,-1 0 11 0,-1 0-5 0,1 0 0 15,2-1-6-15,-6-1 2 0,5 2 0 0,-1 0-2 16,-2 0 0-16,1-2-3 0,-1 4 6 16,0-1 14-16,1-1-5 0,-2 0-6 0,0-2 9 0,-1 0-12 15,6 3 6-15,-5 1-5 0,3-2 3 0,-3 1 3 16,1-1 2-16,2 0-6 0,-2 2-4 0,0-2 6 15,-1-1-1-15,1 1 1 0,2-3 1 0,-3 1-7 16,1 0-13-16,0 0 13 0,-2 1 25 0,4-2-31 16,-4 2 9-16,3 3-2 0,-3-2-2 0,3-2-1 15,-3 0 7-15,2 0-3 0,-2 2 5 0,1-2-8 16,1 2 6-16,-2-2-4 0,1 3 5 0,0-3-8 16,2 1-2-16,-1-1 20 0,-2 0-20 0,1 2 13 15,-1 0-14-15,1-2 3 0,-1 0-2 0,1 0 1 0,-1 0 0 16,1-1-6-16,-1 1 9 0,0 0 1 15,2 0-9-15,-2 0 7 0,0 0-1 0,1-1-3 16,1 1 3-16,-2-2-7 0,-4-3 1 0,10 12 1 16,-7-8-3-16,3 0 9 0,-2 3-10 0,-1-3 6 0,1 2-2 15,1-1-2-15,-3-1 4 0,3 3 2 0,-1-1-4 16,0-2-12-16,-2 1-15 0,1 2-19 0,-3-7-16 16,2 10-119-16,-2-10-197 0,-6 12 87 0</inkml:trace>
  <inkml:trace contextRef="#ctx0" brushRef="#br0" timeOffset="189200.39">9836 10897 42 0,'0'0'67'16,"0"0"-2"-16,0 0 5 0,0 0-5 0,0 0 0 15,-5-3-11-15,5 3-2 0,0 0-5 0,0 0 0 16,0 0 1-16,0 0-12 0,0 0 0 0,0 0 18 15,0 0-24-15,0 0 0 0,0 0-12 0,-8-2 2 16,8 2 4-16,0 0 7 0,0 0-2 0,0 0 0 16,0 0 0-16,0 0 1 0,0 0-3 0,0 0-2 15,0 0-3-15,-15 2 0 0,15-2-14 0,0 0 12 16,0 0-4-16,0 0 8 0,0 0-9 0,0 0 6 16,0 0 5-16,-8 0-8 0,8 0 3 0,0 0-1 15,0 0 0-15,0 0 0 0,0 0-1 0,0 0 2 0,0 0-5 16,0 0-3-16,0 0-4 0,0 0-1 0,-9-1 6 15,9 1-7-15,0 0 5 0,0 0-3 0,0 0-2 16,0 0 1-16,0 0 6 0,0 0 3 0,0 0-4 16,0 0 5-16,0 0-8 0,0 0 11 0,0 0-2 15,0 0-4-15,0 0-3 0,0 0 1 0,0 0-4 16,0 0 3-16,0 0-16 0,0 0 2 0,0 0 0 16,0 0-6-16,0 0 0 0,0 0 8 0,0 0-3 15,25-4-6-15,-25 4 1 0,16 1 6 0,-8-2 3 16,3 4-4-16,1-8 2 0,-2 5 2 0,3 1-2 0,0 0 0 15,-2 0-6-15,2-1 8 0,1 0-5 16,0 0 5-16,-1-1 3 0,5 1-4 0,-5 1 0 16,1-2-2-16,-3 0 10 0,1 1-5 0,-3 0-3 15,2-6 1-15,-3 6 1 0,-8 0-2 0,14 3 1 16,-14-3 1-16,9 0 4 0,-9 0 3 0,0 0 2 16,11 0 5-16,-11 0 6 0,0 0 6 0,0 0 9 0,0 0 0 15,0 0-7-15,0 0-7 0,4-7-6 0,-4 7-3 16,0 0-5-16,0 0-14 0,0 0-14 15,-18-7-8-15,18 7-29 0,-10-3-6 0,10 3-23 0,-5-8-24 16,5 8-144-16,-10-9-274 0,7 4 122 0</inkml:trace>
  <inkml:trace contextRef="#ctx0" brushRef="#br0" timeOffset="189700.98">9892 10730 5 0,'0'0'120'0,"0"0"0"0,0 0-6 16,0 0-3-16,0 0 0 0,0 0-11 0,0 0 3 15,0 0-47-15,0 0 35 0,0 0-2 0,0 0-8 16,-17 19-5-16,12-14-9 0,-1 0-5 0,0 1-3 16,-3 3-2-16,1-2-12 0,1 1 5 0,-2 0-11 15,1-1-2-15,-1 0 4 0,3-1-6 0,-2 1-32 16,-1 1 32-16,4-3-8 0,0 2-7 0,-2-2 3 15,4-1 3-15,3-4-5 0,-8 7-10 0,6-3 3 16,2-4-9-16,-3 7-5 0,3-7 1 0,-3 9 7 16,3-9-7-16,2 10-1 0,0-3-37 0,1 0 49 15,2 0-9-15,-1 2 2 0,1 1-3 0,1-2-3 16,-1 3 5-16,3 0-7 0,0-2 3 0,-1 0 6 16,0 0-4-16,-1 1-3 0,3-1 1 0,-1 0 2 0,-1-1-4 15,3-1-34-15,-2 2 35 0,0-1-3 0,1-1-4 16,1-1-11-16,-1-2-1 0,0 1-28 15,1-2-11-15,2-1-20 0,-2-3-22 0,3 0-42 0,-6-3-80 16,4-3-243-16,4-3 108 0</inkml:trace>
  <inkml:trace contextRef="#ctx0" brushRef="#br0" timeOffset="190583.66">10483 10689 62 0,'0'0'103'0,"0"0"-9"0,0 0-13 0,0 0-10 16,0 0-1-16,0 0 2 0,0 0-7 0,0 0-9 15,0 0-2-15,0 0 10 0,0 0-9 0,0 0-5 16,0 0 4-16,0 0-7 0,0 0-2 0,0 0-4 15,0 0 4-15,0 0 4 0,0 0-32 0,0 0 41 16,14 4-5-16,-14-4-6 0,8 6-4 0,-3-4 5 16,0 2-9-16,4-1-1 0,0 0-5 0,0 1-5 15,2 2 1-15,-5-5 1 0,5 3-5 0,1 0-4 16,0-2-5-16,0 3-15 0,0 0 17 0,0-4-5 16,0 3-4-16,1-2 3 0,0 0-6 0,1-1 5 15,-1 2-2-15,4-1-1 0,-6 0-8 0,3 0 10 0,-1-2-5 16,5 0 4-16,-5 0-10 0,0-1 3 0,2 0-7 15,2-1 11-15,0-1-5 0,-3 0 3 0,0 3 5 16,0 0-5-16,-2 0-1 0,1-2-2 0,-1 2 3 16,0-2-1-16,1-1-1 0,-8 2 0 0,8 1 0 15,-2-4 2-15,-5 4-4 0,-6 0-6 0,15 0 9 16,-15 0 3-16,10-1-2 0,-10 1-1 0,7-1 1 16,-7 1 0-16,0 0 2 0,0 0-2 0,0 0-1 15,9-2 7-15,-9 2-7 0,0 0 2 0,0 0-7 16,0 0 9-16,0 0-19 0,0 0 21 0,0 0-4 15,0 0-11-15,0 0-27 0,0 0-12 0,0 0-18 16,0 0-22-16,0 0-9 0,0 0-23 0,0 0-128 16,0 0-266-16,-11-18 119 0</inkml:trace>
  <inkml:trace contextRef="#ctx0" brushRef="#br0" timeOffset="190951.45">10842 10593 39 0,'0'0'119'0,"0"0"-4"15,-3-4-17-15,3 4-5 0,0 0-11 0,0 0-9 16,0 0-11-16,0 0-4 0,0 0-4 0,0 0 0 0,0 0 8 15,0 0 0-15,0 0-5 0,26 10-6 16,-15-7 10-16,3 1-12 0,-2 1-8 0,4 3 1 16,0 1-7-16,3-1 6 0,-2 0-15 0,2 1 11 15,-1 0-10-15,-2 1-6 0,-8-1 3 0,10 2 2 16,-4-2 2-16,0 0-3 0,-4-2-2 0,2-1 2 16,-3 3-7-16,-2-1 1 0,0-1 3 0,0 1-6 0,-3-2-11 15,1 5 14-15,-3-5-11 0,-1 2 3 0,0-1-2 16,-6 2-1-16,2 0 6 0,0 2-4 0,-4-1-14 15,-4 2-5-15,0 0-21 0,-1 3-18 0,-1-4-25 16,-3 1-32-16,1 0-145 0,-4-1-272 0,-5 7 121 16</inkml:trace>
  <inkml:trace contextRef="#ctx0" brushRef="#br0" timeOffset="191611.89">10522 11201 16 0,'0'0'71'0,"0"0"-5"15,0 0 1-15,0 0-3 0,0 0-8 0,0 0 3 16,0 0-13-16,0 0-7 0,0 0 1 0,0 0-1 16,0 0-6-16,0 0 1 0,0 0 2 0,0 0-1 15,0 0-13-15,0 0 5 0,0 0-8 0,0 0 0 0,0 0 2 16,0 0-10-16,0 0-3 0,0 0 8 0,0 0-13 15,0 0 5-15,0 0 1 0,0 0-3 16,0 0 2-16,0 0-6 0,0 0 6 0,0 0-3 0,0 0 0 16,0 0 0-16,0 0-2 0,0 0 4 0,0 0-3 15,0 0 4-15,0 0-1 0,0 0 7 0,0 0-7 16,0 0-3-16,0 0 14 0,0 0-2 0,0 0-2 16,0 0 13-16,0 0-7 0,0 0 3 0,0 0 2 15,0 0-8-15,0 0 10 0,0 0 2 0,0 0-13 16,0 0-1-16,0 0-5 0,0 0 4 0,0 0-3 15,0 0 8-15,0 0-12 0,0 0-3 0,0 0-2 16,0 0-5-16,0 0 3 0,0 0 9 0,0 0-3 16,5-4-8-16,-5 4 9 0,0 0-4 0,0 0-21 15,0 0-16-15,7-4-27 0,-7 4-49 0,4-5-68 16,-4 5-194-16,0 0 86 0</inkml:trace>
  <inkml:trace contextRef="#ctx0" brushRef="#br0" timeOffset="192326.33">10465 12922 12 0,'2'-7'16'0,"-2"7"1"0,3-6-25 0,-3 6-8 0,0 0 4 16</inkml:trace>
  <inkml:trace contextRef="#ctx0" brushRef="#br0" timeOffset="196350.66">8866 6476 24 0,'0'0'138'0,"0"0"-9"0,0 0-8 15,0 0-7-15,0 0 1 0,0 0-5 0,0 0 2 16,0 0-15-16,0 0 10 0,0 0-1 0,0 0-7 16,-1-10-5-16,1 10-1 0,0 0-7 0,0 0-7 15,0 0-4-15,0 0-4 0,0 0-5 0,0 0-5 16,0 0-3-16,0 0-3 0,0 0-4 0,0 0-9 16,0 0 1-16,0 0-2 0,0 0-1 0,0 0-9 15,0 0-5-15,0 0-2 0,12 2-3 0,-12-2 0 0,0 0-1 16,0 0-8-16,0 0-6 0,0 0-1 15,0 0-1-15,0 0-2 0,0 0-3 0,1 13 4 16,-1-13 2-16,2 8-4 0,-2-8 1 0,3 14-1 16,-1-6 4-16,2 1-4 0,-2 0 1 0,-1 3 0 15,0 0 2-15,0 0-3 0,1 1 0 0,0-2-2 16,0 2 5-16,-1-1 0 0,-1 3 1 0,1-3-5 0,1 0 0 16,-4-4 1-16,4 3-2 0,-2-1 5 15,1 0-2-15,-1 1 0 0,0-1 1 0,0 2-4 0,1-3 4 16,0 4-2-16,2-4-3 0,-6 1-2 0,6-2 2 15,-3 4-3-15,-3 1 10 0,2 2-3 0,1-2 1 16,-1-1-3-16,1-1 0 0,-1 3 0 0,1-3 6 16,0 0-6-16,-2 0 0 0,2-1 20 0,-1-2-23 15,1-8 1-15,0 7 3 0,0-7 0 0,0 13 0 16,0-13-5-16,-1 9 1 0,1-9 2 0,1 6-1 16,-1-6 2-16,0 0 3 0,0 9-1 0,0-9-3 15,0 0 0-15,0 0 10 0,0 0-10 0,0 0 2 0,0 8-4 16,0-8 2-16,0 0-5 0,0 0 1 15,0 0-1-15,0 0-2 0,0 0-2 0,0 0-8 16,0 0-8-16,0 0-15 0,0 0-13 0,0 0-39 0,0 0-30 16,0 0-52-16,0 0-143 0,-10-21-344 15,6 13 152-15</inkml:trace>
  <inkml:trace contextRef="#ctx0" brushRef="#br0" timeOffset="196991.05">8443 6573 116 0,'0'0'137'16,"0"0"-11"-16,0 0-5 0,0 0 0 0,0 0 15 16,0 0-29-16,0 0-4 0,0 0-5 0,0 0 1 15,0 0-9-15,0 0-1 0,0 0-9 0,0 0 3 16,0 0-4-16,30-2 1 0,-24 2 2 0,-6 0-8 16,19-1-1-16,-11 1-2 0,5-3-27 0,0 2 27 15,-1 1-1-15,6 0-8 0,0-1-1 0,-5-1-2 16,5 0 0-16,0-1 2 0,0 0 0 0,1 2-5 0,0-1-4 15,1-1-3-15,-2 0-5 0,4 2-3 16,-3 0-3-16,0-1-7 0,3-1 10 0,0 0-12 16,-4 1-1-16,0-3-2 0,1 5-1 0,-3-2-3 0,16 0-3 15,-18 2 0-15,-5-1-4 0,2 0 0 16,-3 0 2-16,-8 1-4 0,14-2 3 0,-7 2-5 16,-1-3-2-16,-6 3 0 0,13 0-1 0,-13 0-1 15,0 0 4-15,10-2-5 0,-10 2-2 0,0 0-1 0,8 0 0 16,-8 0 1-16,0 0 1 0,0 0-13 0,10-2 16 15,-10 2-1-15,0 0 0 0,0 0-1 16,0 0-3-16,0 0-1 0,0 0-7 0,0 0-19 0,0 0-19 16,0 0-16-16,0 0-26 0,0 0-22 0,0 0-17 15,0 0-17-15,0 0-19 0,0 0-24 0,1 9-26 16,-1-9-136-16,0 0-374 0,-3 12 166 0</inkml:trace>
  <inkml:trace contextRef="#ctx0" brushRef="#br0" timeOffset="198243.23">9069 6785 42 0,'0'0'74'0,"0"0"-3"15,0 0-2-15,0 0-5 0,0 0-4 0,0 0-5 16,0 0-6-16,0 0 10 0,0 0-3 0,0 0 0 16,12 7 8-16,-12-7-3 0,0 0 2 0,1 11 1 15,2-7-19-15,-3-4 5 0,9 15 2 0,-7-5-7 16,2 2-1-16,-1-2-8 0,-1 2 1 0,12 2-5 15,-9-4 5-15,-3 3-9 0,0 0-5 0,0 0 3 0,-1-2 0 16,0 1-5-16,0-1 4 0,2 0-8 16,-2-1 10-16,-1 1-3 0,3-2 3 0,-3 2 2 15,1-1-1-15,0 0-7 0,-2 0 2 0,1-10-1 16,1 14-2-16,-1-7-6 0,2-1-3 0,-1 1 3 0,-1-7-4 16,1 12-2-16,1-6 4 0,-2-6-3 0,2 10 1 15,-1-6-6-15,-1-4 3 0,0 9 0 16,0-9 2-16,0 0-4 0,0 0 2 0,0 0 0 0,-1 9 0 15,1-9-8-15,0 0 3 0,0 0 2 0,0 0 1 16,0 0-2-16,0 0 4 0,0 0-1 0,5 7 7 16,-5-7 9-16,0 0 11 0,0 0 7 0,0 0 3 15,0 0 9-15,0 0 2 0,0 0 4 0,0 0 2 16,0 0 4-16,0 0 5 0,0 0 4 0,0 0-1 16,0 0-16-16,0 0-10 0,0 0-4 15,0 0-9-15,-5-25-8 0,6 16-8 0,-1-2-12 0,4 2 1 16,-4-2 1-16,3-1-5 0,-1 3 1 0,-1-1 1 15,3 1-2-15,-2 2 0 0,2-4-2 0,-2 0 2 16,-1 1-4-16,-1 0-1 0,3-2 8 0,1 2-4 16,2 2-2-16,-2-3 16 0,-2 5-20 0,2-2 1 15,-1-2-1-15,2 2 6 0,-1-5-4 0,-1 6-3 16,1 0 3-16,0 0 2 0,0 2-4 0,-4 5 0 16,4-7-1-16,-4 7 2 0,4-7-1 0,-4 7-3 0,4-7 6 15,-4 7-7-15,0 0 0 0,6-7 1 16,-6 7 1-16,6-3 1 0,-6 3-3 0,6-4 0 0,-6 4 0 15,0 0 4-15,9-3-1 0,-9 3 0 0,7-3 0 16,-7 3 4-16,9 0-7 0,-9 0-11 0,0 0 18 16,0 0-1-16,13 0 1 0,-13 0-2 0,0 0-2 15,0 0-2-15,0 0-1 0,9 3 1 0,-9-3-3 16,0 0-3-16,6 5 14 0,-6-5-11 0,5 7 0 16,-1-2 2-16,-4-5 0 0,5 5 0 0,-2 0 5 15,-3-5 0-15,6 8-2 0,-1-4 5 0,-1 3-4 16,1-3 1-16,-1 0 1 0,-1 0 1 0,2 1 0 15,0 0 3-15,1-1 0 0,-6-4-3 0,9 10 1 16,-5-6-1-16,1 0 0 0,-1 1 5 0,0 2-3 0,1-3-2 16,-1-1-1-16,-4-3 4 0,2 9-2 0,3-6 1 15,-2 3 0-15,1-2-5 0,-4-4 1 16,5 11 4-16,0-6 1 0,-5-5 0 0,4 5 0 0,-2 2-2 16,0-2 2-16,2 1 2 0,-4-6-2 15,1 11 4-15,-1-11-4 0,2 9 0 0,-2-3-1 16,0-6 4-16,4 10-3 0,-4-10 0 0,2 9 2 15,-2-2 4-15,0-7-5 0,3 10 1 0,-3-10 2 0,2 8-5 16,-2-8 0-16,0 0 3 0,-3 10 2 0,3-10 0 16,0 0-3-16,4 6 3 0,-4-6-3 0,0 0-1 15,0 8-1-15,0-8 2 0,0 0-3 0,4 6 5 16,-4-6-1-16,0 0 3 0,0 0 3 0,0 0-2 16,3 5 2-16,-3-5-2 0,0 0 1 0,0 0 7 15,0 0-9-15,0 0 2 0,0 0 1 0,0 0-3 16,0 0 2-16,4 4 1 0,-4-4-3 0,0 0-2 15,0 0 6-15,0 0-4 0,0 0-3 0,0 0 2 16,0 0-6-16,0 0-4 0,0 0-25 0,0 0 12 0,0 0-8 16,0 0-10-16,0 0-19 0,0 0-15 15,0 0-29-15,0 0-19 0,0 0-27 0,0 0-15 16,0 0-151-16,0 0-337 0,0 0 150 0</inkml:trace>
  <inkml:trace contextRef="#ctx0" brushRef="#br0" timeOffset="198797.44">9208 7078 113 0,'8'-6'123'0,"-8"6"-7"0,9 0 4 16,-9 0-9-16,0 0-5 0,13 2 1 0,-13-2-3 0,14-2 0 15,-14 2-3-15,12 0 0 0,-4-1-3 16,0 0 0-16,-8 1-5 0,16 0-4 0,-7-1-6 16,1 2-2-16,-10-1-11 0,15-1-4 0,-7 0-4 0,6 1-5 15,-8 0 0-15,-6 0 1 0,14-1-3 0,-14 1-4 16,9 0 5-16,-9 0-2 0,11-1 0 0,-11 1 1 15,10 0-1-15,-10 0 2 0,0 0 2 0,0 0-2 16,11 1-1-16,-11-1 0 0,0 0-5 0,9-3 1 16,-9 3-3-16,0 0-3 0,10-2-3 0,-10 2 1 15,0 0-5-15,8-8 1 0,-8 8-7 0,0 0-2 16,0 0 2-16,0 0-4 0,0 0-7 0,0 0 1 16,0 0-3-16,0 0-3 0,0 0-5 0,0 0-14 15,9 5-19-15,-9-5-28 0,0 0-38 0,0 0-40 16,0 0-51-16,0 0-43 0,0 0-220 0,0 0-480 0,0 0 213 15</inkml:trace>
  <inkml:trace contextRef="#ctx0" brushRef="#br0" timeOffset="200292.45">9795 6740 84 0,'0'0'84'0,"0"0"0"0,0 0-4 0,0 0-1 15,0 0 2-15,0 0-6 0,0 0-1 16,0 0 11-16,0 0-1 0,0 0-8 0,0 0 3 16,0 0-8-16,0 0 6 0,0 0 2 0,0 0-3 0,0 0-1 15,-8 9 0-15,8-9-5 0,0 0-2 16,0 0-2-16,0 0-8 0,0 0-8 0,0 0 5 0,0 0-7 15,0 0-3-15,0 0-4 0,0 0-1 0,0 0-3 16,0 0 0-16,0 0-5 0,0 0-6 16,0 0-3-16,0 0 2 0,0 0-6 0,0 0 8 0,25-2 3 15,-25 2-3-15,14 1 3 0,-4 1-6 0,2 0 3 16,-1-2-5-16,2 0 0 0,0 2-1 0,-2 0-1 16,0-2-2-16,0 0-3 0,-3 1 4 0,2-1 2 15,-10 0 1-15,14 0 1 0,-8 0 4 0,-6 0-2 16,12 0 1-16,-12 0 1 0,10 0 0 0,-10 0 6 15,8 0 1-15,-8 0-3 0,0 0 0 0,9 4 6 16,-9-4 5-16,0 0 3 0,0 0 4 0,0 0 3 16,0 0 5-16,9 0 0 0,-9 0-1 0,0 0 0 15,0 0-11-15,0 0 4 0,0 0 0 0,0 0-4 16,0 0 1-16,0 0-9 0,0 0-3 0,0 0-3 0,0 0-1 16,0 0-7-16,0 0-5 0,0 0-13 0,0 0-16 15,0 0-27-15,0 0-38 0,0 0-43 16,0 0-54-16,0 0-60 0,0 0-267 0,0 0-542 0,0 0 239 15</inkml:trace>
  <inkml:trace contextRef="#ctx0" brushRef="#br0" timeOffset="206818.95">9785 6992 55 0,'0'0'63'0,"0"0"7"16,0 0-9-16,0 0 5 0,0 0-6 15,0 0-5-15,0 0 8 0,0 0-3 0,0 0-14 16,0 0 14-16,0 0-8 0,0 0 3 0,0 0-13 0,0 0 11 16,0 0 2-16,0 0-6 0,0 0 4 0,0 0-13 15,0 0 11-15,0 0-3 0,0 0-3 0,0 0-6 16,0 0-2-16,-6-3-3 0,6 3 3 0,0 0-6 15,0 0 5-15,0 0-8 0,0 0 9 0,0 0-2 16,0 0 4-16,0 0-2 0,0 0 6 0,0 0 0 16,0 0 2-16,0 0 0 0,0 0-2 0,0 0-1 15,0 0-4-15,0 0-5 0,0 0-2 0,0 0-2 16,0 0-9-16,0 0 4 0,0 0-3 0,0 0-7 16,0 0 3-16,0 0 0 0,0 0-5 0,0 0-3 15,0 0 1-15,0 0-1 0,0 0-8 0,0 0 6 16,0 0-1-16,0 0 1 0,0 0-9 0,0 0 4 15,0 0 0-15,0 0-5 0,0 0 2 0,0 0 2 16,0 0 1-16,0 0-1 0,0 0 0 0,21 7 0 0,-21-7 5 16,0 0-2-16,15 0 0 0,-15 0-4 15,11 0 3-15,-11 0-2 0,13 0 3 0,-7 3-9 16,-6-3 4-16,14 0 2 0,-6 0 2 0,-8 0-2 0,13 0 1 16,-6 0-4-16,-7 0 6 0,12-3-2 0,-4 3-2 15,-8 0 12-15,12 0-13 0,-12 0 3 0,12-5-8 16,-6 5 6-16,-6 0-3 0,12 1 3 0,-12-1 0 15,10 2 4-15,-10-2-5 0,9 0-4 0,-9 0 4 16,0 0 2-16,11 0-1 0,-11 0 2 0,0 0 8 16,9-2-9-16,-9 2-4 0,0 0 5 0,7 3-3 15,-7-3 5-15,0 0-6 0,0 0 4 0,0 0 3 16,0 0 2-16,9 1 2 0,-9-1-1 0,0 0 6 16,0 0 1-16,0 0 2 0,0 0-11 0,0 0 12 0,0 0 0 15,0 0 3-15,0 0 3 0,0 0-7 0,0 0 6 16,0 0-3-16,0 0 3 0,0 0-4 0,0 0 1 15,0 0-1-15,0 0 0 0,0 0-2 16,0 0-3-16,0 0-7 0,0 0 8 0,0 0-4 0,0 0-3 16,0 0 2-16,0 0-2 0,0 0 1 0,0 0-2 15,0 0-4-15,0 0-2 0,0 0 2 16,0 0 5-16,0 0-11 0,0 0 6 0,9 0-3 0,-9 0 6 16,0 0-9-16,0 0 6 0,9 0-2 0,-9 0 2 15,0 0-4-15,10 3 3 0,-10-3 1 0,9 0-1 16,-9 0-1-16,0 0 0 0,10-3 4 0,-10 3-6 15,8 3 1-15,-8-3 1 0,0 0 0 0,0 0-2 16,11 0-2-16,-11 0 3 0,0 0-1 0,0 0-1 16,9 3 1-16,-9-3 4 0,0 0-2 0,9 0-6 15,-9 0 7-15,0 0-21 0,6 1 21 0,-6-1-2 0,0 0-4 16,0 0 3-16,0 0 4 0,0 0 0 16,0 0-1-16,0 0 4 0,0 0-5 0,0 0 3 0,0 0-4 15,0 0 0-15,0 0-11 0,0 0-9 16,0 0-5-16,0 0-9 0,0 0-14 0,0 0-17 0,0 0-22 15,0 0-34-15,0 0-24 0,0 0-48 0,0 0-126 16,0 0-347-16,0 0 154 0</inkml:trace>
  <inkml:trace contextRef="#ctx0" brushRef="#br0" timeOffset="207884.14">10437 6692 63 0,'0'0'134'16,"0"0"-10"-16,0 0-6 0,0 0-9 0,0 0 1 15,0 0-13-15,0 0 26 0,0 0-33 16,0 0 3-16,0 0-9 0,0 0-12 0,0 0 1 0,0 0-5 16,0 0-7-16,0 0 0 0,0 0-13 15,0 0-2-15,0 0-13 0,0 0 7 0,0 0-8 0,0 0-2 16,0 0 13-16,0 0-22 0,0 0-4 0,0 0-3 15,0 0 0-15,0 0 1 0,0 0-3 0,0 0-5 16,0 0-7-16,0 0 0 0,-13 17-2 0,11-11-1 16,2-6-1-16,-6 10 5 0,3-3-2 15,-1-1 5-15,1 1-7 0,3-7 1 0,-6 25 0 0,2-21-4 16,1 3-2-16,2 0 3 0,-3 1 1 0,3-1-1 16,1-7-3-16,-3 14 7 0,2-8-1 0,1-6 2 15,-2 16-6-15,2-6 6 0,-2-1-35 0,1 0 37 16,1-1 1-16,0 4-3 0,0-4-1 0,1-2-2 15,1 2 4-15,0-1-1 0,1-2-15 0,-1 1 11 16,-2-6 1-16,5 11 1 0,0-5 4 0,-1-1 3 16,0 2-8-16,1-4-26 0,0 0 32 0,2 2-2 15,0 1 5-15,0-2-1 0,1 0-2 0,-1-1 0 16,3 2-9-16,-1 1-4 0,0-2 13 0,-2-1 3 0,3-2 1 16,-1 5-4-16,-1-4-4 0,0-2 1 0,0 2-16 15,0 0 16-15,1-1-3 0,-2 1 8 16,1 0-9-16,2-1 4 0,-10-1-1 0,19 0 8 15,-11 0-2-15,0-1 1 0,-8 1-6 0,14-2 7 0,-6 0-3 16,-2 1 1-16,-6 1 2 0,13-4-6 0,-8 4 11 16,-5 0 4-16,10-5-1 0,-10 5 1 0,9-7 5 15,-4 4-4-15,1-2 1 0,0-2 10 0,-4 2-6 16,2 0-5-16,0 1 16 0,1-4-10 0,-1-1 1 16,-2 2-1-16,3-1-2 0,-3 1-3 0,0-3 5 15,1 3-1-15,-2-5 19 0,-1 5 3 0,0 7-5 16,-2-13-2-16,3 6-2 0,-2-3-6 0,-1 2-3 15,2 8 0-15,-2-17-4 0,-1 11-5 0,2-1-3 16,-4-3-3-16,-1 1 3 0,0 1-8 0,0 1 1 16,-2 0-11-16,2 2 9 0,-4-2-13 0,-1 0 10 15,1-1-3-15,-1 3-3 0,-1-1 2 0,0 3-1 16,-1-2-1-16,-4-1 0 0,-1 1 0 0,2-1 1 0,3 4-3 16,-5-1-1-16,1-2 1 0,3 1 5 0,1-1-3 15,2 4-2-15,-10-3-1 0,12 2 2 16,-1 0-1-16,1-1 5 0,2 1-26 0,-1-1 26 0,8 3 2 15,-9-3-1-15,3 1 0 0,6 2-3 0,-9-3-1 16,9 3 3-16,-8-2-6 0,8 2-6 0,0 0-9 16,0 0-10-16,-10-1-7 0,10 1-13 15,0 0-8-15,0 0-11 0,0 0-3 0,-9 6-1 0,9-6-8 16,-5 7-23-16,2-1-7 0,-2-2-19 0,5-4-119 16,-5 10-271-16,4-4 120 0</inkml:trace>
  <inkml:trace contextRef="#ctx0" brushRef="#br0" timeOffset="208370.02">10869 6994 2 0,'-4'9'118'0,"1"1"29"0,-2 1-4 0,1-2-12 16,-1 0-2-16,2 0-11 0,0 0-8 0,2 0-5 16,-3-1-1-16,1 1-6 0,-1-1-8 0,-2 0-6 15,1 0-3-15,1-3-11 0,3 3-2 0,-2-2-22 16,1 2 9-16,-2-1-6 0,1 1-4 0,1-3-4 15,-1 1-4-15,-4 4-6 0,1-2-5 0,3 0-1 16,-4-2 0-16,2 2-7 0,-5-1 0 0,4 0-2 0,0-3-7 16,1 2-11-16,0-1-22 0,1-1-15 15,4-4-18-15,-10 2-10 0,10-2-13 0,-5 5-32 16,5-5-26-16,0 0-116 0,0 0-274 0,-12-1 121 16</inkml:trace>
  <inkml:trace contextRef="#ctx0" brushRef="#br0" timeOffset="209282.75">10916 6668 32 0,'0'0'105'0,"0"0"11"0,0 0-6 0,0 0-3 16,31 0 11-16,-31 0-5 0,11-1 1 0,-1 1-8 15,-10 0 5-15,14 0-9 0,-5-2-1 0,2 2-7 16,-1 0-10-16,0 0-4 0,-2-2-9 0,3 2-8 16,-1-1-6-16,1 2-5 0,-1-3-4 0,0 2-8 15,-10 0 0-15,19-1-6 0,-8 2-3 0,-4-1 0 16,-7 0 0-16,15 0-6 0,-7 0-4 0,-8 0 0 16,11 1-2-16,-11-1-4 0,15 0 0 0,-11 1-9 15,-4-1 4-15,0 0-2 0,12 0 1 0,-12 0 3 0,9 2-1 16,-9-2-4-16,8 0-1 0,-8 0 0 0,0 0 1 15,10 3-3-15,-10-3 3 0,9 0-3 0,-9 0-1 16,8 2 1-16,-8-2-2 0,0 0-1 0,11 5 0 16,-11-5 2-16,9 1-2 0,-9-1-4 0,0 0 0 15,0 0 0-15,8 2-4 0,-8-2-3 0,5 1-2 16,-5-1 1-16,4 5 1 0,-4-5 1 0,4 8 5 16,-4-8-3-16,1 8 0 0,0 0 2 0,-1-8 4 15,0 12-6-15,0-4 1 0,-2-1 0 0,0 3 2 16,0-1 1-16,1 1-3 0,-2 0 11 0,-2 1-9 15,2 0-3-15,0 0 7 0,-2 4 2 0,-1 0-4 16,1 1 2-16,0 1 1 0,-1-2-6 0,2 0 3 16,-2 1-1-16,2-5 9 0,0 1 1 0,-1 5 1 15,1-1 8-15,1-6 4 0,2 3 1 0,0-1 0 16,-1-2-1-16,0 1-3 0,-1-1-2 0,1-3-2 16,2 2-1-16,0-1 4 0,0-8-8 0,0 13 4 15,-1-6 2-15,1-7-1 0,1 11 1 0,-1-5 1 0,0-6 1 16,0 12-4-16,0-12-4 0,0 9-3 0,0-9 4 15,0 0 0-15,-1 9 0 0,1-9-4 0,0 0 5 16,-2 7-3-16,2-7 1 0,0 0-6 0,0 0 0 16,0 0 0-16,-1 9 2 0,1-9-25 0,0 0 22 15,0 0 5-15,0 0-2 0,0 0 4 0,0 0 1 16,0 0-4-16,0 0-3 0,0 0-9 16,0 0-14-16,0 0-32 0,0 0-22 0,0 0-23 0,0 0-36 15,0 0-24-15,-17-13-163 0,11 8-348 0,1 1 154 16</inkml:trace>
  <inkml:trace contextRef="#ctx0" brushRef="#br0" timeOffset="209621.55">11027 7004 61 0,'0'0'122'0,"9"-1"-1"0,-9 1 5 0,10-4 0 0,-5 4-1 16,6-3-7-16,-4 2 13 0,-7 1-3 0,14-4-7 15,-6-1-2-15,2 3 0 0,2 0-5 0,-1 1-6 16,2-1-6-16,0 1-8 0,5 1-4 0,-5 3-9 16,1-5-6-16,-2 2-10 0,6 3-5 15,-5-3-7-15,1 2-12 0,-1-2 4 0,-2 2-3 0,3 0-3 16,-3 1-5-16,1-2-3 0,1 2-8 0,-4-3 0 15,0 1-1-15,-3 2-5 0,2 0 2 16,0-3-7-16,-8 0-1 0,14 2 3 0,-14-2-7 0,8 2-5 16,-8-2-12-16,6 1-9 0,-6-1-18 0,0 0-15 15,0 0-19-15,0 0-22 0,0 0-20 0,0 0-28 16,0 0-43-16,0 0-137 0,0 0-346 0,1-11 153 16</inkml:trace>
  <inkml:trace contextRef="#ctx0" brushRef="#br0" timeOffset="210097.95">11454 6695 58 0,'0'0'133'0,"0"0"-20"16,0 0-19-16,0 0-3 0,0 0-7 0,0 0-4 16,0 0-4-16,0 0 0 0,0 0 8 0,9-3 9 15,-9 3-2-15,0 0 2 0,0 0 2 0,10 11-8 16,-10-11 5-16,10 6-2 0,-4-2-12 0,0 2-2 15,2 2 2-15,-1-1-7 0,2-1-4 0,1 2-8 0,2 5-3 16,-1-2-10-16,-1 0-3 0,1 0-2 0,1 1-5 16,-1-3-1-16,2 1-6 0,1 2-4 15,1 0 0-15,-6-2 0 0,0-1-5 0,1 1 0 0,-1-3-3 16,-1 3-1-16,-1-1-2 0,2 1-3 0,1-4 0 16,-4 3-4-16,3 0 4 0,1-2-5 0,-4 0-3 15,2-3 3-15,-3 2-1 0,-1-5-3 0,-4-1 1 16,10 7 2-16,-10-7-2 0,4 4 2 15,-4-4-2-15,5 3 2 0,-5-3-5 0,0 0 1 16,4 4-11-16,-4-4-8 0,0 0-16 0,0 0-24 0,0 0-24 16,0 0-51-16,0 0-5 0,0 0-30 0,0 0-142 15,0 0-334-15,-21-18 148 0</inkml:trace>
  <inkml:trace contextRef="#ctx0" brushRef="#br0" timeOffset="210548.62">11776 6653 79 0,'0'0'93'0,"0"0"-12"0,0 0-5 0,0 0 3 16,0 0-12-16,0 0-13 0,0 0 5 0,0 0-9 15,0 0-1-15,0 0-9 0,0 0 20 0,0 0 4 16,-17 8 2-16,15-1 5 0,-5 3-4 0,1-1 10 16,-8 7-2-16,8 0-10 0,-1-1-11 0,-3 2 2 15,-4 6-5-15,6-1 7 0,-2 2 4 0,-2 0-3 16,1-2-5-16,2-2 2 0,-1 1-3 0,0 6-7 15,2-9 0-15,-3 4 0 0,3-2 3 0,-4 2 1 16,3-3-6-16,4-4-11 0,0-1 6 0,2-1-5 0,1-4 0 16,-2 2-3-16,2-2 0 0,0-3 2 15,-1 2-8-15,3-8 1 0,-1 12-3 0,-1-5 1 16,2-7-8-16,0 10 0 0,0-10-3 0,-2 7-2 0,2-7 1 16,-2 7-2-16,2-7-10 0,0 0-5 15,0 0-13-15,-1 7-12 0,1-7-16 0,0 0-30 16,0 0-18-16,0 0-35 0,0 0-40 0,0 0-148 0,0 0-344 15,23-16 153-15</inkml:trace>
  <inkml:trace contextRef="#ctx0" brushRef="#br0" timeOffset="211566.62">12362 6515 64 0,'0'0'124'0,"0"0"-4"0,0-10-6 0,0 10-6 0,0 0-6 15,0 0 3-15,0 0-6 0,0 0-7 0,0 0-7 16,0 0-6-16,0 0-8 0,0 0-4 0,0 0-21 15,0 0 4-15,0 0-2 0,0 0-3 0,0 0-12 16,0 0 2-16,-19 3-6 0,19-3-3 0,-12 4 1 16,5 1-7-16,0 1-13 0,-2 0 14 0,0-1 2 15,1 3-2-15,-1-1-4 0,1-1 3 0,-1 2-1 16,-1 2-4-16,0 0 2 0,4 2 3 0,-3-3 0 16,0 5-1-16,1 0 1 0,-1 0-8 0,3-4 3 15,-2 4 0-15,0 2-1 0,2-3 3 0,1-3 5 16,1 0 2-16,0 4 0 0,1 2-3 0,0-3 8 0,1-1-1 15,0 4 1-15,-1-1-7 0,2 3-1 16,4-1-3-16,-3 1 0 0,1-1-5 0,-1 0 3 0,2 1-12 16,0 1 8-16,1-3 4 0,-3 4-6 0,2-4 1 15,0-3-5-15,1 2 4 0,-8 0 1 16,7-4 5-16,5 5 3 0,-5-1 2 0,0-3 0 16,3 4-1-16,-3-3 7 0,2 2 0 0,2-1-1 0,-2-1-4 15,1-1-1-15,-1 0-6 0,4 3 1 16,0-4-4-16,-1 0 2 0,1-1-4 0,-2-3-2 0,7 4 1 15,-3-2-1-15,-1-3-3 0,1 1 0 0,0-2 3 16,0 2-6-16,1-2 0 0,-2 0-3 0,-1-2 3 16,-1 1-1-16,0 0 3 0,2-2-2 0,-4-1-1 15,-5-1 5-15,9 3-3 0,-9-3 0 0,9 4 0 16,-9-4 17-16,6 1-15 0,-6-1-8 0,0 0 1 16,9 2 0-16,-9-2 2 0,0 0-1 0,0 0-8 15,0 0-8-15,0 0-13 0,0 0-10 0,0 0-8 0,0 0-11 16,0 0-20-16,0 0-8 0,0 0-14 0,10-7-33 15,-10 7-69-15,0-6-103 0,0 6-331 16,0-14 146-16</inkml:trace>
  <inkml:trace contextRef="#ctx0" brushRef="#br0" timeOffset="212709.83">12466 6863 50 0,'0'0'127'16,"0"-9"-7"-16,0 9-13 0,0 0-10 0,0 0-12 15,0 0-21-15,0 0 6 0,0 0-15 0,0 0-5 16,0 0-5-16,0 0-11 0,0 0 10 0,0 0-7 16,0 0 4-16,0 0 4 0,0 0-1 0,13 21 18 0,-5-13-3 15,-5 4-5-15,2-4-4 0,-1 8-5 16,-1-4-11-16,1 0 0 0,0 3 1 0,1 0-3 0,1 0 13 16,-1 0-6-16,0-3 4 0,-1 1-7 0,-1-2-3 15,-1 0-3-15,4 1 2 0,-6-3-6 0,4 3-6 16,-1-4 5-16,2 4-2 0,-1-3-3 0,-4 1 3 15,2 0-1-15,0-3-3 0,-1 0-4 0,1-1-1 16,-2-6-2-16,2 11 2 0,-2-11 2 0,0 7-6 16,0-7-3-16,0 0 2 0,0 8 4 0,0-8 1 15,0 0 6-15,0 0 8 0,0 0 9 0,0 0 4 16,0 0 14-16,0 0-13 0,0 0-2 0,0 0-11 16,0 0-6-16,0 0-3 0,-15-13 0 0,9 5-3 15,0-2-2-15,1 0-5 0,1-1-1 16,-2-4 1-16,1-2-2 0,-2 1 2 0,5 0-8 0,-1-1-2 15,1-3 1-15,0 1-8 0,2-8 4 0,0 10 1 16,0-9 0-16,2 7-1 0,0 1 0 0,-2-2 0 16,1 2-2-16,3 2-1 0,0 0 6 0,-1 1 9 15,-1 4-13-15,3-6-1 0,-1 2 0 0,-2 5 2 16,1 1 2-16,1 2-6 0,0-3 3 0,-2 2 1 16,4-1 3-16,-2 0-2 0,0 0-2 0,3 3-1 0,-5-2 0 15,4 4 2-15,0-2 3 0,1-2-9 0,-1 5 2 16,1-4 5-16,-1 4-6 0,1 1-3 15,0-2 2-15,-7 4-2 0,13-6 3 0,-6 3 2 0,-7 3 4 16,11-4-1-16,-11 4 0 0,12 0-2 0,-12 0 1 16,11 0 3-16,-11 0-9 0,11 0 3 0,-11 0-3 15,0 0 1-15,7 2-1 0,-7-2-7 0,6 5 3 16,-6-5 4-16,6 5-3 0,-6-5-1 0,2 8 2 16,0-2-1-16,-2-6 9 0,-3 14-13 0,2-6 28 15,0-1-20-15,-4 4-1 0,3-6 8 0,-4 7-4 0,3-1-1 16,-1 1 3-16,-5 3 2 0,2 0-2 15,0-3-2-15,-2 2 4 0,3-5 2 0,-4 5-4 16,-1 0 6-16,1 1-4 0,0-2 13 0,1-3-10 0,0 4-1 16,0 0-3-16,0-5 3 0,5-1 0 15,-3 1-3-15,1-2 4 0,0-3 1 0,2-2-3 16,4-2 0-16,-7 6 3 0,7-6-3 0,-6 6-1 16,6-6 3-16,-6 4 6 0,6-4-3 0,0 0-1 0,-3 4-3 15,3-4 2-15,0 0 1 0,0 0 2 0,0 0-1 16,0 0 1-16,0 0-2 0,0 0-6 0,0 0 3 15,0 0-10-15,0 0 14 0,0 0 1 0,0 0-37 16,0 0 40-16,0 0-4 0,0 0-1 0,0 0-1 16,0 0-3-16,0 0 4 0,0 0-3 0,0 0-1 15,0 0-3-15,0 0-2 0,0 0 3 0,0 0-4 16,0 0-1-16,0 0 3 0,0 0-19 0,0 0 20 16,0 0 1-16,0 0 0 0,13 10 1 0,-6-7-1 15,-1-1 3-15,4 2 0 0,-1 1-3 0,2 2 6 0,0-3-3 16,1 0 5-16,1 4-5 0,-2-2-1 15,-2-1 5-15,3 2 0 0,-1-1 0 0,-2 0 2 16,2-1 1-16,0 2-2 0,0-2 3 0,-2 1 1 0,0 1 2 16,0-2-3-16,-1 2-1 0,0 0-3 0,-4-3 17 15,3 2-18-15,-3-3 1 0,1 2-1 16,-5-5 1-16,7 7 1 0,-2-5-2 0,-5-2 1 0,6 7 1 16,-6-7-2-16,4 5 1 0,-4-5-4 0,3 4 1 15,-3-4-1-15,0 0 2 0,0 0 3 0,0 0-7 16,4 3 2-16,-4-3 0 0,0 0-4 0,0 0 0 15,0 0-6-15,0 0-9 0,0 0-15 0,0 0-17 16,0 0-18-16,0 0-28 0,0 0-23 0,0 0-31 16,0 0-131-16,0 0-304 0,0 0 134 0</inkml:trace>
  <inkml:trace contextRef="#ctx0" brushRef="#br0" timeOffset="213095.59">12899 7025 22 0,'9'3'117'0,"-9"-3"14"0,0 0 3 0,0 0 1 16,4 7-5-16,-4-7 1 0,2 5-5 0,-2-5-6 15,1 7 6-15,1 0-17 0,1-2 0 0,-3-5-4 16,2 12-1-16,-2-5-11 0,2 3-3 0,0 1-11 16,0 0-5-16,-2 1-5 0,1 0-10 0,1-1-2 15,0-2-7-15,-2 0-5 0,2 1-3 16,-2 0-2-16,2-1-8 0,-2-2-4 0,0-7 2 0,2 11-3 16,-2-5-5-16,0-6-4 0,2 8 0 0,-2-8-3 15,0 10 1-15,0-10-5 0,3 7 0 0,-3-7-2 0,0 0-3 16,0 0-3-16,-3 12-1 0,3-12-3 0,0 0-6 15,0 0-4-15,0 0-8 0,0 0-16 16,0 0-18-16,0 0-10 0,0 0-24 0,0 0-22 16,0 0-21-16,0 0-13 0,0 0-35 0,0 0-108 15,0 0-308-15,0 0 137 0</inkml:trace>
  <inkml:trace contextRef="#ctx0" brushRef="#br0" timeOffset="213681.51">13123 6737 90 0,'0'0'124'0,"0"0"10"16,5 3-2-16,-5-3 1 0,5 5 5 0,-5-5-9 15,7 6-3-15,-3-1-9 0,0 0-7 0,3 4 0 16,-2-2-3-16,0 2-13 0,1 1 1 0,-2 1-16 16,1 2-7-16,-3-1-5 0,2 0-7 0,-2 3 2 15,2 1-15-15,-2 1-1 0,-2 0-8 0,0-2-3 16,0 1 2-16,-2-6-6 0,2 5-1 0,-4 2-8 15,4 0 2-15,-4-3-2 0,2-2-5 0,0 2-2 16,0-2 1-16,2 1-2 0,-3 0-20 0,1-2 15 16,0 1 4-16,2-2-4 0,-2 0 1 0,0-1-3 15,2 1 5-15,0-4-6 0,0-6 1 0,-2 12-2 0,2-12-4 16,-3 9 2-16,3-9 0 0,0 11-2 0,0-11-4 16,0 0-4-16,3 6 2 0,-3-6-1 15,0 0-2-15,0 0-6 0,0 0-12 0,0 0-16 0,0 0-14 16,0 0-34-16,0 0-43 0,0 0-38 15,0 0-145-15,0 0-341 0,-17-18 150 0</inkml:trace>
  <inkml:trace contextRef="#ctx0" brushRef="#br0" timeOffset="214000.7">13036 6989 95 0,'3'-7'148'0,"-3"7"-20"16,0 0-2-16,0 0-8 0,0 0-9 0,0 0 1 0,11-3-10 16,-11 3-1-16,6 0 7 0,-6 0 19 15,16-2-7-15,-5 3-5 0,-2-1-1 0,5 1-11 16,-3-1-7-16,0 0-7 0,5 0-9 0,-3 2-10 0,1-1-6 15,-5 1-8-15,5-2-3 0,-3 2-7 0,-3 0-7 16,0 1-1-16,-8-3-1 0,11 0-7 16,-5 0-9-16,-6 0-7 0,9 3-26 0,-9-3-17 0,8 0-28 15,-8 0-21-15,0 0-22 0,12-3-27 0,-12 3-6 16,3-7-176-16,-3 7-336 0,2-7 149 0</inkml:trace>
  <inkml:trace contextRef="#ctx0" brushRef="#br0" timeOffset="-214471.9">13339 6803 10 0,'0'0'145'0,"5"5"-4"16,-2 2-1-16,-1-1 0 0,2 2-1 16,-2-1-5-16,3 6-9 0,-1-3-7 0,-2 2-8 15,3 5-10-15,-2-2 1 0,1 2-5 0,-2-1-13 0,2 1-5 16,-3 0-4-16,-1-1-7 0,2 1-13 16,0-2 2-16,0-2-7 0,-2-2-8 0,0-2 7 0,2 4-18 15,-2-2 4-15,-2 0-5 0,4 0-1 0,-4-4-7 16,2 1-1-16,0-8 3 0,0 14-3 0,-2-8-6 15,2-6 3-15,2 9-3 0,-2-9 0 0,-2 8 1 16,2-8-1-16,0 0 2 0,-2 7-8 0,2-7 7 16,0 0-3-16,0 0-1 0,0 0-1 0,-2 7 1 15,2-7 3-15,0 0 7 0,0 0 3 0,0 0 0 16,0 0-9-16,0 0-5 0,0 0-9 0,-14-14-5 16,11 9-23-16,-1-5 20 0,-2 2 1 0,3-3-3 15,-3-5-4-15,2 0-1 0,-2-3-8 0,4 0 5 16,0-1 0-16,0-6 2 0,-1-1 2 0,-1 1-1 15,4 7 3-15,2-6-3 0,0 9 0 0,-1-3 2 16,3 1 2-16,-4 3 1 0,4-2 3 0,-1 5-2 16,-1 0-2-16,1 3 3 0,5-1 1 0,-8 0 0 15,3 0 0-15,1 1 3 0,-2-1-1 0,2 3-2 0,2-2 3 16,-2-1 0-16,2 1-9 0,1 1 12 0,-2 0-3 16,6-2-1-16,-6 1-12 0,1 2 7 15,3 2 5-15,1-1-1 0,0 0-1 0,1 1 1 0,-1 2-2 16,1-2 6-16,0 2-2 0,1 2-2 0,-4 1-2 15,1-3 3-15,1 2 1 0,-2 0 2 0,-8 1-2 16,9 0 3-16,-9 0-4 0,12 2-1 0,-8 1 1 16,-4-3 0-16,9 4-3 0,-9-4 2 0,4 8 1 15,-1-3 3-15,-3 2-4 0,0-7 3 0,0 12 1 16,0-5-2-16,0 3 4 0,-3-3-2 0,3 4 2 0,-4-3 3 16,0 2-1-16,-1 0-1 0,-1 0 0 15,-2 2-3-15,0 0 0 0,1 0-1 0,-5 0-6 16,-1 0 11-16,4-2 5 0,-5 1-7 0,3 0 3 0,-3 1-2 15,8-3-5-15,-5-2 5 0,5 1-1 0,-2-2 1 16,2-1 0-16,1 1-6 0,-1-1 5 0,1-2 5 16,1 1 2-16,4-4-10 0,-12 7 2 15,8 2 0-15,4-9 2 0,-9 4 1 0,9-4 0 0,-4 4 1 16,4-4-2-16,0 0 2 0,0 0 1 0,-10 1-5 16,10-1 5-16,0 0-1 0,0 0-5 15,0 0 12-15,0 0-7 0,0 0-4 0,-2 6 3 0,2-6 1 16,0 0 4-16,0 0-5 0,0 0 6 0,0 0 2 15,0 0-8-15,0 0 2 0,0 0 3 0,0 0-5 16,0 0-5-16,0 0 2 0,0 0-24 0,0 0 30 16,12 8-3-16,-12-8-2 0,10 6 3 0,-3-3 0 15,2 2 8-15,0 0-3 0,0 3 2 0,4-2 6 16,3 2 3-16,-5-4 21 0,1 3-17 0,-1 0-2 16,-2 0 0-16,3 1-5 0,-4-1 6 0,1-2 2 15,1 1 0-15,-2 1 6 0,1 0-1 0,-2-3 1 16,2 2 1-16,-4-4-10 0,1 2 4 0,-1 2-4 0,-5-6 5 15,4 5-6-15,-4-5-5 0,7 5-1 0,-7-5-4 16,5 4 3-16,-5-4-2 0,0 0 0 0,4 4 1 16,-4-4-2-16,0 0-3 0,0 0 0 0,0 0-4 15,0 0-1-15,6 3-7 0,-6-3-8 0,0 0-19 16,0 0-21-16,0 0-21 0,0 0-25 0,0 0-22 16,0 0-14-16,0 0-27 0,0 0-28 0,0 0-139 15,0 0-354-15,0 0 156 0</inkml:trace>
  <inkml:trace contextRef="#ctx0" brushRef="#br0" timeOffset="-214079.12">13713 7077 108 0,'8'-2'136'15,"-8"2"-13"-15,17 0-11 0,-9 2-14 0,1-2-18 0,0 1-6 16,-9-1-4-16,14 0-8 0,-8 0-2 16,-6 0-2-16,9 5 3 0,-9-5-9 0,8 1-2 15,-8-1-5-15,8 2-4 0,-8-2-3 0,0 0 3 0,4 3-9 16,-4-3 1-16,0 0-5 0,-2 13-6 0,2-13 1 16,-2 10 6-16,2-10-10 0,-4 13-2 0,2-9-5 15,0 3 8-15,2-7-7 0,0 10-3 0,0-10-9 16,-1 13 12-16,-1-9 2 0,2-4 5 15,-3 14 1-15,3-9 7 0,0-5 2 0,0 13 5 0,0-13-32 16,5 11 34-16,-4-4-1 0,1 4 0 0,2-7 5 16,0 3-2-16,-1-1 7 0,1 0 4 0,0 0-11 15,2-2 0-15,0 4-4 0,3-2-4 0,-2-1 1 16,-1-2-5-16,2 0-4 0,-2 1-9 0,0 0 3 16,1-1-17-16,0 0-29 0,-7-3-30 0,7 3-29 15,-7-3-31-15,0 0-64 0,0 0-117 0,11-5-324 16,-11 5 143-16</inkml:trace>
  <inkml:trace contextRef="#ctx0" brushRef="#br0" timeOffset="-212878.03">13717 6449 2 0,'0'0'127'0,"0"0"-9"0,0 0-8 0,0 0-10 0,0 0-16 16,0 0-14-16,0 0 0 0,0 0-6 0,0 0-5 15,0 0-13-15,0 0-4 0,0 0 0 0,0 0-5 16,0 0 16-16,9 10 1 0,-9-10 7 0,6 5-9 16,-3-1-4-16,-3-4 5 0,9 6-5 0,-4-1-7 15,1 2 2-15,3-3 0 0,0 4 4 0,-2-1 0 16,0 0-6-16,1 1-2 0,4 1 0 0,-1 3-1 0,-1-2-5 16,-2 0-5-16,3 2 2 0,-2-4-12 0,1 1 5 15,-2 1-4-15,1 0 1 0,-2 1-3 16,2 3 0-16,-2-4-1 0,-1 0-1 0,-1 0-2 0,2 7-4 15,-2-7 1-15,-1 1-3 0,0-1 16 0,1 2-21 16,-3-2-3-16,0-3 2 0,0 8 7 0,3-2-7 16,-2-2 4-16,-1 4-3 0,0-4 2 0,0 6-1 15,-2-1 0-15,4 1 0 0,-1 1 1 0,-1-1 0 16,-2 0-3-16,4-2 9 0,1 2-9 0,-2 1 1 16,-1 1 1-16,2-2-3 0,-2-5 6 0,1 3-7 15,-2 0 1-15,2-2 2 0,-3-3-1 0,2 1-6 16,0 2 6-16,-2-3-2 0,0 3 6 0,2-3-3 15,0 2-16-15,-2-1 15 0,0-2 0 0,1 7-4 16,-2-6 8-16,-1-1-2 0,2 2-3 0,-2-3-1 16,2 2 4-16,-4-2-3 0,2 3 2 0,0-4-2 15,-1 4 1-15,1-3 2 0,-2 2-3 0,0 1-5 16,-2-3 4-16,2 4 2 0,-1 0 1 0,1-3-1 0,-2 2-1 16,-2-2 1-16,3 1 3 0,-3 0 2 15,2 0-7-15,1-3 3 0,-2 2 7 0,2-2-13 16,1 0 1-16,-1-1 6 0,1-1-4 0,0-1 1 0,0 3 5 15,4-7-6-15,-8 9 4 0,6-5-5 0,2-4 6 16,-2 8-5-16,2-8 1 0,-5 3 1 0,5-3 1 16,0 0 6-16,-6 10-9 0,6-10-3 0,0 0 4 15,-2 5-3-15,2-5 6 0,0 0-3 0,0 0 0 16,0 0 0-16,-5 5 2 0,5-5-1 0,0 0 1 16,0 0-1-16,0 0 2 0,0 0-2 0,0 0 13 0,0 0-8 15,0 0 7-15,0 0 6 0,0 0-2 16,0 0 2-16,0 0-2 0,0 0-2 0,0 0-1 15,0 0 5-15,0 0 7 0,0 0-4 0,0 0 5 16,0 0 3-16,0 0 1 0,0 0-23 0,0 0 31 16,0 0-1-16,-7 4 3 0,7-4 0 0,0 0 0 15,0 0 1-15,0 0-4 0,0 0 2 0,0 0-8 16,0 0-1-16,0 0-4 0,0 0 3 0,0 0-4 0,0 0-3 16,0 0-9-16,0 0 9 0,0 0-3 15,0 0 0-15,0 0-4 0,0 0 0 0,0 0-2 0,0 0 2 16,0 0-4-16,0 0-1 0,0 0 1 0,0 0-5 15,0 0 3-15,0 0-1 0,0 0-4 0,0 0-2 16,0 0 3-16,0 0 0 0,0 0-4 0,0 0 1 16,0 0-15-16,0 0-12 0,0 0-20 0,0 0-29 15,0 0-33-15,0 0-39 0,0 0-32 0,0 0-38 16,0 0-175-16,0 0-422 0,12-18 187 0</inkml:trace>
  <inkml:trace contextRef="#ctx0" brushRef="#br0" timeOffset="-208717.22">14683 6772 19 0,'0'0'117'15,"0"0"-14"-15,0 0 2 0,0 0 3 0,0 0-11 16,0 0 1-16,0 0-5 0,0 0-8 0,0 0-1 16,0 0-11-16,0 0-7 0,0 0 2 0,0 0-10 15,0 0-37-15,0 0 26 0,0 0 3 0,5 5-1 16,-5-5 5-16,0 0-4 0,0 0 1 0,0 0-4 15,0 0-1-15,0 0 2 0,0 0-2 0,0 0-2 16,0 0-6-16,0 0 1 0,0 0 2 0,0 0-19 0,0 0 21 16,0 0 1-16,0 0 3 0,0 0 1 0,0 0 3 15,0 0 0-15,0 0 4 0,0 0 0 0,0 0-4 16,0 0 2-16,0 0-3 0,0 0-5 0,0 0 1 16,0 0-7-16,0 0-9 0,0 0-1 0,0 0-4 15,0 0-5-15,0 0-27 0,0 0-9 0,0 0 2 16,0 0 1-16,-16-16 3 0,16 16-6 0,-5-5 9 15,5 5-3-15,-6-6-3 0,6 6 5 0,-5-5 1 0,5 5-13 16,-8-3 17-16,8 3-5 0,-6-4 2 0,6 4 0 16,-8-5 1-16,8 5 1 0,-9-4-1 15,9 4 1-15,-6-2 0 0,6 2 1 0,-12-5 5 0,12 5-6 16,-11-2-2-16,7 0 2 0,4 2-3 0,-12-5 4 16,12 5 1-16,-11 0-3 0,11 0 4 0,0 0-3 15,-9-2 2-15,9 2 2 0,0 0-2 0,-11-3-3 16,11 3-1-16,-9 0 8 0,9 0-11 0,0 0 1 15,-12-3-2-15,12 3 0 0,-11-1-4 0,11 1 3 16,-9 0 2-16,9 0-4 0,-9 3 1 0,9-3 0 16,0 0-1-16,-12 0-1 0,12 0 1 0,-10 1-4 15,10-1 16-15,-11 3-9 0,11-3 0 0,-10 0-2 16,10 0 7-16,-10 2 0 0,10-2-4 0,-10 0 3 16,3 3 3-16,7-3-2 0,-8 3-4 0,8-3 2 15,0 0 3-15,-9 3 1 0,9-3 2 0,-7 3 0 16,7-3-4-16,-7 3-2 0,7-3 1 0,-4 4 1 0,4-4-6 15,-7 2 11-15,7-2-2 0,-5 6 1 0,5-6-3 16,-6 5 4-16,6-5 0 0,-10 4 0 0,10-4 0 16,-7 5-2-16,7-5-26 0,-6 3 32 0,6-3-5 15,-8 6-4-15,2-2 10 0,6-4-2 16,-9 7 0-16,7-4 2 0,-4 1 0 0,6-4-3 0,-10 7-3 16,5-3 2-16,3 2 0 0,-2-1-1 0,4-5-2 15,-7 8-3-15,3-4 4 0,4-4 1 0,-9 9 0 16,6-4 3-16,-1 0 1 0,4-5-2 0,-6 9-2 15,4-6 4-15,2-3 0 0,-5 12-3 0,1-6 2 16,4-6 1-16,-1 8-3 0,0-2 1 0,1-6-3 16,-4 11 2-16,4-11 5 0,-2 10-1 0,2-10-4 15,-2 10 1-15,2-3 3 0,0-7-10 0,0 11 8 0,0-11 6 16,0 11-8-16,0-11 6 0,0 10-11 16,0-10 9-16,2 10 5 0,0-5-4 0,-2-5-1 15,2 11 1-15,-2-11 2 0,3 7 1 0,-2 0-1 0,1-1-3 16,5 3-1-16,-3-1 2 0,0-2 2 0,-1 2 1 15,1-2-3-15,3 1-2 0,-1 0-3 0,-1 1 2 16,2-4-1-16,-3 3-1 0,4-3-1 0,-2 0 5 16,0 2-4-16,1-1 1 0,0-2 1 0,8 2 1 15,-8 1-3-15,3 0 3 0,-4-3-3 0,-1-1 0 16,5 3-1-16,1-1 4 0,-5-1-2 0,3 3 0 16,-3-4-3-16,6 2 2 0,-5-2-1 0,3 3 2 15,0-2-3-15,-1 0 0 0,3-1 4 0,-4 0-2 16,1 1 4-16,-1-1-3 0,1 3-1 0,1-3-4 0,1 0 8 15,-2 0-2-15,-2 0-2 0,4 0 1 16,-3-1 1-16,4 6-1 0,-3-7 1 0,-2 1 2 16,3-1-3-16,-10 0 4 0,15 0-5 0,-6 0 0 15,-2 3 5-15,-7-3-2 0,17 0 0 0,-11 0-3 16,3 0 0-16,-9 0 2 0,16-3 2 0,-9 3-2 16,-7 0 1-16,18 0-3 0,-8-3 1 0,3 2 0 0,-4 0-1 15,0-1-1-15,1 1 4 0,-4-2-2 0,-6 3 12 16,13-2-18-16,-5 0 3 0,-4-2-3 0,-4 4 6 15,0 0-3-15,11 0 1 0,-11 0 1 0,0 0 2 16,0 0-5-16,0 0 5 0,0 0 4 0,0 0-1 16,11 0 1-16,-11 0-3 0,0 0 13 0,0 0 1 15,0 0-15-15,0 0 2 0,0 0-5 0,0 0 3 16,0 0-4-16,0 0-12 0,0 0-13 0,0 0-17 16,0 0-11-16,0 0-28 0,0 0-9 0,0 0-25 15,0 0-17-15,0 0-35 0,0 0-121 0,0 0-314 16,0 0 139-16</inkml:trace>
  <inkml:trace contextRef="#ctx0" brushRef="#br0" timeOffset="-208065.52">15032 7115 24 0,'0'0'73'0,"0"0"-2"0,0 0-4 15,0 0 7-15,0 0 14 0,0 0 7 16,0 0-13-16,-2 11 15 0,2-11-8 0,0 0 2 0,-2 10-2 16,2-10-1-16,-3 10-8 0,3-10 0 0,2 11-7 15,-6-5 3-15,4-6-3 0,0 15-7 0,0-9 1 16,0 5-3-16,0-11-2 0,0 15-5 0,0-4-2 16,-2-5-5-16,2-6-3 0,-1 16-2 0,2-6-8 15,-1 1-1-15,2-3 3 0,-2 2 1 0,0 1-4 16,2-2 1-16,-2-3-8 0,0 2-1 15,0-8-1-15,0 12-1 0,0-6-6 0,0-6 2 0,0 11-2 16,0-11-3-16,0 0-2 0,-2 12 1 0,2-12-4 16,0 10 3-16,0-10-1 0,2 7-1 0,-2-7-3 15,0 7 1-15,0-7-3 0,2 8-3 0,-2-8 2 0,0 0 2 16,1 6-5-16,-1-6 5 0,0 11-5 16,0-11-2-16,0 0 4 0,0 0-2 0,0 0 1 0,0 7-5 15,0-7 0-15,0 0-8 0,0 0-7 0,0 0-16 16,2 7-27-16,-2-7-29 0,0 0-35 0,0 0-40 15,0 0-176-15,0 0-365 0,0 0 162 0</inkml:trace>
  <inkml:trace contextRef="#ctx0" brushRef="#br0" timeOffset="-203864.99">8464 14001 72 0,'0'0'80'0,"0"0"0"0,-12-6-8 0,12 6-3 16,0 0-6-16,0 0-4 0,0 0 3 0,0 0 1 15,0 0-4-15,0 0-9 0,0 0 1 0,0 0-4 16,0 0-14-16,0 0-1 0,0 0-1 0,0 0-17 16,0 0 12-16,0 0 2 0,0 0-12 0,0 0-1 15,0 0 3-15,0 0-8 0,0 0-5 0,0 0 11 16,0 0-6-16,0 0-4 0,9 21 0 0,-9-21 1 15,0 12 0-15,0-3 3 0,0 1-15 0,-1 0 18 16,0 6-14-16,2 1 14 0,0-6-13 0,1 8 16 16,0-2 2-16,-1 1-4 0,1-1 2 0,0 3 1 15,1-3 6-15,1 9 5 0,-4-7-5 0,1 2-1 0,2-4 0 16,-2 3-1-16,0-2-7 0,1-3 4 0,0 5 4 16,-1-1 15-16,2-2-10 0,-1 2 2 0,-2-2-4 15,3-3 2-15,-2 1-2 0,0 2-1 0,2 1-5 16,-2-5-2-16,1-1-1 0,0-2-12 0,-1-1 11 15,1 4-4-15,-2-8-1 0,1 2 4 0,-1-7-2 16,0 13 1-16,1-7-7 0,-1-6 0 0,3 7 0 16,-3-7 3-16,2 8-3 0,-2-8-4 0,0 0-1 15,0 0 11-15,0 0-3 0,0 6-3 0,0-6-21 16,0 0-31-16,0 0-34 0,0 0-27 0,0 0-152 16,0 0-280-16,-2-27 124 0</inkml:trace>
  <inkml:trace contextRef="#ctx0" brushRef="#br0" timeOffset="-203091.28">8018 14061 90 0,'0'0'115'0,"0"0"5"0,0 0-10 0,0 0-1 0,0 0-6 15,0 0-4-15,0 0-15 0,0 0 1 0,0 0-9 16,0 0-4-16,0 0-12 0,0 0-7 0,0 0-6 16,0 0-2-16,0 0 5 0,0 0 2 0,23-7-4 15,-23 7-2-15,10-4 19 0,-3 2-18 0,-7 2-6 16,16-1 6-16,-7 0-2 0,2-1 2 0,0 0-3 16,-1 0-4-16,1 1-2 0,0 0-2 0,-1 0 0 15,-10 1-1-15,19-3-2 0,-9 3 6 0,-1-1 2 16,2 1-18-16,-1 0 23 0,1 0-2 0,-2 0-3 15,1 0-1-15,-10 0-3 0,17 0 0 0,-7 0-5 16,-2 0-3-16,-8 0 6 0,18 0 1 0,-12 1-1 16,-6-1 2-16,19 0 0 0,-7 0-5 0,1 0-6 15,-1-1 8-15,4 2-5 0,-3-1-2 0,-1 1 1 16,7-2-5-16,-1 1-1 0,-4-1 0 0,4 1-2 16,-4 0-4-16,0 0-1 0,-2 0-2 0,6 0-2 0,-7 0-2 15,2 0 3-15,-1 0-4 0,-2 0 0 0,-1 0-1 16,1 0-1-16,-2 1 0 0,-8-1 0 0,11-1 0 15,-2 1-3-15,-9 0 4 0,0 0-6 16,13 0 0-16,-9 2 4 0,-4-2-4 0,0 0 6 0,0 0-1 16,9 2-1-16,-9-2 3 0,0 0-1 15,0 0 2-15,0 0-2 0,6 2-1 0,-6-2 2 16,0 0-4-16,0 0 0 0,0 0-1 0,0 0-4 0,0 0-20 16,0 0-21-16,0 0-31 0,0 0-40 0,0 0-38 15,0 0-33-15,0 0-51 0,0 0-143 16,0 0-409-16,0 0 182 0</inkml:trace>
  <inkml:trace contextRef="#ctx0" brushRef="#br0" timeOffset="-202380.78">8827 14420 4 0,'0'0'114'0,"0"0"-11"15,0 0-11-15,0 0-10 0,0 0-14 0,0 0 3 16,0 0-4-16,0 0-6 0,0 0 10 0,0 0 1 16,0 0-1-16,0 0 3 0,0 0-5 0,0 0 12 15,7 14-4-15,-7-14 2 0,2 13-2 0,-2-3-1 0,1-1 1 16,-1 0-2-16,1 2-1 0,-1 0-1 16,0 4-13-16,3-1 2 0,-3 1-6 0,1-3-4 15,3 0-5-15,-3 4-4 0,2-3 1 0,-3-2-7 0,1 2 4 16,0 3-9-16,0-3-7 0,1-3-1 0,-2 2 0 15,1-2-4-15,0-3-3 0,-1 0-3 0,2 0 0 16,-1 1-3-16,-1-8 3 0,-1 12-5 0,2-4 0 16,0-2-2-16,1 1-1 0,-2-7-2 0,2 10 4 15,-1-3 0-15,-1-7 6 0,3 10-11 16,-2-6-1-16,-1-4-1 0,4 8 1 0,-4-8 7 0,0 7-7 16,0-7-2-16,0 0 4 0,0 0-1 0,0 8-1 15,0-8-1-15,0 0 3 0,0 0-2 0,0 0 1 16,0 0 0-16,0 0 1 0,0 0-4 0,0 0-16 15,0 0-17-15,0 0-8 0,0 0-18 0,0 0-9 16,0 0-8-16,0 0-14 0,-10-20-9 0,7 9-11 16,2 1-11-16,-2 0 2 0,3-1-4 0,-2 0-12 15,-1 2-93-15,-2-3-246 0,3 2 108 0</inkml:trace>
  <inkml:trace contextRef="#ctx0" brushRef="#br0" timeOffset="-201530.34">8817 14475 51 0,'15'-9'75'16,"-9"6"2"-16,2-3-10 0,-1 0-2 15,1 2 3-15,1-2-1 0,-1 2-10 0,2-3 6 0,-2 2-4 16,1 2 3-16,0-2-3 0,0-3-2 0,-2 4-5 15,5 0 8-15,-3 2-9 0,1-3-5 0,1 2 2 16,-2 3-8-16,-1-3-2 0,1 1-6 16,2 0-4-16,-11 2 0 0,13 0 0 0,-13 0 7 15,14 2 0-15,-7 0 3 0,-1 1 0 0,-1-3 5 0,3 3-1 16,-8-3-3-16,9 6-5 0,-4-2-1 0,-1 1-6 16,0-1 2-16,1 1 0 0,0 2-3 0,0-3-3 15,-5-4-4-15,5 10-4 0,-2-4 1 0,-1 0-2 16,2 2 1-16,-3-1 1 0,1-1-2 0,-2-6 0 15,0 13-6-15,0-6 4 0,0-7-2 0,0 12-1 16,0-12-27-16,-4 10 29 0,2-2-1 0,-1 0 1 16,-1-2-5-16,-3-1 2 0,1 4-3 0,0-5 2 0,-3 0-2 15,1 1 0-15,0-1 5 0,2-1 4 16,0 2-11-16,-1-3 5 0,1 1-3 0,6-3 1 16,-12 2-1-16,12-2 1 0,-11 0-1 15,11 0-1-15,-9 0 3 0,9 0 1 0,0 0 1 0,0 0-5 16,0 0-2-16,-12-1-4 0,12 1 11 0,0 0-10 0,0 0 0 15,0 0-5-15,0 0 4 0,0 0-3 16,0 0 0-16,0 0 0 0,0 0 4 0,21-13-6 16,-12 10 3-16,-3 0-3 0,7 2 3 0,-3 1-2 15,3 0 1-15,0 1-3 0,1-1 8 0,0 1-2 0,-1-6 0 16,1 6 1-16,-2 1 2 0,2 0-7 0,-2 2 7 16,-2-1-4-16,2-1 3 0,-3 3-6 0,-3 0 2 15,4-3 2-15,-3 3 2 0,2 1-3 0,-2 0 4 16,1-3-4-16,-4 2 5 0,2 4-5 15,-2-4 1-15,0-1-1 0,-2 2 4 0,2-2-2 0,-4-4-2 16,6 10 0-16,-4-4 3 0,0-1-2 0,0 1 4 16,-2-6-4-16,0 11-1 0,0-11 2 0,1 9-1 15,-1-9 2-15,1 11 3 0,-1-11 0 0,-2 12-1 16,2-12 4-16,-3 10 0 0,3-5-3 0,0-5 1 16,-3 10-4-16,3-10 10 0,-3 10-9 0,3-3 1 15,0-7-3-15,-7 8 1 0,6-1 3 0,-1-1-3 16,2-6 4-16,-7 13 0 0,1-6-1 0,0-2 3 15,-2 2 0-15,0-1 9 0,2 2 4 0,0-3 6 16,-2 0 14-16,2 1-8 0,-1-1-3 0,-1-1 0 16,-1 0 4-16,2-1 1 0,-3 0 4 0,0 0 2 15,1 0 1-15,2-2 5 0,-4 2 1 0,1-3 1 0,0 1 7 16,0 0-2-16,10-1 0 0,-18-2-22 0,8 2 13 16,0-3-12-16,2 2-4 0,0-2-2 0,-2-1 0 15,1 0-7-15,0 1 1 0,1-3-7 0,-2 2 5 16,2-3-7-16,2 4-6 0,0-1-22 15,-2-1-17-15,3 0-24 0,5 5-23 0,-10-8-21 0,6 4-34 16,0-1-35-16,4 5-41 0,-6-9-141 0,4 2-382 16,2 7 170-16</inkml:trace>
  <inkml:trace contextRef="#ctx0" brushRef="#br0" timeOffset="-192271.15">9731 14447 26 0,'0'0'69'15,"0"0"-1"-15,0 0-3 0,0 0 8 0,0 0-17 16,0 0 1-16,0 0-2 0,0 0-12 0,0 0 3 0,0 0-7 16,0 0-3-16,0 0-5 0,0 0 0 0,0 0-1 15,0 0-11-15,0 0 0 0,0 0 6 16,0 0-7-16,0 0-1 0,0 0-6 0,0 0 5 16,0 0-2-16,0 0 3 0,0 0 3 0,0 0 2 0,20-13 1 15,-20 13 6-15,0 0 4 0,6 0 12 16,-6 0 24-16,11 0-23 0,-11 0-4 0,13 0 4 0,-5 0-7 15,3 0-3-15,-2-2-5 0,3 2 3 16,-2 0-3-16,3 0-9 0,0-2-4 0,-6 2 3 16,4-1-3-16,0 1-5 0,-1 1-1 0,1-2-4 0,-1 2 3 15,-3-1 0-15,-7 0-4 0,16-1 3 0,-10 2-2 16,-6-1 4-16,18 2-2 0,-14 0-6 0,-4-2-2 16,0 0 5-16,0 0-1 0,13-4 1 0,-13 4 2 15,0 0 2-15,0 0 0 0,0 0 1 0,0 0 2 16,0 0-1-16,0 0-4 0,0 0 7 0,0 0-5 15,0 0-3-15,0 0 3 0,0 0-2 0,7-1-2 16,-7 1-3-16,0 0-7 0,0 0-11 0,0 0-20 16,0 0-24-16,0 0-26 0,0 0-29 0,0 0-27 15,0 0-83-15,0 0-240 0,0 0 106 0</inkml:trace>
  <inkml:trace contextRef="#ctx0" brushRef="#br0" timeOffset="-191928.37">9864 14650 101 0,'0'0'136'0,"11"0"-11"0,-11 0-6 0,12 0-13 0,-5 0-1 16,-7 0-6-16,13-3 2 0,-6 3-5 0,-7 0-6 15,13-2-8-15,-13 2 4 0,10 0-9 0,-10 0-3 16,12 2-9-16,-12-2-2 0,9 0-8 0,-9 0-5 16,9 0-6-16,-9 0-6 0,0 0 1 0,10 0-1 15,-10 0-12-15,6 3 0 0,-6-3-9 0,0 0-5 16,0 0-13-16,0 0-13 0,8 0-21 15,-8 0-11-15,0 0-34 0,8 2-29 0,-8-2-23 0,0 0-111 16,0 0-262-16,14-2 117 0</inkml:trace>
  <inkml:trace contextRef="#ctx0" brushRef="#br0" timeOffset="-191277.31">10323 14432 59 0,'-2'5'62'0,"-2"0"-4"16,0 4-4-16,0-2-2 0,-1 1-8 0,2-1-3 15,0 5-7-15,0-4-1 0,0 1-3 0,3 1 0 16,0 1-21-16,0 0 39 0,0 1-1 0,3 5-12 15,-2-5 7-15,1-3 1 0,3 2-4 0,0-1-6 16,0 1 1-16,0-2-4 0,0 0 5 0,3 0-9 16,1 0 4-16,-2-4-6 0,2 0 5 0,0 1-8 15,3 0 4-15,-2-4 6 0,3 1 1 0,-2-3-5 16,1 3 3-16,2-3-4 0,4 0-4 0,-4-3-1 16,-1 1 2-16,1 1 1 0,1-4 27 0,-1 0-35 15,-2 0 2-15,-2-1-5 0,2 1 5 0,-1-2 2 0,-1-2-4 16,0 1 2-16,-2 0 12 0,0 0 10 15,-1-2-1-15,-4 1-8 0,2-1 3 0,-1-1-4 16,-2 0-4-16,2-5-5 0,-4 5 4 0,0 2-3 16,-1-5-3-16,-2 2-3 0,2 3 2 0,-2-1-3 15,2 0-3-15,-5-1-5 0,-3 0 2 0,0-1-4 16,1 3 6-16,-2 1-7 0,-3-4 1 0,0 2 2 16,2 6 0-16,1-4-4 0,-2 1 2 0,-2 4-1 0,1-4-1 15,1 3-1-15,0 1 3 0,-7-2-4 16,7 2 1-16,-2 2-4 0,4 1 3 0,2 0-4 0,-3 0 0 15,-1 0-2-15,5-3-15 0,7 3-11 0,-15 3-19 16,9-2-17-16,6-1-14 0,-10 4-11 0,10-4-9 16,-8 2-5-16,8-2-17 0,0 0-82 0,-7 5-222 15,7-5 99-15</inkml:trace>
  <inkml:trace contextRef="#ctx0" brushRef="#br0" timeOffset="-190910.78">10719 14749 65 0,'-2'9'144'0,"-3"1"0"0,2 2-4 16,-4 3-14-16,3-3-15 0,4 1-9 0,-6-1-8 16,0-1-12-16,1-1-6 0,1 1-8 0,-1-3-15 15,0 4 1-15,0-2-10 0,1-4-2 16,0 2-5-16,0 0-2 0,2 1-8 0,-1-1 4 0,0-4-7 15,0 2 0-15,3-6-25 0,-7 7-10 0,7-7-33 16,0 0-14-16,-1 9 3 0,1-9-25 16,0 0-34-16,0 0-80 0,0 0-209 0,0 0 92 15</inkml:trace>
  <inkml:trace contextRef="#ctx0" brushRef="#br0" timeOffset="-190122.85">10691 14342 32 0,'0'0'107'0,"0"0"-8"0,0 0-12 15,0 0-9-15,0 0-11 0,0 0-6 0,0 0-1 0,0 0 0 16,0 0-2-16,0 0-4 0,0 0 1 16,0 0-4-16,24 0 8 0,-24 0 3 0,12 1-2 15,-5 1 1-15,-7-2 4 0,20 0-4 0,-8 2 6 16,1-2 0-16,1 0-10 0,0 3 4 0,5-6 1 0,0 6-3 16,1-6-4-16,-1 1-5 0,-2 1-3 15,-3 0-4-15,2-2-5 0,-3 3-5 0,-6 0-1 16,4-2-5-16,-2 1-1 0,2-1-4 0,-11 2-4 15,12 0-1-15,-6-1-2 0,-6 1 2 0,12-1 0 0,-12 1-6 16,0 0 3-16,0 0-6 0,0 0 6 0,8 0-1 16,-8 0-1-16,0 0-3 0,0 0-1 0,0 0 3 15,0 0-2-15,0 0-2 0,0 0-3 16,0 0 3-16,0 0-2 0,0 0 0 0,7 1-5 0,-7-1 1 16,0 0 4-16,0 0-2 0,2 9-1 0,-2-9-2 15,2 7 0-15,-2-7 3 0,-1 12-2 0,1-12-2 16,0 14 4-16,0-7 0 0,0 1 0 0,0 4-2 15,0 3-1-15,-3-3-5 0,1 4 7 0,-3 2-3 16,1-2 2-16,0 1-2 0,0-7 1 0,-2 7 1 16,2 2-2-16,0-1 7 0,5 2-7 0,-6-1 0 15,1-1-4-15,0-3 6 0,0 4-1 0,1-4-3 16,-2 0 1-16,2-2 3 0,2 0-2 0,0-1 7 16,0 0-5-16,1-3 2 0,0 4-1 0,-2-5-4 15,2 1 5-15,2 0-3 0,-2-9 1 0,0 13 0 16,-2-6-3-16,2-7-14 0,2 8 16 0,-2-8 4 0,0 0-4 15,-2 11-1-15,2-11 4 0,0 0-4 16,3 5-2-16,-3-5 3 0,0 0 0 0,0 0 0 16,0 0-7-16,0 0 4 0,0 0-6 0,0 0-16 15,-7 5-7-15,7-5-39 0,0 0-33 0,0 0-16 16,0 0-16-16,0 0-26 0,-13-17-97 0,8 12-279 16,5 5 124-16</inkml:trace>
  <inkml:trace contextRef="#ctx0" brushRef="#br0" timeOffset="-189680.36">10790 14604 42 0,'15'-3'104'0,"-15"3"14"0,19-1 1 16,-2 0-4-16,0-1-8 0,3 1-3 0,-1 1-10 16,1 0-1-16,1 0-5 0,2 0 3 0,-3 1-3 15,-7-1-1-15,9 3-1 0,-1-3-9 0,-3 0 2 16,1 1 5-16,-2 2-12 0,-3-3-5 0,0 4 3 15,0-3-3-15,-7-1-6 0,2 0-6 16,-1 0-2-16,-8 0-6 0,15 0-1 0,-10 3-9 0,-5-3-4 16,11-2 2-16,-11 2 8 0,8 2 3 0,-8-2-1 15,0 0 9-15,0 0-4 0,0 0 3 0,10-2-4 16,-10 2 1-16,0 0-4 0,0 0-6 0,0 0 1 16,0 0-6-16,0 0-5 0,0 0-6 0,0 0-1 15,0 0-11-15,0 0-11 0,0 0-19 0,0 0-15 16,0 0-27-16,0 0-27 0,0 0-26 0,0 0-19 15,0 0-16-15,0 0-31 0,0 0-170 0,-5 15-378 16,5-15 168-16</inkml:trace>
  <inkml:trace contextRef="#ctx0" brushRef="#br0" timeOffset="-188797.31">11376 14416 73 0,'0'0'139'0,"0"0"-11"0,0 0-6 16,0 0-4-16,0 0-11 0,0 0-6 0,0 0-18 16,0 0 0-16,0 0-13 0,0 0-1 0,0 0-18 15,0 0-5-15,0 0-5 0,0 0-1 0,0 0 0 16,0 0 1-16,10 18 8 0,-5-10 4 0,1 1-1 16,2 4 1-16,1 1-5 0,2 0-2 0,1-4-4 15,-3 9-3-15,3-4-8 0,2 0 3 0,-3 0-8 16,1 0 1-16,-1-1-1 0,0 0-3 0,0 1 5 15,-2-2-2-15,3 0-3 0,-1-2-1 0,-3-1-1 16,-1-2-19-16,1 3 16 0,0-3 2 0,1 2-8 16,-4-1 9-16,2-1-9 0,-3-4 1 0,3 4-7 15,-3-3 6-15,-3 1-7 0,-1-6 3 0,5 6-4 16,-5-6 1-16,5 7-1 0,-5-7-2 0,4 3 5 16,-4-3-1-16,0 0-4 0,4 4 2 0,-4-4-2 15,0 0-1-15,0 0 2 0,0 0-3 0,0 0-11 16,0 0-17-16,0 0-14 0,0 0-1 0,0 0-28 15,0 0-21-15,0 0-10 0,0 0-16 0,-21-9-10 16,21 9-132-16,-10-8-281 0,7 5 125 0</inkml:trace>
  <inkml:trace contextRef="#ctx0" brushRef="#br0" timeOffset="-188413.79">11560 14399 1 0,'0'0'107'0,"-8"23"-6"0,8-23-14 16,-4 17-6-16,2-6 6 0,-3-1 12 0,1 8 3 15,-1-3 4-15,0 3-9 0,-3-3-1 0,1 9-6 16,-2-9-7-16,1 4-1 0,0-2 2 0,-1 0 0 16,-1 2-5-16,0 3 3 0,1-5-3 0,3 0-9 15,-1-2-6-15,1-1-5 0,-2 3-4 0,2-2-6 16,0-5-6-16,3-1-3 0,-1 1-4 0,1 1-4 16,0-3-3-16,1 2 0 0,1-3-3 15,1-7-5-15,-3 10-1 0,3-3-4 0,0-7-7 0,0 10-3 16,0-10-7-16,0 9-5 0,0-9-3 0,3 9-13 15,-3-9-9-15,4 4-27 0,-4-4-14 0,10 2-25 16,-10-2-24-16,10 0-25 0,-10 0-132 0,14 0-302 16,-14 0 134-16</inkml:trace>
  <inkml:trace contextRef="#ctx0" brushRef="#br0" timeOffset="-187161.44">12023 14355 33 0,'0'0'61'0,"8"-1"13"0,-8 1 2 16,0 0 3-16,0 0-7 0,2 10 5 0,-2-10 5 15,6 11-14-15,-2-2-4 0,-4 1 13 16,3-1-11-16,-1 3-8 0,2 2 18 0,-2-2 0 0,0 6-12 15,0 1 1-15,0 0-2 0,3-4-11 0,-2 2-3 16,0 0-2-16,0 2-4 0,0-2 7 16,-1 1-1-16,0-2-3 0,-2 2-17 0,2-2 10 15,-2-4 0-15,2 5-8 0,-2-5 2 0,2 0-3 0,-1-2-5 16,3 2-5-16,-2-3 1 0,-4 4-2 0,2-5-8 16,0 0 19-16,0 0-18 0,0-1 2 0,0-7-2 15,0 15-2-15,0-15-4 0,0 8 2 16,0-8 0-16,-2 7-2 0,2-7 0 0,0 0 8 0,0 0-4 15,-2 11 11-15,2-11 2 0,0 0 13 0,0 0-1 16,0 0-3-16,-9 0-6 0,9 0 3 0,0 0-2 16,-14-10-7-16,7 5-3 0,-8-4 0 0,6 1-7 15,2-2 7-15,-1 1-7 0,1-8 4 0,-3 3 0 16,4-3-3-16,-3-6-2 0,1 5 2 0,-2-5-3 16,5-1-4-16,0-3 3 0,1 1-1 0,2-1-2 15,0-1-1-15,0 1 3 0,2 2-2 0,0 0-1 16,2 5 2-16,1-4-24 0,2 7 22 0,0 0-1 0,0-1-3 15,4 0 1-15,0 3 1 0,-1-2-2 16,2 3 2-16,3-1-2 0,-2 1 0 0,1 1-1 16,-1 1 5-16,2 1-3 0,1 0-4 0,-1 1 3 15,-1 3 3-15,-1 0-6 0,-1 0 2 0,1 0 0 0,-1 2-2 16,-1 1 0-16,-1 2 2 0,-2-1-1 16,0 0 1-16,-6 3-7 0,14-2 1 0,-14 2 2 15,9 0-3-15,-9 0-3 0,6 4 3 0,-6-4-1 0,9 6 2 16,-8-1-2-16,-1-5 1 0,5 11 5 0,-1-2-2 15,-4 2-3-15,0 1 9 0,3 1-5 0,-3 0-5 16,0-2 4-16,0 7 2 0,-1-1-1 16,-1 0 5-16,-2 0-2 0,-1 0 0 0,2 0 0 15,-1 0-1-15,-3-2 0 0,1 1 4 0,-2 0-1 0,2-2-1 16,-1 1-7-16,-3-2 9 0,2 1 0 0,1-6 0 16,-5 5-2-16,1-5 1 0,3 0 2 0,-1-1-3 15,1-1 3-15,-2-2 0 0,4 2-7 0,1-4-16 16,-2 2 25-16,0-1-2 0,7-3 2 0,-9 0 3 15,9 0 1-15,0 0 4 0,-9 3-2 16,9-3-1-16,0 0-1 0,0 0 7 0,-10 0-4 0,10 0-3 16,0 0-3-16,0 0 4 0,-6 4 0 0,6-4-3 15,0 0-1-15,0 0-4 0,0 0 1 0,0 0 2 16,0 0-3-16,0 0-1 0,0 0 2 0,0 0-2 16,0 0-1-16,0 0 13 0,21 4-10 0,-15-3-1 15,4 5-2-15,1-4 1 0,0 2 1 0,1-4-2 16,1 5 2-16,-2 0 1 0,3-1 0 0,3 1 4 15,-1 2 14-15,2-1-13 0,-2 2-3 0,0 0 2 16,1-1-1-16,-4-2-1 0,-1 2-1 0,5-1 2 16,-7 1 0-16,2-2-5 0,1 0-5 0,-4 2 7 15,2-1 2-15,-2 0-2 0,0-1 5 0,0-1-14 16,-4 0 12-16,2 0 1 0,-1 1 0 0,1-4-3 16,-7-1 1-16,6 4-4 0,-6-4 3 0,8 4 2 0,-8-4-2 15,4 3-1-15,-4-3 1 0,0 0-2 0,0 0 1 16,0 0 2-16,0 0-10 0,0 0-15 15,0 0-22-15,0 0-22 0,0 0-22 0,0 0-6 16,0 0-36-16,0 0 4 0,0 0-19 0,0 0-21 0,-14-18-104 16,14 18-289-16,0 0 129 0</inkml:trace>
  <inkml:trace contextRef="#ctx0" brushRef="#br0" timeOffset="-186777.04">12447 14587 27 0,'0'0'94'16,"23"-3"-4"-16,-10 2-9 0,3 1-2 0,-5 0-17 16,-11 0-8-16,23 1-6 0,-12 2 3 0,-1-1-7 15,-2 0 2-15,1 4 1 0,-9-6-4 16,11 8 4-16,-6 1-3 0,-1-3 0 0,-1 3 6 0,1-1 5 15,-6 2 1-15,2-2 5 0,-2 3-5 0,-1-1 8 16,2-2-7-16,-2 3 2 0,-2-2-5 0,2 0 6 16,-1 0-7-16,2 1 4 0,0 0-10 0,2-1 1 15,-4 1 1-15,3-2 2 0,-1-1-4 0,2-7-6 16,3 15-1-16,-1-11 2 0,2 3 3 0,-2 0-10 16,2 0-1-16,-1 3-3 0,4-3 2 0,2-1-2 15,0 0-3-15,0-1-8 0,-4 0 1 0,4 1-5 16,1-3 2-16,0 0 11 0,-1 0-15 0,-1-1-5 15,0 1 4-15,-1-1-12 0,1-1-10 0,-2 1-19 16,4 0-22-16,-10-2-15 0,11 0-25 0,-11 0-8 16,15-3-30-16,-9-1-19 0,-6 4-139 0,6-5-308 15,-3 2 136-15</inkml:trace>
  <inkml:trace contextRef="#ctx0" brushRef="#br0" timeOffset="-186207.05">12720 14395 34 0,'13'25'106'16,"-8"-18"-6"-16,-5-7 0 0,8 12 2 0,-3-5 2 15,1 4 2-15,1-4-24 0,0 1 9 0,2 3-4 16,0 3-9-16,1 1-11 0,0-1-1 0,1-1-7 16,-1 2-4-16,-2-2-5 0,-5 0-8 0,5-4-6 15,4 6-3-15,-1-3 0 0,-2 4-6 0,-5-6 4 16,6 0 4-16,-2-5-7 0,1 6-1 0,-3 0-5 15,2-1 1-15,-3-1-1 0,3 0-4 0,-3 1 4 16,2-1-6-16,0-2-4 0,-3 1 2 0,-2-2-8 16,2-2 0-16,1 2 5 0,-5-6-9 0,5 9 2 15,-2-6 2-15,-3-3 4 0,4 7-7 0,-4-7 0 16,0 0 3-16,4 4-4 0,-4-4 4 0,0 0-9 16,0 0 16-16,2 7-32 0,-2-7-22 0,0 0-21 15,0 0-15-15,0 0-29 0,0 0-15 0,0 0-109 16,0 0-249-16,0 0 111 0</inkml:trace>
  <inkml:trace contextRef="#ctx0" brushRef="#br0" timeOffset="-185829.11">12939 14459 90 0,'0'0'104'16,"0"0"14"-16,0 0-6 0,0 0 6 0,0 0 7 16,-15 21 5-16,9-12-15 0,0 6 4 0,-2-4-5 15,3-2-1-15,-4 5-5 0,-5-1-5 0,8-1 0 0,-3 0 3 16,-1 0-9-16,4-2 3 0,-1 1-6 0,1-1-3 15,-2 1-8-15,4-1-8 0,-4 1-6 16,5-4-10-16,-3 3-3 0,2-1-9 0,3-2 1 16,-4 0-8-16,1 0 18 0,4-1-28 0,0-6-3 0,-5 10-5 15,5-4-1-15,0-6-3 0,-4 9-9 0,4-9-9 16,-2 11-8-16,2-11-9 0,0 10-8 16,0-10-9-16,2 9-18 0,-2-9-16 0,0 8-28 0,0-8-9 15,4 6-23-15,-4-6-34 0,9 6-35 0,-9-6-108 16,8 2-331-16,0-2 146 0</inkml:trace>
  <inkml:trace contextRef="#ctx0" brushRef="#br0" timeOffset="-184911.47">13517 14340 73 0,'0'0'133'16,"0"0"-5"-16,-7-7-13 0,7 7-9 0,0 0-3 16,-8-8-10-16,8 8-11 0,-10-7-7 0,6 5-9 0,-1-1-3 15,5 3-12-15,-13-4-10 0,9 2-8 0,4 2 5 16,-12-3-3-16,5 0 2 0,7 3-8 16,-13-2-2-16,6 2 1 0,7 0 1 0,-13 0 3 15,13 0-2-15,-11 1 3 0,11-1-10 0,-12 1 2 0,8 2-10 16,4-3-1-16,-9 3-4 0,5 1 7 15,4-4-25-15,-10 5 17 0,10-5 2 0,-6 7-2 16,1-3 7-16,1 2 3 0,-1-2 6 0,5-4-3 16,-7 13 4-16,0-7 1 0,1 2 7 0,-1 0 3 0,3 3-7 15,-4-3-5-15,2 0 0 0,0 1-2 0,1 1-3 16,-1-1-2-16,2 1-4 0,2 0 3 0,-2 0 13 16,2-1-3-16,-3 1 7 0,3-3-8 0,-2 3-3 15,2-2 1-15,0 2 1 0,-1 0 1 0,0-2 1 16,3-3 3-16,-2 5-2 0,2-3 3 0,0 3 4 15,0-1-11-15,-2-2 9 0,2-7-1 0,0 12 5 16,0-1 8-16,0-11-4 0,2 10-1 0,0 0 0 16,-2-4 0-16,5 1-2 0,-5-7-4 0,5 14 0 15,-3-7-3-15,2-2-3 0,1 3-2 0,-1 0 7 16,6-1-11-16,-2 0 2 0,-3-3-6 0,3 2 0 16,2 0 0-16,-1 0-4 0,0 0-1 0,-3-3 1 15,6 2-3-15,-1 0 0 0,-2-2-3 0,0 1 3 16,2-1-1-16,1-1-2 0,-1 2-5 0,0-2 3 15,-2 0-1-15,2-1 0 0,-4 2 0 0,1-3 2 16,6 0-5-16,-14 0-1 0,9 1 1 0,0-1 0 16,0 2 2-16,-9-2 21 0,14 0-27 0,-6 1 1 15,-2 2 0-15,-6-3 1 0,10 0 0 0,-10 0 2 16,0 0-5-16,11-2 7 0,-11 2-6 0,0 0 4 16,10-1-6-16,-10 1 9 0,0 0-4 0,0 0 6 15,7-1-6-15,-7 1-1 0,0 0 3 0,0 0 1 16,0 0-17-16,8-3-8 0,-8 3-19 0,0 0-12 15,0 0-18-15,5-5-20 0,-5 5-26 0,0 0-23 16,5-5-14-16,-5 5-11 0,0 0-17 0,0 0-20 16,4-7-124-16,-4 7-352 0,0 0 156 0</inkml:trace>
  <inkml:trace contextRef="#ctx0" brushRef="#br0" timeOffset="-184226.15">13732 14616 73 0,'0'0'122'0,"0"0"8"0,0 0-5 0,0 0-4 16,0 0 3-16,0 0 9 0,0 0-29 0,0 0-9 15,0 0 5-15,0 0-4 0,0 0-2 0,0 0-9 16,10 9-5-16,-10-9-3 0,0 9-4 0,2-3-10 16,-2-6 0-16,3 13-11 0,-1-4-7 0,0 0 2 15,0-1-3-15,0 2-3 0,0-2 4 0,1 3-9 16,-3-1 5-16,2 0 2 0,-2-4 6 0,2 7-5 16,-2-6-5-16,3 2-2 0,-3-3-5 0,0-6 5 15,2 11-6-15,-2-3-4 0,2-1-2 0,-2-7-1 16,0 11-2-16,3-5-5 0,-3-6 2 0,2 8-4 15,-2-8 0-15,2 6-4 0,-2-6 11 0,0 0-13 16,0 8 3-16,0-8-10 0,0 0 4 0,0 0 3 16,4 7-2-16,-4-7 2 0,0 0-4 0,0 0-2 0,0 0 1 15,0 0 0-15,0 0 4 0,0 0-1 16,0 0-4-16,0 0-2 0,0 5 7 0,0-5-7 16,0 0 2-16,0 0-2 0,0 0 4 0,0 0-4 15,0 0 3-15,0 0-5 0,0 0 6 0,0 0-5 16,0 0 18-16,0 0-15 0,0 0-2 0,0 0-5 15,0 0 4-15,0 0-2 0,0 0 1 0,0 0 0 16,0 0 2-16,0 0-2 0,0 0 3 0,2 8-1 16,-2-8 1-16,0 0 0 0,0 0 2 0,0 0-3 0,0 0 1 15,0 0-1-15,0 0 1 0,0 0 2 16,0 0-4-16,0 0 1 0,0 0 0 0,0 0-1 0,0 0 3 16,0 0-3-16,0 0-1 0,0 0 1 0,0 0 1 15,0 0-2-15,0 0 3 0,0 0-1 0,0 0 0 16,0 0-4-16,0 0 2 0,0 0 5 0,0 0-2 15,0 0-5-15,0 0 3 0,0 0-3 16,0 0 4-16,0 0 0 0,0 0-5 0,0 0 3 16,0 0 3-16,0 0 1 0,0 0-2 0,0 0-2 0,0 0 2 15,0 0-2-15,0 0 0 0,0 0-4 0,0 0-13 16,0 0-2-16,0 0-15 0,0 0-27 0,0 0-39 16,0 0-35-16,0 0-48 0,0 0-186 0,0 0-399 15,-13 3 177-15</inkml:trace>
  <inkml:trace contextRef="#ctx0" brushRef="#br0" timeOffset="-168280.04">15420 6996 30 0,'0'0'58'0,"0"0"6"0,0 0-3 0,0 0 6 15,0 0-4-15,0 0-1 0,0 0-7 0,0 0 14 16,3-5-11-16,-3 5-15 0,0 0 2 0,0 0 9 16,0 0-6-16,0 0-4 0,0 0-8 15,0 0-8-15,0 0 10 0,0 0 0 0,15 3-4 0,-7-3 1 16,-8 0-3-16,15-2-3 0,-5 1-5 0,2 1 3 15,-1-2-9-15,3 1 7 0,-2-3-8 0,3 4-2 16,0 0 1-16,3-2 0 0,-5 1-9 0,2 1 6 16,-2-2-4-16,1 2-3 0,-1 2-2 0,1-2-3 15,-4 0 5-15,-1 1 6 0,-1 1-12 0,-1-2 9 16,-7 0-11-16,12 0-1 0,-12 0-37 0,9 4 34 16,-9-4 3-16,8 1 2 0,-8-1 0 0,0 0 0 15,0 0-6-15,9 0-4 0,-9 0 6 0,0 0 2 16,0 0-1-16,0 0 0 0,0 0-1 0,0 0 2 0,0 0-1 15,6 3 1-15,-6-3-6 0,0 0-15 0,0 0-20 16,0 0-15-16,0 0-31 0,0 0-74 0,0 0-178 16,-14 15 78-16</inkml:trace>
  <inkml:trace contextRef="#ctx0" brushRef="#br0" timeOffset="-167878.02">15561 7232 112 0,'0'0'113'0,"6"0"-3"0,-6 0 2 16,6 4-5-16,-6-4-9 0,9 2-6 0,-9-2-6 0,8 4-7 15,-8-4-10-15,8 5-3 0,-4-2-6 16,-4-3 1-16,9 3 3 0,-4 0-4 0,2-1-10 0,-7-2-1 15,9 7-4-15,-2-7 3 0,-2 5-15 0,-5-5-1 16,11 4-2-16,-6-2-4 0,-5-2-2 0,9 3 16 16,-9-3-27-16,7 3-12 0,-7-3-17 15,6 3-21-15,-6-3-32 0,8 4-41 0,-8-4-132 16,5 2-261-16,-5-2 115 0</inkml:trace>
  <inkml:trace contextRef="#ctx0" brushRef="#br0" timeOffset="-165397.72">16606 7015 46 0,'0'0'99'16,"0"0"13"-16,0 0-21 0,0 0-3 0,0 0-12 16,0 0-4-16,0 0-12 0,0 0 4 0,0 0-14 15,0 0-3-15,0 0-5 0,0 0-3 0,0 0-7 16,0 0 3-16,0 0 0 0,0 0-7 0,0 0-5 15,0 0-7-15,0 0-3 0,0 0-6 0,-23-5 7 16,23 5-4-16,-17 1-1 0,5-1 0 0,0 2-6 16,-11 0-4-16,11 0 8 0,-1 1-4 0,0-1-1 15,-1 0-18-15,2-1 23 0,-1 2-4 0,2-3 0 16,1 3 5-16,-1-3-4 0,1 1 4 0,3 0-18 16,-1 1 16-16,8-2-8 0,-13 2 3 0,13-2 0 0,-9 3-3 15,9-3 0-15,-6 0-4 0,6 0 2 16,-5 5 0-16,5-5 0 0,0 0-3 0,0 0 6 0,0 0-6 15,0 0 3-15,3 12 0 0,-3-12 4 0,6 11 4 16,-3-5-7-16,4 2 3 0,0-1-9 0,0 2 13 16,2 1-9-16,0-3 7 0,3 5 1 15,-1 0-3-15,-2-2-2 0,5 2 6 0,-5-3-3 0,3 3-2 16,-7-4-4-16,6 2 2 0,-1 0 12 0,1 1-9 16,2 0 3-16,-3-2-7 0,-1 0 2 0,-1-3-4 15,1 3 3-15,1 1 1 0,-3-2-6 0,-1 2 17 16,2-4-10-16,-1 3 1 0,-2-3-4 0,-1-1 2 15,-1-1 1-15,1 1 4 0,-4-5-6 0,5 8-31 16,-5-8 28-16,3 4 13 0,-3-4-2 0,0 0-7 16,3 7 5-16,-3-7 2 0,0 0 7 0,0 0 6 15,0 0 10-15,0 0 12 0,-7 9-2 0,7-9 16 16,-11 4-8-16,5-1 10 0,6-3-36 0,-17 4 39 16,10-1-4-16,-4 1-5 0,1-1-5 0,0-3-2 15,0 3-2-15,1-2-4 0,9-1-3 0,-13 2-6 0,7 0-1 16,6-2-3-16,-12 3-2 0,12-3-3 0,-7 1-3 15,7-1-8-15,0 0 6 0,-10 2-5 16,10-2-6-16,0 0-4 0,0 0-9 0,0 0-14 0,-10 0-15 16,10 0-26-16,0 0-17 0,0 0-26 0,0 0-154 15,0 0-285-15,0 0 126 0</inkml:trace>
  <inkml:trace contextRef="#ctx0" brushRef="#br0" timeOffset="-164774.57">16791 7328 16 0,'0'5'61'0,"0"-5"0"16,0 12-5-16,0-6-8 0,0-6-3 0,-2 10-6 15,2-10 1-15,0 9-9 0,0-9-6 16,0 0 6-16,0 10 2 0,0-10 3 0,0 0 13 0,-2 6 0 16,2-6 9-16,0 0 8 0,0 0 7 0,0 0 2 15,0 0 9-15,0 0 2 0,0 0 1 0,0 0 0 16,0 0 8-16,0 0 1 0,0 0-11 0,0 0-15 0,0 0-7 15,0 0-8-15,0 0-11 0,0 0-5 0,3-26-9 16,1 16-8-16,2 2-2 0,0-2-3 0,0 1-3 16,5-3-10-16,2 0-7 0,-2 2-18 15,1-3-8-15,4 2-9 0,-1-1 8 0,1 2-1 0,0-1 4 16,-1 3-1-16,-1 0 3 0,-1 2-2 0,-3 0 16 16,3 1-8-16,-2 1 3 0,1 1 13 15,-1 0-9-15,-1 2-5 0,-2 1 2 0,3 0 0 0,-11 0 6 16,13 4-2-16,-6-1 11 0,4 1-9 0,-6 0 5 15,0 0 2-15,1 1-4 0,-1 1 3 0,2 3 5 16,-3-1-7-16,1 2-6 0,-1 1 10 0,-1 0 9 16,-1 0-5-16,2 1-2 0,-3-2 1 0,1 6 8 15,1-4 4-15,-1 2 4 0,-2-2 0 0,1 1 0 16,0 2 21-16,-2-3-25 0,2 0 3 0,1 2-2 16,-1-2 7-16,-1 0 9 0,0 0-2 0,1-1-3 15,0 1 1-15,1-1-6 0,-1 0 0 0,-1-2-2 16,0 1 2-16,1-1-8 0,-1-9 3 0,2 12-15 15,-2-5 14-15,0-7-1 0,1 11-2 0,-1-11-4 16,0 6-2-16,0-6-4 0,0 8-7 0,0-8-1 16,0 0-29-16,0 0-23 0,0 0-58 0,-5 6-172 15,5-6-311-15,0 0 137 0</inkml:trace>
  <inkml:trace contextRef="#ctx0" brushRef="#br0" timeOffset="-155024.03">19362 667 45 0,'0'0'73'0,"0"0"-5"0,0 0-3 15,0 0-2-15,0 0 8 0,0 0-9 0,0 0 8 16,0 0 0-16,0 0-7 0,0 0 4 0,0 0-5 16,0 0 7-16,0 0-2 0,0 0-19 0,0 0 0 15,0 0-12-15,0 0 6 0,0 0-5 0,0 0-3 16,0 0-1-16,0 0-4 0,0 0-9 0,0 0-4 15,0 0-7-15,0 0 0 0,0 0 0 16,0 0 4-16,0 0-13 0,0 0-5 0,0 0-4 0,0 0 3 16,0 0 8-16,0 0-6 0,0 0 0 0,0 0-1 15,0 0 2-15,22 58-4 0,-22-58 8 16,0 0-11-16,10 36 12 0,-10-36-2 0,8 29-1 0,-8-29 5 16,8 34-4-16,-8-34 0 0,6 33 2 0,-2-17 0 15,-1 3-19-15,-3-3 25 0,2-1-4 0,-1 2 4 16,0 0-4-16,1 0-3 0,-2-2-1 0,1 1 9 15,-1-4 1-15,1 1-14 0,1 1 10 0,-2-5-4 16,1 3 4-16,0-4-9 0,0 2 2 0,2-1 3 16,-3-2 4-16,0-7-4 0,-1 12 1 0,3-6 4 15,-2-6-4-15,0 12-5 0,4-8-6 0,-4-4 5 16,1 8 2-16,-1-8 0 0,3 5-2 0,-3-5 6 16,0 0 5-16,0 0 7 0,2 7-1 0,-2-7 7 15,0 0 5-15,0 0 10 0,0 0-11 0,0 0 15 16,4 5-1-16,-4-5 1 0,0 0 2 0,0 0-1 15,0 0-13-15,0 0 4 0,0 0-1 0,0 0-2 16,0 0-29-16,0 0 17 0,0 0-17 16,0 0-28-16,0 0-29 0,0 0-55 0,0 0-153 0,0 0-285 15,0 0 126-15</inkml:trace>
  <inkml:trace contextRef="#ctx0" brushRef="#br0" timeOffset="-154012.12">19829 802 15 0,'0'0'90'16,"0"0"-18"-16,7 65-7 0,0-40 7 0,-5-6-15 15,2 0 0-15,-1 1-2 0,0 0-1 0,0-1-1 0,1 1 30 16,-2 3-41-16,1-4-3 0,1 7-1 16,-3-9-17-16,2 0 16 0,-1-1-5 0,2 2-9 15,-4 0-4-15,1-1 0 0,-2-5-2 0,2 0-6 16,-1-2 12-16,0 2-4 0,0-7-4 0,2 4-2 15,-2-1 0-15,0-8 2 0,-2 11-12 0,2-11 6 16,2 8 2-16,-2-8-2 0,0 0 3 0,1 10-6 16,-1-10-10-16,0 0-2 0,0 0-13 0,0 0-5 15,0 0-26-15,0 0-30 0,0 0-76 16,0 0-169-16,0 0 74 0</inkml:trace>
  <inkml:trace contextRef="#ctx0" brushRef="#br0" timeOffset="-153473.55">19965 937 5 0,'0'0'118'16,"52"-14"-8"-16,-52 14-8 0,35-12 0 0,-35 12-11 16,31-8-2-16,-31 8-15 0,0 0-3 15,0 0-7-15,32-7-11 0,-32 7 2 0,0 0 1 16,0 0-12-16,0 0 6 0,0 0-19 0,0 0-6 16,0 0 3-16,0 0-9 0,0 0-7 0,0 0-4 15,0 0 6-15,0 0-8 0,0 0-3 0,0 0 8 16,9 14 3-16,-16-5-4 0,7-9 2 0,-15 19-3 15,5-5 5-15,-1-1-8 0,0-1-4 0,5-2 4 16,-2 1 2-16,1-3-6 0,0 1 0 0,1 1 3 16,0 0-9-16,1 0 4 0,-1-1 7 0,1 1 2 15,0 2-8-15,0-6-8 0,2 2 7 0,-1-3 0 16,3 2-6-16,1-7 6 0,-1 10 0 0,1-10 6 16,0 9 2-16,0-9 19 0,2 10 0 0,2-5 10 15,-1 0 18-15,2 2-10 0,3-2 0 0,3 1 2 16,-2 0-3-16,1-1-6 0,3 0 2 0,-4 0-9 15,3 2 2-15,1-2 1 0,0-1-12 0,4 1 13 16,-6-2-17-16,2 2 5 0,-4 0-7 0,-1-3 2 16,2 3-6-16,-2-5 0 0,3 5-3 0,-1-5-6 15,-3 2-4-15,-7-2-6 0,11 3-30 0,-11-3 19 16,12 2-8-16,-12-2-7 0,0 0 0 0,14 0-21 16,-14 0-22-16,0 0-28 0,5-5-36 0,-5 5-109 15,0 0-268-15,6-14 120 0</inkml:trace>
  <inkml:trace contextRef="#ctx0" brushRef="#br0" timeOffset="-153085.33">20305 833 64 0,'11'33'90'16,"-8"-15"9"-16,2 7-15 0,-1-1-5 0,-1 2-13 16,-8 1-4-16,8-3 0 0,-1 1 7 0,-2 0-10 15,2-5-8-15,1-1-3 0,-2 1 15 0,2 7-2 16,-2-9-10-16,0 0-1 0,-2-4-16 0,1 1 14 15,1-3-3-15,1 0-5 0,-1-4-12 0,1 4-20 16,-2-3 30-16,0-9 1 0,2 19-8 0,-2-19-2 16,1 11 2-16,-1-11-10 0,-4 9-7 0,4-9 8 15,4 10-9-15,-4-10 0 0,0 0-4 0,0 0-8 16,5 10-12-16,-5-10-3 0,0 0-6 0,0 0-6 16,0 0-6-16,3 10-2 0,-3-10 8 0,0 0-16 15,0 0 4-15,0 0-19 0,0 0-31 0,0 0-101 16,0 0-205-16,0 0 90 0</inkml:trace>
  <inkml:trace contextRef="#ctx0" brushRef="#br0" timeOffset="-152729.26">20533 940 22 0,'2'16'100'0,"2"-1"-9"16,-1-1 0-16,0 4-12 0,3 1 12 15,-4 1-10-15,2-2 2 0,0 0-14 0,3 7-2 16,-4-7-6-16,-1 2-5 0,2-1-9 0,-2-2 2 15,-4 2-10-15,4-1-4 0,-2-2 9 0,0 1-12 16,0-2-4-16,0-3-2 0,-2 0-1 0,2-12-3 16,-1 18 3-16,1-9-9 0,0-9 0 0,-4 12-5 15,4-12-8-15,-2 12-6 0,2-12-17 0,-5 9-10 16,5-9-3-16,-4 8-16 0,4-8-17 0,0 0-19 16,-10 5-86-16,10-5-184 0,0 0 81 0</inkml:trace>
  <inkml:trace contextRef="#ctx0" brushRef="#br0" timeOffset="-152525.16">20404 1232 132 0,'0'0'152'0,"0"0"-18"0,0 0-2 0,0 0-11 16,0 0-6-16,0 0-3 0,17-1-16 0,-17 1-7 15,8-4-10-15,0 3 0 0,3-2-12 0,1 3-13 16,1 0-20-16,5-2-21 0,-3-1-34 16,-2-1-37-16,-2 1-29 0,3 1-30 0,-1-1-71 15,-2 2-204-15,0-2 91 0</inkml:trace>
  <inkml:trace contextRef="#ctx0" brushRef="#br0" timeOffset="-152212.68">20801 1226 73 0,'13'2'70'16,"-13"-2"-2"-16,7 4-30 0,-7-4 16 0,8 3 1 15,-8-3-8-15,4 5-2 0,-4-5-3 0,0 0-3 16,1 13-5-16,-1-13 3 0,0 0 13 0,-4 17-10 15,4-17 31-15,-5 15-37 0,4-9 5 0,-2 6 5 16,3-12-4-16,-2 15-7 0,2-7 10 0,0-8 5 16,5 18 4-16,-1-8 16 0,0-3-2 0,4 5-8 15,-1-3 16-15,1 1 2 0,6 3-17 0,-4-4 4 16,7 4-1-16,0-2-10 0,-1-1-6 0,3-2-12 16,1 0-20-16,-2 0-45 0,3-3-42 0,4 2-83 15,-11-3-96-15,-1 2-272 0,-13-6 121 0</inkml:trace>
  <inkml:trace contextRef="#ctx0" brushRef="#br0" timeOffset="-150931.25">23228 810 163 0,'0'0'171'15,"0"0"-7"-15,0 0 2 0,0 0-11 0,0 0-11 16,0 0-16-16,0 0 4 0,0 0-7 0,0 0-10 15,0 0-8-15,0 0-12 0,0 0-6 0,0 0-7 16,0 0-9-16,0 0-9 0,0 0-5 0,0 0 1 16,0 0-13-16,0 0-8 0,0 0-7 15,0 0-14-15,0 0-15 0,0 0-13 0,0 0-8 0,0 0 0 16,0 0 2-16,0 0 1 0,0 0-18 0,0 0 20 16,0 0 6-16,0 0-1 0,0 0 3 0,0 0-3 15,24 75 4-15,-25-63-2 0,6 4 3 0,-3 0 3 16,1-1-1-16,-1 2 16 0,2 0-18 0,1 3 5 15,-2-3 1-15,1 0-3 0,0 2 3 0,-1 1-3 16,0-1 6-16,0-2-7 0,-1 2 8 16,-1 0-5-16,4 0 4 0,-5-3-1 0,3 1 1 15,-2-5-1-15,2 5-1 0,-3-5-4 0,1-1 2 0,0-3 1 16,1 4-3-16,-1-3 3 0,0-2 1 16,1 0-22-16,-2-7 6 0,1 11-7 0,-1-4-1 15,0-7-18-15,0 0-2 0,0 0-9 0,2 15-8 16,-2-15-12-16,0 0-1 0,0 0-2 0,0 0-9 0,0 0 1 15,3 8-16-15,-3-8-23 0,0 0-98 16,0 0-234-16,0 0 104 0</inkml:trace>
  <inkml:trace contextRef="#ctx0" brushRef="#br0" timeOffset="-150339.4">23518 1090 91 0,'1'19'106'0,"3"-4"6"0,-2 2 5 16,4-3-9-16,-1 1 4 0,1-3-12 0,0 2-2 15,2-4-5-15,0-2-4 0,-3 4-4 0,2-5-5 16,1 0 1-16,0 0-2 0,3-1-14 16,-3 1 0-16,-2-3-1 0,2-1-5 0,2 0-4 15,-10-3-5-15,14 6-2 0,-14-6-5 0,19 1 0 16,-10-2-5-16,0-3-2 0,5 2 0 0,-2-4-4 0,1 4 0 15,2-5-5-15,0-1-1 0,-1-4-5 16,-1 0 1-16,1-1 2 0,-1 2-1 0,0-3-4 16,-3 1 2-16,-1-3-3 0,1 1-2 0,-3-2-1 15,-1 0-1-15,2 0-2 0,-1 3-1 0,-2-3 2 16,-1 0-3-16,-4 17 1 0,0 0-3 0,7-48 1 16,-7 48-6-16,0 0 6 0,-4-44-9 0,4 44 7 15,0 0-5-15,-14-37-2 0,14 37-11 0,-18-31 6 16,18 31-5-16,-22-23 3 0,22 23-8 0,-24-20 7 15,24 20-10-15,-28-19 5 0,28 19-6 0,-28-18-1 16,3 7-2-16,25 11 6 0,-40-13-3 0,40 13-6 16,-38-5-7-16,38 5 2 0,-30-12-9 0,30 12-11 15,0 0-12-15,-41 2-11 0,41-2 5 0,0 0-5 16,-35 13 0-16,35-13-9 0,0 0 6 0,-32 22-8 16,32-22-2-16,-14 19-17 0,14-19-13 0,0 0-69 15,-12 31-198-15,12-31 88 0</inkml:trace>
  <inkml:trace contextRef="#ctx0" brushRef="#br0" timeOffset="-149883.56">24095 790 90 0,'0'0'119'16,"7"52"-14"-16,-6-34-12 0,0 8-6 0,-2-1-35 16,1-6 22-16,1 7 9 0,1-5-13 0,-1 3-2 15,0-5-9-15,2 5 12 0,-5-4-15 0,2-1 16 16,2 0-6-16,-1-2-5 0,0 1-6 0,-1-2-7 16,2-1 3-16,-1 5-18 0,0-10 6 0,1 1-8 15,1-1 0-15,-3-2 0 0,0 0-4 0,1-1-6 16,-1-7 0-16,0 10-11 0,0-10 7 0,0 0 5 15,0 10-10-15,0-10-2 0,3 5-2 0,-3-5-7 16,0 0-9-16,0 0 6 0,0 0-10 0,0 0 7 16,0 0-10-16,0 0 6 0,0 0-13 0,0 0 1 15,0 0-33-15,0 0-30 0,0 0-30 0,0 0-111 16,0 0-244-16,0 0 108 0</inkml:trace>
  <inkml:trace contextRef="#ctx0" brushRef="#br0" timeOffset="-149529.12">24166 1066 34 0,'10'-1'76'0,"1"0"-11"0,2-2-2 15,-2 2-7-15,1 2 1 0,-2-1-20 16,0 3 8-16,-3-1-11 0,-1 1 0 0,-1 1-10 15,-1 0 6-15,-4-4-5 0,6 11 1 0,-6-11-4 16,-1 15 3-16,1-15 0 0,-5 19 2 0,1-8-6 16,1 0 1-16,-3-2 3 0,1 2 7 0,1-2-1 15,-2 0-6-15,6-9 5 0,-5 12-10 0,4-5 10 16,1-7-14-16,-3 13 12 0,3-13-8 0,-1 9 2 16,1-9-1-16,-1 12-2 0,1-12 2 0,0 0 2 15,2 12-5-15,-2-12-4 0,3 8 0 0,-3-8 2 16,6 7-6-16,-6-7-19 0,6 5 22 0,-6-5-2 15,11 7-4-15,-11-7 5 0,13 2-2 0,-13-2-23 16,16 1-12-16,-16-1-29 0,22-3-31 0,-13 0-90 16,1 1-191-16,-10 2 85 0</inkml:trace>
  <inkml:trace contextRef="#ctx0" brushRef="#br0" timeOffset="-149008.62">24419 1012 36 0,'0'0'104'0,"0"0"-13"16,0 0-7-16,0 0-14 0,0 0 14 0,0 0-21 15,0 0-7-15,0 0 0 0,0 0-11 0,0 0 10 16,12 0-14-16,-12 0 27 0,0 0-4 0,5 8-10 16,-1-3 9-16,-4-5-7 0,3 17 2 15,1-8-1-15,-2 1-5 0,0 2-7 0,3 3 3 0,-4-1-9 16,3 1 0-16,-2 1-7 0,-2-1 2 0,0 4-5 16,4-1-7-16,-3 1 5 0,2-2-4 0,-2 0-1 15,1 0-7-15,-1-1 3 0,-2-3-3 0,2 4 5 16,-1-2-10-16,3-4 6 0,-2 1-3 0,-1-1 0 15,0-11-6-15,1 16-6 0,-1-16-4 0,1 14-9 16,-1-14-17-16,0 0-1 0,0 0-14 16,3 13-1-16,-3-13-6 0,0 0 17 0,0 0-3 0,0 0-4 15,0 0-7-15,1 9-55 0,-1-9-109 0,0 0-228 16,0 0 101-16</inkml:trace>
  <inkml:trace contextRef="#ctx0" brushRef="#br0" timeOffset="-148645.05">24679 896 98 0,'8'17'107'16,"-3"-9"6"-16,2 1 5 0,-3 4 3 0,7 1-9 16,-6 3-4-16,2 0-11 0,-4 0-14 0,0-1-6 15,2 2-1-15,-3-1-18 0,0-3 1 0,3 3-3 16,-4-7-8-16,-1 6 4 0,4-5-5 0,-3 1-2 16,0 2-6-16,2-3-4 0,-2 1-11 0,0 0 7 15,-1-4-5-15,0-2 2 0,0-6-6 0,-1 17 4 16,1-17-7-16,-6 12-12 0,6-12-7 0,0 12-7 15,0-12-7-15,-1 10-2 0,1-10-15 0,0 0-2 16,-3 16-23-16,3-16 7 0,0 0-25 0,-8 7-4 16,8-7-20-16,-4 7-11 0,4-7-86 0,-6 3-210 15,6-3 92-15</inkml:trace>
  <inkml:trace contextRef="#ctx0" brushRef="#br0" timeOffset="-148377">24496 1281 61 0,'38'-2'155'0,"-26"0"1"16,1-3-7-16,-1 3-4 0,3 1-11 0,3-1-6 15,-4-1-32-15,-1 3 6 0,1-2-15 0,-1 0 0 16,-1-1-8-16,1 2-8 0,0 0-14 0,-7-1-6 16,-6 2-10-16,14-1-12 0,-14 1-19 0,17 0-4 15,-17 0-51-15,11 0-28 0,-11 0-21 0,0 0-26 16,18 0-99-16,-14 0-237 0,-4 0 105 0</inkml:trace>
  <inkml:trace contextRef="#ctx0" brushRef="#br0" timeOffset="-147972.34">25106 1253 51 0,'0'0'98'0,"20"3"-13"0,-16 0 1 0,-4-3-9 16,12 5-13-16,-12-5-16 0,9 5 5 0,-9-5 2 0,5 7-15 15,-5-7 12-15,0 10-1 0,0-10 3 0,0 0-10 16,-10 24-6-16,3-14-6 0,0-3 4 16,1 5-7-16,-2-4-4 0,2 1 8 0,-3-2-1 15,5-1 2-15,4-6-12 0,-7 12-1 0,7-12 10 16,-5 12 8-16,5-12 0 0,0 9 6 0,0-9 15 15,0 0 1-15,3 15 2 0,-3-15 4 0,7 10 3 16,-1-6-13-16,-6-4 11 0,13 13-5 0,0-8-1 0,-1 1-7 16,0-1-5-16,3-1-5 0,1 4-7 15,2-3 0-15,0 3-4 0,-2-4-7 0,4 1-9 16,-9-5-23-16,0 3-18 0,-11-3-31 0,20 5-24 16,-20-5-29-16,12-1-37 0,-12 1-153 0,0 0-321 15,0 0 142-15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1T07:58:35.875"/>
    </inkml:context>
    <inkml:brush xml:id="br0">
      <inkml:brushProperty name="width" value="0.05" units="cm"/>
      <inkml:brushProperty name="height" value="0.05" units="cm"/>
    </inkml:brush>
  </inkml:definitions>
  <inkml:trace contextRef="#ctx0" brushRef="#br0">7 1259 140 0 0,'-6'-7'456'0'0,"7"3"3650"0"0,0 3-4108 0 0,0 0 1 0 0,1 0 0 0 0,-1 0-1 0 0,0 0 1 0 0,1 1 0 0 0,-1-1-1 0 0,1 1 1 0 0,-1-1 0 0 0,0 1-1 0 0,1-1 1 0 0,-1 1 0 0 0,1 0-1 0 0,-1 0 1 0 0,1-1 0 0 0,-1 1-1 0 0,1 0 1 0 0,-1 1 0 0 0,1-1-1 0 0,-1 0 1 0 0,1 0 0 0 0,-1 1-1 0 0,1-1 1 0 0,-1 1 1 0 0,4 0-29 0 0,-5-1 18 0 0,35 5 111 0 0,-27-5-86 0 0,-3 0 1 0 0,8 2-32 0 0,-2-1-11 0 0,24 0 1 0 0,86 7 159 0 0,-118-7-136 0 0,47 2-21 0 0,-5-4 46 0 0,0 2 1 0 0,0 2-22 0 0,60 1 26 0 0,-21-1-57 0 0,-39-1 101 0 0,1-1 0 0 0,30-5-70 0 0,46-21 308 0 0,6 10 536 0 0,-52 2-456 0 0,-73 13-378 0 0,52-2 64 0 0,20-2 13 0 0,-73 4-92 0 0,-2 0-3 0 0,61 2 215 0 0,-3-4 153 0 0,-55 2-346 0 0,-3 0-4 0 0,54 4 911 0 0,-50-3-927 0 0,0-1 1 0 0,-1 1 0 0 0,1-1-1 0 0,0 0 1 0 0,0 0 0 0 0,0-1-1 0 0,-1 1 1 0 0,1-1 0 0 0,2 0 5 0 0,9-2-79 0 0,-13 3 90 0 0,-2 0-7 0 0,0 0-8 0 0,0 0 10 0 0,0 0-1 0 0,0 0-20 0 0,0 0 20 0 0,0 0-18 0 0,0 0-63 0 0,0 0 79 0 0,0 0 16 0 0,0 0-1 0 0,0 0-4 0 0,0 0-1 0 0,0 0 2 0 0,0 0-12 0 0,17-2 41 0 0,39 6 139 0 0,-56-4-178 0 0,0 0 0 0 0,1 0 0 0 0,-1 0 0 0 0,0 0 0 0 0,0 1 0 0 0,1-1 0 0 0,-1 0 0 0 0,0 0 0 0 0,0 0 1 0 0,1 0-1 0 0,-1 0 0 0 0,0 0 0 0 0,0 0 0 0 0,1 0 0 0 0,-1 0 0 0 0,0 0 0 0 0,0 0 0 0 0,1-1 0 0 0,-1 1 0 0 0,0 0 0 0 0,0 0 1 0 0,0 0-1 0 0,1 0 0 0 0,-1 0 0 0 0,0 0 0 0 0,0 0 0 0 0,1-1 0 0 0,-1 1 0 0 0,0 0 0 0 0,0 0 0 0 0,0 0 0 0 0,0-1 0 0 0,1 1 1 0 0,-1 0-1 0 0,0 0 0 0 0,0 0 0 0 0,0-1 0 0 0,0 1 0 0 0,0 0 0 0 0,0 0 0 0 0,0-1 0 0 0,0 1 0 0 0,1 0 0 0 0,-1 0 0 0 0,0-1 0 0 0,0 1 1 0 0,0 0-1 0 0,0 0 0 0 0,0-1 0 0 0,0 1 0 0 0,0 0 0 0 0,-1 0 0 0 0,1-1 0 0 0,0 1 0 0 0,0 0-5 0 0,-11-15 476 0 0,3 5-288 0 0,3-20-152 0 0,3 12-22 0 0,2 16-22 0 0,-3-31-26 0 0,-2 6 77 0 0,3 17-57 0 0,0 0 0 0 0,1 0 0 0 0,0 0 0 0 0,0-1 0 0 0,1-1 14 0 0,-13-52 8 0 0,11 55-13 0 0,1 0 0 0 0,0 0 0 0 0,1-1 0 0 0,0 1 0 0 0,1 0 0 0 0,0-4 5 0 0,3-57-16 0 0,-2 15-27 0 0,-2 49 53 0 0,0-4-16 0 0,-2-1 13 0 0,2 10-6 0 0,-1 0 0 0 0,1 0 0 0 0,0 0 0 0 0,0 0 0 0 0,-1 0 0 0 0,1 0 0 0 0,0 0 0 0 0,0-1-1 0 0,0 1 1 0 0,0 0 0 0 0,0 0 0 0 0,1 0 0 0 0,-1 0 0 0 0,0 0 0 0 0,0 0 0 0 0,1 0 0 0 0,-1 0-1 0 0,1 0 1 0 0,-1 0 0 0 0,1 0 0 0 0,-1 0 0 0 0,1 0 0 0 0,-1 0 0 0 0,1 0 0 0 0,0 0 0 0 0,0 0 0 0 0,0 0-1 0 0,0 0-2 0 0,-4-30 54 0 0,3 29-50 0 0,-1-1 4 0 0,1 1 0 0 0,0 0 1 0 0,0 0-1 0 0,0 0 1 0 0,0 0-1 0 0,0 0 1 0 0,0-1-1 0 0,0 1 1 0 0,1 0-1 0 0,-1 0 1 0 0,1 0-1 0 0,-1 0 0 0 0,1 0-6 0 0,1-5 28 0 0,-3 4-18 0 0,10-44-1 0 0,-1-1 20 0 0,-7 46-36 0 0,9-34-41 0 0,-11 23 30 0 0,1 8 21 0 0,1 1 0 0 0,-1 0 0 0 0,1-1 0 0 0,-1 1-1 0 0,1 0 1 0 0,1 0 0 0 0,-1 0 0 0 0,1 0 0 0 0,0-3-3 0 0,5-12 4 0 0,-5 6 26 0 0,0 1 0 0 0,0 0 1 0 0,-1 0-1 0 0,-1-1 0 0 0,0-8-30 0 0,0 8 55 0 0,0 11-40 0 0,0 2 4 0 0,0 0 7 0 0,3-14 168 0 0,-3-13-111 0 0,0 25-77 0 0,-1-1 7 0 0,-1-7 0 0 0,8-35 107 0 0,-4 20-118 0 0,-1-19 72 0 0,-2 42-78 0 0,1 2 1 0 0,5-61 18 0 0,-4-12 266 0 0,-1 71-287 0 0,0 2 21 0 0,0 0 30 0 0,0 0-41 0 0,0 0-2 0 0,0 0-5 0 0,0 0 2 0 0,0 0-8 0 0,0 0-3 0 0,0 0 1 0 0,0 0 5 0 0,0 0-2 0 0,0 0-2 0 0,0 0 5 0 0,0 0 2 0 0,0 0 0 0 0,0 0-20 0 0,0 0 6 0 0,0 0 10 0 0,0 0-3 0 0,0 0 3 0 0,0 0-7 0 0,0 0-1 0 0,0 0 3 0 0,0 0 7 0 0,0 0 0 0 0,0 0-5 0 0,0 0 5 0 0,0 0-2 0 0,0 0-12 0 0,0 0 5 0 0,0 0 3 0 0,1-5-7 0 0,0 5 20 0 0,46 2-77 0 0,35-1 68 0 0,-79-1 10 0 0,10-2-11 0 0,31 1 31 0 0,-42 1-20 0 0,0 0-3 0 0,-1 1 0 0 0,1 0-1 0 0,0-1 1 0 0,0 1 0 0 0,0-1 0 0 0,0 1 0 0 0,0-1-1 0 0,0 0 1 0 0,0 0 0 0 0,0 0 0 0 0,0 0 0 0 0,0 0 0 0 0,0 0-1 0 0,0-1 1 0 0,0 1 0 0 0,0-1 0 0 0,0 1 0 0 0,0-1 0 0 0,28-2-28 0 0,5 6 24 0 0,-33-3 9 0 0,0 0-6 0 0,0-1 1 0 0,0 0-1 0 0,0 1 1 0 0,1 0-1 0 0,-1-1 1 0 0,0 1-1 0 0,0 0 1 0 0,1 0-1 0 0,-1 0 1 0 0,0 1-1 0 0,0-1 1 0 0,0 0-1 0 0,1 1 1 0 0,-1 0-1 0 0,1 0 1 0 0,36 10-4 0 0,-36-10-4 0 0,1-1 10 0 0,3 1 3 0 0,10 0 12 0 0,-14-1-17 0 0,0 1 0 0 0,0-1 1 0 0,-1 0-1 0 0,1 1 0 0 0,0-1 0 0 0,0 1 0 0 0,0 0 0 0 0,0 0 0 0 0,-1 0 1 0 0,1 1-1 0 0,0-1 0 0 0,0 1 0 0 0,-1-1-8 0 0,0-1 13 0 0,7 3-5 0 0,41 8-20 0 0,-48-11 20 0 0,-2 0-10 0 0,30 3 12 0 0,-6 0 16 0 0,-12-3-15 0 0,0-4 3 0 0,-7 3-5 0 0,0 1 0 0 0,0 0 0 0 0,0 1 0 0 0,0-1 0 0 0,0 1-1 0 0,0 0 1 0 0,5 2-1 0 0,3-1-1 0 0,-10-2 1 0 0,0 0-10 0 0,19-2 9 0 0,-9 2 15 0 0,13 2-19 0 0,28 2 15 0 0,-21-8 13 0 0,-16 1-26 0 0,-14 3 4 0 0,0-1 1 0 0,0 0-1 0 0,0 0 1 0 0,0 1-1 0 0,0-1 1 0 0,0 1 0 0 0,0 0-1 0 0,0 0 1 0 0,0 0-1 0 0,0 1 1 0 0,2-1-2 0 0,-3 1 3 0 0,-2-1 4 0 0,0 0-1 0 0,0 0-6 0 0,0 0 6 0 0,0 0 0 0 0,0 0-9 0 0,0 0-3 0 0,0 0 2 0 0,0 0 7 0 0,0 0 2 0 0,0 0-1 0 0,0 0-10 0 0,0 0-4 0 0,0 0 2 0 0,6-3-1 0 0,9-3-38 0 0,-13 8 50 0 0,-3 1-4 0 0,1-2 2 0 0,0 1 1 0 0,0-1-1 0 0,0 1 0 0 0,0-1 1 0 0,0 0-1 0 0,0 1 1 0 0,1-1-1 0 0,-1 0 0 0 0,0 1 1 0 0,1-1-1 0 0,-1 0 1 0 0,1 1-1 0 0,-1-1 1 0 0,1 0-1 0 0,0 0 0 0 0,-1 0 1 0 0,1 1-1 0 0,0-1 1 0 0,0 0-1 0 0,0 0 1 0 0,0 0-2 0 0,0 0 4 0 0,11 48 6 0 0,-5-8-17 0 0,-3-23 4 0 0,-1 0 0 0 0,-1 0 0 0 0,-1 9 3 0 0,-1-21 1 0 0,0-1-1 0 0,0 0 1 0 0,1 1 0 0 0,-1-1-1 0 0,1 0 1 0 0,0 0 0 0 0,1 1-1 0 0,0 1 0 0 0,8 40-2 0 0,22 63-5 0 0,-32-108 15 0 0,0-1-1 0 0,2 4-2 0 0,0-1 0 0 0,-1 1 1 0 0,0 0-1 0 0,0 0 0 0 0,0-1 0 0 0,-1 1 0 0 0,1 0 1 0 0,-1 0-1 0 0,0 0 0 0 0,-1 1-5 0 0,0 4 7 0 0,0-7 0 0 0,1-1-14 0 0,-1 6-1 0 0,1-6 3 0 0,0-2 2 0 0,0 14 6 0 0,-1-7-1 0 0,1 0 0 0 0,0 0 1 0 0,0 0-1 0 0,1 0 0 0 0,0 0 0 0 0,0 0 0 0 0,0 0 0 0 0,2 3-2 0 0,-2-8-4 0 0,-6 44 14 0 0,4-43-16 0 0,0 5 4 0 0,-2 15 2 0 0,-1-4 21 0 0,2-1 1 0 0,0 0-1 0 0,2 15-21 0 0,-8 34-25 0 0,-1 25 24 0 0,2-16-20 0 0,5-72 20 0 0,-2 23-8 0 0,1 11 46 0 0,3-36-40 0 0,-11 50-31 0 0,8-22-90 0 0,-1 32 173 0 0,4-60-76 0 0,0-2 24 0 0,0 0 9 0 0,-1 18 40 0 0,1-8-26 0 0,0-8 30 0 0,0-2-32 0 0,-1 0-19 0 0,1 0 1 0 0,0 0 0 0 0,0 0 0 0 0,0 1 0 0 0,-1-1-1 0 0,1 0 1 0 0,0 0 0 0 0,0 0 0 0 0,-1 0 0 0 0,1 0-1 0 0,0 0 1 0 0,0 0 0 0 0,0 0 0 0 0,-1 0-1 0 0,1 1 1 0 0,0-1 0 0 0,0 0 0 0 0,0 0 0 0 0,-1 0-1 0 0,1 0 1 0 0,0 1 0 0 0,0-1 0 0 0,0 0 0 0 0,0 0-1 0 0,0 0 1 0 0,0 1 0 0 0,-1-1 0 0 0,1 0 0 0 0,0 0-1 0 0,0 1 1 0 0,0-1 0 0 0,0 0 0 0 0,0 0-1 0 0,0 0 1 0 0,0 1 0 0 0,0-1 0 0 0,0 0 0 0 0,0 0-1 0 0,0 1 1 0 0,0-1 0 0 0,0 0 0 0 0,3 17 36 0 0,1 10-77 0 0,-4-17 45 0 0,0-7 10 0 0,0-3-2 0 0,0 0 6 0 0,0 0-31 0 0,0 0 0 0 0,0 0 6 0 0,0 0-6 0 0,0 0 3 0 0,0 0 0 0 0,0 0 0 0 0,0 0 2 0 0,0 0 10 0 0,0 0-10 0 0,0 0 3 0 0,0 0 2 0 0,0 0 4 0 0,0 0-8 0 0,0 0-4 0 0,0 0-2 0 0,0 0 0 0 0,0 0 6 0 0,0 0-5 0 0,0 0-3 0 0,0 0 0 0 0,2 0 7 0 0,8 0 8 0 0,-7 0 2 0 0,-3 0-30 0 0,43 9 4 0 0,137-2 56 0 0,-25-8-21 0 0,41 6-4 0 0,-167-2-5 0 0,-8 0 1 0 0,0-1 0 0 0,-1-1 0 0 0,1-1 0 0 0,0-1 0 0 0,0-1 0 0 0,-1 0 1 0 0,4-2-4 0 0,-13 2-3 0 0,-1 0 0 0 0,1 1 1 0 0,0 0-1 0 0,0 1 1 0 0,0 0-1 0 0,3 1 3 0 0,36 0 8 0 0,59-8 19 0 0,-38 6-25 0 0,27 0 8 0 0,0 5-1 0 0,11 5-9 0 0,-42-3 11 0 0,21-2-11 0 0,0-1 5 0 0,-12 3 21 0 0,16-1-48 0 0,-22-3-5 0 0,31-1 39 0 0,-16 2 17 0 0,-32-10 237 0 0,-49 2-110 0 0,-2 4-6838 0 0,-2 1 4482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1T07:58:39.125"/>
    </inkml:context>
    <inkml:brush xml:id="br0">
      <inkml:brushProperty name="width" value="0.05" units="cm"/>
      <inkml:brushProperty name="height" value="0.05" units="cm"/>
    </inkml:brush>
  </inkml:definitions>
  <inkml:trace contextRef="#ctx0" brushRef="#br0">135 98 156 0 0,'0'0'205'0'0,"0"0"3"0"0,0 0-11 0 0,0 0-2 0 0,0 0-21 0 0,0 0 4 0 0,0 0-12 0 0,0 0-12 0 0,0 0-13 0 0,0 0-8 0 0,0 0-10 0 0,0 0-51 0 0,0 0 65 0 0,0 0 11 0 0,0 0-17 0 0,0 0 19 0 0,0 0 4 0 0,0 0-9 0 0,0 0 1 0 0,0 0-31 0 0,6-21 1589 0 0,-6 21-1685 0 0,0 1-1 0 0,0-1 1 0 0,0 0-1 0 0,0 0 0 0 0,0 0 1 0 0,0 0-1 0 0,-1 0 1 0 0,1 1-1 0 0,0-1 0 0 0,0 0 1 0 0,0 0-1 0 0,0 0 1 0 0,0 0-1 0 0,0 1 0 0 0,0-1 1 0 0,0 0-1 0 0,0 0 0 0 0,0 0 1 0 0,0 0-1 0 0,1 0 1 0 0,-1 1-1 0 0,0-1 0 0 0,0 0 1 0 0,0 0-1 0 0,0 0 1 0 0,0 0-1 0 0,0 0 0 0 0,0 1 1 0 0,0-1-1 0 0,0 0 1 0 0,0 0-1 0 0,1 0 0 0 0,-1 0 1 0 0,0 0-1 0 0,0 0 1 0 0,0 0-1 0 0,0 0 0 0 0,0 1 1 0 0,0-1-1 0 0,1 0 1 0 0,-1 0-1 0 0,0 0 0 0 0,0 0 1 0 0,0 0-1 0 0,0 0 0 0 0,0 0 1 0 0,1 0-1 0 0,-1 0 1 0 0,0 0-1 0 0,0 0 0 0 0,0 0 1 0 0,0 0-1 0 0,1 0 1 0 0,-1 0-19 0 0,-15 23 9 0 0,2-2 75 0 0,-10 23-21 0 0,2 1 1 0 0,2 1-1 0 0,1 0 0 0 0,-5 32-63 0 0,19-65 107 0 0,2-10-6 0 0,1 0 1 0 0,0 0 0 0 0,0 1 0 0 0,0-1 0 0 0,0 1 0 0 0,0-1 0 0 0,1 1 0 0 0,0-1 0 0 0,-1 1 0 0 0,1-1 0 0 0,1 1 0 0 0,-1-1 0 0 0,0 1-102 0 0,4-9 47 0 0,71-110 275 0 0,-51 79-269 0 0,-1-1 0 0 0,-2-2 0 0 0,5-12-53 0 0,10-8 56 0 0,-30 48-65 0 0,18-37 9 0 0,-23 47 0 0 0,22-38 26 0 0,-21 37-32 0 0,-2 2-10 0 0,0 1-2 0 0,6-6 1 0 0,-5 6 24 0 0,1-1 0 0 0,-1 0-1 0 0,1 1 1 0 0,-1-1 0 0 0,0 1 0 0 0,0 0 0 0 0,1-1 0 0 0,-1 1 0 0 0,0 0-1 0 0,0 0 1 0 0,0 0 0 0 0,0 0 0 0 0,0 0 0 0 0,0 0 0 0 0,0 0-1 0 0,1 1-6 0 0,24 27-36 0 0,-1 2 0 0 0,-1 0 0 0 0,15 29 36 0 0,-27-40 68 0 0,0 2-1 0 0,-1 0 1 0 0,6 19-68 0 0,26 58 166 0 0,-39-92-151 0 0,5 10 20 0 0,-13-12 624 0 0,-23-12 784 0 0,11 2-1624 0 0,-13 0 218 0 0,0 1 1 0 0,0 2-1 0 0,-18 1-37 0 0,-19-1 49 0 0,3-5 54 0 0,1-2 0 0 0,-12-6-103 0 0,29 3 210 0 0,36 9-7211 0 0,9 3 6978 0 0,0 0-2307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1T08:18:10.920"/>
    </inkml:context>
    <inkml:brush xml:id="br0">
      <inkml:brushProperty name="width" value="0.05" units="cm"/>
      <inkml:brushProperty name="height" value="0.05" units="cm"/>
    </inkml:brush>
  </inkml:definitions>
  <inkml:trace contextRef="#ctx0" brushRef="#br0">1 15 160,'0'0'169,"0"0"-28,0 0-14,0 0-1,0 0-17,0 0-4,0 0-4,0 0-20,0 0-4,0 0-27,0 0-6,16-15-717,-16 15 324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1T08:18:14.331"/>
    </inkml:context>
    <inkml:brush xml:id="br0">
      <inkml:brushProperty name="width" value="0.05" units="cm"/>
      <inkml:brushProperty name="height" value="0.05" units="cm"/>
    </inkml:brush>
  </inkml:definitions>
  <inkml:trace contextRef="#ctx0" brushRef="#br0">132 17 64,'0'0'57,"-3"-3"-3,-11-8-15,10 8 1,4 3-5,0 0-1,0 0-4,0 0-15,0 0-2,0 0 4,0 0 9,0 0-1,0 0-9,0 0 6,0 0 12,0 0 10,0 0 5,0 0 9,0 0 4,0 0 4,0 0-8,0 0 15,0 0-11,0 0 7,0 0-18,0 0-5,0 0-3,0 0 6,0 0-1,0 0-4,0 0-7,0 0-1,0 0 1,0 0 1,0 0-6,0 0-10,0 0-24,0 0 10,0 0 16,0 0 2,0 0-1,0 0-7,0 0-3,0 0-3,0 0 26,0 0 93,0 0-112,0 0-28,0 0-13,0 0-21,0 0 48,0 0 26,0 0 21,0 0 5,0 0-2,0 0 16,0 0 6,0 0 17,0 0-7,0 0-19,0 0 15,0 0 8,0 0 1,0 0 0,0 0-8,0 0-32,0 0-6,0 0 4,0 0-1,0 0-2,0 0-21,0 0-12,0 0 8,0 0-4,0 0-6,0 0-24,0 0-18,0 0 17,0 0-6,0 0 4,0 0 1,0 0 11,0 0-20,0 0 4,-33 33-157,32-32 135,1-1-2,-2 3-14,-1 0 1,1 0-1,0 0 1,0 0-1,0 0 1,0 0-1,1 0 1,-1 1-1,1-1 1,0 1-1,0-1 1,0 1-1,0 1 57,0-2-35,1-1 6,-13 9-123,13-11 187,-1 1-1,1-1 1,0 0-1,-1 0 0,1 0 1,0 1-1,-1-1 1,1 0-1,0 1 1,0-1-1,-1 0 0,1 1 1,0-1-1,0 0 1,0 1-1,-1-1 1,1 0-1,0 1 0,0-1 1,0 1-1,0-1 1,0 0-1,0 1 1,0-1-1,0 1 0,0-1 1,0 0-1,0 1 1,0-1-1,0 1 1,0-1-1,0 0 0,0 1 1,0-1-1,1 0 1,-1 1-1,0-1 1,0 1-35,72-1 1603,-65 2-1550,1 0 0,0-1 0,0 0 0,1 0 0,-1-1 0,7 0-53,-8 0 23,-4 0-27,56 2 46,-17-1-55,-39-1 36,23 6-27,31-8-4,-55 2 34,-2 0-30,58 4 68,-12 8-118,5-11 125,-37-1 2,43-4 270,-55 4-336,-2 0-14,0 0 11,0 0 4,0 0 0,0 0 1,0 0-12,22-6-126,-12-2 2090,-50-1-1394,38 8-518,-2 0-11,-51-9 161,53 9-230,-16-1 46,9 1-18,6 0-3,-38-6-88,38 7 85,3 0-4,0 0-5,-49 4-334,-45 1 244,92-5 97,-48-1-182,25 1 206,0 0-1,0-2 1,-11-2-13,34 4 9,-1 0-1,-62-2-33,62 2 27,3 0-6,-39 4-76,4-10-1003,56 10 1033,-5 0 15,0-1 1,1-1-1,-1 0 1,1-1-1,5-2 35,37 1-19,-57 0 19,12-5 88,-5 6-101,0 1-1,-1-2 1,1 1 0,0-1 0,-1-1-1,1 1 1,0-2 13,-6 2 10,-3 0 0,2 0-6,6-1-4,-6 0 1,-2 1-9,0 0 19,48 0 81,-44 0-87,11 1 72,1-1 0,0-1 0,-1-1-1,1 0 1,10-4-77,-24 6 32,43 3 48,-43-3-55,6-3-14,2 0 6,0 1 1,0 0-1,0 0 1,0 1-1,0 0 1,1 1-1,6 0-17,-15 0 6,30-4-53,-9 8 299,-21-4-192,-2 0 22,0 0 12,0 0-13,0 0 2,0 0 1,0 0 3,0 0-5,0 0-11,0 0-1,0 0-10,0 0-6,0 0-4,0 0-6,0 0-8,0 0-10,0 0 1,0 0 13,0 0-1,0 0-9,0 0-1,0 0 6,0 0 7,0 0 28,0 0 4,0 0-5,0 0 13,0 0 10,0 0 7,0 0 5,0 0 7,0 0 10,0 0 2,0 0-6,0 0-4,0 0-14,0 0-17,0 0 3,0 0-5,0 0-18,0 0-1,0 0-11,0 0-19,0 0-15,0 0-26,0 0-23,0 0-24,0 0-31,0 0-30,0 0-40,0 0-54,0 0-58,0 0-68,0 0-93,0 0-95,0 0-183,0 0-632,0 0-878,0 0 169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B0BAE2-D8E5-4575-8EDC-9DDE2EB7F61B}" type="datetimeFigureOut">
              <a:rPr lang="tr-TR" smtClean="0"/>
              <a:t>21.01.2021</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F8D1-4518-48BB-BF11-6CC3289DDDFA}" type="slidenum">
              <a:rPr lang="tr-TR" smtClean="0"/>
              <a:t>‹#›</a:t>
            </a:fld>
            <a:endParaRPr lang="tr-TR"/>
          </a:p>
        </p:txBody>
      </p:sp>
    </p:spTree>
    <p:extLst>
      <p:ext uri="{BB962C8B-B14F-4D97-AF65-F5344CB8AC3E}">
        <p14:creationId xmlns:p14="http://schemas.microsoft.com/office/powerpoint/2010/main" val="2854503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61FA65-59B2-4F13-8EC4-CA4A573D6CA9}" type="datetime1">
              <a:rPr lang="tr-TR" smtClean="0"/>
              <a:t>21.01.2021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AB57953-9821-4BF7-A667-65EFE5AE3334}"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334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3C93D8-7400-457E-8D85-F6576447A665}" type="datetime1">
              <a:rPr lang="tr-TR" smtClean="0"/>
              <a:t>21.01.2021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AB57953-9821-4BF7-A667-65EFE5AE3334}" type="slidenum">
              <a:rPr lang="tr-TR" smtClean="0"/>
              <a:t>‹#›</a:t>
            </a:fld>
            <a:endParaRPr lang="tr-TR"/>
          </a:p>
        </p:txBody>
      </p:sp>
    </p:spTree>
    <p:extLst>
      <p:ext uri="{BB962C8B-B14F-4D97-AF65-F5344CB8AC3E}">
        <p14:creationId xmlns:p14="http://schemas.microsoft.com/office/powerpoint/2010/main" val="180584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514E0A-969C-4274-B15C-0B4D3B7B6E28}" type="datetime1">
              <a:rPr lang="tr-TR" smtClean="0"/>
              <a:t>21.01.2021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AB57953-9821-4BF7-A667-65EFE5AE3334}" type="slidenum">
              <a:rPr lang="tr-TR" smtClean="0"/>
              <a:t>‹#›</a:t>
            </a:fld>
            <a:endParaRPr lang="tr-TR"/>
          </a:p>
        </p:txBody>
      </p:sp>
    </p:spTree>
    <p:extLst>
      <p:ext uri="{BB962C8B-B14F-4D97-AF65-F5344CB8AC3E}">
        <p14:creationId xmlns:p14="http://schemas.microsoft.com/office/powerpoint/2010/main" val="3492044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F16F6F-98CF-41DF-9178-C91886B38474}" type="datetime1">
              <a:rPr lang="tr-TR" smtClean="0"/>
              <a:t>21.01.2021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AB57953-9821-4BF7-A667-65EFE5AE3334}" type="slidenum">
              <a:rPr lang="tr-TR" smtClean="0"/>
              <a:t>‹#›</a:t>
            </a:fld>
            <a:endParaRPr lang="tr-TR"/>
          </a:p>
        </p:txBody>
      </p:sp>
    </p:spTree>
    <p:extLst>
      <p:ext uri="{BB962C8B-B14F-4D97-AF65-F5344CB8AC3E}">
        <p14:creationId xmlns:p14="http://schemas.microsoft.com/office/powerpoint/2010/main" val="127831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D8AF77-9316-4041-9902-9F36CC2D47E4}" type="datetime1">
              <a:rPr lang="tr-TR" smtClean="0"/>
              <a:t>21.01.2021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AB57953-9821-4BF7-A667-65EFE5AE3334}"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19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86E787-0A0C-4EC8-A3FF-0BB156D359CE}" type="datetime1">
              <a:rPr lang="tr-TR" smtClean="0"/>
              <a:t>21.01.2021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AB57953-9821-4BF7-A667-65EFE5AE3334}" type="slidenum">
              <a:rPr lang="tr-TR" smtClean="0"/>
              <a:t>‹#›</a:t>
            </a:fld>
            <a:endParaRPr lang="tr-TR"/>
          </a:p>
        </p:txBody>
      </p:sp>
    </p:spTree>
    <p:extLst>
      <p:ext uri="{BB962C8B-B14F-4D97-AF65-F5344CB8AC3E}">
        <p14:creationId xmlns:p14="http://schemas.microsoft.com/office/powerpoint/2010/main" val="33600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27FDEC-474E-49AA-BD19-C528A8080783}" type="datetime1">
              <a:rPr lang="tr-TR" smtClean="0"/>
              <a:t>21.01.2021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AB57953-9821-4BF7-A667-65EFE5AE3334}" type="slidenum">
              <a:rPr lang="tr-TR" smtClean="0"/>
              <a:t>‹#›</a:t>
            </a:fld>
            <a:endParaRPr lang="tr-TR"/>
          </a:p>
        </p:txBody>
      </p:sp>
    </p:spTree>
    <p:extLst>
      <p:ext uri="{BB962C8B-B14F-4D97-AF65-F5344CB8AC3E}">
        <p14:creationId xmlns:p14="http://schemas.microsoft.com/office/powerpoint/2010/main" val="3547064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8D7A1F-46F6-4D5C-A6D6-62039FEA0EB0}" type="datetime1">
              <a:rPr lang="tr-TR" smtClean="0"/>
              <a:t>21.01.2021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AB57953-9821-4BF7-A667-65EFE5AE3334}" type="slidenum">
              <a:rPr lang="tr-TR" smtClean="0"/>
              <a:t>‹#›</a:t>
            </a:fld>
            <a:endParaRPr lang="tr-TR"/>
          </a:p>
        </p:txBody>
      </p:sp>
    </p:spTree>
    <p:extLst>
      <p:ext uri="{BB962C8B-B14F-4D97-AF65-F5344CB8AC3E}">
        <p14:creationId xmlns:p14="http://schemas.microsoft.com/office/powerpoint/2010/main" val="3948759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E1157A6-C689-49EB-A3E2-753B7FC45770}" type="datetime1">
              <a:rPr lang="tr-TR" smtClean="0"/>
              <a:t>21.01.2021</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AAB57953-9821-4BF7-A667-65EFE5AE3334}" type="slidenum">
              <a:rPr lang="tr-TR" smtClean="0"/>
              <a:t>‹#›</a:t>
            </a:fld>
            <a:endParaRPr lang="tr-TR"/>
          </a:p>
        </p:txBody>
      </p:sp>
    </p:spTree>
    <p:extLst>
      <p:ext uri="{BB962C8B-B14F-4D97-AF65-F5344CB8AC3E}">
        <p14:creationId xmlns:p14="http://schemas.microsoft.com/office/powerpoint/2010/main" val="264396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B11927C-5882-423E-A524-F1279B2DF551}" type="datetime1">
              <a:rPr lang="tr-TR" smtClean="0"/>
              <a:t>21.01.2021</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AB57953-9821-4BF7-A667-65EFE5AE3334}" type="slidenum">
              <a:rPr lang="tr-TR" smtClean="0"/>
              <a:t>‹#›</a:t>
            </a:fld>
            <a:endParaRPr lang="tr-TR"/>
          </a:p>
        </p:txBody>
      </p:sp>
    </p:spTree>
    <p:extLst>
      <p:ext uri="{BB962C8B-B14F-4D97-AF65-F5344CB8AC3E}">
        <p14:creationId xmlns:p14="http://schemas.microsoft.com/office/powerpoint/2010/main" val="1023688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DF17A9-142B-4A3D-8BDF-4DDFCF9B2FC3}" type="datetime1">
              <a:rPr lang="tr-TR" smtClean="0"/>
              <a:t>21.01.2021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AB57953-9821-4BF7-A667-65EFE5AE3334}" type="slidenum">
              <a:rPr lang="tr-TR" smtClean="0"/>
              <a:t>‹#›</a:t>
            </a:fld>
            <a:endParaRPr lang="tr-TR"/>
          </a:p>
        </p:txBody>
      </p:sp>
    </p:spTree>
    <p:extLst>
      <p:ext uri="{BB962C8B-B14F-4D97-AF65-F5344CB8AC3E}">
        <p14:creationId xmlns:p14="http://schemas.microsoft.com/office/powerpoint/2010/main" val="797437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9B534E1-E658-49B1-B62B-26F04655E91D}" type="datetime1">
              <a:rPr lang="tr-TR" smtClean="0"/>
              <a:t>21.01.2021</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AB57953-9821-4BF7-A667-65EFE5AE3334}"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675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emf"/><Relationship Id="rId1" Type="http://schemas.openxmlformats.org/officeDocument/2006/relationships/slideLayout" Target="../slideLayouts/slideLayout7.xml"/><Relationship Id="rId4" Type="http://schemas.openxmlformats.org/officeDocument/2006/relationships/image" Target="../media/image152.emf"/></Relationships>
</file>

<file path=ppt/slides/_rels/slide102.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image" Target="../media/image155.emf"/><Relationship Id="rId1" Type="http://schemas.openxmlformats.org/officeDocument/2006/relationships/slideLayout" Target="../slideLayouts/slideLayout7.xml"/><Relationship Id="rId4" Type="http://schemas.openxmlformats.org/officeDocument/2006/relationships/image" Target="../media/image157.emf"/></Relationships>
</file>

<file path=ppt/slides/_rels/slide105.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image" Target="../media/image159.e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2.e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em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9.e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172.emf"/><Relationship Id="rId1" Type="http://schemas.openxmlformats.org/officeDocument/2006/relationships/slideLayout" Target="../slideLayouts/slideLayout7.xml"/><Relationship Id="rId4" Type="http://schemas.openxmlformats.org/officeDocument/2006/relationships/image" Target="../media/image174.emf"/></Relationships>
</file>

<file path=ppt/slides/_rels/slide117.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5.em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emf"/></Relationships>
</file>

<file path=ppt/slides/_rels/slide120.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179.emf"/><Relationship Id="rId1" Type="http://schemas.openxmlformats.org/officeDocument/2006/relationships/slideLayout" Target="../slideLayouts/slideLayout7.xml"/><Relationship Id="rId4" Type="http://schemas.openxmlformats.org/officeDocument/2006/relationships/image" Target="../media/image181.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em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84.e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92.e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image" Target="../media/image193.emf"/><Relationship Id="rId1" Type="http://schemas.openxmlformats.org/officeDocument/2006/relationships/slideLayout" Target="../slideLayouts/slideLayout7.xml"/><Relationship Id="rId4" Type="http://schemas.openxmlformats.org/officeDocument/2006/relationships/image" Target="../media/image195.emf"/></Relationships>
</file>

<file path=ppt/slides/_rels/slide136.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image" Target="../media/image198.em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00.em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image" Target="../media/image20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03.em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image" Target="../media/image204.em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06.em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image" Target="../media/image207.em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09.em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210.emf"/><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OXLiHRuupzM"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emf"/><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3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 Id="rId5" Type="http://schemas.openxmlformats.org/officeDocument/2006/relationships/image" Target="../media/image51.emf"/><Relationship Id="rId4" Type="http://schemas.openxmlformats.org/officeDocument/2006/relationships/image" Target="../media/image50.emf"/></Relationships>
</file>

<file path=ppt/slides/_rels/slide4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4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7.xml"/><Relationship Id="rId5" Type="http://schemas.openxmlformats.org/officeDocument/2006/relationships/image" Target="../media/image64.emf"/><Relationship Id="rId4" Type="http://schemas.openxmlformats.org/officeDocument/2006/relationships/image" Target="../media/image6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5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7.xml"/><Relationship Id="rId4" Type="http://schemas.openxmlformats.org/officeDocument/2006/relationships/image" Target="../media/image77.emf"/></Relationships>
</file>

<file path=ppt/slides/_rels/slide5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7.xml"/><Relationship Id="rId4" Type="http://schemas.openxmlformats.org/officeDocument/2006/relationships/image" Target="../media/image89.emf"/></Relationships>
</file>

<file path=ppt/slides/_rels/slide6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7.xml"/><Relationship Id="rId5" Type="http://schemas.openxmlformats.org/officeDocument/2006/relationships/image" Target="../media/image93.emf"/><Relationship Id="rId4" Type="http://schemas.openxmlformats.org/officeDocument/2006/relationships/image" Target="../media/image92.emf"/></Relationships>
</file>

<file path=ppt/slides/_rels/slide6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7.xml"/><Relationship Id="rId4" Type="http://schemas.openxmlformats.org/officeDocument/2006/relationships/image" Target="../media/image103.emf"/></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7.xml"/><Relationship Id="rId6" Type="http://schemas.openxmlformats.org/officeDocument/2006/relationships/image" Target="../media/image112.emf"/><Relationship Id="rId5" Type="http://schemas.openxmlformats.org/officeDocument/2006/relationships/image" Target="../media/image111.emf"/><Relationship Id="rId4" Type="http://schemas.openxmlformats.org/officeDocument/2006/relationships/image" Target="../media/image110.emf"/></Relationships>
</file>

<file path=ppt/slides/_rels/slide74.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116.emf"/><Relationship Id="rId3" Type="http://schemas.openxmlformats.org/officeDocument/2006/relationships/image" Target="../media/image115.png"/><Relationship Id="rId7" Type="http://schemas.openxmlformats.org/officeDocument/2006/relationships/image" Target="../media/image115.emf"/><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25.emf"/><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customXml" Target="../ink/ink2.xml"/><Relationship Id="rId4" Type="http://schemas.openxmlformats.org/officeDocument/2006/relationships/image" Target="../media/image130.gif"/></Relationships>
</file>

<file path=ppt/slides/_rels/slide87.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7.xml"/><Relationship Id="rId5" Type="http://schemas.openxmlformats.org/officeDocument/2006/relationships/image" Target="../media/image134.emf"/><Relationship Id="rId4" Type="http://schemas.openxmlformats.org/officeDocument/2006/relationships/image" Target="../media/image133.emf"/></Relationships>
</file>

<file path=ppt/slides/_rels/slide8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emf"/><Relationship Id="rId7" Type="http://schemas.openxmlformats.org/officeDocument/2006/relationships/customXml" Target="../ink/ink4.xml"/><Relationship Id="rId2" Type="http://schemas.openxmlformats.org/officeDocument/2006/relationships/image" Target="../media/image135.emf"/><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customXml" Target="../ink/ink3.xml"/><Relationship Id="rId4" Type="http://schemas.openxmlformats.org/officeDocument/2006/relationships/image" Target="../media/image137.png"/></Relationships>
</file>

<file path=ppt/slides/_rels/slide89.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customXml" Target="../ink/ink5.xml"/><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customXml" Target="../ink/ink6.xml"/></Relationships>
</file>

<file path=ppt/slides/_rels/slide91.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emf"/><Relationship Id="rId1" Type="http://schemas.openxmlformats.org/officeDocument/2006/relationships/slideLayout" Target="../slideLayouts/slideLayout7.xml"/><Relationship Id="rId4" Type="http://schemas.openxmlformats.org/officeDocument/2006/relationships/image" Target="../media/image146.emf"/></Relationships>
</file>

<file path=ppt/slides/_rels/slide99.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emf"/><Relationship Id="rId1" Type="http://schemas.openxmlformats.org/officeDocument/2006/relationships/slideLayout" Target="../slideLayouts/slideLayout7.xml"/><Relationship Id="rId4" Type="http://schemas.openxmlformats.org/officeDocument/2006/relationships/image" Target="../media/image14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2E259-4775-406E-885C-D5A47FE54F2C}"/>
              </a:ext>
            </a:extLst>
          </p:cNvPr>
          <p:cNvSpPr>
            <a:spLocks noGrp="1"/>
          </p:cNvSpPr>
          <p:nvPr>
            <p:ph type="ctrTitle"/>
          </p:nvPr>
        </p:nvSpPr>
        <p:spPr>
          <a:xfrm>
            <a:off x="1097280" y="758952"/>
            <a:ext cx="10058400" cy="1643428"/>
          </a:xfrm>
        </p:spPr>
        <p:txBody>
          <a:bodyPr>
            <a:normAutofit/>
          </a:bodyPr>
          <a:lstStyle/>
          <a:p>
            <a:pPr algn="ctr"/>
            <a:r>
              <a:rPr lang="tr-TR" sz="3600" b="1" dirty="0"/>
              <a:t>DOĞU AKDENİZ ÜNİVERSİTESİ</a:t>
            </a:r>
            <a:br>
              <a:rPr lang="tr-TR" sz="3600" b="1" dirty="0"/>
            </a:br>
            <a:r>
              <a:rPr lang="tr-TR" sz="3600" b="1" dirty="0"/>
              <a:t>BİLGİSAYAR VE TEKNOLOJİ YÜKSEKOKULU</a:t>
            </a:r>
            <a:br>
              <a:rPr lang="tr-TR" sz="3600" b="1" dirty="0"/>
            </a:br>
            <a:r>
              <a:rPr lang="tr-TR" sz="3600" b="1" dirty="0"/>
              <a:t>ELEKTRİK VE ELEKTRONİK TEKNOLOJİSİ BÖLÜMÜ</a:t>
            </a:r>
            <a:endParaRPr lang="tr-TR" sz="3600" dirty="0"/>
          </a:p>
        </p:txBody>
      </p:sp>
      <p:sp>
        <p:nvSpPr>
          <p:cNvPr id="3" name="Subtitle 2">
            <a:extLst>
              <a:ext uri="{FF2B5EF4-FFF2-40B4-BE49-F238E27FC236}">
                <a16:creationId xmlns:a16="http://schemas.microsoft.com/office/drawing/2014/main" id="{4268984A-CE67-4F6D-B811-0C44D1F231EE}"/>
              </a:ext>
            </a:extLst>
          </p:cNvPr>
          <p:cNvSpPr>
            <a:spLocks noGrp="1"/>
          </p:cNvSpPr>
          <p:nvPr>
            <p:ph type="subTitle" idx="1"/>
          </p:nvPr>
        </p:nvSpPr>
        <p:spPr>
          <a:xfrm>
            <a:off x="1100051" y="4455619"/>
            <a:ext cx="10058400" cy="1643427"/>
          </a:xfrm>
        </p:spPr>
        <p:txBody>
          <a:bodyPr>
            <a:normAutofit lnSpcReduction="10000"/>
          </a:bodyPr>
          <a:lstStyle/>
          <a:p>
            <a:r>
              <a:rPr lang="tr-TR" b="1" i="1" dirty="0">
                <a:solidFill>
                  <a:schemeClr val="tx1"/>
                </a:solidFill>
              </a:rPr>
              <a:t>Sayısal Elektronik ve Uygulamaları</a:t>
            </a:r>
          </a:p>
          <a:p>
            <a:r>
              <a:rPr lang="tr-TR" b="1" i="1" dirty="0">
                <a:solidFill>
                  <a:schemeClr val="tx1"/>
                </a:solidFill>
              </a:rPr>
              <a:t>						</a:t>
            </a:r>
            <a:r>
              <a:rPr lang="tr-TR" sz="1400" b="1" i="1" dirty="0">
                <a:solidFill>
                  <a:schemeClr val="tx1"/>
                </a:solidFill>
              </a:rPr>
              <a:t>Hazırlayan: 	 Doç. Dr. Mustafa </a:t>
            </a:r>
            <a:r>
              <a:rPr lang="tr-TR" sz="1400" b="1" i="1" dirty="0" err="1">
                <a:solidFill>
                  <a:schemeClr val="tx1"/>
                </a:solidFill>
              </a:rPr>
              <a:t>İlkan</a:t>
            </a:r>
            <a:endParaRPr lang="tr-TR" sz="1400" b="1" i="1" dirty="0">
              <a:solidFill>
                <a:schemeClr val="tx1"/>
              </a:solidFill>
            </a:endParaRPr>
          </a:p>
          <a:p>
            <a:r>
              <a:rPr lang="tr-TR" sz="1400" b="1" i="1" dirty="0">
                <a:solidFill>
                  <a:schemeClr val="tx1"/>
                </a:solidFill>
              </a:rPr>
              <a:t>								</a:t>
            </a:r>
            <a:r>
              <a:rPr lang="tr-TR" sz="1400" b="1" i="1" dirty="0" err="1">
                <a:solidFill>
                  <a:schemeClr val="tx1"/>
                </a:solidFill>
              </a:rPr>
              <a:t>Öğr</a:t>
            </a:r>
            <a:r>
              <a:rPr lang="tr-TR" sz="1400" b="1" i="1" dirty="0">
                <a:solidFill>
                  <a:schemeClr val="tx1"/>
                </a:solidFill>
              </a:rPr>
              <a:t>. Gör. Eralp </a:t>
            </a:r>
            <a:r>
              <a:rPr lang="tr-TR" sz="1400" b="1" i="1" dirty="0" err="1">
                <a:solidFill>
                  <a:schemeClr val="tx1"/>
                </a:solidFill>
              </a:rPr>
              <a:t>Görkan</a:t>
            </a:r>
            <a:endParaRPr lang="tr-TR" sz="1400" b="1" i="1" dirty="0">
              <a:solidFill>
                <a:schemeClr val="tx1"/>
              </a:solidFill>
            </a:endParaRPr>
          </a:p>
          <a:p>
            <a:r>
              <a:rPr lang="tr-TR" sz="1400" b="1" i="1" dirty="0">
                <a:solidFill>
                  <a:schemeClr val="tx1"/>
                </a:solidFill>
              </a:rPr>
              <a:t>						Düzenleyen: 	Mesut Yakup</a:t>
            </a:r>
          </a:p>
        </p:txBody>
      </p:sp>
      <p:sp>
        <p:nvSpPr>
          <p:cNvPr id="4" name="Slide Number Placeholder 3">
            <a:extLst>
              <a:ext uri="{FF2B5EF4-FFF2-40B4-BE49-F238E27FC236}">
                <a16:creationId xmlns:a16="http://schemas.microsoft.com/office/drawing/2014/main" id="{8E741A1D-C117-4EDA-A5D1-00A4AFBE0637}"/>
              </a:ext>
            </a:extLst>
          </p:cNvPr>
          <p:cNvSpPr>
            <a:spLocks noGrp="1"/>
          </p:cNvSpPr>
          <p:nvPr>
            <p:ph type="sldNum" sz="quarter" idx="12"/>
          </p:nvPr>
        </p:nvSpPr>
        <p:spPr/>
        <p:txBody>
          <a:bodyPr/>
          <a:lstStyle/>
          <a:p>
            <a:fld id="{AAB57953-9821-4BF7-A667-65EFE5AE3334}" type="slidenum">
              <a:rPr lang="tr-TR" smtClean="0"/>
              <a:t>1</a:t>
            </a:fld>
            <a:endParaRPr lang="tr-TR"/>
          </a:p>
        </p:txBody>
      </p:sp>
    </p:spTree>
    <p:extLst>
      <p:ext uri="{BB962C8B-B14F-4D97-AF65-F5344CB8AC3E}">
        <p14:creationId xmlns:p14="http://schemas.microsoft.com/office/powerpoint/2010/main" val="3748755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C667F5-314B-49E0-8C40-FF9940C98E15}"/>
              </a:ext>
            </a:extLst>
          </p:cNvPr>
          <p:cNvSpPr/>
          <p:nvPr/>
        </p:nvSpPr>
        <p:spPr>
          <a:xfrm>
            <a:off x="397564" y="399008"/>
            <a:ext cx="11317357" cy="1200329"/>
          </a:xfrm>
          <a:prstGeom prst="rect">
            <a:avLst/>
          </a:prstGeom>
        </p:spPr>
        <p:txBody>
          <a:bodyPr wrap="square">
            <a:spAutoFit/>
          </a:bodyPr>
          <a:lstStyle/>
          <a:p>
            <a:r>
              <a:rPr lang="tr-TR" b="1" dirty="0">
                <a:latin typeface="Times New Roman" panose="02020603050405020304" pitchFamily="18" charset="0"/>
              </a:rPr>
              <a:t>b) </a:t>
            </a:r>
            <a:r>
              <a:rPr lang="tr-TR" b="1" dirty="0">
                <a:latin typeface="Times New Roman,Bold"/>
              </a:rPr>
              <a:t>Düşük Güçlü TTL:</a:t>
            </a:r>
          </a:p>
          <a:p>
            <a:r>
              <a:rPr lang="tr-TR" dirty="0">
                <a:latin typeface="Times New Roman" panose="02020603050405020304" pitchFamily="18" charset="0"/>
              </a:rPr>
              <a:t>Şekil 1.6'daki devrede bütün direnç değerleri büyütülmek suretiyle çekilen güç azaltılmıştır. Standart TTL devresindeki D</a:t>
            </a:r>
            <a:r>
              <a:rPr lang="tr-TR" sz="1050" dirty="0">
                <a:latin typeface="Times New Roman" panose="02020603050405020304" pitchFamily="18" charset="0"/>
              </a:rPr>
              <a:t>1 </a:t>
            </a:r>
            <a:r>
              <a:rPr lang="tr-TR" dirty="0" err="1">
                <a:latin typeface="Times New Roman" panose="02020603050405020304" pitchFamily="18" charset="0"/>
              </a:rPr>
              <a:t>diyodu</a:t>
            </a:r>
            <a:r>
              <a:rPr lang="tr-TR" dirty="0">
                <a:latin typeface="Times New Roman" panose="02020603050405020304" pitchFamily="18" charset="0"/>
              </a:rPr>
              <a:t> da kaldırılmıştır. Şekildeki devre </a:t>
            </a:r>
            <a:r>
              <a:rPr lang="tr-TR" b="1" dirty="0">
                <a:latin typeface="Times New Roman" panose="02020603050405020304" pitchFamily="18" charset="0"/>
              </a:rPr>
              <a:t>NAND </a:t>
            </a:r>
            <a:r>
              <a:rPr lang="tr-TR" dirty="0" err="1">
                <a:latin typeface="Times New Roman" panose="02020603050405020304" pitchFamily="18" charset="0"/>
              </a:rPr>
              <a:t>gate'tir</a:t>
            </a:r>
            <a:r>
              <a:rPr lang="tr-TR" dirty="0">
                <a:latin typeface="Times New Roman" panose="02020603050405020304" pitchFamily="18" charset="0"/>
              </a:rPr>
              <a:t>. Bu tip TTL devrelerde kapı başına güç harcaması 1 </a:t>
            </a:r>
            <a:r>
              <a:rPr lang="tr-TR" dirty="0" err="1">
                <a:latin typeface="Times New Roman" panose="02020603050405020304" pitchFamily="18" charset="0"/>
              </a:rPr>
              <a:t>mW</a:t>
            </a:r>
            <a:r>
              <a:rPr lang="tr-TR" dirty="0">
                <a:latin typeface="Times New Roman" panose="02020603050405020304" pitchFamily="18" charset="0"/>
              </a:rPr>
              <a:t>, gecikme 33 </a:t>
            </a:r>
            <a:r>
              <a:rPr lang="tr-TR" dirty="0" err="1">
                <a:latin typeface="Times New Roman" panose="02020603050405020304" pitchFamily="18" charset="0"/>
              </a:rPr>
              <a:t>nsn</a:t>
            </a:r>
            <a:r>
              <a:rPr lang="tr-TR" dirty="0">
                <a:latin typeface="Times New Roman" panose="02020603050405020304" pitchFamily="18" charset="0"/>
              </a:rPr>
              <a:t> ve </a:t>
            </a:r>
            <a:r>
              <a:rPr lang="tr-TR" dirty="0" err="1">
                <a:latin typeface="Times New Roman" panose="02020603050405020304" pitchFamily="18" charset="0"/>
              </a:rPr>
              <a:t>max</a:t>
            </a:r>
            <a:r>
              <a:rPr lang="tr-TR" dirty="0">
                <a:latin typeface="Times New Roman" panose="02020603050405020304" pitchFamily="18" charset="0"/>
              </a:rPr>
              <a:t> hız 3 </a:t>
            </a:r>
            <a:r>
              <a:rPr lang="tr-TR" dirty="0" err="1">
                <a:latin typeface="Times New Roman" panose="02020603050405020304" pitchFamily="18" charset="0"/>
              </a:rPr>
              <a:t>MHz'dir</a:t>
            </a:r>
            <a:endParaRPr lang="tr-TR" dirty="0"/>
          </a:p>
        </p:txBody>
      </p:sp>
      <p:pic>
        <p:nvPicPr>
          <p:cNvPr id="3" name="Picture 2">
            <a:extLst>
              <a:ext uri="{FF2B5EF4-FFF2-40B4-BE49-F238E27FC236}">
                <a16:creationId xmlns:a16="http://schemas.microsoft.com/office/drawing/2014/main" id="{CE7BC32B-B73E-41E7-AA01-EAA15131B89C}"/>
              </a:ext>
            </a:extLst>
          </p:cNvPr>
          <p:cNvPicPr>
            <a:picLocks noChangeAspect="1"/>
          </p:cNvPicPr>
          <p:nvPr/>
        </p:nvPicPr>
        <p:blipFill>
          <a:blip r:embed="rId2"/>
          <a:stretch>
            <a:fillRect/>
          </a:stretch>
        </p:blipFill>
        <p:spPr>
          <a:xfrm>
            <a:off x="2627154" y="1992943"/>
            <a:ext cx="3794878" cy="3042883"/>
          </a:xfrm>
          <a:prstGeom prst="rect">
            <a:avLst/>
          </a:prstGeom>
        </p:spPr>
      </p:pic>
      <p:sp>
        <p:nvSpPr>
          <p:cNvPr id="4" name="Rectangle 3">
            <a:extLst>
              <a:ext uri="{FF2B5EF4-FFF2-40B4-BE49-F238E27FC236}">
                <a16:creationId xmlns:a16="http://schemas.microsoft.com/office/drawing/2014/main" id="{70E617FA-AA1D-4C6E-8917-BB5BE72137D4}"/>
              </a:ext>
            </a:extLst>
          </p:cNvPr>
          <p:cNvSpPr/>
          <p:nvPr/>
        </p:nvSpPr>
        <p:spPr>
          <a:xfrm>
            <a:off x="3203446" y="5430943"/>
            <a:ext cx="2803011" cy="369332"/>
          </a:xfrm>
          <a:prstGeom prst="rect">
            <a:avLst/>
          </a:prstGeom>
        </p:spPr>
        <p:txBody>
          <a:bodyPr wrap="none">
            <a:spAutoFit/>
          </a:bodyPr>
          <a:lstStyle/>
          <a:p>
            <a:r>
              <a:rPr lang="tr-TR" b="1" dirty="0">
                <a:latin typeface="Times New Roman,Bold"/>
              </a:rPr>
              <a:t>Şekil 1.6: </a:t>
            </a:r>
            <a:r>
              <a:rPr lang="tr-TR" dirty="0">
                <a:latin typeface="Times New Roman" panose="02020603050405020304" pitchFamily="18" charset="0"/>
              </a:rPr>
              <a:t>Düşük güçlü TTL</a:t>
            </a:r>
            <a:endParaRPr lang="tr-TR" dirty="0"/>
          </a:p>
        </p:txBody>
      </p:sp>
      <p:sp>
        <p:nvSpPr>
          <p:cNvPr id="5" name="Slide Number Placeholder 4">
            <a:extLst>
              <a:ext uri="{FF2B5EF4-FFF2-40B4-BE49-F238E27FC236}">
                <a16:creationId xmlns:a16="http://schemas.microsoft.com/office/drawing/2014/main" id="{99FB8411-CBF2-4114-A2DF-0F30DAEC251E}"/>
              </a:ext>
            </a:extLst>
          </p:cNvPr>
          <p:cNvSpPr>
            <a:spLocks noGrp="1"/>
          </p:cNvSpPr>
          <p:nvPr>
            <p:ph type="sldNum" sz="quarter" idx="12"/>
          </p:nvPr>
        </p:nvSpPr>
        <p:spPr/>
        <p:txBody>
          <a:bodyPr/>
          <a:lstStyle/>
          <a:p>
            <a:fld id="{AAB57953-9821-4BF7-A667-65EFE5AE3334}" type="slidenum">
              <a:rPr lang="tr-TR" smtClean="0"/>
              <a:t>10</a:t>
            </a:fld>
            <a:endParaRPr lang="tr-TR"/>
          </a:p>
        </p:txBody>
      </p:sp>
    </p:spTree>
    <p:extLst>
      <p:ext uri="{BB962C8B-B14F-4D97-AF65-F5344CB8AC3E}">
        <p14:creationId xmlns:p14="http://schemas.microsoft.com/office/powerpoint/2010/main" val="24337894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100</a:t>
            </a:fld>
            <a:endParaRPr lang="tr-TR"/>
          </a:p>
        </p:txBody>
      </p:sp>
      <p:sp>
        <p:nvSpPr>
          <p:cNvPr id="4" name="Rectangle 3">
            <a:extLst>
              <a:ext uri="{FF2B5EF4-FFF2-40B4-BE49-F238E27FC236}">
                <a16:creationId xmlns:a16="http://schemas.microsoft.com/office/drawing/2014/main" id="{C3F449B2-1F5F-4F87-8F9C-2D7C56ACCB72}"/>
              </a:ext>
            </a:extLst>
          </p:cNvPr>
          <p:cNvSpPr/>
          <p:nvPr/>
        </p:nvSpPr>
        <p:spPr>
          <a:xfrm>
            <a:off x="881269" y="1355142"/>
            <a:ext cx="10429461" cy="3416320"/>
          </a:xfrm>
          <a:prstGeom prst="rect">
            <a:avLst/>
          </a:prstGeom>
        </p:spPr>
        <p:txBody>
          <a:bodyPr wrap="square">
            <a:spAutoFit/>
          </a:bodyPr>
          <a:lstStyle/>
          <a:p>
            <a:pPr algn="just"/>
            <a:r>
              <a:rPr lang="tr-TR" dirty="0">
                <a:latin typeface="Times New Roman" panose="02020603050405020304" pitchFamily="18" charset="0"/>
              </a:rPr>
              <a:t>	D tipi F/</a:t>
            </a:r>
            <a:r>
              <a:rPr lang="tr-TR" dirty="0" err="1">
                <a:latin typeface="Times New Roman" panose="02020603050405020304" pitchFamily="18" charset="0"/>
              </a:rPr>
              <a:t>F'un</a:t>
            </a:r>
            <a:r>
              <a:rPr lang="tr-TR" dirty="0">
                <a:latin typeface="Times New Roman" panose="02020603050405020304" pitchFamily="18" charset="0"/>
              </a:rPr>
              <a:t> lojik şemasının R-S-T tipi F/</a:t>
            </a:r>
            <a:r>
              <a:rPr lang="tr-TR" dirty="0" err="1">
                <a:latin typeface="Times New Roman" panose="02020603050405020304" pitchFamily="18" charset="0"/>
              </a:rPr>
              <a:t>F'un</a:t>
            </a:r>
            <a:r>
              <a:rPr lang="tr-TR" dirty="0">
                <a:latin typeface="Times New Roman" panose="02020603050405020304" pitchFamily="18" charset="0"/>
              </a:rPr>
              <a:t> lojik şemasından tek farkı R girişinde tersleyici bulunmasıdır. CP=0 olduğu sürece 2. ve 3. NAND </a:t>
            </a:r>
            <a:r>
              <a:rPr lang="tr-TR" dirty="0" err="1">
                <a:latin typeface="Times New Roman" panose="02020603050405020304" pitchFamily="18" charset="0"/>
              </a:rPr>
              <a:t>gate'in</a:t>
            </a:r>
            <a:r>
              <a:rPr lang="tr-TR" dirty="0">
                <a:latin typeface="Times New Roman" panose="02020603050405020304" pitchFamily="18" charset="0"/>
              </a:rPr>
              <a:t> çıkışı 1 olur. </a:t>
            </a:r>
            <a:r>
              <a:rPr lang="tr-TR" dirty="0" err="1">
                <a:latin typeface="Times New Roman" panose="02020603050405020304" pitchFamily="18" charset="0"/>
              </a:rPr>
              <a:t>NAND'lerle</a:t>
            </a:r>
            <a:r>
              <a:rPr lang="tr-TR" dirty="0">
                <a:latin typeface="Times New Roman" panose="02020603050405020304" pitchFamily="18" charset="0"/>
              </a:rPr>
              <a:t> gerçekleştirilmiş R-S F/</a:t>
            </a:r>
            <a:r>
              <a:rPr lang="tr-TR" dirty="0" err="1">
                <a:latin typeface="Times New Roman" panose="02020603050405020304" pitchFamily="18" charset="0"/>
              </a:rPr>
              <a:t>F'un</a:t>
            </a:r>
            <a:r>
              <a:rPr lang="tr-TR" dirty="0">
                <a:latin typeface="Times New Roman" panose="02020603050405020304" pitchFamily="18" charset="0"/>
              </a:rPr>
              <a:t> S ve R girişleri 1 olursa çıkış bir önceki durumunu korur. Böylece CP=0 olduğu zaman Q(t+1) =</a:t>
            </a:r>
          </a:p>
          <a:p>
            <a:pPr algn="just"/>
            <a:r>
              <a:rPr lang="tr-TR" dirty="0">
                <a:latin typeface="Times New Roman" panose="02020603050405020304" pitchFamily="18" charset="0"/>
              </a:rPr>
              <a:t>Q(t) olacaktır.</a:t>
            </a:r>
          </a:p>
          <a:p>
            <a:pPr algn="just"/>
            <a:endParaRPr lang="tr-TR" dirty="0">
              <a:latin typeface="Times New Roman" panose="02020603050405020304" pitchFamily="18" charset="0"/>
            </a:endParaRPr>
          </a:p>
          <a:p>
            <a:pPr algn="just"/>
            <a:r>
              <a:rPr lang="tr-TR" dirty="0">
                <a:latin typeface="Times New Roman" panose="02020603050405020304" pitchFamily="18" charset="0"/>
              </a:rPr>
              <a:t>	Doğruluk tablosundan görüleceği gibi Q(t+1) çıkışı, mevcut durumdaki değerden (Q(t)) bağımsız olup doğrudan D girişine bağlıdır. Karakteristik denklemde bir sonraki durumun daima D girişine eşit olduğu gösterilmektedir.</a:t>
            </a:r>
          </a:p>
          <a:p>
            <a:pPr algn="just"/>
            <a:endParaRPr lang="tr-TR" dirty="0">
              <a:latin typeface="Times New Roman" panose="02020603050405020304" pitchFamily="18" charset="0"/>
            </a:endParaRPr>
          </a:p>
          <a:p>
            <a:pPr algn="just"/>
            <a:r>
              <a:rPr lang="tr-TR" dirty="0">
                <a:latin typeface="Times New Roman" panose="02020603050405020304" pitchFamily="18" charset="0"/>
              </a:rPr>
              <a:t>	CP=1 iken D=0 ise 2. NAND </a:t>
            </a:r>
            <a:r>
              <a:rPr lang="tr-TR" dirty="0" err="1">
                <a:latin typeface="Times New Roman" panose="02020603050405020304" pitchFamily="18" charset="0"/>
              </a:rPr>
              <a:t>gate'in</a:t>
            </a:r>
            <a:r>
              <a:rPr lang="tr-TR" dirty="0">
                <a:latin typeface="Times New Roman" panose="02020603050405020304" pitchFamily="18" charset="0"/>
              </a:rPr>
              <a:t> girişine 0 gelerek çıkışını 1 yapar. 3. NAND </a:t>
            </a:r>
            <a:r>
              <a:rPr lang="tr-TR" dirty="0" err="1">
                <a:latin typeface="Times New Roman" panose="02020603050405020304" pitchFamily="18" charset="0"/>
              </a:rPr>
              <a:t>gate'in</a:t>
            </a:r>
            <a:r>
              <a:rPr lang="tr-TR" dirty="0">
                <a:latin typeface="Times New Roman" panose="02020603050405020304" pitchFamily="18" charset="0"/>
              </a:rPr>
              <a:t> girişi 1 olur. 3. NAND </a:t>
            </a:r>
            <a:r>
              <a:rPr lang="tr-TR" dirty="0" err="1">
                <a:latin typeface="Times New Roman" panose="02020603050405020304" pitchFamily="18" charset="0"/>
              </a:rPr>
              <a:t>gate</a:t>
            </a:r>
            <a:r>
              <a:rPr lang="tr-TR" dirty="0">
                <a:latin typeface="Times New Roman" panose="02020603050405020304" pitchFamily="18" charset="0"/>
              </a:rPr>
              <a:t> çıkışı 0 olur. 5. NAND çıkışı yani Q = 1 olur. 4. </a:t>
            </a:r>
            <a:r>
              <a:rPr lang="tr-TR" dirty="0" err="1">
                <a:latin typeface="Times New Roman" panose="02020603050405020304" pitchFamily="18" charset="0"/>
              </a:rPr>
              <a:t>NAND'in</a:t>
            </a:r>
            <a:r>
              <a:rPr lang="tr-TR" dirty="0">
                <a:latin typeface="Times New Roman" panose="02020603050405020304" pitchFamily="18" charset="0"/>
              </a:rPr>
              <a:t> girişleri 1,1 olduğu için çıkış (Q) 0 olur. </a:t>
            </a:r>
            <a:r>
              <a:rPr lang="tr-TR" dirty="0" err="1">
                <a:latin typeface="Times New Roman" panose="02020603050405020304" pitchFamily="18" charset="0"/>
              </a:rPr>
              <a:t>CP'in</a:t>
            </a:r>
            <a:r>
              <a:rPr lang="tr-TR" dirty="0">
                <a:latin typeface="Times New Roman" panose="02020603050405020304" pitchFamily="18" charset="0"/>
              </a:rPr>
              <a:t> var olduğu durumda çıkış D </a:t>
            </a:r>
            <a:r>
              <a:rPr lang="tr-TR" dirty="0" err="1">
                <a:latin typeface="Times New Roman" panose="02020603050405020304" pitchFamily="18" charset="0"/>
              </a:rPr>
              <a:t>yi</a:t>
            </a:r>
            <a:r>
              <a:rPr lang="tr-TR" dirty="0">
                <a:latin typeface="Times New Roman" panose="02020603050405020304" pitchFamily="18" charset="0"/>
              </a:rPr>
              <a:t> izler. D=l iken çıkış 1 olacaktır.</a:t>
            </a:r>
            <a:endParaRPr lang="tr-TR" dirty="0"/>
          </a:p>
        </p:txBody>
      </p:sp>
    </p:spTree>
    <p:extLst>
      <p:ext uri="{BB962C8B-B14F-4D97-AF65-F5344CB8AC3E}">
        <p14:creationId xmlns:p14="http://schemas.microsoft.com/office/powerpoint/2010/main" val="11062544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101</a:t>
            </a:fld>
            <a:endParaRPr lang="tr-TR"/>
          </a:p>
        </p:txBody>
      </p:sp>
      <p:pic>
        <p:nvPicPr>
          <p:cNvPr id="3" name="Picture 2">
            <a:extLst>
              <a:ext uri="{FF2B5EF4-FFF2-40B4-BE49-F238E27FC236}">
                <a16:creationId xmlns:a16="http://schemas.microsoft.com/office/drawing/2014/main" id="{2113D9D8-B54A-429D-A292-0FE8669B276E}"/>
              </a:ext>
            </a:extLst>
          </p:cNvPr>
          <p:cNvPicPr>
            <a:picLocks noChangeAspect="1"/>
          </p:cNvPicPr>
          <p:nvPr/>
        </p:nvPicPr>
        <p:blipFill>
          <a:blip r:embed="rId2"/>
          <a:stretch>
            <a:fillRect/>
          </a:stretch>
        </p:blipFill>
        <p:spPr>
          <a:xfrm>
            <a:off x="1005989" y="683902"/>
            <a:ext cx="3796377" cy="1409941"/>
          </a:xfrm>
          <a:prstGeom prst="rect">
            <a:avLst/>
          </a:prstGeom>
        </p:spPr>
      </p:pic>
      <p:sp>
        <p:nvSpPr>
          <p:cNvPr id="4" name="Rectangle 3">
            <a:extLst>
              <a:ext uri="{FF2B5EF4-FFF2-40B4-BE49-F238E27FC236}">
                <a16:creationId xmlns:a16="http://schemas.microsoft.com/office/drawing/2014/main" id="{B3D0F4F2-D2D7-4DAF-979D-38A25C43CB3C}"/>
              </a:ext>
            </a:extLst>
          </p:cNvPr>
          <p:cNvSpPr/>
          <p:nvPr/>
        </p:nvSpPr>
        <p:spPr>
          <a:xfrm>
            <a:off x="477078" y="2337209"/>
            <a:ext cx="4479235" cy="923330"/>
          </a:xfrm>
          <a:prstGeom prst="rect">
            <a:avLst/>
          </a:prstGeom>
        </p:spPr>
        <p:txBody>
          <a:bodyPr wrap="square">
            <a:spAutoFit/>
          </a:bodyPr>
          <a:lstStyle/>
          <a:p>
            <a:pPr algn="ctr"/>
            <a:r>
              <a:rPr lang="tr-TR" b="1" dirty="0">
                <a:latin typeface="Times New Roman,Bold"/>
              </a:rPr>
              <a:t>Şekil 4</a:t>
            </a:r>
            <a:r>
              <a:rPr lang="tr-TR" b="1" dirty="0">
                <a:latin typeface="Times New Roman" panose="02020603050405020304" pitchFamily="18" charset="0"/>
              </a:rPr>
              <a:t>.16: </a:t>
            </a:r>
          </a:p>
          <a:p>
            <a:pPr algn="ctr"/>
            <a:r>
              <a:rPr lang="tr-TR" dirty="0">
                <a:latin typeface="Times New Roman" panose="02020603050405020304" pitchFamily="18" charset="0"/>
              </a:rPr>
              <a:t>D tipi F/</a:t>
            </a:r>
            <a:r>
              <a:rPr lang="tr-TR" dirty="0" err="1">
                <a:latin typeface="Times New Roman" panose="02020603050405020304" pitchFamily="18" charset="0"/>
              </a:rPr>
              <a:t>F'un</a:t>
            </a:r>
            <a:r>
              <a:rPr lang="tr-TR" dirty="0">
                <a:latin typeface="Times New Roman" panose="02020603050405020304" pitchFamily="18" charset="0"/>
              </a:rPr>
              <a:t> </a:t>
            </a:r>
            <a:r>
              <a:rPr lang="tr-TR" dirty="0" err="1">
                <a:latin typeface="Times New Roman" panose="02020603050405020304" pitchFamily="18" charset="0"/>
              </a:rPr>
              <a:t>Electronics</a:t>
            </a:r>
            <a:r>
              <a:rPr lang="tr-TR" dirty="0">
                <a:latin typeface="Times New Roman" panose="02020603050405020304" pitchFamily="18" charset="0"/>
              </a:rPr>
              <a:t> </a:t>
            </a:r>
            <a:r>
              <a:rPr lang="tr-TR" dirty="0" err="1">
                <a:latin typeface="Times New Roman" panose="02020603050405020304" pitchFamily="18" charset="0"/>
              </a:rPr>
              <a:t>Workbenchprogramında</a:t>
            </a:r>
            <a:r>
              <a:rPr lang="tr-TR" dirty="0">
                <a:latin typeface="Times New Roman" panose="02020603050405020304" pitchFamily="18" charset="0"/>
              </a:rPr>
              <a:t> uygulanmış şekli</a:t>
            </a:r>
            <a:endParaRPr lang="tr-TR" dirty="0"/>
          </a:p>
        </p:txBody>
      </p:sp>
      <p:pic>
        <p:nvPicPr>
          <p:cNvPr id="5" name="Picture 4">
            <a:extLst>
              <a:ext uri="{FF2B5EF4-FFF2-40B4-BE49-F238E27FC236}">
                <a16:creationId xmlns:a16="http://schemas.microsoft.com/office/drawing/2014/main" id="{EBDEDE4A-F2E8-4FBA-BF3C-2D4EF9BEB733}"/>
              </a:ext>
            </a:extLst>
          </p:cNvPr>
          <p:cNvPicPr>
            <a:picLocks noChangeAspect="1"/>
          </p:cNvPicPr>
          <p:nvPr/>
        </p:nvPicPr>
        <p:blipFill>
          <a:blip r:embed="rId3"/>
          <a:stretch>
            <a:fillRect/>
          </a:stretch>
        </p:blipFill>
        <p:spPr>
          <a:xfrm>
            <a:off x="7389635" y="683902"/>
            <a:ext cx="3777181" cy="1529211"/>
          </a:xfrm>
          <a:prstGeom prst="rect">
            <a:avLst/>
          </a:prstGeom>
        </p:spPr>
      </p:pic>
      <p:sp>
        <p:nvSpPr>
          <p:cNvPr id="6" name="Rectangle 5">
            <a:extLst>
              <a:ext uri="{FF2B5EF4-FFF2-40B4-BE49-F238E27FC236}">
                <a16:creationId xmlns:a16="http://schemas.microsoft.com/office/drawing/2014/main" id="{5ADA4841-5BA5-4930-9797-4F3BC10E18CC}"/>
              </a:ext>
            </a:extLst>
          </p:cNvPr>
          <p:cNvSpPr/>
          <p:nvPr/>
        </p:nvSpPr>
        <p:spPr>
          <a:xfrm>
            <a:off x="7337710" y="2475708"/>
            <a:ext cx="4104009" cy="646331"/>
          </a:xfrm>
          <a:prstGeom prst="rect">
            <a:avLst/>
          </a:prstGeom>
        </p:spPr>
        <p:txBody>
          <a:bodyPr wrap="none">
            <a:spAutoFit/>
          </a:bodyPr>
          <a:lstStyle/>
          <a:p>
            <a:pPr algn="ctr"/>
            <a:r>
              <a:rPr lang="tr-TR" b="1" dirty="0">
                <a:latin typeface="Times New Roman,Bold"/>
              </a:rPr>
              <a:t>Şekil 4.17: </a:t>
            </a:r>
          </a:p>
          <a:p>
            <a:r>
              <a:rPr lang="tr-TR" dirty="0">
                <a:latin typeface="Times New Roman" panose="02020603050405020304" pitchFamily="18" charset="0"/>
              </a:rPr>
              <a:t>D = 1 konumunda Q çıkışından 1 alınması</a:t>
            </a:r>
            <a:endParaRPr lang="tr-TR" dirty="0"/>
          </a:p>
        </p:txBody>
      </p:sp>
      <p:pic>
        <p:nvPicPr>
          <p:cNvPr id="7" name="Picture 6">
            <a:extLst>
              <a:ext uri="{FF2B5EF4-FFF2-40B4-BE49-F238E27FC236}">
                <a16:creationId xmlns:a16="http://schemas.microsoft.com/office/drawing/2014/main" id="{1F9A418B-B2BB-41A4-A524-F9FAED5958E7}"/>
              </a:ext>
            </a:extLst>
          </p:cNvPr>
          <p:cNvPicPr>
            <a:picLocks noChangeAspect="1"/>
          </p:cNvPicPr>
          <p:nvPr/>
        </p:nvPicPr>
        <p:blipFill>
          <a:blip r:embed="rId4"/>
          <a:stretch>
            <a:fillRect/>
          </a:stretch>
        </p:blipFill>
        <p:spPr>
          <a:xfrm>
            <a:off x="3743030" y="3428999"/>
            <a:ext cx="5016658" cy="1781265"/>
          </a:xfrm>
          <a:prstGeom prst="rect">
            <a:avLst/>
          </a:prstGeom>
        </p:spPr>
      </p:pic>
      <p:sp>
        <p:nvSpPr>
          <p:cNvPr id="8" name="Rectangle 7">
            <a:extLst>
              <a:ext uri="{FF2B5EF4-FFF2-40B4-BE49-F238E27FC236}">
                <a16:creationId xmlns:a16="http://schemas.microsoft.com/office/drawing/2014/main" id="{018D8884-4BB3-4CC1-8E9F-35C3E6E151AD}"/>
              </a:ext>
            </a:extLst>
          </p:cNvPr>
          <p:cNvSpPr/>
          <p:nvPr/>
        </p:nvSpPr>
        <p:spPr>
          <a:xfrm>
            <a:off x="4523873" y="5378724"/>
            <a:ext cx="3783408" cy="646331"/>
          </a:xfrm>
          <a:prstGeom prst="rect">
            <a:avLst/>
          </a:prstGeom>
        </p:spPr>
        <p:txBody>
          <a:bodyPr wrap="none">
            <a:spAutoFit/>
          </a:bodyPr>
          <a:lstStyle/>
          <a:p>
            <a:pPr algn="ctr"/>
            <a:r>
              <a:rPr lang="tr-TR" b="1" dirty="0">
                <a:latin typeface="Times New Roman,Bold"/>
              </a:rPr>
              <a:t>Şekil 4.18: </a:t>
            </a:r>
          </a:p>
          <a:p>
            <a:pPr algn="ctr"/>
            <a:r>
              <a:rPr lang="tr-TR" dirty="0">
                <a:latin typeface="Times New Roman" panose="02020603050405020304" pitchFamily="18" charset="0"/>
              </a:rPr>
              <a:t>D = 0 konumunda Q çıkışının 0 olması</a:t>
            </a:r>
            <a:endParaRPr lang="tr-TR" dirty="0"/>
          </a:p>
        </p:txBody>
      </p:sp>
    </p:spTree>
    <p:extLst>
      <p:ext uri="{BB962C8B-B14F-4D97-AF65-F5344CB8AC3E}">
        <p14:creationId xmlns:p14="http://schemas.microsoft.com/office/powerpoint/2010/main" val="37956557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102</a:t>
            </a:fld>
            <a:endParaRPr lang="tr-TR"/>
          </a:p>
        </p:txBody>
      </p:sp>
      <p:sp>
        <p:nvSpPr>
          <p:cNvPr id="3" name="Rectangle 2">
            <a:extLst>
              <a:ext uri="{FF2B5EF4-FFF2-40B4-BE49-F238E27FC236}">
                <a16:creationId xmlns:a16="http://schemas.microsoft.com/office/drawing/2014/main" id="{96A913C7-5673-418E-954C-6B8FBCFF9396}"/>
              </a:ext>
            </a:extLst>
          </p:cNvPr>
          <p:cNvSpPr/>
          <p:nvPr/>
        </p:nvSpPr>
        <p:spPr>
          <a:xfrm>
            <a:off x="941911" y="527638"/>
            <a:ext cx="1747273" cy="369332"/>
          </a:xfrm>
          <a:prstGeom prst="rect">
            <a:avLst/>
          </a:prstGeom>
        </p:spPr>
        <p:txBody>
          <a:bodyPr wrap="none">
            <a:spAutoFit/>
          </a:bodyPr>
          <a:lstStyle/>
          <a:p>
            <a:r>
              <a:rPr lang="nn-NO" b="1" dirty="0">
                <a:latin typeface="Times New Roman" panose="02020603050405020304" pitchFamily="18" charset="0"/>
              </a:rPr>
              <a:t>4) J-K Tipi F/F:</a:t>
            </a:r>
            <a:endParaRPr lang="tr-TR" dirty="0"/>
          </a:p>
        </p:txBody>
      </p:sp>
      <p:sp>
        <p:nvSpPr>
          <p:cNvPr id="4" name="Rectangle 3">
            <a:extLst>
              <a:ext uri="{FF2B5EF4-FFF2-40B4-BE49-F238E27FC236}">
                <a16:creationId xmlns:a16="http://schemas.microsoft.com/office/drawing/2014/main" id="{2C1E859B-567A-48B7-9505-3B20414FCE0B}"/>
              </a:ext>
            </a:extLst>
          </p:cNvPr>
          <p:cNvSpPr/>
          <p:nvPr/>
        </p:nvSpPr>
        <p:spPr>
          <a:xfrm>
            <a:off x="543339" y="896970"/>
            <a:ext cx="11105322" cy="923330"/>
          </a:xfrm>
          <a:prstGeom prst="rect">
            <a:avLst/>
          </a:prstGeom>
        </p:spPr>
        <p:txBody>
          <a:bodyPr wrap="square">
            <a:spAutoFit/>
          </a:bodyPr>
          <a:lstStyle/>
          <a:p>
            <a:r>
              <a:rPr lang="tr-TR" dirty="0">
                <a:latin typeface="Times New Roman" panose="02020603050405020304" pitchFamily="18" charset="0"/>
              </a:rPr>
              <a:t>	J-K F/F, R-S-T tipi F/F'ta var olan YASAK durumu ortadan kaldırmak için tasarlanmıştır. Başka bir ifadeyle R-S F/</a:t>
            </a:r>
            <a:r>
              <a:rPr lang="tr-TR" dirty="0" err="1">
                <a:latin typeface="Times New Roman" panose="02020603050405020304" pitchFamily="18" charset="0"/>
              </a:rPr>
              <a:t>F'un</a:t>
            </a:r>
            <a:r>
              <a:rPr lang="tr-TR" dirty="0">
                <a:latin typeface="Times New Roman" panose="02020603050405020304" pitchFamily="18" charset="0"/>
              </a:rPr>
              <a:t> gelişmiş bir türüdür. J-K harflerinin herhangi bir anlamı yoktur. Çalışma prensibi R-S F/</a:t>
            </a:r>
            <a:r>
              <a:rPr lang="tr-TR" dirty="0" err="1">
                <a:latin typeface="Times New Roman" panose="02020603050405020304" pitchFamily="18" charset="0"/>
              </a:rPr>
              <a:t>F</a:t>
            </a:r>
            <a:r>
              <a:rPr lang="tr-TR" sz="1050" dirty="0" err="1">
                <a:latin typeface="Times New Roman" panose="02020603050405020304" pitchFamily="18" charset="0"/>
              </a:rPr>
              <a:t>J</a:t>
            </a:r>
            <a:r>
              <a:rPr lang="tr-TR" dirty="0" err="1">
                <a:latin typeface="Times New Roman" panose="02020603050405020304" pitchFamily="18" charset="0"/>
              </a:rPr>
              <a:t>ta</a:t>
            </a:r>
            <a:r>
              <a:rPr lang="tr-TR" dirty="0">
                <a:latin typeface="Times New Roman" panose="02020603050405020304" pitchFamily="18" charset="0"/>
              </a:rPr>
              <a:t> olduğu gibi J harfi Set'e, K Harfi </a:t>
            </a:r>
            <a:r>
              <a:rPr lang="tr-TR" dirty="0" err="1">
                <a:latin typeface="Times New Roman" panose="02020603050405020304" pitchFamily="18" charset="0"/>
              </a:rPr>
              <a:t>Reset'e</a:t>
            </a:r>
            <a:r>
              <a:rPr lang="tr-TR" dirty="0">
                <a:latin typeface="Times New Roman" panose="02020603050405020304" pitchFamily="18" charset="0"/>
              </a:rPr>
              <a:t> karşılık gelir. Bu F/F tipinde her türlü giriş değişkenlerinde çıkış vardır.</a:t>
            </a:r>
            <a:endParaRPr lang="tr-TR" dirty="0"/>
          </a:p>
        </p:txBody>
      </p:sp>
      <p:pic>
        <p:nvPicPr>
          <p:cNvPr id="5" name="Picture 4">
            <a:extLst>
              <a:ext uri="{FF2B5EF4-FFF2-40B4-BE49-F238E27FC236}">
                <a16:creationId xmlns:a16="http://schemas.microsoft.com/office/drawing/2014/main" id="{AE44E92C-ED84-422C-BAA1-C17111FF5852}"/>
              </a:ext>
            </a:extLst>
          </p:cNvPr>
          <p:cNvPicPr>
            <a:picLocks noChangeAspect="1"/>
          </p:cNvPicPr>
          <p:nvPr/>
        </p:nvPicPr>
        <p:blipFill>
          <a:blip r:embed="rId2"/>
          <a:stretch>
            <a:fillRect/>
          </a:stretch>
        </p:blipFill>
        <p:spPr>
          <a:xfrm>
            <a:off x="3114630" y="2189632"/>
            <a:ext cx="4823052" cy="1882406"/>
          </a:xfrm>
          <a:prstGeom prst="rect">
            <a:avLst/>
          </a:prstGeom>
        </p:spPr>
      </p:pic>
      <p:sp>
        <p:nvSpPr>
          <p:cNvPr id="6" name="Rectangle 5">
            <a:extLst>
              <a:ext uri="{FF2B5EF4-FFF2-40B4-BE49-F238E27FC236}">
                <a16:creationId xmlns:a16="http://schemas.microsoft.com/office/drawing/2014/main" id="{B79E0879-73DE-4301-B949-C3D530CBC85D}"/>
              </a:ext>
            </a:extLst>
          </p:cNvPr>
          <p:cNvSpPr/>
          <p:nvPr/>
        </p:nvSpPr>
        <p:spPr>
          <a:xfrm>
            <a:off x="4083269" y="4256704"/>
            <a:ext cx="4025461" cy="369332"/>
          </a:xfrm>
          <a:prstGeom prst="rect">
            <a:avLst/>
          </a:prstGeom>
        </p:spPr>
        <p:txBody>
          <a:bodyPr wrap="none">
            <a:spAutoFit/>
          </a:bodyPr>
          <a:lstStyle/>
          <a:p>
            <a:r>
              <a:rPr lang="pt-BR" dirty="0">
                <a:latin typeface="Times New Roman" panose="02020603050405020304" pitchFamily="18" charset="0"/>
              </a:rPr>
              <a:t>a) Lojik Şeması </a:t>
            </a:r>
            <a:r>
              <a:rPr lang="tr-TR" dirty="0">
                <a:latin typeface="Times New Roman" panose="02020603050405020304" pitchFamily="18" charset="0"/>
              </a:rPr>
              <a:t>			</a:t>
            </a:r>
            <a:r>
              <a:rPr lang="pt-BR" dirty="0">
                <a:latin typeface="Times New Roman" panose="02020603050405020304" pitchFamily="18" charset="0"/>
              </a:rPr>
              <a:t>b) Sembolü</a:t>
            </a:r>
            <a:endParaRPr lang="tr-TR" dirty="0"/>
          </a:p>
        </p:txBody>
      </p:sp>
    </p:spTree>
    <p:extLst>
      <p:ext uri="{BB962C8B-B14F-4D97-AF65-F5344CB8AC3E}">
        <p14:creationId xmlns:p14="http://schemas.microsoft.com/office/powerpoint/2010/main" val="41220104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103</a:t>
            </a:fld>
            <a:endParaRPr lang="tr-TR"/>
          </a:p>
        </p:txBody>
      </p:sp>
      <p:sp>
        <p:nvSpPr>
          <p:cNvPr id="3" name="Rectangle 2">
            <a:extLst>
              <a:ext uri="{FF2B5EF4-FFF2-40B4-BE49-F238E27FC236}">
                <a16:creationId xmlns:a16="http://schemas.microsoft.com/office/drawing/2014/main" id="{62699A0E-93D6-4ED5-8F38-8BBFBE04399C}"/>
              </a:ext>
            </a:extLst>
          </p:cNvPr>
          <p:cNvSpPr/>
          <p:nvPr/>
        </p:nvSpPr>
        <p:spPr>
          <a:xfrm>
            <a:off x="1669773" y="242288"/>
            <a:ext cx="2372140" cy="2585323"/>
          </a:xfrm>
          <a:prstGeom prst="rect">
            <a:avLst/>
          </a:prstGeom>
        </p:spPr>
        <p:txBody>
          <a:bodyPr wrap="square">
            <a:spAutoFit/>
          </a:bodyPr>
          <a:lstStyle/>
          <a:p>
            <a:r>
              <a:rPr lang="fr-FR" dirty="0">
                <a:latin typeface="Times New Roman" panose="02020603050405020304" pitchFamily="18" charset="0"/>
              </a:rPr>
              <a:t>Q(t) </a:t>
            </a:r>
            <a:r>
              <a:rPr lang="tr-TR" dirty="0">
                <a:latin typeface="Times New Roman" panose="02020603050405020304" pitchFamily="18" charset="0"/>
              </a:rPr>
              <a:t>	 </a:t>
            </a:r>
            <a:r>
              <a:rPr lang="fr-FR" dirty="0">
                <a:latin typeface="Times New Roman" panose="02020603050405020304" pitchFamily="18" charset="0"/>
              </a:rPr>
              <a:t>J </a:t>
            </a:r>
            <a:r>
              <a:rPr lang="tr-TR" dirty="0">
                <a:latin typeface="Times New Roman" panose="02020603050405020304" pitchFamily="18" charset="0"/>
              </a:rPr>
              <a:t>  </a:t>
            </a:r>
            <a:r>
              <a:rPr lang="fr-FR" dirty="0">
                <a:latin typeface="Times New Roman" panose="02020603050405020304" pitchFamily="18" charset="0"/>
              </a:rPr>
              <a:t>K </a:t>
            </a:r>
            <a:r>
              <a:rPr lang="tr-TR" dirty="0">
                <a:latin typeface="Times New Roman" panose="02020603050405020304" pitchFamily="18" charset="0"/>
              </a:rPr>
              <a:t>    </a:t>
            </a:r>
            <a:r>
              <a:rPr lang="fr-FR" dirty="0">
                <a:latin typeface="Times New Roman" panose="02020603050405020304" pitchFamily="18" charset="0"/>
              </a:rPr>
              <a:t>Q(t+1)</a:t>
            </a:r>
          </a:p>
          <a:p>
            <a:r>
              <a:rPr lang="tr-TR" dirty="0">
                <a:latin typeface="Times New Roman" panose="02020603050405020304" pitchFamily="18" charset="0"/>
              </a:rPr>
              <a:t>  0     0   0       0</a:t>
            </a:r>
          </a:p>
          <a:p>
            <a:r>
              <a:rPr lang="tr-TR" dirty="0">
                <a:latin typeface="Times New Roman" panose="02020603050405020304" pitchFamily="18" charset="0"/>
              </a:rPr>
              <a:t>  0     0   1       0</a:t>
            </a:r>
          </a:p>
          <a:p>
            <a:r>
              <a:rPr lang="tr-TR" dirty="0">
                <a:latin typeface="Times New Roman" panose="02020603050405020304" pitchFamily="18" charset="0"/>
              </a:rPr>
              <a:t>  0     1   0       1</a:t>
            </a:r>
          </a:p>
          <a:p>
            <a:r>
              <a:rPr lang="tr-TR" dirty="0">
                <a:latin typeface="Times New Roman" panose="02020603050405020304" pitchFamily="18" charset="0"/>
              </a:rPr>
              <a:t>  0     1   1       1</a:t>
            </a:r>
          </a:p>
          <a:p>
            <a:r>
              <a:rPr lang="tr-TR" dirty="0">
                <a:latin typeface="Times New Roman" panose="02020603050405020304" pitchFamily="18" charset="0"/>
              </a:rPr>
              <a:t>  1     0   0       1</a:t>
            </a:r>
          </a:p>
          <a:p>
            <a:r>
              <a:rPr lang="tr-TR" dirty="0">
                <a:latin typeface="Times New Roman" panose="02020603050405020304" pitchFamily="18" charset="0"/>
              </a:rPr>
              <a:t>  1     0   1       0</a:t>
            </a:r>
          </a:p>
          <a:p>
            <a:r>
              <a:rPr lang="tr-TR" dirty="0">
                <a:latin typeface="Times New Roman" panose="02020603050405020304" pitchFamily="18" charset="0"/>
              </a:rPr>
              <a:t>  1     1   0       1</a:t>
            </a:r>
          </a:p>
          <a:p>
            <a:r>
              <a:rPr lang="tr-TR" dirty="0">
                <a:latin typeface="Times New Roman" panose="02020603050405020304" pitchFamily="18" charset="0"/>
              </a:rPr>
              <a:t>  1     1   1       0</a:t>
            </a:r>
            <a:endParaRPr lang="tr-TR" dirty="0"/>
          </a:p>
        </p:txBody>
      </p:sp>
      <p:cxnSp>
        <p:nvCxnSpPr>
          <p:cNvPr id="7" name="Straight Connector 6">
            <a:extLst>
              <a:ext uri="{FF2B5EF4-FFF2-40B4-BE49-F238E27FC236}">
                <a16:creationId xmlns:a16="http://schemas.microsoft.com/office/drawing/2014/main" id="{ED793879-F277-4082-95A8-971CBBB6638C}"/>
              </a:ext>
            </a:extLst>
          </p:cNvPr>
          <p:cNvCxnSpPr>
            <a:cxnSpLocks/>
          </p:cNvCxnSpPr>
          <p:nvPr/>
        </p:nvCxnSpPr>
        <p:spPr>
          <a:xfrm>
            <a:off x="1669773" y="584106"/>
            <a:ext cx="20019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86B123-385D-4BE4-A751-CAD7C43071F6}"/>
              </a:ext>
            </a:extLst>
          </p:cNvPr>
          <p:cNvCxnSpPr>
            <a:stCxn id="3" idx="0"/>
            <a:endCxn id="3" idx="2"/>
          </p:cNvCxnSpPr>
          <p:nvPr/>
        </p:nvCxnSpPr>
        <p:spPr>
          <a:xfrm>
            <a:off x="2855843" y="242288"/>
            <a:ext cx="0" cy="2585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9F1BEDA-1AA2-4A6E-831E-C501E793BD8D}"/>
              </a:ext>
            </a:extLst>
          </p:cNvPr>
          <p:cNvSpPr/>
          <p:nvPr/>
        </p:nvSpPr>
        <p:spPr>
          <a:xfrm>
            <a:off x="1626729" y="3125210"/>
            <a:ext cx="2088007" cy="369332"/>
          </a:xfrm>
          <a:prstGeom prst="rect">
            <a:avLst/>
          </a:prstGeom>
        </p:spPr>
        <p:txBody>
          <a:bodyPr wrap="none">
            <a:spAutoFit/>
          </a:bodyPr>
          <a:lstStyle/>
          <a:p>
            <a:r>
              <a:rPr lang="tr-TR" dirty="0">
                <a:latin typeface="Times New Roman" panose="02020603050405020304" pitchFamily="18" charset="0"/>
              </a:rPr>
              <a:t>c) Doğruluk Tablosu</a:t>
            </a:r>
            <a:endParaRPr lang="tr-TR" dirty="0"/>
          </a:p>
        </p:txBody>
      </p:sp>
      <p:pic>
        <p:nvPicPr>
          <p:cNvPr id="12" name="Picture 11">
            <a:extLst>
              <a:ext uri="{FF2B5EF4-FFF2-40B4-BE49-F238E27FC236}">
                <a16:creationId xmlns:a16="http://schemas.microsoft.com/office/drawing/2014/main" id="{02209EE6-AD2E-436F-9D15-56860A36E2B6}"/>
              </a:ext>
            </a:extLst>
          </p:cNvPr>
          <p:cNvPicPr>
            <a:picLocks noChangeAspect="1"/>
          </p:cNvPicPr>
          <p:nvPr/>
        </p:nvPicPr>
        <p:blipFill>
          <a:blip r:embed="rId2"/>
          <a:stretch>
            <a:fillRect/>
          </a:stretch>
        </p:blipFill>
        <p:spPr>
          <a:xfrm>
            <a:off x="7525518" y="374166"/>
            <a:ext cx="2192770" cy="1584171"/>
          </a:xfrm>
          <a:prstGeom prst="rect">
            <a:avLst/>
          </a:prstGeom>
        </p:spPr>
      </p:pic>
      <p:sp>
        <p:nvSpPr>
          <p:cNvPr id="13" name="Rectangle 12">
            <a:extLst>
              <a:ext uri="{FF2B5EF4-FFF2-40B4-BE49-F238E27FC236}">
                <a16:creationId xmlns:a16="http://schemas.microsoft.com/office/drawing/2014/main" id="{8A99A884-46DA-45F1-8B25-E1AA6F4CBBA2}"/>
              </a:ext>
            </a:extLst>
          </p:cNvPr>
          <p:cNvSpPr/>
          <p:nvPr/>
        </p:nvSpPr>
        <p:spPr>
          <a:xfrm>
            <a:off x="7343348" y="2458279"/>
            <a:ext cx="2557110" cy="369332"/>
          </a:xfrm>
          <a:prstGeom prst="rect">
            <a:avLst/>
          </a:prstGeom>
        </p:spPr>
        <p:txBody>
          <a:bodyPr wrap="none">
            <a:spAutoFit/>
          </a:bodyPr>
          <a:lstStyle/>
          <a:p>
            <a:r>
              <a:rPr lang="tr-TR" dirty="0">
                <a:latin typeface="Times New Roman" panose="02020603050405020304" pitchFamily="18" charset="0"/>
              </a:rPr>
              <a:t>d) Karakteristik denklemi</a:t>
            </a:r>
            <a:endParaRPr lang="tr-TR" dirty="0"/>
          </a:p>
        </p:txBody>
      </p:sp>
      <p:sp>
        <p:nvSpPr>
          <p:cNvPr id="14" name="Rectangle 13">
            <a:extLst>
              <a:ext uri="{FF2B5EF4-FFF2-40B4-BE49-F238E27FC236}">
                <a16:creationId xmlns:a16="http://schemas.microsoft.com/office/drawing/2014/main" id="{28676AC3-6EFF-4C8F-9537-14D92BF57EFB}"/>
              </a:ext>
            </a:extLst>
          </p:cNvPr>
          <p:cNvSpPr/>
          <p:nvPr/>
        </p:nvSpPr>
        <p:spPr>
          <a:xfrm>
            <a:off x="4232375" y="3494542"/>
            <a:ext cx="2390911" cy="369332"/>
          </a:xfrm>
          <a:prstGeom prst="rect">
            <a:avLst/>
          </a:prstGeom>
        </p:spPr>
        <p:txBody>
          <a:bodyPr wrap="none">
            <a:spAutoFit/>
          </a:bodyPr>
          <a:lstStyle/>
          <a:p>
            <a:r>
              <a:rPr lang="tr-TR" b="1" dirty="0">
                <a:latin typeface="Times New Roman,Bold"/>
              </a:rPr>
              <a:t>Şekil 4.19: </a:t>
            </a:r>
            <a:r>
              <a:rPr lang="tr-TR" dirty="0">
                <a:latin typeface="Times New Roman" panose="02020603050405020304" pitchFamily="18" charset="0"/>
              </a:rPr>
              <a:t>J,K Tipi F/F</a:t>
            </a:r>
            <a:endParaRPr lang="tr-TR" dirty="0"/>
          </a:p>
        </p:txBody>
      </p:sp>
      <p:sp>
        <p:nvSpPr>
          <p:cNvPr id="15" name="Rectangle 14">
            <a:extLst>
              <a:ext uri="{FF2B5EF4-FFF2-40B4-BE49-F238E27FC236}">
                <a16:creationId xmlns:a16="http://schemas.microsoft.com/office/drawing/2014/main" id="{90703842-8F21-41DD-8ABA-EFD59D411C88}"/>
              </a:ext>
            </a:extLst>
          </p:cNvPr>
          <p:cNvSpPr/>
          <p:nvPr/>
        </p:nvSpPr>
        <p:spPr>
          <a:xfrm>
            <a:off x="382618" y="4281319"/>
            <a:ext cx="11319052" cy="1200329"/>
          </a:xfrm>
          <a:prstGeom prst="rect">
            <a:avLst/>
          </a:prstGeom>
        </p:spPr>
        <p:txBody>
          <a:bodyPr wrap="square">
            <a:spAutoFit/>
          </a:bodyPr>
          <a:lstStyle/>
          <a:p>
            <a:pPr algn="just"/>
            <a:r>
              <a:rPr lang="tr-TR" dirty="0">
                <a:latin typeface="Times New Roman" panose="02020603050405020304" pitchFamily="18" charset="0"/>
              </a:rPr>
              <a:t>	JK F/F'ta mevcut durumun O, J ve K girişlerinin O da olduğunu kabul edersek R-S F/F ta olduğu gibi çıkış bir önceki durumun aynısı olur. Yani Q(t+1) = Q(t) </a:t>
            </a:r>
            <a:r>
              <a:rPr lang="tr-TR" dirty="0" err="1">
                <a:latin typeface="Times New Roman" panose="02020603050405020304" pitchFamily="18" charset="0"/>
              </a:rPr>
              <a:t>dir</a:t>
            </a:r>
            <a:r>
              <a:rPr lang="tr-TR" dirty="0">
                <a:latin typeface="Times New Roman" panose="02020603050405020304" pitchFamily="18" charset="0"/>
              </a:rPr>
              <a:t>. Q(t)=0, J=0 ve K=1 durumunda çıkış J girişini  izleyerek 0 olur. Q(t)=0, J=1 ve K=0 durumunda, çıkış yine J </a:t>
            </a:r>
            <a:r>
              <a:rPr lang="tr-TR" dirty="0" err="1">
                <a:latin typeface="Times New Roman" panose="02020603050405020304" pitchFamily="18" charset="0"/>
              </a:rPr>
              <a:t>yi</a:t>
            </a:r>
            <a:r>
              <a:rPr lang="tr-TR" dirty="0">
                <a:latin typeface="Times New Roman" panose="02020603050405020304" pitchFamily="18" charset="0"/>
              </a:rPr>
              <a:t> izleyerek 1 olur. Q(t)=0, J=K=l durumunda çıkış bir önceki durumun tersi olacaktır. (Q(t+1) = Q(t) Dolayısıyla Q(</a:t>
            </a:r>
            <a:r>
              <a:rPr lang="tr-TR" dirty="0" err="1">
                <a:latin typeface="Times New Roman" panose="02020603050405020304" pitchFamily="18" charset="0"/>
              </a:rPr>
              <a:t>t+l</a:t>
            </a:r>
            <a:r>
              <a:rPr lang="tr-TR" dirty="0">
                <a:latin typeface="Times New Roman" panose="02020603050405020304" pitchFamily="18" charset="0"/>
              </a:rPr>
              <a:t>)=l olur. Doğruluk tablosunu özetlersek aşağıdaki tabloyu elde ederiz.</a:t>
            </a:r>
            <a:endParaRPr lang="tr-TR" dirty="0"/>
          </a:p>
        </p:txBody>
      </p:sp>
    </p:spTree>
    <p:extLst>
      <p:ext uri="{BB962C8B-B14F-4D97-AF65-F5344CB8AC3E}">
        <p14:creationId xmlns:p14="http://schemas.microsoft.com/office/powerpoint/2010/main" val="27230447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104</a:t>
            </a:fld>
            <a:endParaRPr lang="tr-TR"/>
          </a:p>
        </p:txBody>
      </p:sp>
      <p:sp>
        <p:nvSpPr>
          <p:cNvPr id="3" name="Rectangle 2">
            <a:extLst>
              <a:ext uri="{FF2B5EF4-FFF2-40B4-BE49-F238E27FC236}">
                <a16:creationId xmlns:a16="http://schemas.microsoft.com/office/drawing/2014/main" id="{A5A64794-469D-44CA-B1D7-9C589181B9AB}"/>
              </a:ext>
            </a:extLst>
          </p:cNvPr>
          <p:cNvSpPr/>
          <p:nvPr/>
        </p:nvSpPr>
        <p:spPr>
          <a:xfrm>
            <a:off x="755374" y="530377"/>
            <a:ext cx="3949148" cy="1477328"/>
          </a:xfrm>
          <a:prstGeom prst="rect">
            <a:avLst/>
          </a:prstGeom>
        </p:spPr>
        <p:txBody>
          <a:bodyPr wrap="square">
            <a:spAutoFit/>
          </a:bodyPr>
          <a:lstStyle/>
          <a:p>
            <a:r>
              <a:rPr lang="fr-FR" dirty="0">
                <a:latin typeface="Times New Roman" panose="02020603050405020304" pitchFamily="18" charset="0"/>
              </a:rPr>
              <a:t>J </a:t>
            </a:r>
            <a:r>
              <a:rPr lang="tr-TR" dirty="0">
                <a:latin typeface="Times New Roman" panose="02020603050405020304" pitchFamily="18" charset="0"/>
              </a:rPr>
              <a:t>  </a:t>
            </a:r>
            <a:r>
              <a:rPr lang="fr-FR" dirty="0">
                <a:latin typeface="Times New Roman" panose="02020603050405020304" pitchFamily="18" charset="0"/>
              </a:rPr>
              <a:t>K </a:t>
            </a:r>
            <a:r>
              <a:rPr lang="tr-TR" dirty="0">
                <a:latin typeface="Times New Roman" panose="02020603050405020304" pitchFamily="18" charset="0"/>
              </a:rPr>
              <a:t>  </a:t>
            </a:r>
            <a:r>
              <a:rPr lang="fr-FR" dirty="0">
                <a:latin typeface="Times New Roman" panose="02020603050405020304" pitchFamily="18" charset="0"/>
              </a:rPr>
              <a:t>Q(t+1)</a:t>
            </a:r>
          </a:p>
          <a:p>
            <a:r>
              <a:rPr lang="tr-TR" dirty="0">
                <a:latin typeface="Times New Roman" panose="02020603050405020304" pitchFamily="18" charset="0"/>
              </a:rPr>
              <a:t>0   0    Q(t) Bir önceki durumun aynısı</a:t>
            </a:r>
          </a:p>
          <a:p>
            <a:r>
              <a:rPr lang="tr-TR" dirty="0">
                <a:latin typeface="Times New Roman" panose="02020603050405020304" pitchFamily="18" charset="0"/>
              </a:rPr>
              <a:t>0   1    0 Çıkış J girişini izler.</a:t>
            </a:r>
          </a:p>
          <a:p>
            <a:r>
              <a:rPr lang="tr-TR" dirty="0">
                <a:latin typeface="Times New Roman" panose="02020603050405020304" pitchFamily="18" charset="0"/>
              </a:rPr>
              <a:t>1   0    1 Çıkış J girişini izler.</a:t>
            </a:r>
          </a:p>
          <a:p>
            <a:r>
              <a:rPr lang="fr-FR" dirty="0">
                <a:latin typeface="Times New Roman" panose="02020603050405020304" pitchFamily="18" charset="0"/>
              </a:rPr>
              <a:t>1 </a:t>
            </a:r>
            <a:r>
              <a:rPr lang="tr-TR" dirty="0">
                <a:latin typeface="Times New Roman" panose="02020603050405020304" pitchFamily="18" charset="0"/>
              </a:rPr>
              <a:t>  </a:t>
            </a:r>
            <a:r>
              <a:rPr lang="fr-FR" dirty="0">
                <a:latin typeface="Times New Roman" panose="02020603050405020304" pitchFamily="18" charset="0"/>
              </a:rPr>
              <a:t>1 </a:t>
            </a:r>
            <a:r>
              <a:rPr lang="tr-TR" dirty="0">
                <a:latin typeface="Times New Roman" panose="02020603050405020304" pitchFamily="18" charset="0"/>
              </a:rPr>
              <a:t>   </a:t>
            </a:r>
            <a:r>
              <a:rPr lang="fr-FR" dirty="0">
                <a:latin typeface="Times New Roman" panose="02020603050405020304" pitchFamily="18" charset="0"/>
              </a:rPr>
              <a:t>Q(t) </a:t>
            </a:r>
            <a:r>
              <a:rPr lang="fr-FR" dirty="0" err="1">
                <a:latin typeface="Times New Roman" panose="02020603050405020304" pitchFamily="18" charset="0"/>
              </a:rPr>
              <a:t>Bir</a:t>
            </a:r>
            <a:r>
              <a:rPr lang="fr-FR" dirty="0">
                <a:latin typeface="Times New Roman" panose="02020603050405020304" pitchFamily="18" charset="0"/>
              </a:rPr>
              <a:t> </a:t>
            </a:r>
            <a:r>
              <a:rPr lang="fr-FR" dirty="0" err="1">
                <a:latin typeface="Times New Roman" panose="02020603050405020304" pitchFamily="18" charset="0"/>
              </a:rPr>
              <a:t>önceki</a:t>
            </a:r>
            <a:r>
              <a:rPr lang="fr-FR" dirty="0">
                <a:latin typeface="Times New Roman" panose="02020603050405020304" pitchFamily="18" charset="0"/>
              </a:rPr>
              <a:t> </a:t>
            </a:r>
            <a:r>
              <a:rPr lang="fr-FR" dirty="0" err="1">
                <a:latin typeface="Times New Roman" panose="02020603050405020304" pitchFamily="18" charset="0"/>
              </a:rPr>
              <a:t>durumun</a:t>
            </a:r>
            <a:r>
              <a:rPr lang="fr-FR" dirty="0">
                <a:latin typeface="Times New Roman" panose="02020603050405020304" pitchFamily="18" charset="0"/>
              </a:rPr>
              <a:t> </a:t>
            </a:r>
            <a:r>
              <a:rPr lang="fr-FR" dirty="0" err="1">
                <a:latin typeface="Times New Roman" panose="02020603050405020304" pitchFamily="18" charset="0"/>
              </a:rPr>
              <a:t>tersi</a:t>
            </a:r>
            <a:endParaRPr lang="tr-TR" dirty="0"/>
          </a:p>
        </p:txBody>
      </p:sp>
      <p:cxnSp>
        <p:nvCxnSpPr>
          <p:cNvPr id="7" name="Straight Connector 6">
            <a:extLst>
              <a:ext uri="{FF2B5EF4-FFF2-40B4-BE49-F238E27FC236}">
                <a16:creationId xmlns:a16="http://schemas.microsoft.com/office/drawing/2014/main" id="{24F58317-DAC8-4689-A871-16C1BB11A6AA}"/>
              </a:ext>
            </a:extLst>
          </p:cNvPr>
          <p:cNvCxnSpPr/>
          <p:nvPr/>
        </p:nvCxnSpPr>
        <p:spPr>
          <a:xfrm>
            <a:off x="768626" y="848139"/>
            <a:ext cx="37371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43A981-821D-4CCF-8FB9-D1B12D12F162}"/>
              </a:ext>
            </a:extLst>
          </p:cNvPr>
          <p:cNvCxnSpPr/>
          <p:nvPr/>
        </p:nvCxnSpPr>
        <p:spPr>
          <a:xfrm>
            <a:off x="1378226" y="530377"/>
            <a:ext cx="0" cy="1477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6957AC-02C3-42F8-8F25-41E16E7F6C1D}"/>
              </a:ext>
            </a:extLst>
          </p:cNvPr>
          <p:cNvCxnSpPr/>
          <p:nvPr/>
        </p:nvCxnSpPr>
        <p:spPr>
          <a:xfrm>
            <a:off x="1378226" y="1683026"/>
            <a:ext cx="3127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2DA812B-5DD2-40D3-8013-C80CED2C1E7E}"/>
              </a:ext>
            </a:extLst>
          </p:cNvPr>
          <p:cNvSpPr/>
          <p:nvPr/>
        </p:nvSpPr>
        <p:spPr>
          <a:xfrm>
            <a:off x="543338" y="2378620"/>
            <a:ext cx="10429449" cy="923330"/>
          </a:xfrm>
          <a:prstGeom prst="rect">
            <a:avLst/>
          </a:prstGeom>
        </p:spPr>
        <p:txBody>
          <a:bodyPr wrap="square">
            <a:spAutoFit/>
          </a:bodyPr>
          <a:lstStyle/>
          <a:p>
            <a:r>
              <a:rPr lang="tr-TR" dirty="0">
                <a:latin typeface="Times New Roman" panose="02020603050405020304" pitchFamily="18" charset="0"/>
              </a:rPr>
              <a:t>	Her tip F/F'ta olduğu gibi CP=0 olduğu sürece Q(t+1) = Q(t) </a:t>
            </a:r>
            <a:r>
              <a:rPr lang="tr-TR" dirty="0" err="1">
                <a:latin typeface="Times New Roman" panose="02020603050405020304" pitchFamily="18" charset="0"/>
              </a:rPr>
              <a:t>dir</a:t>
            </a:r>
            <a:r>
              <a:rPr lang="tr-TR" dirty="0">
                <a:latin typeface="Times New Roman" panose="02020603050405020304" pitchFamily="18" charset="0"/>
              </a:rPr>
              <a:t>. Düzenlenmiş doğruluk tablosundan</a:t>
            </a:r>
          </a:p>
          <a:p>
            <a:r>
              <a:rPr lang="tr-TR" dirty="0">
                <a:latin typeface="Times New Roman" panose="02020603050405020304" pitchFamily="18" charset="0"/>
              </a:rPr>
              <a:t>anlaşılacağı gibi JK F/F'ta, RS F/F'ta rastlanan yasak durumu yoktur. Girişin her türlü değişik durumlarında</a:t>
            </a:r>
          </a:p>
          <a:p>
            <a:r>
              <a:rPr lang="tr-TR" dirty="0">
                <a:latin typeface="Times New Roman" panose="02020603050405020304" pitchFamily="18" charset="0"/>
              </a:rPr>
              <a:t>JK tipi F/F çıkış verir.</a:t>
            </a:r>
            <a:endParaRPr lang="tr-TR" dirty="0"/>
          </a:p>
        </p:txBody>
      </p:sp>
      <p:pic>
        <p:nvPicPr>
          <p:cNvPr id="13" name="Picture 12">
            <a:extLst>
              <a:ext uri="{FF2B5EF4-FFF2-40B4-BE49-F238E27FC236}">
                <a16:creationId xmlns:a16="http://schemas.microsoft.com/office/drawing/2014/main" id="{9F1FD65E-5819-4AB8-8C73-B77CF5F23C75}"/>
              </a:ext>
            </a:extLst>
          </p:cNvPr>
          <p:cNvPicPr>
            <a:picLocks noChangeAspect="1"/>
          </p:cNvPicPr>
          <p:nvPr/>
        </p:nvPicPr>
        <p:blipFill>
          <a:blip r:embed="rId2"/>
          <a:stretch>
            <a:fillRect/>
          </a:stretch>
        </p:blipFill>
        <p:spPr>
          <a:xfrm>
            <a:off x="238538" y="3853776"/>
            <a:ext cx="3619649" cy="1321198"/>
          </a:xfrm>
          <a:prstGeom prst="rect">
            <a:avLst/>
          </a:prstGeom>
        </p:spPr>
      </p:pic>
      <p:pic>
        <p:nvPicPr>
          <p:cNvPr id="14" name="Picture 13">
            <a:extLst>
              <a:ext uri="{FF2B5EF4-FFF2-40B4-BE49-F238E27FC236}">
                <a16:creationId xmlns:a16="http://schemas.microsoft.com/office/drawing/2014/main" id="{000921D6-361D-4691-A922-AB24A14CC5A2}"/>
              </a:ext>
            </a:extLst>
          </p:cNvPr>
          <p:cNvPicPr>
            <a:picLocks noChangeAspect="1"/>
          </p:cNvPicPr>
          <p:nvPr/>
        </p:nvPicPr>
        <p:blipFill>
          <a:blip r:embed="rId3"/>
          <a:stretch>
            <a:fillRect/>
          </a:stretch>
        </p:blipFill>
        <p:spPr>
          <a:xfrm>
            <a:off x="4077087" y="3738801"/>
            <a:ext cx="3827613" cy="1321198"/>
          </a:xfrm>
          <a:prstGeom prst="rect">
            <a:avLst/>
          </a:prstGeom>
        </p:spPr>
      </p:pic>
      <p:pic>
        <p:nvPicPr>
          <p:cNvPr id="15" name="Picture 14">
            <a:extLst>
              <a:ext uri="{FF2B5EF4-FFF2-40B4-BE49-F238E27FC236}">
                <a16:creationId xmlns:a16="http://schemas.microsoft.com/office/drawing/2014/main" id="{24A96DAE-0A8C-491A-83C4-06C669A591CC}"/>
              </a:ext>
            </a:extLst>
          </p:cNvPr>
          <p:cNvPicPr>
            <a:picLocks noChangeAspect="1"/>
          </p:cNvPicPr>
          <p:nvPr/>
        </p:nvPicPr>
        <p:blipFill>
          <a:blip r:embed="rId4"/>
          <a:stretch>
            <a:fillRect/>
          </a:stretch>
        </p:blipFill>
        <p:spPr>
          <a:xfrm>
            <a:off x="8123600" y="3738801"/>
            <a:ext cx="3715039" cy="1270383"/>
          </a:xfrm>
          <a:prstGeom prst="rect">
            <a:avLst/>
          </a:prstGeom>
        </p:spPr>
      </p:pic>
      <p:sp>
        <p:nvSpPr>
          <p:cNvPr id="16" name="Rectangle 15">
            <a:extLst>
              <a:ext uri="{FF2B5EF4-FFF2-40B4-BE49-F238E27FC236}">
                <a16:creationId xmlns:a16="http://schemas.microsoft.com/office/drawing/2014/main" id="{840E0B59-ACD0-423D-922A-561DA6EDDD3B}"/>
              </a:ext>
            </a:extLst>
          </p:cNvPr>
          <p:cNvSpPr/>
          <p:nvPr/>
        </p:nvSpPr>
        <p:spPr>
          <a:xfrm>
            <a:off x="3716874" y="5542134"/>
            <a:ext cx="4548040" cy="369332"/>
          </a:xfrm>
          <a:prstGeom prst="rect">
            <a:avLst/>
          </a:prstGeom>
        </p:spPr>
        <p:txBody>
          <a:bodyPr wrap="none">
            <a:spAutoFit/>
          </a:bodyPr>
          <a:lstStyle/>
          <a:p>
            <a:r>
              <a:rPr lang="tr-TR" b="1" dirty="0">
                <a:latin typeface="Times New Roman,Bold"/>
              </a:rPr>
              <a:t>Şekil 4.20: </a:t>
            </a:r>
            <a:r>
              <a:rPr lang="tr-TR" dirty="0">
                <a:latin typeface="Times New Roman" panose="02020603050405020304" pitchFamily="18" charset="0"/>
              </a:rPr>
              <a:t>J-K F/</a:t>
            </a:r>
            <a:r>
              <a:rPr lang="tr-TR" dirty="0" err="1">
                <a:latin typeface="Times New Roman" panose="02020603050405020304" pitchFamily="18" charset="0"/>
              </a:rPr>
              <a:t>F'un</a:t>
            </a:r>
            <a:r>
              <a:rPr lang="tr-TR" dirty="0">
                <a:latin typeface="Times New Roman" panose="02020603050405020304" pitchFamily="18" charset="0"/>
              </a:rPr>
              <a:t> programda uygulanması</a:t>
            </a:r>
            <a:endParaRPr lang="tr-TR" dirty="0"/>
          </a:p>
        </p:txBody>
      </p:sp>
    </p:spTree>
    <p:extLst>
      <p:ext uri="{BB962C8B-B14F-4D97-AF65-F5344CB8AC3E}">
        <p14:creationId xmlns:p14="http://schemas.microsoft.com/office/powerpoint/2010/main" val="34763562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105</a:t>
            </a:fld>
            <a:endParaRPr lang="tr-TR"/>
          </a:p>
        </p:txBody>
      </p:sp>
      <p:sp>
        <p:nvSpPr>
          <p:cNvPr id="3" name="Rectangle 2">
            <a:extLst>
              <a:ext uri="{FF2B5EF4-FFF2-40B4-BE49-F238E27FC236}">
                <a16:creationId xmlns:a16="http://schemas.microsoft.com/office/drawing/2014/main" id="{8892B074-A7AB-4F0E-AB10-89012B20BB54}"/>
              </a:ext>
            </a:extLst>
          </p:cNvPr>
          <p:cNvSpPr/>
          <p:nvPr/>
        </p:nvSpPr>
        <p:spPr>
          <a:xfrm>
            <a:off x="1073425" y="617020"/>
            <a:ext cx="10139057" cy="1200329"/>
          </a:xfrm>
          <a:prstGeom prst="rect">
            <a:avLst/>
          </a:prstGeom>
        </p:spPr>
        <p:txBody>
          <a:bodyPr wrap="square">
            <a:spAutoFit/>
          </a:bodyPr>
          <a:lstStyle/>
          <a:p>
            <a:r>
              <a:rPr lang="tr-TR" dirty="0">
                <a:latin typeface="Times New Roman" panose="02020603050405020304" pitchFamily="18" charset="0"/>
              </a:rPr>
              <a:t>J-K F/</a:t>
            </a:r>
            <a:r>
              <a:rPr lang="tr-TR" dirty="0" err="1">
                <a:latin typeface="Times New Roman" panose="02020603050405020304" pitchFamily="18" charset="0"/>
              </a:rPr>
              <a:t>F'un</a:t>
            </a:r>
            <a:r>
              <a:rPr lang="tr-TR" dirty="0">
                <a:latin typeface="Times New Roman" panose="02020603050405020304" pitchFamily="18" charset="0"/>
              </a:rPr>
              <a:t> çalıştırılmasından, elde edilen sonuç;</a:t>
            </a:r>
          </a:p>
          <a:p>
            <a:r>
              <a:rPr lang="tr-TR" dirty="0">
                <a:latin typeface="Times New Roman" panose="02020603050405020304" pitchFamily="18" charset="0"/>
              </a:rPr>
              <a:t>	* J = 0 K = 1 girişleri uygulandığında Q çıkışı, J'yi izler ve Q = 0, Q = 1 olur.</a:t>
            </a:r>
          </a:p>
          <a:p>
            <a:r>
              <a:rPr lang="tr-TR" dirty="0">
                <a:latin typeface="Times New Roman" panose="02020603050405020304" pitchFamily="18" charset="0"/>
              </a:rPr>
              <a:t>	* Yukarıdaki işlem basamağından hemen sonra (yani Q=0 iken)</a:t>
            </a:r>
          </a:p>
          <a:p>
            <a:r>
              <a:rPr lang="tr-TR" dirty="0">
                <a:latin typeface="Times New Roman" panose="02020603050405020304" pitchFamily="18" charset="0"/>
              </a:rPr>
              <a:t>J = 1, K = 1 girişleri uygulandığında, J-K F/F çıkışı bir önceki çıkışın tersi olacaktır. Q=l, Q = 0</a:t>
            </a:r>
            <a:endParaRPr lang="tr-TR" dirty="0"/>
          </a:p>
        </p:txBody>
      </p:sp>
      <p:pic>
        <p:nvPicPr>
          <p:cNvPr id="4" name="Picture 3">
            <a:extLst>
              <a:ext uri="{FF2B5EF4-FFF2-40B4-BE49-F238E27FC236}">
                <a16:creationId xmlns:a16="http://schemas.microsoft.com/office/drawing/2014/main" id="{B1A1DE1A-39B4-4A9B-BDBD-A9C2D8185980}"/>
              </a:ext>
            </a:extLst>
          </p:cNvPr>
          <p:cNvPicPr>
            <a:picLocks noChangeAspect="1"/>
          </p:cNvPicPr>
          <p:nvPr/>
        </p:nvPicPr>
        <p:blipFill>
          <a:blip r:embed="rId2"/>
          <a:stretch>
            <a:fillRect/>
          </a:stretch>
        </p:blipFill>
        <p:spPr>
          <a:xfrm>
            <a:off x="1992428" y="2121879"/>
            <a:ext cx="4103572" cy="1482712"/>
          </a:xfrm>
          <a:prstGeom prst="rect">
            <a:avLst/>
          </a:prstGeom>
        </p:spPr>
      </p:pic>
      <p:sp>
        <p:nvSpPr>
          <p:cNvPr id="5" name="Rectangle 4">
            <a:extLst>
              <a:ext uri="{FF2B5EF4-FFF2-40B4-BE49-F238E27FC236}">
                <a16:creationId xmlns:a16="http://schemas.microsoft.com/office/drawing/2014/main" id="{9A5A0841-95E3-4589-9E1F-0325C09C415A}"/>
              </a:ext>
            </a:extLst>
          </p:cNvPr>
          <p:cNvSpPr/>
          <p:nvPr/>
        </p:nvSpPr>
        <p:spPr>
          <a:xfrm>
            <a:off x="1839521" y="3769235"/>
            <a:ext cx="5464958" cy="369332"/>
          </a:xfrm>
          <a:prstGeom prst="rect">
            <a:avLst/>
          </a:prstGeom>
        </p:spPr>
        <p:txBody>
          <a:bodyPr wrap="none">
            <a:spAutoFit/>
          </a:bodyPr>
          <a:lstStyle/>
          <a:p>
            <a:r>
              <a:rPr lang="tr-TR" b="1" dirty="0">
                <a:latin typeface="Times New Roman,Bold"/>
              </a:rPr>
              <a:t>Şekil 4.21: </a:t>
            </a:r>
            <a:r>
              <a:rPr lang="tr-TR" dirty="0">
                <a:latin typeface="Times New Roman" panose="02020603050405020304" pitchFamily="18" charset="0"/>
              </a:rPr>
              <a:t>J-K F/</a:t>
            </a:r>
            <a:r>
              <a:rPr lang="tr-TR" dirty="0" err="1">
                <a:latin typeface="Times New Roman" panose="02020603050405020304" pitchFamily="18" charset="0"/>
              </a:rPr>
              <a:t>F'un</a:t>
            </a:r>
            <a:r>
              <a:rPr lang="tr-TR" dirty="0">
                <a:latin typeface="Times New Roman" panose="02020603050405020304" pitchFamily="18" charset="0"/>
              </a:rPr>
              <a:t> EWBD programında uygulanması</a:t>
            </a:r>
            <a:endParaRPr lang="tr-TR" dirty="0"/>
          </a:p>
        </p:txBody>
      </p:sp>
    </p:spTree>
    <p:extLst>
      <p:ext uri="{BB962C8B-B14F-4D97-AF65-F5344CB8AC3E}">
        <p14:creationId xmlns:p14="http://schemas.microsoft.com/office/powerpoint/2010/main" val="33809463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106</a:t>
            </a:fld>
            <a:endParaRPr lang="tr-TR"/>
          </a:p>
        </p:txBody>
      </p:sp>
      <p:sp>
        <p:nvSpPr>
          <p:cNvPr id="3" name="Rectangle 2">
            <a:extLst>
              <a:ext uri="{FF2B5EF4-FFF2-40B4-BE49-F238E27FC236}">
                <a16:creationId xmlns:a16="http://schemas.microsoft.com/office/drawing/2014/main" id="{5D943914-AE54-4D73-BB2F-7952BF380C0F}"/>
              </a:ext>
            </a:extLst>
          </p:cNvPr>
          <p:cNvSpPr/>
          <p:nvPr/>
        </p:nvSpPr>
        <p:spPr>
          <a:xfrm>
            <a:off x="795084" y="527638"/>
            <a:ext cx="2358979" cy="369332"/>
          </a:xfrm>
          <a:prstGeom prst="rect">
            <a:avLst/>
          </a:prstGeom>
        </p:spPr>
        <p:txBody>
          <a:bodyPr wrap="none">
            <a:spAutoFit/>
          </a:bodyPr>
          <a:lstStyle/>
          <a:p>
            <a:r>
              <a:rPr lang="tr-TR" b="1" dirty="0">
                <a:latin typeface="Times New Roman" panose="02020603050405020304" pitchFamily="18" charset="0"/>
              </a:rPr>
              <a:t>5. T (</a:t>
            </a:r>
            <a:r>
              <a:rPr lang="tr-TR" b="1" dirty="0" err="1">
                <a:latin typeface="Times New Roman" panose="02020603050405020304" pitchFamily="18" charset="0"/>
              </a:rPr>
              <a:t>Toggle</a:t>
            </a:r>
            <a:r>
              <a:rPr lang="tr-TR" b="1" dirty="0">
                <a:latin typeface="Times New Roman" panose="02020603050405020304" pitchFamily="18" charset="0"/>
              </a:rPr>
              <a:t>) Tipi F/F:</a:t>
            </a:r>
            <a:endParaRPr lang="tr-TR" dirty="0"/>
          </a:p>
        </p:txBody>
      </p:sp>
      <p:pic>
        <p:nvPicPr>
          <p:cNvPr id="4" name="Picture 3">
            <a:extLst>
              <a:ext uri="{FF2B5EF4-FFF2-40B4-BE49-F238E27FC236}">
                <a16:creationId xmlns:a16="http://schemas.microsoft.com/office/drawing/2014/main" id="{1FA4492E-4459-4222-9DE5-8661B1B9A28C}"/>
              </a:ext>
            </a:extLst>
          </p:cNvPr>
          <p:cNvPicPr>
            <a:picLocks noChangeAspect="1"/>
          </p:cNvPicPr>
          <p:nvPr/>
        </p:nvPicPr>
        <p:blipFill>
          <a:blip r:embed="rId2"/>
          <a:stretch>
            <a:fillRect/>
          </a:stretch>
        </p:blipFill>
        <p:spPr>
          <a:xfrm>
            <a:off x="795084" y="1143844"/>
            <a:ext cx="4061572" cy="1559599"/>
          </a:xfrm>
          <a:prstGeom prst="rect">
            <a:avLst/>
          </a:prstGeom>
        </p:spPr>
      </p:pic>
      <p:sp>
        <p:nvSpPr>
          <p:cNvPr id="5" name="Rectangle 4">
            <a:extLst>
              <a:ext uri="{FF2B5EF4-FFF2-40B4-BE49-F238E27FC236}">
                <a16:creationId xmlns:a16="http://schemas.microsoft.com/office/drawing/2014/main" id="{79C5921F-AC97-4509-8C1F-1B4DC829C68F}"/>
              </a:ext>
            </a:extLst>
          </p:cNvPr>
          <p:cNvSpPr/>
          <p:nvPr/>
        </p:nvSpPr>
        <p:spPr>
          <a:xfrm>
            <a:off x="1297045" y="2950317"/>
            <a:ext cx="1646605" cy="369332"/>
          </a:xfrm>
          <a:prstGeom prst="rect">
            <a:avLst/>
          </a:prstGeom>
        </p:spPr>
        <p:txBody>
          <a:bodyPr wrap="none">
            <a:spAutoFit/>
          </a:bodyPr>
          <a:lstStyle/>
          <a:p>
            <a:r>
              <a:rPr lang="tr-TR" dirty="0">
                <a:latin typeface="Times New Roman" panose="02020603050405020304" pitchFamily="18" charset="0"/>
              </a:rPr>
              <a:t>a) Lojik Şeması</a:t>
            </a:r>
            <a:endParaRPr lang="tr-TR" dirty="0"/>
          </a:p>
        </p:txBody>
      </p:sp>
      <p:sp>
        <p:nvSpPr>
          <p:cNvPr id="6" name="Rectangle 5">
            <a:extLst>
              <a:ext uri="{FF2B5EF4-FFF2-40B4-BE49-F238E27FC236}">
                <a16:creationId xmlns:a16="http://schemas.microsoft.com/office/drawing/2014/main" id="{515E9076-8324-4A8B-8120-8B46B64129BA}"/>
              </a:ext>
            </a:extLst>
          </p:cNvPr>
          <p:cNvSpPr/>
          <p:nvPr/>
        </p:nvSpPr>
        <p:spPr>
          <a:xfrm>
            <a:off x="3824994" y="2950317"/>
            <a:ext cx="1255472" cy="369332"/>
          </a:xfrm>
          <a:prstGeom prst="rect">
            <a:avLst/>
          </a:prstGeom>
        </p:spPr>
        <p:txBody>
          <a:bodyPr wrap="none">
            <a:spAutoFit/>
          </a:bodyPr>
          <a:lstStyle/>
          <a:p>
            <a:r>
              <a:rPr lang="tr-TR" dirty="0">
                <a:latin typeface="Times New Roman" panose="02020603050405020304" pitchFamily="18" charset="0"/>
              </a:rPr>
              <a:t>b) Sembolü</a:t>
            </a:r>
            <a:endParaRPr lang="tr-TR" dirty="0"/>
          </a:p>
        </p:txBody>
      </p:sp>
      <p:sp>
        <p:nvSpPr>
          <p:cNvPr id="7" name="Rectangle 6">
            <a:extLst>
              <a:ext uri="{FF2B5EF4-FFF2-40B4-BE49-F238E27FC236}">
                <a16:creationId xmlns:a16="http://schemas.microsoft.com/office/drawing/2014/main" id="{40CFA337-20C8-44F6-905A-142F8BB79AE9}"/>
              </a:ext>
            </a:extLst>
          </p:cNvPr>
          <p:cNvSpPr/>
          <p:nvPr/>
        </p:nvSpPr>
        <p:spPr>
          <a:xfrm>
            <a:off x="6705556" y="530468"/>
            <a:ext cx="2332383" cy="1569660"/>
          </a:xfrm>
          <a:prstGeom prst="rect">
            <a:avLst/>
          </a:prstGeom>
        </p:spPr>
        <p:txBody>
          <a:bodyPr wrap="square">
            <a:spAutoFit/>
          </a:bodyPr>
          <a:lstStyle/>
          <a:p>
            <a:r>
              <a:rPr lang="fr-FR" dirty="0">
                <a:latin typeface="Times New Roman" panose="02020603050405020304" pitchFamily="18" charset="0"/>
              </a:rPr>
              <a:t>Q(t) </a:t>
            </a:r>
            <a:r>
              <a:rPr lang="tr-TR" dirty="0">
                <a:latin typeface="Times New Roman" panose="02020603050405020304" pitchFamily="18" charset="0"/>
              </a:rPr>
              <a:t> </a:t>
            </a:r>
            <a:r>
              <a:rPr lang="fr-FR" dirty="0">
                <a:latin typeface="Times New Roman" panose="02020603050405020304" pitchFamily="18" charset="0"/>
              </a:rPr>
              <a:t>T </a:t>
            </a:r>
            <a:r>
              <a:rPr lang="tr-TR" dirty="0">
                <a:latin typeface="Times New Roman" panose="02020603050405020304" pitchFamily="18" charset="0"/>
              </a:rPr>
              <a:t>    </a:t>
            </a:r>
            <a:r>
              <a:rPr lang="fr-FR" b="1" dirty="0">
                <a:latin typeface="Times New Roman" panose="02020603050405020304" pitchFamily="18" charset="0"/>
              </a:rPr>
              <a:t>Q(t+1)</a:t>
            </a:r>
          </a:p>
          <a:p>
            <a:r>
              <a:rPr lang="tr-TR" dirty="0">
                <a:latin typeface="Times New Roman" panose="02020603050405020304" pitchFamily="18" charset="0"/>
              </a:rPr>
              <a:t>  0     0         0</a:t>
            </a:r>
          </a:p>
          <a:p>
            <a:r>
              <a:rPr lang="tr-TR" dirty="0">
                <a:latin typeface="Times New Roman" panose="02020603050405020304" pitchFamily="18" charset="0"/>
              </a:rPr>
              <a:t>  0     1         1</a:t>
            </a:r>
          </a:p>
          <a:p>
            <a:r>
              <a:rPr lang="tr-TR" dirty="0">
                <a:latin typeface="Times New Roman" panose="02020603050405020304" pitchFamily="18" charset="0"/>
              </a:rPr>
              <a:t>  1     0         1</a:t>
            </a:r>
          </a:p>
          <a:p>
            <a:r>
              <a:rPr lang="tr-TR" sz="2400" b="1" dirty="0">
                <a:latin typeface="Times New Roman" panose="02020603050405020304" pitchFamily="18" charset="0"/>
              </a:rPr>
              <a:t>  x   </a:t>
            </a:r>
            <a:r>
              <a:rPr lang="tr-TR" dirty="0">
                <a:latin typeface="Times New Roman" panose="02020603050405020304" pitchFamily="18" charset="0"/>
              </a:rPr>
              <a:t>1        0</a:t>
            </a:r>
            <a:endParaRPr lang="tr-TR" dirty="0"/>
          </a:p>
        </p:txBody>
      </p:sp>
      <p:cxnSp>
        <p:nvCxnSpPr>
          <p:cNvPr id="11" name="Straight Connector 10">
            <a:extLst>
              <a:ext uri="{FF2B5EF4-FFF2-40B4-BE49-F238E27FC236}">
                <a16:creationId xmlns:a16="http://schemas.microsoft.com/office/drawing/2014/main" id="{CB1AA784-EAEA-4D4D-89C9-4DBA7A58DBA0}"/>
              </a:ext>
            </a:extLst>
          </p:cNvPr>
          <p:cNvCxnSpPr/>
          <p:nvPr/>
        </p:nvCxnSpPr>
        <p:spPr>
          <a:xfrm>
            <a:off x="6705556" y="879540"/>
            <a:ext cx="17493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06E91B-7E73-4C9D-B192-D7ED70D7F515}"/>
              </a:ext>
            </a:extLst>
          </p:cNvPr>
          <p:cNvCxnSpPr/>
          <p:nvPr/>
        </p:nvCxnSpPr>
        <p:spPr>
          <a:xfrm>
            <a:off x="7566991" y="527638"/>
            <a:ext cx="0" cy="16987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B5FCD0E-742B-4060-B602-0715B8F6A077}"/>
              </a:ext>
            </a:extLst>
          </p:cNvPr>
          <p:cNvSpPr/>
          <p:nvPr/>
        </p:nvSpPr>
        <p:spPr>
          <a:xfrm>
            <a:off x="6522987" y="2950317"/>
            <a:ext cx="2088007" cy="369332"/>
          </a:xfrm>
          <a:prstGeom prst="rect">
            <a:avLst/>
          </a:prstGeom>
        </p:spPr>
        <p:txBody>
          <a:bodyPr wrap="none">
            <a:spAutoFit/>
          </a:bodyPr>
          <a:lstStyle/>
          <a:p>
            <a:r>
              <a:rPr lang="tr-TR" dirty="0">
                <a:latin typeface="Times New Roman" panose="02020603050405020304" pitchFamily="18" charset="0"/>
              </a:rPr>
              <a:t>c) Doğruluk Tablosu</a:t>
            </a:r>
            <a:endParaRPr lang="tr-TR" dirty="0"/>
          </a:p>
        </p:txBody>
      </p:sp>
      <p:pic>
        <p:nvPicPr>
          <p:cNvPr id="15" name="Picture 14">
            <a:extLst>
              <a:ext uri="{FF2B5EF4-FFF2-40B4-BE49-F238E27FC236}">
                <a16:creationId xmlns:a16="http://schemas.microsoft.com/office/drawing/2014/main" id="{6B619054-5CDC-41F3-8EBF-83B974921B13}"/>
              </a:ext>
            </a:extLst>
          </p:cNvPr>
          <p:cNvPicPr>
            <a:picLocks noChangeAspect="1"/>
          </p:cNvPicPr>
          <p:nvPr/>
        </p:nvPicPr>
        <p:blipFill>
          <a:blip r:embed="rId3"/>
          <a:stretch>
            <a:fillRect/>
          </a:stretch>
        </p:blipFill>
        <p:spPr>
          <a:xfrm>
            <a:off x="9269584" y="1026310"/>
            <a:ext cx="2284603" cy="1100344"/>
          </a:xfrm>
          <a:prstGeom prst="rect">
            <a:avLst/>
          </a:prstGeom>
        </p:spPr>
      </p:pic>
      <p:sp>
        <p:nvSpPr>
          <p:cNvPr id="16" name="Rectangle 15">
            <a:extLst>
              <a:ext uri="{FF2B5EF4-FFF2-40B4-BE49-F238E27FC236}">
                <a16:creationId xmlns:a16="http://schemas.microsoft.com/office/drawing/2014/main" id="{D51BF67B-5182-4B8C-8BDA-98274DF0EA07}"/>
              </a:ext>
            </a:extLst>
          </p:cNvPr>
          <p:cNvSpPr/>
          <p:nvPr/>
        </p:nvSpPr>
        <p:spPr>
          <a:xfrm>
            <a:off x="9269584" y="2938753"/>
            <a:ext cx="2557110" cy="369332"/>
          </a:xfrm>
          <a:prstGeom prst="rect">
            <a:avLst/>
          </a:prstGeom>
        </p:spPr>
        <p:txBody>
          <a:bodyPr wrap="none">
            <a:spAutoFit/>
          </a:bodyPr>
          <a:lstStyle/>
          <a:p>
            <a:r>
              <a:rPr lang="tr-TR" dirty="0">
                <a:latin typeface="Times New Roman" panose="02020603050405020304" pitchFamily="18" charset="0"/>
              </a:rPr>
              <a:t>d) Karakteristik denklemi</a:t>
            </a:r>
            <a:endParaRPr lang="tr-TR" dirty="0"/>
          </a:p>
        </p:txBody>
      </p:sp>
      <p:sp>
        <p:nvSpPr>
          <p:cNvPr id="17" name="Rectangle 16">
            <a:extLst>
              <a:ext uri="{FF2B5EF4-FFF2-40B4-BE49-F238E27FC236}">
                <a16:creationId xmlns:a16="http://schemas.microsoft.com/office/drawing/2014/main" id="{43024277-3906-4DDA-8D5E-34AED14FB860}"/>
              </a:ext>
            </a:extLst>
          </p:cNvPr>
          <p:cNvSpPr/>
          <p:nvPr/>
        </p:nvSpPr>
        <p:spPr>
          <a:xfrm>
            <a:off x="4817764" y="3515203"/>
            <a:ext cx="2264402" cy="369332"/>
          </a:xfrm>
          <a:prstGeom prst="rect">
            <a:avLst/>
          </a:prstGeom>
        </p:spPr>
        <p:txBody>
          <a:bodyPr wrap="none">
            <a:spAutoFit/>
          </a:bodyPr>
          <a:lstStyle/>
          <a:p>
            <a:r>
              <a:rPr lang="fr-FR" b="1" dirty="0" err="1">
                <a:latin typeface="Times New Roman,Bold"/>
              </a:rPr>
              <a:t>Şekil</a:t>
            </a:r>
            <a:r>
              <a:rPr lang="fr-FR" b="1" dirty="0">
                <a:latin typeface="Times New Roman,Bold"/>
              </a:rPr>
              <a:t> 4</a:t>
            </a:r>
            <a:r>
              <a:rPr lang="fr-FR" b="1" dirty="0">
                <a:latin typeface="Times New Roman" panose="02020603050405020304" pitchFamily="18" charset="0"/>
              </a:rPr>
              <a:t>.21a: </a:t>
            </a:r>
            <a:r>
              <a:rPr lang="fr-FR" dirty="0">
                <a:latin typeface="Times New Roman" panose="02020603050405020304" pitchFamily="18" charset="0"/>
              </a:rPr>
              <a:t>T tipi F/F</a:t>
            </a:r>
            <a:endParaRPr lang="tr-TR" dirty="0"/>
          </a:p>
        </p:txBody>
      </p:sp>
      <p:sp>
        <p:nvSpPr>
          <p:cNvPr id="18" name="Rectangle 17">
            <a:extLst>
              <a:ext uri="{FF2B5EF4-FFF2-40B4-BE49-F238E27FC236}">
                <a16:creationId xmlns:a16="http://schemas.microsoft.com/office/drawing/2014/main" id="{6D1B55FD-3846-4E65-A0F9-3B234392A778}"/>
              </a:ext>
            </a:extLst>
          </p:cNvPr>
          <p:cNvSpPr/>
          <p:nvPr/>
        </p:nvSpPr>
        <p:spPr>
          <a:xfrm>
            <a:off x="584193" y="4080089"/>
            <a:ext cx="10628290" cy="2031325"/>
          </a:xfrm>
          <a:prstGeom prst="rect">
            <a:avLst/>
          </a:prstGeom>
        </p:spPr>
        <p:txBody>
          <a:bodyPr wrap="square">
            <a:spAutoFit/>
          </a:bodyPr>
          <a:lstStyle/>
          <a:p>
            <a:r>
              <a:rPr lang="tr-TR" dirty="0">
                <a:latin typeface="Times New Roman" panose="02020603050405020304" pitchFamily="18" charset="0"/>
              </a:rPr>
              <a:t>	T tipi F/F'taki T harfi durum değiştirme yeteneği, durumdan duruma geçme anlamında </a:t>
            </a:r>
            <a:r>
              <a:rPr lang="tr-TR" dirty="0" err="1">
                <a:latin typeface="Times New Roman" panose="02020603050405020304" pitchFamily="18" charset="0"/>
              </a:rPr>
              <a:t>TOGGLE’dan</a:t>
            </a:r>
            <a:r>
              <a:rPr lang="tr-TR" dirty="0">
                <a:latin typeface="Times New Roman" panose="02020603050405020304" pitchFamily="18" charset="0"/>
              </a:rPr>
              <a:t> gelmektedir. </a:t>
            </a:r>
            <a:r>
              <a:rPr lang="tr-TR" dirty="0" err="1">
                <a:latin typeface="Times New Roman" panose="02020603050405020304" pitchFamily="18" charset="0"/>
              </a:rPr>
              <a:t>Toggle</a:t>
            </a:r>
            <a:r>
              <a:rPr lang="tr-TR" dirty="0">
                <a:latin typeface="Times New Roman" panose="02020603050405020304" pitchFamily="18" charset="0"/>
              </a:rPr>
              <a:t>, </a:t>
            </a:r>
            <a:r>
              <a:rPr lang="tr-TR" dirty="0" err="1">
                <a:latin typeface="Times New Roman" panose="02020603050405020304" pitchFamily="18" charset="0"/>
              </a:rPr>
              <a:t>herbir</a:t>
            </a:r>
            <a:r>
              <a:rPr lang="tr-TR" dirty="0">
                <a:latin typeface="Times New Roman" panose="02020603050405020304" pitchFamily="18" charset="0"/>
              </a:rPr>
              <a:t> </a:t>
            </a:r>
            <a:r>
              <a:rPr lang="tr-TR" dirty="0" err="1">
                <a:latin typeface="Times New Roman" panose="02020603050405020304" pitchFamily="18" charset="0"/>
              </a:rPr>
              <a:t>CP'inde</a:t>
            </a:r>
            <a:r>
              <a:rPr lang="tr-TR" dirty="0">
                <a:latin typeface="Times New Roman" panose="02020603050405020304" pitchFamily="18" charset="0"/>
              </a:rPr>
              <a:t> konum değiştirmektir.</a:t>
            </a:r>
          </a:p>
          <a:p>
            <a:r>
              <a:rPr lang="tr-TR" dirty="0">
                <a:latin typeface="Times New Roman" panose="02020603050405020304" pitchFamily="18" charset="0"/>
              </a:rPr>
              <a:t>	T tipi F/F'ta CP=0 olduğu süre çıkış değişmez. Mevcut durum çıkışının 0 olduğu (Q(t) = 0) T girişinin de 0 olduğu F/F'ta çıkış mevcut durumunu koruyacaktır. Q(t)=0 ve T=1 olduğu durumda çıkış bir önceki durumun tersi olacaktır. T girişi 0 olduğu zaman çıkış, bir önceki durumun aynısı olur. T girişi 1 olduğu zaman da çıkış, bir önceki durumun tersi olacaktır</a:t>
            </a:r>
            <a:r>
              <a:rPr lang="tr-TR" sz="1600" dirty="0">
                <a:latin typeface="Times New Roman" panose="02020603050405020304" pitchFamily="18" charset="0"/>
              </a:rPr>
              <a:t>.</a:t>
            </a:r>
          </a:p>
          <a:p>
            <a:r>
              <a:rPr lang="fr-FR" dirty="0">
                <a:latin typeface="Times New Roman" panose="02020603050405020304" pitchFamily="18" charset="0"/>
              </a:rPr>
              <a:t>T = 0 =&gt; Q(t+1) = Q(t) </a:t>
            </a:r>
            <a:r>
              <a:rPr lang="tr-TR" dirty="0">
                <a:latin typeface="Times New Roman" panose="02020603050405020304" pitchFamily="18" charset="0"/>
              </a:rPr>
              <a:t>			</a:t>
            </a:r>
            <a:r>
              <a:rPr lang="fr-FR" dirty="0">
                <a:latin typeface="Times New Roman" panose="02020603050405020304" pitchFamily="18" charset="0"/>
              </a:rPr>
              <a:t>T = 1 =&gt; Q(t+1) = Q(t)</a:t>
            </a:r>
            <a:endParaRPr lang="tr-TR" dirty="0"/>
          </a:p>
        </p:txBody>
      </p:sp>
    </p:spTree>
    <p:extLst>
      <p:ext uri="{BB962C8B-B14F-4D97-AF65-F5344CB8AC3E}">
        <p14:creationId xmlns:p14="http://schemas.microsoft.com/office/powerpoint/2010/main" val="27723557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107</a:t>
            </a:fld>
            <a:endParaRPr lang="tr-TR"/>
          </a:p>
        </p:txBody>
      </p:sp>
      <p:sp>
        <p:nvSpPr>
          <p:cNvPr id="3" name="Rectangle 2">
            <a:extLst>
              <a:ext uri="{FF2B5EF4-FFF2-40B4-BE49-F238E27FC236}">
                <a16:creationId xmlns:a16="http://schemas.microsoft.com/office/drawing/2014/main" id="{E4DBD917-8C7E-413D-ABC9-1FE1E222801B}"/>
              </a:ext>
            </a:extLst>
          </p:cNvPr>
          <p:cNvSpPr/>
          <p:nvPr/>
        </p:nvSpPr>
        <p:spPr>
          <a:xfrm>
            <a:off x="3215506" y="474844"/>
            <a:ext cx="5548955" cy="369332"/>
          </a:xfrm>
          <a:prstGeom prst="rect">
            <a:avLst/>
          </a:prstGeom>
        </p:spPr>
        <p:txBody>
          <a:bodyPr wrap="none">
            <a:spAutoFit/>
          </a:bodyPr>
          <a:lstStyle/>
          <a:p>
            <a:r>
              <a:rPr lang="fr-FR" dirty="0">
                <a:latin typeface="Times New Roman" panose="02020603050405020304" pitchFamily="18" charset="0"/>
              </a:rPr>
              <a:t>T = 0 =&gt; Q(t+1) = Q(t) </a:t>
            </a:r>
            <a:r>
              <a:rPr lang="tr-TR" dirty="0">
                <a:latin typeface="Times New Roman" panose="02020603050405020304" pitchFamily="18" charset="0"/>
              </a:rPr>
              <a:t>			</a:t>
            </a:r>
            <a:r>
              <a:rPr lang="fr-FR" dirty="0">
                <a:latin typeface="Times New Roman" panose="02020603050405020304" pitchFamily="18" charset="0"/>
              </a:rPr>
              <a:t>T = 1 =&gt; Q(t+1) = Q(t)</a:t>
            </a:r>
            <a:endParaRPr lang="tr-TR" dirty="0"/>
          </a:p>
        </p:txBody>
      </p:sp>
      <p:pic>
        <p:nvPicPr>
          <p:cNvPr id="4" name="Picture 3">
            <a:extLst>
              <a:ext uri="{FF2B5EF4-FFF2-40B4-BE49-F238E27FC236}">
                <a16:creationId xmlns:a16="http://schemas.microsoft.com/office/drawing/2014/main" id="{1FF05F97-53D5-45B2-8EF3-3EDBC264945B}"/>
              </a:ext>
            </a:extLst>
          </p:cNvPr>
          <p:cNvPicPr>
            <a:picLocks noChangeAspect="1"/>
          </p:cNvPicPr>
          <p:nvPr/>
        </p:nvPicPr>
        <p:blipFill>
          <a:blip r:embed="rId2"/>
          <a:stretch>
            <a:fillRect/>
          </a:stretch>
        </p:blipFill>
        <p:spPr>
          <a:xfrm>
            <a:off x="3378981" y="1182819"/>
            <a:ext cx="4460192" cy="1249361"/>
          </a:xfrm>
          <a:prstGeom prst="rect">
            <a:avLst/>
          </a:prstGeom>
        </p:spPr>
      </p:pic>
      <p:sp>
        <p:nvSpPr>
          <p:cNvPr id="5" name="Rectangle 4">
            <a:extLst>
              <a:ext uri="{FF2B5EF4-FFF2-40B4-BE49-F238E27FC236}">
                <a16:creationId xmlns:a16="http://schemas.microsoft.com/office/drawing/2014/main" id="{483CE4B4-26AC-4FBD-80FC-3527B26B140B}"/>
              </a:ext>
            </a:extLst>
          </p:cNvPr>
          <p:cNvSpPr/>
          <p:nvPr/>
        </p:nvSpPr>
        <p:spPr>
          <a:xfrm>
            <a:off x="3631420" y="2588722"/>
            <a:ext cx="4717126" cy="923330"/>
          </a:xfrm>
          <a:prstGeom prst="rect">
            <a:avLst/>
          </a:prstGeom>
        </p:spPr>
        <p:txBody>
          <a:bodyPr wrap="square">
            <a:spAutoFit/>
          </a:bodyPr>
          <a:lstStyle/>
          <a:p>
            <a:pPr algn="ctr"/>
            <a:r>
              <a:rPr lang="tr-TR" b="1" dirty="0">
                <a:latin typeface="Times New Roman,Bold"/>
              </a:rPr>
              <a:t>Şekil 4.22: </a:t>
            </a:r>
          </a:p>
          <a:p>
            <a:pPr algn="ctr"/>
            <a:r>
              <a:rPr lang="tr-TR" dirty="0">
                <a:latin typeface="Times New Roman" panose="02020603050405020304" pitchFamily="18" charset="0"/>
              </a:rPr>
              <a:t>T tipi F/</a:t>
            </a:r>
            <a:r>
              <a:rPr lang="tr-TR" dirty="0" err="1">
                <a:latin typeface="Times New Roman" panose="02020603050405020304" pitchFamily="18" charset="0"/>
              </a:rPr>
              <a:t>F'un</a:t>
            </a:r>
            <a:r>
              <a:rPr lang="tr-TR" dirty="0">
                <a:latin typeface="Times New Roman" panose="02020603050405020304" pitchFamily="18" charset="0"/>
              </a:rPr>
              <a:t> </a:t>
            </a:r>
            <a:r>
              <a:rPr lang="tr-TR" dirty="0" err="1">
                <a:latin typeface="Times New Roman" panose="02020603050405020304" pitchFamily="18" charset="0"/>
              </a:rPr>
              <a:t>Electronics</a:t>
            </a:r>
            <a:r>
              <a:rPr lang="tr-TR" dirty="0">
                <a:latin typeface="Times New Roman" panose="02020603050405020304" pitchFamily="18" charset="0"/>
              </a:rPr>
              <a:t> Workbench programında uygulanmış şekli</a:t>
            </a:r>
            <a:endParaRPr lang="tr-TR" dirty="0"/>
          </a:p>
        </p:txBody>
      </p:sp>
      <p:sp>
        <p:nvSpPr>
          <p:cNvPr id="6" name="Rectangle 5">
            <a:extLst>
              <a:ext uri="{FF2B5EF4-FFF2-40B4-BE49-F238E27FC236}">
                <a16:creationId xmlns:a16="http://schemas.microsoft.com/office/drawing/2014/main" id="{7A3AA32E-A76F-4C44-80F0-3DE8E7DB9E23}"/>
              </a:ext>
            </a:extLst>
          </p:cNvPr>
          <p:cNvSpPr/>
          <p:nvPr/>
        </p:nvSpPr>
        <p:spPr>
          <a:xfrm>
            <a:off x="1277352" y="3807613"/>
            <a:ext cx="9814718" cy="2031325"/>
          </a:xfrm>
          <a:prstGeom prst="rect">
            <a:avLst/>
          </a:prstGeom>
        </p:spPr>
        <p:txBody>
          <a:bodyPr wrap="square">
            <a:spAutoFit/>
          </a:bodyPr>
          <a:lstStyle/>
          <a:p>
            <a:pPr algn="just"/>
            <a:r>
              <a:rPr lang="tr-TR" dirty="0">
                <a:latin typeface="Times New Roman" panose="02020603050405020304" pitchFamily="18" charset="0"/>
              </a:rPr>
              <a:t>	Bu uygulamada T girişine ilk önce O uygulanmış olup F/</a:t>
            </a:r>
            <a:r>
              <a:rPr lang="tr-TR" dirty="0" err="1">
                <a:latin typeface="Times New Roman" panose="02020603050405020304" pitchFamily="18" charset="0"/>
              </a:rPr>
              <a:t>F'un</a:t>
            </a:r>
            <a:r>
              <a:rPr lang="tr-TR" dirty="0">
                <a:latin typeface="Times New Roman" panose="02020603050405020304" pitchFamily="18" charset="0"/>
              </a:rPr>
              <a:t> Q çıkışından 0, Q çıkışından 1 alınmıştır.</a:t>
            </a:r>
          </a:p>
          <a:p>
            <a:pPr algn="just"/>
            <a:r>
              <a:rPr lang="tr-TR" dirty="0">
                <a:latin typeface="Times New Roman" panose="02020603050405020304" pitchFamily="18" charset="0"/>
              </a:rPr>
              <a:t>F/</a:t>
            </a:r>
            <a:r>
              <a:rPr lang="tr-TR" dirty="0" err="1">
                <a:latin typeface="Times New Roman" panose="02020603050405020304" pitchFamily="18" charset="0"/>
              </a:rPr>
              <a:t>F'un</a:t>
            </a:r>
            <a:r>
              <a:rPr lang="tr-TR" dirty="0">
                <a:latin typeface="Times New Roman" panose="02020603050405020304" pitchFamily="18" charset="0"/>
              </a:rPr>
              <a:t> T girişine 0 uygulandığı zaman T F/</a:t>
            </a:r>
            <a:r>
              <a:rPr lang="tr-TR" dirty="0" err="1">
                <a:latin typeface="Times New Roman" panose="02020603050405020304" pitchFamily="18" charset="0"/>
              </a:rPr>
              <a:t>F'un</a:t>
            </a:r>
            <a:r>
              <a:rPr lang="tr-TR" dirty="0">
                <a:latin typeface="Times New Roman" panose="02020603050405020304" pitchFamily="18" charset="0"/>
              </a:rPr>
              <a:t> Q çıkışı bir önceki durumun aynısı olur. Bu programda</a:t>
            </a:r>
          </a:p>
          <a:p>
            <a:pPr algn="just"/>
            <a:r>
              <a:rPr lang="tr-TR" dirty="0">
                <a:latin typeface="Times New Roman" panose="02020603050405020304" pitchFamily="18" charset="0"/>
              </a:rPr>
              <a:t>daha önceki uygulamada T tipi F/F çıkışlarının böyle olduğunu anlıyoruz. (Q = 0, Q = 1)</a:t>
            </a:r>
          </a:p>
          <a:p>
            <a:pPr algn="just"/>
            <a:r>
              <a:rPr lang="tr-TR" dirty="0">
                <a:latin typeface="Times New Roman" panose="02020603050405020304" pitchFamily="18" charset="0"/>
              </a:rPr>
              <a:t>	T tipi F/</a:t>
            </a:r>
            <a:r>
              <a:rPr lang="tr-TR" dirty="0" err="1">
                <a:latin typeface="Times New Roman" panose="02020603050405020304" pitchFamily="18" charset="0"/>
              </a:rPr>
              <a:t>F'un</a:t>
            </a:r>
            <a:r>
              <a:rPr lang="tr-TR" dirty="0">
                <a:latin typeface="Times New Roman" panose="02020603050405020304" pitchFamily="18" charset="0"/>
              </a:rPr>
              <a:t> girişine 1 uygulandığı zaman F/</a:t>
            </a:r>
            <a:r>
              <a:rPr lang="tr-TR" dirty="0" err="1">
                <a:latin typeface="Times New Roman" panose="02020603050405020304" pitchFamily="18" charset="0"/>
              </a:rPr>
              <a:t>F'un</a:t>
            </a:r>
            <a:r>
              <a:rPr lang="tr-TR" dirty="0">
                <a:latin typeface="Times New Roman" panose="02020603050405020304" pitchFamily="18" charset="0"/>
              </a:rPr>
              <a:t> Q çıkışı, bir önceki durumun tersidir. Bu  uygulamada T=l olduğu zaman Q çıkışı 1, Q çıkışı 0 olarak elde edilmiştir. Çünkü bir önceki durumda Q=0 ve Q = 1 konumundaydı.</a:t>
            </a:r>
            <a:endParaRPr lang="tr-TR" dirty="0"/>
          </a:p>
        </p:txBody>
      </p:sp>
    </p:spTree>
    <p:extLst>
      <p:ext uri="{BB962C8B-B14F-4D97-AF65-F5344CB8AC3E}">
        <p14:creationId xmlns:p14="http://schemas.microsoft.com/office/powerpoint/2010/main" val="20098087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108</a:t>
            </a:fld>
            <a:endParaRPr lang="tr-TR"/>
          </a:p>
        </p:txBody>
      </p:sp>
      <p:pic>
        <p:nvPicPr>
          <p:cNvPr id="3" name="Picture 2">
            <a:extLst>
              <a:ext uri="{FF2B5EF4-FFF2-40B4-BE49-F238E27FC236}">
                <a16:creationId xmlns:a16="http://schemas.microsoft.com/office/drawing/2014/main" id="{C93E301D-518F-42E4-8427-528AAA84C68A}"/>
              </a:ext>
            </a:extLst>
          </p:cNvPr>
          <p:cNvPicPr>
            <a:picLocks noChangeAspect="1"/>
          </p:cNvPicPr>
          <p:nvPr/>
        </p:nvPicPr>
        <p:blipFill>
          <a:blip r:embed="rId2"/>
          <a:stretch>
            <a:fillRect/>
          </a:stretch>
        </p:blipFill>
        <p:spPr>
          <a:xfrm>
            <a:off x="769283" y="1185036"/>
            <a:ext cx="4432928" cy="1501894"/>
          </a:xfrm>
          <a:prstGeom prst="rect">
            <a:avLst/>
          </a:prstGeom>
        </p:spPr>
      </p:pic>
      <p:pic>
        <p:nvPicPr>
          <p:cNvPr id="4" name="Picture 3">
            <a:extLst>
              <a:ext uri="{FF2B5EF4-FFF2-40B4-BE49-F238E27FC236}">
                <a16:creationId xmlns:a16="http://schemas.microsoft.com/office/drawing/2014/main" id="{7681FFC4-A0D1-412E-85C7-4B5865DB6932}"/>
              </a:ext>
            </a:extLst>
          </p:cNvPr>
          <p:cNvPicPr>
            <a:picLocks noChangeAspect="1"/>
          </p:cNvPicPr>
          <p:nvPr/>
        </p:nvPicPr>
        <p:blipFill>
          <a:blip r:embed="rId3"/>
          <a:stretch>
            <a:fillRect/>
          </a:stretch>
        </p:blipFill>
        <p:spPr>
          <a:xfrm>
            <a:off x="6505830" y="1123407"/>
            <a:ext cx="4455941" cy="1501894"/>
          </a:xfrm>
          <a:prstGeom prst="rect">
            <a:avLst/>
          </a:prstGeom>
        </p:spPr>
      </p:pic>
      <p:sp>
        <p:nvSpPr>
          <p:cNvPr id="5" name="Rectangle 4">
            <a:extLst>
              <a:ext uri="{FF2B5EF4-FFF2-40B4-BE49-F238E27FC236}">
                <a16:creationId xmlns:a16="http://schemas.microsoft.com/office/drawing/2014/main" id="{5EBDB4C1-CE1C-4D8D-9F25-C5F2E5B89AF4}"/>
              </a:ext>
            </a:extLst>
          </p:cNvPr>
          <p:cNvSpPr/>
          <p:nvPr/>
        </p:nvSpPr>
        <p:spPr>
          <a:xfrm>
            <a:off x="587494" y="3244334"/>
            <a:ext cx="4796506" cy="369332"/>
          </a:xfrm>
          <a:prstGeom prst="rect">
            <a:avLst/>
          </a:prstGeom>
        </p:spPr>
        <p:txBody>
          <a:bodyPr wrap="none">
            <a:spAutoFit/>
          </a:bodyPr>
          <a:lstStyle/>
          <a:p>
            <a:r>
              <a:rPr lang="tr-TR" b="1" dirty="0">
                <a:latin typeface="Times New Roman,Bold"/>
              </a:rPr>
              <a:t>Şekil 4.23: </a:t>
            </a:r>
            <a:r>
              <a:rPr lang="tr-TR" dirty="0">
                <a:latin typeface="Times New Roman" panose="02020603050405020304" pitchFamily="18" charset="0"/>
              </a:rPr>
              <a:t>T=0 iken Q çıkışından 0 elde edilmesi</a:t>
            </a:r>
            <a:endParaRPr lang="tr-TR" dirty="0"/>
          </a:p>
        </p:txBody>
      </p:sp>
      <p:sp>
        <p:nvSpPr>
          <p:cNvPr id="6" name="Rectangle 5">
            <a:extLst>
              <a:ext uri="{FF2B5EF4-FFF2-40B4-BE49-F238E27FC236}">
                <a16:creationId xmlns:a16="http://schemas.microsoft.com/office/drawing/2014/main" id="{F64CD619-DFF0-4880-B4F1-141764A661E4}"/>
              </a:ext>
            </a:extLst>
          </p:cNvPr>
          <p:cNvSpPr/>
          <p:nvPr/>
        </p:nvSpPr>
        <p:spPr>
          <a:xfrm>
            <a:off x="6808002" y="3228535"/>
            <a:ext cx="4540025" cy="369332"/>
          </a:xfrm>
          <a:prstGeom prst="rect">
            <a:avLst/>
          </a:prstGeom>
        </p:spPr>
        <p:txBody>
          <a:bodyPr wrap="none">
            <a:spAutoFit/>
          </a:bodyPr>
          <a:lstStyle/>
          <a:p>
            <a:r>
              <a:rPr lang="tr-TR" b="1" dirty="0">
                <a:latin typeface="Times New Roman,Bold"/>
              </a:rPr>
              <a:t>Şekil 4</a:t>
            </a:r>
            <a:r>
              <a:rPr lang="tr-TR" b="1" dirty="0">
                <a:latin typeface="Times New Roman" panose="02020603050405020304" pitchFamily="18" charset="0"/>
              </a:rPr>
              <a:t>.24: </a:t>
            </a:r>
            <a:r>
              <a:rPr lang="tr-TR" dirty="0">
                <a:latin typeface="Times New Roman" panose="02020603050405020304" pitchFamily="18" charset="0"/>
              </a:rPr>
              <a:t>T=l konumunda çıkıştan 1 alınması</a:t>
            </a:r>
            <a:endParaRPr lang="tr-TR" dirty="0"/>
          </a:p>
        </p:txBody>
      </p:sp>
    </p:spTree>
    <p:extLst>
      <p:ext uri="{BB962C8B-B14F-4D97-AF65-F5344CB8AC3E}">
        <p14:creationId xmlns:p14="http://schemas.microsoft.com/office/powerpoint/2010/main" val="17619841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109</a:t>
            </a:fld>
            <a:endParaRPr lang="tr-TR"/>
          </a:p>
        </p:txBody>
      </p:sp>
      <p:sp>
        <p:nvSpPr>
          <p:cNvPr id="3" name="Rectangle 2">
            <a:extLst>
              <a:ext uri="{FF2B5EF4-FFF2-40B4-BE49-F238E27FC236}">
                <a16:creationId xmlns:a16="http://schemas.microsoft.com/office/drawing/2014/main" id="{15BC222E-A6C5-47C6-A699-DAEBB52E5D20}"/>
              </a:ext>
            </a:extLst>
          </p:cNvPr>
          <p:cNvSpPr/>
          <p:nvPr/>
        </p:nvSpPr>
        <p:spPr>
          <a:xfrm>
            <a:off x="796500" y="487066"/>
            <a:ext cx="3452612" cy="369332"/>
          </a:xfrm>
          <a:prstGeom prst="rect">
            <a:avLst/>
          </a:prstGeom>
        </p:spPr>
        <p:txBody>
          <a:bodyPr wrap="none">
            <a:spAutoFit/>
          </a:bodyPr>
          <a:lstStyle/>
          <a:p>
            <a:r>
              <a:rPr lang="sv-SE" b="1" dirty="0">
                <a:latin typeface="Times New Roman" panose="02020603050405020304" pitchFamily="18" charset="0"/>
              </a:rPr>
              <a:t>6) Master-Slave (Ana-Uydu) F/F:</a:t>
            </a:r>
            <a:endParaRPr lang="tr-TR" dirty="0"/>
          </a:p>
        </p:txBody>
      </p:sp>
      <p:sp>
        <p:nvSpPr>
          <p:cNvPr id="4" name="Rectangle 3">
            <a:extLst>
              <a:ext uri="{FF2B5EF4-FFF2-40B4-BE49-F238E27FC236}">
                <a16:creationId xmlns:a16="http://schemas.microsoft.com/office/drawing/2014/main" id="{1A86621B-3DF9-4A8C-B19E-15EDA4CB984E}"/>
              </a:ext>
            </a:extLst>
          </p:cNvPr>
          <p:cNvSpPr/>
          <p:nvPr/>
        </p:nvSpPr>
        <p:spPr>
          <a:xfrm>
            <a:off x="796499" y="856398"/>
            <a:ext cx="10415983" cy="923330"/>
          </a:xfrm>
          <a:prstGeom prst="rect">
            <a:avLst/>
          </a:prstGeom>
        </p:spPr>
        <p:txBody>
          <a:bodyPr wrap="square">
            <a:spAutoFit/>
          </a:bodyPr>
          <a:lstStyle/>
          <a:p>
            <a:pPr algn="just"/>
            <a:r>
              <a:rPr lang="tr-TR" dirty="0">
                <a:latin typeface="Times New Roman" panose="02020603050405020304" pitchFamily="18" charset="0"/>
              </a:rPr>
              <a:t>	Master-</a:t>
            </a:r>
            <a:r>
              <a:rPr lang="tr-TR" dirty="0" err="1">
                <a:latin typeface="Times New Roman" panose="02020603050405020304" pitchFamily="18" charset="0"/>
              </a:rPr>
              <a:t>Slave</a:t>
            </a:r>
            <a:r>
              <a:rPr lang="tr-TR" dirty="0">
                <a:latin typeface="Times New Roman" panose="02020603050405020304" pitchFamily="18" charset="0"/>
              </a:rPr>
              <a:t> F/F R-S F/F 1ar ile yapılabileceği gibi J-K F/F'lardan da elde edilebilir. Mantık şemasından görüleceği gibi, bir ana, bir uydu ve bir değil kapısından oluşur. CP ana F/</a:t>
            </a:r>
            <a:r>
              <a:rPr lang="tr-TR" dirty="0" err="1">
                <a:latin typeface="Times New Roman" panose="02020603050405020304" pitchFamily="18" charset="0"/>
              </a:rPr>
              <a:t>F’un</a:t>
            </a:r>
            <a:r>
              <a:rPr lang="tr-TR" dirty="0">
                <a:latin typeface="Times New Roman" panose="02020603050405020304" pitchFamily="18" charset="0"/>
              </a:rPr>
              <a:t> CP girişine doğrudan verilirken, </a:t>
            </a:r>
            <a:r>
              <a:rPr lang="tr-TR" dirty="0" err="1">
                <a:latin typeface="Times New Roman" panose="02020603050405020304" pitchFamily="18" charset="0"/>
              </a:rPr>
              <a:t>değili</a:t>
            </a:r>
            <a:r>
              <a:rPr lang="tr-TR" dirty="0">
                <a:latin typeface="Times New Roman" panose="02020603050405020304" pitchFamily="18" charset="0"/>
              </a:rPr>
              <a:t> uydu F/F'a uygulanır</a:t>
            </a:r>
            <a:endParaRPr lang="tr-TR" dirty="0"/>
          </a:p>
        </p:txBody>
      </p:sp>
      <p:pic>
        <p:nvPicPr>
          <p:cNvPr id="5" name="Picture 4">
            <a:extLst>
              <a:ext uri="{FF2B5EF4-FFF2-40B4-BE49-F238E27FC236}">
                <a16:creationId xmlns:a16="http://schemas.microsoft.com/office/drawing/2014/main" id="{0A84E62A-A95A-4388-B89C-3DBFF775B917}"/>
              </a:ext>
            </a:extLst>
          </p:cNvPr>
          <p:cNvPicPr>
            <a:picLocks noChangeAspect="1"/>
          </p:cNvPicPr>
          <p:nvPr/>
        </p:nvPicPr>
        <p:blipFill>
          <a:blip r:embed="rId2"/>
          <a:stretch>
            <a:fillRect/>
          </a:stretch>
        </p:blipFill>
        <p:spPr>
          <a:xfrm>
            <a:off x="3798038" y="2149060"/>
            <a:ext cx="3702691" cy="1413880"/>
          </a:xfrm>
          <a:prstGeom prst="rect">
            <a:avLst/>
          </a:prstGeom>
        </p:spPr>
      </p:pic>
      <p:sp>
        <p:nvSpPr>
          <p:cNvPr id="6" name="Rectangle 5">
            <a:extLst>
              <a:ext uri="{FF2B5EF4-FFF2-40B4-BE49-F238E27FC236}">
                <a16:creationId xmlns:a16="http://schemas.microsoft.com/office/drawing/2014/main" id="{D653C226-0CB5-4849-940C-E3B930D0BCFB}"/>
              </a:ext>
            </a:extLst>
          </p:cNvPr>
          <p:cNvSpPr/>
          <p:nvPr/>
        </p:nvSpPr>
        <p:spPr>
          <a:xfrm>
            <a:off x="4407662" y="3864116"/>
            <a:ext cx="2873094" cy="369332"/>
          </a:xfrm>
          <a:prstGeom prst="rect">
            <a:avLst/>
          </a:prstGeom>
        </p:spPr>
        <p:txBody>
          <a:bodyPr wrap="none">
            <a:spAutoFit/>
          </a:bodyPr>
          <a:lstStyle/>
          <a:p>
            <a:r>
              <a:rPr lang="tr-TR" b="1" dirty="0">
                <a:latin typeface="Times New Roman,Bold"/>
              </a:rPr>
              <a:t>Şekil 4</a:t>
            </a:r>
            <a:r>
              <a:rPr lang="tr-TR" b="1" dirty="0">
                <a:latin typeface="Times New Roman" panose="02020603050405020304" pitchFamily="18" charset="0"/>
              </a:rPr>
              <a:t>.25: </a:t>
            </a:r>
            <a:r>
              <a:rPr lang="tr-TR" dirty="0">
                <a:latin typeface="Times New Roman" panose="02020603050405020304" pitchFamily="18" charset="0"/>
              </a:rPr>
              <a:t>Master-</a:t>
            </a:r>
            <a:r>
              <a:rPr lang="tr-TR" dirty="0" err="1">
                <a:latin typeface="Times New Roman" panose="02020603050405020304" pitchFamily="18" charset="0"/>
              </a:rPr>
              <a:t>Slave</a:t>
            </a:r>
            <a:r>
              <a:rPr lang="tr-TR" dirty="0">
                <a:latin typeface="Times New Roman" panose="02020603050405020304" pitchFamily="18" charset="0"/>
              </a:rPr>
              <a:t> F/F</a:t>
            </a:r>
            <a:endParaRPr lang="tr-TR" dirty="0"/>
          </a:p>
        </p:txBody>
      </p:sp>
    </p:spTree>
    <p:extLst>
      <p:ext uri="{BB962C8B-B14F-4D97-AF65-F5344CB8AC3E}">
        <p14:creationId xmlns:p14="http://schemas.microsoft.com/office/powerpoint/2010/main" val="1479857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9D482B-174E-4F91-86A3-4B7EBD86245F}"/>
              </a:ext>
            </a:extLst>
          </p:cNvPr>
          <p:cNvSpPr/>
          <p:nvPr/>
        </p:nvSpPr>
        <p:spPr>
          <a:xfrm>
            <a:off x="755374" y="485794"/>
            <a:ext cx="10986052" cy="1200329"/>
          </a:xfrm>
          <a:prstGeom prst="rect">
            <a:avLst/>
          </a:prstGeom>
        </p:spPr>
        <p:txBody>
          <a:bodyPr wrap="square">
            <a:spAutoFit/>
          </a:bodyPr>
          <a:lstStyle/>
          <a:p>
            <a:r>
              <a:rPr lang="tr-TR" b="1" dirty="0">
                <a:latin typeface="Times New Roman,Bold"/>
              </a:rPr>
              <a:t>c) Yüksek Güçlü TTL:</a:t>
            </a:r>
          </a:p>
          <a:p>
            <a:pPr algn="just"/>
            <a:r>
              <a:rPr lang="tr-TR" dirty="0">
                <a:latin typeface="Times New Roman" panose="02020603050405020304" pitchFamily="18" charset="0"/>
              </a:rPr>
              <a:t>Şekil 1.7'deki devrede tüm değerleri küçültülmüş, T3 ile T</a:t>
            </a:r>
            <a:r>
              <a:rPr lang="tr-TR" sz="1050" dirty="0">
                <a:latin typeface="Times New Roman" panose="02020603050405020304" pitchFamily="18" charset="0"/>
              </a:rPr>
              <a:t>4 </a:t>
            </a:r>
            <a:r>
              <a:rPr lang="tr-TR" dirty="0" err="1">
                <a:latin typeface="Times New Roman" panose="02020603050405020304" pitchFamily="18" charset="0"/>
              </a:rPr>
              <a:t>Darlington</a:t>
            </a:r>
            <a:r>
              <a:rPr lang="tr-TR" dirty="0">
                <a:latin typeface="Times New Roman" panose="02020603050405020304" pitchFamily="18" charset="0"/>
              </a:rPr>
              <a:t> bağlanmak suretiyle T</a:t>
            </a:r>
            <a:r>
              <a:rPr lang="tr-TR" sz="1050" dirty="0">
                <a:latin typeface="Times New Roman" panose="02020603050405020304" pitchFamily="18" charset="0"/>
              </a:rPr>
              <a:t>4</a:t>
            </a:r>
            <a:r>
              <a:rPr lang="tr-TR" dirty="0">
                <a:latin typeface="Times New Roman" panose="02020603050405020304" pitchFamily="18" charset="0"/>
              </a:rPr>
              <a:t>’ün durum değiştirme hızı yükseltilmiştir. </a:t>
            </a:r>
            <a:r>
              <a:rPr lang="tr-TR" i="1" dirty="0">
                <a:latin typeface="Times New Roman" panose="02020603050405020304" pitchFamily="18" charset="0"/>
              </a:rPr>
              <a:t>D</a:t>
            </a:r>
            <a:r>
              <a:rPr lang="tr-TR" sz="1050" i="1" dirty="0">
                <a:latin typeface="Times New Roman" panose="02020603050405020304" pitchFamily="18" charset="0"/>
              </a:rPr>
              <a:t>1 </a:t>
            </a:r>
            <a:r>
              <a:rPr lang="tr-TR" dirty="0">
                <a:latin typeface="Times New Roman" panose="02020603050405020304" pitchFamily="18" charset="0"/>
              </a:rPr>
              <a:t>ve D</a:t>
            </a:r>
            <a:r>
              <a:rPr lang="tr-TR" sz="1050" dirty="0">
                <a:latin typeface="Times New Roman" panose="02020603050405020304" pitchFamily="18" charset="0"/>
              </a:rPr>
              <a:t>2 </a:t>
            </a:r>
            <a:r>
              <a:rPr lang="tr-TR" dirty="0">
                <a:latin typeface="Times New Roman" panose="02020603050405020304" pitchFamily="18" charset="0"/>
              </a:rPr>
              <a:t>diyotları, yüksek hızda çalışırken oluşabilecek </a:t>
            </a:r>
            <a:r>
              <a:rPr lang="tr-TR" dirty="0" err="1">
                <a:latin typeface="Times New Roman" panose="02020603050405020304" pitchFamily="18" charset="0"/>
              </a:rPr>
              <a:t>distorsiyonları</a:t>
            </a:r>
            <a:r>
              <a:rPr lang="tr-TR" dirty="0">
                <a:latin typeface="Times New Roman" panose="02020603050405020304" pitchFamily="18" charset="0"/>
              </a:rPr>
              <a:t> önler. Bu grupta, kapı başına güç harcaması 22 </a:t>
            </a:r>
            <a:r>
              <a:rPr lang="tr-TR" dirty="0" err="1">
                <a:latin typeface="Times New Roman" panose="02020603050405020304" pitchFamily="18" charset="0"/>
              </a:rPr>
              <a:t>mW</a:t>
            </a:r>
            <a:r>
              <a:rPr lang="tr-TR" dirty="0">
                <a:latin typeface="Times New Roman" panose="02020603050405020304" pitchFamily="18" charset="0"/>
              </a:rPr>
              <a:t>, gecikme 6 </a:t>
            </a:r>
            <a:r>
              <a:rPr lang="tr-TR" dirty="0" err="1">
                <a:latin typeface="Times New Roman" panose="02020603050405020304" pitchFamily="18" charset="0"/>
              </a:rPr>
              <a:t>nsn</a:t>
            </a:r>
            <a:r>
              <a:rPr lang="tr-TR" dirty="0">
                <a:latin typeface="Times New Roman" panose="02020603050405020304" pitchFamily="18" charset="0"/>
              </a:rPr>
              <a:t> ve hız 50 </a:t>
            </a:r>
            <a:r>
              <a:rPr lang="tr-TR" dirty="0" err="1">
                <a:latin typeface="Times New Roman" panose="02020603050405020304" pitchFamily="18" charset="0"/>
              </a:rPr>
              <a:t>MHz'dir</a:t>
            </a:r>
            <a:r>
              <a:rPr lang="tr-TR" dirty="0">
                <a:latin typeface="Times New Roman" panose="02020603050405020304" pitchFamily="18" charset="0"/>
              </a:rPr>
              <a:t>. Şekildeki devre </a:t>
            </a:r>
            <a:r>
              <a:rPr lang="tr-TR" b="1" dirty="0">
                <a:latin typeface="Times New Roman" panose="02020603050405020304" pitchFamily="18" charset="0"/>
              </a:rPr>
              <a:t>NAND </a:t>
            </a:r>
            <a:r>
              <a:rPr lang="tr-TR" dirty="0" err="1">
                <a:latin typeface="Times New Roman" panose="02020603050405020304" pitchFamily="18" charset="0"/>
              </a:rPr>
              <a:t>gate'tir</a:t>
            </a:r>
            <a:r>
              <a:rPr lang="tr-TR" dirty="0">
                <a:latin typeface="Times New Roman" panose="02020603050405020304" pitchFamily="18" charset="0"/>
              </a:rPr>
              <a:t>.</a:t>
            </a:r>
            <a:endParaRPr lang="tr-TR" dirty="0"/>
          </a:p>
        </p:txBody>
      </p:sp>
      <p:pic>
        <p:nvPicPr>
          <p:cNvPr id="3" name="Picture 2">
            <a:extLst>
              <a:ext uri="{FF2B5EF4-FFF2-40B4-BE49-F238E27FC236}">
                <a16:creationId xmlns:a16="http://schemas.microsoft.com/office/drawing/2014/main" id="{521F5456-64BC-4A75-AC93-406A2A4765FD}"/>
              </a:ext>
            </a:extLst>
          </p:cNvPr>
          <p:cNvPicPr>
            <a:picLocks noChangeAspect="1"/>
          </p:cNvPicPr>
          <p:nvPr/>
        </p:nvPicPr>
        <p:blipFill>
          <a:blip r:embed="rId2"/>
          <a:stretch>
            <a:fillRect/>
          </a:stretch>
        </p:blipFill>
        <p:spPr>
          <a:xfrm>
            <a:off x="3559727" y="2079097"/>
            <a:ext cx="3296754" cy="2839602"/>
          </a:xfrm>
          <a:prstGeom prst="rect">
            <a:avLst/>
          </a:prstGeom>
        </p:spPr>
      </p:pic>
      <p:sp>
        <p:nvSpPr>
          <p:cNvPr id="4" name="Rectangle 3">
            <a:extLst>
              <a:ext uri="{FF2B5EF4-FFF2-40B4-BE49-F238E27FC236}">
                <a16:creationId xmlns:a16="http://schemas.microsoft.com/office/drawing/2014/main" id="{152160C5-8626-481C-9BB0-9B8AE1BFEBD8}"/>
              </a:ext>
            </a:extLst>
          </p:cNvPr>
          <p:cNvSpPr/>
          <p:nvPr/>
        </p:nvSpPr>
        <p:spPr>
          <a:xfrm>
            <a:off x="3755302" y="5311673"/>
            <a:ext cx="2905604" cy="369332"/>
          </a:xfrm>
          <a:prstGeom prst="rect">
            <a:avLst/>
          </a:prstGeom>
        </p:spPr>
        <p:txBody>
          <a:bodyPr wrap="none">
            <a:spAutoFit/>
          </a:bodyPr>
          <a:lstStyle/>
          <a:p>
            <a:r>
              <a:rPr lang="tr-TR" b="1" dirty="0">
                <a:latin typeface="Times New Roman,Bold"/>
              </a:rPr>
              <a:t>Şekil 1.7: </a:t>
            </a:r>
            <a:r>
              <a:rPr lang="tr-TR" dirty="0">
                <a:latin typeface="Times New Roman" panose="02020603050405020304" pitchFamily="18" charset="0"/>
              </a:rPr>
              <a:t>Yüksek güçlü TTL</a:t>
            </a:r>
            <a:endParaRPr lang="tr-TR" dirty="0"/>
          </a:p>
        </p:txBody>
      </p:sp>
      <p:sp>
        <p:nvSpPr>
          <p:cNvPr id="5" name="Slide Number Placeholder 4">
            <a:extLst>
              <a:ext uri="{FF2B5EF4-FFF2-40B4-BE49-F238E27FC236}">
                <a16:creationId xmlns:a16="http://schemas.microsoft.com/office/drawing/2014/main" id="{56763A1E-81A0-4805-AB23-39BE17F4648C}"/>
              </a:ext>
            </a:extLst>
          </p:cNvPr>
          <p:cNvSpPr>
            <a:spLocks noGrp="1"/>
          </p:cNvSpPr>
          <p:nvPr>
            <p:ph type="sldNum" sz="quarter" idx="12"/>
          </p:nvPr>
        </p:nvSpPr>
        <p:spPr/>
        <p:txBody>
          <a:bodyPr/>
          <a:lstStyle/>
          <a:p>
            <a:fld id="{AAB57953-9821-4BF7-A667-65EFE5AE3334}" type="slidenum">
              <a:rPr lang="tr-TR" smtClean="0"/>
              <a:t>11</a:t>
            </a:fld>
            <a:endParaRPr lang="tr-TR"/>
          </a:p>
        </p:txBody>
      </p:sp>
    </p:spTree>
    <p:extLst>
      <p:ext uri="{BB962C8B-B14F-4D97-AF65-F5344CB8AC3E}">
        <p14:creationId xmlns:p14="http://schemas.microsoft.com/office/powerpoint/2010/main" val="31160696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110</a:t>
            </a:fld>
            <a:endParaRPr lang="tr-TR"/>
          </a:p>
        </p:txBody>
      </p:sp>
      <p:sp>
        <p:nvSpPr>
          <p:cNvPr id="3" name="Rectangle 2">
            <a:extLst>
              <a:ext uri="{FF2B5EF4-FFF2-40B4-BE49-F238E27FC236}">
                <a16:creationId xmlns:a16="http://schemas.microsoft.com/office/drawing/2014/main" id="{11A6A4E2-1BC1-497C-A0C8-9937F0BEFA58}"/>
              </a:ext>
            </a:extLst>
          </p:cNvPr>
          <p:cNvSpPr/>
          <p:nvPr/>
        </p:nvSpPr>
        <p:spPr>
          <a:xfrm>
            <a:off x="938668" y="593899"/>
            <a:ext cx="2416367" cy="369332"/>
          </a:xfrm>
          <a:prstGeom prst="rect">
            <a:avLst/>
          </a:prstGeom>
        </p:spPr>
        <p:txBody>
          <a:bodyPr wrap="none">
            <a:spAutoFit/>
          </a:bodyPr>
          <a:lstStyle/>
          <a:p>
            <a:r>
              <a:rPr lang="tr-TR" b="1" dirty="0">
                <a:latin typeface="Times New Roman" panose="02020603050405020304" pitchFamily="18" charset="0"/>
              </a:rPr>
              <a:t>7) F/</a:t>
            </a:r>
            <a:r>
              <a:rPr lang="tr-TR" b="1" dirty="0" err="1">
                <a:latin typeface="Times New Roman" panose="02020603050405020304" pitchFamily="18" charset="0"/>
              </a:rPr>
              <a:t>Flarda</a:t>
            </a:r>
            <a:r>
              <a:rPr lang="tr-TR" b="1" dirty="0">
                <a:latin typeface="Times New Roman" panose="02020603050405020304" pitchFamily="18" charset="0"/>
              </a:rPr>
              <a:t> </a:t>
            </a:r>
            <a:r>
              <a:rPr lang="tr-TR" b="1" dirty="0" err="1">
                <a:latin typeface="Times New Roman" panose="02020603050405020304" pitchFamily="18" charset="0"/>
              </a:rPr>
              <a:t>Tetikteme</a:t>
            </a:r>
            <a:r>
              <a:rPr lang="tr-TR" b="1" dirty="0">
                <a:latin typeface="Times New Roman" panose="02020603050405020304" pitchFamily="18" charset="0"/>
              </a:rPr>
              <a:t>:</a:t>
            </a:r>
            <a:endParaRPr lang="tr-TR" dirty="0"/>
          </a:p>
        </p:txBody>
      </p:sp>
      <p:sp>
        <p:nvSpPr>
          <p:cNvPr id="4" name="Rectangle 3">
            <a:extLst>
              <a:ext uri="{FF2B5EF4-FFF2-40B4-BE49-F238E27FC236}">
                <a16:creationId xmlns:a16="http://schemas.microsoft.com/office/drawing/2014/main" id="{9C17E1A4-5212-4D8F-993D-7884BF2AF7EA}"/>
              </a:ext>
            </a:extLst>
          </p:cNvPr>
          <p:cNvSpPr/>
          <p:nvPr/>
        </p:nvSpPr>
        <p:spPr>
          <a:xfrm>
            <a:off x="1033668" y="1060319"/>
            <a:ext cx="10058401" cy="923330"/>
          </a:xfrm>
          <a:prstGeom prst="rect">
            <a:avLst/>
          </a:prstGeom>
        </p:spPr>
        <p:txBody>
          <a:bodyPr wrap="square">
            <a:spAutoFit/>
          </a:bodyPr>
          <a:lstStyle/>
          <a:p>
            <a:pPr algn="just"/>
            <a:r>
              <a:rPr lang="tr-TR" dirty="0">
                <a:latin typeface="Times New Roman" panose="02020603050405020304" pitchFamily="18" charset="0"/>
              </a:rPr>
              <a:t>	F/</a:t>
            </a:r>
            <a:r>
              <a:rPr lang="tr-TR" dirty="0" err="1">
                <a:latin typeface="Times New Roman" panose="02020603050405020304" pitchFamily="18" charset="0"/>
              </a:rPr>
              <a:t>F'un</a:t>
            </a:r>
            <a:r>
              <a:rPr lang="tr-TR" dirty="0">
                <a:latin typeface="Times New Roman" panose="02020603050405020304" pitchFamily="18" charset="0"/>
              </a:rPr>
              <a:t> konum değiştirmesi için yapılan işleme TETÎKLEME denir. F/F'lar </a:t>
            </a:r>
            <a:r>
              <a:rPr lang="tr-TR" dirty="0" err="1">
                <a:latin typeface="Times New Roman" panose="02020603050405020304" pitchFamily="18" charset="0"/>
              </a:rPr>
              <a:t>clock'dan</a:t>
            </a:r>
            <a:r>
              <a:rPr lang="tr-TR" dirty="0">
                <a:latin typeface="Times New Roman" panose="02020603050405020304" pitchFamily="18" charset="0"/>
              </a:rPr>
              <a:t> gelen </a:t>
            </a:r>
            <a:r>
              <a:rPr lang="tr-TR" dirty="0" err="1">
                <a:latin typeface="Times New Roman" panose="02020603050405020304" pitchFamily="18" charset="0"/>
              </a:rPr>
              <a:t>palslerile</a:t>
            </a:r>
            <a:r>
              <a:rPr lang="tr-TR" dirty="0">
                <a:latin typeface="Times New Roman" panose="02020603050405020304" pitchFamily="18" charset="0"/>
              </a:rPr>
              <a:t> (darbe) tetiklenir. Bir darbe 0 seviyesinden başlar. 1 seviyesine çıkar ve kısa bir süre sonra 0 seviyesine geri döner. Bir </a:t>
            </a:r>
            <a:r>
              <a:rPr lang="tr-TR" dirty="0" err="1">
                <a:latin typeface="Times New Roman" panose="02020603050405020304" pitchFamily="18" charset="0"/>
              </a:rPr>
              <a:t>CP'i</a:t>
            </a:r>
            <a:r>
              <a:rPr lang="tr-TR" dirty="0">
                <a:latin typeface="Times New Roman" panose="02020603050405020304" pitchFamily="18" charset="0"/>
              </a:rPr>
              <a:t> pozitif veya negatif olabilir.</a:t>
            </a:r>
            <a:endParaRPr lang="tr-TR" dirty="0"/>
          </a:p>
        </p:txBody>
      </p:sp>
      <p:pic>
        <p:nvPicPr>
          <p:cNvPr id="5" name="Picture 4">
            <a:extLst>
              <a:ext uri="{FF2B5EF4-FFF2-40B4-BE49-F238E27FC236}">
                <a16:creationId xmlns:a16="http://schemas.microsoft.com/office/drawing/2014/main" id="{7993C647-A578-42AA-82FF-4EA3DB946E17}"/>
              </a:ext>
            </a:extLst>
          </p:cNvPr>
          <p:cNvPicPr>
            <a:picLocks noChangeAspect="1"/>
          </p:cNvPicPr>
          <p:nvPr/>
        </p:nvPicPr>
        <p:blipFill>
          <a:blip r:embed="rId2"/>
          <a:stretch>
            <a:fillRect/>
          </a:stretch>
        </p:blipFill>
        <p:spPr>
          <a:xfrm>
            <a:off x="3650211" y="2177399"/>
            <a:ext cx="3698882" cy="1655063"/>
          </a:xfrm>
          <a:prstGeom prst="rect">
            <a:avLst/>
          </a:prstGeom>
        </p:spPr>
      </p:pic>
      <p:sp>
        <p:nvSpPr>
          <p:cNvPr id="6" name="Rectangle 5">
            <a:extLst>
              <a:ext uri="{FF2B5EF4-FFF2-40B4-BE49-F238E27FC236}">
                <a16:creationId xmlns:a16="http://schemas.microsoft.com/office/drawing/2014/main" id="{00120E49-C885-4F14-8723-87A94502225B}"/>
              </a:ext>
            </a:extLst>
          </p:cNvPr>
          <p:cNvSpPr/>
          <p:nvPr/>
        </p:nvSpPr>
        <p:spPr>
          <a:xfrm>
            <a:off x="3733784" y="4158734"/>
            <a:ext cx="3531736"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4.26: </a:t>
            </a:r>
            <a:r>
              <a:rPr lang="tr-TR" dirty="0">
                <a:latin typeface="Times New Roman" panose="02020603050405020304" pitchFamily="18" charset="0"/>
              </a:rPr>
              <a:t>Pozitif ve negatif </a:t>
            </a:r>
            <a:r>
              <a:rPr lang="tr-TR" dirty="0" err="1">
                <a:latin typeface="Times New Roman" panose="02020603050405020304" pitchFamily="18" charset="0"/>
              </a:rPr>
              <a:t>palslar</a:t>
            </a:r>
            <a:endParaRPr lang="tr-TR" dirty="0"/>
          </a:p>
        </p:txBody>
      </p:sp>
      <p:sp>
        <p:nvSpPr>
          <p:cNvPr id="7" name="Rectangle 6">
            <a:extLst>
              <a:ext uri="{FF2B5EF4-FFF2-40B4-BE49-F238E27FC236}">
                <a16:creationId xmlns:a16="http://schemas.microsoft.com/office/drawing/2014/main" id="{8224B4AD-81DD-4697-8A36-AEEE18126BF0}"/>
              </a:ext>
            </a:extLst>
          </p:cNvPr>
          <p:cNvSpPr/>
          <p:nvPr/>
        </p:nvSpPr>
        <p:spPr>
          <a:xfrm>
            <a:off x="938668" y="4977702"/>
            <a:ext cx="10696741" cy="923330"/>
          </a:xfrm>
          <a:prstGeom prst="rect">
            <a:avLst/>
          </a:prstGeom>
        </p:spPr>
        <p:txBody>
          <a:bodyPr wrap="square">
            <a:spAutoFit/>
          </a:bodyPr>
          <a:lstStyle/>
          <a:p>
            <a:r>
              <a:rPr lang="tr-TR" dirty="0">
                <a:latin typeface="Times New Roman" panose="02020603050405020304" pitchFamily="18" charset="0"/>
              </a:rPr>
              <a:t>	Bir F/F, saat darbesinin pozitif kenarında tetikleniyorsa POZİTİF KENAR TETİKLEMELİ, negatif kenarında tetikleniyorsa NEGATİF KENAR TETİKLEMELİ adı verilir. CP=1 süresince yapılan tetiklemeye de DÜZEY TETİKLEMESİ adı verilir.</a:t>
            </a:r>
            <a:endParaRPr lang="tr-TR" dirty="0"/>
          </a:p>
        </p:txBody>
      </p:sp>
    </p:spTree>
    <p:extLst>
      <p:ext uri="{BB962C8B-B14F-4D97-AF65-F5344CB8AC3E}">
        <p14:creationId xmlns:p14="http://schemas.microsoft.com/office/powerpoint/2010/main" val="31705079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111</a:t>
            </a:fld>
            <a:endParaRPr lang="tr-TR"/>
          </a:p>
        </p:txBody>
      </p:sp>
      <p:sp>
        <p:nvSpPr>
          <p:cNvPr id="3" name="Rectangle 2">
            <a:extLst>
              <a:ext uri="{FF2B5EF4-FFF2-40B4-BE49-F238E27FC236}">
                <a16:creationId xmlns:a16="http://schemas.microsoft.com/office/drawing/2014/main" id="{7A364918-0875-4864-B3CD-76A6C0BA4D99}"/>
              </a:ext>
            </a:extLst>
          </p:cNvPr>
          <p:cNvSpPr/>
          <p:nvPr/>
        </p:nvSpPr>
        <p:spPr>
          <a:xfrm>
            <a:off x="530086" y="362635"/>
            <a:ext cx="8123583" cy="369332"/>
          </a:xfrm>
          <a:prstGeom prst="rect">
            <a:avLst/>
          </a:prstGeom>
        </p:spPr>
        <p:txBody>
          <a:bodyPr wrap="square">
            <a:spAutoFit/>
          </a:bodyPr>
          <a:lstStyle/>
          <a:p>
            <a:r>
              <a:rPr lang="tr-TR" b="1" dirty="0">
                <a:latin typeface="Times New Roman,Bold"/>
              </a:rPr>
              <a:t>8) Kontak Sıçramasını Önlemek İçin Kullanılan </a:t>
            </a:r>
            <a:r>
              <a:rPr lang="tr-TR" b="1" dirty="0">
                <a:latin typeface="Times New Roman" panose="02020603050405020304" pitchFamily="18" charset="0"/>
              </a:rPr>
              <a:t>Senkronizasyonsun </a:t>
            </a:r>
            <a:r>
              <a:rPr lang="tr-TR" b="1" dirty="0" err="1">
                <a:latin typeface="Times New Roman" panose="02020603050405020304" pitchFamily="18" charset="0"/>
              </a:rPr>
              <a:t>Flip-Flop</a:t>
            </a:r>
            <a:r>
              <a:rPr lang="tr-TR" b="1" dirty="0">
                <a:latin typeface="Times New Roman" panose="02020603050405020304" pitchFamily="18" charset="0"/>
              </a:rPr>
              <a:t>:</a:t>
            </a:r>
            <a:endParaRPr lang="tr-TR" dirty="0"/>
          </a:p>
        </p:txBody>
      </p:sp>
      <p:sp>
        <p:nvSpPr>
          <p:cNvPr id="4" name="Rectangle 3">
            <a:extLst>
              <a:ext uri="{FF2B5EF4-FFF2-40B4-BE49-F238E27FC236}">
                <a16:creationId xmlns:a16="http://schemas.microsoft.com/office/drawing/2014/main" id="{A7DA1882-AC58-46E3-AB4F-ED53450E785B}"/>
              </a:ext>
            </a:extLst>
          </p:cNvPr>
          <p:cNvSpPr/>
          <p:nvPr/>
        </p:nvSpPr>
        <p:spPr>
          <a:xfrm>
            <a:off x="755373" y="1000036"/>
            <a:ext cx="10457109" cy="646331"/>
          </a:xfrm>
          <a:prstGeom prst="rect">
            <a:avLst/>
          </a:prstGeom>
        </p:spPr>
        <p:txBody>
          <a:bodyPr wrap="square">
            <a:spAutoFit/>
          </a:bodyPr>
          <a:lstStyle/>
          <a:p>
            <a:r>
              <a:rPr lang="tr-TR" dirty="0">
                <a:latin typeface="Times New Roman" panose="02020603050405020304" pitchFamily="18" charset="0"/>
              </a:rPr>
              <a:t>	Bir elektrik anahtarının kontakları kapatıldığında veya kontak açıldığında, anahtarın mekanik yapısı devamlı bağlantı yapılmadan önce kontağın sıçramasına neden olur.</a:t>
            </a:r>
            <a:endParaRPr lang="tr-TR" dirty="0"/>
          </a:p>
        </p:txBody>
      </p:sp>
      <p:pic>
        <p:nvPicPr>
          <p:cNvPr id="5" name="Picture 4">
            <a:extLst>
              <a:ext uri="{FF2B5EF4-FFF2-40B4-BE49-F238E27FC236}">
                <a16:creationId xmlns:a16="http://schemas.microsoft.com/office/drawing/2014/main" id="{3E8763FC-F575-40C4-B1C9-A076E6073D70}"/>
              </a:ext>
            </a:extLst>
          </p:cNvPr>
          <p:cNvPicPr>
            <a:picLocks noChangeAspect="1"/>
          </p:cNvPicPr>
          <p:nvPr/>
        </p:nvPicPr>
        <p:blipFill>
          <a:blip r:embed="rId2"/>
          <a:stretch>
            <a:fillRect/>
          </a:stretch>
        </p:blipFill>
        <p:spPr>
          <a:xfrm>
            <a:off x="755373" y="2057422"/>
            <a:ext cx="2284603" cy="463781"/>
          </a:xfrm>
          <a:prstGeom prst="rect">
            <a:avLst/>
          </a:prstGeom>
        </p:spPr>
      </p:pic>
      <p:sp>
        <p:nvSpPr>
          <p:cNvPr id="7" name="Rectangle 6">
            <a:extLst>
              <a:ext uri="{FF2B5EF4-FFF2-40B4-BE49-F238E27FC236}">
                <a16:creationId xmlns:a16="http://schemas.microsoft.com/office/drawing/2014/main" id="{50D5C5AD-3522-400C-9B04-98B7E4BB0ACB}"/>
              </a:ext>
            </a:extLst>
          </p:cNvPr>
          <p:cNvSpPr/>
          <p:nvPr/>
        </p:nvSpPr>
        <p:spPr>
          <a:xfrm>
            <a:off x="3339546" y="1914436"/>
            <a:ext cx="8481391" cy="923330"/>
          </a:xfrm>
          <a:prstGeom prst="rect">
            <a:avLst/>
          </a:prstGeom>
        </p:spPr>
        <p:txBody>
          <a:bodyPr wrap="square">
            <a:spAutoFit/>
          </a:bodyPr>
          <a:lstStyle/>
          <a:p>
            <a:r>
              <a:rPr lang="tr-TR" dirty="0">
                <a:latin typeface="Times New Roman" panose="02020603050405020304" pitchFamily="18" charset="0"/>
              </a:rPr>
              <a:t>Anahtar kapatıldığında, hareketli kontak "0" çalışma durumunda kalmadan önce 0 ve 1 hızlı değişikliklerine (geçişlerine) neden olan sabit kontak üzerine sıçrar. Bu işlem anahtar açılırken tekrarlanır.</a:t>
            </a:r>
            <a:endParaRPr lang="tr-TR" dirty="0"/>
          </a:p>
        </p:txBody>
      </p:sp>
      <p:sp>
        <p:nvSpPr>
          <p:cNvPr id="8" name="Rectangle 7">
            <a:extLst>
              <a:ext uri="{FF2B5EF4-FFF2-40B4-BE49-F238E27FC236}">
                <a16:creationId xmlns:a16="http://schemas.microsoft.com/office/drawing/2014/main" id="{AEB71724-8378-41DF-8C3E-0A493BEAD861}"/>
              </a:ext>
            </a:extLst>
          </p:cNvPr>
          <p:cNvSpPr/>
          <p:nvPr/>
        </p:nvSpPr>
        <p:spPr>
          <a:xfrm>
            <a:off x="755372" y="2837766"/>
            <a:ext cx="10827027" cy="1200329"/>
          </a:xfrm>
          <a:prstGeom prst="rect">
            <a:avLst/>
          </a:prstGeom>
        </p:spPr>
        <p:txBody>
          <a:bodyPr wrap="square">
            <a:spAutoFit/>
          </a:bodyPr>
          <a:lstStyle/>
          <a:p>
            <a:pPr algn="just"/>
            <a:r>
              <a:rPr lang="tr-TR" dirty="0">
                <a:latin typeface="Times New Roman" panose="02020603050405020304" pitchFamily="18" charset="0"/>
              </a:rPr>
              <a:t>Bunlar </a:t>
            </a:r>
            <a:r>
              <a:rPr lang="tr-TR" dirty="0" err="1">
                <a:latin typeface="Times New Roman" panose="02020603050405020304" pitchFamily="18" charset="0"/>
              </a:rPr>
              <a:t>senkronizasyonlu</a:t>
            </a:r>
            <a:r>
              <a:rPr lang="tr-TR" dirty="0">
                <a:latin typeface="Times New Roman" panose="02020603050405020304" pitchFamily="18" charset="0"/>
              </a:rPr>
              <a:t> devrelerde önemli bir karışıklık meydana getirebilir. Bir seri </a:t>
            </a:r>
            <a:r>
              <a:rPr lang="tr-TR" dirty="0" err="1">
                <a:latin typeface="Times New Roman" panose="02020603050405020304" pitchFamily="18" charset="0"/>
              </a:rPr>
              <a:t>pals</a:t>
            </a:r>
            <a:r>
              <a:rPr lang="tr-TR" dirty="0">
                <a:latin typeface="Times New Roman" panose="02020603050405020304" pitchFamily="18" charset="0"/>
              </a:rPr>
              <a:t> (birkaç milisaniye süren </a:t>
            </a:r>
            <a:r>
              <a:rPr lang="tr-TR" dirty="0" err="1">
                <a:latin typeface="Times New Roman" panose="02020603050405020304" pitchFamily="18" charset="0"/>
              </a:rPr>
              <a:t>palslar</a:t>
            </a:r>
            <a:r>
              <a:rPr lang="tr-TR" dirty="0">
                <a:latin typeface="Times New Roman" panose="02020603050405020304" pitchFamily="18" charset="0"/>
              </a:rPr>
              <a:t>) sistemin çalışmasına karışan parazitlerin doğmasına neden olur. Bu olaya BOUNCING OLAYI denir ve önlemenin yoluna SWITCH DEBOUNCING adı verilir. Kontakların açılması ve kapatılması sırasındaki sıçrama etkisinin önüne geçmek için kullanılan R-S </a:t>
            </a:r>
            <a:r>
              <a:rPr lang="tr-TR" dirty="0" err="1">
                <a:latin typeface="Times New Roman" panose="02020603050405020304" pitchFamily="18" charset="0"/>
              </a:rPr>
              <a:t>Latch</a:t>
            </a:r>
            <a:r>
              <a:rPr lang="tr-TR" dirty="0">
                <a:latin typeface="Times New Roman" panose="02020603050405020304" pitchFamily="18" charset="0"/>
              </a:rPr>
              <a:t> (mandal) devresi </a:t>
            </a:r>
            <a:r>
              <a:rPr lang="tr-TR" b="1" dirty="0">
                <a:latin typeface="Times New Roman,Bold"/>
              </a:rPr>
              <a:t>Şekil 4.27</a:t>
            </a:r>
            <a:r>
              <a:rPr lang="tr-TR" b="1" dirty="0">
                <a:latin typeface="Times New Roman" panose="02020603050405020304" pitchFamily="18" charset="0"/>
              </a:rPr>
              <a:t>'de </a:t>
            </a:r>
            <a:r>
              <a:rPr lang="tr-TR" dirty="0">
                <a:latin typeface="Times New Roman" panose="02020603050405020304" pitchFamily="18" charset="0"/>
              </a:rPr>
              <a:t>verilmiştir.</a:t>
            </a:r>
            <a:endParaRPr lang="tr-TR" dirty="0"/>
          </a:p>
        </p:txBody>
      </p:sp>
      <p:pic>
        <p:nvPicPr>
          <p:cNvPr id="9" name="Picture 8">
            <a:extLst>
              <a:ext uri="{FF2B5EF4-FFF2-40B4-BE49-F238E27FC236}">
                <a16:creationId xmlns:a16="http://schemas.microsoft.com/office/drawing/2014/main" id="{1B91EC54-758D-495C-8B37-94CEC4A6C7E4}"/>
              </a:ext>
            </a:extLst>
          </p:cNvPr>
          <p:cNvPicPr>
            <a:picLocks noChangeAspect="1"/>
          </p:cNvPicPr>
          <p:nvPr/>
        </p:nvPicPr>
        <p:blipFill>
          <a:blip r:embed="rId3"/>
          <a:stretch>
            <a:fillRect/>
          </a:stretch>
        </p:blipFill>
        <p:spPr>
          <a:xfrm>
            <a:off x="1135684" y="4354658"/>
            <a:ext cx="3365295" cy="1419302"/>
          </a:xfrm>
          <a:prstGeom prst="rect">
            <a:avLst/>
          </a:prstGeom>
        </p:spPr>
      </p:pic>
      <p:sp>
        <p:nvSpPr>
          <p:cNvPr id="10" name="Rectangle 9">
            <a:extLst>
              <a:ext uri="{FF2B5EF4-FFF2-40B4-BE49-F238E27FC236}">
                <a16:creationId xmlns:a16="http://schemas.microsoft.com/office/drawing/2014/main" id="{2C492B85-3635-4B52-AF5A-69009E90C703}"/>
              </a:ext>
            </a:extLst>
          </p:cNvPr>
          <p:cNvSpPr/>
          <p:nvPr/>
        </p:nvSpPr>
        <p:spPr>
          <a:xfrm>
            <a:off x="5116482" y="4499760"/>
            <a:ext cx="6096000" cy="923330"/>
          </a:xfrm>
          <a:prstGeom prst="rect">
            <a:avLst/>
          </a:prstGeom>
        </p:spPr>
        <p:txBody>
          <a:bodyPr>
            <a:spAutoFit/>
          </a:bodyPr>
          <a:lstStyle/>
          <a:p>
            <a:r>
              <a:rPr lang="tr-TR" b="1" dirty="0">
                <a:latin typeface="Times New Roman,Bold"/>
              </a:rPr>
              <a:t>Şekil 4.27: </a:t>
            </a:r>
            <a:r>
              <a:rPr lang="tr-TR" dirty="0">
                <a:latin typeface="Times New Roman" panose="02020603050405020304" pitchFamily="18" charset="0"/>
              </a:rPr>
              <a:t>a) Kontakların açılması ve kapatılması sırasındaki</a:t>
            </a:r>
          </a:p>
          <a:p>
            <a:r>
              <a:rPr lang="tr-TR" dirty="0">
                <a:latin typeface="Times New Roman" panose="02020603050405020304" pitchFamily="18" charset="0"/>
              </a:rPr>
              <a:t>sıçrama etkisini ortadan kaldırmak için kullanılan R-S </a:t>
            </a:r>
            <a:r>
              <a:rPr lang="tr-TR" dirty="0" err="1">
                <a:latin typeface="Times New Roman" panose="02020603050405020304" pitchFamily="18" charset="0"/>
              </a:rPr>
              <a:t>Latch</a:t>
            </a:r>
            <a:r>
              <a:rPr lang="tr-TR" dirty="0">
                <a:latin typeface="Times New Roman" panose="02020603050405020304" pitchFamily="18" charset="0"/>
              </a:rPr>
              <a:t> Devresi</a:t>
            </a:r>
            <a:endParaRPr lang="tr-TR" dirty="0"/>
          </a:p>
        </p:txBody>
      </p:sp>
    </p:spTree>
    <p:extLst>
      <p:ext uri="{BB962C8B-B14F-4D97-AF65-F5344CB8AC3E}">
        <p14:creationId xmlns:p14="http://schemas.microsoft.com/office/powerpoint/2010/main" val="38204959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112</a:t>
            </a:fld>
            <a:endParaRPr lang="tr-TR"/>
          </a:p>
        </p:txBody>
      </p:sp>
      <p:sp>
        <p:nvSpPr>
          <p:cNvPr id="3" name="Rectangle 2">
            <a:extLst>
              <a:ext uri="{FF2B5EF4-FFF2-40B4-BE49-F238E27FC236}">
                <a16:creationId xmlns:a16="http://schemas.microsoft.com/office/drawing/2014/main" id="{FBC7651D-B796-4FFF-8D17-CD4583630CC9}"/>
              </a:ext>
            </a:extLst>
          </p:cNvPr>
          <p:cNvSpPr/>
          <p:nvPr/>
        </p:nvSpPr>
        <p:spPr>
          <a:xfrm>
            <a:off x="782576" y="487882"/>
            <a:ext cx="3046603" cy="369332"/>
          </a:xfrm>
          <a:prstGeom prst="rect">
            <a:avLst/>
          </a:prstGeom>
        </p:spPr>
        <p:txBody>
          <a:bodyPr wrap="none">
            <a:spAutoFit/>
          </a:bodyPr>
          <a:lstStyle/>
          <a:p>
            <a:r>
              <a:rPr lang="tr-TR" b="1" dirty="0">
                <a:latin typeface="Times New Roman,Bold"/>
              </a:rPr>
              <a:t>9) F/F GEÇİŞ TABLOLARI:</a:t>
            </a:r>
            <a:endParaRPr lang="tr-TR" dirty="0"/>
          </a:p>
        </p:txBody>
      </p:sp>
      <p:sp>
        <p:nvSpPr>
          <p:cNvPr id="4" name="Rectangle 3">
            <a:extLst>
              <a:ext uri="{FF2B5EF4-FFF2-40B4-BE49-F238E27FC236}">
                <a16:creationId xmlns:a16="http://schemas.microsoft.com/office/drawing/2014/main" id="{12E4D407-3B31-490C-BDFE-0309974F6DF1}"/>
              </a:ext>
            </a:extLst>
          </p:cNvPr>
          <p:cNvSpPr/>
          <p:nvPr/>
        </p:nvSpPr>
        <p:spPr>
          <a:xfrm>
            <a:off x="404402" y="976988"/>
            <a:ext cx="2226365" cy="1477328"/>
          </a:xfrm>
          <a:prstGeom prst="rect">
            <a:avLst/>
          </a:prstGeom>
        </p:spPr>
        <p:txBody>
          <a:bodyPr wrap="square">
            <a:spAutoFit/>
          </a:bodyPr>
          <a:lstStyle/>
          <a:p>
            <a:r>
              <a:rPr lang="fr-FR" dirty="0">
                <a:latin typeface="Times New Roman" panose="02020603050405020304" pitchFamily="18" charset="0"/>
              </a:rPr>
              <a:t>Q(t) </a:t>
            </a:r>
            <a:r>
              <a:rPr lang="tr-TR" dirty="0">
                <a:latin typeface="Times New Roman" panose="02020603050405020304" pitchFamily="18" charset="0"/>
              </a:rPr>
              <a:t> </a:t>
            </a:r>
            <a:r>
              <a:rPr lang="fr-FR" dirty="0">
                <a:latin typeface="Times New Roman" panose="02020603050405020304" pitchFamily="18" charset="0"/>
              </a:rPr>
              <a:t>Q(t+1) </a:t>
            </a:r>
            <a:r>
              <a:rPr lang="tr-TR" dirty="0">
                <a:latin typeface="Times New Roman" panose="02020603050405020304" pitchFamily="18" charset="0"/>
              </a:rPr>
              <a:t>  </a:t>
            </a:r>
            <a:r>
              <a:rPr lang="fr-FR" dirty="0">
                <a:latin typeface="Times New Roman" panose="02020603050405020304" pitchFamily="18" charset="0"/>
              </a:rPr>
              <a:t>S</a:t>
            </a:r>
            <a:r>
              <a:rPr lang="tr-TR" dirty="0">
                <a:latin typeface="Times New Roman" panose="02020603050405020304" pitchFamily="18" charset="0"/>
              </a:rPr>
              <a:t>  </a:t>
            </a:r>
            <a:r>
              <a:rPr lang="fr-FR" dirty="0">
                <a:latin typeface="Times New Roman" panose="02020603050405020304" pitchFamily="18" charset="0"/>
              </a:rPr>
              <a:t> R</a:t>
            </a:r>
          </a:p>
          <a:p>
            <a:r>
              <a:rPr lang="tr-TR" dirty="0">
                <a:latin typeface="Times New Roman" panose="02020603050405020304" pitchFamily="18" charset="0"/>
              </a:rPr>
              <a:t>  0        0        0   X</a:t>
            </a:r>
          </a:p>
          <a:p>
            <a:r>
              <a:rPr lang="tr-TR" dirty="0">
                <a:latin typeface="Times New Roman" panose="02020603050405020304" pitchFamily="18" charset="0"/>
              </a:rPr>
              <a:t>  0        1        1   0</a:t>
            </a:r>
          </a:p>
          <a:p>
            <a:r>
              <a:rPr lang="tr-TR" dirty="0">
                <a:latin typeface="Times New Roman" panose="02020603050405020304" pitchFamily="18" charset="0"/>
              </a:rPr>
              <a:t>  1        0        0   1</a:t>
            </a:r>
          </a:p>
          <a:p>
            <a:r>
              <a:rPr lang="tr-TR" dirty="0">
                <a:latin typeface="Times New Roman" panose="02020603050405020304" pitchFamily="18" charset="0"/>
              </a:rPr>
              <a:t>  1        1       X   0</a:t>
            </a:r>
            <a:endParaRPr lang="tr-TR" dirty="0"/>
          </a:p>
        </p:txBody>
      </p:sp>
      <p:sp>
        <p:nvSpPr>
          <p:cNvPr id="5" name="Rectangle 4">
            <a:extLst>
              <a:ext uri="{FF2B5EF4-FFF2-40B4-BE49-F238E27FC236}">
                <a16:creationId xmlns:a16="http://schemas.microsoft.com/office/drawing/2014/main" id="{0B64E117-0391-4D9F-989D-00330279D695}"/>
              </a:ext>
            </a:extLst>
          </p:cNvPr>
          <p:cNvSpPr/>
          <p:nvPr/>
        </p:nvSpPr>
        <p:spPr>
          <a:xfrm>
            <a:off x="761351" y="2750185"/>
            <a:ext cx="1512465" cy="369332"/>
          </a:xfrm>
          <a:prstGeom prst="rect">
            <a:avLst/>
          </a:prstGeom>
        </p:spPr>
        <p:txBody>
          <a:bodyPr wrap="none">
            <a:spAutoFit/>
          </a:bodyPr>
          <a:lstStyle/>
          <a:p>
            <a:r>
              <a:rPr lang="tr-TR" dirty="0">
                <a:latin typeface="Times New Roman" panose="02020603050405020304" pitchFamily="18" charset="0"/>
              </a:rPr>
              <a:t>a) RS Tipi F/F</a:t>
            </a:r>
            <a:endParaRPr lang="tr-TR" dirty="0"/>
          </a:p>
        </p:txBody>
      </p:sp>
      <p:sp>
        <p:nvSpPr>
          <p:cNvPr id="6" name="Rectangle 5">
            <a:extLst>
              <a:ext uri="{FF2B5EF4-FFF2-40B4-BE49-F238E27FC236}">
                <a16:creationId xmlns:a16="http://schemas.microsoft.com/office/drawing/2014/main" id="{D603A007-951F-4FD8-9F86-F1CE07FA7EC2}"/>
              </a:ext>
            </a:extLst>
          </p:cNvPr>
          <p:cNvSpPr/>
          <p:nvPr/>
        </p:nvSpPr>
        <p:spPr>
          <a:xfrm>
            <a:off x="3087418" y="869246"/>
            <a:ext cx="2226364" cy="1477328"/>
          </a:xfrm>
          <a:prstGeom prst="rect">
            <a:avLst/>
          </a:prstGeom>
        </p:spPr>
        <p:txBody>
          <a:bodyPr wrap="square">
            <a:spAutoFit/>
          </a:bodyPr>
          <a:lstStyle/>
          <a:p>
            <a:r>
              <a:rPr lang="fr-FR" dirty="0">
                <a:latin typeface="Times New Roman" panose="02020603050405020304" pitchFamily="18" charset="0"/>
              </a:rPr>
              <a:t>Q(t) </a:t>
            </a:r>
            <a:r>
              <a:rPr lang="tr-TR" dirty="0">
                <a:latin typeface="Times New Roman" panose="02020603050405020304" pitchFamily="18" charset="0"/>
              </a:rPr>
              <a:t>  </a:t>
            </a:r>
            <a:r>
              <a:rPr lang="fr-FR" dirty="0">
                <a:latin typeface="Times New Roman" panose="02020603050405020304" pitchFamily="18" charset="0"/>
              </a:rPr>
              <a:t>Q(t+1)</a:t>
            </a:r>
            <a:r>
              <a:rPr lang="tr-TR" dirty="0">
                <a:latin typeface="Times New Roman" panose="02020603050405020304" pitchFamily="18" charset="0"/>
              </a:rPr>
              <a:t>    </a:t>
            </a:r>
            <a:r>
              <a:rPr lang="fr-FR" dirty="0">
                <a:latin typeface="Times New Roman" panose="02020603050405020304" pitchFamily="18" charset="0"/>
              </a:rPr>
              <a:t> J </a:t>
            </a:r>
            <a:r>
              <a:rPr lang="tr-TR" dirty="0">
                <a:latin typeface="Times New Roman" panose="02020603050405020304" pitchFamily="18" charset="0"/>
              </a:rPr>
              <a:t>  </a:t>
            </a:r>
            <a:r>
              <a:rPr lang="fr-FR" dirty="0">
                <a:latin typeface="Times New Roman" panose="02020603050405020304" pitchFamily="18" charset="0"/>
              </a:rPr>
              <a:t>K</a:t>
            </a:r>
          </a:p>
          <a:p>
            <a:r>
              <a:rPr lang="tr-TR" dirty="0">
                <a:latin typeface="Times New Roman" panose="02020603050405020304" pitchFamily="18" charset="0"/>
              </a:rPr>
              <a:t>  0          0         0   X</a:t>
            </a:r>
          </a:p>
          <a:p>
            <a:r>
              <a:rPr lang="tr-TR" dirty="0">
                <a:latin typeface="Times New Roman" panose="02020603050405020304" pitchFamily="18" charset="0"/>
              </a:rPr>
              <a:t>  0          1         1   X</a:t>
            </a:r>
          </a:p>
          <a:p>
            <a:r>
              <a:rPr lang="tr-TR" dirty="0">
                <a:latin typeface="Times New Roman" panose="02020603050405020304" pitchFamily="18" charset="0"/>
              </a:rPr>
              <a:t>  1          0         X   1</a:t>
            </a:r>
          </a:p>
          <a:p>
            <a:r>
              <a:rPr lang="tr-TR" dirty="0">
                <a:latin typeface="Times New Roman" panose="02020603050405020304" pitchFamily="18" charset="0"/>
              </a:rPr>
              <a:t>  1          1         X   0</a:t>
            </a:r>
            <a:endParaRPr lang="tr-TR" dirty="0"/>
          </a:p>
        </p:txBody>
      </p:sp>
      <p:cxnSp>
        <p:nvCxnSpPr>
          <p:cNvPr id="8" name="Straight Connector 7">
            <a:extLst>
              <a:ext uri="{FF2B5EF4-FFF2-40B4-BE49-F238E27FC236}">
                <a16:creationId xmlns:a16="http://schemas.microsoft.com/office/drawing/2014/main" id="{1F77F54D-522B-459F-A9F6-9D5B64C4E8EE}"/>
              </a:ext>
            </a:extLst>
          </p:cNvPr>
          <p:cNvCxnSpPr/>
          <p:nvPr/>
        </p:nvCxnSpPr>
        <p:spPr>
          <a:xfrm>
            <a:off x="3087418" y="1173902"/>
            <a:ext cx="20529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117CF28-EF60-4BCB-BF43-AD6BE212BC13}"/>
              </a:ext>
            </a:extLst>
          </p:cNvPr>
          <p:cNvCxnSpPr/>
          <p:nvPr/>
        </p:nvCxnSpPr>
        <p:spPr>
          <a:xfrm>
            <a:off x="4477752" y="869246"/>
            <a:ext cx="0" cy="1477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AF3C7F-0DD0-42D5-938B-42DC0E3BA576}"/>
              </a:ext>
            </a:extLst>
          </p:cNvPr>
          <p:cNvCxnSpPr/>
          <p:nvPr/>
        </p:nvCxnSpPr>
        <p:spPr>
          <a:xfrm>
            <a:off x="285830" y="1281644"/>
            <a:ext cx="19879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897FAC-6FA4-4E3D-8F48-28679D7C6939}"/>
              </a:ext>
            </a:extLst>
          </p:cNvPr>
          <p:cNvCxnSpPr/>
          <p:nvPr/>
        </p:nvCxnSpPr>
        <p:spPr>
          <a:xfrm>
            <a:off x="1663358" y="976988"/>
            <a:ext cx="0" cy="1603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56747AB-60FB-42CA-9C25-1AFC94799E32}"/>
              </a:ext>
            </a:extLst>
          </p:cNvPr>
          <p:cNvSpPr/>
          <p:nvPr/>
        </p:nvSpPr>
        <p:spPr>
          <a:xfrm>
            <a:off x="3412307" y="2626742"/>
            <a:ext cx="1576585" cy="369332"/>
          </a:xfrm>
          <a:prstGeom prst="rect">
            <a:avLst/>
          </a:prstGeom>
        </p:spPr>
        <p:txBody>
          <a:bodyPr wrap="none">
            <a:spAutoFit/>
          </a:bodyPr>
          <a:lstStyle/>
          <a:p>
            <a:r>
              <a:rPr lang="tr-TR" dirty="0">
                <a:latin typeface="Times New Roman" panose="02020603050405020304" pitchFamily="18" charset="0"/>
              </a:rPr>
              <a:t>b) J-K Tipi F/F</a:t>
            </a:r>
            <a:endParaRPr lang="tr-TR" dirty="0"/>
          </a:p>
        </p:txBody>
      </p:sp>
      <p:sp>
        <p:nvSpPr>
          <p:cNvPr id="16" name="Rectangle 15">
            <a:extLst>
              <a:ext uri="{FF2B5EF4-FFF2-40B4-BE49-F238E27FC236}">
                <a16:creationId xmlns:a16="http://schemas.microsoft.com/office/drawing/2014/main" id="{6C49C01F-C4D2-4965-ACC2-D0033056BCC8}"/>
              </a:ext>
            </a:extLst>
          </p:cNvPr>
          <p:cNvSpPr/>
          <p:nvPr/>
        </p:nvSpPr>
        <p:spPr>
          <a:xfrm>
            <a:off x="557034" y="3381393"/>
            <a:ext cx="2226365" cy="1477328"/>
          </a:xfrm>
          <a:prstGeom prst="rect">
            <a:avLst/>
          </a:prstGeom>
        </p:spPr>
        <p:txBody>
          <a:bodyPr wrap="square">
            <a:spAutoFit/>
          </a:bodyPr>
          <a:lstStyle/>
          <a:p>
            <a:r>
              <a:rPr lang="fr-FR" dirty="0">
                <a:latin typeface="Times New Roman" panose="02020603050405020304" pitchFamily="18" charset="0"/>
              </a:rPr>
              <a:t>Q(t) </a:t>
            </a:r>
            <a:r>
              <a:rPr lang="tr-TR" dirty="0">
                <a:latin typeface="Times New Roman" panose="02020603050405020304" pitchFamily="18" charset="0"/>
              </a:rPr>
              <a:t>  </a:t>
            </a:r>
            <a:r>
              <a:rPr lang="fr-FR" dirty="0">
                <a:latin typeface="Times New Roman" panose="02020603050405020304" pitchFamily="18" charset="0"/>
              </a:rPr>
              <a:t>Q(t+1)</a:t>
            </a:r>
            <a:r>
              <a:rPr lang="tr-TR" dirty="0">
                <a:latin typeface="Times New Roman" panose="02020603050405020304" pitchFamily="18" charset="0"/>
              </a:rPr>
              <a:t>   </a:t>
            </a:r>
            <a:r>
              <a:rPr lang="fr-FR" dirty="0">
                <a:latin typeface="Times New Roman" panose="02020603050405020304" pitchFamily="18" charset="0"/>
              </a:rPr>
              <a:t> D</a:t>
            </a:r>
          </a:p>
          <a:p>
            <a:r>
              <a:rPr lang="tr-TR" dirty="0">
                <a:latin typeface="Times New Roman" panose="02020603050405020304" pitchFamily="18" charset="0"/>
              </a:rPr>
              <a:t>  0          0        0</a:t>
            </a:r>
          </a:p>
          <a:p>
            <a:r>
              <a:rPr lang="tr-TR" dirty="0">
                <a:latin typeface="Times New Roman" panose="02020603050405020304" pitchFamily="18" charset="0"/>
              </a:rPr>
              <a:t>  0          1        1</a:t>
            </a:r>
          </a:p>
          <a:p>
            <a:r>
              <a:rPr lang="tr-TR" dirty="0">
                <a:latin typeface="Times New Roman" panose="02020603050405020304" pitchFamily="18" charset="0"/>
              </a:rPr>
              <a:t>  1          0        0</a:t>
            </a:r>
          </a:p>
          <a:p>
            <a:r>
              <a:rPr lang="tr-TR" dirty="0">
                <a:latin typeface="Times New Roman" panose="02020603050405020304" pitchFamily="18" charset="0"/>
              </a:rPr>
              <a:t>  1          1        1</a:t>
            </a:r>
            <a:endParaRPr lang="tr-TR" dirty="0"/>
          </a:p>
        </p:txBody>
      </p:sp>
      <p:cxnSp>
        <p:nvCxnSpPr>
          <p:cNvPr id="20" name="Straight Connector 19">
            <a:extLst>
              <a:ext uri="{FF2B5EF4-FFF2-40B4-BE49-F238E27FC236}">
                <a16:creationId xmlns:a16="http://schemas.microsoft.com/office/drawing/2014/main" id="{3A73BACD-938B-46B2-B86E-CB353ED99DEB}"/>
              </a:ext>
            </a:extLst>
          </p:cNvPr>
          <p:cNvCxnSpPr/>
          <p:nvPr/>
        </p:nvCxnSpPr>
        <p:spPr>
          <a:xfrm>
            <a:off x="497168" y="3712553"/>
            <a:ext cx="18694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60A62A-0A5F-4711-A977-5D1D29571459}"/>
              </a:ext>
            </a:extLst>
          </p:cNvPr>
          <p:cNvCxnSpPr/>
          <p:nvPr/>
        </p:nvCxnSpPr>
        <p:spPr>
          <a:xfrm>
            <a:off x="1875394" y="3381393"/>
            <a:ext cx="0" cy="1477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7E618D6-CC01-4905-B359-8A52A5120F49}"/>
              </a:ext>
            </a:extLst>
          </p:cNvPr>
          <p:cNvSpPr/>
          <p:nvPr/>
        </p:nvSpPr>
        <p:spPr>
          <a:xfrm>
            <a:off x="733350" y="5005215"/>
            <a:ext cx="1397049" cy="369332"/>
          </a:xfrm>
          <a:prstGeom prst="rect">
            <a:avLst/>
          </a:prstGeom>
        </p:spPr>
        <p:txBody>
          <a:bodyPr wrap="none">
            <a:spAutoFit/>
          </a:bodyPr>
          <a:lstStyle/>
          <a:p>
            <a:r>
              <a:rPr lang="tr-TR" dirty="0">
                <a:latin typeface="Times New Roman" panose="02020603050405020304" pitchFamily="18" charset="0"/>
              </a:rPr>
              <a:t>c) D Tipi F/F</a:t>
            </a:r>
            <a:endParaRPr lang="tr-TR" dirty="0"/>
          </a:p>
        </p:txBody>
      </p:sp>
      <p:sp>
        <p:nvSpPr>
          <p:cNvPr id="24" name="Rectangle 23">
            <a:extLst>
              <a:ext uri="{FF2B5EF4-FFF2-40B4-BE49-F238E27FC236}">
                <a16:creationId xmlns:a16="http://schemas.microsoft.com/office/drawing/2014/main" id="{51B59A66-1A9E-40DB-B9ED-12812E13E8CA}"/>
              </a:ext>
            </a:extLst>
          </p:cNvPr>
          <p:cNvSpPr/>
          <p:nvPr/>
        </p:nvSpPr>
        <p:spPr>
          <a:xfrm>
            <a:off x="3353613" y="3181603"/>
            <a:ext cx="2052935" cy="1477328"/>
          </a:xfrm>
          <a:prstGeom prst="rect">
            <a:avLst/>
          </a:prstGeom>
        </p:spPr>
        <p:txBody>
          <a:bodyPr wrap="square">
            <a:spAutoFit/>
          </a:bodyPr>
          <a:lstStyle/>
          <a:p>
            <a:r>
              <a:rPr lang="fr-FR" dirty="0">
                <a:latin typeface="Times New Roman" panose="02020603050405020304" pitchFamily="18" charset="0"/>
              </a:rPr>
              <a:t>Q(t) </a:t>
            </a:r>
            <a:r>
              <a:rPr lang="tr-TR" dirty="0">
                <a:latin typeface="Times New Roman" panose="02020603050405020304" pitchFamily="18" charset="0"/>
              </a:rPr>
              <a:t>  </a:t>
            </a:r>
            <a:r>
              <a:rPr lang="fr-FR" dirty="0">
                <a:latin typeface="Times New Roman" panose="02020603050405020304" pitchFamily="18" charset="0"/>
              </a:rPr>
              <a:t>Q(t+1) </a:t>
            </a:r>
            <a:r>
              <a:rPr lang="tr-TR" dirty="0">
                <a:latin typeface="Times New Roman" panose="02020603050405020304" pitchFamily="18" charset="0"/>
              </a:rPr>
              <a:t>   </a:t>
            </a:r>
            <a:r>
              <a:rPr lang="fr-FR" dirty="0">
                <a:latin typeface="Times New Roman" panose="02020603050405020304" pitchFamily="18" charset="0"/>
              </a:rPr>
              <a:t>T</a:t>
            </a:r>
          </a:p>
          <a:p>
            <a:r>
              <a:rPr lang="tr-TR" dirty="0">
                <a:latin typeface="Times New Roman" panose="02020603050405020304" pitchFamily="18" charset="0"/>
              </a:rPr>
              <a:t>  0          0         0</a:t>
            </a:r>
          </a:p>
          <a:p>
            <a:r>
              <a:rPr lang="tr-TR" dirty="0">
                <a:latin typeface="Times New Roman" panose="02020603050405020304" pitchFamily="18" charset="0"/>
              </a:rPr>
              <a:t>  0          1         1</a:t>
            </a:r>
          </a:p>
          <a:p>
            <a:r>
              <a:rPr lang="tr-TR" dirty="0">
                <a:latin typeface="Times New Roman" panose="02020603050405020304" pitchFamily="18" charset="0"/>
              </a:rPr>
              <a:t>  1          0         1</a:t>
            </a:r>
          </a:p>
          <a:p>
            <a:r>
              <a:rPr lang="tr-TR" dirty="0">
                <a:latin typeface="Times New Roman" panose="02020603050405020304" pitchFamily="18" charset="0"/>
              </a:rPr>
              <a:t>  1          1         0</a:t>
            </a:r>
            <a:endParaRPr lang="tr-TR" dirty="0"/>
          </a:p>
        </p:txBody>
      </p:sp>
      <p:cxnSp>
        <p:nvCxnSpPr>
          <p:cNvPr id="26" name="Straight Connector 25">
            <a:extLst>
              <a:ext uri="{FF2B5EF4-FFF2-40B4-BE49-F238E27FC236}">
                <a16:creationId xmlns:a16="http://schemas.microsoft.com/office/drawing/2014/main" id="{A1D5A8EA-27FE-487C-8074-2C256ABDEEC2}"/>
              </a:ext>
            </a:extLst>
          </p:cNvPr>
          <p:cNvCxnSpPr/>
          <p:nvPr/>
        </p:nvCxnSpPr>
        <p:spPr>
          <a:xfrm>
            <a:off x="3180183" y="3519536"/>
            <a:ext cx="20749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4F7BAE-4B37-4105-A3B3-EDA1A661CABA}"/>
              </a:ext>
            </a:extLst>
          </p:cNvPr>
          <p:cNvCxnSpPr/>
          <p:nvPr/>
        </p:nvCxnSpPr>
        <p:spPr>
          <a:xfrm>
            <a:off x="4743947" y="3181603"/>
            <a:ext cx="0" cy="16232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CEE8522-B268-421D-B1A1-8F7AC7D4E9A0}"/>
              </a:ext>
            </a:extLst>
          </p:cNvPr>
          <p:cNvSpPr/>
          <p:nvPr/>
        </p:nvSpPr>
        <p:spPr>
          <a:xfrm>
            <a:off x="3505073" y="5005215"/>
            <a:ext cx="1375889" cy="369332"/>
          </a:xfrm>
          <a:prstGeom prst="rect">
            <a:avLst/>
          </a:prstGeom>
        </p:spPr>
        <p:txBody>
          <a:bodyPr wrap="none">
            <a:spAutoFit/>
          </a:bodyPr>
          <a:lstStyle/>
          <a:p>
            <a:r>
              <a:rPr lang="fr-FR" dirty="0">
                <a:latin typeface="Times New Roman" panose="02020603050405020304" pitchFamily="18" charset="0"/>
              </a:rPr>
              <a:t>d) T Tipi F/F</a:t>
            </a:r>
            <a:endParaRPr lang="tr-TR" dirty="0"/>
          </a:p>
        </p:txBody>
      </p:sp>
      <p:sp>
        <p:nvSpPr>
          <p:cNvPr id="30" name="Rectangle 29">
            <a:extLst>
              <a:ext uri="{FF2B5EF4-FFF2-40B4-BE49-F238E27FC236}">
                <a16:creationId xmlns:a16="http://schemas.microsoft.com/office/drawing/2014/main" id="{E6DAEB0F-1C3B-4102-9E5D-AD4789766B03}"/>
              </a:ext>
            </a:extLst>
          </p:cNvPr>
          <p:cNvSpPr/>
          <p:nvPr/>
        </p:nvSpPr>
        <p:spPr>
          <a:xfrm>
            <a:off x="1663358" y="5785798"/>
            <a:ext cx="3009414" cy="369332"/>
          </a:xfrm>
          <a:prstGeom prst="rect">
            <a:avLst/>
          </a:prstGeom>
        </p:spPr>
        <p:txBody>
          <a:bodyPr wrap="none">
            <a:spAutoFit/>
          </a:bodyPr>
          <a:lstStyle/>
          <a:p>
            <a:r>
              <a:rPr lang="tr-TR" b="1" dirty="0">
                <a:latin typeface="Times New Roman" panose="02020603050405020304" pitchFamily="18" charset="0"/>
              </a:rPr>
              <a:t>Tablo 4.3: </a:t>
            </a:r>
            <a:r>
              <a:rPr lang="tr-TR" dirty="0">
                <a:latin typeface="Times New Roman" panose="02020603050405020304" pitchFamily="18" charset="0"/>
              </a:rPr>
              <a:t>F/F Geçiş Tabloları</a:t>
            </a:r>
            <a:endParaRPr lang="tr-TR" dirty="0"/>
          </a:p>
        </p:txBody>
      </p:sp>
      <p:sp>
        <p:nvSpPr>
          <p:cNvPr id="31" name="Rectangle 30">
            <a:extLst>
              <a:ext uri="{FF2B5EF4-FFF2-40B4-BE49-F238E27FC236}">
                <a16:creationId xmlns:a16="http://schemas.microsoft.com/office/drawing/2014/main" id="{F49235B2-6B61-43E7-A2CA-2DBE01D20445}"/>
              </a:ext>
            </a:extLst>
          </p:cNvPr>
          <p:cNvSpPr/>
          <p:nvPr/>
        </p:nvSpPr>
        <p:spPr>
          <a:xfrm>
            <a:off x="5710566" y="2161832"/>
            <a:ext cx="6135051" cy="1477328"/>
          </a:xfrm>
          <a:prstGeom prst="rect">
            <a:avLst/>
          </a:prstGeom>
        </p:spPr>
        <p:txBody>
          <a:bodyPr wrap="square">
            <a:spAutoFit/>
          </a:bodyPr>
          <a:lstStyle/>
          <a:p>
            <a:pPr algn="just"/>
            <a:r>
              <a:rPr lang="tr-TR" dirty="0">
                <a:latin typeface="Times New Roman" panose="02020603050405020304" pitchFamily="18" charset="0"/>
              </a:rPr>
              <a:t>	F/F Geçiş Tabloları (F/F </a:t>
            </a:r>
            <a:r>
              <a:rPr lang="tr-TR" dirty="0" err="1">
                <a:latin typeface="Times New Roman" panose="02020603050405020304" pitchFamily="18" charset="0"/>
              </a:rPr>
              <a:t>Excitation</a:t>
            </a:r>
            <a:r>
              <a:rPr lang="tr-TR" dirty="0">
                <a:latin typeface="Times New Roman" panose="02020603050405020304" pitchFamily="18" charset="0"/>
              </a:rPr>
              <a:t> </a:t>
            </a:r>
            <a:r>
              <a:rPr lang="tr-TR" dirty="0" err="1">
                <a:latin typeface="Times New Roman" panose="02020603050405020304" pitchFamily="18" charset="0"/>
              </a:rPr>
              <a:t>Tables</a:t>
            </a:r>
            <a:r>
              <a:rPr lang="tr-TR" dirty="0">
                <a:latin typeface="Times New Roman" panose="02020603050405020304" pitchFamily="18" charset="0"/>
              </a:rPr>
              <a:t>) sayıcı tasarımın da kullanılacaktır. Her bir tablo F/F un çalışmasını özetler. Şöyle ki, S=l R=0 iken Q(t)=0 olsa dahi çıkış S girişini izleyeceğinden, Q(</a:t>
            </a:r>
            <a:r>
              <a:rPr lang="tr-TR" dirty="0" err="1">
                <a:latin typeface="Times New Roman" panose="02020603050405020304" pitchFamily="18" charset="0"/>
              </a:rPr>
              <a:t>t+l</a:t>
            </a:r>
            <a:r>
              <a:rPr lang="tr-TR" dirty="0">
                <a:latin typeface="Times New Roman" panose="02020603050405020304" pitchFamily="18" charset="0"/>
              </a:rPr>
              <a:t>)=l olur. S=0 ve R=X (0 veya 1) olduğu zaman Q(t)=0 olsa dahi çıkış yine S girişini izleyeceğinden Q(t+1)=0 olur.</a:t>
            </a:r>
            <a:endParaRPr lang="tr-TR" dirty="0"/>
          </a:p>
        </p:txBody>
      </p:sp>
    </p:spTree>
    <p:extLst>
      <p:ext uri="{BB962C8B-B14F-4D97-AF65-F5344CB8AC3E}">
        <p14:creationId xmlns:p14="http://schemas.microsoft.com/office/powerpoint/2010/main" val="22405093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113</a:t>
            </a:fld>
            <a:endParaRPr lang="tr-TR"/>
          </a:p>
        </p:txBody>
      </p:sp>
      <p:sp>
        <p:nvSpPr>
          <p:cNvPr id="3" name="Rectangle 2">
            <a:extLst>
              <a:ext uri="{FF2B5EF4-FFF2-40B4-BE49-F238E27FC236}">
                <a16:creationId xmlns:a16="http://schemas.microsoft.com/office/drawing/2014/main" id="{9F45112E-2F9F-425B-BEC3-AA33B0899D9C}"/>
              </a:ext>
            </a:extLst>
          </p:cNvPr>
          <p:cNvSpPr/>
          <p:nvPr/>
        </p:nvSpPr>
        <p:spPr>
          <a:xfrm>
            <a:off x="662609" y="449422"/>
            <a:ext cx="6308034" cy="646331"/>
          </a:xfrm>
          <a:prstGeom prst="rect">
            <a:avLst/>
          </a:prstGeom>
        </p:spPr>
        <p:txBody>
          <a:bodyPr wrap="square">
            <a:spAutoFit/>
          </a:bodyPr>
          <a:lstStyle/>
          <a:p>
            <a:r>
              <a:rPr lang="tr-TR" b="1" dirty="0">
                <a:latin typeface="Times New Roman" panose="02020603050405020304" pitchFamily="18" charset="0"/>
              </a:rPr>
              <a:t>KONU 5</a:t>
            </a:r>
          </a:p>
          <a:p>
            <a:r>
              <a:rPr lang="tr-TR" b="1" dirty="0">
                <a:latin typeface="Times New Roman,Bold"/>
              </a:rPr>
              <a:t>DİJİTAL </a:t>
            </a:r>
            <a:r>
              <a:rPr lang="tr-TR" b="1" dirty="0">
                <a:latin typeface="Times New Roman" panose="02020603050405020304" pitchFamily="18" charset="0"/>
              </a:rPr>
              <a:t>- </a:t>
            </a:r>
            <a:r>
              <a:rPr lang="tr-TR" b="1" dirty="0">
                <a:latin typeface="Times New Roman,Bold"/>
              </a:rPr>
              <a:t>ANALOG ÇEVİRİCİLER (D/A CONVERTERS)</a:t>
            </a:r>
            <a:endParaRPr lang="tr-TR" dirty="0"/>
          </a:p>
        </p:txBody>
      </p:sp>
      <p:sp>
        <p:nvSpPr>
          <p:cNvPr id="4" name="Rectangle 3">
            <a:extLst>
              <a:ext uri="{FF2B5EF4-FFF2-40B4-BE49-F238E27FC236}">
                <a16:creationId xmlns:a16="http://schemas.microsoft.com/office/drawing/2014/main" id="{07EC9210-2058-4FA2-AE8A-5FE2311DA4FC}"/>
              </a:ext>
            </a:extLst>
          </p:cNvPr>
          <p:cNvSpPr/>
          <p:nvPr/>
        </p:nvSpPr>
        <p:spPr>
          <a:xfrm>
            <a:off x="823611" y="1256508"/>
            <a:ext cx="2063385" cy="369332"/>
          </a:xfrm>
          <a:prstGeom prst="rect">
            <a:avLst/>
          </a:prstGeom>
        </p:spPr>
        <p:txBody>
          <a:bodyPr wrap="none">
            <a:spAutoFit/>
          </a:bodyPr>
          <a:lstStyle/>
          <a:p>
            <a:r>
              <a:rPr lang="tr-TR" b="1" dirty="0">
                <a:latin typeface="Times New Roman,Bold"/>
              </a:rPr>
              <a:t>1) PRENSİPLERİ:</a:t>
            </a:r>
            <a:endParaRPr lang="tr-TR" dirty="0"/>
          </a:p>
        </p:txBody>
      </p:sp>
      <p:sp>
        <p:nvSpPr>
          <p:cNvPr id="5" name="Rectangle 4">
            <a:extLst>
              <a:ext uri="{FF2B5EF4-FFF2-40B4-BE49-F238E27FC236}">
                <a16:creationId xmlns:a16="http://schemas.microsoft.com/office/drawing/2014/main" id="{B3B0D2CA-46FE-4D62-86BA-0124E86FF7EC}"/>
              </a:ext>
            </a:extLst>
          </p:cNvPr>
          <p:cNvSpPr/>
          <p:nvPr/>
        </p:nvSpPr>
        <p:spPr>
          <a:xfrm>
            <a:off x="823611" y="1621390"/>
            <a:ext cx="10694504" cy="1754326"/>
          </a:xfrm>
          <a:prstGeom prst="rect">
            <a:avLst/>
          </a:prstGeom>
        </p:spPr>
        <p:txBody>
          <a:bodyPr wrap="square">
            <a:spAutoFit/>
          </a:bodyPr>
          <a:lstStyle/>
          <a:p>
            <a:pPr algn="just"/>
            <a:r>
              <a:rPr lang="tr-TR" dirty="0">
                <a:latin typeface="Times New Roman" panose="02020603050405020304" pitchFamily="18" charset="0"/>
              </a:rPr>
              <a:t>	Sayısaldan analoğa çeviriciler (DAC), işaretsiz bir </a:t>
            </a:r>
            <a:r>
              <a:rPr lang="tr-TR" dirty="0" err="1">
                <a:latin typeface="Times New Roman" panose="02020603050405020304" pitchFamily="18" charset="0"/>
              </a:rPr>
              <a:t>binary</a:t>
            </a:r>
            <a:r>
              <a:rPr lang="tr-TR" dirty="0">
                <a:latin typeface="Times New Roman" panose="02020603050405020304" pitchFamily="18" charset="0"/>
              </a:rPr>
              <a:t> sayıyı bir elektrik gerilimi veya bir elektrik</a:t>
            </a:r>
          </a:p>
          <a:p>
            <a:pPr algn="just"/>
            <a:r>
              <a:rPr lang="tr-TR" dirty="0">
                <a:latin typeface="Times New Roman" panose="02020603050405020304" pitchFamily="18" charset="0"/>
              </a:rPr>
              <a:t>akımından birine çevirir.</a:t>
            </a:r>
          </a:p>
          <a:p>
            <a:pPr algn="just"/>
            <a:r>
              <a:rPr lang="tr-TR" dirty="0">
                <a:latin typeface="Times New Roman" panose="02020603050405020304" pitchFamily="18" charset="0"/>
              </a:rPr>
              <a:t>	Şekil 5.1 (a)da görüldüğü gibi her bir ikili 0 veya 1 sayısını taşıyabilecek üç giriş hattı (x</a:t>
            </a:r>
            <a:r>
              <a:rPr lang="tr-TR" sz="1050" dirty="0">
                <a:latin typeface="Times New Roman" panose="02020603050405020304" pitchFamily="18" charset="0"/>
              </a:rPr>
              <a:t>0- </a:t>
            </a:r>
            <a:r>
              <a:rPr lang="tr-TR" dirty="0">
                <a:latin typeface="Times New Roman" panose="02020603050405020304" pitchFamily="18" charset="0"/>
              </a:rPr>
              <a:t>x</a:t>
            </a:r>
            <a:r>
              <a:rPr lang="tr-TR" sz="1050" dirty="0">
                <a:latin typeface="Times New Roman" panose="02020603050405020304" pitchFamily="18" charset="0"/>
              </a:rPr>
              <a:t>1</a:t>
            </a:r>
            <a:r>
              <a:rPr lang="tr-TR" dirty="0">
                <a:latin typeface="Times New Roman" panose="02020603050405020304" pitchFamily="18" charset="0"/>
              </a:rPr>
              <a:t>-x</a:t>
            </a:r>
            <a:r>
              <a:rPr lang="tr-TR" sz="1050" dirty="0">
                <a:latin typeface="Times New Roman" panose="02020603050405020304" pitchFamily="18" charset="0"/>
              </a:rPr>
              <a:t>2</a:t>
            </a:r>
            <a:r>
              <a:rPr lang="tr-TR" dirty="0">
                <a:latin typeface="Times New Roman" panose="02020603050405020304" pitchFamily="18" charset="0"/>
              </a:rPr>
              <a:t>) vardır. Her bir giriş değeri için giriş değerine eşit bir analog çıkış voltaj karşılığı vardır. Bu giriş-çıkış ilişkisinin incelenmesi, 1 Voltluk ağırlığın girdi değeri x</a:t>
            </a:r>
            <a:r>
              <a:rPr lang="tr-TR" sz="1050" dirty="0">
                <a:latin typeface="Times New Roman" panose="02020603050405020304" pitchFamily="18" charset="0"/>
              </a:rPr>
              <a:t>2 </a:t>
            </a:r>
            <a:r>
              <a:rPr lang="tr-TR" dirty="0">
                <a:latin typeface="Times New Roman" panose="02020603050405020304" pitchFamily="18" charset="0"/>
              </a:rPr>
              <a:t>verilerek çıktı değerinin hesaplanabileceğini gösterir. Her bir giriş bir ağırlığa sahiptir ve çıkış voltajı ikili girişlerin bir olduğu durumlar için ağırlıkların toplamıdır.</a:t>
            </a:r>
            <a:endParaRPr lang="tr-TR" dirty="0"/>
          </a:p>
        </p:txBody>
      </p:sp>
      <p:pic>
        <p:nvPicPr>
          <p:cNvPr id="6" name="Picture 5">
            <a:extLst>
              <a:ext uri="{FF2B5EF4-FFF2-40B4-BE49-F238E27FC236}">
                <a16:creationId xmlns:a16="http://schemas.microsoft.com/office/drawing/2014/main" id="{75F106BA-F827-4B2D-9EED-D65CE51DF9A6}"/>
              </a:ext>
            </a:extLst>
          </p:cNvPr>
          <p:cNvPicPr>
            <a:picLocks noChangeAspect="1"/>
          </p:cNvPicPr>
          <p:nvPr/>
        </p:nvPicPr>
        <p:blipFill>
          <a:blip r:embed="rId2"/>
          <a:stretch>
            <a:fillRect/>
          </a:stretch>
        </p:blipFill>
        <p:spPr>
          <a:xfrm>
            <a:off x="1087609" y="4121151"/>
            <a:ext cx="3046138" cy="1027594"/>
          </a:xfrm>
          <a:prstGeom prst="rect">
            <a:avLst/>
          </a:prstGeom>
        </p:spPr>
      </p:pic>
      <p:sp>
        <p:nvSpPr>
          <p:cNvPr id="7" name="Rectangle 6">
            <a:extLst>
              <a:ext uri="{FF2B5EF4-FFF2-40B4-BE49-F238E27FC236}">
                <a16:creationId xmlns:a16="http://schemas.microsoft.com/office/drawing/2014/main" id="{8230862A-FECA-463A-8521-E95EC75AB565}"/>
              </a:ext>
            </a:extLst>
          </p:cNvPr>
          <p:cNvSpPr/>
          <p:nvPr/>
        </p:nvSpPr>
        <p:spPr>
          <a:xfrm>
            <a:off x="5367244" y="3468206"/>
            <a:ext cx="3436961" cy="2862322"/>
          </a:xfrm>
          <a:prstGeom prst="rect">
            <a:avLst/>
          </a:prstGeom>
        </p:spPr>
        <p:txBody>
          <a:bodyPr wrap="square">
            <a:spAutoFit/>
          </a:bodyPr>
          <a:lstStyle/>
          <a:p>
            <a:r>
              <a:rPr lang="tr-TR" dirty="0">
                <a:latin typeface="Times New Roman" panose="02020603050405020304" pitchFamily="18" charset="0"/>
              </a:rPr>
              <a:t>GİRİŞLER 		ÇIKIŞLAR</a:t>
            </a:r>
          </a:p>
          <a:p>
            <a:r>
              <a:rPr lang="tr-TR" sz="1100" b="1" dirty="0">
                <a:latin typeface="Times New Roman" panose="02020603050405020304" pitchFamily="18" charset="0"/>
              </a:rPr>
              <a:t>X</a:t>
            </a:r>
            <a:r>
              <a:rPr lang="tr-TR" sz="900" b="1" dirty="0">
                <a:latin typeface="Times New Roman" panose="02020603050405020304" pitchFamily="18" charset="0"/>
              </a:rPr>
              <a:t>2</a:t>
            </a:r>
            <a:r>
              <a:rPr lang="tr-TR" sz="1100" b="1" dirty="0">
                <a:latin typeface="Times New Roman" panose="02020603050405020304" pitchFamily="18" charset="0"/>
              </a:rPr>
              <a:t>	 X</a:t>
            </a:r>
            <a:r>
              <a:rPr lang="tr-TR" sz="900" b="1" dirty="0">
                <a:latin typeface="Times New Roman" panose="02020603050405020304" pitchFamily="18" charset="0"/>
              </a:rPr>
              <a:t>1</a:t>
            </a:r>
            <a:r>
              <a:rPr lang="tr-TR" sz="1100" b="1" dirty="0">
                <a:latin typeface="Times New Roman" panose="02020603050405020304" pitchFamily="18" charset="0"/>
              </a:rPr>
              <a:t> 	</a:t>
            </a:r>
            <a:r>
              <a:rPr lang="tr-TR" sz="800" b="1" dirty="0">
                <a:latin typeface="Times New Roman" panose="02020603050405020304" pitchFamily="18" charset="0"/>
              </a:rPr>
              <a:t> </a:t>
            </a:r>
            <a:r>
              <a:rPr lang="tr-TR" sz="1100" b="1" dirty="0">
                <a:latin typeface="Times New Roman" panose="02020603050405020304" pitchFamily="18" charset="0"/>
              </a:rPr>
              <a:t>X</a:t>
            </a:r>
            <a:r>
              <a:rPr lang="tr-TR" sz="900" b="1" dirty="0">
                <a:latin typeface="Times New Roman" panose="02020603050405020304" pitchFamily="18" charset="0"/>
              </a:rPr>
              <a:t>0</a:t>
            </a:r>
            <a:r>
              <a:rPr lang="tr-TR" sz="800" dirty="0">
                <a:latin typeface="Times New Roman" panose="02020603050405020304" pitchFamily="18" charset="0"/>
              </a:rPr>
              <a:t>		</a:t>
            </a:r>
            <a:r>
              <a:rPr lang="tr-TR" dirty="0">
                <a:latin typeface="Times New Roman" panose="02020603050405020304" pitchFamily="18" charset="0"/>
              </a:rPr>
              <a:t>Analog Çıkış</a:t>
            </a:r>
          </a:p>
          <a:p>
            <a:r>
              <a:rPr lang="tr-TR" dirty="0">
                <a:latin typeface="Times New Roman" panose="02020603050405020304" pitchFamily="18" charset="0"/>
              </a:rPr>
              <a:t>0 	 0 	 0 			 0V</a:t>
            </a:r>
          </a:p>
          <a:p>
            <a:r>
              <a:rPr lang="tr-TR" dirty="0">
                <a:latin typeface="Times New Roman" panose="02020603050405020304" pitchFamily="18" charset="0"/>
              </a:rPr>
              <a:t>0 	 0 	 1			 1V</a:t>
            </a:r>
          </a:p>
          <a:p>
            <a:r>
              <a:rPr lang="tr-TR" dirty="0">
                <a:latin typeface="Times New Roman" panose="02020603050405020304" pitchFamily="18" charset="0"/>
              </a:rPr>
              <a:t>0 	 1 	 0 			 2 V</a:t>
            </a:r>
          </a:p>
          <a:p>
            <a:r>
              <a:rPr lang="tr-TR" dirty="0">
                <a:latin typeface="Times New Roman" panose="02020603050405020304" pitchFamily="18" charset="0"/>
              </a:rPr>
              <a:t>0 	 1 	 1 			 3 V</a:t>
            </a:r>
          </a:p>
          <a:p>
            <a:r>
              <a:rPr lang="tr-TR" dirty="0">
                <a:latin typeface="Times New Roman" panose="02020603050405020304" pitchFamily="18" charset="0"/>
              </a:rPr>
              <a:t>1 	 0  	 0 			 4 V</a:t>
            </a:r>
          </a:p>
          <a:p>
            <a:r>
              <a:rPr lang="tr-TR" dirty="0">
                <a:latin typeface="Times New Roman" panose="02020603050405020304" pitchFamily="18" charset="0"/>
              </a:rPr>
              <a:t>1 	 0 	 1 			 5 V</a:t>
            </a:r>
          </a:p>
          <a:p>
            <a:r>
              <a:rPr lang="tr-TR" dirty="0">
                <a:latin typeface="Times New Roman" panose="02020603050405020304" pitchFamily="18" charset="0"/>
              </a:rPr>
              <a:t>1 	 1 	 0 			 6 V</a:t>
            </a:r>
          </a:p>
          <a:p>
            <a:r>
              <a:rPr lang="tr-TR" dirty="0">
                <a:latin typeface="Times New Roman" panose="02020603050405020304" pitchFamily="18" charset="0"/>
              </a:rPr>
              <a:t>1 	 1 	 1 			 7 V</a:t>
            </a:r>
            <a:endParaRPr lang="tr-TR" dirty="0"/>
          </a:p>
        </p:txBody>
      </p:sp>
      <p:cxnSp>
        <p:nvCxnSpPr>
          <p:cNvPr id="9" name="Straight Connector 8">
            <a:extLst>
              <a:ext uri="{FF2B5EF4-FFF2-40B4-BE49-F238E27FC236}">
                <a16:creationId xmlns:a16="http://schemas.microsoft.com/office/drawing/2014/main" id="{86F7D4DD-F717-4E26-8BD7-E26D112FB9B1}"/>
              </a:ext>
            </a:extLst>
          </p:cNvPr>
          <p:cNvCxnSpPr/>
          <p:nvPr/>
        </p:nvCxnSpPr>
        <p:spPr>
          <a:xfrm>
            <a:off x="6904496" y="3411664"/>
            <a:ext cx="0" cy="29188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CD3FF1-7EBF-4593-84FE-1CEB07F38E90}"/>
              </a:ext>
            </a:extLst>
          </p:cNvPr>
          <p:cNvCxnSpPr/>
          <p:nvPr/>
        </p:nvCxnSpPr>
        <p:spPr>
          <a:xfrm>
            <a:off x="5216820" y="4048436"/>
            <a:ext cx="34369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60561B9-2332-49FB-8A08-BCD5967682A1}"/>
              </a:ext>
            </a:extLst>
          </p:cNvPr>
          <p:cNvSpPr/>
          <p:nvPr/>
        </p:nvSpPr>
        <p:spPr>
          <a:xfrm>
            <a:off x="1269605" y="5709514"/>
            <a:ext cx="2682145" cy="369332"/>
          </a:xfrm>
          <a:prstGeom prst="rect">
            <a:avLst/>
          </a:prstGeom>
        </p:spPr>
        <p:txBody>
          <a:bodyPr wrap="none">
            <a:spAutoFit/>
          </a:bodyPr>
          <a:lstStyle/>
          <a:p>
            <a:r>
              <a:rPr lang="tr-TR" dirty="0">
                <a:latin typeface="Times New Roman" panose="02020603050405020304" pitchFamily="18" charset="0"/>
              </a:rPr>
              <a:t>a) </a:t>
            </a:r>
            <a:r>
              <a:rPr lang="tr-TR" dirty="0" err="1">
                <a:latin typeface="Times New Roman" panose="02020603050405020304" pitchFamily="18" charset="0"/>
              </a:rPr>
              <a:t>DAC'ın</a:t>
            </a:r>
            <a:r>
              <a:rPr lang="tr-TR" dirty="0">
                <a:latin typeface="Times New Roman" panose="02020603050405020304" pitchFamily="18" charset="0"/>
              </a:rPr>
              <a:t> Blok Diyagramı</a:t>
            </a:r>
            <a:endParaRPr lang="tr-TR" dirty="0"/>
          </a:p>
        </p:txBody>
      </p:sp>
      <p:sp>
        <p:nvSpPr>
          <p:cNvPr id="14" name="Rectangle 13">
            <a:extLst>
              <a:ext uri="{FF2B5EF4-FFF2-40B4-BE49-F238E27FC236}">
                <a16:creationId xmlns:a16="http://schemas.microsoft.com/office/drawing/2014/main" id="{D805B8DE-ED88-46CA-AB82-65238D5E204C}"/>
              </a:ext>
            </a:extLst>
          </p:cNvPr>
          <p:cNvSpPr/>
          <p:nvPr/>
        </p:nvSpPr>
        <p:spPr>
          <a:xfrm>
            <a:off x="8954629" y="4733084"/>
            <a:ext cx="2100832" cy="369332"/>
          </a:xfrm>
          <a:prstGeom prst="rect">
            <a:avLst/>
          </a:prstGeom>
        </p:spPr>
        <p:txBody>
          <a:bodyPr wrap="none">
            <a:spAutoFit/>
          </a:bodyPr>
          <a:lstStyle/>
          <a:p>
            <a:r>
              <a:rPr lang="tr-TR" dirty="0">
                <a:latin typeface="Times New Roman" panose="02020603050405020304" pitchFamily="18" charset="0"/>
              </a:rPr>
              <a:t>b) Doğruluk Tablosu</a:t>
            </a:r>
            <a:endParaRPr lang="tr-TR" dirty="0"/>
          </a:p>
        </p:txBody>
      </p:sp>
    </p:spTree>
    <p:extLst>
      <p:ext uri="{BB962C8B-B14F-4D97-AF65-F5344CB8AC3E}">
        <p14:creationId xmlns:p14="http://schemas.microsoft.com/office/powerpoint/2010/main" val="1968391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114</a:t>
            </a:fld>
            <a:endParaRPr lang="tr-TR"/>
          </a:p>
        </p:txBody>
      </p:sp>
      <p:pic>
        <p:nvPicPr>
          <p:cNvPr id="3" name="Picture 2">
            <a:extLst>
              <a:ext uri="{FF2B5EF4-FFF2-40B4-BE49-F238E27FC236}">
                <a16:creationId xmlns:a16="http://schemas.microsoft.com/office/drawing/2014/main" id="{51016B7C-F112-46BD-B7D5-3F5AF4D7B134}"/>
              </a:ext>
            </a:extLst>
          </p:cNvPr>
          <p:cNvPicPr>
            <a:picLocks noChangeAspect="1"/>
          </p:cNvPicPr>
          <p:nvPr/>
        </p:nvPicPr>
        <p:blipFill>
          <a:blip r:embed="rId2"/>
          <a:stretch>
            <a:fillRect/>
          </a:stretch>
        </p:blipFill>
        <p:spPr>
          <a:xfrm>
            <a:off x="1824880" y="456969"/>
            <a:ext cx="2919405" cy="1783836"/>
          </a:xfrm>
          <a:prstGeom prst="rect">
            <a:avLst/>
          </a:prstGeom>
        </p:spPr>
      </p:pic>
      <p:pic>
        <p:nvPicPr>
          <p:cNvPr id="4" name="Picture 3">
            <a:extLst>
              <a:ext uri="{FF2B5EF4-FFF2-40B4-BE49-F238E27FC236}">
                <a16:creationId xmlns:a16="http://schemas.microsoft.com/office/drawing/2014/main" id="{9410C86D-BB12-453A-BF94-D949CDFBBA81}"/>
              </a:ext>
            </a:extLst>
          </p:cNvPr>
          <p:cNvPicPr>
            <a:picLocks noChangeAspect="1"/>
          </p:cNvPicPr>
          <p:nvPr/>
        </p:nvPicPr>
        <p:blipFill>
          <a:blip r:embed="rId3"/>
          <a:stretch>
            <a:fillRect/>
          </a:stretch>
        </p:blipFill>
        <p:spPr>
          <a:xfrm>
            <a:off x="5705579" y="720825"/>
            <a:ext cx="3433202" cy="1256124"/>
          </a:xfrm>
          <a:prstGeom prst="rect">
            <a:avLst/>
          </a:prstGeom>
        </p:spPr>
      </p:pic>
      <p:sp>
        <p:nvSpPr>
          <p:cNvPr id="5" name="Rectangle 4">
            <a:extLst>
              <a:ext uri="{FF2B5EF4-FFF2-40B4-BE49-F238E27FC236}">
                <a16:creationId xmlns:a16="http://schemas.microsoft.com/office/drawing/2014/main" id="{A9EC15C8-6D19-400D-B70A-76C729B6E14C}"/>
              </a:ext>
            </a:extLst>
          </p:cNvPr>
          <p:cNvSpPr/>
          <p:nvPr/>
        </p:nvSpPr>
        <p:spPr>
          <a:xfrm>
            <a:off x="1824880" y="2463555"/>
            <a:ext cx="2800767" cy="369332"/>
          </a:xfrm>
          <a:prstGeom prst="rect">
            <a:avLst/>
          </a:prstGeom>
        </p:spPr>
        <p:txBody>
          <a:bodyPr wrap="none">
            <a:spAutoFit/>
          </a:bodyPr>
          <a:lstStyle/>
          <a:p>
            <a:r>
              <a:rPr lang="tr-TR" dirty="0">
                <a:latin typeface="Times New Roman" panose="02020603050405020304" pitchFamily="18" charset="0"/>
              </a:rPr>
              <a:t>c) Zamanlama Diyagramları</a:t>
            </a:r>
            <a:endParaRPr lang="tr-TR" dirty="0"/>
          </a:p>
        </p:txBody>
      </p:sp>
      <p:sp>
        <p:nvSpPr>
          <p:cNvPr id="6" name="Rectangle 5">
            <a:extLst>
              <a:ext uri="{FF2B5EF4-FFF2-40B4-BE49-F238E27FC236}">
                <a16:creationId xmlns:a16="http://schemas.microsoft.com/office/drawing/2014/main" id="{60F967CD-4630-41FA-A2B5-C4D817E8B4E5}"/>
              </a:ext>
            </a:extLst>
          </p:cNvPr>
          <p:cNvSpPr/>
          <p:nvPr/>
        </p:nvSpPr>
        <p:spPr>
          <a:xfrm>
            <a:off x="6477017" y="2346281"/>
            <a:ext cx="1890326" cy="369332"/>
          </a:xfrm>
          <a:prstGeom prst="rect">
            <a:avLst/>
          </a:prstGeom>
        </p:spPr>
        <p:txBody>
          <a:bodyPr wrap="none">
            <a:spAutoFit/>
          </a:bodyPr>
          <a:lstStyle/>
          <a:p>
            <a:r>
              <a:rPr lang="tr-TR" dirty="0">
                <a:latin typeface="Times New Roman" panose="02020603050405020304" pitchFamily="18" charset="0"/>
              </a:rPr>
              <a:t>d) Analog Çıkışlar</a:t>
            </a:r>
            <a:endParaRPr lang="tr-TR" dirty="0"/>
          </a:p>
        </p:txBody>
      </p:sp>
      <p:sp>
        <p:nvSpPr>
          <p:cNvPr id="7" name="Rectangle 6">
            <a:extLst>
              <a:ext uri="{FF2B5EF4-FFF2-40B4-BE49-F238E27FC236}">
                <a16:creationId xmlns:a16="http://schemas.microsoft.com/office/drawing/2014/main" id="{942AFEE4-0AE0-49CC-9190-77C07D1E499E}"/>
              </a:ext>
            </a:extLst>
          </p:cNvPr>
          <p:cNvSpPr/>
          <p:nvPr/>
        </p:nvSpPr>
        <p:spPr>
          <a:xfrm>
            <a:off x="3814670" y="2938363"/>
            <a:ext cx="2919389" cy="369332"/>
          </a:xfrm>
          <a:prstGeom prst="rect">
            <a:avLst/>
          </a:prstGeom>
        </p:spPr>
        <p:txBody>
          <a:bodyPr wrap="none">
            <a:spAutoFit/>
          </a:bodyPr>
          <a:lstStyle/>
          <a:p>
            <a:r>
              <a:rPr lang="tr-TR" b="1" dirty="0">
                <a:latin typeface="Times New Roman,Bold"/>
              </a:rPr>
              <a:t>Şekil 5.1: </a:t>
            </a:r>
            <a:r>
              <a:rPr lang="tr-TR" dirty="0" err="1">
                <a:latin typeface="Times New Roman" panose="02020603050405020304" pitchFamily="18" charset="0"/>
              </a:rPr>
              <a:t>DAC'ın</a:t>
            </a:r>
            <a:r>
              <a:rPr lang="tr-TR" dirty="0">
                <a:latin typeface="Times New Roman" panose="02020603050405020304" pitchFamily="18" charset="0"/>
              </a:rPr>
              <a:t> Prensipleri</a:t>
            </a:r>
            <a:endParaRPr lang="tr-TR" dirty="0"/>
          </a:p>
        </p:txBody>
      </p:sp>
      <p:sp>
        <p:nvSpPr>
          <p:cNvPr id="9" name="Rectangle 8">
            <a:extLst>
              <a:ext uri="{FF2B5EF4-FFF2-40B4-BE49-F238E27FC236}">
                <a16:creationId xmlns:a16="http://schemas.microsoft.com/office/drawing/2014/main" id="{0F5BFE41-0E01-4767-89BA-2DD7A1A26602}"/>
              </a:ext>
            </a:extLst>
          </p:cNvPr>
          <p:cNvSpPr/>
          <p:nvPr/>
        </p:nvSpPr>
        <p:spPr>
          <a:xfrm>
            <a:off x="594392" y="3521372"/>
            <a:ext cx="11292808" cy="2585323"/>
          </a:xfrm>
          <a:prstGeom prst="rect">
            <a:avLst/>
          </a:prstGeom>
        </p:spPr>
        <p:txBody>
          <a:bodyPr wrap="square">
            <a:spAutoFit/>
          </a:bodyPr>
          <a:lstStyle/>
          <a:p>
            <a:pPr algn="just"/>
            <a:r>
              <a:rPr lang="tr-TR" dirty="0">
                <a:latin typeface="Times New Roman" panose="02020603050405020304" pitchFamily="18" charset="0"/>
              </a:rPr>
              <a:t>	Bu D/A çeviricide, x</a:t>
            </a:r>
            <a:r>
              <a:rPr lang="tr-TR" sz="1050" dirty="0">
                <a:latin typeface="Times New Roman" panose="02020603050405020304" pitchFamily="18" charset="0"/>
              </a:rPr>
              <a:t>2 </a:t>
            </a:r>
            <a:r>
              <a:rPr lang="tr-TR" dirty="0">
                <a:latin typeface="Times New Roman" panose="02020603050405020304" pitchFamily="18" charset="0"/>
              </a:rPr>
              <a:t>MSB, x</a:t>
            </a:r>
            <a:r>
              <a:rPr lang="tr-TR" sz="1050" dirty="0">
                <a:latin typeface="Times New Roman" panose="02020603050405020304" pitchFamily="18" charset="0"/>
              </a:rPr>
              <a:t>0 </a:t>
            </a:r>
            <a:r>
              <a:rPr lang="tr-TR" dirty="0">
                <a:latin typeface="Times New Roman" panose="02020603050405020304" pitchFamily="18" charset="0"/>
              </a:rPr>
              <a:t>ise </a:t>
            </a:r>
            <a:r>
              <a:rPr lang="tr-TR" dirty="0" err="1">
                <a:latin typeface="Times New Roman" panose="02020603050405020304" pitchFamily="18" charset="0"/>
              </a:rPr>
              <a:t>LSB'dir</a:t>
            </a:r>
            <a:r>
              <a:rPr lang="tr-TR" dirty="0">
                <a:latin typeface="Times New Roman" panose="02020603050405020304" pitchFamily="18" charset="0"/>
              </a:rPr>
              <a:t>. Pozitif kenar tetiklemeli üç </a:t>
            </a:r>
            <a:r>
              <a:rPr lang="tr-TR" dirty="0" err="1">
                <a:latin typeface="Times New Roman" panose="02020603050405020304" pitchFamily="18" charset="0"/>
              </a:rPr>
              <a:t>flip-flop'lu</a:t>
            </a:r>
            <a:r>
              <a:rPr lang="tr-TR" dirty="0">
                <a:latin typeface="Times New Roman" panose="02020603050405020304" pitchFamily="18" charset="0"/>
              </a:rPr>
              <a:t> sayıcı </a:t>
            </a:r>
            <a:r>
              <a:rPr lang="tr-TR" dirty="0" err="1">
                <a:latin typeface="Times New Roman" panose="02020603050405020304" pitchFamily="18" charset="0"/>
              </a:rPr>
              <a:t>DAC”ın</a:t>
            </a:r>
            <a:r>
              <a:rPr lang="tr-TR" dirty="0">
                <a:latin typeface="Times New Roman" panose="02020603050405020304" pitchFamily="18" charset="0"/>
              </a:rPr>
              <a:t> üç girişine, x</a:t>
            </a:r>
            <a:r>
              <a:rPr lang="tr-TR" sz="1050" dirty="0">
                <a:latin typeface="Times New Roman" panose="02020603050405020304" pitchFamily="18" charset="0"/>
              </a:rPr>
              <a:t>0</a:t>
            </a:r>
            <a:r>
              <a:rPr lang="tr-TR" dirty="0">
                <a:latin typeface="Times New Roman" panose="02020603050405020304" pitchFamily="18" charset="0"/>
              </a:rPr>
              <a:t>'ın sayıcının LSB sine bağlanması ile birlikte ve sayıcıya saat sinyali uygulandığında şekil 5.1 (d) de görüldüğü gibi merdiven şeklinde analog çıkış alınır. Bir DAC için minimum çıkış gerilimi 0 Volttur.</a:t>
            </a:r>
          </a:p>
          <a:p>
            <a:pPr algn="just"/>
            <a:r>
              <a:rPr lang="tr-TR" dirty="0">
                <a:latin typeface="Times New Roman" panose="02020603050405020304" pitchFamily="18" charset="0"/>
              </a:rPr>
              <a:t>	Bir </a:t>
            </a:r>
            <a:r>
              <a:rPr lang="tr-TR" dirty="0" err="1">
                <a:latin typeface="Times New Roman" panose="02020603050405020304" pitchFamily="18" charset="0"/>
              </a:rPr>
              <a:t>DAC'ın</a:t>
            </a:r>
            <a:r>
              <a:rPr lang="tr-TR" dirty="0">
                <a:latin typeface="Times New Roman" panose="02020603050405020304" pitchFamily="18" charset="0"/>
              </a:rPr>
              <a:t> maksimum çıkış gerilimi V volt ve ikili girişlerin sayısı R bit ise en küçük </a:t>
            </a:r>
            <a:r>
              <a:rPr lang="tr-TR" dirty="0" err="1">
                <a:latin typeface="Times New Roman" panose="02020603050405020304" pitchFamily="18" charset="0"/>
              </a:rPr>
              <a:t>değerlikli</a:t>
            </a:r>
            <a:r>
              <a:rPr lang="tr-TR" dirty="0">
                <a:latin typeface="Times New Roman" panose="02020603050405020304" pitchFamily="18" charset="0"/>
              </a:rPr>
              <a:t> bitin ağırlığı (LSB) V/(2</a:t>
            </a:r>
            <a:r>
              <a:rPr lang="tr-TR" sz="1050" dirty="0">
                <a:latin typeface="Times New Roman" panose="02020603050405020304" pitchFamily="18" charset="0"/>
              </a:rPr>
              <a:t>R</a:t>
            </a:r>
            <a:r>
              <a:rPr lang="tr-TR" dirty="0">
                <a:latin typeface="Times New Roman" panose="02020603050405020304" pitchFamily="18" charset="0"/>
              </a:rPr>
              <a:t>-1) olacaktır. 3 bitlik giriş ve 7 volt </a:t>
            </a:r>
            <a:r>
              <a:rPr lang="tr-TR" dirty="0" err="1">
                <a:latin typeface="Times New Roman" panose="02020603050405020304" pitchFamily="18" charset="0"/>
              </a:rPr>
              <a:t>maximum</a:t>
            </a:r>
            <a:r>
              <a:rPr lang="tr-TR" dirty="0">
                <a:latin typeface="Times New Roman" panose="02020603050405020304" pitchFamily="18" charset="0"/>
              </a:rPr>
              <a:t> çıkış için 7/(2</a:t>
            </a:r>
            <a:r>
              <a:rPr lang="tr-TR" sz="1050" dirty="0">
                <a:latin typeface="Times New Roman" panose="02020603050405020304" pitchFamily="18" charset="0"/>
              </a:rPr>
              <a:t>3</a:t>
            </a:r>
            <a:r>
              <a:rPr lang="tr-TR" dirty="0">
                <a:latin typeface="Times New Roman" panose="02020603050405020304" pitchFamily="18" charset="0"/>
              </a:rPr>
              <a:t>-l) = 1 volt verir. İkinci en küçük </a:t>
            </a:r>
            <a:r>
              <a:rPr lang="tr-TR" dirty="0" err="1">
                <a:latin typeface="Times New Roman" panose="02020603050405020304" pitchFamily="18" charset="0"/>
              </a:rPr>
              <a:t>değerlikli</a:t>
            </a:r>
            <a:r>
              <a:rPr lang="tr-TR" dirty="0">
                <a:latin typeface="Times New Roman" panose="02020603050405020304" pitchFamily="18" charset="0"/>
              </a:rPr>
              <a:t> bitin ağırlığı 2V/(2</a:t>
            </a:r>
            <a:r>
              <a:rPr lang="tr-TR" sz="1050" dirty="0">
                <a:latin typeface="Times New Roman" panose="02020603050405020304" pitchFamily="18" charset="0"/>
              </a:rPr>
              <a:t>R</a:t>
            </a:r>
            <a:r>
              <a:rPr lang="tr-TR" dirty="0">
                <a:latin typeface="Times New Roman" panose="02020603050405020304" pitchFamily="18" charset="0"/>
              </a:rPr>
              <a:t>-1), bir sonraki küçük </a:t>
            </a:r>
            <a:r>
              <a:rPr lang="tr-TR" dirty="0" err="1">
                <a:latin typeface="Times New Roman" panose="02020603050405020304" pitchFamily="18" charset="0"/>
              </a:rPr>
              <a:t>değerlikli</a:t>
            </a:r>
            <a:r>
              <a:rPr lang="tr-TR" dirty="0">
                <a:latin typeface="Times New Roman" panose="02020603050405020304" pitchFamily="18" charset="0"/>
              </a:rPr>
              <a:t> bitin ağırlığı ise 4V/(2</a:t>
            </a:r>
            <a:r>
              <a:rPr lang="tr-TR" sz="1050" dirty="0">
                <a:latin typeface="Times New Roman" panose="02020603050405020304" pitchFamily="18" charset="0"/>
              </a:rPr>
              <a:t>R</a:t>
            </a:r>
            <a:r>
              <a:rPr lang="tr-TR" dirty="0">
                <a:latin typeface="Times New Roman" panose="02020603050405020304" pitchFamily="18" charset="0"/>
              </a:rPr>
              <a:t>-1) olacak ve bu böylece ağırlığı (2</a:t>
            </a:r>
            <a:r>
              <a:rPr lang="tr-TR" sz="1050" dirty="0">
                <a:latin typeface="Times New Roman" panose="02020603050405020304" pitchFamily="18" charset="0"/>
              </a:rPr>
              <a:t>R</a:t>
            </a:r>
            <a:r>
              <a:rPr lang="tr-TR" dirty="0">
                <a:latin typeface="Times New Roman" panose="02020603050405020304" pitchFamily="18" charset="0"/>
              </a:rPr>
              <a:t>-1)V / (2</a:t>
            </a:r>
            <a:r>
              <a:rPr lang="tr-TR" sz="1050" dirty="0">
                <a:latin typeface="Times New Roman" panose="02020603050405020304" pitchFamily="18" charset="0"/>
              </a:rPr>
              <a:t>R</a:t>
            </a:r>
            <a:r>
              <a:rPr lang="tr-TR" dirty="0">
                <a:latin typeface="Times New Roman" panose="02020603050405020304" pitchFamily="18" charset="0"/>
              </a:rPr>
              <a:t>-1) olan en büyük </a:t>
            </a:r>
            <a:r>
              <a:rPr lang="tr-TR" dirty="0" err="1">
                <a:latin typeface="Times New Roman" panose="02020603050405020304" pitchFamily="18" charset="0"/>
              </a:rPr>
              <a:t>değerlikli</a:t>
            </a:r>
            <a:r>
              <a:rPr lang="tr-TR" dirty="0">
                <a:latin typeface="Times New Roman" panose="02020603050405020304" pitchFamily="18" charset="0"/>
              </a:rPr>
              <a:t> bite kadar devam edecektir. </a:t>
            </a:r>
          </a:p>
          <a:p>
            <a:pPr algn="just"/>
            <a:r>
              <a:rPr lang="tr-TR" dirty="0">
                <a:latin typeface="Times New Roman" panose="02020603050405020304" pitchFamily="18" charset="0"/>
              </a:rPr>
              <a:t>	Bazı </a:t>
            </a:r>
            <a:r>
              <a:rPr lang="tr-TR" dirty="0" err="1">
                <a:latin typeface="Times New Roman" panose="02020603050405020304" pitchFamily="18" charset="0"/>
              </a:rPr>
              <a:t>DAC'lar</a:t>
            </a:r>
            <a:r>
              <a:rPr lang="tr-TR" dirty="0">
                <a:latin typeface="Times New Roman" panose="02020603050405020304" pitchFamily="18" charset="0"/>
              </a:rPr>
              <a:t> O ile pozitif gerilim bölgesinde </a:t>
            </a:r>
            <a:r>
              <a:rPr lang="tr-TR" dirty="0" err="1">
                <a:latin typeface="Times New Roman" panose="02020603050405020304" pitchFamily="18" charset="0"/>
              </a:rPr>
              <a:t>değilde</a:t>
            </a:r>
            <a:r>
              <a:rPr lang="tr-TR" dirty="0">
                <a:latin typeface="Times New Roman" panose="02020603050405020304" pitchFamily="18" charset="0"/>
              </a:rPr>
              <a:t> V</a:t>
            </a:r>
            <a:r>
              <a:rPr lang="tr-TR" sz="1050" dirty="0">
                <a:latin typeface="Times New Roman" panose="02020603050405020304" pitchFamily="18" charset="0"/>
              </a:rPr>
              <a:t>1</a:t>
            </a:r>
            <a:r>
              <a:rPr lang="tr-TR" dirty="0">
                <a:latin typeface="Times New Roman" panose="02020603050405020304" pitchFamily="18" charset="0"/>
              </a:rPr>
              <a:t>-V</a:t>
            </a:r>
            <a:r>
              <a:rPr lang="tr-TR" sz="1050" dirty="0">
                <a:latin typeface="Times New Roman" panose="02020603050405020304" pitchFamily="18" charset="0"/>
              </a:rPr>
              <a:t>2 </a:t>
            </a:r>
            <a:r>
              <a:rPr lang="tr-TR" dirty="0">
                <a:latin typeface="Times New Roman" panose="02020603050405020304" pitchFamily="18" charset="0"/>
              </a:rPr>
              <a:t>aralığı içinde analog çıkışa sahip olacak</a:t>
            </a:r>
          </a:p>
          <a:p>
            <a:pPr algn="just"/>
            <a:r>
              <a:rPr lang="tr-TR" dirty="0">
                <a:latin typeface="Times New Roman" panose="02020603050405020304" pitchFamily="18" charset="0"/>
              </a:rPr>
              <a:t>şekilde ayarlanmış olabilir.</a:t>
            </a:r>
            <a:endParaRPr lang="tr-TR" dirty="0"/>
          </a:p>
        </p:txBody>
      </p:sp>
    </p:spTree>
    <p:extLst>
      <p:ext uri="{BB962C8B-B14F-4D97-AF65-F5344CB8AC3E}">
        <p14:creationId xmlns:p14="http://schemas.microsoft.com/office/powerpoint/2010/main" val="36846573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115</a:t>
            </a:fld>
            <a:endParaRPr lang="tr-TR"/>
          </a:p>
        </p:txBody>
      </p:sp>
      <p:sp>
        <p:nvSpPr>
          <p:cNvPr id="3" name="Rectangle 2">
            <a:extLst>
              <a:ext uri="{FF2B5EF4-FFF2-40B4-BE49-F238E27FC236}">
                <a16:creationId xmlns:a16="http://schemas.microsoft.com/office/drawing/2014/main" id="{B709C4F1-C975-4029-8139-3085F68C93F3}"/>
              </a:ext>
            </a:extLst>
          </p:cNvPr>
          <p:cNvSpPr/>
          <p:nvPr/>
        </p:nvSpPr>
        <p:spPr>
          <a:xfrm>
            <a:off x="588193" y="474630"/>
            <a:ext cx="5370188" cy="369332"/>
          </a:xfrm>
          <a:prstGeom prst="rect">
            <a:avLst/>
          </a:prstGeom>
        </p:spPr>
        <p:txBody>
          <a:bodyPr wrap="none">
            <a:spAutoFit/>
          </a:bodyPr>
          <a:lstStyle/>
          <a:p>
            <a:r>
              <a:rPr lang="pt-BR" b="1" dirty="0">
                <a:latin typeface="Times New Roman" panose="02020603050405020304" pitchFamily="18" charset="0"/>
              </a:rPr>
              <a:t>2) TEMEL R-</a:t>
            </a:r>
            <a:r>
              <a:rPr lang="pt-BR" b="1" dirty="0">
                <a:latin typeface="Times New Roman,Bold"/>
              </a:rPr>
              <a:t>2R MERDÎVEN TİPİ D/A ÇEVİRİCİ:</a:t>
            </a:r>
            <a:endParaRPr lang="tr-TR" dirty="0"/>
          </a:p>
        </p:txBody>
      </p:sp>
      <p:sp>
        <p:nvSpPr>
          <p:cNvPr id="4" name="Rectangle 3">
            <a:extLst>
              <a:ext uri="{FF2B5EF4-FFF2-40B4-BE49-F238E27FC236}">
                <a16:creationId xmlns:a16="http://schemas.microsoft.com/office/drawing/2014/main" id="{DC6DA82A-7DCD-4188-BF9D-981654CCB59F}"/>
              </a:ext>
            </a:extLst>
          </p:cNvPr>
          <p:cNvSpPr/>
          <p:nvPr/>
        </p:nvSpPr>
        <p:spPr>
          <a:xfrm>
            <a:off x="861391" y="953004"/>
            <a:ext cx="10774017" cy="646331"/>
          </a:xfrm>
          <a:prstGeom prst="rect">
            <a:avLst/>
          </a:prstGeom>
        </p:spPr>
        <p:txBody>
          <a:bodyPr wrap="square">
            <a:spAutoFit/>
          </a:bodyPr>
          <a:lstStyle/>
          <a:p>
            <a:r>
              <a:rPr lang="tr-TR" dirty="0">
                <a:latin typeface="Times New Roman" panose="02020603050405020304" pitchFamily="18" charset="0"/>
              </a:rPr>
              <a:t>	Dijital bilginin analog bilgiye çevrilmesi için en çok kullanılan yöntemdir. Bu devre R-2R merdiven tipi D/A </a:t>
            </a:r>
            <a:r>
              <a:rPr lang="tr-TR" dirty="0" err="1">
                <a:latin typeface="Times New Roman" panose="02020603050405020304" pitchFamily="18" charset="0"/>
              </a:rPr>
              <a:t>converter</a:t>
            </a:r>
            <a:r>
              <a:rPr lang="tr-TR" dirty="0">
                <a:latin typeface="Times New Roman" panose="02020603050405020304" pitchFamily="18" charset="0"/>
              </a:rPr>
              <a:t> devresi olarak da bilinir.</a:t>
            </a:r>
            <a:endParaRPr lang="tr-TR" dirty="0"/>
          </a:p>
        </p:txBody>
      </p:sp>
      <p:pic>
        <p:nvPicPr>
          <p:cNvPr id="5" name="Picture 4">
            <a:extLst>
              <a:ext uri="{FF2B5EF4-FFF2-40B4-BE49-F238E27FC236}">
                <a16:creationId xmlns:a16="http://schemas.microsoft.com/office/drawing/2014/main" id="{1E70DF40-167F-410C-9AFB-1941F6B2FDA3}"/>
              </a:ext>
            </a:extLst>
          </p:cNvPr>
          <p:cNvPicPr>
            <a:picLocks noChangeAspect="1"/>
          </p:cNvPicPr>
          <p:nvPr/>
        </p:nvPicPr>
        <p:blipFill>
          <a:blip r:embed="rId2"/>
          <a:stretch>
            <a:fillRect/>
          </a:stretch>
        </p:blipFill>
        <p:spPr>
          <a:xfrm>
            <a:off x="974531" y="1769171"/>
            <a:ext cx="4597511" cy="3289770"/>
          </a:xfrm>
          <a:prstGeom prst="rect">
            <a:avLst/>
          </a:prstGeom>
        </p:spPr>
      </p:pic>
      <p:sp>
        <p:nvSpPr>
          <p:cNvPr id="6" name="Rectangle 5">
            <a:extLst>
              <a:ext uri="{FF2B5EF4-FFF2-40B4-BE49-F238E27FC236}">
                <a16:creationId xmlns:a16="http://schemas.microsoft.com/office/drawing/2014/main" id="{8EC2D131-D828-4393-A89F-532F3968B5CB}"/>
              </a:ext>
            </a:extLst>
          </p:cNvPr>
          <p:cNvSpPr/>
          <p:nvPr/>
        </p:nvSpPr>
        <p:spPr>
          <a:xfrm>
            <a:off x="1196879" y="5440812"/>
            <a:ext cx="3660041" cy="369332"/>
          </a:xfrm>
          <a:prstGeom prst="rect">
            <a:avLst/>
          </a:prstGeom>
        </p:spPr>
        <p:txBody>
          <a:bodyPr wrap="none">
            <a:spAutoFit/>
          </a:bodyPr>
          <a:lstStyle/>
          <a:p>
            <a:r>
              <a:rPr lang="it-IT" b="1" dirty="0">
                <a:latin typeface="Times New Roman,Bold"/>
              </a:rPr>
              <a:t>Şekil 5.2: </a:t>
            </a:r>
            <a:r>
              <a:rPr lang="it-IT" dirty="0">
                <a:latin typeface="Times New Roman" panose="02020603050405020304" pitchFamily="18" charset="0"/>
              </a:rPr>
              <a:t>Merdiven tipi D/A Çevirici</a:t>
            </a:r>
            <a:endParaRPr lang="tr-TR" dirty="0"/>
          </a:p>
        </p:txBody>
      </p:sp>
      <p:sp>
        <p:nvSpPr>
          <p:cNvPr id="7" name="Rectangle 6">
            <a:extLst>
              <a:ext uri="{FF2B5EF4-FFF2-40B4-BE49-F238E27FC236}">
                <a16:creationId xmlns:a16="http://schemas.microsoft.com/office/drawing/2014/main" id="{5D59712D-45DE-4AA7-9C9B-BFDCEDC45960}"/>
              </a:ext>
            </a:extLst>
          </p:cNvPr>
          <p:cNvSpPr/>
          <p:nvPr/>
        </p:nvSpPr>
        <p:spPr>
          <a:xfrm>
            <a:off x="5539409" y="2107240"/>
            <a:ext cx="6095999" cy="1477328"/>
          </a:xfrm>
          <a:prstGeom prst="rect">
            <a:avLst/>
          </a:prstGeom>
        </p:spPr>
        <p:txBody>
          <a:bodyPr wrap="square">
            <a:spAutoFit/>
          </a:bodyPr>
          <a:lstStyle/>
          <a:p>
            <a:pPr algn="just"/>
            <a:r>
              <a:rPr lang="tr-TR" dirty="0">
                <a:latin typeface="Times New Roman" panose="02020603050405020304" pitchFamily="18" charset="0"/>
              </a:rPr>
              <a:t>Bir düğüm noktasına gelen akımların toplamı, giden akıma eşittir prensibine göre: (</a:t>
            </a:r>
            <a:r>
              <a:rPr lang="tr-TR" dirty="0" err="1">
                <a:latin typeface="Times New Roman" panose="02020603050405020304" pitchFamily="18" charset="0"/>
              </a:rPr>
              <a:t>Kirşofun</a:t>
            </a:r>
            <a:r>
              <a:rPr lang="tr-TR" dirty="0">
                <a:latin typeface="Times New Roman" panose="02020603050405020304" pitchFamily="18" charset="0"/>
              </a:rPr>
              <a:t> akımlar kanunu)</a:t>
            </a:r>
          </a:p>
          <a:p>
            <a:pPr algn="just"/>
            <a:r>
              <a:rPr lang="tr-TR" dirty="0">
                <a:latin typeface="Times New Roman" panose="02020603050405020304" pitchFamily="18" charset="0"/>
              </a:rPr>
              <a:t>İ</a:t>
            </a:r>
            <a:r>
              <a:rPr lang="tr-TR" sz="1050" dirty="0">
                <a:latin typeface="Times New Roman" panose="02020603050405020304" pitchFamily="18" charset="0"/>
              </a:rPr>
              <a:t>1 </a:t>
            </a:r>
            <a:r>
              <a:rPr lang="tr-TR" dirty="0">
                <a:latin typeface="Times New Roman" panose="02020603050405020304" pitchFamily="18" charset="0"/>
              </a:rPr>
              <a:t>+ i</a:t>
            </a:r>
            <a:r>
              <a:rPr lang="tr-TR" sz="1050" dirty="0">
                <a:latin typeface="Times New Roman" panose="02020603050405020304" pitchFamily="18" charset="0"/>
              </a:rPr>
              <a:t>2 </a:t>
            </a:r>
            <a:r>
              <a:rPr lang="tr-TR" dirty="0">
                <a:latin typeface="Times New Roman" panose="02020603050405020304" pitchFamily="18" charset="0"/>
              </a:rPr>
              <a:t>+ i</a:t>
            </a:r>
            <a:r>
              <a:rPr lang="tr-TR" sz="1050" dirty="0">
                <a:latin typeface="Times New Roman" panose="02020603050405020304" pitchFamily="18" charset="0"/>
              </a:rPr>
              <a:t>3 </a:t>
            </a:r>
            <a:r>
              <a:rPr lang="tr-TR" dirty="0">
                <a:latin typeface="Times New Roman" panose="02020603050405020304" pitchFamily="18" charset="0"/>
              </a:rPr>
              <a:t>+ i</a:t>
            </a:r>
            <a:r>
              <a:rPr lang="tr-TR" sz="1050" dirty="0">
                <a:latin typeface="Times New Roman" panose="02020603050405020304" pitchFamily="18" charset="0"/>
              </a:rPr>
              <a:t>4 </a:t>
            </a:r>
            <a:r>
              <a:rPr lang="tr-TR" dirty="0">
                <a:latin typeface="Times New Roman" panose="02020603050405020304" pitchFamily="18" charset="0"/>
              </a:rPr>
              <a:t>= </a:t>
            </a:r>
            <a:r>
              <a:rPr lang="tr-TR" dirty="0" err="1">
                <a:latin typeface="Times New Roman" panose="02020603050405020304" pitchFamily="18" charset="0"/>
              </a:rPr>
              <a:t>if</a:t>
            </a:r>
            <a:r>
              <a:rPr lang="tr-TR" dirty="0">
                <a:latin typeface="Times New Roman" panose="02020603050405020304" pitchFamily="18" charset="0"/>
              </a:rPr>
              <a:t> '</a:t>
            </a:r>
            <a:r>
              <a:rPr lang="tr-TR" dirty="0" err="1">
                <a:latin typeface="Times New Roman" panose="02020603050405020304" pitchFamily="18" charset="0"/>
              </a:rPr>
              <a:t>dir</a:t>
            </a:r>
            <a:r>
              <a:rPr lang="tr-TR" dirty="0">
                <a:latin typeface="Times New Roman" panose="02020603050405020304" pitchFamily="18" charset="0"/>
              </a:rPr>
              <a:t>. Op-</a:t>
            </a:r>
            <a:r>
              <a:rPr lang="tr-TR" dirty="0" err="1">
                <a:latin typeface="Times New Roman" panose="02020603050405020304" pitchFamily="18" charset="0"/>
              </a:rPr>
              <a:t>amp'm</a:t>
            </a:r>
            <a:r>
              <a:rPr lang="tr-TR" dirty="0">
                <a:latin typeface="Times New Roman" panose="02020603050405020304" pitchFamily="18" charset="0"/>
              </a:rPr>
              <a:t> çevirici ucu kullanıldığı için çıkış girişten 180° faz farklıdır. 10K</a:t>
            </a:r>
            <a:r>
              <a:rPr lang="el-GR" dirty="0">
                <a:latin typeface="Algerian" panose="04020705040A02060702" pitchFamily="82" charset="0"/>
              </a:rPr>
              <a:t>Ω</a:t>
            </a:r>
            <a:r>
              <a:rPr lang="tr-TR" dirty="0">
                <a:latin typeface="Algerian" panose="04020705040A02060702" pitchFamily="82" charset="0"/>
              </a:rPr>
              <a:t> </a:t>
            </a:r>
            <a:r>
              <a:rPr lang="nb-NO" dirty="0">
                <a:latin typeface="Times New Roman" panose="02020603050405020304" pitchFamily="18" charset="0"/>
              </a:rPr>
              <a:t>luk dirençlere R, 20K</a:t>
            </a:r>
            <a:r>
              <a:rPr lang="nb-NO" dirty="0">
                <a:latin typeface="Algerian" panose="04020705040A02060702" pitchFamily="82" charset="0"/>
              </a:rPr>
              <a:t>Ω </a:t>
            </a:r>
            <a:r>
              <a:rPr lang="nb-NO" dirty="0">
                <a:latin typeface="Times New Roman" panose="02020603050405020304" pitchFamily="18" charset="0"/>
              </a:rPr>
              <a:t>luk dirençlere 2R dersek;</a:t>
            </a:r>
            <a:endParaRPr lang="tr-TR" dirty="0"/>
          </a:p>
        </p:txBody>
      </p:sp>
    </p:spTree>
    <p:extLst>
      <p:ext uri="{BB962C8B-B14F-4D97-AF65-F5344CB8AC3E}">
        <p14:creationId xmlns:p14="http://schemas.microsoft.com/office/powerpoint/2010/main" val="7589106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9B08B-8FB4-411B-9E77-4477A0261DF0}"/>
              </a:ext>
            </a:extLst>
          </p:cNvPr>
          <p:cNvSpPr>
            <a:spLocks noGrp="1"/>
          </p:cNvSpPr>
          <p:nvPr>
            <p:ph type="sldNum" sz="quarter" idx="12"/>
          </p:nvPr>
        </p:nvSpPr>
        <p:spPr/>
        <p:txBody>
          <a:bodyPr/>
          <a:lstStyle/>
          <a:p>
            <a:fld id="{AAB57953-9821-4BF7-A667-65EFE5AE3334}" type="slidenum">
              <a:rPr lang="tr-TR" smtClean="0"/>
              <a:t>116</a:t>
            </a:fld>
            <a:endParaRPr lang="tr-TR"/>
          </a:p>
        </p:txBody>
      </p:sp>
      <p:pic>
        <p:nvPicPr>
          <p:cNvPr id="3" name="Picture 2">
            <a:extLst>
              <a:ext uri="{FF2B5EF4-FFF2-40B4-BE49-F238E27FC236}">
                <a16:creationId xmlns:a16="http://schemas.microsoft.com/office/drawing/2014/main" id="{21127D95-5388-4D33-AAD6-06FC0CBBC93C}"/>
              </a:ext>
            </a:extLst>
          </p:cNvPr>
          <p:cNvPicPr>
            <a:picLocks noChangeAspect="1"/>
          </p:cNvPicPr>
          <p:nvPr/>
        </p:nvPicPr>
        <p:blipFill>
          <a:blip r:embed="rId2"/>
          <a:stretch>
            <a:fillRect/>
          </a:stretch>
        </p:blipFill>
        <p:spPr>
          <a:xfrm>
            <a:off x="724424" y="937589"/>
            <a:ext cx="3134236" cy="2375175"/>
          </a:xfrm>
          <a:prstGeom prst="rect">
            <a:avLst/>
          </a:prstGeom>
        </p:spPr>
      </p:pic>
      <p:pic>
        <p:nvPicPr>
          <p:cNvPr id="4" name="Picture 3">
            <a:extLst>
              <a:ext uri="{FF2B5EF4-FFF2-40B4-BE49-F238E27FC236}">
                <a16:creationId xmlns:a16="http://schemas.microsoft.com/office/drawing/2014/main" id="{7AEC23B2-CF1E-4BBA-8528-DBE82BEE216D}"/>
              </a:ext>
            </a:extLst>
          </p:cNvPr>
          <p:cNvPicPr>
            <a:picLocks noChangeAspect="1"/>
          </p:cNvPicPr>
          <p:nvPr/>
        </p:nvPicPr>
        <p:blipFill>
          <a:blip r:embed="rId3"/>
          <a:stretch>
            <a:fillRect/>
          </a:stretch>
        </p:blipFill>
        <p:spPr>
          <a:xfrm>
            <a:off x="5542302" y="591383"/>
            <a:ext cx="5232800" cy="3518163"/>
          </a:xfrm>
          <a:prstGeom prst="rect">
            <a:avLst/>
          </a:prstGeom>
        </p:spPr>
      </p:pic>
      <p:sp>
        <p:nvSpPr>
          <p:cNvPr id="5" name="Rectangle 4">
            <a:extLst>
              <a:ext uri="{FF2B5EF4-FFF2-40B4-BE49-F238E27FC236}">
                <a16:creationId xmlns:a16="http://schemas.microsoft.com/office/drawing/2014/main" id="{226FE8E1-1A8C-4DC6-84E6-8D8DCFB2E4AC}"/>
              </a:ext>
            </a:extLst>
          </p:cNvPr>
          <p:cNvSpPr/>
          <p:nvPr/>
        </p:nvSpPr>
        <p:spPr>
          <a:xfrm>
            <a:off x="371060" y="4190431"/>
            <a:ext cx="11184835" cy="646331"/>
          </a:xfrm>
          <a:prstGeom prst="rect">
            <a:avLst/>
          </a:prstGeom>
        </p:spPr>
        <p:txBody>
          <a:bodyPr wrap="square">
            <a:spAutoFit/>
          </a:bodyPr>
          <a:lstStyle/>
          <a:p>
            <a:r>
              <a:rPr lang="tr-TR" b="1" dirty="0">
                <a:latin typeface="Times New Roman,Bold"/>
              </a:rPr>
              <a:t>Örnek: </a:t>
            </a:r>
            <a:r>
              <a:rPr lang="tr-TR" b="1" dirty="0" err="1">
                <a:latin typeface="Times New Roman,Bold"/>
              </a:rPr>
              <a:t>V</a:t>
            </a:r>
            <a:r>
              <a:rPr lang="tr-TR" sz="1050" b="1" dirty="0" err="1">
                <a:latin typeface="Times New Roman" panose="02020603050405020304" pitchFamily="18" charset="0"/>
              </a:rPr>
              <a:t>ref</a:t>
            </a:r>
            <a:r>
              <a:rPr lang="tr-TR" sz="1050" b="1" dirty="0">
                <a:latin typeface="Times New Roman" panose="02020603050405020304" pitchFamily="18" charset="0"/>
              </a:rPr>
              <a:t> </a:t>
            </a:r>
            <a:r>
              <a:rPr lang="tr-TR" b="1" dirty="0">
                <a:latin typeface="Times New Roman,Bold"/>
              </a:rPr>
              <a:t>= 3,75 V ve direnç değerleri şekil 5.2'de gösterildiği gibi olan D/A çeviricide A=0, B=C=1, D=0 konumunda iken çıkıştan alınacak analog değeri hesaplayınız.</a:t>
            </a:r>
            <a:endParaRPr lang="tr-TR" dirty="0"/>
          </a:p>
        </p:txBody>
      </p:sp>
      <p:pic>
        <p:nvPicPr>
          <p:cNvPr id="6" name="Picture 5">
            <a:extLst>
              <a:ext uri="{FF2B5EF4-FFF2-40B4-BE49-F238E27FC236}">
                <a16:creationId xmlns:a16="http://schemas.microsoft.com/office/drawing/2014/main" id="{BB57C782-2F3A-4972-9AD5-FB3097451CCC}"/>
              </a:ext>
            </a:extLst>
          </p:cNvPr>
          <p:cNvPicPr>
            <a:picLocks noChangeAspect="1"/>
          </p:cNvPicPr>
          <p:nvPr/>
        </p:nvPicPr>
        <p:blipFill>
          <a:blip r:embed="rId4"/>
          <a:stretch>
            <a:fillRect/>
          </a:stretch>
        </p:blipFill>
        <p:spPr>
          <a:xfrm>
            <a:off x="3730444" y="5098101"/>
            <a:ext cx="3988990" cy="1100344"/>
          </a:xfrm>
          <a:prstGeom prst="rect">
            <a:avLst/>
          </a:prstGeom>
        </p:spPr>
      </p:pic>
    </p:spTree>
    <p:extLst>
      <p:ext uri="{BB962C8B-B14F-4D97-AF65-F5344CB8AC3E}">
        <p14:creationId xmlns:p14="http://schemas.microsoft.com/office/powerpoint/2010/main" val="35456064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3E94D8-FDB0-45EB-B730-CE9B43816EEA}"/>
              </a:ext>
            </a:extLst>
          </p:cNvPr>
          <p:cNvSpPr>
            <a:spLocks noGrp="1"/>
          </p:cNvSpPr>
          <p:nvPr>
            <p:ph type="sldNum" sz="quarter" idx="12"/>
          </p:nvPr>
        </p:nvSpPr>
        <p:spPr/>
        <p:txBody>
          <a:bodyPr/>
          <a:lstStyle/>
          <a:p>
            <a:fld id="{AAB57953-9821-4BF7-A667-65EFE5AE3334}" type="slidenum">
              <a:rPr lang="tr-TR" smtClean="0"/>
              <a:t>117</a:t>
            </a:fld>
            <a:endParaRPr lang="tr-TR"/>
          </a:p>
        </p:txBody>
      </p:sp>
      <p:sp>
        <p:nvSpPr>
          <p:cNvPr id="3" name="Rectangle 2">
            <a:extLst>
              <a:ext uri="{FF2B5EF4-FFF2-40B4-BE49-F238E27FC236}">
                <a16:creationId xmlns:a16="http://schemas.microsoft.com/office/drawing/2014/main" id="{A1F2184F-83D0-4C3E-9605-F25E13493D65}"/>
              </a:ext>
            </a:extLst>
          </p:cNvPr>
          <p:cNvSpPr/>
          <p:nvPr/>
        </p:nvSpPr>
        <p:spPr>
          <a:xfrm>
            <a:off x="791757" y="660160"/>
            <a:ext cx="4326954" cy="369332"/>
          </a:xfrm>
          <a:prstGeom prst="rect">
            <a:avLst/>
          </a:prstGeom>
        </p:spPr>
        <p:txBody>
          <a:bodyPr wrap="none">
            <a:spAutoFit/>
          </a:bodyPr>
          <a:lstStyle/>
          <a:p>
            <a:r>
              <a:rPr lang="tr-TR" b="1" dirty="0">
                <a:latin typeface="Times New Roman,Bold"/>
              </a:rPr>
              <a:t>3) AĞIRLIK DİRENÇLİ D/A ÇEVİRİCİ:</a:t>
            </a:r>
            <a:endParaRPr lang="tr-TR" dirty="0"/>
          </a:p>
        </p:txBody>
      </p:sp>
      <p:sp>
        <p:nvSpPr>
          <p:cNvPr id="4" name="Rectangle 3">
            <a:extLst>
              <a:ext uri="{FF2B5EF4-FFF2-40B4-BE49-F238E27FC236}">
                <a16:creationId xmlns:a16="http://schemas.microsoft.com/office/drawing/2014/main" id="{A0BD5462-9346-4D4D-AC93-9D939E505B96}"/>
              </a:ext>
            </a:extLst>
          </p:cNvPr>
          <p:cNvSpPr/>
          <p:nvPr/>
        </p:nvSpPr>
        <p:spPr>
          <a:xfrm>
            <a:off x="791756" y="1278332"/>
            <a:ext cx="10764139" cy="646331"/>
          </a:xfrm>
          <a:prstGeom prst="rect">
            <a:avLst/>
          </a:prstGeom>
        </p:spPr>
        <p:txBody>
          <a:bodyPr wrap="square">
            <a:spAutoFit/>
          </a:bodyPr>
          <a:lstStyle/>
          <a:p>
            <a:r>
              <a:rPr lang="tr-TR" dirty="0">
                <a:latin typeface="Times New Roman" panose="02020603050405020304" pitchFamily="18" charset="0"/>
              </a:rPr>
              <a:t>	Şekil 5.3'de görüldüğü gibi bu D/A çevirici toplayıcı olarak çalışan bir devredir. Direnç değerleri bit ağırlıklarına göre seçilmiştir. Örneğin; R=18,7K</a:t>
            </a:r>
            <a:r>
              <a:rPr lang="el-GR" dirty="0">
                <a:latin typeface="Algerian" panose="04020705040A02060702" pitchFamily="82" charset="0"/>
              </a:rPr>
              <a:t>Ω </a:t>
            </a:r>
            <a:r>
              <a:rPr lang="tr-TR" dirty="0">
                <a:latin typeface="Times New Roman" panose="02020603050405020304" pitchFamily="18" charset="0"/>
              </a:rPr>
              <a:t>ise 2R=37,5K</a:t>
            </a:r>
            <a:r>
              <a:rPr lang="el-GR" dirty="0">
                <a:latin typeface="Algerian" panose="04020705040A02060702" pitchFamily="82" charset="0"/>
              </a:rPr>
              <a:t>Ω</a:t>
            </a:r>
            <a:r>
              <a:rPr lang="el-GR" dirty="0">
                <a:latin typeface="Times New Roman" panose="02020603050405020304" pitchFamily="18" charset="0"/>
              </a:rPr>
              <a:t>, 4</a:t>
            </a:r>
            <a:r>
              <a:rPr lang="tr-TR" dirty="0">
                <a:latin typeface="Times New Roman" panose="02020603050405020304" pitchFamily="18" charset="0"/>
              </a:rPr>
              <a:t>R=75K</a:t>
            </a:r>
            <a:r>
              <a:rPr lang="el-GR" dirty="0">
                <a:latin typeface="Algerian" panose="04020705040A02060702" pitchFamily="82" charset="0"/>
              </a:rPr>
              <a:t>Ω </a:t>
            </a:r>
            <a:r>
              <a:rPr lang="tr-TR" dirty="0">
                <a:latin typeface="Times New Roman" panose="02020603050405020304" pitchFamily="18" charset="0"/>
              </a:rPr>
              <a:t>ve 8R=150K</a:t>
            </a:r>
            <a:r>
              <a:rPr lang="el-GR" dirty="0">
                <a:latin typeface="Algerian" panose="04020705040A02060702" pitchFamily="82" charset="0"/>
              </a:rPr>
              <a:t>Ω </a:t>
            </a:r>
            <a:r>
              <a:rPr lang="tr-TR" dirty="0">
                <a:latin typeface="Times New Roman" panose="02020603050405020304" pitchFamily="18" charset="0"/>
              </a:rPr>
              <a:t>olacaktır.</a:t>
            </a:r>
            <a:endParaRPr lang="tr-TR" dirty="0"/>
          </a:p>
        </p:txBody>
      </p:sp>
      <p:pic>
        <p:nvPicPr>
          <p:cNvPr id="5" name="Picture 4">
            <a:extLst>
              <a:ext uri="{FF2B5EF4-FFF2-40B4-BE49-F238E27FC236}">
                <a16:creationId xmlns:a16="http://schemas.microsoft.com/office/drawing/2014/main" id="{9F38B4DD-4226-4EA4-A6C7-3BB4F764F6FC}"/>
              </a:ext>
            </a:extLst>
          </p:cNvPr>
          <p:cNvPicPr>
            <a:picLocks noChangeAspect="1"/>
          </p:cNvPicPr>
          <p:nvPr/>
        </p:nvPicPr>
        <p:blipFill>
          <a:blip r:embed="rId2"/>
          <a:stretch>
            <a:fillRect/>
          </a:stretch>
        </p:blipFill>
        <p:spPr>
          <a:xfrm>
            <a:off x="1021450" y="2173503"/>
            <a:ext cx="3867567" cy="2289678"/>
          </a:xfrm>
          <a:prstGeom prst="rect">
            <a:avLst/>
          </a:prstGeom>
        </p:spPr>
      </p:pic>
      <p:sp>
        <p:nvSpPr>
          <p:cNvPr id="6" name="Rectangle 5">
            <a:extLst>
              <a:ext uri="{FF2B5EF4-FFF2-40B4-BE49-F238E27FC236}">
                <a16:creationId xmlns:a16="http://schemas.microsoft.com/office/drawing/2014/main" id="{36377A37-7687-423F-81D0-08697DF451A5}"/>
              </a:ext>
            </a:extLst>
          </p:cNvPr>
          <p:cNvSpPr/>
          <p:nvPr/>
        </p:nvSpPr>
        <p:spPr>
          <a:xfrm>
            <a:off x="791756" y="4712021"/>
            <a:ext cx="3826753" cy="369332"/>
          </a:xfrm>
          <a:prstGeom prst="rect">
            <a:avLst/>
          </a:prstGeom>
        </p:spPr>
        <p:txBody>
          <a:bodyPr wrap="none">
            <a:spAutoFit/>
          </a:bodyPr>
          <a:lstStyle/>
          <a:p>
            <a:r>
              <a:rPr lang="tr-TR" b="1" dirty="0">
                <a:latin typeface="Times New Roman,Bold"/>
              </a:rPr>
              <a:t>Şekil 5.3: </a:t>
            </a:r>
            <a:r>
              <a:rPr lang="tr-TR" dirty="0">
                <a:latin typeface="Times New Roman" panose="02020603050405020304" pitchFamily="18" charset="0"/>
              </a:rPr>
              <a:t>Ağırlık dirençli D/A Çevirici</a:t>
            </a:r>
            <a:endParaRPr lang="tr-TR" dirty="0"/>
          </a:p>
        </p:txBody>
      </p:sp>
      <p:pic>
        <p:nvPicPr>
          <p:cNvPr id="7" name="Picture 6">
            <a:extLst>
              <a:ext uri="{FF2B5EF4-FFF2-40B4-BE49-F238E27FC236}">
                <a16:creationId xmlns:a16="http://schemas.microsoft.com/office/drawing/2014/main" id="{31DF9435-0E63-4C90-82D2-0E98826FE5DA}"/>
              </a:ext>
            </a:extLst>
          </p:cNvPr>
          <p:cNvPicPr>
            <a:picLocks noChangeAspect="1"/>
          </p:cNvPicPr>
          <p:nvPr/>
        </p:nvPicPr>
        <p:blipFill>
          <a:blip r:embed="rId3"/>
          <a:stretch>
            <a:fillRect/>
          </a:stretch>
        </p:blipFill>
        <p:spPr>
          <a:xfrm>
            <a:off x="5869106" y="2069254"/>
            <a:ext cx="3826753" cy="3767053"/>
          </a:xfrm>
          <a:prstGeom prst="rect">
            <a:avLst/>
          </a:prstGeom>
        </p:spPr>
      </p:pic>
    </p:spTree>
    <p:extLst>
      <p:ext uri="{BB962C8B-B14F-4D97-AF65-F5344CB8AC3E}">
        <p14:creationId xmlns:p14="http://schemas.microsoft.com/office/powerpoint/2010/main" val="17793961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3E94D8-FDB0-45EB-B730-CE9B43816EEA}"/>
              </a:ext>
            </a:extLst>
          </p:cNvPr>
          <p:cNvSpPr>
            <a:spLocks noGrp="1"/>
          </p:cNvSpPr>
          <p:nvPr>
            <p:ph type="sldNum" sz="quarter" idx="12"/>
          </p:nvPr>
        </p:nvSpPr>
        <p:spPr/>
        <p:txBody>
          <a:bodyPr/>
          <a:lstStyle/>
          <a:p>
            <a:fld id="{AAB57953-9821-4BF7-A667-65EFE5AE3334}" type="slidenum">
              <a:rPr lang="tr-TR" smtClean="0"/>
              <a:t>118</a:t>
            </a:fld>
            <a:endParaRPr lang="tr-TR"/>
          </a:p>
        </p:txBody>
      </p:sp>
      <p:sp>
        <p:nvSpPr>
          <p:cNvPr id="3" name="Rectangle 2">
            <a:extLst>
              <a:ext uri="{FF2B5EF4-FFF2-40B4-BE49-F238E27FC236}">
                <a16:creationId xmlns:a16="http://schemas.microsoft.com/office/drawing/2014/main" id="{873B9F34-4744-4EF5-8AA6-6AABD4F5B27B}"/>
              </a:ext>
            </a:extLst>
          </p:cNvPr>
          <p:cNvSpPr/>
          <p:nvPr/>
        </p:nvSpPr>
        <p:spPr>
          <a:xfrm>
            <a:off x="569841" y="696532"/>
            <a:ext cx="11476385" cy="1477328"/>
          </a:xfrm>
          <a:prstGeom prst="rect">
            <a:avLst/>
          </a:prstGeom>
        </p:spPr>
        <p:txBody>
          <a:bodyPr wrap="square">
            <a:spAutoFit/>
          </a:bodyPr>
          <a:lstStyle/>
          <a:p>
            <a:r>
              <a:rPr lang="tr-TR" b="1" dirty="0">
                <a:latin typeface="Times New Roman,Bold"/>
              </a:rPr>
              <a:t>Örnek 1: </a:t>
            </a:r>
          </a:p>
          <a:p>
            <a:r>
              <a:rPr lang="tr-TR" b="1" dirty="0" err="1">
                <a:latin typeface="Times New Roman,Bold"/>
              </a:rPr>
              <a:t>V</a:t>
            </a:r>
            <a:r>
              <a:rPr lang="tr-TR" sz="1050" b="1" dirty="0" err="1">
                <a:latin typeface="Times New Roman" panose="02020603050405020304" pitchFamily="18" charset="0"/>
              </a:rPr>
              <a:t>ref</a:t>
            </a:r>
            <a:r>
              <a:rPr lang="tr-TR" sz="1050" b="1" dirty="0">
                <a:latin typeface="Times New Roman" panose="02020603050405020304" pitchFamily="18" charset="0"/>
              </a:rPr>
              <a:t> </a:t>
            </a:r>
            <a:r>
              <a:rPr lang="tr-TR" dirty="0">
                <a:latin typeface="Times New Roman" panose="02020603050405020304" pitchFamily="18" charset="0"/>
              </a:rPr>
              <a:t>= 3V, R = 18,75K</a:t>
            </a:r>
            <a:r>
              <a:rPr lang="el-GR" dirty="0">
                <a:latin typeface="Algerian" panose="04020705040A02060702" pitchFamily="82" charset="0"/>
              </a:rPr>
              <a:t>Ω</a:t>
            </a:r>
            <a:r>
              <a:rPr lang="el-GR" dirty="0">
                <a:latin typeface="Times New Roman" panose="02020603050405020304" pitchFamily="18" charset="0"/>
              </a:rPr>
              <a:t>, </a:t>
            </a:r>
            <a:r>
              <a:rPr lang="tr-TR" dirty="0" err="1">
                <a:latin typeface="Times New Roman" panose="02020603050405020304" pitchFamily="18" charset="0"/>
              </a:rPr>
              <a:t>R</a:t>
            </a:r>
            <a:r>
              <a:rPr lang="tr-TR" sz="1050" dirty="0" err="1">
                <a:latin typeface="Times New Roman" panose="02020603050405020304" pitchFamily="18" charset="0"/>
              </a:rPr>
              <a:t>f</a:t>
            </a:r>
            <a:r>
              <a:rPr lang="tr-TR" sz="1050" dirty="0">
                <a:latin typeface="Times New Roman" panose="02020603050405020304" pitchFamily="18" charset="0"/>
              </a:rPr>
              <a:t> </a:t>
            </a:r>
            <a:r>
              <a:rPr lang="tr-TR" dirty="0">
                <a:latin typeface="Times New Roman" panose="02020603050405020304" pitchFamily="18" charset="0"/>
              </a:rPr>
              <a:t>= 10K</a:t>
            </a:r>
            <a:r>
              <a:rPr lang="el-GR" dirty="0">
                <a:latin typeface="Algerian" panose="04020705040A02060702" pitchFamily="82" charset="0"/>
              </a:rPr>
              <a:t>Ω </a:t>
            </a:r>
            <a:r>
              <a:rPr lang="tr-TR" dirty="0">
                <a:latin typeface="Times New Roman" panose="02020603050405020304" pitchFamily="18" charset="0"/>
              </a:rPr>
              <a:t>ve D=l, C=0, B=l, A=0 konumunda </a:t>
            </a:r>
            <a:r>
              <a:rPr lang="tr-TR" dirty="0" err="1">
                <a:latin typeface="Times New Roman" panose="02020603050405020304" pitchFamily="18" charset="0"/>
              </a:rPr>
              <a:t>ikençıkıştan</a:t>
            </a:r>
            <a:r>
              <a:rPr lang="tr-TR" dirty="0">
                <a:latin typeface="Times New Roman" panose="02020603050405020304" pitchFamily="18" charset="0"/>
              </a:rPr>
              <a:t> alınacak analog değeri hesaplayınız.</a:t>
            </a:r>
          </a:p>
          <a:p>
            <a:r>
              <a:rPr lang="nn-NO" dirty="0">
                <a:latin typeface="Times New Roman" panose="02020603050405020304" pitchFamily="18" charset="0"/>
              </a:rPr>
              <a:t>V</a:t>
            </a:r>
            <a:r>
              <a:rPr lang="nn-NO" sz="1050" dirty="0">
                <a:latin typeface="Times New Roman" panose="02020603050405020304" pitchFamily="18" charset="0"/>
              </a:rPr>
              <a:t>çk </a:t>
            </a:r>
            <a:r>
              <a:rPr lang="nn-NO" dirty="0">
                <a:latin typeface="Times New Roman" panose="02020603050405020304" pitchFamily="18" charset="0"/>
              </a:rPr>
              <a:t>= -(10k/150k) . 3(0 + 2.1 + 4.0 + 8.1)</a:t>
            </a:r>
          </a:p>
          <a:p>
            <a:r>
              <a:rPr lang="tr-TR" dirty="0" err="1">
                <a:latin typeface="Times New Roman" panose="02020603050405020304" pitchFamily="18" charset="0"/>
              </a:rPr>
              <a:t>V</a:t>
            </a:r>
            <a:r>
              <a:rPr lang="tr-TR" sz="1050" dirty="0" err="1">
                <a:latin typeface="Times New Roman" panose="02020603050405020304" pitchFamily="18" charset="0"/>
              </a:rPr>
              <a:t>çk</a:t>
            </a:r>
            <a:r>
              <a:rPr lang="tr-TR" sz="1050" dirty="0">
                <a:latin typeface="Times New Roman" panose="02020603050405020304" pitchFamily="18" charset="0"/>
              </a:rPr>
              <a:t> </a:t>
            </a:r>
            <a:r>
              <a:rPr lang="tr-TR" dirty="0">
                <a:latin typeface="Times New Roman" panose="02020603050405020304" pitchFamily="18" charset="0"/>
              </a:rPr>
              <a:t>= - 0,2 (10)</a:t>
            </a:r>
          </a:p>
          <a:p>
            <a:r>
              <a:rPr lang="tr-TR" dirty="0" err="1">
                <a:latin typeface="Times New Roman" panose="02020603050405020304" pitchFamily="18" charset="0"/>
              </a:rPr>
              <a:t>V</a:t>
            </a:r>
            <a:r>
              <a:rPr lang="tr-TR" sz="1050" dirty="0" err="1">
                <a:latin typeface="Times New Roman" panose="02020603050405020304" pitchFamily="18" charset="0"/>
              </a:rPr>
              <a:t>çk</a:t>
            </a:r>
            <a:r>
              <a:rPr lang="tr-TR" sz="1050" dirty="0">
                <a:latin typeface="Times New Roman" panose="02020603050405020304" pitchFamily="18" charset="0"/>
              </a:rPr>
              <a:t> </a:t>
            </a:r>
            <a:r>
              <a:rPr lang="tr-TR" dirty="0">
                <a:latin typeface="Times New Roman" panose="02020603050405020304" pitchFamily="18" charset="0"/>
              </a:rPr>
              <a:t>= -2 volt</a:t>
            </a:r>
            <a:endParaRPr lang="tr-TR" dirty="0"/>
          </a:p>
        </p:txBody>
      </p:sp>
      <p:sp>
        <p:nvSpPr>
          <p:cNvPr id="4" name="Rectangle 3">
            <a:extLst>
              <a:ext uri="{FF2B5EF4-FFF2-40B4-BE49-F238E27FC236}">
                <a16:creationId xmlns:a16="http://schemas.microsoft.com/office/drawing/2014/main" id="{20F0ACB5-B14D-4684-9EE1-D436DC9C9D96}"/>
              </a:ext>
            </a:extLst>
          </p:cNvPr>
          <p:cNvSpPr/>
          <p:nvPr/>
        </p:nvSpPr>
        <p:spPr>
          <a:xfrm>
            <a:off x="569841" y="2456478"/>
            <a:ext cx="6096000" cy="646331"/>
          </a:xfrm>
          <a:prstGeom prst="rect">
            <a:avLst/>
          </a:prstGeom>
        </p:spPr>
        <p:txBody>
          <a:bodyPr>
            <a:spAutoFit/>
          </a:bodyPr>
          <a:lstStyle/>
          <a:p>
            <a:r>
              <a:rPr lang="tr-TR" b="1" dirty="0">
                <a:latin typeface="Times New Roman,Bold"/>
              </a:rPr>
              <a:t>Örnek 2</a:t>
            </a:r>
            <a:r>
              <a:rPr lang="tr-TR" b="1" dirty="0">
                <a:latin typeface="Times New Roman" panose="02020603050405020304" pitchFamily="18" charset="0"/>
              </a:rPr>
              <a:t>: </a:t>
            </a:r>
          </a:p>
          <a:p>
            <a:r>
              <a:rPr lang="tr-TR" dirty="0">
                <a:latin typeface="Times New Roman" panose="02020603050405020304" pitchFamily="18" charset="0"/>
              </a:rPr>
              <a:t>Şekildeki devrede </a:t>
            </a:r>
            <a:r>
              <a:rPr lang="tr-TR" dirty="0" err="1">
                <a:latin typeface="Times New Roman" panose="02020603050405020304" pitchFamily="18" charset="0"/>
              </a:rPr>
              <a:t>V</a:t>
            </a:r>
            <a:r>
              <a:rPr lang="tr-TR" sz="1050" dirty="0" err="1">
                <a:latin typeface="Times New Roman" panose="02020603050405020304" pitchFamily="18" charset="0"/>
              </a:rPr>
              <a:t>ref</a:t>
            </a:r>
            <a:r>
              <a:rPr lang="tr-TR" dirty="0">
                <a:latin typeface="Times New Roman" panose="02020603050405020304" pitchFamily="18" charset="0"/>
              </a:rPr>
              <a:t>, ağırlık dirençlerini ve </a:t>
            </a:r>
            <a:r>
              <a:rPr lang="tr-TR" dirty="0" err="1">
                <a:latin typeface="Times New Roman" panose="02020603050405020304" pitchFamily="18" charset="0"/>
              </a:rPr>
              <a:t>R</a:t>
            </a:r>
            <a:r>
              <a:rPr lang="tr-TR" sz="1050" dirty="0" err="1">
                <a:latin typeface="Times New Roman" panose="02020603050405020304" pitchFamily="18" charset="0"/>
              </a:rPr>
              <a:t>f</a:t>
            </a:r>
            <a:r>
              <a:rPr lang="tr-TR" sz="1050" dirty="0">
                <a:latin typeface="Times New Roman" panose="02020603050405020304" pitchFamily="18" charset="0"/>
              </a:rPr>
              <a:t> </a:t>
            </a:r>
            <a:r>
              <a:rPr lang="tr-TR" dirty="0" err="1">
                <a:latin typeface="Times New Roman" panose="02020603050405020304" pitchFamily="18" charset="0"/>
              </a:rPr>
              <a:t>yi</a:t>
            </a:r>
            <a:r>
              <a:rPr lang="tr-TR" dirty="0">
                <a:latin typeface="Times New Roman" panose="02020603050405020304" pitchFamily="18" charset="0"/>
              </a:rPr>
              <a:t> bulunuz</a:t>
            </a:r>
            <a:endParaRPr lang="tr-TR" dirty="0"/>
          </a:p>
        </p:txBody>
      </p:sp>
      <p:pic>
        <p:nvPicPr>
          <p:cNvPr id="5" name="Picture 4">
            <a:extLst>
              <a:ext uri="{FF2B5EF4-FFF2-40B4-BE49-F238E27FC236}">
                <a16:creationId xmlns:a16="http://schemas.microsoft.com/office/drawing/2014/main" id="{2C0EA820-2195-4FEB-8E41-29C2D0E7F97D}"/>
              </a:ext>
            </a:extLst>
          </p:cNvPr>
          <p:cNvPicPr>
            <a:picLocks noChangeAspect="1"/>
          </p:cNvPicPr>
          <p:nvPr/>
        </p:nvPicPr>
        <p:blipFill>
          <a:blip r:embed="rId2"/>
          <a:stretch>
            <a:fillRect/>
          </a:stretch>
        </p:blipFill>
        <p:spPr>
          <a:xfrm>
            <a:off x="1073636" y="3381193"/>
            <a:ext cx="3731451" cy="1760649"/>
          </a:xfrm>
          <a:prstGeom prst="rect">
            <a:avLst/>
          </a:prstGeom>
        </p:spPr>
      </p:pic>
      <p:sp>
        <p:nvSpPr>
          <p:cNvPr id="6" name="Rectangle 5">
            <a:extLst>
              <a:ext uri="{FF2B5EF4-FFF2-40B4-BE49-F238E27FC236}">
                <a16:creationId xmlns:a16="http://schemas.microsoft.com/office/drawing/2014/main" id="{CD4A609A-0A62-4AED-AC89-D1D3DB218250}"/>
              </a:ext>
            </a:extLst>
          </p:cNvPr>
          <p:cNvSpPr/>
          <p:nvPr/>
        </p:nvSpPr>
        <p:spPr>
          <a:xfrm>
            <a:off x="5499652" y="3429000"/>
            <a:ext cx="6096000" cy="2031325"/>
          </a:xfrm>
          <a:prstGeom prst="rect">
            <a:avLst/>
          </a:prstGeom>
        </p:spPr>
        <p:txBody>
          <a:bodyPr>
            <a:spAutoFit/>
          </a:bodyPr>
          <a:lstStyle/>
          <a:p>
            <a:r>
              <a:rPr lang="tr-TR" dirty="0" err="1">
                <a:latin typeface="Times New Roman" panose="02020603050405020304" pitchFamily="18" charset="0"/>
              </a:rPr>
              <a:t>V</a:t>
            </a:r>
            <a:r>
              <a:rPr lang="tr-TR" sz="1050" dirty="0" err="1">
                <a:latin typeface="Times New Roman" panose="02020603050405020304" pitchFamily="18" charset="0"/>
              </a:rPr>
              <a:t>out</a:t>
            </a:r>
            <a:r>
              <a:rPr lang="tr-TR" dirty="0">
                <a:latin typeface="Times New Roman" panose="02020603050405020304" pitchFamily="18" charset="0"/>
              </a:rPr>
              <a:t>=</a:t>
            </a:r>
            <a:r>
              <a:rPr lang="tr-TR" dirty="0" err="1">
                <a:latin typeface="Times New Roman" panose="02020603050405020304" pitchFamily="18" charset="0"/>
              </a:rPr>
              <a:t>If.Rf</a:t>
            </a:r>
            <a:endParaRPr lang="tr-TR" dirty="0">
              <a:latin typeface="Times New Roman" panose="02020603050405020304" pitchFamily="18" charset="0"/>
            </a:endParaRPr>
          </a:p>
          <a:p>
            <a:r>
              <a:rPr lang="tr-TR" dirty="0" err="1">
                <a:latin typeface="Times New Roman" panose="02020603050405020304" pitchFamily="18" charset="0"/>
              </a:rPr>
              <a:t>R</a:t>
            </a:r>
            <a:r>
              <a:rPr lang="tr-TR" sz="1050" dirty="0" err="1">
                <a:latin typeface="Times New Roman" panose="02020603050405020304" pitchFamily="18" charset="0"/>
              </a:rPr>
              <a:t>f</a:t>
            </a:r>
            <a:r>
              <a:rPr lang="tr-TR" sz="1050" dirty="0">
                <a:latin typeface="Times New Roman" panose="02020603050405020304" pitchFamily="18" charset="0"/>
              </a:rPr>
              <a:t> </a:t>
            </a:r>
            <a:r>
              <a:rPr lang="tr-TR" dirty="0">
                <a:latin typeface="Times New Roman" panose="02020603050405020304" pitchFamily="18" charset="0"/>
              </a:rPr>
              <a:t>= -(7v/10mA) = 700</a:t>
            </a:r>
            <a:r>
              <a:rPr lang="el-GR" dirty="0">
                <a:latin typeface="Algerian" panose="04020705040A02060702" pitchFamily="82" charset="0"/>
              </a:rPr>
              <a:t>Ω</a:t>
            </a:r>
          </a:p>
          <a:p>
            <a:r>
              <a:rPr lang="tr-TR" dirty="0">
                <a:latin typeface="Times New Roman" panose="02020603050405020304" pitchFamily="18" charset="0"/>
              </a:rPr>
              <a:t>Ağırlık dirençleri 700</a:t>
            </a:r>
            <a:r>
              <a:rPr lang="el-GR" dirty="0">
                <a:latin typeface="Algerian" panose="04020705040A02060702" pitchFamily="82" charset="0"/>
              </a:rPr>
              <a:t>Ω</a:t>
            </a:r>
            <a:r>
              <a:rPr lang="el-GR" dirty="0">
                <a:latin typeface="Times New Roman" panose="02020603050405020304" pitchFamily="18" charset="0"/>
              </a:rPr>
              <a:t>, 1400 </a:t>
            </a:r>
            <a:r>
              <a:rPr lang="el-GR" dirty="0">
                <a:latin typeface="Algerian" panose="04020705040A02060702" pitchFamily="82" charset="0"/>
              </a:rPr>
              <a:t>Ω</a:t>
            </a:r>
            <a:r>
              <a:rPr lang="el-GR" i="1" dirty="0">
                <a:latin typeface="Times New Roman" panose="02020603050405020304" pitchFamily="18" charset="0"/>
              </a:rPr>
              <a:t>, </a:t>
            </a:r>
            <a:r>
              <a:rPr lang="el-GR" dirty="0">
                <a:latin typeface="Times New Roman" panose="02020603050405020304" pitchFamily="18" charset="0"/>
              </a:rPr>
              <a:t>2800 </a:t>
            </a:r>
            <a:r>
              <a:rPr lang="el-GR" dirty="0">
                <a:latin typeface="Algerian" panose="04020705040A02060702" pitchFamily="82" charset="0"/>
              </a:rPr>
              <a:t>Ω</a:t>
            </a:r>
            <a:r>
              <a:rPr lang="el-GR" i="1" dirty="0">
                <a:latin typeface="Times New Roman" panose="02020603050405020304" pitchFamily="18" charset="0"/>
              </a:rPr>
              <a:t>, </a:t>
            </a:r>
            <a:r>
              <a:rPr lang="el-GR" dirty="0">
                <a:latin typeface="Times New Roman" panose="02020603050405020304" pitchFamily="18" charset="0"/>
              </a:rPr>
              <a:t>5600 </a:t>
            </a:r>
            <a:r>
              <a:rPr lang="el-GR" dirty="0">
                <a:latin typeface="Algerian" panose="04020705040A02060702" pitchFamily="82" charset="0"/>
              </a:rPr>
              <a:t>Ω</a:t>
            </a:r>
            <a:r>
              <a:rPr lang="el-GR" i="1" dirty="0">
                <a:latin typeface="Times New Roman" panose="02020603050405020304" pitchFamily="18" charset="0"/>
              </a:rPr>
              <a:t>, </a:t>
            </a:r>
            <a:r>
              <a:rPr lang="el-GR" dirty="0">
                <a:latin typeface="Times New Roman" panose="02020603050405020304" pitchFamily="18" charset="0"/>
              </a:rPr>
              <a:t>'</a:t>
            </a:r>
            <a:r>
              <a:rPr lang="tr-TR" dirty="0">
                <a:latin typeface="Times New Roman" panose="02020603050405020304" pitchFamily="18" charset="0"/>
              </a:rPr>
              <a:t>dur</a:t>
            </a:r>
            <a:r>
              <a:rPr lang="tr-TR" sz="1600" dirty="0">
                <a:latin typeface="Times New Roman" panose="02020603050405020304" pitchFamily="18" charset="0"/>
              </a:rPr>
              <a:t>,</a:t>
            </a:r>
          </a:p>
          <a:p>
            <a:r>
              <a:rPr lang="pt-BR" dirty="0">
                <a:latin typeface="Times New Roman" panose="02020603050405020304" pitchFamily="18" charset="0"/>
              </a:rPr>
              <a:t>Vout = -(Rf/8R) . V</a:t>
            </a:r>
            <a:r>
              <a:rPr lang="pt-BR" sz="1050" dirty="0">
                <a:latin typeface="Times New Roman" panose="02020603050405020304" pitchFamily="18" charset="0"/>
              </a:rPr>
              <a:t>ref </a:t>
            </a:r>
            <a:r>
              <a:rPr lang="pt-BR" dirty="0">
                <a:latin typeface="Times New Roman" panose="02020603050405020304" pitchFamily="18" charset="0"/>
              </a:rPr>
              <a:t>[8D + 4C + 2B +1.A]</a:t>
            </a:r>
          </a:p>
          <a:p>
            <a:r>
              <a:rPr lang="nl-NL" dirty="0">
                <a:latin typeface="Times New Roman" panose="02020603050405020304" pitchFamily="18" charset="0"/>
              </a:rPr>
              <a:t>7 = -(700/8 . 700) .V</a:t>
            </a:r>
            <a:r>
              <a:rPr lang="nl-NL" sz="1050" dirty="0">
                <a:latin typeface="Times New Roman" panose="02020603050405020304" pitchFamily="18" charset="0"/>
              </a:rPr>
              <a:t>ref </a:t>
            </a:r>
            <a:r>
              <a:rPr lang="nl-NL" dirty="0">
                <a:latin typeface="Times New Roman" panose="02020603050405020304" pitchFamily="18" charset="0"/>
              </a:rPr>
              <a:t>[8.0 + 4.1 + 2.1 +1.1]</a:t>
            </a:r>
          </a:p>
          <a:p>
            <a:r>
              <a:rPr lang="tr-TR" dirty="0">
                <a:latin typeface="Times New Roman" panose="02020603050405020304" pitchFamily="18" charset="0"/>
              </a:rPr>
              <a:t>7 = -(700/5600) .</a:t>
            </a:r>
            <a:r>
              <a:rPr lang="tr-TR" dirty="0" err="1">
                <a:latin typeface="Times New Roman" panose="02020603050405020304" pitchFamily="18" charset="0"/>
              </a:rPr>
              <a:t>V</a:t>
            </a:r>
            <a:r>
              <a:rPr lang="tr-TR" sz="1050" dirty="0" err="1">
                <a:latin typeface="Times New Roman" panose="02020603050405020304" pitchFamily="18" charset="0"/>
              </a:rPr>
              <a:t>ref</a:t>
            </a:r>
            <a:r>
              <a:rPr lang="tr-TR" sz="1050" dirty="0">
                <a:latin typeface="Times New Roman" panose="02020603050405020304" pitchFamily="18" charset="0"/>
              </a:rPr>
              <a:t> . </a:t>
            </a:r>
            <a:r>
              <a:rPr lang="tr-TR" dirty="0">
                <a:latin typeface="Times New Roman" panose="02020603050405020304" pitchFamily="18" charset="0"/>
              </a:rPr>
              <a:t>7</a:t>
            </a:r>
          </a:p>
          <a:p>
            <a:r>
              <a:rPr lang="tr-TR" dirty="0" err="1">
                <a:latin typeface="Times New Roman" panose="02020603050405020304" pitchFamily="18" charset="0"/>
              </a:rPr>
              <a:t>V</a:t>
            </a:r>
            <a:r>
              <a:rPr lang="tr-TR" sz="1050" dirty="0" err="1">
                <a:latin typeface="Times New Roman" panose="02020603050405020304" pitchFamily="18" charset="0"/>
              </a:rPr>
              <a:t>ref</a:t>
            </a:r>
            <a:r>
              <a:rPr lang="tr-TR" sz="1050" dirty="0">
                <a:latin typeface="Times New Roman" panose="02020603050405020304" pitchFamily="18" charset="0"/>
              </a:rPr>
              <a:t> </a:t>
            </a:r>
            <a:r>
              <a:rPr lang="tr-TR" dirty="0">
                <a:latin typeface="Times New Roman" panose="02020603050405020304" pitchFamily="18" charset="0"/>
              </a:rPr>
              <a:t>= - 8V</a:t>
            </a:r>
            <a:endParaRPr lang="tr-TR" dirty="0"/>
          </a:p>
        </p:txBody>
      </p:sp>
    </p:spTree>
    <p:extLst>
      <p:ext uri="{BB962C8B-B14F-4D97-AF65-F5344CB8AC3E}">
        <p14:creationId xmlns:p14="http://schemas.microsoft.com/office/powerpoint/2010/main" val="13678916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3E94D8-FDB0-45EB-B730-CE9B43816EEA}"/>
              </a:ext>
            </a:extLst>
          </p:cNvPr>
          <p:cNvSpPr>
            <a:spLocks noGrp="1"/>
          </p:cNvSpPr>
          <p:nvPr>
            <p:ph type="sldNum" sz="quarter" idx="12"/>
          </p:nvPr>
        </p:nvSpPr>
        <p:spPr/>
        <p:txBody>
          <a:bodyPr/>
          <a:lstStyle/>
          <a:p>
            <a:fld id="{AAB57953-9821-4BF7-A667-65EFE5AE3334}" type="slidenum">
              <a:rPr lang="tr-TR" smtClean="0"/>
              <a:t>119</a:t>
            </a:fld>
            <a:endParaRPr lang="tr-TR"/>
          </a:p>
        </p:txBody>
      </p:sp>
      <p:sp>
        <p:nvSpPr>
          <p:cNvPr id="3" name="Rectangle 2">
            <a:extLst>
              <a:ext uri="{FF2B5EF4-FFF2-40B4-BE49-F238E27FC236}">
                <a16:creationId xmlns:a16="http://schemas.microsoft.com/office/drawing/2014/main" id="{9D72F893-6FB3-41A2-A914-A87A5035333C}"/>
              </a:ext>
            </a:extLst>
          </p:cNvPr>
          <p:cNvSpPr/>
          <p:nvPr/>
        </p:nvSpPr>
        <p:spPr>
          <a:xfrm>
            <a:off x="567976" y="527638"/>
            <a:ext cx="3422796" cy="369332"/>
          </a:xfrm>
          <a:prstGeom prst="rect">
            <a:avLst/>
          </a:prstGeom>
        </p:spPr>
        <p:txBody>
          <a:bodyPr wrap="none">
            <a:spAutoFit/>
          </a:bodyPr>
          <a:lstStyle/>
          <a:p>
            <a:r>
              <a:rPr lang="tr-TR" b="1" dirty="0">
                <a:latin typeface="Times New Roman" panose="02020603050405020304" pitchFamily="18" charset="0"/>
              </a:rPr>
              <a:t>4) D/A ENTEGRE DEVRELER:</a:t>
            </a:r>
            <a:endParaRPr lang="tr-TR" dirty="0"/>
          </a:p>
        </p:txBody>
      </p:sp>
      <p:sp>
        <p:nvSpPr>
          <p:cNvPr id="4" name="Rectangle 3">
            <a:extLst>
              <a:ext uri="{FF2B5EF4-FFF2-40B4-BE49-F238E27FC236}">
                <a16:creationId xmlns:a16="http://schemas.microsoft.com/office/drawing/2014/main" id="{3B818433-B99B-4D79-8736-EE3C8E5D99E3}"/>
              </a:ext>
            </a:extLst>
          </p:cNvPr>
          <p:cNvSpPr/>
          <p:nvPr/>
        </p:nvSpPr>
        <p:spPr>
          <a:xfrm>
            <a:off x="567976" y="1122257"/>
            <a:ext cx="10707757" cy="923330"/>
          </a:xfrm>
          <a:prstGeom prst="rect">
            <a:avLst/>
          </a:prstGeom>
        </p:spPr>
        <p:txBody>
          <a:bodyPr wrap="square">
            <a:spAutoFit/>
          </a:bodyPr>
          <a:lstStyle/>
          <a:p>
            <a:r>
              <a:rPr lang="tr-TR" dirty="0">
                <a:latin typeface="Times New Roman" panose="02020603050405020304" pitchFamily="18" charset="0"/>
              </a:rPr>
              <a:t>	a) AD 558 Entegresi: 8 bitlik giriş değeri olup çıkıştan voltaj değeri alınan D/A çevirici entegresidir. Devrenin besleme voltajı +5V.............+15V arasındadır. Çıkış voltajı entegre bacaklarının bağlantısına bağlı olarak 0..........+2,56V veya 0......+10 volt arasında olabilir.</a:t>
            </a:r>
            <a:endParaRPr lang="tr-TR" dirty="0"/>
          </a:p>
        </p:txBody>
      </p:sp>
      <p:pic>
        <p:nvPicPr>
          <p:cNvPr id="5" name="Picture 4">
            <a:extLst>
              <a:ext uri="{FF2B5EF4-FFF2-40B4-BE49-F238E27FC236}">
                <a16:creationId xmlns:a16="http://schemas.microsoft.com/office/drawing/2014/main" id="{C1E4B0AE-7441-4886-BF87-6F679D7F5D28}"/>
              </a:ext>
            </a:extLst>
          </p:cNvPr>
          <p:cNvPicPr>
            <a:picLocks noChangeAspect="1"/>
          </p:cNvPicPr>
          <p:nvPr/>
        </p:nvPicPr>
        <p:blipFill>
          <a:blip r:embed="rId2"/>
          <a:stretch>
            <a:fillRect/>
          </a:stretch>
        </p:blipFill>
        <p:spPr>
          <a:xfrm>
            <a:off x="567976" y="2374125"/>
            <a:ext cx="3624565" cy="2317262"/>
          </a:xfrm>
          <a:prstGeom prst="rect">
            <a:avLst/>
          </a:prstGeom>
        </p:spPr>
      </p:pic>
      <p:sp>
        <p:nvSpPr>
          <p:cNvPr id="6" name="Rectangle 5">
            <a:extLst>
              <a:ext uri="{FF2B5EF4-FFF2-40B4-BE49-F238E27FC236}">
                <a16:creationId xmlns:a16="http://schemas.microsoft.com/office/drawing/2014/main" id="{342F1E54-3444-4E18-8BB9-2A3F108B70AD}"/>
              </a:ext>
            </a:extLst>
          </p:cNvPr>
          <p:cNvSpPr/>
          <p:nvPr/>
        </p:nvSpPr>
        <p:spPr>
          <a:xfrm>
            <a:off x="496280" y="5140059"/>
            <a:ext cx="3767955" cy="369332"/>
          </a:xfrm>
          <a:prstGeom prst="rect">
            <a:avLst/>
          </a:prstGeom>
        </p:spPr>
        <p:txBody>
          <a:bodyPr wrap="none">
            <a:spAutoFit/>
          </a:bodyPr>
          <a:lstStyle/>
          <a:p>
            <a:r>
              <a:rPr lang="tr-TR" b="1" dirty="0">
                <a:latin typeface="Times New Roman,Bold"/>
              </a:rPr>
              <a:t>Şekil 5.4: </a:t>
            </a:r>
            <a:r>
              <a:rPr lang="tr-TR" dirty="0">
                <a:latin typeface="Times New Roman" panose="02020603050405020304" pitchFamily="18" charset="0"/>
              </a:rPr>
              <a:t>AD 558 Bacak Tanımlaması</a:t>
            </a:r>
            <a:endParaRPr lang="tr-TR" dirty="0"/>
          </a:p>
        </p:txBody>
      </p:sp>
      <p:sp>
        <p:nvSpPr>
          <p:cNvPr id="7" name="Rectangle 6">
            <a:extLst>
              <a:ext uri="{FF2B5EF4-FFF2-40B4-BE49-F238E27FC236}">
                <a16:creationId xmlns:a16="http://schemas.microsoft.com/office/drawing/2014/main" id="{89C04B2A-B12F-4FFF-B55B-289E06D6529A}"/>
              </a:ext>
            </a:extLst>
          </p:cNvPr>
          <p:cNvSpPr/>
          <p:nvPr/>
        </p:nvSpPr>
        <p:spPr>
          <a:xfrm>
            <a:off x="4707533" y="2937061"/>
            <a:ext cx="6916491" cy="1754326"/>
          </a:xfrm>
          <a:prstGeom prst="rect">
            <a:avLst/>
          </a:prstGeom>
        </p:spPr>
        <p:txBody>
          <a:bodyPr wrap="square">
            <a:spAutoFit/>
          </a:bodyPr>
          <a:lstStyle/>
          <a:p>
            <a:pPr algn="just"/>
            <a:r>
              <a:rPr lang="tr-TR" dirty="0" err="1">
                <a:latin typeface="Times New Roman" panose="02020603050405020304" pitchFamily="18" charset="0"/>
              </a:rPr>
              <a:t>V</a:t>
            </a:r>
            <a:r>
              <a:rPr lang="tr-TR" sz="1050" dirty="0" err="1">
                <a:latin typeface="Times New Roman" panose="02020603050405020304" pitchFamily="18" charset="0"/>
              </a:rPr>
              <a:t>o</a:t>
            </a:r>
            <a:r>
              <a:rPr lang="tr-TR" sz="1050" dirty="0">
                <a:latin typeface="Times New Roman" panose="02020603050405020304" pitchFamily="18" charset="0"/>
              </a:rPr>
              <a:t> </a:t>
            </a:r>
            <a:r>
              <a:rPr lang="tr-TR" dirty="0">
                <a:latin typeface="Times New Roman" panose="02020603050405020304" pitchFamily="18" charset="0"/>
              </a:rPr>
              <a:t>çıkışında görülecek tam skala değeri 2,56V olacaksa 14-15 ve 16 </a:t>
            </a:r>
            <a:r>
              <a:rPr lang="tr-TR" dirty="0" err="1">
                <a:latin typeface="Times New Roman" panose="02020603050405020304" pitchFamily="18" charset="0"/>
              </a:rPr>
              <a:t>nolu</a:t>
            </a:r>
            <a:r>
              <a:rPr lang="tr-TR" dirty="0">
                <a:latin typeface="Times New Roman" panose="02020603050405020304" pitchFamily="18" charset="0"/>
              </a:rPr>
              <a:t> uçlar birleştirilir. Eğer tam skala değeri 10V olacaksa 15 </a:t>
            </a:r>
            <a:r>
              <a:rPr lang="tr-TR" dirty="0" err="1">
                <a:latin typeface="Times New Roman" panose="02020603050405020304" pitchFamily="18" charset="0"/>
              </a:rPr>
              <a:t>nolu</a:t>
            </a:r>
            <a:r>
              <a:rPr lang="tr-TR" dirty="0">
                <a:latin typeface="Times New Roman" panose="02020603050405020304" pitchFamily="18" charset="0"/>
              </a:rPr>
              <a:t> uç 16 </a:t>
            </a:r>
            <a:r>
              <a:rPr lang="tr-TR" dirty="0" err="1">
                <a:latin typeface="Times New Roman" panose="02020603050405020304" pitchFamily="18" charset="0"/>
              </a:rPr>
              <a:t>nolu</a:t>
            </a:r>
            <a:r>
              <a:rPr lang="tr-TR" dirty="0">
                <a:latin typeface="Times New Roman" panose="02020603050405020304" pitchFamily="18" charset="0"/>
              </a:rPr>
              <a:t> uçla ve 14 </a:t>
            </a:r>
            <a:r>
              <a:rPr lang="tr-TR" dirty="0" err="1">
                <a:latin typeface="Times New Roman" panose="02020603050405020304" pitchFamily="18" charset="0"/>
              </a:rPr>
              <a:t>nolu</a:t>
            </a:r>
            <a:r>
              <a:rPr lang="tr-TR" dirty="0">
                <a:latin typeface="Times New Roman" panose="02020603050405020304" pitchFamily="18" charset="0"/>
              </a:rPr>
              <a:t> uç 13 </a:t>
            </a:r>
            <a:r>
              <a:rPr lang="tr-TR" dirty="0" err="1">
                <a:latin typeface="Times New Roman" panose="02020603050405020304" pitchFamily="18" charset="0"/>
              </a:rPr>
              <a:t>nolu</a:t>
            </a:r>
            <a:r>
              <a:rPr lang="tr-TR" dirty="0">
                <a:latin typeface="Times New Roman" panose="02020603050405020304" pitchFamily="18" charset="0"/>
              </a:rPr>
              <a:t> uçla birleştirilir. Çıkış voltajının 0-2,56V arası değiştiği durumda besleme voltajı 5—15 V arası, çıkış voltajının 0-10 volt arası değiştiği durumda da besleme, voltajı 12-15 Volt arasında seçilmelidir.</a:t>
            </a:r>
            <a:endParaRPr lang="tr-TR" dirty="0"/>
          </a:p>
        </p:txBody>
      </p:sp>
    </p:spTree>
    <p:extLst>
      <p:ext uri="{BB962C8B-B14F-4D97-AF65-F5344CB8AC3E}">
        <p14:creationId xmlns:p14="http://schemas.microsoft.com/office/powerpoint/2010/main" val="2813151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2F1B66-2514-4109-99D4-08D5D2E3CCC8}"/>
              </a:ext>
            </a:extLst>
          </p:cNvPr>
          <p:cNvSpPr/>
          <p:nvPr/>
        </p:nvSpPr>
        <p:spPr>
          <a:xfrm>
            <a:off x="689113" y="420039"/>
            <a:ext cx="11158330" cy="2585323"/>
          </a:xfrm>
          <a:prstGeom prst="rect">
            <a:avLst/>
          </a:prstGeom>
        </p:spPr>
        <p:txBody>
          <a:bodyPr wrap="square">
            <a:spAutoFit/>
          </a:bodyPr>
          <a:lstStyle/>
          <a:p>
            <a:r>
              <a:rPr lang="tr-TR" b="1" dirty="0">
                <a:latin typeface="Times New Roman" panose="02020603050405020304" pitchFamily="18" charset="0"/>
              </a:rPr>
              <a:t>d) </a:t>
            </a:r>
            <a:r>
              <a:rPr lang="tr-TR" b="1" dirty="0" err="1">
                <a:latin typeface="Times New Roman" panose="02020603050405020304" pitchFamily="18" charset="0"/>
              </a:rPr>
              <a:t>Schottky</a:t>
            </a:r>
            <a:r>
              <a:rPr lang="tr-TR" b="1" dirty="0">
                <a:latin typeface="Times New Roman" panose="02020603050405020304" pitchFamily="18" charset="0"/>
              </a:rPr>
              <a:t> TTL:</a:t>
            </a:r>
          </a:p>
          <a:p>
            <a:r>
              <a:rPr lang="tr-TR" b="1" dirty="0" err="1">
                <a:latin typeface="Times New Roman" panose="02020603050405020304" pitchFamily="18" charset="0"/>
              </a:rPr>
              <a:t>Schottky</a:t>
            </a:r>
            <a:r>
              <a:rPr lang="tr-TR" b="1" dirty="0">
                <a:latin typeface="Times New Roman" panose="02020603050405020304" pitchFamily="18" charset="0"/>
              </a:rPr>
              <a:t> Diyot: </a:t>
            </a:r>
            <a:r>
              <a:rPr lang="tr-TR" dirty="0">
                <a:latin typeface="Times New Roman" panose="02020603050405020304" pitchFamily="18" charset="0"/>
              </a:rPr>
              <a:t>Düşük gerilim, yüksek akımlı güç kaynakları ile AC/DC dönüştürücüde, radar sistemlerinde, karıştırıcılar ve </a:t>
            </a:r>
            <a:r>
              <a:rPr lang="tr-TR" dirty="0" err="1">
                <a:latin typeface="Times New Roman" panose="02020603050405020304" pitchFamily="18" charset="0"/>
              </a:rPr>
              <a:t>dedektörlerde</a:t>
            </a:r>
            <a:r>
              <a:rPr lang="tr-TR" dirty="0">
                <a:latin typeface="Times New Roman" panose="02020603050405020304" pitchFamily="18" charset="0"/>
              </a:rPr>
              <a:t> kullanılmaktadır. Yarı iletken olarak n-tipi silisyum kullanılmaktadır. Molibden platin, krom veya tungsten gibi farklı metaller de kullanılmaktadır. Nokta temaslı </a:t>
            </a:r>
            <a:r>
              <a:rPr lang="tr-TR" dirty="0" err="1">
                <a:latin typeface="Times New Roman" panose="02020603050405020304" pitchFamily="18" charset="0"/>
              </a:rPr>
              <a:t>diyoda</a:t>
            </a:r>
            <a:r>
              <a:rPr lang="tr-TR" dirty="0">
                <a:latin typeface="Times New Roman" panose="02020603050405020304" pitchFamily="18" charset="0"/>
              </a:rPr>
              <a:t> kıyasla </a:t>
            </a:r>
            <a:r>
              <a:rPr lang="tr-TR" dirty="0" err="1">
                <a:latin typeface="Times New Roman" panose="02020603050405020304" pitchFamily="18" charset="0"/>
              </a:rPr>
              <a:t>Schottky</a:t>
            </a:r>
            <a:r>
              <a:rPr lang="tr-TR" dirty="0">
                <a:latin typeface="Times New Roman" panose="02020603050405020304" pitchFamily="18" charset="0"/>
              </a:rPr>
              <a:t> diyot daha tek biçimli bir </a:t>
            </a:r>
            <a:r>
              <a:rPr lang="tr-TR" dirty="0" err="1">
                <a:latin typeface="Times New Roman" panose="02020603050405020304" pitchFamily="18" charset="0"/>
              </a:rPr>
              <a:t>jonksiyon</a:t>
            </a:r>
            <a:r>
              <a:rPr lang="tr-TR" dirty="0">
                <a:latin typeface="Times New Roman" panose="02020603050405020304" pitchFamily="18" charset="0"/>
              </a:rPr>
              <a:t> bölgesi ve sağlam bir yapı sağlamaktadır. Eşdeğer devresi, basitçe ideal </a:t>
            </a:r>
            <a:r>
              <a:rPr lang="tr-TR" dirty="0" err="1">
                <a:latin typeface="Times New Roman" panose="02020603050405020304" pitchFamily="18" charset="0"/>
              </a:rPr>
              <a:t>diyoda</a:t>
            </a:r>
            <a:r>
              <a:rPr lang="tr-TR" dirty="0">
                <a:latin typeface="Times New Roman" panose="02020603050405020304" pitchFamily="18" charset="0"/>
              </a:rPr>
              <a:t> paralel bağlanmış </a:t>
            </a:r>
            <a:r>
              <a:rPr lang="tr-TR" dirty="0" err="1">
                <a:latin typeface="Times New Roman" panose="02020603050405020304" pitchFamily="18" charset="0"/>
              </a:rPr>
              <a:t>jonksiyon</a:t>
            </a:r>
            <a:r>
              <a:rPr lang="tr-TR" dirty="0">
                <a:latin typeface="Times New Roman" panose="02020603050405020304" pitchFamily="18" charset="0"/>
              </a:rPr>
              <a:t> </a:t>
            </a:r>
            <a:r>
              <a:rPr lang="tr-TR" dirty="0" err="1">
                <a:latin typeface="Times New Roman" panose="02020603050405020304" pitchFamily="18" charset="0"/>
              </a:rPr>
              <a:t>kapasitansından</a:t>
            </a:r>
            <a:r>
              <a:rPr lang="tr-TR" dirty="0">
                <a:latin typeface="Times New Roman" panose="02020603050405020304" pitchFamily="18" charset="0"/>
              </a:rPr>
              <a:t> oluşmaktadır.</a:t>
            </a:r>
          </a:p>
          <a:p>
            <a:r>
              <a:rPr lang="tr-TR" dirty="0">
                <a:latin typeface="Times New Roman" panose="02020603050405020304" pitchFamily="18" charset="0"/>
              </a:rPr>
              <a:t>TTL grubunun en hızlı çalışan alt grubudur. Kapı başına güç harcaması 19 </a:t>
            </a:r>
            <a:r>
              <a:rPr lang="tr-TR" dirty="0" err="1">
                <a:latin typeface="Times New Roman" panose="02020603050405020304" pitchFamily="18" charset="0"/>
              </a:rPr>
              <a:t>mW</a:t>
            </a:r>
            <a:r>
              <a:rPr lang="tr-TR" dirty="0">
                <a:latin typeface="Times New Roman" panose="02020603050405020304" pitchFamily="18" charset="0"/>
              </a:rPr>
              <a:t>, gecikme 3 </a:t>
            </a:r>
            <a:r>
              <a:rPr lang="tr-TR" dirty="0" err="1">
                <a:latin typeface="Times New Roman" panose="02020603050405020304" pitchFamily="18" charset="0"/>
              </a:rPr>
              <a:t>nsn</a:t>
            </a:r>
            <a:r>
              <a:rPr lang="tr-TR" dirty="0">
                <a:latin typeface="Times New Roman" panose="02020603050405020304" pitchFamily="18" charset="0"/>
              </a:rPr>
              <a:t> ve hız 125 </a:t>
            </a:r>
            <a:r>
              <a:rPr lang="tr-TR" dirty="0" err="1">
                <a:latin typeface="Times New Roman" panose="02020603050405020304" pitchFamily="18" charset="0"/>
              </a:rPr>
              <a:t>MHz'dir</a:t>
            </a:r>
            <a:r>
              <a:rPr lang="tr-TR" dirty="0">
                <a:latin typeface="Times New Roman" panose="02020603050405020304" pitchFamily="18" charset="0"/>
              </a:rPr>
              <a:t>. NAND </a:t>
            </a:r>
            <a:r>
              <a:rPr lang="tr-TR" dirty="0" err="1">
                <a:latin typeface="Times New Roman" panose="02020603050405020304" pitchFamily="18" charset="0"/>
              </a:rPr>
              <a:t>gate'in</a:t>
            </a:r>
            <a:r>
              <a:rPr lang="tr-TR" dirty="0">
                <a:latin typeface="Times New Roman" panose="02020603050405020304" pitchFamily="18" charset="0"/>
              </a:rPr>
              <a:t> </a:t>
            </a:r>
            <a:r>
              <a:rPr lang="tr-TR" dirty="0" err="1">
                <a:latin typeface="Times New Roman" panose="02020603050405020304" pitchFamily="18" charset="0"/>
              </a:rPr>
              <a:t>beyzkollektör</a:t>
            </a:r>
            <a:r>
              <a:rPr lang="tr-TR" dirty="0">
                <a:latin typeface="Times New Roman" panose="02020603050405020304" pitchFamily="18" charset="0"/>
              </a:rPr>
              <a:t> arasına </a:t>
            </a:r>
            <a:r>
              <a:rPr lang="tr-TR" dirty="0" err="1">
                <a:latin typeface="Times New Roman" panose="02020603050405020304" pitchFamily="18" charset="0"/>
              </a:rPr>
              <a:t>Schottky</a:t>
            </a:r>
            <a:r>
              <a:rPr lang="tr-TR" dirty="0">
                <a:latin typeface="Times New Roman" panose="02020603050405020304" pitchFamily="18" charset="0"/>
              </a:rPr>
              <a:t> </a:t>
            </a:r>
            <a:r>
              <a:rPr lang="tr-TR" dirty="0" err="1">
                <a:latin typeface="Times New Roman" panose="02020603050405020304" pitchFamily="18" charset="0"/>
              </a:rPr>
              <a:t>diyodu</a:t>
            </a:r>
            <a:r>
              <a:rPr lang="tr-TR" dirty="0">
                <a:latin typeface="Times New Roman" panose="02020603050405020304" pitchFamily="18" charset="0"/>
              </a:rPr>
              <a:t> bağlanmasının sebebi, </a:t>
            </a:r>
            <a:r>
              <a:rPr lang="tr-TR" dirty="0" err="1">
                <a:latin typeface="Times New Roman" panose="02020603050405020304" pitchFamily="18" charset="0"/>
              </a:rPr>
              <a:t>sözkonusu</a:t>
            </a:r>
            <a:r>
              <a:rPr lang="tr-TR" dirty="0">
                <a:latin typeface="Times New Roman" panose="02020603050405020304" pitchFamily="18" charset="0"/>
              </a:rPr>
              <a:t> </a:t>
            </a:r>
            <a:r>
              <a:rPr lang="tr-TR" dirty="0" err="1">
                <a:latin typeface="Times New Roman" panose="02020603050405020304" pitchFamily="18" charset="0"/>
              </a:rPr>
              <a:t>transistörlerin</a:t>
            </a:r>
            <a:r>
              <a:rPr lang="tr-TR" dirty="0">
                <a:latin typeface="Times New Roman" panose="02020603050405020304" pitchFamily="18" charset="0"/>
              </a:rPr>
              <a:t> kesimden doyuma ve doyumdan kesime geçiş sürelerinin kısaltılması ve devrenin hızının arttırılmasıdır.</a:t>
            </a:r>
            <a:endParaRPr lang="tr-TR" dirty="0"/>
          </a:p>
        </p:txBody>
      </p:sp>
      <p:pic>
        <p:nvPicPr>
          <p:cNvPr id="3" name="Picture 2">
            <a:extLst>
              <a:ext uri="{FF2B5EF4-FFF2-40B4-BE49-F238E27FC236}">
                <a16:creationId xmlns:a16="http://schemas.microsoft.com/office/drawing/2014/main" id="{63543E79-5A98-48C6-96D2-3CA38B699CF9}"/>
              </a:ext>
            </a:extLst>
          </p:cNvPr>
          <p:cNvPicPr>
            <a:picLocks noChangeAspect="1"/>
          </p:cNvPicPr>
          <p:nvPr/>
        </p:nvPicPr>
        <p:blipFill>
          <a:blip r:embed="rId2"/>
          <a:stretch>
            <a:fillRect/>
          </a:stretch>
        </p:blipFill>
        <p:spPr>
          <a:xfrm>
            <a:off x="831763" y="3113298"/>
            <a:ext cx="4349837" cy="2937281"/>
          </a:xfrm>
          <a:prstGeom prst="rect">
            <a:avLst/>
          </a:prstGeom>
        </p:spPr>
      </p:pic>
      <p:pic>
        <p:nvPicPr>
          <p:cNvPr id="4" name="Picture 3">
            <a:extLst>
              <a:ext uri="{FF2B5EF4-FFF2-40B4-BE49-F238E27FC236}">
                <a16:creationId xmlns:a16="http://schemas.microsoft.com/office/drawing/2014/main" id="{1A6527F3-33FF-43BA-AA83-833B57BC2EB4}"/>
              </a:ext>
            </a:extLst>
          </p:cNvPr>
          <p:cNvPicPr>
            <a:picLocks noChangeAspect="1"/>
          </p:cNvPicPr>
          <p:nvPr/>
        </p:nvPicPr>
        <p:blipFill>
          <a:blip r:embed="rId3"/>
          <a:stretch>
            <a:fillRect/>
          </a:stretch>
        </p:blipFill>
        <p:spPr>
          <a:xfrm>
            <a:off x="6031286" y="3113298"/>
            <a:ext cx="979116" cy="927563"/>
          </a:xfrm>
          <a:prstGeom prst="rect">
            <a:avLst/>
          </a:prstGeom>
        </p:spPr>
      </p:pic>
      <p:sp>
        <p:nvSpPr>
          <p:cNvPr id="5" name="Rectangle 4">
            <a:extLst>
              <a:ext uri="{FF2B5EF4-FFF2-40B4-BE49-F238E27FC236}">
                <a16:creationId xmlns:a16="http://schemas.microsoft.com/office/drawing/2014/main" id="{90225F8B-49C3-424C-B380-4F9F4C99E870}"/>
              </a:ext>
            </a:extLst>
          </p:cNvPr>
          <p:cNvSpPr/>
          <p:nvPr/>
        </p:nvSpPr>
        <p:spPr>
          <a:xfrm>
            <a:off x="7129671" y="3206308"/>
            <a:ext cx="4717772" cy="646331"/>
          </a:xfrm>
          <a:prstGeom prst="rect">
            <a:avLst/>
          </a:prstGeom>
        </p:spPr>
        <p:txBody>
          <a:bodyPr wrap="square">
            <a:spAutoFit/>
          </a:bodyPr>
          <a:lstStyle/>
          <a:p>
            <a:r>
              <a:rPr lang="tr-TR" dirty="0">
                <a:latin typeface="Times New Roman" panose="02020603050405020304" pitchFamily="18" charset="0"/>
              </a:rPr>
              <a:t>Transistorun beyzi ile </a:t>
            </a:r>
            <a:r>
              <a:rPr lang="tr-TR" dirty="0" err="1">
                <a:latin typeface="Times New Roman" panose="02020603050405020304" pitchFamily="18" charset="0"/>
              </a:rPr>
              <a:t>kollektörü</a:t>
            </a:r>
            <a:r>
              <a:rPr lang="tr-TR" dirty="0">
                <a:latin typeface="Times New Roman" panose="02020603050405020304" pitchFamily="18" charset="0"/>
              </a:rPr>
              <a:t> arasına</a:t>
            </a:r>
          </a:p>
          <a:p>
            <a:r>
              <a:rPr lang="tr-TR" dirty="0" err="1">
                <a:latin typeface="Times New Roman" panose="02020603050405020304" pitchFamily="18" charset="0"/>
              </a:rPr>
              <a:t>Schottky</a:t>
            </a:r>
            <a:r>
              <a:rPr lang="tr-TR" dirty="0">
                <a:latin typeface="Times New Roman" panose="02020603050405020304" pitchFamily="18" charset="0"/>
              </a:rPr>
              <a:t> </a:t>
            </a:r>
            <a:r>
              <a:rPr lang="tr-TR" dirty="0" err="1">
                <a:latin typeface="Times New Roman" panose="02020603050405020304" pitchFamily="18" charset="0"/>
              </a:rPr>
              <a:t>diyodu</a:t>
            </a:r>
            <a:r>
              <a:rPr lang="tr-TR" dirty="0">
                <a:latin typeface="Times New Roman" panose="02020603050405020304" pitchFamily="18" charset="0"/>
              </a:rPr>
              <a:t> bağlanarak çalışma hızı arttırılır</a:t>
            </a:r>
            <a:endParaRPr lang="tr-TR" dirty="0"/>
          </a:p>
        </p:txBody>
      </p:sp>
      <p:pic>
        <p:nvPicPr>
          <p:cNvPr id="6" name="Picture 5">
            <a:extLst>
              <a:ext uri="{FF2B5EF4-FFF2-40B4-BE49-F238E27FC236}">
                <a16:creationId xmlns:a16="http://schemas.microsoft.com/office/drawing/2014/main" id="{DF1D8255-0938-4068-821B-AE413B75B808}"/>
              </a:ext>
            </a:extLst>
          </p:cNvPr>
          <p:cNvPicPr>
            <a:picLocks noChangeAspect="1"/>
          </p:cNvPicPr>
          <p:nvPr/>
        </p:nvPicPr>
        <p:blipFill>
          <a:blip r:embed="rId4"/>
          <a:stretch>
            <a:fillRect/>
          </a:stretch>
        </p:blipFill>
        <p:spPr>
          <a:xfrm>
            <a:off x="6096000" y="4163625"/>
            <a:ext cx="616480" cy="836625"/>
          </a:xfrm>
          <a:prstGeom prst="rect">
            <a:avLst/>
          </a:prstGeom>
        </p:spPr>
      </p:pic>
      <p:sp>
        <p:nvSpPr>
          <p:cNvPr id="7" name="Rectangle 6">
            <a:extLst>
              <a:ext uri="{FF2B5EF4-FFF2-40B4-BE49-F238E27FC236}">
                <a16:creationId xmlns:a16="http://schemas.microsoft.com/office/drawing/2014/main" id="{5037A47D-4D78-44EC-99C8-78C8C93E7926}"/>
              </a:ext>
            </a:extLst>
          </p:cNvPr>
          <p:cNvSpPr/>
          <p:nvPr/>
        </p:nvSpPr>
        <p:spPr>
          <a:xfrm>
            <a:off x="7129671" y="4258771"/>
            <a:ext cx="4837041" cy="646331"/>
          </a:xfrm>
          <a:prstGeom prst="rect">
            <a:avLst/>
          </a:prstGeom>
        </p:spPr>
        <p:txBody>
          <a:bodyPr wrap="square">
            <a:spAutoFit/>
          </a:bodyPr>
          <a:lstStyle/>
          <a:p>
            <a:r>
              <a:rPr lang="tr-TR" dirty="0" err="1">
                <a:latin typeface="Times New Roman" panose="02020603050405020304" pitchFamily="18" charset="0"/>
              </a:rPr>
              <a:t>Beyzkollektör</a:t>
            </a:r>
            <a:r>
              <a:rPr lang="tr-TR" dirty="0">
                <a:latin typeface="Times New Roman" panose="02020603050405020304" pitchFamily="18" charset="0"/>
              </a:rPr>
              <a:t> arasında </a:t>
            </a:r>
            <a:r>
              <a:rPr lang="tr-TR" dirty="0" err="1">
                <a:latin typeface="Times New Roman" panose="02020603050405020304" pitchFamily="18" charset="0"/>
              </a:rPr>
              <a:t>Schottky</a:t>
            </a:r>
            <a:r>
              <a:rPr lang="tr-TR" dirty="0">
                <a:latin typeface="Times New Roman" panose="02020603050405020304" pitchFamily="18" charset="0"/>
              </a:rPr>
              <a:t> diyot bağlı transistorun sembolü</a:t>
            </a:r>
            <a:endParaRPr lang="tr-TR" dirty="0"/>
          </a:p>
        </p:txBody>
      </p:sp>
      <p:pic>
        <p:nvPicPr>
          <p:cNvPr id="8" name="Picture 7">
            <a:extLst>
              <a:ext uri="{FF2B5EF4-FFF2-40B4-BE49-F238E27FC236}">
                <a16:creationId xmlns:a16="http://schemas.microsoft.com/office/drawing/2014/main" id="{968B6DA9-6E65-4187-A0C6-F491B02D6005}"/>
              </a:ext>
            </a:extLst>
          </p:cNvPr>
          <p:cNvPicPr>
            <a:picLocks noChangeAspect="1"/>
          </p:cNvPicPr>
          <p:nvPr/>
        </p:nvPicPr>
        <p:blipFill>
          <a:blip r:embed="rId5"/>
          <a:stretch>
            <a:fillRect/>
          </a:stretch>
        </p:blipFill>
        <p:spPr>
          <a:xfrm>
            <a:off x="6031286" y="5311234"/>
            <a:ext cx="2030759" cy="481969"/>
          </a:xfrm>
          <a:prstGeom prst="rect">
            <a:avLst/>
          </a:prstGeom>
        </p:spPr>
      </p:pic>
      <p:sp>
        <p:nvSpPr>
          <p:cNvPr id="9" name="Rectangle 8">
            <a:extLst>
              <a:ext uri="{FF2B5EF4-FFF2-40B4-BE49-F238E27FC236}">
                <a16:creationId xmlns:a16="http://schemas.microsoft.com/office/drawing/2014/main" id="{60AE5402-A497-4F5F-93F5-C4FC8F59637C}"/>
              </a:ext>
            </a:extLst>
          </p:cNvPr>
          <p:cNvSpPr/>
          <p:nvPr/>
        </p:nvSpPr>
        <p:spPr>
          <a:xfrm>
            <a:off x="4877236" y="5973845"/>
            <a:ext cx="2437527" cy="369332"/>
          </a:xfrm>
          <a:prstGeom prst="rect">
            <a:avLst/>
          </a:prstGeom>
        </p:spPr>
        <p:txBody>
          <a:bodyPr wrap="none">
            <a:spAutoFit/>
          </a:bodyPr>
          <a:lstStyle/>
          <a:p>
            <a:r>
              <a:rPr lang="tr-TR" b="1" dirty="0">
                <a:latin typeface="Times New Roman,Bold"/>
              </a:rPr>
              <a:t>Şekil 1.8</a:t>
            </a:r>
            <a:r>
              <a:rPr lang="tr-TR" dirty="0">
                <a:latin typeface="Times New Roman" panose="02020603050405020304" pitchFamily="18" charset="0"/>
              </a:rPr>
              <a:t>: </a:t>
            </a:r>
            <a:r>
              <a:rPr lang="tr-TR" dirty="0" err="1">
                <a:latin typeface="Times New Roman" panose="02020603050405020304" pitchFamily="18" charset="0"/>
              </a:rPr>
              <a:t>Schottky</a:t>
            </a:r>
            <a:r>
              <a:rPr lang="tr-TR" dirty="0">
                <a:latin typeface="Times New Roman" panose="02020603050405020304" pitchFamily="18" charset="0"/>
              </a:rPr>
              <a:t> TTL</a:t>
            </a:r>
            <a:endParaRPr lang="tr-TR" dirty="0"/>
          </a:p>
        </p:txBody>
      </p:sp>
      <p:sp>
        <p:nvSpPr>
          <p:cNvPr id="10" name="Slide Number Placeholder 9">
            <a:extLst>
              <a:ext uri="{FF2B5EF4-FFF2-40B4-BE49-F238E27FC236}">
                <a16:creationId xmlns:a16="http://schemas.microsoft.com/office/drawing/2014/main" id="{51539A82-F6B2-4BA4-A0AC-710F555C7672}"/>
              </a:ext>
            </a:extLst>
          </p:cNvPr>
          <p:cNvSpPr>
            <a:spLocks noGrp="1"/>
          </p:cNvSpPr>
          <p:nvPr>
            <p:ph type="sldNum" sz="quarter" idx="12"/>
          </p:nvPr>
        </p:nvSpPr>
        <p:spPr/>
        <p:txBody>
          <a:bodyPr/>
          <a:lstStyle/>
          <a:p>
            <a:fld id="{AAB57953-9821-4BF7-A667-65EFE5AE3334}" type="slidenum">
              <a:rPr lang="tr-TR" smtClean="0"/>
              <a:t>12</a:t>
            </a:fld>
            <a:endParaRPr lang="tr-TR"/>
          </a:p>
        </p:txBody>
      </p:sp>
    </p:spTree>
    <p:extLst>
      <p:ext uri="{BB962C8B-B14F-4D97-AF65-F5344CB8AC3E}">
        <p14:creationId xmlns:p14="http://schemas.microsoft.com/office/powerpoint/2010/main" val="31693349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3E94D8-FDB0-45EB-B730-CE9B43816EEA}"/>
              </a:ext>
            </a:extLst>
          </p:cNvPr>
          <p:cNvSpPr>
            <a:spLocks noGrp="1"/>
          </p:cNvSpPr>
          <p:nvPr>
            <p:ph type="sldNum" sz="quarter" idx="12"/>
          </p:nvPr>
        </p:nvSpPr>
        <p:spPr/>
        <p:txBody>
          <a:bodyPr/>
          <a:lstStyle/>
          <a:p>
            <a:fld id="{AAB57953-9821-4BF7-A667-65EFE5AE3334}" type="slidenum">
              <a:rPr lang="tr-TR" smtClean="0"/>
              <a:t>120</a:t>
            </a:fld>
            <a:endParaRPr lang="tr-TR"/>
          </a:p>
        </p:txBody>
      </p:sp>
      <p:sp>
        <p:nvSpPr>
          <p:cNvPr id="3" name="Rectangle 2">
            <a:extLst>
              <a:ext uri="{FF2B5EF4-FFF2-40B4-BE49-F238E27FC236}">
                <a16:creationId xmlns:a16="http://schemas.microsoft.com/office/drawing/2014/main" id="{6246E925-E604-408C-8EB7-CDCC5FE37EDF}"/>
              </a:ext>
            </a:extLst>
          </p:cNvPr>
          <p:cNvSpPr/>
          <p:nvPr/>
        </p:nvSpPr>
        <p:spPr>
          <a:xfrm>
            <a:off x="2845945" y="381865"/>
            <a:ext cx="6129050" cy="369332"/>
          </a:xfrm>
          <a:prstGeom prst="rect">
            <a:avLst/>
          </a:prstGeom>
        </p:spPr>
        <p:txBody>
          <a:bodyPr wrap="none">
            <a:spAutoFit/>
          </a:bodyPr>
          <a:lstStyle/>
          <a:p>
            <a:r>
              <a:rPr lang="tr-TR" b="1" dirty="0">
                <a:latin typeface="Times New Roman,Bold"/>
              </a:rPr>
              <a:t>ANALOG/DİJİTAL ÇEVİRİCİLER: (A/D CONVERTERS)</a:t>
            </a:r>
            <a:endParaRPr lang="tr-TR" dirty="0"/>
          </a:p>
        </p:txBody>
      </p:sp>
      <p:sp>
        <p:nvSpPr>
          <p:cNvPr id="4" name="Rectangle 3">
            <a:extLst>
              <a:ext uri="{FF2B5EF4-FFF2-40B4-BE49-F238E27FC236}">
                <a16:creationId xmlns:a16="http://schemas.microsoft.com/office/drawing/2014/main" id="{2D77948D-F4A9-479A-9D93-BDFE3974863F}"/>
              </a:ext>
            </a:extLst>
          </p:cNvPr>
          <p:cNvSpPr/>
          <p:nvPr/>
        </p:nvSpPr>
        <p:spPr>
          <a:xfrm>
            <a:off x="624829" y="1070977"/>
            <a:ext cx="2063385" cy="369332"/>
          </a:xfrm>
          <a:prstGeom prst="rect">
            <a:avLst/>
          </a:prstGeom>
        </p:spPr>
        <p:txBody>
          <a:bodyPr wrap="none">
            <a:spAutoFit/>
          </a:bodyPr>
          <a:lstStyle/>
          <a:p>
            <a:r>
              <a:rPr lang="tr-TR" b="1" dirty="0">
                <a:latin typeface="Times New Roman" panose="02020603050405020304" pitchFamily="18" charset="0"/>
              </a:rPr>
              <a:t>1) </a:t>
            </a:r>
            <a:r>
              <a:rPr lang="tr-TR" b="1" dirty="0">
                <a:latin typeface="Times New Roman,Bold"/>
              </a:rPr>
              <a:t>PRENSİPLERİ:</a:t>
            </a:r>
            <a:endParaRPr lang="tr-TR" dirty="0"/>
          </a:p>
        </p:txBody>
      </p:sp>
      <p:sp>
        <p:nvSpPr>
          <p:cNvPr id="5" name="Rectangle 4">
            <a:extLst>
              <a:ext uri="{FF2B5EF4-FFF2-40B4-BE49-F238E27FC236}">
                <a16:creationId xmlns:a16="http://schemas.microsoft.com/office/drawing/2014/main" id="{34EA6733-9FF2-493F-B636-5C0C196296FF}"/>
              </a:ext>
            </a:extLst>
          </p:cNvPr>
          <p:cNvSpPr/>
          <p:nvPr/>
        </p:nvSpPr>
        <p:spPr>
          <a:xfrm>
            <a:off x="728869" y="1440309"/>
            <a:ext cx="10838301" cy="369332"/>
          </a:xfrm>
          <a:prstGeom prst="rect">
            <a:avLst/>
          </a:prstGeom>
        </p:spPr>
        <p:txBody>
          <a:bodyPr wrap="square">
            <a:spAutoFit/>
          </a:bodyPr>
          <a:lstStyle/>
          <a:p>
            <a:r>
              <a:rPr lang="tr-TR" dirty="0">
                <a:latin typeface="Times New Roman" panose="02020603050405020304" pitchFamily="18" charset="0"/>
              </a:rPr>
              <a:t>	Analogdan sayısala çeviriciler, bir analog gerilimi sayısal değere çevirirler. Kısaca </a:t>
            </a:r>
            <a:r>
              <a:rPr lang="tr-TR" dirty="0" err="1">
                <a:latin typeface="Times New Roman" panose="02020603050405020304" pitchFamily="18" charset="0"/>
              </a:rPr>
              <a:t>ADColarak</a:t>
            </a:r>
            <a:r>
              <a:rPr lang="tr-TR" dirty="0">
                <a:latin typeface="Times New Roman" panose="02020603050405020304" pitchFamily="18" charset="0"/>
              </a:rPr>
              <a:t> bilinir.</a:t>
            </a:r>
            <a:endParaRPr lang="tr-TR" dirty="0"/>
          </a:p>
        </p:txBody>
      </p:sp>
      <p:pic>
        <p:nvPicPr>
          <p:cNvPr id="6" name="Picture 5">
            <a:extLst>
              <a:ext uri="{FF2B5EF4-FFF2-40B4-BE49-F238E27FC236}">
                <a16:creationId xmlns:a16="http://schemas.microsoft.com/office/drawing/2014/main" id="{4457D14C-D7FA-4580-B7E4-7A8151673A91}"/>
              </a:ext>
            </a:extLst>
          </p:cNvPr>
          <p:cNvPicPr>
            <a:picLocks noChangeAspect="1"/>
          </p:cNvPicPr>
          <p:nvPr/>
        </p:nvPicPr>
        <p:blipFill>
          <a:blip r:embed="rId2"/>
          <a:stretch>
            <a:fillRect/>
          </a:stretch>
        </p:blipFill>
        <p:spPr>
          <a:xfrm>
            <a:off x="371573" y="2372483"/>
            <a:ext cx="5353366" cy="1161176"/>
          </a:xfrm>
          <a:prstGeom prst="rect">
            <a:avLst/>
          </a:prstGeom>
        </p:spPr>
      </p:pic>
      <p:sp>
        <p:nvSpPr>
          <p:cNvPr id="7" name="Rectangle 6">
            <a:extLst>
              <a:ext uri="{FF2B5EF4-FFF2-40B4-BE49-F238E27FC236}">
                <a16:creationId xmlns:a16="http://schemas.microsoft.com/office/drawing/2014/main" id="{18A97796-D340-4431-891A-62D15BE49656}"/>
              </a:ext>
            </a:extLst>
          </p:cNvPr>
          <p:cNvSpPr/>
          <p:nvPr/>
        </p:nvSpPr>
        <p:spPr>
          <a:xfrm>
            <a:off x="660094" y="3818355"/>
            <a:ext cx="1992853" cy="369332"/>
          </a:xfrm>
          <a:prstGeom prst="rect">
            <a:avLst/>
          </a:prstGeom>
        </p:spPr>
        <p:txBody>
          <a:bodyPr wrap="none">
            <a:spAutoFit/>
          </a:bodyPr>
          <a:lstStyle/>
          <a:p>
            <a:r>
              <a:rPr lang="tr-TR" dirty="0">
                <a:latin typeface="Times New Roman" panose="02020603050405020304" pitchFamily="18" charset="0"/>
              </a:rPr>
              <a:t>(a) Blok Diyagramı</a:t>
            </a:r>
            <a:endParaRPr lang="tr-TR" dirty="0"/>
          </a:p>
        </p:txBody>
      </p:sp>
      <p:sp>
        <p:nvSpPr>
          <p:cNvPr id="8" name="Rectangle 7">
            <a:extLst>
              <a:ext uri="{FF2B5EF4-FFF2-40B4-BE49-F238E27FC236}">
                <a16:creationId xmlns:a16="http://schemas.microsoft.com/office/drawing/2014/main" id="{0C509469-B393-4F72-885D-BA43015000BB}"/>
              </a:ext>
            </a:extLst>
          </p:cNvPr>
          <p:cNvSpPr/>
          <p:nvPr/>
        </p:nvSpPr>
        <p:spPr>
          <a:xfrm>
            <a:off x="2969056" y="3818355"/>
            <a:ext cx="2755883" cy="369332"/>
          </a:xfrm>
          <a:prstGeom prst="rect">
            <a:avLst/>
          </a:prstGeom>
        </p:spPr>
        <p:txBody>
          <a:bodyPr wrap="none">
            <a:spAutoFit/>
          </a:bodyPr>
          <a:lstStyle/>
          <a:p>
            <a:r>
              <a:rPr lang="tr-TR" dirty="0">
                <a:latin typeface="Times New Roman" panose="02020603050405020304" pitchFamily="18" charset="0"/>
              </a:rPr>
              <a:t>(b) Dört çıkışlı dönüştürücü</a:t>
            </a:r>
            <a:endParaRPr lang="tr-TR" dirty="0"/>
          </a:p>
        </p:txBody>
      </p:sp>
      <p:pic>
        <p:nvPicPr>
          <p:cNvPr id="9" name="Picture 8">
            <a:extLst>
              <a:ext uri="{FF2B5EF4-FFF2-40B4-BE49-F238E27FC236}">
                <a16:creationId xmlns:a16="http://schemas.microsoft.com/office/drawing/2014/main" id="{2EC2078A-4046-4E2D-8052-D71A79BADE7D}"/>
              </a:ext>
            </a:extLst>
          </p:cNvPr>
          <p:cNvPicPr>
            <a:picLocks noChangeAspect="1"/>
          </p:cNvPicPr>
          <p:nvPr/>
        </p:nvPicPr>
        <p:blipFill>
          <a:blip r:embed="rId3"/>
          <a:stretch>
            <a:fillRect/>
          </a:stretch>
        </p:blipFill>
        <p:spPr>
          <a:xfrm>
            <a:off x="6568304" y="2202755"/>
            <a:ext cx="1591240" cy="1984932"/>
          </a:xfrm>
          <a:prstGeom prst="rect">
            <a:avLst/>
          </a:prstGeom>
        </p:spPr>
      </p:pic>
      <p:sp>
        <p:nvSpPr>
          <p:cNvPr id="10" name="Rectangle 9">
            <a:extLst>
              <a:ext uri="{FF2B5EF4-FFF2-40B4-BE49-F238E27FC236}">
                <a16:creationId xmlns:a16="http://schemas.microsoft.com/office/drawing/2014/main" id="{450D0AD5-2FEE-4824-A1EB-29C97C2B3434}"/>
              </a:ext>
            </a:extLst>
          </p:cNvPr>
          <p:cNvSpPr/>
          <p:nvPr/>
        </p:nvSpPr>
        <p:spPr>
          <a:xfrm>
            <a:off x="6096000" y="4396135"/>
            <a:ext cx="2435282" cy="369332"/>
          </a:xfrm>
          <a:prstGeom prst="rect">
            <a:avLst/>
          </a:prstGeom>
        </p:spPr>
        <p:txBody>
          <a:bodyPr wrap="none">
            <a:spAutoFit/>
          </a:bodyPr>
          <a:lstStyle/>
          <a:p>
            <a:r>
              <a:rPr lang="tr-TR" dirty="0">
                <a:latin typeface="Times New Roman" panose="02020603050405020304" pitchFamily="18" charset="0"/>
              </a:rPr>
              <a:t>(c) 8 çıkışlı dönüştürücü</a:t>
            </a:r>
            <a:endParaRPr lang="tr-TR" dirty="0"/>
          </a:p>
        </p:txBody>
      </p:sp>
      <p:pic>
        <p:nvPicPr>
          <p:cNvPr id="11" name="Picture 10">
            <a:extLst>
              <a:ext uri="{FF2B5EF4-FFF2-40B4-BE49-F238E27FC236}">
                <a16:creationId xmlns:a16="http://schemas.microsoft.com/office/drawing/2014/main" id="{C00D68BF-340D-4120-8FDC-657136518F4F}"/>
              </a:ext>
            </a:extLst>
          </p:cNvPr>
          <p:cNvPicPr>
            <a:picLocks noChangeAspect="1"/>
          </p:cNvPicPr>
          <p:nvPr/>
        </p:nvPicPr>
        <p:blipFill>
          <a:blip r:embed="rId4"/>
          <a:stretch>
            <a:fillRect/>
          </a:stretch>
        </p:blipFill>
        <p:spPr>
          <a:xfrm>
            <a:off x="8974995" y="2175987"/>
            <a:ext cx="2647239" cy="1800563"/>
          </a:xfrm>
          <a:prstGeom prst="rect">
            <a:avLst/>
          </a:prstGeom>
        </p:spPr>
      </p:pic>
      <p:sp>
        <p:nvSpPr>
          <p:cNvPr id="12" name="Rectangle 11">
            <a:extLst>
              <a:ext uri="{FF2B5EF4-FFF2-40B4-BE49-F238E27FC236}">
                <a16:creationId xmlns:a16="http://schemas.microsoft.com/office/drawing/2014/main" id="{14082246-72D3-4E26-AA93-BA7A17D0C195}"/>
              </a:ext>
            </a:extLst>
          </p:cNvPr>
          <p:cNvSpPr/>
          <p:nvPr/>
        </p:nvSpPr>
        <p:spPr>
          <a:xfrm>
            <a:off x="9300552" y="4342896"/>
            <a:ext cx="1996124" cy="369332"/>
          </a:xfrm>
          <a:prstGeom prst="rect">
            <a:avLst/>
          </a:prstGeom>
        </p:spPr>
        <p:txBody>
          <a:bodyPr wrap="none">
            <a:spAutoFit/>
          </a:bodyPr>
          <a:lstStyle/>
          <a:p>
            <a:r>
              <a:rPr lang="tr-TR" b="1" dirty="0">
                <a:latin typeface="Times New Roman" panose="02020603050405020304" pitchFamily="18" charset="0"/>
              </a:rPr>
              <a:t>(</a:t>
            </a:r>
            <a:r>
              <a:rPr lang="tr-TR" dirty="0">
                <a:latin typeface="Times New Roman" panose="02020603050405020304" pitchFamily="18" charset="0"/>
              </a:rPr>
              <a:t>d) </a:t>
            </a:r>
            <a:r>
              <a:rPr lang="tr-TR" dirty="0" err="1">
                <a:latin typeface="Times New Roman" panose="02020603050405020304" pitchFamily="18" charset="0"/>
              </a:rPr>
              <a:t>ADC'nin</a:t>
            </a:r>
            <a:r>
              <a:rPr lang="tr-TR" dirty="0">
                <a:latin typeface="Times New Roman" panose="02020603050405020304" pitchFamily="18" charset="0"/>
              </a:rPr>
              <a:t> grafiği</a:t>
            </a:r>
            <a:endParaRPr lang="tr-TR" dirty="0"/>
          </a:p>
        </p:txBody>
      </p:sp>
      <p:sp>
        <p:nvSpPr>
          <p:cNvPr id="13" name="Rectangle 12">
            <a:extLst>
              <a:ext uri="{FF2B5EF4-FFF2-40B4-BE49-F238E27FC236}">
                <a16:creationId xmlns:a16="http://schemas.microsoft.com/office/drawing/2014/main" id="{D4750B54-DB06-4323-AAC6-5113312FF82D}"/>
              </a:ext>
            </a:extLst>
          </p:cNvPr>
          <p:cNvSpPr/>
          <p:nvPr/>
        </p:nvSpPr>
        <p:spPr>
          <a:xfrm>
            <a:off x="4399479" y="5423007"/>
            <a:ext cx="3021981" cy="369332"/>
          </a:xfrm>
          <a:prstGeom prst="rect">
            <a:avLst/>
          </a:prstGeom>
        </p:spPr>
        <p:txBody>
          <a:bodyPr wrap="none">
            <a:spAutoFit/>
          </a:bodyPr>
          <a:lstStyle/>
          <a:p>
            <a:r>
              <a:rPr lang="tr-TR" b="1" dirty="0">
                <a:latin typeface="Times New Roman,Bold"/>
              </a:rPr>
              <a:t>Şekil 5.5: </a:t>
            </a:r>
            <a:r>
              <a:rPr lang="tr-TR" dirty="0" err="1">
                <a:latin typeface="Times New Roman" panose="02020603050405020304" pitchFamily="18" charset="0"/>
              </a:rPr>
              <a:t>ADC'nin</a:t>
            </a:r>
            <a:r>
              <a:rPr lang="tr-TR" dirty="0">
                <a:latin typeface="Times New Roman" panose="02020603050405020304" pitchFamily="18" charset="0"/>
              </a:rPr>
              <a:t> prensipleri</a:t>
            </a:r>
            <a:endParaRPr lang="tr-TR" dirty="0"/>
          </a:p>
        </p:txBody>
      </p:sp>
    </p:spTree>
    <p:extLst>
      <p:ext uri="{BB962C8B-B14F-4D97-AF65-F5344CB8AC3E}">
        <p14:creationId xmlns:p14="http://schemas.microsoft.com/office/powerpoint/2010/main" val="28126572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3E94D8-FDB0-45EB-B730-CE9B43816EEA}"/>
              </a:ext>
            </a:extLst>
          </p:cNvPr>
          <p:cNvSpPr>
            <a:spLocks noGrp="1"/>
          </p:cNvSpPr>
          <p:nvPr>
            <p:ph type="sldNum" sz="quarter" idx="12"/>
          </p:nvPr>
        </p:nvSpPr>
        <p:spPr/>
        <p:txBody>
          <a:bodyPr/>
          <a:lstStyle/>
          <a:p>
            <a:fld id="{AAB57953-9821-4BF7-A667-65EFE5AE3334}" type="slidenum">
              <a:rPr lang="tr-TR" smtClean="0"/>
              <a:t>121</a:t>
            </a:fld>
            <a:endParaRPr lang="tr-TR"/>
          </a:p>
        </p:txBody>
      </p:sp>
      <p:sp>
        <p:nvSpPr>
          <p:cNvPr id="3" name="Rectangle 2">
            <a:extLst>
              <a:ext uri="{FF2B5EF4-FFF2-40B4-BE49-F238E27FC236}">
                <a16:creationId xmlns:a16="http://schemas.microsoft.com/office/drawing/2014/main" id="{9341B0C9-F1BA-4AD7-8277-FC1FD138555D}"/>
              </a:ext>
            </a:extLst>
          </p:cNvPr>
          <p:cNvSpPr/>
          <p:nvPr/>
        </p:nvSpPr>
        <p:spPr>
          <a:xfrm>
            <a:off x="649357" y="545793"/>
            <a:ext cx="10893286" cy="5324535"/>
          </a:xfrm>
          <a:prstGeom prst="rect">
            <a:avLst/>
          </a:prstGeom>
        </p:spPr>
        <p:txBody>
          <a:bodyPr wrap="square">
            <a:spAutoFit/>
          </a:bodyPr>
          <a:lstStyle/>
          <a:p>
            <a:pPr algn="just"/>
            <a:r>
              <a:rPr lang="tr-TR" sz="2000" dirty="0">
                <a:latin typeface="Times New Roman" panose="02020603050405020304" pitchFamily="18" charset="0"/>
              </a:rPr>
              <a:t>	Şekil 5.5 (a) da tek bir analog girişle ve 3 bitlik </a:t>
            </a:r>
            <a:r>
              <a:rPr lang="tr-TR" sz="2000" dirty="0" err="1">
                <a:latin typeface="Times New Roman" panose="02020603050405020304" pitchFamily="18" charset="0"/>
              </a:rPr>
              <a:t>binary</a:t>
            </a:r>
            <a:r>
              <a:rPr lang="tr-TR" sz="2000" dirty="0">
                <a:latin typeface="Times New Roman" panose="02020603050405020304" pitchFamily="18" charset="0"/>
              </a:rPr>
              <a:t> çıkışla küçük bir ADC </a:t>
            </a:r>
            <a:r>
              <a:rPr lang="tr-TR" sz="2000" dirty="0" err="1">
                <a:latin typeface="Times New Roman" panose="02020603050405020304" pitchFamily="18" charset="0"/>
              </a:rPr>
              <a:t>nin</a:t>
            </a:r>
            <a:r>
              <a:rPr lang="tr-TR" sz="2000" dirty="0">
                <a:latin typeface="Times New Roman" panose="02020603050405020304" pitchFamily="18" charset="0"/>
              </a:rPr>
              <a:t> blok diyagramı gösterilmiştir. DÖNÜŞTÜR (CONVERT) girişi normalde "0"dır ve bir dönüştürme ortaya çıktığında "1" sinyaline </a:t>
            </a:r>
            <a:r>
              <a:rPr lang="tr-TR" sz="2000" dirty="0" err="1">
                <a:latin typeface="Times New Roman" panose="02020603050405020304" pitchFamily="18" charset="0"/>
              </a:rPr>
              <a:t>çevirilir</a:t>
            </a:r>
            <a:r>
              <a:rPr lang="tr-TR" sz="2000" dirty="0">
                <a:latin typeface="Times New Roman" panose="02020603050405020304" pitchFamily="18" charset="0"/>
              </a:rPr>
              <a:t>.</a:t>
            </a:r>
          </a:p>
          <a:p>
            <a:pPr algn="just"/>
            <a:endParaRPr lang="tr-TR" sz="2000" dirty="0">
              <a:latin typeface="Times New Roman" panose="02020603050405020304" pitchFamily="18" charset="0"/>
            </a:endParaRPr>
          </a:p>
          <a:p>
            <a:pPr algn="just"/>
            <a:r>
              <a:rPr lang="tr-TR" sz="2000" dirty="0">
                <a:latin typeface="Times New Roman" panose="02020603050405020304" pitchFamily="18" charset="0"/>
              </a:rPr>
              <a:t>	ADC, DÖNÜŞTÜR (CONVERT)'deki pozisyon geçişlerine analog girişindeki giriş gerilimini ölçerek cevap verir ve sonra giriş gerilimini sayısal formda temsil eden bir </a:t>
            </a:r>
            <a:r>
              <a:rPr lang="tr-TR" sz="2000" dirty="0" err="1">
                <a:latin typeface="Times New Roman" panose="02020603050405020304" pitchFamily="18" charset="0"/>
              </a:rPr>
              <a:t>binary</a:t>
            </a:r>
            <a:r>
              <a:rPr lang="tr-TR" sz="2000" dirty="0">
                <a:latin typeface="Times New Roman" panose="02020603050405020304" pitchFamily="18" charset="0"/>
              </a:rPr>
              <a:t> sayıyı X çıkışlarından çıkartır. </a:t>
            </a:r>
          </a:p>
          <a:p>
            <a:pPr algn="just"/>
            <a:endParaRPr lang="tr-TR" sz="2000" dirty="0">
              <a:latin typeface="Times New Roman" panose="02020603050405020304" pitchFamily="18" charset="0"/>
            </a:endParaRPr>
          </a:p>
          <a:p>
            <a:pPr algn="just"/>
            <a:r>
              <a:rPr lang="tr-TR" sz="2000" dirty="0">
                <a:latin typeface="Times New Roman" panose="02020603050405020304" pitchFamily="18" charset="0"/>
              </a:rPr>
              <a:t>	Şekil 5.5 (b)'de, 2 bit ADC için, giriş sinyallerine karşı, sayısal çıkış sayılarının bir grafiğini gösterir. Giriş gerilimi değişimi O'dan 3V'a kadardır, çıkışlardaki sayısal değerler 00'dan 11'e sıralanacaktır. Çıkış sayısı 00, giriş geriliminin 0 ile 0,5 V arasında olduğunu gösterir; çıkış sayısı 01, giriş geriliminin 0,5 ile 1,5 Yarasında olduğunu gösterir. 10 sayısı 1,5- 2,5 V arasında bir girişi gösterir ve 11 sayısı 2,5 V 'dan daha büyük bir girişi gösterir. </a:t>
            </a:r>
          </a:p>
          <a:p>
            <a:pPr algn="just"/>
            <a:endParaRPr lang="tr-TR" sz="2000" dirty="0">
              <a:latin typeface="Times New Roman" panose="02020603050405020304" pitchFamily="18" charset="0"/>
            </a:endParaRPr>
          </a:p>
          <a:p>
            <a:pPr algn="just"/>
            <a:r>
              <a:rPr lang="tr-TR" sz="2000" dirty="0">
                <a:latin typeface="Times New Roman" panose="02020603050405020304" pitchFamily="18" charset="0"/>
              </a:rPr>
              <a:t>	Şekil 5.5 (c)'de ise normal giriş gerilim değişimi 0V'tan 7 </a:t>
            </a:r>
            <a:r>
              <a:rPr lang="tr-TR" sz="2000" dirty="0" err="1">
                <a:latin typeface="Times New Roman" panose="02020603050405020304" pitchFamily="18" charset="0"/>
              </a:rPr>
              <a:t>Volt'a</a:t>
            </a:r>
            <a:r>
              <a:rPr lang="tr-TR" sz="2000" dirty="0">
                <a:latin typeface="Times New Roman" panose="02020603050405020304" pitchFamily="18" charset="0"/>
              </a:rPr>
              <a:t> sahip olan bir 3-bitlik çevirici için aralıkları gösterir. Bu örnekte, 011 çıkışı, giriş geriliminin 3 Volt ± 0,5 Volt olduğunu gösterir. Şekil 5.5 (d)'deki grafik, yatay eksende analog girişi ve dikey eksende de sayısal değerleri gösterir.</a:t>
            </a:r>
            <a:endParaRPr lang="tr-TR" sz="2000" dirty="0"/>
          </a:p>
        </p:txBody>
      </p:sp>
    </p:spTree>
    <p:extLst>
      <p:ext uri="{BB962C8B-B14F-4D97-AF65-F5344CB8AC3E}">
        <p14:creationId xmlns:p14="http://schemas.microsoft.com/office/powerpoint/2010/main" val="7961173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3E94D8-FDB0-45EB-B730-CE9B43816EEA}"/>
              </a:ext>
            </a:extLst>
          </p:cNvPr>
          <p:cNvSpPr>
            <a:spLocks noGrp="1"/>
          </p:cNvSpPr>
          <p:nvPr>
            <p:ph type="sldNum" sz="quarter" idx="12"/>
          </p:nvPr>
        </p:nvSpPr>
        <p:spPr/>
        <p:txBody>
          <a:bodyPr/>
          <a:lstStyle/>
          <a:p>
            <a:fld id="{AAB57953-9821-4BF7-A667-65EFE5AE3334}" type="slidenum">
              <a:rPr lang="tr-TR" smtClean="0"/>
              <a:t>122</a:t>
            </a:fld>
            <a:endParaRPr lang="tr-TR"/>
          </a:p>
        </p:txBody>
      </p:sp>
      <p:sp>
        <p:nvSpPr>
          <p:cNvPr id="3" name="Rectangle 2">
            <a:extLst>
              <a:ext uri="{FF2B5EF4-FFF2-40B4-BE49-F238E27FC236}">
                <a16:creationId xmlns:a16="http://schemas.microsoft.com/office/drawing/2014/main" id="{A126A486-CA25-4F36-A534-8C65B82D8EB2}"/>
              </a:ext>
            </a:extLst>
          </p:cNvPr>
          <p:cNvSpPr/>
          <p:nvPr/>
        </p:nvSpPr>
        <p:spPr>
          <a:xfrm>
            <a:off x="2027581" y="455400"/>
            <a:ext cx="6440557" cy="369332"/>
          </a:xfrm>
          <a:prstGeom prst="rect">
            <a:avLst/>
          </a:prstGeom>
        </p:spPr>
        <p:txBody>
          <a:bodyPr wrap="square">
            <a:spAutoFit/>
          </a:bodyPr>
          <a:lstStyle/>
          <a:p>
            <a:r>
              <a:rPr lang="tr-TR" b="1" dirty="0">
                <a:latin typeface="Times New Roman,Bold"/>
              </a:rPr>
              <a:t>2) PARALEL KARŞILAŞTIRICILI (FLASH) A/D ÇEVİRİCİ:</a:t>
            </a:r>
            <a:endParaRPr lang="tr-TR" dirty="0"/>
          </a:p>
        </p:txBody>
      </p:sp>
      <p:sp>
        <p:nvSpPr>
          <p:cNvPr id="4" name="Rectangle 3">
            <a:extLst>
              <a:ext uri="{FF2B5EF4-FFF2-40B4-BE49-F238E27FC236}">
                <a16:creationId xmlns:a16="http://schemas.microsoft.com/office/drawing/2014/main" id="{2097AF5A-26B0-4210-9445-60F456DEEF24}"/>
              </a:ext>
            </a:extLst>
          </p:cNvPr>
          <p:cNvSpPr/>
          <p:nvPr/>
        </p:nvSpPr>
        <p:spPr>
          <a:xfrm>
            <a:off x="583346" y="978213"/>
            <a:ext cx="3948645" cy="369332"/>
          </a:xfrm>
          <a:prstGeom prst="rect">
            <a:avLst/>
          </a:prstGeom>
        </p:spPr>
        <p:txBody>
          <a:bodyPr wrap="none">
            <a:spAutoFit/>
          </a:bodyPr>
          <a:lstStyle/>
          <a:p>
            <a:r>
              <a:rPr lang="tr-TR" dirty="0">
                <a:latin typeface="Times New Roman" panose="02020603050405020304" pitchFamily="18" charset="0"/>
              </a:rPr>
              <a:t>Flash dönüştürücüler en hızlı </a:t>
            </a:r>
            <a:r>
              <a:rPr lang="tr-TR" dirty="0" err="1">
                <a:latin typeface="Times New Roman" panose="02020603050405020304" pitchFamily="18" charset="0"/>
              </a:rPr>
              <a:t>ADClerdir</a:t>
            </a:r>
            <a:r>
              <a:rPr lang="tr-TR" dirty="0">
                <a:latin typeface="Times New Roman" panose="02020603050405020304" pitchFamily="18" charset="0"/>
              </a:rPr>
              <a:t>.</a:t>
            </a:r>
            <a:endParaRPr lang="tr-TR" dirty="0"/>
          </a:p>
        </p:txBody>
      </p:sp>
      <p:pic>
        <p:nvPicPr>
          <p:cNvPr id="5" name="Picture 4">
            <a:extLst>
              <a:ext uri="{FF2B5EF4-FFF2-40B4-BE49-F238E27FC236}">
                <a16:creationId xmlns:a16="http://schemas.microsoft.com/office/drawing/2014/main" id="{1452BB65-1F8A-49DC-B71D-B059F592EB72}"/>
              </a:ext>
            </a:extLst>
          </p:cNvPr>
          <p:cNvPicPr>
            <a:picLocks noChangeAspect="1"/>
          </p:cNvPicPr>
          <p:nvPr/>
        </p:nvPicPr>
        <p:blipFill>
          <a:blip r:embed="rId2"/>
          <a:stretch>
            <a:fillRect/>
          </a:stretch>
        </p:blipFill>
        <p:spPr>
          <a:xfrm>
            <a:off x="965619" y="1690380"/>
            <a:ext cx="3952727" cy="2973656"/>
          </a:xfrm>
          <a:prstGeom prst="rect">
            <a:avLst/>
          </a:prstGeom>
        </p:spPr>
      </p:pic>
      <p:sp>
        <p:nvSpPr>
          <p:cNvPr id="6" name="Rectangle 5">
            <a:extLst>
              <a:ext uri="{FF2B5EF4-FFF2-40B4-BE49-F238E27FC236}">
                <a16:creationId xmlns:a16="http://schemas.microsoft.com/office/drawing/2014/main" id="{7FEB80B5-2B13-4B69-B818-526FBF72890A}"/>
              </a:ext>
            </a:extLst>
          </p:cNvPr>
          <p:cNvSpPr/>
          <p:nvPr/>
        </p:nvSpPr>
        <p:spPr>
          <a:xfrm>
            <a:off x="1131230" y="4982954"/>
            <a:ext cx="3621504" cy="369332"/>
          </a:xfrm>
          <a:prstGeom prst="rect">
            <a:avLst/>
          </a:prstGeom>
        </p:spPr>
        <p:txBody>
          <a:bodyPr wrap="none">
            <a:spAutoFit/>
          </a:bodyPr>
          <a:lstStyle/>
          <a:p>
            <a:r>
              <a:rPr lang="tr-TR" b="1" dirty="0">
                <a:latin typeface="Times New Roman,Bold"/>
              </a:rPr>
              <a:t>Şekil 5.6: </a:t>
            </a:r>
            <a:r>
              <a:rPr lang="tr-TR" dirty="0">
                <a:latin typeface="Times New Roman" panose="02020603050405020304" pitchFamily="18" charset="0"/>
              </a:rPr>
              <a:t>2 bitlik Flash Dönüştürücü</a:t>
            </a:r>
            <a:endParaRPr lang="tr-TR" dirty="0"/>
          </a:p>
        </p:txBody>
      </p:sp>
      <p:pic>
        <p:nvPicPr>
          <p:cNvPr id="7" name="Picture 6">
            <a:extLst>
              <a:ext uri="{FF2B5EF4-FFF2-40B4-BE49-F238E27FC236}">
                <a16:creationId xmlns:a16="http://schemas.microsoft.com/office/drawing/2014/main" id="{1D518E1E-7595-4EEB-9B69-390D9A008167}"/>
              </a:ext>
            </a:extLst>
          </p:cNvPr>
          <p:cNvPicPr>
            <a:picLocks noChangeAspect="1"/>
          </p:cNvPicPr>
          <p:nvPr/>
        </p:nvPicPr>
        <p:blipFill>
          <a:blip r:embed="rId3"/>
          <a:stretch>
            <a:fillRect/>
          </a:stretch>
        </p:blipFill>
        <p:spPr>
          <a:xfrm>
            <a:off x="6474978" y="2640676"/>
            <a:ext cx="4378552" cy="1467497"/>
          </a:xfrm>
          <a:prstGeom prst="rect">
            <a:avLst/>
          </a:prstGeom>
        </p:spPr>
      </p:pic>
    </p:spTree>
    <p:extLst>
      <p:ext uri="{BB962C8B-B14F-4D97-AF65-F5344CB8AC3E}">
        <p14:creationId xmlns:p14="http://schemas.microsoft.com/office/powerpoint/2010/main" val="17047412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3E94D8-FDB0-45EB-B730-CE9B43816EEA}"/>
              </a:ext>
            </a:extLst>
          </p:cNvPr>
          <p:cNvSpPr>
            <a:spLocks noGrp="1"/>
          </p:cNvSpPr>
          <p:nvPr>
            <p:ph type="sldNum" sz="quarter" idx="12"/>
          </p:nvPr>
        </p:nvSpPr>
        <p:spPr/>
        <p:txBody>
          <a:bodyPr/>
          <a:lstStyle/>
          <a:p>
            <a:fld id="{AAB57953-9821-4BF7-A667-65EFE5AE3334}" type="slidenum">
              <a:rPr lang="tr-TR" smtClean="0"/>
              <a:t>123</a:t>
            </a:fld>
            <a:endParaRPr lang="tr-TR"/>
          </a:p>
        </p:txBody>
      </p:sp>
      <p:sp>
        <p:nvSpPr>
          <p:cNvPr id="3" name="Rectangle 2">
            <a:extLst>
              <a:ext uri="{FF2B5EF4-FFF2-40B4-BE49-F238E27FC236}">
                <a16:creationId xmlns:a16="http://schemas.microsoft.com/office/drawing/2014/main" id="{1B63E33F-A2D8-4FA7-900B-B764D7900833}"/>
              </a:ext>
            </a:extLst>
          </p:cNvPr>
          <p:cNvSpPr/>
          <p:nvPr/>
        </p:nvSpPr>
        <p:spPr>
          <a:xfrm>
            <a:off x="814681" y="487882"/>
            <a:ext cx="3910045" cy="369332"/>
          </a:xfrm>
          <a:prstGeom prst="rect">
            <a:avLst/>
          </a:prstGeom>
        </p:spPr>
        <p:txBody>
          <a:bodyPr wrap="none">
            <a:spAutoFit/>
          </a:bodyPr>
          <a:lstStyle/>
          <a:p>
            <a:r>
              <a:rPr lang="tr-TR" b="1" dirty="0">
                <a:latin typeface="Times New Roman,Bold"/>
              </a:rPr>
              <a:t>KARŞILAŞTIRICININ ÇALIŞMASI</a:t>
            </a:r>
            <a:endParaRPr lang="tr-TR" dirty="0"/>
          </a:p>
        </p:txBody>
      </p:sp>
      <p:sp>
        <p:nvSpPr>
          <p:cNvPr id="4" name="Rectangle 3">
            <a:extLst>
              <a:ext uri="{FF2B5EF4-FFF2-40B4-BE49-F238E27FC236}">
                <a16:creationId xmlns:a16="http://schemas.microsoft.com/office/drawing/2014/main" id="{A61769E5-36D7-4A9A-8CB0-442526880862}"/>
              </a:ext>
            </a:extLst>
          </p:cNvPr>
          <p:cNvSpPr/>
          <p:nvPr/>
        </p:nvSpPr>
        <p:spPr>
          <a:xfrm>
            <a:off x="556591" y="857214"/>
            <a:ext cx="11317357" cy="5632311"/>
          </a:xfrm>
          <a:prstGeom prst="rect">
            <a:avLst/>
          </a:prstGeom>
        </p:spPr>
        <p:txBody>
          <a:bodyPr wrap="square">
            <a:spAutoFit/>
          </a:bodyPr>
          <a:lstStyle/>
          <a:p>
            <a:pPr algn="just"/>
            <a:r>
              <a:rPr lang="tr-TR" dirty="0">
                <a:latin typeface="Times New Roman" panose="02020603050405020304" pitchFamily="18" charset="0"/>
              </a:rPr>
              <a:t>	</a:t>
            </a:r>
            <a:r>
              <a:rPr lang="tr-TR" sz="2000" dirty="0">
                <a:latin typeface="Times New Roman" panose="02020603050405020304" pitchFamily="18" charset="0"/>
              </a:rPr>
              <a:t>Eğer (+) girişi, (-) girişe göre pozitifse sayısal çıkış 1'dir.</a:t>
            </a:r>
          </a:p>
          <a:p>
            <a:pPr algn="just"/>
            <a:r>
              <a:rPr lang="tr-TR" sz="2000" dirty="0">
                <a:latin typeface="Times New Roman" panose="02020603050405020304" pitchFamily="18" charset="0"/>
              </a:rPr>
              <a:t>	Eğer (+) girişi, (-) girişe göre negatifse sayısal çıkış 0'dır.</a:t>
            </a:r>
          </a:p>
          <a:p>
            <a:pPr algn="just"/>
            <a:endParaRPr lang="tr-TR" sz="2000" dirty="0">
              <a:latin typeface="Times New Roman" panose="02020603050405020304" pitchFamily="18" charset="0"/>
            </a:endParaRPr>
          </a:p>
          <a:p>
            <a:pPr algn="just"/>
            <a:r>
              <a:rPr lang="tr-TR" sz="2000" dirty="0">
                <a:latin typeface="Times New Roman" panose="02020603050405020304" pitchFamily="18" charset="0"/>
              </a:rPr>
              <a:t>	Dönüştürücüde, karşılaştırıcı (</a:t>
            </a:r>
            <a:r>
              <a:rPr lang="tr-TR" sz="2000" dirty="0" err="1">
                <a:latin typeface="Times New Roman" panose="02020603050405020304" pitchFamily="18" charset="0"/>
              </a:rPr>
              <a:t>comparator</a:t>
            </a:r>
            <a:r>
              <a:rPr lang="tr-TR" sz="2000" dirty="0">
                <a:latin typeface="Times New Roman" panose="02020603050405020304" pitchFamily="18" charset="0"/>
              </a:rPr>
              <a:t>) olarak adlandırılan bir analog devre kullanılır. Şekil 5.6'daki karşılaştırıcı 1/2 </a:t>
            </a:r>
            <a:r>
              <a:rPr lang="tr-TR" sz="2000" dirty="0" err="1">
                <a:latin typeface="Times New Roman" panose="02020603050405020304" pitchFamily="18" charset="0"/>
              </a:rPr>
              <a:t>V”luk</a:t>
            </a:r>
            <a:r>
              <a:rPr lang="tr-TR" sz="2000" dirty="0">
                <a:latin typeface="Times New Roman" panose="02020603050405020304" pitchFamily="18" charset="0"/>
              </a:rPr>
              <a:t> bir düşük (-) girişe sahiptir. Eğer giriş 1/4 </a:t>
            </a:r>
            <a:r>
              <a:rPr lang="tr-TR" sz="2000" dirty="0" err="1">
                <a:latin typeface="Times New Roman" panose="02020603050405020304" pitchFamily="18" charset="0"/>
              </a:rPr>
              <a:t>V’ta</a:t>
            </a:r>
            <a:r>
              <a:rPr lang="tr-TR" sz="2000" dirty="0">
                <a:latin typeface="Times New Roman" panose="02020603050405020304" pitchFamily="18" charset="0"/>
              </a:rPr>
              <a:t> ise karşılaştırıcı "0" çıkışına sahip olacaktır, fakat giriş 3/4V’ta ise karşılaştırıcı "1" çıkışına sahip olacaktır.</a:t>
            </a:r>
          </a:p>
          <a:p>
            <a:pPr algn="just"/>
            <a:endParaRPr lang="tr-TR" sz="2000" dirty="0">
              <a:latin typeface="Times New Roman" panose="02020603050405020304" pitchFamily="18" charset="0"/>
            </a:endParaRPr>
          </a:p>
          <a:p>
            <a:pPr algn="just"/>
            <a:r>
              <a:rPr lang="tr-TR" sz="2000" dirty="0">
                <a:latin typeface="Times New Roman" panose="02020603050405020304" pitchFamily="18" charset="0"/>
              </a:rPr>
              <a:t>	Bu dönüştürücüde giriş 0’la 1/2 V arasında ise A, B, C noktalarının tümü 0 olacaktır ve x0 ve X1 çıkışları da 0 olacaktır. Eğer giriş 1/2 ile 3/2Volt arasında ise A ve B noktaları 0 olacak, fakat C noktası 1 olacaktır ve x0 çıkışı 1 olacak ve x1 çıkışı 0 olacaktır. Eğer giriş 3/2 ile 5/2V arasında ise x0 = 1 ve xl = 0 veren B ve C noktaları 1 olacak ve A = 0 olacaktır. Eğer giriş 5/2V’dan daha büyükse A, B ve </a:t>
            </a:r>
            <a:r>
              <a:rPr lang="tr-TR" sz="2000" dirty="0" err="1">
                <a:latin typeface="Times New Roman" panose="02020603050405020304" pitchFamily="18" charset="0"/>
              </a:rPr>
              <a:t>C,l</a:t>
            </a:r>
            <a:r>
              <a:rPr lang="tr-TR" sz="2000" dirty="0">
                <a:latin typeface="Times New Roman" panose="02020603050405020304" pitchFamily="18" charset="0"/>
              </a:rPr>
              <a:t> olur ve çıkış x0=l ve x1=1 olacaktır.</a:t>
            </a:r>
          </a:p>
          <a:p>
            <a:pPr algn="just"/>
            <a:r>
              <a:rPr lang="tr-TR" sz="2000" dirty="0">
                <a:latin typeface="Times New Roman" panose="02020603050405020304" pitchFamily="18" charset="0"/>
              </a:rPr>
              <a:t>	Flash dönüştürücüler çeşitli büyüklükte ve hızlardadır. En hızlı tek yonga dönüştürücüler 8</a:t>
            </a:r>
          </a:p>
          <a:p>
            <a:pPr algn="just"/>
            <a:r>
              <a:rPr lang="tr-TR" sz="2000" dirty="0">
                <a:latin typeface="Times New Roman" panose="02020603050405020304" pitchFamily="18" charset="0"/>
              </a:rPr>
              <a:t>bitlik dönüşümleri, saniye başına 100 milyon dönüştürme ile yerine getirirler.</a:t>
            </a:r>
          </a:p>
          <a:p>
            <a:r>
              <a:rPr lang="tr-TR" sz="2000" dirty="0">
                <a:latin typeface="Times New Roman" panose="02020603050405020304" pitchFamily="18" charset="0"/>
              </a:rPr>
              <a:t>	</a:t>
            </a:r>
          </a:p>
          <a:p>
            <a:r>
              <a:rPr lang="tr-TR" sz="2000" dirty="0"/>
              <a:t>Flash dönüştürücülerdeki ana problem çıkış bitlerinin sayısı arttırıldığında yüksek sayıda karşılaştırıcıya gerek duyulmasıdır. n-bitlik bir dönüştürücü için, 2n-l tane karşılaştırıcı gereklidir, n çok büyük ise devre karışık olacaktır.</a:t>
            </a:r>
          </a:p>
        </p:txBody>
      </p:sp>
    </p:spTree>
    <p:extLst>
      <p:ext uri="{BB962C8B-B14F-4D97-AF65-F5344CB8AC3E}">
        <p14:creationId xmlns:p14="http://schemas.microsoft.com/office/powerpoint/2010/main" val="620037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3E94D8-FDB0-45EB-B730-CE9B43816EEA}"/>
              </a:ext>
            </a:extLst>
          </p:cNvPr>
          <p:cNvSpPr>
            <a:spLocks noGrp="1"/>
          </p:cNvSpPr>
          <p:nvPr>
            <p:ph type="sldNum" sz="quarter" idx="12"/>
          </p:nvPr>
        </p:nvSpPr>
        <p:spPr/>
        <p:txBody>
          <a:bodyPr/>
          <a:lstStyle/>
          <a:p>
            <a:fld id="{AAB57953-9821-4BF7-A667-65EFE5AE3334}" type="slidenum">
              <a:rPr lang="tr-TR" smtClean="0"/>
              <a:t>124</a:t>
            </a:fld>
            <a:endParaRPr lang="tr-TR"/>
          </a:p>
        </p:txBody>
      </p:sp>
      <p:sp>
        <p:nvSpPr>
          <p:cNvPr id="3" name="Rectangle 2">
            <a:extLst>
              <a:ext uri="{FF2B5EF4-FFF2-40B4-BE49-F238E27FC236}">
                <a16:creationId xmlns:a16="http://schemas.microsoft.com/office/drawing/2014/main" id="{2C3FEB2A-F996-4EA7-ABB3-FB76DD288545}"/>
              </a:ext>
            </a:extLst>
          </p:cNvPr>
          <p:cNvSpPr/>
          <p:nvPr/>
        </p:nvSpPr>
        <p:spPr>
          <a:xfrm>
            <a:off x="781877" y="250207"/>
            <a:ext cx="4518993" cy="369332"/>
          </a:xfrm>
          <a:prstGeom prst="rect">
            <a:avLst/>
          </a:prstGeom>
        </p:spPr>
        <p:txBody>
          <a:bodyPr wrap="square">
            <a:spAutoFit/>
          </a:bodyPr>
          <a:lstStyle/>
          <a:p>
            <a:r>
              <a:rPr lang="tr-TR" b="1" dirty="0">
                <a:latin typeface="Times New Roman,Bold"/>
              </a:rPr>
              <a:t>3) SAYMA METODLU A/D ÇEVİRİCİ:</a:t>
            </a:r>
          </a:p>
        </p:txBody>
      </p:sp>
      <p:pic>
        <p:nvPicPr>
          <p:cNvPr id="4" name="Picture 3">
            <a:extLst>
              <a:ext uri="{FF2B5EF4-FFF2-40B4-BE49-F238E27FC236}">
                <a16:creationId xmlns:a16="http://schemas.microsoft.com/office/drawing/2014/main" id="{C41D2776-01E2-4286-8221-8280CF3BBEE1}"/>
              </a:ext>
            </a:extLst>
          </p:cNvPr>
          <p:cNvPicPr>
            <a:picLocks noChangeAspect="1"/>
          </p:cNvPicPr>
          <p:nvPr/>
        </p:nvPicPr>
        <p:blipFill>
          <a:blip r:embed="rId2"/>
          <a:stretch>
            <a:fillRect/>
          </a:stretch>
        </p:blipFill>
        <p:spPr>
          <a:xfrm>
            <a:off x="661465" y="867661"/>
            <a:ext cx="4372852" cy="5122677"/>
          </a:xfrm>
          <a:prstGeom prst="rect">
            <a:avLst/>
          </a:prstGeom>
        </p:spPr>
      </p:pic>
      <p:sp>
        <p:nvSpPr>
          <p:cNvPr id="5" name="Rectangle 4">
            <a:extLst>
              <a:ext uri="{FF2B5EF4-FFF2-40B4-BE49-F238E27FC236}">
                <a16:creationId xmlns:a16="http://schemas.microsoft.com/office/drawing/2014/main" id="{0359E158-793C-478F-AF2B-C4D077A65760}"/>
              </a:ext>
            </a:extLst>
          </p:cNvPr>
          <p:cNvSpPr/>
          <p:nvPr/>
        </p:nvSpPr>
        <p:spPr>
          <a:xfrm>
            <a:off x="6096000" y="2781805"/>
            <a:ext cx="3034748" cy="923330"/>
          </a:xfrm>
          <a:prstGeom prst="rect">
            <a:avLst/>
          </a:prstGeom>
        </p:spPr>
        <p:txBody>
          <a:bodyPr wrap="square">
            <a:spAutoFit/>
          </a:bodyPr>
          <a:lstStyle/>
          <a:p>
            <a:r>
              <a:rPr lang="tr-TR" b="1" dirty="0">
                <a:latin typeface="Times New Roman,Bold"/>
              </a:rPr>
              <a:t>Şekil 5.7:</a:t>
            </a:r>
          </a:p>
          <a:p>
            <a:r>
              <a:rPr lang="tr-TR" dirty="0">
                <a:latin typeface="Times New Roman" panose="02020603050405020304" pitchFamily="18" charset="0"/>
              </a:rPr>
              <a:t>(a) Mantık diyagramı</a:t>
            </a:r>
          </a:p>
          <a:p>
            <a:r>
              <a:rPr lang="tr-TR" dirty="0">
                <a:latin typeface="Times New Roman" panose="02020603050405020304" pitchFamily="18" charset="0"/>
              </a:rPr>
              <a:t>(b) Dalga şekli</a:t>
            </a:r>
            <a:endParaRPr lang="tr-TR" dirty="0"/>
          </a:p>
        </p:txBody>
      </p:sp>
    </p:spTree>
    <p:extLst>
      <p:ext uri="{BB962C8B-B14F-4D97-AF65-F5344CB8AC3E}">
        <p14:creationId xmlns:p14="http://schemas.microsoft.com/office/powerpoint/2010/main" val="14130976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125</a:t>
            </a:fld>
            <a:endParaRPr lang="tr-TR"/>
          </a:p>
        </p:txBody>
      </p:sp>
      <p:sp>
        <p:nvSpPr>
          <p:cNvPr id="3" name="Rectangle 2">
            <a:extLst>
              <a:ext uri="{FF2B5EF4-FFF2-40B4-BE49-F238E27FC236}">
                <a16:creationId xmlns:a16="http://schemas.microsoft.com/office/drawing/2014/main" id="{05E98284-0D6F-4098-9D80-C9CB6A19F623}"/>
              </a:ext>
            </a:extLst>
          </p:cNvPr>
          <p:cNvSpPr/>
          <p:nvPr/>
        </p:nvSpPr>
        <p:spPr>
          <a:xfrm>
            <a:off x="821634" y="934787"/>
            <a:ext cx="10681253" cy="5016758"/>
          </a:xfrm>
          <a:prstGeom prst="rect">
            <a:avLst/>
          </a:prstGeom>
        </p:spPr>
        <p:txBody>
          <a:bodyPr wrap="square">
            <a:spAutoFit/>
          </a:bodyPr>
          <a:lstStyle/>
          <a:p>
            <a:pPr algn="just"/>
            <a:r>
              <a:rPr lang="tr-TR" dirty="0">
                <a:latin typeface="Times New Roman" panose="02020603050405020304" pitchFamily="18" charset="0"/>
              </a:rPr>
              <a:t>	</a:t>
            </a:r>
            <a:r>
              <a:rPr lang="tr-TR" sz="2000" dirty="0">
                <a:latin typeface="Times New Roman" panose="02020603050405020304" pitchFamily="18" charset="0"/>
              </a:rPr>
              <a:t>Sayıcı (</a:t>
            </a:r>
            <a:r>
              <a:rPr lang="tr-TR" sz="2000" dirty="0" err="1">
                <a:latin typeface="Times New Roman" panose="02020603050405020304" pitchFamily="18" charset="0"/>
              </a:rPr>
              <a:t>counter</a:t>
            </a:r>
            <a:r>
              <a:rPr lang="tr-TR" sz="2000" dirty="0">
                <a:latin typeface="Times New Roman" panose="02020603050405020304" pitchFamily="18" charset="0"/>
              </a:rPr>
              <a:t>) </a:t>
            </a:r>
            <a:r>
              <a:rPr lang="tr-TR" sz="2000" dirty="0" err="1">
                <a:latin typeface="Times New Roman" panose="02020603050405020304" pitchFamily="18" charset="0"/>
              </a:rPr>
              <a:t>sırırdan</a:t>
            </a:r>
            <a:r>
              <a:rPr lang="tr-TR" sz="2000" dirty="0">
                <a:latin typeface="Times New Roman" panose="02020603050405020304" pitchFamily="18" charset="0"/>
              </a:rPr>
              <a:t> itibaren saymaya başlarken, sayıcının sürdüğü merdiven devresi; Şekil 5.7 (b)'de görüldüğü gibi merdiven basamağı şeklinde çıkış gerilimi üretir. Burada gerilim, </a:t>
            </a:r>
            <a:r>
              <a:rPr lang="tr-TR" sz="2000" dirty="0" err="1">
                <a:latin typeface="Times New Roman" panose="02020603050405020304" pitchFamily="18" charset="0"/>
              </a:rPr>
              <a:t>herbir</a:t>
            </a:r>
            <a:r>
              <a:rPr lang="tr-TR" sz="2000" dirty="0">
                <a:latin typeface="Times New Roman" panose="02020603050405020304" pitchFamily="18" charset="0"/>
              </a:rPr>
              <a:t> sayım adımında bir basamak artar. Hem basamak giriş gerilimi, hem de analog giriş gerilimi alan karşılaştırma devresi, basamak gerilimi giriş geriliminin üzerine çıktığı zaman sayımı durdurmak için bir sinyal üretir. O andaki sayısal çıkış, sayıcının değeridir. </a:t>
            </a:r>
          </a:p>
          <a:p>
            <a:pPr algn="just"/>
            <a:r>
              <a:rPr lang="tr-TR" sz="2000" dirty="0">
                <a:latin typeface="Times New Roman" panose="02020603050405020304" pitchFamily="18" charset="0"/>
              </a:rPr>
              <a:t>	Merdiven sinyalinin belirlediği gerilim değişmesinin miktarı, merdiven devresine uygulanan referans gerilimine ve kullanılan sayım bitlerinin sayısına bağlıdır. 10 Voltluk bir </a:t>
            </a:r>
            <a:r>
              <a:rPr lang="tr-TR" sz="2000" dirty="0" err="1">
                <a:latin typeface="Times New Roman" panose="02020603050405020304" pitchFamily="18" charset="0"/>
              </a:rPr>
              <a:t>refarans</a:t>
            </a:r>
            <a:r>
              <a:rPr lang="tr-TR" sz="2000" dirty="0">
                <a:latin typeface="Times New Roman" panose="02020603050405020304" pitchFamily="18" charset="0"/>
              </a:rPr>
              <a:t> gerilimi kullanarak 12 katlı bir merdiven devresini süren 12 katlı sayıcının her sayısının adım gerilimi şöyle olacaktır: </a:t>
            </a:r>
          </a:p>
          <a:p>
            <a:pPr algn="just"/>
            <a:endParaRPr lang="tr-TR" sz="2000" dirty="0">
              <a:latin typeface="Times New Roman" panose="02020603050405020304" pitchFamily="18" charset="0"/>
            </a:endParaRPr>
          </a:p>
          <a:p>
            <a:pPr algn="just"/>
            <a:endParaRPr lang="tr-TR" sz="2000" dirty="0">
              <a:latin typeface="Times New Roman" panose="02020603050405020304" pitchFamily="18" charset="0"/>
            </a:endParaRPr>
          </a:p>
          <a:p>
            <a:pPr algn="just"/>
            <a:endParaRPr lang="tr-TR" sz="2000" dirty="0">
              <a:latin typeface="Times New Roman" panose="02020603050405020304" pitchFamily="18" charset="0"/>
            </a:endParaRPr>
          </a:p>
          <a:p>
            <a:pPr algn="just"/>
            <a:r>
              <a:rPr lang="tr-TR" sz="2000" dirty="0">
                <a:latin typeface="Times New Roman" panose="02020603050405020304" pitchFamily="18" charset="0"/>
              </a:rPr>
              <a:t>	Sayıcının saat hızı, dönüştürmeyi gerçekleştirmek için gereken süreyi etkiler. 1 </a:t>
            </a:r>
            <a:r>
              <a:rPr lang="tr-TR" sz="2000" dirty="0" err="1">
                <a:latin typeface="Times New Roman" panose="02020603050405020304" pitchFamily="18" charset="0"/>
              </a:rPr>
              <a:t>MHz’lik</a:t>
            </a:r>
            <a:r>
              <a:rPr lang="tr-TR" sz="2000" dirty="0">
                <a:latin typeface="Times New Roman" panose="02020603050405020304" pitchFamily="18" charset="0"/>
              </a:rPr>
              <a:t> CP hızı ile çalışan 12 katlı bir sayıcının ihtiyaç duyacağı </a:t>
            </a:r>
            <a:r>
              <a:rPr lang="tr-TR" sz="2000" dirty="0" err="1">
                <a:latin typeface="Times New Roman" panose="02020603050405020304" pitchFamily="18" charset="0"/>
              </a:rPr>
              <a:t>maximum</a:t>
            </a:r>
            <a:r>
              <a:rPr lang="tr-TR" sz="2000" dirty="0">
                <a:latin typeface="Times New Roman" panose="02020603050405020304" pitchFamily="18" charset="0"/>
              </a:rPr>
              <a:t> dönüştürme süresi: 4096 x l</a:t>
            </a:r>
            <a:r>
              <a:rPr lang="tr-TR" sz="2000" dirty="0">
                <a:latin typeface="Symbol" panose="05050102010706020507" pitchFamily="18" charset="2"/>
              </a:rPr>
              <a:t> </a:t>
            </a:r>
            <a:r>
              <a:rPr lang="tr-TR" sz="2000" dirty="0">
                <a:latin typeface="Times New Roman" panose="02020603050405020304" pitchFamily="18" charset="0"/>
              </a:rPr>
              <a:t>s = 4096</a:t>
            </a:r>
            <a:r>
              <a:rPr lang="tr-TR" sz="2000" dirty="0">
                <a:latin typeface="Symbol" panose="05050102010706020507" pitchFamily="18" charset="2"/>
              </a:rPr>
              <a:t> </a:t>
            </a:r>
            <a:r>
              <a:rPr lang="tr-TR" sz="2000" dirty="0">
                <a:latin typeface="Times New Roman" panose="02020603050405020304" pitchFamily="18" charset="0"/>
              </a:rPr>
              <a:t>s = 4,1 </a:t>
            </a:r>
            <a:r>
              <a:rPr lang="tr-TR" sz="2000" dirty="0" err="1">
                <a:latin typeface="Times New Roman" panose="02020603050405020304" pitchFamily="18" charset="0"/>
              </a:rPr>
              <a:t>ms</a:t>
            </a:r>
            <a:r>
              <a:rPr lang="tr-TR" sz="2000" dirty="0">
                <a:latin typeface="Times New Roman" panose="02020603050405020304" pitchFamily="18" charset="0"/>
              </a:rPr>
              <a:t> olur Bu durumda saniyede gerçekleştirilebilecek minimum dönüştürme sayısı, dönüştürme sayısı = 1/4 </a:t>
            </a:r>
            <a:r>
              <a:rPr lang="tr-TR" sz="2000" dirty="0" err="1">
                <a:latin typeface="Times New Roman" panose="02020603050405020304" pitchFamily="18" charset="0"/>
              </a:rPr>
              <a:t>ms</a:t>
            </a:r>
            <a:r>
              <a:rPr lang="tr-TR" sz="2000" dirty="0">
                <a:latin typeface="Times New Roman" panose="02020603050405020304" pitchFamily="18" charset="0"/>
              </a:rPr>
              <a:t> = 244 dönüştürme/saniye olur.</a:t>
            </a:r>
            <a:endParaRPr lang="tr-TR" sz="2000" dirty="0"/>
          </a:p>
        </p:txBody>
      </p:sp>
      <p:pic>
        <p:nvPicPr>
          <p:cNvPr id="4" name="Picture 3">
            <a:extLst>
              <a:ext uri="{FF2B5EF4-FFF2-40B4-BE49-F238E27FC236}">
                <a16:creationId xmlns:a16="http://schemas.microsoft.com/office/drawing/2014/main" id="{D83304DF-5FBA-4B00-88B5-897814454660}"/>
              </a:ext>
            </a:extLst>
          </p:cNvPr>
          <p:cNvPicPr>
            <a:picLocks noChangeAspect="1"/>
          </p:cNvPicPr>
          <p:nvPr/>
        </p:nvPicPr>
        <p:blipFill>
          <a:blip r:embed="rId2"/>
          <a:stretch>
            <a:fillRect/>
          </a:stretch>
        </p:blipFill>
        <p:spPr>
          <a:xfrm>
            <a:off x="4361168" y="3690729"/>
            <a:ext cx="2267986" cy="682488"/>
          </a:xfrm>
          <a:prstGeom prst="rect">
            <a:avLst/>
          </a:prstGeom>
        </p:spPr>
      </p:pic>
    </p:spTree>
    <p:extLst>
      <p:ext uri="{BB962C8B-B14F-4D97-AF65-F5344CB8AC3E}">
        <p14:creationId xmlns:p14="http://schemas.microsoft.com/office/powerpoint/2010/main" val="339435826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126</a:t>
            </a:fld>
            <a:endParaRPr lang="tr-TR"/>
          </a:p>
        </p:txBody>
      </p:sp>
      <p:sp>
        <p:nvSpPr>
          <p:cNvPr id="3" name="Rectangle 2">
            <a:extLst>
              <a:ext uri="{FF2B5EF4-FFF2-40B4-BE49-F238E27FC236}">
                <a16:creationId xmlns:a16="http://schemas.microsoft.com/office/drawing/2014/main" id="{D08A8A64-570C-4F83-B78E-38E186AA8009}"/>
              </a:ext>
            </a:extLst>
          </p:cNvPr>
          <p:cNvSpPr/>
          <p:nvPr/>
        </p:nvSpPr>
        <p:spPr>
          <a:xfrm>
            <a:off x="881944" y="646908"/>
            <a:ext cx="5214056" cy="369332"/>
          </a:xfrm>
          <a:prstGeom prst="rect">
            <a:avLst/>
          </a:prstGeom>
        </p:spPr>
        <p:txBody>
          <a:bodyPr wrap="none">
            <a:spAutoFit/>
          </a:bodyPr>
          <a:lstStyle/>
          <a:p>
            <a:r>
              <a:rPr lang="pt-BR" b="1" dirty="0">
                <a:latin typeface="Times New Roman,Bold"/>
              </a:rPr>
              <a:t>4) HASSAS YAKLAŞIMLI (SAR) A/D ÇEVİRİCİ:</a:t>
            </a:r>
            <a:endParaRPr lang="tr-TR" dirty="0"/>
          </a:p>
        </p:txBody>
      </p:sp>
      <p:pic>
        <p:nvPicPr>
          <p:cNvPr id="4" name="Picture 3">
            <a:extLst>
              <a:ext uri="{FF2B5EF4-FFF2-40B4-BE49-F238E27FC236}">
                <a16:creationId xmlns:a16="http://schemas.microsoft.com/office/drawing/2014/main" id="{A460D752-90A4-4149-9BD9-F605DC1BCF5B}"/>
              </a:ext>
            </a:extLst>
          </p:cNvPr>
          <p:cNvPicPr>
            <a:picLocks noChangeAspect="1"/>
          </p:cNvPicPr>
          <p:nvPr/>
        </p:nvPicPr>
        <p:blipFill>
          <a:blip r:embed="rId2"/>
          <a:stretch>
            <a:fillRect/>
          </a:stretch>
        </p:blipFill>
        <p:spPr>
          <a:xfrm>
            <a:off x="3052689" y="1371092"/>
            <a:ext cx="6563702" cy="3401063"/>
          </a:xfrm>
          <a:prstGeom prst="rect">
            <a:avLst/>
          </a:prstGeom>
        </p:spPr>
      </p:pic>
      <p:sp>
        <p:nvSpPr>
          <p:cNvPr id="5" name="Rectangle 4">
            <a:extLst>
              <a:ext uri="{FF2B5EF4-FFF2-40B4-BE49-F238E27FC236}">
                <a16:creationId xmlns:a16="http://schemas.microsoft.com/office/drawing/2014/main" id="{6389D651-05AF-4FC2-A092-76CABF32FC33}"/>
              </a:ext>
            </a:extLst>
          </p:cNvPr>
          <p:cNvSpPr/>
          <p:nvPr/>
        </p:nvSpPr>
        <p:spPr>
          <a:xfrm>
            <a:off x="4673142" y="5302242"/>
            <a:ext cx="2845715" cy="369332"/>
          </a:xfrm>
          <a:prstGeom prst="rect">
            <a:avLst/>
          </a:prstGeom>
        </p:spPr>
        <p:txBody>
          <a:bodyPr wrap="none">
            <a:spAutoFit/>
          </a:bodyPr>
          <a:lstStyle/>
          <a:p>
            <a:r>
              <a:rPr lang="tr-TR" b="1" dirty="0">
                <a:latin typeface="Times New Roman,Bold"/>
              </a:rPr>
              <a:t>Şekil 5.7: </a:t>
            </a:r>
            <a:r>
              <a:rPr lang="tr-TR" dirty="0">
                <a:latin typeface="Times New Roman" panose="02020603050405020304" pitchFamily="18" charset="0"/>
              </a:rPr>
              <a:t>SAR A/D Çevirici</a:t>
            </a:r>
            <a:endParaRPr lang="tr-TR" dirty="0"/>
          </a:p>
        </p:txBody>
      </p:sp>
    </p:spTree>
    <p:extLst>
      <p:ext uri="{BB962C8B-B14F-4D97-AF65-F5344CB8AC3E}">
        <p14:creationId xmlns:p14="http://schemas.microsoft.com/office/powerpoint/2010/main" val="28457652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127</a:t>
            </a:fld>
            <a:endParaRPr lang="tr-TR"/>
          </a:p>
        </p:txBody>
      </p:sp>
      <p:sp>
        <p:nvSpPr>
          <p:cNvPr id="3" name="Rectangle 2">
            <a:extLst>
              <a:ext uri="{FF2B5EF4-FFF2-40B4-BE49-F238E27FC236}">
                <a16:creationId xmlns:a16="http://schemas.microsoft.com/office/drawing/2014/main" id="{A58F8DD3-BD4C-4562-8719-FE712B273A75}"/>
              </a:ext>
            </a:extLst>
          </p:cNvPr>
          <p:cNvSpPr/>
          <p:nvPr/>
        </p:nvSpPr>
        <p:spPr>
          <a:xfrm>
            <a:off x="1179444" y="954859"/>
            <a:ext cx="6096000" cy="1323439"/>
          </a:xfrm>
          <a:prstGeom prst="rect">
            <a:avLst/>
          </a:prstGeom>
        </p:spPr>
        <p:txBody>
          <a:bodyPr>
            <a:spAutoFit/>
          </a:bodyPr>
          <a:lstStyle/>
          <a:p>
            <a:r>
              <a:rPr lang="tr-TR" sz="2000" dirty="0">
                <a:latin typeface="Times New Roman" panose="02020603050405020304" pitchFamily="18" charset="0"/>
              </a:rPr>
              <a:t>Şekil 5.7'deki A/D çevirici 3 ana kısımdan oluşmuştur.</a:t>
            </a:r>
          </a:p>
          <a:p>
            <a:r>
              <a:rPr lang="tr-TR" sz="2000" dirty="0">
                <a:latin typeface="Times New Roman" panose="02020603050405020304" pitchFamily="18" charset="0"/>
              </a:rPr>
              <a:t>	1. Karşılaştırıcı</a:t>
            </a:r>
          </a:p>
          <a:p>
            <a:r>
              <a:rPr lang="tr-TR" sz="2000" dirty="0">
                <a:latin typeface="Times New Roman" panose="02020603050405020304" pitchFamily="18" charset="0"/>
              </a:rPr>
              <a:t>	2. D/A Çevirici</a:t>
            </a:r>
          </a:p>
          <a:p>
            <a:r>
              <a:rPr lang="tr-TR" sz="2000" dirty="0">
                <a:latin typeface="Times New Roman" panose="02020603050405020304" pitchFamily="18" charset="0"/>
              </a:rPr>
              <a:t>	3. Hassas Yaklaşım </a:t>
            </a:r>
            <a:r>
              <a:rPr lang="tr-TR" sz="2000" dirty="0" err="1">
                <a:latin typeface="Times New Roman" panose="02020603050405020304" pitchFamily="18" charset="0"/>
              </a:rPr>
              <a:t>Registeri</a:t>
            </a:r>
            <a:endParaRPr lang="tr-TR" sz="2000" dirty="0"/>
          </a:p>
        </p:txBody>
      </p:sp>
      <p:sp>
        <p:nvSpPr>
          <p:cNvPr id="4" name="Rectangle 3">
            <a:extLst>
              <a:ext uri="{FF2B5EF4-FFF2-40B4-BE49-F238E27FC236}">
                <a16:creationId xmlns:a16="http://schemas.microsoft.com/office/drawing/2014/main" id="{3E2F29C0-D720-4E7B-BB7D-F22328E7F8D5}"/>
              </a:ext>
            </a:extLst>
          </p:cNvPr>
          <p:cNvSpPr/>
          <p:nvPr/>
        </p:nvSpPr>
        <p:spPr>
          <a:xfrm>
            <a:off x="834887" y="2891714"/>
            <a:ext cx="10377596" cy="1631216"/>
          </a:xfrm>
          <a:prstGeom prst="rect">
            <a:avLst/>
          </a:prstGeom>
        </p:spPr>
        <p:txBody>
          <a:bodyPr wrap="square">
            <a:spAutoFit/>
          </a:bodyPr>
          <a:lstStyle/>
          <a:p>
            <a:pPr algn="just"/>
            <a:r>
              <a:rPr lang="tr-TR" dirty="0">
                <a:latin typeface="Times New Roman" panose="02020603050405020304" pitchFamily="18" charset="0"/>
              </a:rPr>
              <a:t>	</a:t>
            </a:r>
            <a:r>
              <a:rPr lang="tr-TR" sz="2000" dirty="0">
                <a:latin typeface="Times New Roman" panose="02020603050405020304" pitchFamily="18" charset="0"/>
              </a:rPr>
              <a:t>Bu devre ile analog bilgi, sayısal bilgiye çevrilir ve D/A çeviricinin çıkışı V0, </a:t>
            </a:r>
            <a:r>
              <a:rPr lang="tr-TR" sz="2000" dirty="0" err="1">
                <a:latin typeface="Times New Roman" panose="02020603050405020304" pitchFamily="18" charset="0"/>
              </a:rPr>
              <a:t>Vin</a:t>
            </a:r>
            <a:r>
              <a:rPr lang="tr-TR" sz="2000" dirty="0">
                <a:latin typeface="Times New Roman" panose="02020603050405020304" pitchFamily="18" charset="0"/>
              </a:rPr>
              <a:t> girişi ile karşılaştırılır. Bu yöntem, ağırlığı bilinmeyen bir cismi, bilinen ağırlıklar yardımı ile hassas bir terazide tartma işlemine benzer. Denge sağlanana kadar, büyük ağırlıktan küçük ağırlıklara doğru giderek yeni ağırlıklar eklenir. İşlemin sonunda en küçük ağırlık kullanılarak, cismin  ağırlığı belirlenir.</a:t>
            </a:r>
            <a:endParaRPr lang="tr-TR" sz="2000" dirty="0"/>
          </a:p>
        </p:txBody>
      </p:sp>
    </p:spTree>
    <p:extLst>
      <p:ext uri="{BB962C8B-B14F-4D97-AF65-F5344CB8AC3E}">
        <p14:creationId xmlns:p14="http://schemas.microsoft.com/office/powerpoint/2010/main" val="35698281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128</a:t>
            </a:fld>
            <a:endParaRPr lang="tr-TR"/>
          </a:p>
        </p:txBody>
      </p:sp>
      <p:sp>
        <p:nvSpPr>
          <p:cNvPr id="3" name="Rectangle 2">
            <a:extLst>
              <a:ext uri="{FF2B5EF4-FFF2-40B4-BE49-F238E27FC236}">
                <a16:creationId xmlns:a16="http://schemas.microsoft.com/office/drawing/2014/main" id="{2B83095C-38E6-439C-98D8-E5D7B08EE390}"/>
              </a:ext>
            </a:extLst>
          </p:cNvPr>
          <p:cNvSpPr/>
          <p:nvPr/>
        </p:nvSpPr>
        <p:spPr>
          <a:xfrm>
            <a:off x="1060174" y="422053"/>
            <a:ext cx="6096000" cy="369332"/>
          </a:xfrm>
          <a:prstGeom prst="rect">
            <a:avLst/>
          </a:prstGeom>
        </p:spPr>
        <p:txBody>
          <a:bodyPr>
            <a:spAutoFit/>
          </a:bodyPr>
          <a:lstStyle/>
          <a:p>
            <a:r>
              <a:rPr lang="tr-TR" b="1" dirty="0">
                <a:latin typeface="Times New Roman" panose="02020603050405020304" pitchFamily="18" charset="0"/>
              </a:rPr>
              <a:t>5) A/D ENTEGRE DEVRELER:</a:t>
            </a:r>
          </a:p>
        </p:txBody>
      </p:sp>
      <p:pic>
        <p:nvPicPr>
          <p:cNvPr id="4" name="Picture 3">
            <a:extLst>
              <a:ext uri="{FF2B5EF4-FFF2-40B4-BE49-F238E27FC236}">
                <a16:creationId xmlns:a16="http://schemas.microsoft.com/office/drawing/2014/main" id="{506488A7-12B1-4FAE-B808-82603D4085EE}"/>
              </a:ext>
            </a:extLst>
          </p:cNvPr>
          <p:cNvPicPr>
            <a:picLocks noChangeAspect="1"/>
          </p:cNvPicPr>
          <p:nvPr/>
        </p:nvPicPr>
        <p:blipFill>
          <a:blip r:embed="rId2"/>
          <a:stretch>
            <a:fillRect/>
          </a:stretch>
        </p:blipFill>
        <p:spPr>
          <a:xfrm>
            <a:off x="226483" y="1123734"/>
            <a:ext cx="5414552" cy="3845831"/>
          </a:xfrm>
          <a:prstGeom prst="rect">
            <a:avLst/>
          </a:prstGeom>
        </p:spPr>
      </p:pic>
      <p:sp>
        <p:nvSpPr>
          <p:cNvPr id="5" name="Rectangle 4">
            <a:extLst>
              <a:ext uri="{FF2B5EF4-FFF2-40B4-BE49-F238E27FC236}">
                <a16:creationId xmlns:a16="http://schemas.microsoft.com/office/drawing/2014/main" id="{F79F831C-C7D6-41B9-AF68-D188C6C0D98C}"/>
              </a:ext>
            </a:extLst>
          </p:cNvPr>
          <p:cNvSpPr/>
          <p:nvPr/>
        </p:nvSpPr>
        <p:spPr>
          <a:xfrm>
            <a:off x="1318443" y="5364934"/>
            <a:ext cx="2531462" cy="369332"/>
          </a:xfrm>
          <a:prstGeom prst="rect">
            <a:avLst/>
          </a:prstGeom>
        </p:spPr>
        <p:txBody>
          <a:bodyPr wrap="none">
            <a:spAutoFit/>
          </a:bodyPr>
          <a:lstStyle/>
          <a:p>
            <a:r>
              <a:rPr lang="tr-TR" b="1" dirty="0">
                <a:latin typeface="Times New Roman,Bold"/>
              </a:rPr>
              <a:t>Şekil 5.8: </a:t>
            </a:r>
            <a:r>
              <a:rPr lang="tr-TR" dirty="0">
                <a:latin typeface="Times New Roman" panose="02020603050405020304" pitchFamily="18" charset="0"/>
              </a:rPr>
              <a:t>A/D Converter</a:t>
            </a:r>
            <a:endParaRPr lang="tr-TR" dirty="0"/>
          </a:p>
        </p:txBody>
      </p:sp>
      <p:sp>
        <p:nvSpPr>
          <p:cNvPr id="6" name="Rectangle 5">
            <a:extLst>
              <a:ext uri="{FF2B5EF4-FFF2-40B4-BE49-F238E27FC236}">
                <a16:creationId xmlns:a16="http://schemas.microsoft.com/office/drawing/2014/main" id="{DC5ABD9F-FD25-4F06-8F83-2ECCCF97A723}"/>
              </a:ext>
            </a:extLst>
          </p:cNvPr>
          <p:cNvSpPr/>
          <p:nvPr/>
        </p:nvSpPr>
        <p:spPr>
          <a:xfrm>
            <a:off x="5869517" y="1123734"/>
            <a:ext cx="6096000" cy="2585323"/>
          </a:xfrm>
          <a:prstGeom prst="rect">
            <a:avLst/>
          </a:prstGeom>
        </p:spPr>
        <p:txBody>
          <a:bodyPr>
            <a:spAutoFit/>
          </a:bodyPr>
          <a:lstStyle/>
          <a:p>
            <a:pPr algn="just"/>
            <a:r>
              <a:rPr lang="tr-TR" dirty="0">
                <a:latin typeface="Times New Roman" panose="02020603050405020304" pitchFamily="18" charset="0"/>
              </a:rPr>
              <a:t>	Şekil 5.8'deki devrede, ADC 0804 entegresiyle analog/dijital çevirici gösterilmiştir. Devrenin girişine uygulanan analog bilgi 8 bitlik dijital bilgiye çevrilmektedir. A/D </a:t>
            </a:r>
            <a:r>
              <a:rPr lang="tr-TR" dirty="0" err="1">
                <a:latin typeface="Times New Roman" panose="02020603050405020304" pitchFamily="18" charset="0"/>
              </a:rPr>
              <a:t>converter</a:t>
            </a:r>
            <a:r>
              <a:rPr lang="tr-TR" dirty="0">
                <a:latin typeface="Times New Roman" panose="02020603050405020304" pitchFamily="18" charset="0"/>
              </a:rPr>
              <a:t> devresi aynı zamanda </a:t>
            </a:r>
            <a:r>
              <a:rPr lang="tr-TR" dirty="0" err="1">
                <a:latin typeface="Times New Roman" panose="02020603050405020304" pitchFamily="18" charset="0"/>
              </a:rPr>
              <a:t>transducer</a:t>
            </a:r>
            <a:r>
              <a:rPr lang="tr-TR" dirty="0">
                <a:latin typeface="Times New Roman" panose="02020603050405020304" pitchFamily="18" charset="0"/>
              </a:rPr>
              <a:t> (dönüştürücü) devresidir. CLKIN ucuna hariçten </a:t>
            </a:r>
            <a:r>
              <a:rPr lang="tr-TR" dirty="0" err="1">
                <a:latin typeface="Times New Roman" panose="02020603050405020304" pitchFamily="18" charset="0"/>
              </a:rPr>
              <a:t>clock</a:t>
            </a:r>
            <a:r>
              <a:rPr lang="tr-TR" dirty="0">
                <a:latin typeface="Times New Roman" panose="02020603050405020304" pitchFamily="18" charset="0"/>
              </a:rPr>
              <a:t> sinyali verilmeyip R</a:t>
            </a:r>
            <a:r>
              <a:rPr lang="tr-TR" sz="1050" dirty="0">
                <a:latin typeface="Times New Roman" panose="02020603050405020304" pitchFamily="18" charset="0"/>
              </a:rPr>
              <a:t>1</a:t>
            </a:r>
            <a:r>
              <a:rPr lang="tr-TR" dirty="0">
                <a:latin typeface="Times New Roman" panose="02020603050405020304" pitchFamily="18" charset="0"/>
              </a:rPr>
              <a:t>-C</a:t>
            </a:r>
            <a:r>
              <a:rPr lang="tr-TR" sz="1050" dirty="0">
                <a:latin typeface="Times New Roman" panose="02020603050405020304" pitchFamily="18" charset="0"/>
              </a:rPr>
              <a:t>1</a:t>
            </a:r>
            <a:r>
              <a:rPr lang="tr-TR" dirty="0">
                <a:latin typeface="Times New Roman" panose="02020603050405020304" pitchFamily="18" charset="0"/>
              </a:rPr>
              <a:t>'den bunu karşılar. DC olarak 5V güç kaynağı, analog giriş olarak 0-5V kullanılır. Bu devre bu çevirme işlemini 100 </a:t>
            </a:r>
            <a:r>
              <a:rPr lang="tr-TR" dirty="0" err="1">
                <a:latin typeface="Times New Roman" panose="02020603050405020304" pitchFamily="18" charset="0"/>
              </a:rPr>
              <a:t>u</a:t>
            </a:r>
            <a:r>
              <a:rPr lang="tr-TR" sz="1050" dirty="0" err="1">
                <a:latin typeface="Times New Roman" panose="02020603050405020304" pitchFamily="18" charset="0"/>
              </a:rPr>
              <a:t>sn</a:t>
            </a:r>
            <a:r>
              <a:rPr lang="tr-TR" dirty="0" err="1">
                <a:latin typeface="Times New Roman" panose="02020603050405020304" pitchFamily="18" charset="0"/>
              </a:rPr>
              <a:t>'de</a:t>
            </a:r>
            <a:r>
              <a:rPr lang="tr-TR" dirty="0">
                <a:latin typeface="Times New Roman" panose="02020603050405020304" pitchFamily="18" charset="0"/>
              </a:rPr>
              <a:t> gerçekleştirir. ADC 0804 entegresi CMOS ailesinden olup, mikroişlemci tipi entegredir.</a:t>
            </a:r>
            <a:endParaRPr lang="tr-TR" dirty="0"/>
          </a:p>
        </p:txBody>
      </p:sp>
    </p:spTree>
    <p:extLst>
      <p:ext uri="{BB962C8B-B14F-4D97-AF65-F5344CB8AC3E}">
        <p14:creationId xmlns:p14="http://schemas.microsoft.com/office/powerpoint/2010/main" val="32910852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129</a:t>
            </a:fld>
            <a:endParaRPr lang="tr-TR"/>
          </a:p>
        </p:txBody>
      </p:sp>
      <p:pic>
        <p:nvPicPr>
          <p:cNvPr id="3" name="Picture 2">
            <a:extLst>
              <a:ext uri="{FF2B5EF4-FFF2-40B4-BE49-F238E27FC236}">
                <a16:creationId xmlns:a16="http://schemas.microsoft.com/office/drawing/2014/main" id="{C2B78A33-3F73-4801-B2EA-AE8C36513C90}"/>
              </a:ext>
            </a:extLst>
          </p:cNvPr>
          <p:cNvPicPr>
            <a:picLocks noChangeAspect="1"/>
          </p:cNvPicPr>
          <p:nvPr/>
        </p:nvPicPr>
        <p:blipFill>
          <a:blip r:embed="rId2"/>
          <a:stretch>
            <a:fillRect/>
          </a:stretch>
        </p:blipFill>
        <p:spPr>
          <a:xfrm>
            <a:off x="2549718" y="607198"/>
            <a:ext cx="6628045" cy="3302193"/>
          </a:xfrm>
          <a:prstGeom prst="rect">
            <a:avLst/>
          </a:prstGeom>
        </p:spPr>
      </p:pic>
      <p:sp>
        <p:nvSpPr>
          <p:cNvPr id="4" name="Rectangle 3">
            <a:extLst>
              <a:ext uri="{FF2B5EF4-FFF2-40B4-BE49-F238E27FC236}">
                <a16:creationId xmlns:a16="http://schemas.microsoft.com/office/drawing/2014/main" id="{85347786-EA52-46EF-9533-CE4A9404AA35}"/>
              </a:ext>
            </a:extLst>
          </p:cNvPr>
          <p:cNvSpPr/>
          <p:nvPr/>
        </p:nvSpPr>
        <p:spPr>
          <a:xfrm>
            <a:off x="4280614" y="4251499"/>
            <a:ext cx="3166251" cy="369332"/>
          </a:xfrm>
          <a:prstGeom prst="rect">
            <a:avLst/>
          </a:prstGeom>
        </p:spPr>
        <p:txBody>
          <a:bodyPr wrap="none">
            <a:spAutoFit/>
          </a:bodyPr>
          <a:lstStyle/>
          <a:p>
            <a:r>
              <a:rPr lang="tr-TR" b="1" dirty="0">
                <a:latin typeface="Times New Roman,Bold"/>
              </a:rPr>
              <a:t>Şekil 5.9: </a:t>
            </a:r>
            <a:r>
              <a:rPr lang="tr-TR" dirty="0">
                <a:latin typeface="Times New Roman" panose="02020603050405020304" pitchFamily="18" charset="0"/>
              </a:rPr>
              <a:t>Basit dijital voltmetre</a:t>
            </a:r>
            <a:endParaRPr lang="tr-TR" dirty="0"/>
          </a:p>
        </p:txBody>
      </p:sp>
    </p:spTree>
    <p:extLst>
      <p:ext uri="{BB962C8B-B14F-4D97-AF65-F5344CB8AC3E}">
        <p14:creationId xmlns:p14="http://schemas.microsoft.com/office/powerpoint/2010/main" val="331889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DB964B-64BD-404C-A3BE-0B24BE716869}"/>
              </a:ext>
            </a:extLst>
          </p:cNvPr>
          <p:cNvSpPr>
            <a:spLocks noGrp="1"/>
          </p:cNvSpPr>
          <p:nvPr>
            <p:ph type="sldNum" sz="quarter" idx="12"/>
          </p:nvPr>
        </p:nvSpPr>
        <p:spPr/>
        <p:txBody>
          <a:bodyPr/>
          <a:lstStyle/>
          <a:p>
            <a:fld id="{AAB57953-9821-4BF7-A667-65EFE5AE3334}" type="slidenum">
              <a:rPr lang="tr-TR" smtClean="0"/>
              <a:t>13</a:t>
            </a:fld>
            <a:endParaRPr lang="tr-TR"/>
          </a:p>
        </p:txBody>
      </p:sp>
      <p:sp>
        <p:nvSpPr>
          <p:cNvPr id="3" name="Rectangle 2">
            <a:extLst>
              <a:ext uri="{FF2B5EF4-FFF2-40B4-BE49-F238E27FC236}">
                <a16:creationId xmlns:a16="http://schemas.microsoft.com/office/drawing/2014/main" id="{AF67B767-6E7A-4905-8904-D1880730D6B9}"/>
              </a:ext>
            </a:extLst>
          </p:cNvPr>
          <p:cNvSpPr/>
          <p:nvPr/>
        </p:nvSpPr>
        <p:spPr>
          <a:xfrm>
            <a:off x="516833" y="444741"/>
            <a:ext cx="11463131" cy="1200329"/>
          </a:xfrm>
          <a:prstGeom prst="rect">
            <a:avLst/>
          </a:prstGeom>
        </p:spPr>
        <p:txBody>
          <a:bodyPr wrap="square">
            <a:spAutoFit/>
          </a:bodyPr>
          <a:lstStyle/>
          <a:p>
            <a:r>
              <a:rPr lang="tr-TR" b="1" dirty="0">
                <a:latin typeface="Times New Roman,Bold"/>
              </a:rPr>
              <a:t>e) Düşük Güçlü </a:t>
            </a:r>
            <a:r>
              <a:rPr lang="tr-TR" b="1" dirty="0" err="1">
                <a:latin typeface="Times New Roman,Bold"/>
              </a:rPr>
              <a:t>Schottky</a:t>
            </a:r>
            <a:r>
              <a:rPr lang="tr-TR" b="1" dirty="0">
                <a:latin typeface="Times New Roman,Bold"/>
              </a:rPr>
              <a:t> TTL:</a:t>
            </a:r>
          </a:p>
          <a:p>
            <a:r>
              <a:rPr lang="tr-TR" dirty="0">
                <a:latin typeface="Times New Roman" panose="02020603050405020304" pitchFamily="18" charset="0"/>
              </a:rPr>
              <a:t>Düşük güçlü TTL ile, düşük güçle yüksek çalışma hızına erişilmiştir. Bu devrede bütün direnç değerleri büyütülmüş ve T</a:t>
            </a:r>
            <a:r>
              <a:rPr lang="tr-TR" sz="1050" dirty="0">
                <a:latin typeface="Times New Roman" panose="02020603050405020304" pitchFamily="18" charset="0"/>
              </a:rPr>
              <a:t>1 </a:t>
            </a:r>
            <a:r>
              <a:rPr lang="tr-TR" dirty="0" err="1">
                <a:latin typeface="Times New Roman" panose="02020603050405020304" pitchFamily="18" charset="0"/>
              </a:rPr>
              <a:t>transistörü</a:t>
            </a:r>
            <a:r>
              <a:rPr lang="tr-TR" dirty="0">
                <a:latin typeface="Times New Roman" panose="02020603050405020304" pitchFamily="18" charset="0"/>
              </a:rPr>
              <a:t> yerine </a:t>
            </a:r>
            <a:r>
              <a:rPr lang="tr-TR" dirty="0" err="1">
                <a:latin typeface="Times New Roman" panose="02020603050405020304" pitchFamily="18" charset="0"/>
              </a:rPr>
              <a:t>Schottky</a:t>
            </a:r>
            <a:r>
              <a:rPr lang="tr-TR" dirty="0">
                <a:latin typeface="Times New Roman" panose="02020603050405020304" pitchFamily="18" charset="0"/>
              </a:rPr>
              <a:t> diyotları kullanılmıştır. Bu devrenin kapı başına güç harcaması 2mW, gecikme 10 </a:t>
            </a:r>
            <a:r>
              <a:rPr lang="tr-TR" dirty="0" err="1">
                <a:latin typeface="Times New Roman" panose="02020603050405020304" pitchFamily="18" charset="0"/>
              </a:rPr>
              <a:t>nsn</a:t>
            </a:r>
            <a:r>
              <a:rPr lang="tr-TR" dirty="0">
                <a:latin typeface="Times New Roman" panose="02020603050405020304" pitchFamily="18" charset="0"/>
              </a:rPr>
              <a:t>, hız ise 35 </a:t>
            </a:r>
            <a:r>
              <a:rPr lang="tr-TR" dirty="0" err="1">
                <a:latin typeface="Times New Roman" panose="02020603050405020304" pitchFamily="18" charset="0"/>
              </a:rPr>
              <a:t>MHz'dir</a:t>
            </a:r>
            <a:r>
              <a:rPr lang="tr-TR" dirty="0">
                <a:latin typeface="Times New Roman" panose="02020603050405020304" pitchFamily="18" charset="0"/>
              </a:rPr>
              <a:t>.</a:t>
            </a:r>
            <a:endParaRPr lang="tr-TR" dirty="0"/>
          </a:p>
        </p:txBody>
      </p:sp>
      <p:pic>
        <p:nvPicPr>
          <p:cNvPr id="4" name="Picture 3">
            <a:extLst>
              <a:ext uri="{FF2B5EF4-FFF2-40B4-BE49-F238E27FC236}">
                <a16:creationId xmlns:a16="http://schemas.microsoft.com/office/drawing/2014/main" id="{110C9F2D-ACD7-4519-95B8-45BDCFA7A763}"/>
              </a:ext>
            </a:extLst>
          </p:cNvPr>
          <p:cNvPicPr>
            <a:picLocks noChangeAspect="1"/>
          </p:cNvPicPr>
          <p:nvPr/>
        </p:nvPicPr>
        <p:blipFill>
          <a:blip r:embed="rId2"/>
          <a:stretch>
            <a:fillRect/>
          </a:stretch>
        </p:blipFill>
        <p:spPr>
          <a:xfrm>
            <a:off x="3732445" y="1645070"/>
            <a:ext cx="3386018" cy="2811975"/>
          </a:xfrm>
          <a:prstGeom prst="rect">
            <a:avLst/>
          </a:prstGeom>
        </p:spPr>
      </p:pic>
      <p:sp>
        <p:nvSpPr>
          <p:cNvPr id="5" name="Rectangle 4">
            <a:extLst>
              <a:ext uri="{FF2B5EF4-FFF2-40B4-BE49-F238E27FC236}">
                <a16:creationId xmlns:a16="http://schemas.microsoft.com/office/drawing/2014/main" id="{8002B7CC-5953-40CD-8A4D-FCDF13561411}"/>
              </a:ext>
            </a:extLst>
          </p:cNvPr>
          <p:cNvSpPr/>
          <p:nvPr/>
        </p:nvSpPr>
        <p:spPr>
          <a:xfrm>
            <a:off x="3732445" y="4457045"/>
            <a:ext cx="3681457" cy="369332"/>
          </a:xfrm>
          <a:prstGeom prst="rect">
            <a:avLst/>
          </a:prstGeom>
        </p:spPr>
        <p:txBody>
          <a:bodyPr wrap="none">
            <a:spAutoFit/>
          </a:bodyPr>
          <a:lstStyle/>
          <a:p>
            <a:r>
              <a:rPr lang="tr-TR" b="1" dirty="0">
                <a:latin typeface="Times New Roman,Bold"/>
              </a:rPr>
              <a:t>Şekil 1</a:t>
            </a:r>
            <a:r>
              <a:rPr lang="tr-TR" b="1" dirty="0">
                <a:latin typeface="Times New Roman" panose="02020603050405020304" pitchFamily="18" charset="0"/>
              </a:rPr>
              <a:t>.9: </a:t>
            </a:r>
            <a:r>
              <a:rPr lang="tr-TR" dirty="0">
                <a:latin typeface="Times New Roman" panose="02020603050405020304" pitchFamily="18" charset="0"/>
              </a:rPr>
              <a:t>Düşük güçlü </a:t>
            </a:r>
            <a:r>
              <a:rPr lang="tr-TR" dirty="0" err="1">
                <a:latin typeface="Times New Roman" panose="02020603050405020304" pitchFamily="18" charset="0"/>
              </a:rPr>
              <a:t>Schottky</a:t>
            </a:r>
            <a:r>
              <a:rPr lang="tr-TR" dirty="0">
                <a:latin typeface="Times New Roman" panose="02020603050405020304" pitchFamily="18" charset="0"/>
              </a:rPr>
              <a:t> TTL</a:t>
            </a:r>
            <a:endParaRPr lang="tr-TR" dirty="0"/>
          </a:p>
        </p:txBody>
      </p:sp>
    </p:spTree>
    <p:extLst>
      <p:ext uri="{BB962C8B-B14F-4D97-AF65-F5344CB8AC3E}">
        <p14:creationId xmlns:p14="http://schemas.microsoft.com/office/powerpoint/2010/main" val="35199604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130</a:t>
            </a:fld>
            <a:endParaRPr lang="tr-TR"/>
          </a:p>
        </p:txBody>
      </p:sp>
      <p:pic>
        <p:nvPicPr>
          <p:cNvPr id="3" name="Picture 2">
            <a:extLst>
              <a:ext uri="{FF2B5EF4-FFF2-40B4-BE49-F238E27FC236}">
                <a16:creationId xmlns:a16="http://schemas.microsoft.com/office/drawing/2014/main" id="{D856BCC3-E898-482D-B437-F2FC54C8F011}"/>
              </a:ext>
            </a:extLst>
          </p:cNvPr>
          <p:cNvPicPr>
            <a:picLocks noChangeAspect="1"/>
          </p:cNvPicPr>
          <p:nvPr/>
        </p:nvPicPr>
        <p:blipFill>
          <a:blip r:embed="rId2"/>
          <a:stretch>
            <a:fillRect/>
          </a:stretch>
        </p:blipFill>
        <p:spPr>
          <a:xfrm>
            <a:off x="3324506" y="169259"/>
            <a:ext cx="5382172" cy="4618624"/>
          </a:xfrm>
          <a:prstGeom prst="rect">
            <a:avLst/>
          </a:prstGeom>
        </p:spPr>
      </p:pic>
      <p:sp>
        <p:nvSpPr>
          <p:cNvPr id="4" name="Rectangle 3">
            <a:extLst>
              <a:ext uri="{FF2B5EF4-FFF2-40B4-BE49-F238E27FC236}">
                <a16:creationId xmlns:a16="http://schemas.microsoft.com/office/drawing/2014/main" id="{CFA4584A-C88B-4458-A793-C9EBA712CBBF}"/>
              </a:ext>
            </a:extLst>
          </p:cNvPr>
          <p:cNvSpPr/>
          <p:nvPr/>
        </p:nvSpPr>
        <p:spPr>
          <a:xfrm>
            <a:off x="2967592" y="5120166"/>
            <a:ext cx="6096000" cy="646331"/>
          </a:xfrm>
          <a:prstGeom prst="rect">
            <a:avLst/>
          </a:prstGeom>
        </p:spPr>
        <p:txBody>
          <a:bodyPr>
            <a:spAutoFit/>
          </a:bodyPr>
          <a:lstStyle/>
          <a:p>
            <a:pPr algn="ctr"/>
            <a:r>
              <a:rPr lang="tr-TR" b="1" dirty="0">
                <a:latin typeface="Times New Roman,Bold"/>
              </a:rPr>
              <a:t>Şekil 5.10: </a:t>
            </a:r>
          </a:p>
          <a:p>
            <a:pPr algn="ctr"/>
            <a:r>
              <a:rPr lang="tr-TR" dirty="0">
                <a:latin typeface="Times New Roman" panose="02020603050405020304" pitchFamily="18" charset="0"/>
              </a:rPr>
              <a:t>7106 A/D entegresi ile yapılan A/D Converter Devresi</a:t>
            </a:r>
            <a:endParaRPr lang="tr-TR" dirty="0"/>
          </a:p>
        </p:txBody>
      </p:sp>
    </p:spTree>
    <p:extLst>
      <p:ext uri="{BB962C8B-B14F-4D97-AF65-F5344CB8AC3E}">
        <p14:creationId xmlns:p14="http://schemas.microsoft.com/office/powerpoint/2010/main" val="16796539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131</a:t>
            </a:fld>
            <a:endParaRPr lang="tr-TR"/>
          </a:p>
        </p:txBody>
      </p:sp>
      <p:sp>
        <p:nvSpPr>
          <p:cNvPr id="3" name="Rectangle 2">
            <a:extLst>
              <a:ext uri="{FF2B5EF4-FFF2-40B4-BE49-F238E27FC236}">
                <a16:creationId xmlns:a16="http://schemas.microsoft.com/office/drawing/2014/main" id="{13E04873-B7E3-48AF-B197-36A5EDE80DA7}"/>
              </a:ext>
            </a:extLst>
          </p:cNvPr>
          <p:cNvSpPr/>
          <p:nvPr/>
        </p:nvSpPr>
        <p:spPr>
          <a:xfrm>
            <a:off x="583096" y="654183"/>
            <a:ext cx="6096000" cy="646331"/>
          </a:xfrm>
          <a:prstGeom prst="rect">
            <a:avLst/>
          </a:prstGeom>
        </p:spPr>
        <p:txBody>
          <a:bodyPr>
            <a:spAutoFit/>
          </a:bodyPr>
          <a:lstStyle/>
          <a:p>
            <a:r>
              <a:rPr lang="tr-TR" b="1" dirty="0">
                <a:latin typeface="Times New Roman" panose="02020603050405020304" pitchFamily="18" charset="0"/>
              </a:rPr>
              <a:t>KONU 6</a:t>
            </a:r>
          </a:p>
          <a:p>
            <a:r>
              <a:rPr lang="tr-TR" b="1" dirty="0">
                <a:latin typeface="Times New Roman" panose="02020603050405020304" pitchFamily="18" charset="0"/>
              </a:rPr>
              <a:t>SHIFT REGISTERS (KAYMAL</a:t>
            </a:r>
            <a:r>
              <a:rPr lang="tr-TR" b="1" dirty="0">
                <a:latin typeface="Times New Roman,Bold"/>
              </a:rPr>
              <a:t>I KAYDEDİCİLER)</a:t>
            </a:r>
            <a:endParaRPr lang="tr-TR" dirty="0"/>
          </a:p>
        </p:txBody>
      </p:sp>
      <p:sp>
        <p:nvSpPr>
          <p:cNvPr id="4" name="Rectangle 3">
            <a:extLst>
              <a:ext uri="{FF2B5EF4-FFF2-40B4-BE49-F238E27FC236}">
                <a16:creationId xmlns:a16="http://schemas.microsoft.com/office/drawing/2014/main" id="{752104C6-D673-49D8-9358-375AD6F5F954}"/>
              </a:ext>
            </a:extLst>
          </p:cNvPr>
          <p:cNvSpPr/>
          <p:nvPr/>
        </p:nvSpPr>
        <p:spPr>
          <a:xfrm>
            <a:off x="583096" y="1402788"/>
            <a:ext cx="10880034" cy="1477328"/>
          </a:xfrm>
          <a:prstGeom prst="rect">
            <a:avLst/>
          </a:prstGeom>
        </p:spPr>
        <p:txBody>
          <a:bodyPr wrap="square">
            <a:spAutoFit/>
          </a:bodyPr>
          <a:lstStyle/>
          <a:p>
            <a:pPr algn="just"/>
            <a:r>
              <a:rPr lang="tr-TR" dirty="0">
                <a:latin typeface="Times New Roman" panose="02020603050405020304" pitchFamily="18" charset="0"/>
              </a:rPr>
              <a:t>	Her F/F bir bitlik bilgi saklama kapasitesine sahip bir elemandır. İkili bilgileri saklamaya yarayan devrelere KAYDEDİCİ adı verilir, n-bitlik kaydedicide n- tane F/F vardır ve n bit kadar </a:t>
            </a:r>
            <a:r>
              <a:rPr lang="tr-TR" dirty="0" err="1">
                <a:latin typeface="Times New Roman" panose="02020603050405020304" pitchFamily="18" charset="0"/>
              </a:rPr>
              <a:t>binary</a:t>
            </a:r>
            <a:r>
              <a:rPr lang="tr-TR" dirty="0">
                <a:latin typeface="Times New Roman" panose="02020603050405020304" pitchFamily="18" charset="0"/>
              </a:rPr>
              <a:t> bilgi saklanabilir. Bir kaydedici devre bir grup F/F'tan ve bunların geçişlerini sağlayan kapılardan meydana gelmiştir. Kaydediciler; sayıcı ve bellek birimlerinde yaygın olarak kullanılır. Bellek üniteleri, programların ve bilgilerinin bilgisayarlarda saklanması  önemli olduğu için kaydediciler dijital elektronik için vazgeçilmezdir.</a:t>
            </a:r>
            <a:endParaRPr lang="tr-TR" dirty="0"/>
          </a:p>
        </p:txBody>
      </p:sp>
      <p:pic>
        <p:nvPicPr>
          <p:cNvPr id="5" name="Picture 4">
            <a:extLst>
              <a:ext uri="{FF2B5EF4-FFF2-40B4-BE49-F238E27FC236}">
                <a16:creationId xmlns:a16="http://schemas.microsoft.com/office/drawing/2014/main" id="{3804FB9D-D2BA-4FCD-81CF-E8E3E21BA27B}"/>
              </a:ext>
            </a:extLst>
          </p:cNvPr>
          <p:cNvPicPr>
            <a:picLocks noChangeAspect="1"/>
          </p:cNvPicPr>
          <p:nvPr/>
        </p:nvPicPr>
        <p:blipFill>
          <a:blip r:embed="rId2"/>
          <a:stretch>
            <a:fillRect/>
          </a:stretch>
        </p:blipFill>
        <p:spPr>
          <a:xfrm>
            <a:off x="2592354" y="2982390"/>
            <a:ext cx="6636229" cy="2500781"/>
          </a:xfrm>
          <a:prstGeom prst="rect">
            <a:avLst/>
          </a:prstGeom>
        </p:spPr>
      </p:pic>
      <p:sp>
        <p:nvSpPr>
          <p:cNvPr id="6" name="Rectangle 5">
            <a:extLst>
              <a:ext uri="{FF2B5EF4-FFF2-40B4-BE49-F238E27FC236}">
                <a16:creationId xmlns:a16="http://schemas.microsoft.com/office/drawing/2014/main" id="{AA466989-5E8D-4FA7-8337-D592BC287B68}"/>
              </a:ext>
            </a:extLst>
          </p:cNvPr>
          <p:cNvSpPr/>
          <p:nvPr/>
        </p:nvSpPr>
        <p:spPr>
          <a:xfrm>
            <a:off x="3823781" y="5682734"/>
            <a:ext cx="3961341" cy="369332"/>
          </a:xfrm>
          <a:prstGeom prst="rect">
            <a:avLst/>
          </a:prstGeom>
        </p:spPr>
        <p:txBody>
          <a:bodyPr wrap="none">
            <a:spAutoFit/>
          </a:bodyPr>
          <a:lstStyle/>
          <a:p>
            <a:r>
              <a:rPr lang="tr-TR" b="1" dirty="0">
                <a:latin typeface="Times New Roman,Bold"/>
              </a:rPr>
              <a:t>Şekil 6.1: </a:t>
            </a:r>
            <a:r>
              <a:rPr lang="tr-TR" dirty="0">
                <a:latin typeface="Times New Roman" panose="02020603050405020304" pitchFamily="18" charset="0"/>
              </a:rPr>
              <a:t>4 Bitlik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Register</a:t>
            </a:r>
            <a:r>
              <a:rPr lang="tr-TR" dirty="0">
                <a:latin typeface="Times New Roman" panose="02020603050405020304" pitchFamily="18" charset="0"/>
              </a:rPr>
              <a:t> Devresi</a:t>
            </a:r>
            <a:endParaRPr lang="tr-TR" dirty="0"/>
          </a:p>
        </p:txBody>
      </p:sp>
    </p:spTree>
    <p:extLst>
      <p:ext uri="{BB962C8B-B14F-4D97-AF65-F5344CB8AC3E}">
        <p14:creationId xmlns:p14="http://schemas.microsoft.com/office/powerpoint/2010/main" val="20531104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132</a:t>
            </a:fld>
            <a:endParaRPr lang="tr-TR"/>
          </a:p>
        </p:txBody>
      </p:sp>
      <p:sp>
        <p:nvSpPr>
          <p:cNvPr id="3" name="Rectangle 2">
            <a:extLst>
              <a:ext uri="{FF2B5EF4-FFF2-40B4-BE49-F238E27FC236}">
                <a16:creationId xmlns:a16="http://schemas.microsoft.com/office/drawing/2014/main" id="{1EF4290E-D7AB-4CB4-B979-8D3820277EC8}"/>
              </a:ext>
            </a:extLst>
          </p:cNvPr>
          <p:cNvSpPr/>
          <p:nvPr/>
        </p:nvSpPr>
        <p:spPr>
          <a:xfrm>
            <a:off x="768625" y="784618"/>
            <a:ext cx="10813775" cy="1200329"/>
          </a:xfrm>
          <a:prstGeom prst="rect">
            <a:avLst/>
          </a:prstGeom>
        </p:spPr>
        <p:txBody>
          <a:bodyPr wrap="square">
            <a:spAutoFit/>
          </a:bodyPr>
          <a:lstStyle/>
          <a:p>
            <a:pPr algn="just"/>
            <a:r>
              <a:rPr lang="tr-TR" dirty="0">
                <a:latin typeface="Times New Roman" panose="02020603050405020304" pitchFamily="18" charset="0"/>
              </a:rPr>
              <a:t>	Şekil 6.1'de, senkron sayıcılarda olduğu gibi CP girişleri tüm F/F </a:t>
            </a:r>
            <a:r>
              <a:rPr lang="tr-TR" dirty="0" err="1">
                <a:latin typeface="Times New Roman" panose="02020603050405020304" pitchFamily="18" charset="0"/>
              </a:rPr>
              <a:t>larda</a:t>
            </a:r>
            <a:r>
              <a:rPr lang="tr-TR" dirty="0">
                <a:latin typeface="Times New Roman" panose="02020603050405020304" pitchFamily="18" charset="0"/>
              </a:rPr>
              <a:t> birleştirilmiştir. İlk F/</a:t>
            </a:r>
            <a:r>
              <a:rPr lang="tr-TR" dirty="0" err="1">
                <a:latin typeface="Times New Roman" panose="02020603050405020304" pitchFamily="18" charset="0"/>
              </a:rPr>
              <a:t>F'un</a:t>
            </a:r>
            <a:r>
              <a:rPr lang="tr-TR" dirty="0">
                <a:latin typeface="Times New Roman" panose="02020603050405020304" pitchFamily="18" charset="0"/>
              </a:rPr>
              <a:t> D girişinden seri data girişi uygulanır. 2 </a:t>
            </a:r>
            <a:r>
              <a:rPr lang="tr-TR" dirty="0" err="1">
                <a:latin typeface="Times New Roman" panose="02020603050405020304" pitchFamily="18" charset="0"/>
              </a:rPr>
              <a:t>metodla</a:t>
            </a:r>
            <a:r>
              <a:rPr lang="tr-TR" dirty="0">
                <a:latin typeface="Times New Roman" panose="02020603050405020304" pitchFamily="18" charset="0"/>
              </a:rPr>
              <a:t> bilgi F/F`lardan alınır. Birincisi tüm F/F </a:t>
            </a:r>
            <a:r>
              <a:rPr lang="tr-TR" dirty="0" err="1">
                <a:latin typeface="Times New Roman" panose="02020603050405020304" pitchFamily="18" charset="0"/>
              </a:rPr>
              <a:t>ların</a:t>
            </a:r>
            <a:r>
              <a:rPr lang="tr-TR" dirty="0">
                <a:latin typeface="Times New Roman" panose="02020603050405020304" pitchFamily="18" charset="0"/>
              </a:rPr>
              <a:t> Q çıkışlarından alınabilir (Paralel Data Çıkışları). İkincisi son F/</a:t>
            </a:r>
            <a:r>
              <a:rPr lang="tr-TR" dirty="0" err="1">
                <a:latin typeface="Times New Roman" panose="02020603050405020304" pitchFamily="18" charset="0"/>
              </a:rPr>
              <a:t>F'un</a:t>
            </a:r>
            <a:r>
              <a:rPr lang="tr-TR" dirty="0">
                <a:latin typeface="Times New Roman" panose="02020603050405020304" pitchFamily="18" charset="0"/>
              </a:rPr>
              <a:t> Q çıkışından alınabilir (Seri data çıkışı). Devreye kaydırmak üzere bilgi yükleneceği zaman paralel data girişleri kullanılır.</a:t>
            </a:r>
            <a:endParaRPr lang="tr-TR" dirty="0"/>
          </a:p>
        </p:txBody>
      </p:sp>
      <p:sp>
        <p:nvSpPr>
          <p:cNvPr id="4" name="Rectangle 3">
            <a:extLst>
              <a:ext uri="{FF2B5EF4-FFF2-40B4-BE49-F238E27FC236}">
                <a16:creationId xmlns:a16="http://schemas.microsoft.com/office/drawing/2014/main" id="{8EFC84E0-E972-44EA-B7B7-EA34B3858834}"/>
              </a:ext>
            </a:extLst>
          </p:cNvPr>
          <p:cNvSpPr/>
          <p:nvPr/>
        </p:nvSpPr>
        <p:spPr>
          <a:xfrm>
            <a:off x="1139685" y="2164938"/>
            <a:ext cx="7421217" cy="1508105"/>
          </a:xfrm>
          <a:prstGeom prst="rect">
            <a:avLst/>
          </a:prstGeom>
        </p:spPr>
        <p:txBody>
          <a:bodyPr wrap="square">
            <a:spAutoFit/>
          </a:bodyPr>
          <a:lstStyle/>
          <a:p>
            <a:r>
              <a:rPr lang="tr-TR" sz="2000" b="1" dirty="0" err="1">
                <a:latin typeface="Times New Roman" panose="02020603050405020304" pitchFamily="18" charset="0"/>
              </a:rPr>
              <a:t>Shift</a:t>
            </a:r>
            <a:r>
              <a:rPr lang="tr-TR" sz="2000" b="1" dirty="0">
                <a:latin typeface="Times New Roman" panose="02020603050405020304" pitchFamily="18" charset="0"/>
              </a:rPr>
              <a:t> </a:t>
            </a:r>
            <a:r>
              <a:rPr lang="tr-TR" sz="2000" b="1" dirty="0" err="1">
                <a:latin typeface="Times New Roman" panose="02020603050405020304" pitchFamily="18" charset="0"/>
              </a:rPr>
              <a:t>registerlar</a:t>
            </a:r>
            <a:r>
              <a:rPr lang="tr-TR" sz="2000" b="1" dirty="0">
                <a:latin typeface="Times New Roman" panose="02020603050405020304" pitchFamily="18" charset="0"/>
              </a:rPr>
              <a:t> </a:t>
            </a:r>
            <a:r>
              <a:rPr lang="tr-TR" sz="2000" b="1" dirty="0">
                <a:latin typeface="Times New Roman,Bold"/>
              </a:rPr>
              <a:t>bilgi giriş</a:t>
            </a:r>
            <a:r>
              <a:rPr lang="tr-TR" sz="2000" b="1" dirty="0">
                <a:latin typeface="Times New Roman" panose="02020603050405020304" pitchFamily="18" charset="0"/>
              </a:rPr>
              <a:t>-</a:t>
            </a:r>
            <a:r>
              <a:rPr lang="tr-TR" sz="2000" b="1" dirty="0" err="1">
                <a:latin typeface="Times New Roman,Bold"/>
              </a:rPr>
              <a:t>çıkışlarma</a:t>
            </a:r>
            <a:r>
              <a:rPr lang="tr-TR" sz="2000" b="1" dirty="0">
                <a:latin typeface="Times New Roman,Bold"/>
              </a:rPr>
              <a:t> göre 4'e ayrılır:</a:t>
            </a:r>
          </a:p>
          <a:p>
            <a:r>
              <a:rPr lang="tr-TR" dirty="0">
                <a:latin typeface="Times New Roman" panose="02020603050405020304" pitchFamily="18" charset="0"/>
              </a:rPr>
              <a:t>	1) Seri giriş-seri çıkış</a:t>
            </a:r>
          </a:p>
          <a:p>
            <a:r>
              <a:rPr lang="tr-TR" dirty="0">
                <a:latin typeface="Times New Roman" panose="02020603050405020304" pitchFamily="18" charset="0"/>
              </a:rPr>
              <a:t>	2) Seri giriş-paralel çıkış</a:t>
            </a:r>
          </a:p>
          <a:p>
            <a:r>
              <a:rPr lang="tr-TR" dirty="0">
                <a:latin typeface="Times New Roman" panose="02020603050405020304" pitchFamily="18" charset="0"/>
              </a:rPr>
              <a:t>	3) Paralel giriş-paralel çıkış</a:t>
            </a:r>
          </a:p>
          <a:p>
            <a:r>
              <a:rPr lang="tr-TR" dirty="0">
                <a:latin typeface="Times New Roman" panose="02020603050405020304" pitchFamily="18" charset="0"/>
              </a:rPr>
              <a:t>	4) Paralel giriş-seri çıkış</a:t>
            </a:r>
            <a:endParaRPr lang="tr-TR" dirty="0"/>
          </a:p>
        </p:txBody>
      </p:sp>
      <p:sp>
        <p:nvSpPr>
          <p:cNvPr id="6" name="Rectangle 5">
            <a:extLst>
              <a:ext uri="{FF2B5EF4-FFF2-40B4-BE49-F238E27FC236}">
                <a16:creationId xmlns:a16="http://schemas.microsoft.com/office/drawing/2014/main" id="{E0D5DD72-AC6D-440C-AB30-5A3954CF91A7}"/>
              </a:ext>
            </a:extLst>
          </p:cNvPr>
          <p:cNvSpPr/>
          <p:nvPr/>
        </p:nvSpPr>
        <p:spPr>
          <a:xfrm>
            <a:off x="1139685" y="3853034"/>
            <a:ext cx="6096000" cy="1323439"/>
          </a:xfrm>
          <a:prstGeom prst="rect">
            <a:avLst/>
          </a:prstGeom>
        </p:spPr>
        <p:txBody>
          <a:bodyPr>
            <a:spAutoFit/>
          </a:bodyPr>
          <a:lstStyle/>
          <a:p>
            <a:r>
              <a:rPr lang="tr-TR" sz="2000" b="1" dirty="0">
                <a:latin typeface="Times New Roman,Bold"/>
              </a:rPr>
              <a:t>Kaydırma işlemlerine göre 3'e ayrılır:</a:t>
            </a:r>
          </a:p>
          <a:p>
            <a:r>
              <a:rPr lang="tr-TR" sz="2000" dirty="0">
                <a:latin typeface="Times New Roman" panose="02020603050405020304" pitchFamily="18" charset="0"/>
              </a:rPr>
              <a:t>	1) </a:t>
            </a:r>
            <a:r>
              <a:rPr lang="tr-TR" dirty="0">
                <a:latin typeface="Times New Roman" panose="02020603050405020304" pitchFamily="18" charset="0"/>
              </a:rPr>
              <a:t>Sağa kaymalı kaydedici</a:t>
            </a:r>
          </a:p>
          <a:p>
            <a:r>
              <a:rPr lang="tr-TR" sz="2000" dirty="0">
                <a:latin typeface="Times New Roman" panose="02020603050405020304" pitchFamily="18" charset="0"/>
              </a:rPr>
              <a:t>	2) </a:t>
            </a:r>
            <a:r>
              <a:rPr lang="tr-TR" dirty="0">
                <a:latin typeface="Times New Roman" panose="02020603050405020304" pitchFamily="18" charset="0"/>
              </a:rPr>
              <a:t>Sola kaymalı kaydedici</a:t>
            </a:r>
          </a:p>
          <a:p>
            <a:r>
              <a:rPr lang="tr-TR" sz="2000" dirty="0">
                <a:latin typeface="Times New Roman" panose="02020603050405020304" pitchFamily="18" charset="0"/>
              </a:rPr>
              <a:t>	3) </a:t>
            </a:r>
            <a:r>
              <a:rPr lang="tr-TR" dirty="0">
                <a:latin typeface="Times New Roman" panose="02020603050405020304" pitchFamily="18" charset="0"/>
              </a:rPr>
              <a:t>Sağa-sola kaymalı kaydedicilerdir.</a:t>
            </a:r>
            <a:endParaRPr lang="tr-TR" dirty="0"/>
          </a:p>
        </p:txBody>
      </p:sp>
    </p:spTree>
    <p:extLst>
      <p:ext uri="{BB962C8B-B14F-4D97-AF65-F5344CB8AC3E}">
        <p14:creationId xmlns:p14="http://schemas.microsoft.com/office/powerpoint/2010/main" val="40705298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133</a:t>
            </a:fld>
            <a:endParaRPr lang="tr-TR"/>
          </a:p>
        </p:txBody>
      </p:sp>
      <p:sp>
        <p:nvSpPr>
          <p:cNvPr id="3" name="Rectangle 2">
            <a:extLst>
              <a:ext uri="{FF2B5EF4-FFF2-40B4-BE49-F238E27FC236}">
                <a16:creationId xmlns:a16="http://schemas.microsoft.com/office/drawing/2014/main" id="{E426FC6A-5C21-46B4-A8A9-B2D70AB6ED47}"/>
              </a:ext>
            </a:extLst>
          </p:cNvPr>
          <p:cNvSpPr/>
          <p:nvPr/>
        </p:nvSpPr>
        <p:spPr>
          <a:xfrm>
            <a:off x="808382" y="462674"/>
            <a:ext cx="6785113" cy="646331"/>
          </a:xfrm>
          <a:prstGeom prst="rect">
            <a:avLst/>
          </a:prstGeom>
        </p:spPr>
        <p:txBody>
          <a:bodyPr wrap="square">
            <a:spAutoFit/>
          </a:bodyPr>
          <a:lstStyle/>
          <a:p>
            <a:r>
              <a:rPr lang="tr-TR" b="1" dirty="0">
                <a:latin typeface="Times New Roman,Bold"/>
              </a:rPr>
              <a:t>A) ÇOK AMAÇLI KAYMALI KAYDEDİCİLER</a:t>
            </a:r>
          </a:p>
          <a:p>
            <a:r>
              <a:rPr lang="tr-TR" b="1" dirty="0">
                <a:latin typeface="Times New Roman,Bold"/>
              </a:rPr>
              <a:t>1) SAĞA KAYMALI KAYDEDİCİLER (</a:t>
            </a:r>
            <a:r>
              <a:rPr lang="tr-TR" b="1" dirty="0" err="1">
                <a:latin typeface="Times New Roman,Bold"/>
              </a:rPr>
              <a:t>Shift</a:t>
            </a:r>
            <a:r>
              <a:rPr lang="tr-TR" b="1" dirty="0">
                <a:latin typeface="Times New Roman,Bold"/>
              </a:rPr>
              <a:t> Right </a:t>
            </a:r>
            <a:r>
              <a:rPr lang="tr-TR" b="1" dirty="0" err="1">
                <a:latin typeface="Times New Roman,Bold"/>
              </a:rPr>
              <a:t>Register</a:t>
            </a:r>
            <a:r>
              <a:rPr lang="tr-TR" b="1" dirty="0">
                <a:latin typeface="Times New Roman,Bold"/>
              </a:rPr>
              <a:t>)</a:t>
            </a:r>
            <a:endParaRPr lang="tr-TR" dirty="0"/>
          </a:p>
        </p:txBody>
      </p:sp>
      <p:sp>
        <p:nvSpPr>
          <p:cNvPr id="4" name="Rectangle 3">
            <a:extLst>
              <a:ext uri="{FF2B5EF4-FFF2-40B4-BE49-F238E27FC236}">
                <a16:creationId xmlns:a16="http://schemas.microsoft.com/office/drawing/2014/main" id="{3B75A13B-013E-4ABD-B07A-95C8AF6B9E2C}"/>
              </a:ext>
            </a:extLst>
          </p:cNvPr>
          <p:cNvSpPr/>
          <p:nvPr/>
        </p:nvSpPr>
        <p:spPr>
          <a:xfrm>
            <a:off x="1497494" y="1303539"/>
            <a:ext cx="6586331" cy="369332"/>
          </a:xfrm>
          <a:prstGeom prst="rect">
            <a:avLst/>
          </a:prstGeom>
        </p:spPr>
        <p:txBody>
          <a:bodyPr wrap="square">
            <a:spAutoFit/>
          </a:bodyPr>
          <a:lstStyle/>
          <a:p>
            <a:r>
              <a:rPr lang="tr-TR" b="1" dirty="0">
                <a:latin typeface="Times New Roman,Bold"/>
              </a:rPr>
              <a:t>Örnek </a:t>
            </a:r>
            <a:r>
              <a:rPr lang="tr-TR" b="1" dirty="0">
                <a:latin typeface="Times New Roman" panose="02020603050405020304" pitchFamily="18" charset="0"/>
              </a:rPr>
              <a:t>1: </a:t>
            </a:r>
            <a:r>
              <a:rPr lang="tr-TR" sz="1100" dirty="0">
                <a:latin typeface="Times New Roman" panose="02020603050405020304" pitchFamily="18" charset="0"/>
              </a:rPr>
              <a:t>J</a:t>
            </a:r>
            <a:r>
              <a:rPr lang="tr-TR" dirty="0">
                <a:latin typeface="Times New Roman" panose="02020603050405020304" pitchFamily="18" charset="0"/>
              </a:rPr>
              <a:t>-</a:t>
            </a:r>
            <a:r>
              <a:rPr lang="tr-TR" sz="1100" dirty="0">
                <a:latin typeface="Times New Roman" panose="02020603050405020304" pitchFamily="18" charset="0"/>
              </a:rPr>
              <a:t>K </a:t>
            </a:r>
            <a:r>
              <a:rPr lang="tr-TR" dirty="0">
                <a:latin typeface="Times New Roman" panose="02020603050405020304" pitchFamily="18" charset="0"/>
              </a:rPr>
              <a:t>F/F'larla yapılmış 4 bitlik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register</a:t>
            </a:r>
            <a:r>
              <a:rPr lang="tr-TR" dirty="0">
                <a:latin typeface="Times New Roman" panose="02020603050405020304" pitchFamily="18" charset="0"/>
              </a:rPr>
              <a:t> devresi çiziniz.</a:t>
            </a:r>
            <a:endParaRPr lang="tr-TR" dirty="0"/>
          </a:p>
        </p:txBody>
      </p:sp>
      <p:pic>
        <p:nvPicPr>
          <p:cNvPr id="5" name="Picture 4">
            <a:extLst>
              <a:ext uri="{FF2B5EF4-FFF2-40B4-BE49-F238E27FC236}">
                <a16:creationId xmlns:a16="http://schemas.microsoft.com/office/drawing/2014/main" id="{1C961A04-7529-499D-8104-FBB17B71CFCF}"/>
              </a:ext>
            </a:extLst>
          </p:cNvPr>
          <p:cNvPicPr>
            <a:picLocks noChangeAspect="1"/>
          </p:cNvPicPr>
          <p:nvPr/>
        </p:nvPicPr>
        <p:blipFill>
          <a:blip r:embed="rId2"/>
          <a:stretch>
            <a:fillRect/>
          </a:stretch>
        </p:blipFill>
        <p:spPr>
          <a:xfrm>
            <a:off x="2143420" y="1990977"/>
            <a:ext cx="5794632" cy="2219476"/>
          </a:xfrm>
          <a:prstGeom prst="rect">
            <a:avLst/>
          </a:prstGeom>
        </p:spPr>
      </p:pic>
      <p:sp>
        <p:nvSpPr>
          <p:cNvPr id="6" name="Rectangle 5">
            <a:extLst>
              <a:ext uri="{FF2B5EF4-FFF2-40B4-BE49-F238E27FC236}">
                <a16:creationId xmlns:a16="http://schemas.microsoft.com/office/drawing/2014/main" id="{F8E5CB98-B6BC-49A7-AB19-559DB669EB36}"/>
              </a:ext>
            </a:extLst>
          </p:cNvPr>
          <p:cNvSpPr/>
          <p:nvPr/>
        </p:nvSpPr>
        <p:spPr>
          <a:xfrm>
            <a:off x="2256589" y="4343893"/>
            <a:ext cx="5827236"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6.2 : </a:t>
            </a:r>
            <a:r>
              <a:rPr lang="tr-TR" dirty="0">
                <a:latin typeface="Times New Roman" panose="02020603050405020304" pitchFamily="18" charset="0"/>
              </a:rPr>
              <a:t>4 Bitlik J-K F/F </a:t>
            </a:r>
            <a:r>
              <a:rPr lang="tr-TR" dirty="0" err="1">
                <a:latin typeface="Times New Roman" panose="02020603050405020304" pitchFamily="18" charset="0"/>
              </a:rPr>
              <a:t>larla</a:t>
            </a:r>
            <a:r>
              <a:rPr lang="tr-TR" dirty="0">
                <a:latin typeface="Times New Roman" panose="02020603050405020304" pitchFamily="18" charset="0"/>
              </a:rPr>
              <a:t> yapılan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register</a:t>
            </a:r>
            <a:r>
              <a:rPr lang="tr-TR" dirty="0">
                <a:latin typeface="Times New Roman" panose="02020603050405020304" pitchFamily="18" charset="0"/>
              </a:rPr>
              <a:t> devresi</a:t>
            </a:r>
            <a:endParaRPr lang="tr-TR" dirty="0"/>
          </a:p>
        </p:txBody>
      </p:sp>
    </p:spTree>
    <p:extLst>
      <p:ext uri="{BB962C8B-B14F-4D97-AF65-F5344CB8AC3E}">
        <p14:creationId xmlns:p14="http://schemas.microsoft.com/office/powerpoint/2010/main" val="42579322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134</a:t>
            </a:fld>
            <a:endParaRPr lang="tr-TR"/>
          </a:p>
        </p:txBody>
      </p:sp>
      <p:sp>
        <p:nvSpPr>
          <p:cNvPr id="3" name="Rectangle 2">
            <a:extLst>
              <a:ext uri="{FF2B5EF4-FFF2-40B4-BE49-F238E27FC236}">
                <a16:creationId xmlns:a16="http://schemas.microsoft.com/office/drawing/2014/main" id="{584868CF-655B-44C7-9CB3-893B5034810A}"/>
              </a:ext>
            </a:extLst>
          </p:cNvPr>
          <p:cNvSpPr/>
          <p:nvPr/>
        </p:nvSpPr>
        <p:spPr>
          <a:xfrm>
            <a:off x="874644" y="438307"/>
            <a:ext cx="9025814" cy="615553"/>
          </a:xfrm>
          <a:prstGeom prst="rect">
            <a:avLst/>
          </a:prstGeom>
        </p:spPr>
        <p:txBody>
          <a:bodyPr wrap="square">
            <a:spAutoFit/>
          </a:bodyPr>
          <a:lstStyle/>
          <a:p>
            <a:r>
              <a:rPr lang="tr-TR" b="1" dirty="0">
                <a:latin typeface="Times New Roman,Bold"/>
              </a:rPr>
              <a:t>Örnek </a:t>
            </a:r>
            <a:r>
              <a:rPr lang="tr-TR" b="1" dirty="0">
                <a:latin typeface="Times New Roman" panose="02020603050405020304" pitchFamily="18" charset="0"/>
              </a:rPr>
              <a:t>2: </a:t>
            </a:r>
            <a:r>
              <a:rPr lang="tr-TR" dirty="0">
                <a:latin typeface="Times New Roman" panose="02020603050405020304" pitchFamily="18" charset="0"/>
              </a:rPr>
              <a:t>R-S F/</a:t>
            </a:r>
            <a:r>
              <a:rPr lang="tr-TR" dirty="0" err="1">
                <a:latin typeface="Times New Roman" panose="02020603050405020304" pitchFamily="18" charset="0"/>
              </a:rPr>
              <a:t>Flarıyla</a:t>
            </a:r>
            <a:r>
              <a:rPr lang="tr-TR" dirty="0">
                <a:latin typeface="Times New Roman" panose="02020603050405020304" pitchFamily="18" charset="0"/>
              </a:rPr>
              <a:t> gerçekleştirilen 3 bitlik sağa kaymalı kaydedici devresini çiziniz.</a:t>
            </a:r>
          </a:p>
          <a:p>
            <a:r>
              <a:rPr lang="tr-TR" sz="1600" b="1" dirty="0">
                <a:latin typeface="Times New Roman,Bold"/>
              </a:rPr>
              <a:t>Şekil 6.3: </a:t>
            </a:r>
            <a:r>
              <a:rPr lang="tr-TR" sz="1600" dirty="0">
                <a:latin typeface="Times New Roman" panose="02020603050405020304" pitchFamily="18" charset="0"/>
              </a:rPr>
              <a:t>R-S F/F'larla yapılan 3 bitlik sağa kaymalı kaydedici</a:t>
            </a:r>
            <a:endParaRPr lang="tr-TR" dirty="0"/>
          </a:p>
        </p:txBody>
      </p:sp>
      <p:pic>
        <p:nvPicPr>
          <p:cNvPr id="4" name="Picture 3">
            <a:extLst>
              <a:ext uri="{FF2B5EF4-FFF2-40B4-BE49-F238E27FC236}">
                <a16:creationId xmlns:a16="http://schemas.microsoft.com/office/drawing/2014/main" id="{3B9188D7-10C8-489A-BFD3-7FB65C00E8A5}"/>
              </a:ext>
            </a:extLst>
          </p:cNvPr>
          <p:cNvPicPr>
            <a:picLocks noChangeAspect="1"/>
          </p:cNvPicPr>
          <p:nvPr/>
        </p:nvPicPr>
        <p:blipFill>
          <a:blip r:embed="rId2"/>
          <a:stretch>
            <a:fillRect/>
          </a:stretch>
        </p:blipFill>
        <p:spPr>
          <a:xfrm>
            <a:off x="2504363" y="1474020"/>
            <a:ext cx="5221951" cy="1764188"/>
          </a:xfrm>
          <a:prstGeom prst="rect">
            <a:avLst/>
          </a:prstGeom>
        </p:spPr>
      </p:pic>
      <p:sp>
        <p:nvSpPr>
          <p:cNvPr id="5" name="Rectangle 4">
            <a:extLst>
              <a:ext uri="{FF2B5EF4-FFF2-40B4-BE49-F238E27FC236}">
                <a16:creationId xmlns:a16="http://schemas.microsoft.com/office/drawing/2014/main" id="{CDDE3902-1154-4EAD-B685-3F0AC78EAD04}"/>
              </a:ext>
            </a:extLst>
          </p:cNvPr>
          <p:cNvSpPr/>
          <p:nvPr/>
        </p:nvSpPr>
        <p:spPr>
          <a:xfrm>
            <a:off x="404191" y="3619792"/>
            <a:ext cx="11383617" cy="2308324"/>
          </a:xfrm>
          <a:prstGeom prst="rect">
            <a:avLst/>
          </a:prstGeom>
        </p:spPr>
        <p:txBody>
          <a:bodyPr wrap="square">
            <a:spAutoFit/>
          </a:bodyPr>
          <a:lstStyle/>
          <a:p>
            <a:r>
              <a:rPr lang="tr-TR" dirty="0">
                <a:latin typeface="Times New Roman" panose="02020603050405020304" pitchFamily="18" charset="0"/>
              </a:rPr>
              <a:t>	Örnek 1 ve Örnek 2 de görüldüğü gibi RS ve JK F/F'ları D tipi F/F olarak davranabilmesi için ilk F/</a:t>
            </a:r>
            <a:r>
              <a:rPr lang="tr-TR" dirty="0" err="1">
                <a:latin typeface="Times New Roman" panose="02020603050405020304" pitchFamily="18" charset="0"/>
              </a:rPr>
              <a:t>F'un</a:t>
            </a:r>
            <a:r>
              <a:rPr lang="tr-TR" dirty="0">
                <a:latin typeface="Times New Roman" panose="02020603050405020304" pitchFamily="18" charset="0"/>
              </a:rPr>
              <a:t> girişlerine INVERTER kapısı kullanmak gerekir. S ve R, J ve K girişlerine aynı anda bilginin gitmesi engellenir. Burada kullanılan F/F'ların girişine ne uygulanmışsa çıkışından da aynı </a:t>
            </a:r>
            <a:r>
              <a:rPr lang="tr-TR" dirty="0" err="1">
                <a:latin typeface="Times New Roman" panose="02020603050405020304" pitchFamily="18" charset="0"/>
              </a:rPr>
              <a:t>büginin</a:t>
            </a:r>
            <a:r>
              <a:rPr lang="tr-TR" dirty="0">
                <a:latin typeface="Times New Roman" panose="02020603050405020304" pitchFamily="18" charset="0"/>
              </a:rPr>
              <a:t> alınması sadece D tipi F/F'ta olur. Dolayısı ile R-S ve J-K da girişin S ve J girişlerini izleyebilmesi için DEĞİL kapısı kullanılmıştır. Sayıcılarda F/F'lar için kullanılan </a:t>
            </a:r>
            <a:r>
              <a:rPr lang="tr-TR" dirty="0" err="1">
                <a:latin typeface="Times New Roman" panose="02020603050405020304" pitchFamily="18" charset="0"/>
              </a:rPr>
              <a:t>Clock</a:t>
            </a:r>
            <a:r>
              <a:rPr lang="tr-TR" dirty="0">
                <a:latin typeface="Times New Roman" panose="02020603050405020304" pitchFamily="18" charset="0"/>
              </a:rPr>
              <a:t> </a:t>
            </a:r>
            <a:r>
              <a:rPr lang="tr-TR" dirty="0" err="1">
                <a:latin typeface="Times New Roman" panose="02020603050405020304" pitchFamily="18" charset="0"/>
              </a:rPr>
              <a:t>Palsı</a:t>
            </a:r>
            <a:r>
              <a:rPr lang="tr-TR" dirty="0">
                <a:latin typeface="Times New Roman" panose="02020603050405020304" pitchFamily="18" charset="0"/>
              </a:rPr>
              <a:t>, kaymalı kaydedicilerde "KAYDIRMA PALSI"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Pulse</a:t>
            </a:r>
            <a:r>
              <a:rPr lang="tr-TR" dirty="0">
                <a:latin typeface="Times New Roman" panose="02020603050405020304" pitchFamily="18" charset="0"/>
              </a:rPr>
              <a:t>) olarak ismi değiştirir.</a:t>
            </a:r>
          </a:p>
          <a:p>
            <a:endParaRPr lang="tr-TR" dirty="0">
              <a:latin typeface="Times New Roman" panose="02020603050405020304" pitchFamily="18" charset="0"/>
            </a:endParaRPr>
          </a:p>
          <a:p>
            <a:r>
              <a:rPr lang="tr-TR" b="1" dirty="0">
                <a:latin typeface="Times New Roman,Bold"/>
              </a:rPr>
              <a:t>	Örnek 3: </a:t>
            </a:r>
            <a:r>
              <a:rPr lang="tr-TR" dirty="0">
                <a:latin typeface="Times New Roman" panose="02020603050405020304" pitchFamily="18" charset="0"/>
              </a:rPr>
              <a:t>4 bitlik D F/</a:t>
            </a:r>
            <a:r>
              <a:rPr lang="tr-TR" dirty="0" err="1">
                <a:latin typeface="Times New Roman" panose="02020603050405020304" pitchFamily="18" charset="0"/>
              </a:rPr>
              <a:t>Flarıyla</a:t>
            </a:r>
            <a:r>
              <a:rPr lang="tr-TR" dirty="0">
                <a:latin typeface="Times New Roman" panose="02020603050405020304" pitchFamily="18" charset="0"/>
              </a:rPr>
              <a:t> yapılan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right</a:t>
            </a:r>
            <a:r>
              <a:rPr lang="tr-TR" dirty="0">
                <a:latin typeface="Times New Roman" panose="02020603050405020304" pitchFamily="18" charset="0"/>
              </a:rPr>
              <a:t> </a:t>
            </a:r>
            <a:r>
              <a:rPr lang="tr-TR" dirty="0" err="1">
                <a:latin typeface="Times New Roman" panose="02020603050405020304" pitchFamily="18" charset="0"/>
              </a:rPr>
              <a:t>register</a:t>
            </a:r>
            <a:r>
              <a:rPr lang="tr-TR" dirty="0">
                <a:latin typeface="Times New Roman" panose="02020603050405020304" pitchFamily="18" charset="0"/>
              </a:rPr>
              <a:t> devresi çiziniz ve görülen zamanlama diyagramındaki bilgi uygulandığında, F/F'ların paralel çıkışlarını bir tablo halinde yazınız.</a:t>
            </a:r>
            <a:endParaRPr lang="tr-TR" dirty="0"/>
          </a:p>
        </p:txBody>
      </p:sp>
    </p:spTree>
    <p:extLst>
      <p:ext uri="{BB962C8B-B14F-4D97-AF65-F5344CB8AC3E}">
        <p14:creationId xmlns:p14="http://schemas.microsoft.com/office/powerpoint/2010/main" val="24700564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135</a:t>
            </a:fld>
            <a:endParaRPr lang="tr-TR"/>
          </a:p>
        </p:txBody>
      </p:sp>
      <p:pic>
        <p:nvPicPr>
          <p:cNvPr id="3" name="Picture 2">
            <a:extLst>
              <a:ext uri="{FF2B5EF4-FFF2-40B4-BE49-F238E27FC236}">
                <a16:creationId xmlns:a16="http://schemas.microsoft.com/office/drawing/2014/main" id="{18680402-97DD-41EE-81E5-B4041C06D7BB}"/>
              </a:ext>
            </a:extLst>
          </p:cNvPr>
          <p:cNvPicPr>
            <a:picLocks noChangeAspect="1"/>
          </p:cNvPicPr>
          <p:nvPr/>
        </p:nvPicPr>
        <p:blipFill>
          <a:blip r:embed="rId2"/>
          <a:stretch>
            <a:fillRect/>
          </a:stretch>
        </p:blipFill>
        <p:spPr>
          <a:xfrm>
            <a:off x="988736" y="424933"/>
            <a:ext cx="5258214" cy="2355281"/>
          </a:xfrm>
          <a:prstGeom prst="rect">
            <a:avLst/>
          </a:prstGeom>
        </p:spPr>
      </p:pic>
      <p:pic>
        <p:nvPicPr>
          <p:cNvPr id="4" name="Picture 3">
            <a:extLst>
              <a:ext uri="{FF2B5EF4-FFF2-40B4-BE49-F238E27FC236}">
                <a16:creationId xmlns:a16="http://schemas.microsoft.com/office/drawing/2014/main" id="{95CAAEFF-0AF0-4C5E-8783-559E64BA38B6}"/>
              </a:ext>
            </a:extLst>
          </p:cNvPr>
          <p:cNvPicPr>
            <a:picLocks noChangeAspect="1"/>
          </p:cNvPicPr>
          <p:nvPr/>
        </p:nvPicPr>
        <p:blipFill>
          <a:blip r:embed="rId3"/>
          <a:stretch>
            <a:fillRect/>
          </a:stretch>
        </p:blipFill>
        <p:spPr>
          <a:xfrm>
            <a:off x="7310516" y="986803"/>
            <a:ext cx="3901967" cy="1534886"/>
          </a:xfrm>
          <a:prstGeom prst="rect">
            <a:avLst/>
          </a:prstGeom>
        </p:spPr>
      </p:pic>
      <p:sp>
        <p:nvSpPr>
          <p:cNvPr id="5" name="Rectangle 4">
            <a:extLst>
              <a:ext uri="{FF2B5EF4-FFF2-40B4-BE49-F238E27FC236}">
                <a16:creationId xmlns:a16="http://schemas.microsoft.com/office/drawing/2014/main" id="{DC8C1ED1-B6F1-481B-A960-4DC5FA23E404}"/>
              </a:ext>
            </a:extLst>
          </p:cNvPr>
          <p:cNvSpPr/>
          <p:nvPr/>
        </p:nvSpPr>
        <p:spPr>
          <a:xfrm>
            <a:off x="2340443" y="2975203"/>
            <a:ext cx="4019049" cy="369332"/>
          </a:xfrm>
          <a:prstGeom prst="rect">
            <a:avLst/>
          </a:prstGeom>
        </p:spPr>
        <p:txBody>
          <a:bodyPr wrap="none">
            <a:spAutoFit/>
          </a:bodyPr>
          <a:lstStyle/>
          <a:p>
            <a:r>
              <a:rPr lang="tr-TR" b="1" dirty="0">
                <a:latin typeface="Times New Roman,Bold"/>
              </a:rPr>
              <a:t>Şekil 6.4 : </a:t>
            </a:r>
            <a:r>
              <a:rPr lang="tr-TR" dirty="0">
                <a:latin typeface="Times New Roman" panose="02020603050405020304" pitchFamily="18" charset="0"/>
              </a:rPr>
              <a:t>4 Bitlik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Register</a:t>
            </a:r>
            <a:r>
              <a:rPr lang="tr-TR" dirty="0">
                <a:latin typeface="Times New Roman" panose="02020603050405020304" pitchFamily="18" charset="0"/>
              </a:rPr>
              <a:t> Devresi</a:t>
            </a:r>
            <a:endParaRPr lang="tr-TR" dirty="0"/>
          </a:p>
        </p:txBody>
      </p:sp>
      <p:sp>
        <p:nvSpPr>
          <p:cNvPr id="6" name="Rectangle 5">
            <a:extLst>
              <a:ext uri="{FF2B5EF4-FFF2-40B4-BE49-F238E27FC236}">
                <a16:creationId xmlns:a16="http://schemas.microsoft.com/office/drawing/2014/main" id="{F3E42D41-1955-4944-B019-E831A2B5D1BD}"/>
              </a:ext>
            </a:extLst>
          </p:cNvPr>
          <p:cNvSpPr/>
          <p:nvPr/>
        </p:nvSpPr>
        <p:spPr>
          <a:xfrm>
            <a:off x="563511" y="3539524"/>
            <a:ext cx="10625797" cy="646331"/>
          </a:xfrm>
          <a:prstGeom prst="rect">
            <a:avLst/>
          </a:prstGeom>
        </p:spPr>
        <p:txBody>
          <a:bodyPr wrap="square">
            <a:spAutoFit/>
          </a:bodyPr>
          <a:lstStyle/>
          <a:p>
            <a:r>
              <a:rPr lang="tr-TR" dirty="0">
                <a:latin typeface="Times New Roman" panose="02020603050405020304" pitchFamily="18" charset="0"/>
              </a:rPr>
              <a:t>	Zamanlama diyagramından görüldüğü gibi 1 </a:t>
            </a:r>
            <a:r>
              <a:rPr lang="tr-TR" dirty="0" err="1">
                <a:latin typeface="Times New Roman" panose="02020603050405020304" pitchFamily="18" charset="0"/>
              </a:rPr>
              <a:t>nolu</a:t>
            </a:r>
            <a:r>
              <a:rPr lang="tr-TR" dirty="0">
                <a:latin typeface="Times New Roman" panose="02020603050405020304" pitchFamily="18" charset="0"/>
              </a:rPr>
              <a:t>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palsında</a:t>
            </a:r>
            <a:r>
              <a:rPr lang="tr-TR" dirty="0">
                <a:latin typeface="Times New Roman" panose="02020603050405020304" pitchFamily="18" charset="0"/>
              </a:rPr>
              <a:t> bilgi girişi </a:t>
            </a:r>
            <a:r>
              <a:rPr lang="tr-TR" dirty="0" err="1">
                <a:latin typeface="Times New Roman" panose="02020603050405020304" pitchFamily="18" charset="0"/>
              </a:rPr>
              <a:t>O'dır</a:t>
            </a:r>
            <a:r>
              <a:rPr lang="tr-TR" dirty="0">
                <a:latin typeface="Times New Roman" panose="02020603050405020304" pitchFamily="18" charset="0"/>
              </a:rPr>
              <a:t>. 2 </a:t>
            </a:r>
            <a:r>
              <a:rPr lang="tr-TR" dirty="0" err="1">
                <a:latin typeface="Times New Roman" panose="02020603050405020304" pitchFamily="18" charset="0"/>
              </a:rPr>
              <a:t>nolu</a:t>
            </a:r>
            <a:r>
              <a:rPr lang="tr-TR" dirty="0">
                <a:latin typeface="Times New Roman" panose="02020603050405020304" pitchFamily="18" charset="0"/>
              </a:rPr>
              <a:t> </a:t>
            </a:r>
            <a:r>
              <a:rPr lang="tr-TR" dirty="0" err="1">
                <a:latin typeface="Times New Roman" panose="02020603050405020304" pitchFamily="18" charset="0"/>
              </a:rPr>
              <a:t>shifto</a:t>
            </a:r>
            <a:r>
              <a:rPr lang="tr-TR" dirty="0">
                <a:latin typeface="Times New Roman" panose="02020603050405020304" pitchFamily="18" charset="0"/>
              </a:rPr>
              <a:t> </a:t>
            </a:r>
            <a:r>
              <a:rPr lang="tr-TR" dirty="0" err="1">
                <a:latin typeface="Times New Roman" panose="02020603050405020304" pitchFamily="18" charset="0"/>
              </a:rPr>
              <a:t>palsında</a:t>
            </a:r>
            <a:r>
              <a:rPr lang="tr-TR" dirty="0">
                <a:latin typeface="Times New Roman" panose="02020603050405020304" pitchFamily="18" charset="0"/>
              </a:rPr>
              <a:t> bilgi girişi 1 </a:t>
            </a:r>
            <a:r>
              <a:rPr lang="tr-TR" dirty="0" err="1">
                <a:latin typeface="Times New Roman" panose="02020603050405020304" pitchFamily="18" charset="0"/>
              </a:rPr>
              <a:t>dir</a:t>
            </a:r>
            <a:r>
              <a:rPr lang="tr-TR" dirty="0">
                <a:latin typeface="Times New Roman" panose="02020603050405020304" pitchFamily="18" charset="0"/>
              </a:rPr>
              <a:t>. 3 ve 4 </a:t>
            </a:r>
            <a:r>
              <a:rPr lang="tr-TR" dirty="0" err="1">
                <a:latin typeface="Times New Roman" panose="02020603050405020304" pitchFamily="18" charset="0"/>
              </a:rPr>
              <a:t>nolu</a:t>
            </a:r>
            <a:r>
              <a:rPr lang="tr-TR" dirty="0">
                <a:latin typeface="Times New Roman" panose="02020603050405020304" pitchFamily="18" charset="0"/>
              </a:rPr>
              <a:t>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palsında</a:t>
            </a:r>
            <a:r>
              <a:rPr lang="tr-TR" dirty="0">
                <a:latin typeface="Times New Roman" panose="02020603050405020304" pitchFamily="18" charset="0"/>
              </a:rPr>
              <a:t> bilgi girişi 0 </a:t>
            </a:r>
            <a:r>
              <a:rPr lang="tr-TR" dirty="0" err="1">
                <a:latin typeface="Times New Roman" panose="02020603050405020304" pitchFamily="18" charset="0"/>
              </a:rPr>
              <a:t>dır</a:t>
            </a:r>
            <a:r>
              <a:rPr lang="tr-TR" dirty="0">
                <a:latin typeface="Times New Roman" panose="02020603050405020304" pitchFamily="18" charset="0"/>
              </a:rPr>
              <a:t>.</a:t>
            </a:r>
            <a:endParaRPr lang="tr-TR" dirty="0"/>
          </a:p>
        </p:txBody>
      </p:sp>
      <p:pic>
        <p:nvPicPr>
          <p:cNvPr id="7" name="Picture 6">
            <a:extLst>
              <a:ext uri="{FF2B5EF4-FFF2-40B4-BE49-F238E27FC236}">
                <a16:creationId xmlns:a16="http://schemas.microsoft.com/office/drawing/2014/main" id="{6C1E6E28-9476-4C55-88DC-D560B1DD001C}"/>
              </a:ext>
            </a:extLst>
          </p:cNvPr>
          <p:cNvPicPr>
            <a:picLocks noChangeAspect="1"/>
          </p:cNvPicPr>
          <p:nvPr/>
        </p:nvPicPr>
        <p:blipFill>
          <a:blip r:embed="rId4"/>
          <a:stretch>
            <a:fillRect/>
          </a:stretch>
        </p:blipFill>
        <p:spPr>
          <a:xfrm>
            <a:off x="3617843" y="4554017"/>
            <a:ext cx="4517135" cy="1551382"/>
          </a:xfrm>
          <a:prstGeom prst="rect">
            <a:avLst/>
          </a:prstGeom>
        </p:spPr>
      </p:pic>
    </p:spTree>
    <p:extLst>
      <p:ext uri="{BB962C8B-B14F-4D97-AF65-F5344CB8AC3E}">
        <p14:creationId xmlns:p14="http://schemas.microsoft.com/office/powerpoint/2010/main" val="38844652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136</a:t>
            </a:fld>
            <a:endParaRPr lang="tr-TR"/>
          </a:p>
        </p:txBody>
      </p:sp>
      <p:sp>
        <p:nvSpPr>
          <p:cNvPr id="3" name="Rectangle 2">
            <a:extLst>
              <a:ext uri="{FF2B5EF4-FFF2-40B4-BE49-F238E27FC236}">
                <a16:creationId xmlns:a16="http://schemas.microsoft.com/office/drawing/2014/main" id="{B891FC0C-02D3-4504-91B8-EF6208781392}"/>
              </a:ext>
            </a:extLst>
          </p:cNvPr>
          <p:cNvSpPr/>
          <p:nvPr/>
        </p:nvSpPr>
        <p:spPr>
          <a:xfrm>
            <a:off x="1064455" y="539154"/>
            <a:ext cx="10428850" cy="1477328"/>
          </a:xfrm>
          <a:prstGeom prst="rect">
            <a:avLst/>
          </a:prstGeom>
        </p:spPr>
        <p:txBody>
          <a:bodyPr wrap="square">
            <a:spAutoFit/>
          </a:bodyPr>
          <a:lstStyle/>
          <a:p>
            <a:pPr algn="just"/>
            <a:r>
              <a:rPr lang="tr-TR" dirty="0">
                <a:latin typeface="Times New Roman" panose="02020603050405020304" pitchFamily="18" charset="0"/>
              </a:rPr>
              <a:t>	1 </a:t>
            </a:r>
            <a:r>
              <a:rPr lang="tr-TR" dirty="0" err="1">
                <a:latin typeface="Times New Roman" panose="02020603050405020304" pitchFamily="18" charset="0"/>
              </a:rPr>
              <a:t>nolu</a:t>
            </a:r>
            <a:r>
              <a:rPr lang="tr-TR" dirty="0">
                <a:latin typeface="Times New Roman" panose="02020603050405020304" pitchFamily="18" charset="0"/>
              </a:rPr>
              <a:t>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palsında</a:t>
            </a:r>
            <a:r>
              <a:rPr lang="tr-TR" dirty="0">
                <a:latin typeface="Times New Roman" panose="02020603050405020304" pitchFamily="18" charset="0"/>
              </a:rPr>
              <a:t> data girişi 0 olduğundan FF1Q ve diğer F/F çıkışları da 0 olur. 2.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palsında</a:t>
            </a:r>
            <a:r>
              <a:rPr lang="tr-TR" dirty="0">
                <a:latin typeface="Times New Roman" panose="02020603050405020304" pitchFamily="18" charset="0"/>
              </a:rPr>
              <a:t> FF1Q çıkışı 1 olur. Diğer FF çıkışları yine 0 </a:t>
            </a:r>
            <a:r>
              <a:rPr lang="tr-TR" dirty="0" err="1">
                <a:latin typeface="Times New Roman" panose="02020603050405020304" pitchFamily="18" charset="0"/>
              </a:rPr>
              <a:t>dır</a:t>
            </a:r>
            <a:r>
              <a:rPr lang="tr-TR" dirty="0">
                <a:latin typeface="Times New Roman" panose="02020603050405020304" pitchFamily="18" charset="0"/>
              </a:rPr>
              <a:t>. 3 </a:t>
            </a:r>
            <a:r>
              <a:rPr lang="tr-TR" dirty="0" err="1">
                <a:latin typeface="Times New Roman" panose="02020603050405020304" pitchFamily="18" charset="0"/>
              </a:rPr>
              <a:t>nolu</a:t>
            </a:r>
            <a:r>
              <a:rPr lang="tr-TR" dirty="0">
                <a:latin typeface="Times New Roman" panose="02020603050405020304" pitchFamily="18" charset="0"/>
              </a:rPr>
              <a:t>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palsında</a:t>
            </a:r>
            <a:r>
              <a:rPr lang="tr-TR" dirty="0">
                <a:latin typeface="Times New Roman" panose="02020603050405020304" pitchFamily="18" charset="0"/>
              </a:rPr>
              <a:t> data girişi 0 olduğundan ilk F/F çıkışı 0 </a:t>
            </a:r>
            <a:r>
              <a:rPr lang="tr-TR" dirty="0" err="1">
                <a:latin typeface="Times New Roman" panose="02020603050405020304" pitchFamily="18" charset="0"/>
              </a:rPr>
              <a:t>dır</a:t>
            </a:r>
            <a:r>
              <a:rPr lang="tr-TR" dirty="0">
                <a:latin typeface="Times New Roman" panose="02020603050405020304" pitchFamily="18" charset="0"/>
              </a:rPr>
              <a:t>. Diğer F/F çıkışları da bir önceki konumda kaydırma işlemi yapılır. 4 </a:t>
            </a:r>
            <a:r>
              <a:rPr lang="tr-TR" dirty="0" err="1">
                <a:latin typeface="Times New Roman" panose="02020603050405020304" pitchFamily="18" charset="0"/>
              </a:rPr>
              <a:t>nolu</a:t>
            </a:r>
            <a:r>
              <a:rPr lang="tr-TR" dirty="0">
                <a:latin typeface="Times New Roman" panose="02020603050405020304" pitchFamily="18" charset="0"/>
              </a:rPr>
              <a:t>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palsında</a:t>
            </a:r>
            <a:r>
              <a:rPr lang="tr-TR" dirty="0">
                <a:latin typeface="Times New Roman" panose="02020603050405020304" pitchFamily="18" charset="0"/>
              </a:rPr>
              <a:t> FF1 Q=0 </a:t>
            </a:r>
            <a:r>
              <a:rPr lang="tr-TR" dirty="0" err="1">
                <a:latin typeface="Times New Roman" panose="02020603050405020304" pitchFamily="18" charset="0"/>
              </a:rPr>
              <a:t>dır</a:t>
            </a:r>
            <a:r>
              <a:rPr lang="tr-TR" dirty="0">
                <a:latin typeface="Times New Roman" panose="02020603050405020304" pitchFamily="18" charset="0"/>
              </a:rPr>
              <a:t>. Pratik yoldan bu işlemleri yapabilmek için ilk önce data girişine göre, ilk F/F çıkışı tayin edilir ve daha sonra tabloda görüldüğü gibi kaydırılır. Dolayısıyla uygulanan data girişiyle, ilk F/F çıkışı aynı olacaktır.</a:t>
            </a:r>
            <a:endParaRPr lang="tr-TR" dirty="0"/>
          </a:p>
        </p:txBody>
      </p:sp>
      <p:sp>
        <p:nvSpPr>
          <p:cNvPr id="4" name="Rectangle 3">
            <a:extLst>
              <a:ext uri="{FF2B5EF4-FFF2-40B4-BE49-F238E27FC236}">
                <a16:creationId xmlns:a16="http://schemas.microsoft.com/office/drawing/2014/main" id="{63394E71-A0C0-4F59-BA1B-E4E6BEFF0445}"/>
              </a:ext>
            </a:extLst>
          </p:cNvPr>
          <p:cNvSpPr/>
          <p:nvPr/>
        </p:nvSpPr>
        <p:spPr>
          <a:xfrm>
            <a:off x="1232453" y="2200006"/>
            <a:ext cx="10260852" cy="923330"/>
          </a:xfrm>
          <a:prstGeom prst="rect">
            <a:avLst/>
          </a:prstGeom>
        </p:spPr>
        <p:txBody>
          <a:bodyPr wrap="square">
            <a:spAutoFit/>
          </a:bodyPr>
          <a:lstStyle/>
          <a:p>
            <a:r>
              <a:rPr lang="tr-TR" b="1" dirty="0">
                <a:latin typeface="Times New Roman,Bold"/>
              </a:rPr>
              <a:t>	Örnek 4: </a:t>
            </a:r>
            <a:r>
              <a:rPr lang="tr-TR" dirty="0">
                <a:latin typeface="Times New Roman" panose="02020603050405020304" pitchFamily="18" charset="0"/>
              </a:rPr>
              <a:t>R-S F/</a:t>
            </a:r>
            <a:r>
              <a:rPr lang="tr-TR" dirty="0" err="1">
                <a:latin typeface="Times New Roman" panose="02020603050405020304" pitchFamily="18" charset="0"/>
              </a:rPr>
              <a:t>Flarıyla</a:t>
            </a:r>
            <a:r>
              <a:rPr lang="tr-TR" dirty="0">
                <a:latin typeface="Times New Roman" panose="02020603050405020304" pitchFamily="18" charset="0"/>
              </a:rPr>
              <a:t> gerçekleştirilen 3 bitlik sağa kaymalı kaydedici devresi çizerek, seri bilgi girişine sırasıyla 1-1-0-1 bilgilerini girerek, devreyi 4 </a:t>
            </a:r>
            <a:r>
              <a:rPr lang="tr-TR" dirty="0" err="1">
                <a:latin typeface="Times New Roman" panose="02020603050405020304" pitchFamily="18" charset="0"/>
              </a:rPr>
              <a:t>CP'i</a:t>
            </a:r>
            <a:r>
              <a:rPr lang="tr-TR" dirty="0">
                <a:latin typeface="Times New Roman" panose="02020603050405020304" pitchFamily="18" charset="0"/>
              </a:rPr>
              <a:t> çalıştırınız ve F/F'ların paralel çıkışlarını yazınız (İlk anda F/F çıkışları 0-0-0 </a:t>
            </a:r>
            <a:r>
              <a:rPr lang="tr-TR" dirty="0" err="1">
                <a:latin typeface="Times New Roman" panose="02020603050405020304" pitchFamily="18" charset="0"/>
              </a:rPr>
              <a:t>dır</a:t>
            </a:r>
            <a:r>
              <a:rPr lang="tr-TR" dirty="0">
                <a:latin typeface="Times New Roman" panose="02020603050405020304" pitchFamily="18" charset="0"/>
              </a:rPr>
              <a:t>.).</a:t>
            </a:r>
            <a:endParaRPr lang="tr-TR" dirty="0"/>
          </a:p>
        </p:txBody>
      </p:sp>
      <p:pic>
        <p:nvPicPr>
          <p:cNvPr id="5" name="Picture 4">
            <a:extLst>
              <a:ext uri="{FF2B5EF4-FFF2-40B4-BE49-F238E27FC236}">
                <a16:creationId xmlns:a16="http://schemas.microsoft.com/office/drawing/2014/main" id="{6673AFC9-D0C2-4A6C-B722-8ECCADD2FFC8}"/>
              </a:ext>
            </a:extLst>
          </p:cNvPr>
          <p:cNvPicPr>
            <a:picLocks noChangeAspect="1"/>
          </p:cNvPicPr>
          <p:nvPr/>
        </p:nvPicPr>
        <p:blipFill>
          <a:blip r:embed="rId2"/>
          <a:stretch>
            <a:fillRect/>
          </a:stretch>
        </p:blipFill>
        <p:spPr>
          <a:xfrm>
            <a:off x="778293" y="3306860"/>
            <a:ext cx="5584586" cy="1800563"/>
          </a:xfrm>
          <a:prstGeom prst="rect">
            <a:avLst/>
          </a:prstGeom>
        </p:spPr>
      </p:pic>
      <p:sp>
        <p:nvSpPr>
          <p:cNvPr id="6" name="Rectangle 5">
            <a:extLst>
              <a:ext uri="{FF2B5EF4-FFF2-40B4-BE49-F238E27FC236}">
                <a16:creationId xmlns:a16="http://schemas.microsoft.com/office/drawing/2014/main" id="{52F42C13-CA71-4F06-B3B3-FE4D6A9B8C34}"/>
              </a:ext>
            </a:extLst>
          </p:cNvPr>
          <p:cNvSpPr/>
          <p:nvPr/>
        </p:nvSpPr>
        <p:spPr>
          <a:xfrm>
            <a:off x="1064455" y="5423469"/>
            <a:ext cx="6096000" cy="646331"/>
          </a:xfrm>
          <a:prstGeom prst="rect">
            <a:avLst/>
          </a:prstGeom>
        </p:spPr>
        <p:txBody>
          <a:bodyPr>
            <a:spAutoFit/>
          </a:bodyPr>
          <a:lstStyle/>
          <a:p>
            <a:r>
              <a:rPr lang="tr-TR" b="1" dirty="0">
                <a:latin typeface="Times New Roman,Bold"/>
              </a:rPr>
              <a:t>Şekil 6.5: </a:t>
            </a:r>
            <a:r>
              <a:rPr lang="tr-TR" dirty="0">
                <a:latin typeface="Times New Roman" panose="02020603050405020304" pitchFamily="18" charset="0"/>
              </a:rPr>
              <a:t>3 Bitlik R-S F/F’larla Yapılan Sağa Kaymalı Kaydedici Devresi</a:t>
            </a:r>
            <a:endParaRPr lang="tr-TR" dirty="0"/>
          </a:p>
        </p:txBody>
      </p:sp>
      <p:pic>
        <p:nvPicPr>
          <p:cNvPr id="7" name="Picture 6">
            <a:extLst>
              <a:ext uri="{FF2B5EF4-FFF2-40B4-BE49-F238E27FC236}">
                <a16:creationId xmlns:a16="http://schemas.microsoft.com/office/drawing/2014/main" id="{D9D1AD6D-B413-4727-B2B6-E3CEE11E6582}"/>
              </a:ext>
            </a:extLst>
          </p:cNvPr>
          <p:cNvPicPr>
            <a:picLocks noChangeAspect="1"/>
          </p:cNvPicPr>
          <p:nvPr/>
        </p:nvPicPr>
        <p:blipFill>
          <a:blip r:embed="rId3"/>
          <a:stretch>
            <a:fillRect/>
          </a:stretch>
        </p:blipFill>
        <p:spPr>
          <a:xfrm>
            <a:off x="7401541" y="3053884"/>
            <a:ext cx="3558006" cy="2522872"/>
          </a:xfrm>
          <a:prstGeom prst="rect">
            <a:avLst/>
          </a:prstGeom>
        </p:spPr>
      </p:pic>
    </p:spTree>
    <p:extLst>
      <p:ext uri="{BB962C8B-B14F-4D97-AF65-F5344CB8AC3E}">
        <p14:creationId xmlns:p14="http://schemas.microsoft.com/office/powerpoint/2010/main" val="93963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137</a:t>
            </a:fld>
            <a:endParaRPr lang="tr-TR"/>
          </a:p>
        </p:txBody>
      </p:sp>
      <p:sp>
        <p:nvSpPr>
          <p:cNvPr id="3" name="Rectangle 2">
            <a:extLst>
              <a:ext uri="{FF2B5EF4-FFF2-40B4-BE49-F238E27FC236}">
                <a16:creationId xmlns:a16="http://schemas.microsoft.com/office/drawing/2014/main" id="{D433CCBE-AEE9-4E4D-996D-E88C240A2285}"/>
              </a:ext>
            </a:extLst>
          </p:cNvPr>
          <p:cNvSpPr/>
          <p:nvPr/>
        </p:nvSpPr>
        <p:spPr>
          <a:xfrm>
            <a:off x="675860" y="614426"/>
            <a:ext cx="7699513" cy="369332"/>
          </a:xfrm>
          <a:prstGeom prst="rect">
            <a:avLst/>
          </a:prstGeom>
        </p:spPr>
        <p:txBody>
          <a:bodyPr wrap="square">
            <a:spAutoFit/>
          </a:bodyPr>
          <a:lstStyle/>
          <a:p>
            <a:r>
              <a:rPr lang="tr-TR" b="1" dirty="0">
                <a:latin typeface="Times New Roman" panose="02020603050405020304" pitchFamily="18" charset="0"/>
              </a:rPr>
              <a:t>2) SOLA KAYMALI </a:t>
            </a:r>
            <a:r>
              <a:rPr lang="tr-TR" b="1" dirty="0">
                <a:latin typeface="Times New Roman,Bold"/>
              </a:rPr>
              <a:t>KAYDEDİCİLER (SHIFT LEFT REGISTERS)</a:t>
            </a:r>
            <a:endParaRPr lang="tr-TR" dirty="0"/>
          </a:p>
        </p:txBody>
      </p:sp>
      <p:sp>
        <p:nvSpPr>
          <p:cNvPr id="4" name="Rectangle 3">
            <a:extLst>
              <a:ext uri="{FF2B5EF4-FFF2-40B4-BE49-F238E27FC236}">
                <a16:creationId xmlns:a16="http://schemas.microsoft.com/office/drawing/2014/main" id="{DB6BACDE-9E33-4EF0-B980-D5F5166DE8A1}"/>
              </a:ext>
            </a:extLst>
          </p:cNvPr>
          <p:cNvSpPr/>
          <p:nvPr/>
        </p:nvSpPr>
        <p:spPr>
          <a:xfrm>
            <a:off x="947529" y="1226619"/>
            <a:ext cx="9216888" cy="923330"/>
          </a:xfrm>
          <a:prstGeom prst="rect">
            <a:avLst/>
          </a:prstGeom>
        </p:spPr>
        <p:txBody>
          <a:bodyPr wrap="square">
            <a:spAutoFit/>
          </a:bodyPr>
          <a:lstStyle/>
          <a:p>
            <a:r>
              <a:rPr lang="tr-TR" b="1" dirty="0">
                <a:latin typeface="Times New Roman,Bold"/>
              </a:rPr>
              <a:t>Örnek 1: </a:t>
            </a:r>
            <a:r>
              <a:rPr lang="tr-TR" dirty="0">
                <a:latin typeface="Times New Roman" panose="02020603050405020304" pitchFamily="18" charset="0"/>
              </a:rPr>
              <a:t>3 bitlik sola kaydırmak, paralel yüklemeli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register</a:t>
            </a:r>
            <a:r>
              <a:rPr lang="tr-TR" dirty="0">
                <a:latin typeface="Times New Roman" panose="02020603050405020304" pitchFamily="18" charset="0"/>
              </a:rPr>
              <a:t> devresini J-K F/</a:t>
            </a:r>
            <a:r>
              <a:rPr lang="tr-TR" dirty="0" err="1">
                <a:latin typeface="Times New Roman" panose="02020603050405020304" pitchFamily="18" charset="0"/>
              </a:rPr>
              <a:t>Fları</a:t>
            </a:r>
            <a:r>
              <a:rPr lang="tr-TR" dirty="0">
                <a:latin typeface="Times New Roman" panose="02020603050405020304" pitchFamily="18" charset="0"/>
              </a:rPr>
              <a:t> ile çiziniz. Paralel data girişlerinden 0-1-0 yükleyiniz. Seri data girişinden sırası ile 1-0-1-1 bilgilerini girip 4. </a:t>
            </a:r>
            <a:r>
              <a:rPr lang="tr-TR" dirty="0" err="1">
                <a:latin typeface="Times New Roman" panose="02020603050405020304" pitchFamily="18" charset="0"/>
              </a:rPr>
              <a:t>CP'i</a:t>
            </a:r>
            <a:r>
              <a:rPr lang="tr-TR" dirty="0">
                <a:latin typeface="Times New Roman" panose="02020603050405020304" pitchFamily="18" charset="0"/>
              </a:rPr>
              <a:t> sonunda oluşan F/F çıkış değerlerini yazınız.</a:t>
            </a:r>
            <a:endParaRPr lang="tr-TR" dirty="0"/>
          </a:p>
        </p:txBody>
      </p:sp>
      <p:pic>
        <p:nvPicPr>
          <p:cNvPr id="5" name="Picture 4">
            <a:extLst>
              <a:ext uri="{FF2B5EF4-FFF2-40B4-BE49-F238E27FC236}">
                <a16:creationId xmlns:a16="http://schemas.microsoft.com/office/drawing/2014/main" id="{48105BDA-5E43-4B5A-8E3C-78E845488A7B}"/>
              </a:ext>
            </a:extLst>
          </p:cNvPr>
          <p:cNvPicPr>
            <a:picLocks noChangeAspect="1"/>
          </p:cNvPicPr>
          <p:nvPr/>
        </p:nvPicPr>
        <p:blipFill>
          <a:blip r:embed="rId2"/>
          <a:stretch>
            <a:fillRect/>
          </a:stretch>
        </p:blipFill>
        <p:spPr>
          <a:xfrm>
            <a:off x="916764" y="2270660"/>
            <a:ext cx="5403268" cy="1791469"/>
          </a:xfrm>
          <a:prstGeom prst="rect">
            <a:avLst/>
          </a:prstGeom>
        </p:spPr>
      </p:pic>
      <p:sp>
        <p:nvSpPr>
          <p:cNvPr id="6" name="Rectangle 5">
            <a:extLst>
              <a:ext uri="{FF2B5EF4-FFF2-40B4-BE49-F238E27FC236}">
                <a16:creationId xmlns:a16="http://schemas.microsoft.com/office/drawing/2014/main" id="{696CA007-77F3-49B9-B12F-053020C90366}"/>
              </a:ext>
            </a:extLst>
          </p:cNvPr>
          <p:cNvSpPr/>
          <p:nvPr/>
        </p:nvSpPr>
        <p:spPr>
          <a:xfrm>
            <a:off x="675860" y="4182840"/>
            <a:ext cx="4955203" cy="369332"/>
          </a:xfrm>
          <a:prstGeom prst="rect">
            <a:avLst/>
          </a:prstGeom>
        </p:spPr>
        <p:txBody>
          <a:bodyPr wrap="none">
            <a:spAutoFit/>
          </a:bodyPr>
          <a:lstStyle/>
          <a:p>
            <a:r>
              <a:rPr lang="tr-TR" b="1" dirty="0">
                <a:latin typeface="Times New Roman,Bold"/>
              </a:rPr>
              <a:t>Şekil 6.6: </a:t>
            </a:r>
            <a:r>
              <a:rPr lang="tr-TR" dirty="0">
                <a:latin typeface="Times New Roman" panose="02020603050405020304" pitchFamily="18" charset="0"/>
              </a:rPr>
              <a:t>3 Bitlik Sola Kaymalı Kaydedici Devresi</a:t>
            </a:r>
            <a:endParaRPr lang="tr-TR" dirty="0"/>
          </a:p>
        </p:txBody>
      </p:sp>
      <p:sp>
        <p:nvSpPr>
          <p:cNvPr id="7" name="Rectangle 6">
            <a:extLst>
              <a:ext uri="{FF2B5EF4-FFF2-40B4-BE49-F238E27FC236}">
                <a16:creationId xmlns:a16="http://schemas.microsoft.com/office/drawing/2014/main" id="{388A5F19-0ECE-45F9-8BCF-65692B320B64}"/>
              </a:ext>
            </a:extLst>
          </p:cNvPr>
          <p:cNvSpPr/>
          <p:nvPr/>
        </p:nvSpPr>
        <p:spPr>
          <a:xfrm>
            <a:off x="7351180" y="2402187"/>
            <a:ext cx="4081669" cy="1200329"/>
          </a:xfrm>
          <a:prstGeom prst="rect">
            <a:avLst/>
          </a:prstGeom>
        </p:spPr>
        <p:txBody>
          <a:bodyPr wrap="square">
            <a:spAutoFit/>
          </a:bodyPr>
          <a:lstStyle/>
          <a:p>
            <a:r>
              <a:rPr lang="tr-TR" dirty="0">
                <a:latin typeface="Times New Roman" panose="02020603050405020304" pitchFamily="18" charset="0"/>
              </a:rPr>
              <a:t>4. </a:t>
            </a:r>
            <a:r>
              <a:rPr lang="tr-TR" dirty="0" err="1">
                <a:latin typeface="Times New Roman" panose="02020603050405020304" pitchFamily="18" charset="0"/>
              </a:rPr>
              <a:t>CP'i</a:t>
            </a:r>
            <a:r>
              <a:rPr lang="tr-TR" dirty="0">
                <a:latin typeface="Times New Roman" panose="02020603050405020304" pitchFamily="18" charset="0"/>
              </a:rPr>
              <a:t> sonunda oluşan F/F çıkış değerleri;</a:t>
            </a:r>
          </a:p>
          <a:p>
            <a:r>
              <a:rPr lang="tr-TR" dirty="0">
                <a:latin typeface="Times New Roman" panose="02020603050405020304" pitchFamily="18" charset="0"/>
              </a:rPr>
              <a:t>FF</a:t>
            </a:r>
            <a:r>
              <a:rPr lang="tr-TR" sz="1050" dirty="0">
                <a:latin typeface="Times New Roman" panose="02020603050405020304" pitchFamily="18" charset="0"/>
              </a:rPr>
              <a:t>1</a:t>
            </a:r>
            <a:r>
              <a:rPr lang="tr-TR" dirty="0">
                <a:latin typeface="Times New Roman" panose="02020603050405020304" pitchFamily="18" charset="0"/>
              </a:rPr>
              <a:t>Q = 1</a:t>
            </a:r>
          </a:p>
          <a:p>
            <a:r>
              <a:rPr lang="tr-TR" dirty="0">
                <a:latin typeface="Times New Roman" panose="02020603050405020304" pitchFamily="18" charset="0"/>
              </a:rPr>
              <a:t>FF</a:t>
            </a:r>
            <a:r>
              <a:rPr lang="tr-TR" sz="1050" dirty="0">
                <a:latin typeface="Times New Roman" panose="02020603050405020304" pitchFamily="18" charset="0"/>
              </a:rPr>
              <a:t>2</a:t>
            </a:r>
            <a:r>
              <a:rPr lang="tr-TR" dirty="0">
                <a:latin typeface="Times New Roman" panose="02020603050405020304" pitchFamily="18" charset="0"/>
              </a:rPr>
              <a:t>Q = 1</a:t>
            </a:r>
          </a:p>
          <a:p>
            <a:r>
              <a:rPr lang="tr-TR" dirty="0">
                <a:latin typeface="Times New Roman" panose="02020603050405020304" pitchFamily="18" charset="0"/>
              </a:rPr>
              <a:t>FF</a:t>
            </a:r>
            <a:r>
              <a:rPr lang="tr-TR" sz="1050" dirty="0">
                <a:latin typeface="Times New Roman" panose="02020603050405020304" pitchFamily="18" charset="0"/>
              </a:rPr>
              <a:t>3</a:t>
            </a:r>
            <a:r>
              <a:rPr lang="tr-TR" dirty="0">
                <a:latin typeface="Times New Roman" panose="02020603050405020304" pitchFamily="18" charset="0"/>
              </a:rPr>
              <a:t>Q = 0'dır.</a:t>
            </a:r>
            <a:endParaRPr lang="tr-TR" dirty="0"/>
          </a:p>
        </p:txBody>
      </p:sp>
      <p:pic>
        <p:nvPicPr>
          <p:cNvPr id="8" name="Picture 7">
            <a:extLst>
              <a:ext uri="{FF2B5EF4-FFF2-40B4-BE49-F238E27FC236}">
                <a16:creationId xmlns:a16="http://schemas.microsoft.com/office/drawing/2014/main" id="{625F8E02-23E9-4274-B7EA-64DC111A3C65}"/>
              </a:ext>
            </a:extLst>
          </p:cNvPr>
          <p:cNvPicPr>
            <a:picLocks noChangeAspect="1"/>
          </p:cNvPicPr>
          <p:nvPr/>
        </p:nvPicPr>
        <p:blipFill>
          <a:blip r:embed="rId3"/>
          <a:stretch>
            <a:fillRect/>
          </a:stretch>
        </p:blipFill>
        <p:spPr>
          <a:xfrm>
            <a:off x="7351180" y="4024049"/>
            <a:ext cx="3924056" cy="1968059"/>
          </a:xfrm>
          <a:prstGeom prst="rect">
            <a:avLst/>
          </a:prstGeom>
        </p:spPr>
      </p:pic>
    </p:spTree>
    <p:extLst>
      <p:ext uri="{BB962C8B-B14F-4D97-AF65-F5344CB8AC3E}">
        <p14:creationId xmlns:p14="http://schemas.microsoft.com/office/powerpoint/2010/main" val="333775255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138</a:t>
            </a:fld>
            <a:endParaRPr lang="tr-TR"/>
          </a:p>
        </p:txBody>
      </p:sp>
      <p:sp>
        <p:nvSpPr>
          <p:cNvPr id="3" name="Rectangle 2">
            <a:extLst>
              <a:ext uri="{FF2B5EF4-FFF2-40B4-BE49-F238E27FC236}">
                <a16:creationId xmlns:a16="http://schemas.microsoft.com/office/drawing/2014/main" id="{9313432C-90CD-43DF-B139-E94BF32FA282}"/>
              </a:ext>
            </a:extLst>
          </p:cNvPr>
          <p:cNvSpPr/>
          <p:nvPr/>
        </p:nvSpPr>
        <p:spPr>
          <a:xfrm>
            <a:off x="689113" y="460587"/>
            <a:ext cx="10853530" cy="1477328"/>
          </a:xfrm>
          <a:prstGeom prst="rect">
            <a:avLst/>
          </a:prstGeom>
        </p:spPr>
        <p:txBody>
          <a:bodyPr wrap="square">
            <a:spAutoFit/>
          </a:bodyPr>
          <a:lstStyle/>
          <a:p>
            <a:r>
              <a:rPr lang="nn-NO" b="1" dirty="0">
                <a:latin typeface="Times New Roman,Bold"/>
              </a:rPr>
              <a:t>Ö</a:t>
            </a:r>
            <a:r>
              <a:rPr lang="nn-NO" b="1" dirty="0">
                <a:latin typeface="Times New Roman" panose="02020603050405020304" pitchFamily="18" charset="0"/>
              </a:rPr>
              <a:t>rnek 2: </a:t>
            </a:r>
            <a:r>
              <a:rPr lang="nn-NO" dirty="0">
                <a:latin typeface="Times New Roman" panose="02020603050405020304" pitchFamily="18" charset="0"/>
              </a:rPr>
              <a:t>4 bitlik sola kaydırmalı, paralel yüklemeli shift register devresinin paralel data</a:t>
            </a:r>
            <a:r>
              <a:rPr lang="tr-TR" dirty="0">
                <a:latin typeface="Times New Roman" panose="02020603050405020304" pitchFamily="18" charset="0"/>
              </a:rPr>
              <a:t> girişlerinden 1-0-0-1 yükleyiniz. Seri data girişine 0-0-1-1 bilgilerini girip 4 </a:t>
            </a:r>
            <a:r>
              <a:rPr lang="tr-TR" dirty="0" err="1">
                <a:latin typeface="Times New Roman" panose="02020603050405020304" pitchFamily="18" charset="0"/>
              </a:rPr>
              <a:t>CP'i</a:t>
            </a:r>
            <a:r>
              <a:rPr lang="tr-TR" dirty="0">
                <a:latin typeface="Times New Roman" panose="02020603050405020304" pitchFamily="18" charset="0"/>
              </a:rPr>
              <a:t> sonucu oluşan çıkış değerlerini yazınız. 3. </a:t>
            </a:r>
            <a:r>
              <a:rPr lang="tr-TR" dirty="0" err="1">
                <a:latin typeface="Times New Roman" panose="02020603050405020304" pitchFamily="18" charset="0"/>
              </a:rPr>
              <a:t>CP’inde</a:t>
            </a:r>
            <a:r>
              <a:rPr lang="tr-TR" dirty="0">
                <a:latin typeface="Times New Roman" panose="02020603050405020304" pitchFamily="18" charset="0"/>
              </a:rPr>
              <a:t> seri data çıkışının ne olacağını bulunuz.</a:t>
            </a:r>
          </a:p>
          <a:p>
            <a:r>
              <a:rPr lang="tr-TR" dirty="0">
                <a:latin typeface="Times New Roman" panose="02020603050405020304" pitchFamily="18" charset="0"/>
              </a:rPr>
              <a:t>	</a:t>
            </a:r>
          </a:p>
          <a:p>
            <a:r>
              <a:rPr lang="tr-TR" dirty="0">
                <a:latin typeface="Times New Roman" panose="02020603050405020304" pitchFamily="18" charset="0"/>
              </a:rPr>
              <a:t>	Seri data çıkışı, </a:t>
            </a:r>
            <a:r>
              <a:rPr lang="tr-TR" dirty="0" err="1">
                <a:latin typeface="Times New Roman" panose="02020603050405020304" pitchFamily="18" charset="0"/>
              </a:rPr>
              <a:t>register</a:t>
            </a:r>
            <a:r>
              <a:rPr lang="tr-TR" dirty="0">
                <a:latin typeface="Times New Roman" panose="02020603050405020304" pitchFamily="18" charset="0"/>
              </a:rPr>
              <a:t> yapısındaki son F/F çıkışı olduğu için 3.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palsında</a:t>
            </a:r>
            <a:r>
              <a:rPr lang="tr-TR" dirty="0">
                <a:latin typeface="Times New Roman" panose="02020603050405020304" pitchFamily="18" charset="0"/>
              </a:rPr>
              <a:t> seri data çıkışı 1'dir.</a:t>
            </a:r>
            <a:endParaRPr lang="tr-TR" dirty="0"/>
          </a:p>
        </p:txBody>
      </p:sp>
      <p:pic>
        <p:nvPicPr>
          <p:cNvPr id="4" name="Picture 3">
            <a:extLst>
              <a:ext uri="{FF2B5EF4-FFF2-40B4-BE49-F238E27FC236}">
                <a16:creationId xmlns:a16="http://schemas.microsoft.com/office/drawing/2014/main" id="{7E31945D-5D06-4E34-8540-ECABDAC30A61}"/>
              </a:ext>
            </a:extLst>
          </p:cNvPr>
          <p:cNvPicPr>
            <a:picLocks noChangeAspect="1"/>
          </p:cNvPicPr>
          <p:nvPr/>
        </p:nvPicPr>
        <p:blipFill>
          <a:blip r:embed="rId2"/>
          <a:stretch>
            <a:fillRect/>
          </a:stretch>
        </p:blipFill>
        <p:spPr>
          <a:xfrm>
            <a:off x="1019295" y="2212997"/>
            <a:ext cx="4096044" cy="1886617"/>
          </a:xfrm>
          <a:prstGeom prst="rect">
            <a:avLst/>
          </a:prstGeom>
        </p:spPr>
      </p:pic>
    </p:spTree>
    <p:extLst>
      <p:ext uri="{BB962C8B-B14F-4D97-AF65-F5344CB8AC3E}">
        <p14:creationId xmlns:p14="http://schemas.microsoft.com/office/powerpoint/2010/main" val="12143494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139</a:t>
            </a:fld>
            <a:endParaRPr lang="tr-TR"/>
          </a:p>
        </p:txBody>
      </p:sp>
      <p:sp>
        <p:nvSpPr>
          <p:cNvPr id="3" name="Rectangle 2">
            <a:extLst>
              <a:ext uri="{FF2B5EF4-FFF2-40B4-BE49-F238E27FC236}">
                <a16:creationId xmlns:a16="http://schemas.microsoft.com/office/drawing/2014/main" id="{FA78561D-3E3C-4738-9D1D-5411CB2D461A}"/>
              </a:ext>
            </a:extLst>
          </p:cNvPr>
          <p:cNvSpPr/>
          <p:nvPr/>
        </p:nvSpPr>
        <p:spPr>
          <a:xfrm>
            <a:off x="922140" y="569989"/>
            <a:ext cx="9634330" cy="646331"/>
          </a:xfrm>
          <a:prstGeom prst="rect">
            <a:avLst/>
          </a:prstGeom>
        </p:spPr>
        <p:txBody>
          <a:bodyPr wrap="square">
            <a:spAutoFit/>
          </a:bodyPr>
          <a:lstStyle/>
          <a:p>
            <a:r>
              <a:rPr lang="tr-TR" b="1" dirty="0">
                <a:latin typeface="Times New Roman,Bold"/>
              </a:rPr>
              <a:t>Örnek 3: </a:t>
            </a:r>
            <a:r>
              <a:rPr lang="tr-TR" dirty="0">
                <a:latin typeface="Times New Roman" panose="02020603050405020304" pitchFamily="18" charset="0"/>
              </a:rPr>
              <a:t>D tipi F/F'larla gerçekleştirilmiş 4 bitlik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right</a:t>
            </a:r>
            <a:r>
              <a:rPr lang="tr-TR" dirty="0">
                <a:latin typeface="Times New Roman" panose="02020603050405020304" pitchFamily="18" charset="0"/>
              </a:rPr>
              <a:t> </a:t>
            </a:r>
            <a:r>
              <a:rPr lang="tr-TR" dirty="0" err="1">
                <a:latin typeface="Times New Roman" panose="02020603050405020304" pitchFamily="18" charset="0"/>
              </a:rPr>
              <a:t>register</a:t>
            </a:r>
            <a:r>
              <a:rPr lang="tr-TR" dirty="0">
                <a:latin typeface="Times New Roman" panose="02020603050405020304" pitchFamily="18" charset="0"/>
              </a:rPr>
              <a:t> devresinin seri data girişleri 0-1-1-0-1-0-1-1 olduğuna göre 5 </a:t>
            </a:r>
            <a:r>
              <a:rPr lang="tr-TR" dirty="0" err="1">
                <a:latin typeface="Times New Roman" panose="02020603050405020304" pitchFamily="18" charset="0"/>
              </a:rPr>
              <a:t>CP'i</a:t>
            </a:r>
            <a:r>
              <a:rPr lang="tr-TR" dirty="0">
                <a:latin typeface="Times New Roman" panose="02020603050405020304" pitchFamily="18" charset="0"/>
              </a:rPr>
              <a:t> sonunda F/F'ların Q çıkışları ne olur? (İlk anda F/F çıkışları 0'dır)</a:t>
            </a:r>
            <a:endParaRPr lang="tr-TR" dirty="0"/>
          </a:p>
        </p:txBody>
      </p:sp>
      <p:pic>
        <p:nvPicPr>
          <p:cNvPr id="4" name="Picture 3">
            <a:extLst>
              <a:ext uri="{FF2B5EF4-FFF2-40B4-BE49-F238E27FC236}">
                <a16:creationId xmlns:a16="http://schemas.microsoft.com/office/drawing/2014/main" id="{FAE57992-E184-4AB1-ADF1-45435DD272CA}"/>
              </a:ext>
            </a:extLst>
          </p:cNvPr>
          <p:cNvPicPr>
            <a:picLocks noChangeAspect="1"/>
          </p:cNvPicPr>
          <p:nvPr/>
        </p:nvPicPr>
        <p:blipFill>
          <a:blip r:embed="rId2"/>
          <a:stretch>
            <a:fillRect/>
          </a:stretch>
        </p:blipFill>
        <p:spPr>
          <a:xfrm>
            <a:off x="1279459" y="1625240"/>
            <a:ext cx="3888889" cy="2127732"/>
          </a:xfrm>
          <a:prstGeom prst="rect">
            <a:avLst/>
          </a:prstGeom>
        </p:spPr>
      </p:pic>
      <p:sp>
        <p:nvSpPr>
          <p:cNvPr id="5" name="Rectangle 4">
            <a:extLst>
              <a:ext uri="{FF2B5EF4-FFF2-40B4-BE49-F238E27FC236}">
                <a16:creationId xmlns:a16="http://schemas.microsoft.com/office/drawing/2014/main" id="{20C535B6-8842-41EE-ABB6-54ABDD060EBC}"/>
              </a:ext>
            </a:extLst>
          </p:cNvPr>
          <p:cNvSpPr/>
          <p:nvPr/>
        </p:nvSpPr>
        <p:spPr>
          <a:xfrm>
            <a:off x="1279459" y="4161892"/>
            <a:ext cx="3213028" cy="1477328"/>
          </a:xfrm>
          <a:prstGeom prst="rect">
            <a:avLst/>
          </a:prstGeom>
        </p:spPr>
        <p:txBody>
          <a:bodyPr wrap="square">
            <a:spAutoFit/>
          </a:bodyPr>
          <a:lstStyle/>
          <a:p>
            <a:r>
              <a:rPr lang="tr-TR" dirty="0">
                <a:latin typeface="Times New Roman" panose="02020603050405020304" pitchFamily="18" charset="0"/>
              </a:rPr>
              <a:t>5. </a:t>
            </a:r>
            <a:r>
              <a:rPr lang="tr-TR" dirty="0" err="1">
                <a:latin typeface="Times New Roman" panose="02020603050405020304" pitchFamily="18" charset="0"/>
              </a:rPr>
              <a:t>CP'i</a:t>
            </a:r>
            <a:r>
              <a:rPr lang="tr-TR" dirty="0">
                <a:latin typeface="Times New Roman" panose="02020603050405020304" pitchFamily="18" charset="0"/>
              </a:rPr>
              <a:t> sonunda F/F çıkışları;</a:t>
            </a:r>
          </a:p>
          <a:p>
            <a:r>
              <a:rPr lang="tr-TR" dirty="0">
                <a:latin typeface="Times New Roman" panose="02020603050405020304" pitchFamily="18" charset="0"/>
              </a:rPr>
              <a:t>FF</a:t>
            </a:r>
            <a:r>
              <a:rPr lang="tr-TR" sz="1050" dirty="0">
                <a:latin typeface="Times New Roman" panose="02020603050405020304" pitchFamily="18" charset="0"/>
              </a:rPr>
              <a:t>1</a:t>
            </a:r>
            <a:r>
              <a:rPr lang="tr-TR" dirty="0">
                <a:latin typeface="Times New Roman" panose="02020603050405020304" pitchFamily="18" charset="0"/>
              </a:rPr>
              <a:t>Q = 1</a:t>
            </a:r>
          </a:p>
          <a:p>
            <a:r>
              <a:rPr lang="tr-TR" dirty="0">
                <a:latin typeface="Times New Roman" panose="02020603050405020304" pitchFamily="18" charset="0"/>
              </a:rPr>
              <a:t>FF</a:t>
            </a:r>
            <a:r>
              <a:rPr lang="tr-TR" sz="1050" dirty="0">
                <a:latin typeface="Times New Roman" panose="02020603050405020304" pitchFamily="18" charset="0"/>
              </a:rPr>
              <a:t>2</a:t>
            </a:r>
            <a:r>
              <a:rPr lang="tr-TR" dirty="0">
                <a:latin typeface="Times New Roman" panose="02020603050405020304" pitchFamily="18" charset="0"/>
              </a:rPr>
              <a:t>Q = 0</a:t>
            </a:r>
          </a:p>
          <a:p>
            <a:r>
              <a:rPr lang="tr-TR" dirty="0">
                <a:latin typeface="Times New Roman" panose="02020603050405020304" pitchFamily="18" charset="0"/>
              </a:rPr>
              <a:t>FF</a:t>
            </a:r>
            <a:r>
              <a:rPr lang="tr-TR" sz="1050" dirty="0">
                <a:latin typeface="Times New Roman" panose="02020603050405020304" pitchFamily="18" charset="0"/>
              </a:rPr>
              <a:t>3</a:t>
            </a:r>
            <a:r>
              <a:rPr lang="tr-TR" dirty="0">
                <a:latin typeface="Times New Roman" panose="02020603050405020304" pitchFamily="18" charset="0"/>
              </a:rPr>
              <a:t>Q = 1</a:t>
            </a:r>
          </a:p>
          <a:p>
            <a:r>
              <a:rPr lang="tr-TR" dirty="0">
                <a:latin typeface="Times New Roman" panose="02020603050405020304" pitchFamily="18" charset="0"/>
              </a:rPr>
              <a:t>FF</a:t>
            </a:r>
            <a:r>
              <a:rPr lang="tr-TR" sz="1050" dirty="0">
                <a:latin typeface="Times New Roman" panose="02020603050405020304" pitchFamily="18" charset="0"/>
              </a:rPr>
              <a:t>4</a:t>
            </a:r>
            <a:r>
              <a:rPr lang="tr-TR" dirty="0">
                <a:latin typeface="Times New Roman" panose="02020603050405020304" pitchFamily="18" charset="0"/>
              </a:rPr>
              <a:t>Q = l'dir</a:t>
            </a:r>
            <a:endParaRPr lang="tr-TR" dirty="0"/>
          </a:p>
        </p:txBody>
      </p:sp>
      <p:pic>
        <p:nvPicPr>
          <p:cNvPr id="6" name="Picture 5">
            <a:extLst>
              <a:ext uri="{FF2B5EF4-FFF2-40B4-BE49-F238E27FC236}">
                <a16:creationId xmlns:a16="http://schemas.microsoft.com/office/drawing/2014/main" id="{CAB0D262-A1B9-4080-B30F-10432F89916A}"/>
              </a:ext>
            </a:extLst>
          </p:cNvPr>
          <p:cNvPicPr>
            <a:picLocks noChangeAspect="1"/>
          </p:cNvPicPr>
          <p:nvPr/>
        </p:nvPicPr>
        <p:blipFill>
          <a:blip r:embed="rId3"/>
          <a:stretch>
            <a:fillRect/>
          </a:stretch>
        </p:blipFill>
        <p:spPr>
          <a:xfrm>
            <a:off x="5954269" y="1789475"/>
            <a:ext cx="5258214" cy="2218875"/>
          </a:xfrm>
          <a:prstGeom prst="rect">
            <a:avLst/>
          </a:prstGeom>
        </p:spPr>
      </p:pic>
      <p:sp>
        <p:nvSpPr>
          <p:cNvPr id="7" name="Rectangle 6">
            <a:extLst>
              <a:ext uri="{FF2B5EF4-FFF2-40B4-BE49-F238E27FC236}">
                <a16:creationId xmlns:a16="http://schemas.microsoft.com/office/drawing/2014/main" id="{254E3772-69B4-4310-98FA-844624C427BB}"/>
              </a:ext>
            </a:extLst>
          </p:cNvPr>
          <p:cNvSpPr/>
          <p:nvPr/>
        </p:nvSpPr>
        <p:spPr>
          <a:xfrm>
            <a:off x="6176627" y="4396839"/>
            <a:ext cx="4253087" cy="369332"/>
          </a:xfrm>
          <a:prstGeom prst="rect">
            <a:avLst/>
          </a:prstGeom>
        </p:spPr>
        <p:txBody>
          <a:bodyPr wrap="none">
            <a:spAutoFit/>
          </a:bodyPr>
          <a:lstStyle/>
          <a:p>
            <a:r>
              <a:rPr lang="tr-TR" b="1" dirty="0">
                <a:latin typeface="Times New Roman,Bold"/>
              </a:rPr>
              <a:t>Şekil 6.7: </a:t>
            </a:r>
            <a:r>
              <a:rPr lang="tr-TR" dirty="0">
                <a:latin typeface="Times New Roman" panose="02020603050405020304" pitchFamily="18" charset="0"/>
              </a:rPr>
              <a:t>5. </a:t>
            </a:r>
            <a:r>
              <a:rPr lang="tr-TR" dirty="0" err="1">
                <a:latin typeface="Times New Roman" panose="02020603050405020304" pitchFamily="18" charset="0"/>
              </a:rPr>
              <a:t>CP'i</a:t>
            </a:r>
            <a:r>
              <a:rPr lang="tr-TR" dirty="0">
                <a:latin typeface="Times New Roman" panose="02020603050405020304" pitchFamily="18" charset="0"/>
              </a:rPr>
              <a:t> sonunda F/F’ların durumu</a:t>
            </a:r>
            <a:endParaRPr lang="tr-TR" dirty="0"/>
          </a:p>
        </p:txBody>
      </p:sp>
    </p:spTree>
    <p:extLst>
      <p:ext uri="{BB962C8B-B14F-4D97-AF65-F5344CB8AC3E}">
        <p14:creationId xmlns:p14="http://schemas.microsoft.com/office/powerpoint/2010/main" val="615398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521CDE-AC77-406D-9CF9-809C4D96D0FF}"/>
              </a:ext>
            </a:extLst>
          </p:cNvPr>
          <p:cNvSpPr>
            <a:spLocks noGrp="1"/>
          </p:cNvSpPr>
          <p:nvPr>
            <p:ph type="sldNum" sz="quarter" idx="12"/>
          </p:nvPr>
        </p:nvSpPr>
        <p:spPr/>
        <p:txBody>
          <a:bodyPr/>
          <a:lstStyle/>
          <a:p>
            <a:fld id="{AAB57953-9821-4BF7-A667-65EFE5AE3334}" type="slidenum">
              <a:rPr lang="tr-TR" smtClean="0"/>
              <a:t>14</a:t>
            </a:fld>
            <a:endParaRPr lang="tr-TR"/>
          </a:p>
        </p:txBody>
      </p:sp>
      <p:sp>
        <p:nvSpPr>
          <p:cNvPr id="3" name="Rectangle 2">
            <a:extLst>
              <a:ext uri="{FF2B5EF4-FFF2-40B4-BE49-F238E27FC236}">
                <a16:creationId xmlns:a16="http://schemas.microsoft.com/office/drawing/2014/main" id="{BC7FBCDA-C309-4EB8-8F81-91C7CB067C64}"/>
              </a:ext>
            </a:extLst>
          </p:cNvPr>
          <p:cNvSpPr/>
          <p:nvPr/>
        </p:nvSpPr>
        <p:spPr>
          <a:xfrm>
            <a:off x="437321" y="369909"/>
            <a:ext cx="11251095" cy="369332"/>
          </a:xfrm>
          <a:prstGeom prst="rect">
            <a:avLst/>
          </a:prstGeom>
        </p:spPr>
        <p:txBody>
          <a:bodyPr wrap="square">
            <a:spAutoFit/>
          </a:bodyPr>
          <a:lstStyle/>
          <a:p>
            <a:r>
              <a:rPr lang="tr-TR" dirty="0">
                <a:latin typeface="Times New Roman" panose="02020603050405020304" pitchFamily="18" charset="0"/>
              </a:rPr>
              <a:t>Alt grupların ifadesinde 74 (veya 54) den sonra çeşitli harfler kullanılır. 5 alt grubun ifadesi şu  şekildedir:</a:t>
            </a:r>
            <a:endParaRPr lang="tr-TR" dirty="0"/>
          </a:p>
        </p:txBody>
      </p:sp>
      <p:sp>
        <p:nvSpPr>
          <p:cNvPr id="4" name="Rectangle 3">
            <a:extLst>
              <a:ext uri="{FF2B5EF4-FFF2-40B4-BE49-F238E27FC236}">
                <a16:creationId xmlns:a16="http://schemas.microsoft.com/office/drawing/2014/main" id="{3C0CEC78-77F0-43ED-ACDF-4B3B3DBA6E59}"/>
              </a:ext>
            </a:extLst>
          </p:cNvPr>
          <p:cNvSpPr/>
          <p:nvPr/>
        </p:nvSpPr>
        <p:spPr>
          <a:xfrm>
            <a:off x="437321" y="1086823"/>
            <a:ext cx="6096000" cy="1477328"/>
          </a:xfrm>
          <a:prstGeom prst="rect">
            <a:avLst/>
          </a:prstGeom>
        </p:spPr>
        <p:txBody>
          <a:bodyPr>
            <a:spAutoFit/>
          </a:bodyPr>
          <a:lstStyle/>
          <a:p>
            <a:r>
              <a:rPr lang="tr-TR" dirty="0">
                <a:latin typeface="Times New Roman" panose="02020603050405020304" pitchFamily="18" charset="0"/>
              </a:rPr>
              <a:t>74 (54)		 Standart TTL</a:t>
            </a:r>
          </a:p>
          <a:p>
            <a:r>
              <a:rPr lang="tr-TR" dirty="0">
                <a:latin typeface="Times New Roman" panose="02020603050405020304" pitchFamily="18" charset="0"/>
              </a:rPr>
              <a:t>74 L (54 L) 	 Düşük güçlü TTL</a:t>
            </a:r>
          </a:p>
          <a:p>
            <a:r>
              <a:rPr lang="pt-BR" dirty="0">
                <a:latin typeface="Times New Roman" panose="02020603050405020304" pitchFamily="18" charset="0"/>
              </a:rPr>
              <a:t>74 H (54 H)</a:t>
            </a:r>
            <a:r>
              <a:rPr lang="tr-TR" dirty="0">
                <a:latin typeface="Times New Roman" panose="02020603050405020304" pitchFamily="18" charset="0"/>
              </a:rPr>
              <a:t>	</a:t>
            </a:r>
            <a:r>
              <a:rPr lang="pt-BR" dirty="0">
                <a:latin typeface="Times New Roman" panose="02020603050405020304" pitchFamily="18" charset="0"/>
              </a:rPr>
              <a:t> Yüksek güçlü TTL</a:t>
            </a:r>
          </a:p>
          <a:p>
            <a:r>
              <a:rPr lang="en-US" dirty="0">
                <a:latin typeface="Times New Roman" panose="02020603050405020304" pitchFamily="18" charset="0"/>
              </a:rPr>
              <a:t>74 S (54 S)</a:t>
            </a:r>
            <a:r>
              <a:rPr lang="tr-TR" dirty="0">
                <a:latin typeface="Times New Roman" panose="02020603050405020304" pitchFamily="18" charset="0"/>
              </a:rPr>
              <a:t>	</a:t>
            </a:r>
            <a:r>
              <a:rPr lang="en-US" dirty="0">
                <a:latin typeface="Times New Roman" panose="02020603050405020304" pitchFamily="18" charset="0"/>
              </a:rPr>
              <a:t> Schottky TTL</a:t>
            </a:r>
          </a:p>
          <a:p>
            <a:r>
              <a:rPr lang="tr-TR" dirty="0">
                <a:latin typeface="Times New Roman" panose="02020603050405020304" pitchFamily="18" charset="0"/>
              </a:rPr>
              <a:t>74 LS (54 LS)	 Düşük güçlü </a:t>
            </a:r>
            <a:r>
              <a:rPr lang="tr-TR" dirty="0" err="1">
                <a:latin typeface="Times New Roman" panose="02020603050405020304" pitchFamily="18" charset="0"/>
              </a:rPr>
              <a:t>Schottky</a:t>
            </a:r>
            <a:r>
              <a:rPr lang="tr-TR" dirty="0">
                <a:latin typeface="Times New Roman" panose="02020603050405020304" pitchFamily="18" charset="0"/>
              </a:rPr>
              <a:t> TTL</a:t>
            </a:r>
            <a:endParaRPr lang="tr-TR" dirty="0"/>
          </a:p>
        </p:txBody>
      </p:sp>
      <p:cxnSp>
        <p:nvCxnSpPr>
          <p:cNvPr id="6" name="Straight Connector 5">
            <a:extLst>
              <a:ext uri="{FF2B5EF4-FFF2-40B4-BE49-F238E27FC236}">
                <a16:creationId xmlns:a16="http://schemas.microsoft.com/office/drawing/2014/main" id="{15D58FF2-0A4F-4357-B045-D147FE499CC1}"/>
              </a:ext>
            </a:extLst>
          </p:cNvPr>
          <p:cNvCxnSpPr/>
          <p:nvPr/>
        </p:nvCxnSpPr>
        <p:spPr>
          <a:xfrm>
            <a:off x="1895061" y="1086678"/>
            <a:ext cx="0" cy="14179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BD02BB0-2862-4C0F-97D1-752394E89CA8}"/>
              </a:ext>
            </a:extLst>
          </p:cNvPr>
          <p:cNvSpPr/>
          <p:nvPr/>
        </p:nvSpPr>
        <p:spPr>
          <a:xfrm>
            <a:off x="437321" y="3061253"/>
            <a:ext cx="10775162" cy="3139321"/>
          </a:xfrm>
          <a:prstGeom prst="rect">
            <a:avLst/>
          </a:prstGeom>
        </p:spPr>
        <p:txBody>
          <a:bodyPr wrap="square">
            <a:spAutoFit/>
          </a:bodyPr>
          <a:lstStyle/>
          <a:p>
            <a:r>
              <a:rPr lang="tr-TR" b="1" dirty="0">
                <a:latin typeface="Times New Roman" panose="02020603050405020304" pitchFamily="18" charset="0"/>
              </a:rPr>
              <a:t>ECL:</a:t>
            </a:r>
          </a:p>
          <a:p>
            <a:r>
              <a:rPr lang="tr-TR" dirty="0">
                <a:latin typeface="Times New Roman" panose="02020603050405020304" pitchFamily="18" charset="0"/>
              </a:rPr>
              <a:t>4 ana ECL alt grubu vardır:</a:t>
            </a:r>
          </a:p>
          <a:p>
            <a:r>
              <a:rPr lang="tr-TR" b="1" dirty="0">
                <a:latin typeface="Times New Roman" panose="02020603050405020304" pitchFamily="18" charset="0"/>
              </a:rPr>
              <a:t>8 </a:t>
            </a:r>
            <a:r>
              <a:rPr lang="tr-TR" b="1" dirty="0" err="1">
                <a:latin typeface="Times New Roman" panose="02020603050405020304" pitchFamily="18" charset="0"/>
              </a:rPr>
              <a:t>nsn</a:t>
            </a:r>
            <a:r>
              <a:rPr lang="tr-TR" b="1" dirty="0">
                <a:latin typeface="Times New Roman" panose="02020603050405020304" pitchFamily="18" charset="0"/>
              </a:rPr>
              <a:t> ECL alt grubu: </a:t>
            </a:r>
            <a:r>
              <a:rPr lang="tr-TR" dirty="0">
                <a:latin typeface="Times New Roman" panose="02020603050405020304" pitchFamily="18" charset="0"/>
              </a:rPr>
              <a:t>MECL I olarak ta bilinir. 300 ve 350 </a:t>
            </a:r>
            <a:r>
              <a:rPr lang="tr-TR" dirty="0" err="1">
                <a:latin typeface="Times New Roman" panose="02020603050405020304" pitchFamily="18" charset="0"/>
              </a:rPr>
              <a:t>li</a:t>
            </a:r>
            <a:r>
              <a:rPr lang="tr-TR" dirty="0">
                <a:latin typeface="Times New Roman" panose="02020603050405020304" pitchFamily="18" charset="0"/>
              </a:rPr>
              <a:t> sayılarla </a:t>
            </a:r>
            <a:r>
              <a:rPr lang="tr-TR" dirty="0" err="1">
                <a:latin typeface="Times New Roman" panose="02020603050405020304" pitchFamily="18" charset="0"/>
              </a:rPr>
              <a:t>kodianmıştır</a:t>
            </a:r>
            <a:r>
              <a:rPr lang="tr-TR" dirty="0">
                <a:latin typeface="Times New Roman" panose="02020603050405020304" pitchFamily="18" charset="0"/>
              </a:rPr>
              <a:t>. Kapı başına 8 </a:t>
            </a:r>
            <a:r>
              <a:rPr lang="tr-TR" dirty="0" err="1">
                <a:latin typeface="Times New Roman" panose="02020603050405020304" pitchFamily="18" charset="0"/>
              </a:rPr>
              <a:t>nsn</a:t>
            </a:r>
            <a:endParaRPr lang="tr-TR" dirty="0">
              <a:latin typeface="Times New Roman" panose="02020603050405020304" pitchFamily="18" charset="0"/>
            </a:endParaRPr>
          </a:p>
          <a:p>
            <a:r>
              <a:rPr lang="tr-TR" dirty="0">
                <a:latin typeface="Times New Roman" panose="02020603050405020304" pitchFamily="18" charset="0"/>
              </a:rPr>
              <a:t>gecikmeye, 30 MHz hıza sahiptir. Kapı başına harcanan güç 35 </a:t>
            </a:r>
            <a:r>
              <a:rPr lang="tr-TR" dirty="0" err="1">
                <a:latin typeface="Times New Roman" panose="02020603050405020304" pitchFamily="18" charset="0"/>
              </a:rPr>
              <a:t>mW</a:t>
            </a:r>
            <a:r>
              <a:rPr lang="tr-TR" dirty="0">
                <a:latin typeface="Times New Roman" panose="02020603050405020304" pitchFamily="18" charset="0"/>
              </a:rPr>
              <a:t> civarındadır.</a:t>
            </a:r>
          </a:p>
          <a:p>
            <a:r>
              <a:rPr lang="tr-TR" b="1" dirty="0">
                <a:latin typeface="Times New Roman" panose="02020603050405020304" pitchFamily="18" charset="0"/>
              </a:rPr>
              <a:t>4 </a:t>
            </a:r>
            <a:r>
              <a:rPr lang="tr-TR" b="1" dirty="0" err="1">
                <a:latin typeface="Times New Roman" panose="02020603050405020304" pitchFamily="18" charset="0"/>
              </a:rPr>
              <a:t>nsn</a:t>
            </a:r>
            <a:r>
              <a:rPr lang="tr-TR" b="1" dirty="0">
                <a:latin typeface="Times New Roman" panose="02020603050405020304" pitchFamily="18" charset="0"/>
              </a:rPr>
              <a:t> ECL alt grubu</a:t>
            </a:r>
            <a:r>
              <a:rPr lang="tr-TR" dirty="0">
                <a:latin typeface="Times New Roman" panose="02020603050405020304" pitchFamily="18" charset="0"/>
              </a:rPr>
              <a:t>: MECL II olarak ta bilinir. Kapı başına 4 </a:t>
            </a:r>
            <a:r>
              <a:rPr lang="tr-TR" dirty="0" err="1">
                <a:latin typeface="Times New Roman" panose="02020603050405020304" pitchFamily="18" charset="0"/>
              </a:rPr>
              <a:t>nsn</a:t>
            </a:r>
            <a:r>
              <a:rPr lang="tr-TR" dirty="0">
                <a:latin typeface="Times New Roman" panose="02020603050405020304" pitchFamily="18" charset="0"/>
              </a:rPr>
              <a:t> gecikmeye, 75 MHz hıza ve 22 m</a:t>
            </a:r>
          </a:p>
          <a:p>
            <a:r>
              <a:rPr lang="tr-TR" dirty="0">
                <a:latin typeface="Times New Roman" panose="02020603050405020304" pitchFamily="18" charset="0"/>
              </a:rPr>
              <a:t>W güç harcamasına sahiptir. 100 ve 1200 </a:t>
            </a:r>
            <a:r>
              <a:rPr lang="tr-TR" dirty="0" err="1">
                <a:latin typeface="Times New Roman" panose="02020603050405020304" pitchFamily="18" charset="0"/>
              </a:rPr>
              <a:t>lü</a:t>
            </a:r>
            <a:r>
              <a:rPr lang="tr-TR" dirty="0">
                <a:latin typeface="Times New Roman" panose="02020603050405020304" pitchFamily="18" charset="0"/>
              </a:rPr>
              <a:t> sayılarla </a:t>
            </a:r>
            <a:r>
              <a:rPr lang="tr-TR" dirty="0" err="1">
                <a:latin typeface="Times New Roman" panose="02020603050405020304" pitchFamily="18" charset="0"/>
              </a:rPr>
              <a:t>kodianmıştır</a:t>
            </a:r>
            <a:r>
              <a:rPr lang="tr-TR" dirty="0">
                <a:latin typeface="Times New Roman" panose="02020603050405020304" pitchFamily="18" charset="0"/>
              </a:rPr>
              <a:t>.</a:t>
            </a:r>
          </a:p>
          <a:p>
            <a:r>
              <a:rPr lang="tr-TR" b="1" dirty="0">
                <a:latin typeface="Times New Roman" panose="02020603050405020304" pitchFamily="18" charset="0"/>
              </a:rPr>
              <a:t>2 </a:t>
            </a:r>
            <a:r>
              <a:rPr lang="tr-TR" b="1" dirty="0" err="1">
                <a:latin typeface="Times New Roman" panose="02020603050405020304" pitchFamily="18" charset="0"/>
              </a:rPr>
              <a:t>nsn</a:t>
            </a:r>
            <a:r>
              <a:rPr lang="tr-TR" b="1" dirty="0">
                <a:latin typeface="Times New Roman" panose="02020603050405020304" pitchFamily="18" charset="0"/>
              </a:rPr>
              <a:t> ECL alt grubu</a:t>
            </a:r>
            <a:r>
              <a:rPr lang="tr-TR" dirty="0">
                <a:latin typeface="Times New Roman" panose="02020603050405020304" pitchFamily="18" charset="0"/>
              </a:rPr>
              <a:t>: Alt grupların içinde en yaygın olarak kullanılır. 10000 </a:t>
            </a:r>
            <a:r>
              <a:rPr lang="tr-TR" dirty="0" err="1">
                <a:latin typeface="Times New Roman" panose="02020603050405020304" pitchFamily="18" charset="0"/>
              </a:rPr>
              <a:t>li</a:t>
            </a:r>
            <a:r>
              <a:rPr lang="tr-TR" dirty="0">
                <a:latin typeface="Times New Roman" panose="02020603050405020304" pitchFamily="18" charset="0"/>
              </a:rPr>
              <a:t> sayılarla </a:t>
            </a:r>
            <a:r>
              <a:rPr lang="tr-TR" dirty="0" err="1">
                <a:latin typeface="Times New Roman" panose="02020603050405020304" pitchFamily="18" charset="0"/>
              </a:rPr>
              <a:t>kodianmıştır</a:t>
            </a:r>
            <a:r>
              <a:rPr lang="tr-TR" dirty="0">
                <a:latin typeface="Times New Roman" panose="02020603050405020304" pitchFamily="18" charset="0"/>
              </a:rPr>
              <a:t>.</a:t>
            </a:r>
          </a:p>
          <a:p>
            <a:r>
              <a:rPr lang="tr-TR" dirty="0">
                <a:latin typeface="Times New Roman" panose="02020603050405020304" pitchFamily="18" charset="0"/>
              </a:rPr>
              <a:t>MECL 10 K grubu olarak ta bilinir. Kapı başına 2 </a:t>
            </a:r>
            <a:r>
              <a:rPr lang="tr-TR" dirty="0" err="1">
                <a:latin typeface="Times New Roman" panose="02020603050405020304" pitchFamily="18" charset="0"/>
              </a:rPr>
              <a:t>nsn</a:t>
            </a:r>
            <a:r>
              <a:rPr lang="tr-TR" dirty="0">
                <a:latin typeface="Times New Roman" panose="02020603050405020304" pitchFamily="18" charset="0"/>
              </a:rPr>
              <a:t> gecikmeye 125 MHz hıza sahiptir. Kapı başına</a:t>
            </a:r>
          </a:p>
          <a:p>
            <a:r>
              <a:rPr lang="tr-TR" dirty="0">
                <a:latin typeface="Times New Roman" panose="02020603050405020304" pitchFamily="18" charset="0"/>
              </a:rPr>
              <a:t>harcanan güç 25 </a:t>
            </a:r>
            <a:r>
              <a:rPr lang="tr-TR" dirty="0" err="1">
                <a:latin typeface="Times New Roman" panose="02020603050405020304" pitchFamily="18" charset="0"/>
              </a:rPr>
              <a:t>mW'tır</a:t>
            </a:r>
            <a:r>
              <a:rPr lang="tr-TR" dirty="0">
                <a:latin typeface="Times New Roman" panose="02020603050405020304" pitchFamily="18" charset="0"/>
              </a:rPr>
              <a:t>.</a:t>
            </a:r>
          </a:p>
          <a:p>
            <a:r>
              <a:rPr lang="tr-TR" b="1" dirty="0">
                <a:latin typeface="Times New Roman" panose="02020603050405020304" pitchFamily="18" charset="0"/>
              </a:rPr>
              <a:t>1 </a:t>
            </a:r>
            <a:r>
              <a:rPr lang="tr-TR" b="1" dirty="0" err="1">
                <a:latin typeface="Times New Roman" panose="02020603050405020304" pitchFamily="18" charset="0"/>
              </a:rPr>
              <a:t>nsn</a:t>
            </a:r>
            <a:r>
              <a:rPr lang="tr-TR" b="1" dirty="0">
                <a:latin typeface="Times New Roman" panose="02020603050405020304" pitchFamily="18" charset="0"/>
              </a:rPr>
              <a:t> ECL alt grubu: </a:t>
            </a:r>
            <a:r>
              <a:rPr lang="tr-TR" dirty="0">
                <a:latin typeface="Times New Roman" panose="02020603050405020304" pitchFamily="18" charset="0"/>
              </a:rPr>
              <a:t>Kapı başına gecikme 1 </a:t>
            </a:r>
            <a:r>
              <a:rPr lang="tr-TR" dirty="0" err="1">
                <a:latin typeface="Times New Roman" panose="02020603050405020304" pitchFamily="18" charset="0"/>
              </a:rPr>
              <a:t>nsn</a:t>
            </a:r>
            <a:r>
              <a:rPr lang="tr-TR" dirty="0">
                <a:latin typeface="Times New Roman" panose="02020603050405020304" pitchFamily="18" charset="0"/>
              </a:rPr>
              <a:t>, hız 400 </a:t>
            </a:r>
            <a:r>
              <a:rPr lang="tr-TR" dirty="0" err="1">
                <a:latin typeface="Times New Roman" panose="02020603050405020304" pitchFamily="18" charset="0"/>
              </a:rPr>
              <a:t>MHz'dir</a:t>
            </a:r>
            <a:r>
              <a:rPr lang="tr-TR" dirty="0">
                <a:latin typeface="Times New Roman" panose="02020603050405020304" pitchFamily="18" charset="0"/>
              </a:rPr>
              <a:t>. MECL III olarak ta bilinir. 1600</a:t>
            </a:r>
          </a:p>
          <a:p>
            <a:r>
              <a:rPr lang="tr-TR" dirty="0" err="1">
                <a:latin typeface="Times New Roman" panose="02020603050405020304" pitchFamily="18" charset="0"/>
              </a:rPr>
              <a:t>lü</a:t>
            </a:r>
            <a:r>
              <a:rPr lang="tr-TR" dirty="0">
                <a:latin typeface="Times New Roman" panose="02020603050405020304" pitchFamily="18" charset="0"/>
              </a:rPr>
              <a:t> sayılarla </a:t>
            </a:r>
            <a:r>
              <a:rPr lang="tr-TR" dirty="0" err="1">
                <a:latin typeface="Times New Roman" panose="02020603050405020304" pitchFamily="18" charset="0"/>
              </a:rPr>
              <a:t>kodianmıştır</a:t>
            </a:r>
            <a:r>
              <a:rPr lang="tr-TR" dirty="0">
                <a:latin typeface="Times New Roman" panose="02020603050405020304" pitchFamily="18" charset="0"/>
              </a:rPr>
              <a:t>.</a:t>
            </a:r>
            <a:endParaRPr lang="tr-TR" dirty="0"/>
          </a:p>
        </p:txBody>
      </p:sp>
    </p:spTree>
    <p:extLst>
      <p:ext uri="{BB962C8B-B14F-4D97-AF65-F5344CB8AC3E}">
        <p14:creationId xmlns:p14="http://schemas.microsoft.com/office/powerpoint/2010/main" val="10855505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7A32-D95B-48FA-96E4-FAAF11D25BB1}"/>
              </a:ext>
            </a:extLst>
          </p:cNvPr>
          <p:cNvSpPr>
            <a:spLocks noGrp="1"/>
          </p:cNvSpPr>
          <p:nvPr>
            <p:ph type="sldNum" sz="quarter" idx="12"/>
          </p:nvPr>
        </p:nvSpPr>
        <p:spPr/>
        <p:txBody>
          <a:bodyPr/>
          <a:lstStyle/>
          <a:p>
            <a:fld id="{AAB57953-9821-4BF7-A667-65EFE5AE3334}" type="slidenum">
              <a:rPr lang="tr-TR" smtClean="0"/>
              <a:t>140</a:t>
            </a:fld>
            <a:endParaRPr lang="tr-TR"/>
          </a:p>
        </p:txBody>
      </p:sp>
      <p:sp>
        <p:nvSpPr>
          <p:cNvPr id="3" name="Rectangle 2">
            <a:extLst>
              <a:ext uri="{FF2B5EF4-FFF2-40B4-BE49-F238E27FC236}">
                <a16:creationId xmlns:a16="http://schemas.microsoft.com/office/drawing/2014/main" id="{8619969F-691B-4217-90CD-A07D8A92B3AC}"/>
              </a:ext>
            </a:extLst>
          </p:cNvPr>
          <p:cNvSpPr/>
          <p:nvPr/>
        </p:nvSpPr>
        <p:spPr>
          <a:xfrm>
            <a:off x="808383" y="555897"/>
            <a:ext cx="10404100" cy="1538883"/>
          </a:xfrm>
          <a:prstGeom prst="rect">
            <a:avLst/>
          </a:prstGeom>
        </p:spPr>
        <p:txBody>
          <a:bodyPr wrap="square">
            <a:spAutoFit/>
          </a:bodyPr>
          <a:lstStyle/>
          <a:p>
            <a:r>
              <a:rPr lang="tr-TR" sz="2000" b="1" dirty="0">
                <a:latin typeface="Times New Roman,Bold"/>
              </a:rPr>
              <a:t>3) SAĞA</a:t>
            </a:r>
            <a:r>
              <a:rPr lang="tr-TR" sz="2000" b="1" dirty="0">
                <a:latin typeface="Times New Roman" panose="02020603050405020304" pitchFamily="18" charset="0"/>
              </a:rPr>
              <a:t>-</a:t>
            </a:r>
            <a:r>
              <a:rPr lang="tr-TR" sz="2000" b="1" dirty="0">
                <a:latin typeface="Times New Roman,Bold"/>
              </a:rPr>
              <a:t>SOLA DOĞRU KAYMALI KAYDEDİCİ:</a:t>
            </a:r>
          </a:p>
          <a:p>
            <a:endParaRPr lang="tr-TR" sz="2000" b="1" dirty="0">
              <a:latin typeface="Times New Roman,Bold"/>
            </a:endParaRPr>
          </a:p>
          <a:p>
            <a:r>
              <a:rPr lang="tr-TR" dirty="0">
                <a:latin typeface="Times New Roman" panose="02020603050405020304" pitchFamily="18" charset="0"/>
              </a:rPr>
              <a:t>	İki yönde bilgi yer değiştirme yeteneği olan kaymalı kaydedici aritmetik ünitenin hesaplama devrelerindeki temel elemanıdır. Çarpma işlemi, sola doğru kaymalı kaydedici ile gerçekleştirilir. Sağa doğru kaymalı kaydedici ise bölme işlemi için esastır.</a:t>
            </a:r>
            <a:endParaRPr lang="tr-TR" dirty="0"/>
          </a:p>
        </p:txBody>
      </p:sp>
      <p:pic>
        <p:nvPicPr>
          <p:cNvPr id="4" name="Picture 3">
            <a:extLst>
              <a:ext uri="{FF2B5EF4-FFF2-40B4-BE49-F238E27FC236}">
                <a16:creationId xmlns:a16="http://schemas.microsoft.com/office/drawing/2014/main" id="{0080014F-8CB4-4268-BF3C-D70E67E19FE6}"/>
              </a:ext>
            </a:extLst>
          </p:cNvPr>
          <p:cNvPicPr>
            <a:picLocks noChangeAspect="1"/>
          </p:cNvPicPr>
          <p:nvPr/>
        </p:nvPicPr>
        <p:blipFill>
          <a:blip r:embed="rId2"/>
          <a:stretch>
            <a:fillRect/>
          </a:stretch>
        </p:blipFill>
        <p:spPr>
          <a:xfrm>
            <a:off x="1413312" y="2436455"/>
            <a:ext cx="3615115" cy="1883754"/>
          </a:xfrm>
          <a:prstGeom prst="rect">
            <a:avLst/>
          </a:prstGeom>
        </p:spPr>
      </p:pic>
      <p:sp>
        <p:nvSpPr>
          <p:cNvPr id="5" name="Rectangle 4">
            <a:extLst>
              <a:ext uri="{FF2B5EF4-FFF2-40B4-BE49-F238E27FC236}">
                <a16:creationId xmlns:a16="http://schemas.microsoft.com/office/drawing/2014/main" id="{FB45F3F9-B6E1-467F-891B-B789E827B319}"/>
              </a:ext>
            </a:extLst>
          </p:cNvPr>
          <p:cNvSpPr/>
          <p:nvPr/>
        </p:nvSpPr>
        <p:spPr>
          <a:xfrm>
            <a:off x="1246610" y="4477218"/>
            <a:ext cx="3948517" cy="369332"/>
          </a:xfrm>
          <a:prstGeom prst="rect">
            <a:avLst/>
          </a:prstGeom>
        </p:spPr>
        <p:txBody>
          <a:bodyPr wrap="none">
            <a:spAutoFit/>
          </a:bodyPr>
          <a:lstStyle/>
          <a:p>
            <a:r>
              <a:rPr lang="tr-TR" b="1" dirty="0">
                <a:latin typeface="Times New Roman,Bold"/>
              </a:rPr>
              <a:t>Şekil 6.8: </a:t>
            </a:r>
            <a:r>
              <a:rPr lang="tr-TR" dirty="0">
                <a:latin typeface="Times New Roman" panose="02020603050405020304" pitchFamily="18" charset="0"/>
              </a:rPr>
              <a:t>Sağa-Sola Kaymalı Kaydedici</a:t>
            </a:r>
            <a:endParaRPr lang="tr-TR" dirty="0"/>
          </a:p>
        </p:txBody>
      </p:sp>
      <p:sp>
        <p:nvSpPr>
          <p:cNvPr id="6" name="Rectangle 5">
            <a:extLst>
              <a:ext uri="{FF2B5EF4-FFF2-40B4-BE49-F238E27FC236}">
                <a16:creationId xmlns:a16="http://schemas.microsoft.com/office/drawing/2014/main" id="{3E1207EB-A6A4-43D8-B939-BD3FF787A5C8}"/>
              </a:ext>
            </a:extLst>
          </p:cNvPr>
          <p:cNvSpPr/>
          <p:nvPr/>
        </p:nvSpPr>
        <p:spPr>
          <a:xfrm>
            <a:off x="5618923" y="2907558"/>
            <a:ext cx="6096000" cy="1754326"/>
          </a:xfrm>
          <a:prstGeom prst="rect">
            <a:avLst/>
          </a:prstGeom>
        </p:spPr>
        <p:txBody>
          <a:bodyPr>
            <a:spAutoFit/>
          </a:bodyPr>
          <a:lstStyle/>
          <a:p>
            <a:pPr algn="just"/>
            <a:r>
              <a:rPr lang="tr-TR" dirty="0">
                <a:latin typeface="Times New Roman" panose="02020603050405020304" pitchFamily="18" charset="0"/>
              </a:rPr>
              <a:t>	Sağa-sola doğru kaymalı kaydedicinin temel devresi şekil 6.8'de gösterilmiştir. Değiştirme kontrolü "1" çalışma durumunda iken girişe bağlanan bilgi, zamanlama </a:t>
            </a:r>
            <a:r>
              <a:rPr lang="tr-TR" dirty="0" err="1">
                <a:latin typeface="Times New Roman" panose="02020603050405020304" pitchFamily="18" charset="0"/>
              </a:rPr>
              <a:t>palslarıyla</a:t>
            </a:r>
            <a:r>
              <a:rPr lang="tr-TR" dirty="0">
                <a:latin typeface="Times New Roman" panose="02020603050405020304" pitchFamily="18" charset="0"/>
              </a:rPr>
              <a:t> sola doğru yer değiştirir. Yer değiştirme kontrolü "0" çalışma durumunda iken ikinci girişe bağlanan bilgi sağa doğru yer değiştirir.</a:t>
            </a:r>
            <a:endParaRPr lang="tr-TR" dirty="0"/>
          </a:p>
        </p:txBody>
      </p:sp>
    </p:spTree>
    <p:extLst>
      <p:ext uri="{BB962C8B-B14F-4D97-AF65-F5344CB8AC3E}">
        <p14:creationId xmlns:p14="http://schemas.microsoft.com/office/powerpoint/2010/main" val="13339000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A3432-A184-4645-85D3-923C297311AA}"/>
              </a:ext>
            </a:extLst>
          </p:cNvPr>
          <p:cNvSpPr>
            <a:spLocks noGrp="1"/>
          </p:cNvSpPr>
          <p:nvPr>
            <p:ph type="sldNum" sz="quarter" idx="12"/>
          </p:nvPr>
        </p:nvSpPr>
        <p:spPr/>
        <p:txBody>
          <a:bodyPr/>
          <a:lstStyle/>
          <a:p>
            <a:fld id="{AAB57953-9821-4BF7-A667-65EFE5AE3334}" type="slidenum">
              <a:rPr lang="tr-TR" smtClean="0"/>
              <a:t>141</a:t>
            </a:fld>
            <a:endParaRPr lang="tr-TR"/>
          </a:p>
        </p:txBody>
      </p:sp>
      <p:sp>
        <p:nvSpPr>
          <p:cNvPr id="3" name="Rectangle 2">
            <a:extLst>
              <a:ext uri="{FF2B5EF4-FFF2-40B4-BE49-F238E27FC236}">
                <a16:creationId xmlns:a16="http://schemas.microsoft.com/office/drawing/2014/main" id="{EF45EA56-0322-4F5A-ACE3-0E69C4210921}"/>
              </a:ext>
            </a:extLst>
          </p:cNvPr>
          <p:cNvSpPr/>
          <p:nvPr/>
        </p:nvSpPr>
        <p:spPr>
          <a:xfrm>
            <a:off x="579959" y="567395"/>
            <a:ext cx="4803559" cy="369332"/>
          </a:xfrm>
          <a:prstGeom prst="rect">
            <a:avLst/>
          </a:prstGeom>
        </p:spPr>
        <p:txBody>
          <a:bodyPr wrap="none">
            <a:spAutoFit/>
          </a:bodyPr>
          <a:lstStyle/>
          <a:p>
            <a:r>
              <a:rPr lang="tr-TR" b="1" dirty="0">
                <a:latin typeface="Times New Roman,Bold"/>
              </a:rPr>
              <a:t>4) IC 74179 SHIFT REGISTER ENTEGRESİ:</a:t>
            </a:r>
            <a:endParaRPr lang="tr-TR" dirty="0"/>
          </a:p>
        </p:txBody>
      </p:sp>
      <p:sp>
        <p:nvSpPr>
          <p:cNvPr id="4" name="Rectangle 3">
            <a:extLst>
              <a:ext uri="{FF2B5EF4-FFF2-40B4-BE49-F238E27FC236}">
                <a16:creationId xmlns:a16="http://schemas.microsoft.com/office/drawing/2014/main" id="{95305F57-4B86-4F9E-9032-C27D139C4EE9}"/>
              </a:ext>
            </a:extLst>
          </p:cNvPr>
          <p:cNvSpPr/>
          <p:nvPr/>
        </p:nvSpPr>
        <p:spPr>
          <a:xfrm>
            <a:off x="963237" y="1097482"/>
            <a:ext cx="2018501" cy="369332"/>
          </a:xfrm>
          <a:prstGeom prst="rect">
            <a:avLst/>
          </a:prstGeom>
        </p:spPr>
        <p:txBody>
          <a:bodyPr wrap="none">
            <a:spAutoFit/>
          </a:bodyPr>
          <a:lstStyle/>
          <a:p>
            <a:r>
              <a:rPr lang="tr-TR" b="1" dirty="0">
                <a:latin typeface="Times New Roman,Bold"/>
              </a:rPr>
              <a:t>Şekil 6.9: </a:t>
            </a:r>
            <a:r>
              <a:rPr lang="tr-TR" dirty="0">
                <a:latin typeface="Times New Roman" panose="02020603050405020304" pitchFamily="18" charset="0"/>
              </a:rPr>
              <a:t>IC 74179</a:t>
            </a:r>
            <a:endParaRPr lang="tr-TR" dirty="0"/>
          </a:p>
        </p:txBody>
      </p:sp>
      <p:pic>
        <p:nvPicPr>
          <p:cNvPr id="5" name="Picture 4">
            <a:extLst>
              <a:ext uri="{FF2B5EF4-FFF2-40B4-BE49-F238E27FC236}">
                <a16:creationId xmlns:a16="http://schemas.microsoft.com/office/drawing/2014/main" id="{33BE971B-1059-4832-B049-F9C856D6D270}"/>
              </a:ext>
            </a:extLst>
          </p:cNvPr>
          <p:cNvPicPr>
            <a:picLocks noChangeAspect="1"/>
          </p:cNvPicPr>
          <p:nvPr/>
        </p:nvPicPr>
        <p:blipFill>
          <a:blip r:embed="rId2"/>
          <a:stretch>
            <a:fillRect/>
          </a:stretch>
        </p:blipFill>
        <p:spPr>
          <a:xfrm>
            <a:off x="963237" y="1813099"/>
            <a:ext cx="3918529" cy="2560828"/>
          </a:xfrm>
          <a:prstGeom prst="rect">
            <a:avLst/>
          </a:prstGeom>
        </p:spPr>
      </p:pic>
      <p:pic>
        <p:nvPicPr>
          <p:cNvPr id="6" name="Picture 5">
            <a:extLst>
              <a:ext uri="{FF2B5EF4-FFF2-40B4-BE49-F238E27FC236}">
                <a16:creationId xmlns:a16="http://schemas.microsoft.com/office/drawing/2014/main" id="{A0513E32-D059-4F6B-948D-7FA0B969B138}"/>
              </a:ext>
            </a:extLst>
          </p:cNvPr>
          <p:cNvPicPr>
            <a:picLocks noChangeAspect="1"/>
          </p:cNvPicPr>
          <p:nvPr/>
        </p:nvPicPr>
        <p:blipFill>
          <a:blip r:embed="rId3"/>
          <a:stretch>
            <a:fillRect/>
          </a:stretch>
        </p:blipFill>
        <p:spPr>
          <a:xfrm>
            <a:off x="5383518" y="2221953"/>
            <a:ext cx="6527438" cy="1955156"/>
          </a:xfrm>
          <a:prstGeom prst="rect">
            <a:avLst/>
          </a:prstGeom>
        </p:spPr>
      </p:pic>
    </p:spTree>
    <p:extLst>
      <p:ext uri="{BB962C8B-B14F-4D97-AF65-F5344CB8AC3E}">
        <p14:creationId xmlns:p14="http://schemas.microsoft.com/office/powerpoint/2010/main" val="10915486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A3432-A184-4645-85D3-923C297311AA}"/>
              </a:ext>
            </a:extLst>
          </p:cNvPr>
          <p:cNvSpPr>
            <a:spLocks noGrp="1"/>
          </p:cNvSpPr>
          <p:nvPr>
            <p:ph type="sldNum" sz="quarter" idx="12"/>
          </p:nvPr>
        </p:nvSpPr>
        <p:spPr/>
        <p:txBody>
          <a:bodyPr/>
          <a:lstStyle/>
          <a:p>
            <a:fld id="{AAB57953-9821-4BF7-A667-65EFE5AE3334}" type="slidenum">
              <a:rPr lang="tr-TR" smtClean="0"/>
              <a:t>142</a:t>
            </a:fld>
            <a:endParaRPr lang="tr-TR"/>
          </a:p>
        </p:txBody>
      </p:sp>
      <p:sp>
        <p:nvSpPr>
          <p:cNvPr id="3" name="Rectangle 2">
            <a:extLst>
              <a:ext uri="{FF2B5EF4-FFF2-40B4-BE49-F238E27FC236}">
                <a16:creationId xmlns:a16="http://schemas.microsoft.com/office/drawing/2014/main" id="{8B568069-32E1-4BA3-B1C4-7B1F38B7349A}"/>
              </a:ext>
            </a:extLst>
          </p:cNvPr>
          <p:cNvSpPr/>
          <p:nvPr/>
        </p:nvSpPr>
        <p:spPr>
          <a:xfrm>
            <a:off x="861391" y="1028343"/>
            <a:ext cx="10575235" cy="2862322"/>
          </a:xfrm>
          <a:prstGeom prst="rect">
            <a:avLst/>
          </a:prstGeom>
        </p:spPr>
        <p:txBody>
          <a:bodyPr wrap="square">
            <a:spAutoFit/>
          </a:bodyPr>
          <a:lstStyle/>
          <a:p>
            <a:pPr algn="just"/>
            <a:r>
              <a:rPr lang="tr-TR" dirty="0">
                <a:latin typeface="Times New Roman" panose="02020603050405020304" pitchFamily="18" charset="0"/>
              </a:rPr>
              <a:t>	</a:t>
            </a:r>
            <a:r>
              <a:rPr lang="tr-TR" sz="2000" dirty="0">
                <a:latin typeface="Times New Roman" panose="02020603050405020304" pitchFamily="18" charset="0"/>
              </a:rPr>
              <a:t>Yükleme girişi yetkilendiği zaman dört veri girişi. QA darı QD ye kadar olan 4 adet iç F/F’a aktarılır. Kaydırma girişi yetkilendiği zaman, kaydedicideki bilgiler, </a:t>
            </a:r>
            <a:r>
              <a:rPr lang="tr-TR" sz="2000" dirty="0" err="1">
                <a:latin typeface="Times New Roman" panose="02020603050405020304" pitchFamily="18" charset="0"/>
              </a:rPr>
              <a:t>QA'dan</a:t>
            </a:r>
            <a:r>
              <a:rPr lang="tr-TR" sz="2000" dirty="0">
                <a:latin typeface="Times New Roman" panose="02020603050405020304" pitchFamily="18" charset="0"/>
              </a:rPr>
              <a:t> </a:t>
            </a:r>
            <a:r>
              <a:rPr lang="tr-TR" sz="2000" dirty="0" err="1">
                <a:latin typeface="Times New Roman" panose="02020603050405020304" pitchFamily="18" charset="0"/>
              </a:rPr>
              <a:t>QD'ye</a:t>
            </a:r>
            <a:r>
              <a:rPr lang="tr-TR" sz="2000" dirty="0">
                <a:latin typeface="Times New Roman" panose="02020603050405020304" pitchFamily="18" charset="0"/>
              </a:rPr>
              <a:t> doğru kaydırılır ve seri girişten gelen değer </a:t>
            </a:r>
            <a:r>
              <a:rPr lang="tr-TR" sz="2000" dirty="0" err="1">
                <a:latin typeface="Times New Roman" panose="02020603050405020304" pitchFamily="18" charset="0"/>
              </a:rPr>
              <a:t>QA'ya</a:t>
            </a:r>
            <a:r>
              <a:rPr lang="tr-TR" sz="2000" dirty="0">
                <a:latin typeface="Times New Roman" panose="02020603050405020304" pitchFamily="18" charset="0"/>
              </a:rPr>
              <a:t> aktarılır. Fonksiyon tablosu, </a:t>
            </a:r>
            <a:r>
              <a:rPr lang="tr-TR" sz="2000" dirty="0" err="1">
                <a:latin typeface="Times New Roman" panose="02020603050405020304" pitchFamily="18" charset="0"/>
              </a:rPr>
              <a:t>CP'in</a:t>
            </a:r>
            <a:r>
              <a:rPr lang="tr-TR" sz="2000" dirty="0">
                <a:latin typeface="Times New Roman" panose="02020603050405020304" pitchFamily="18" charset="0"/>
              </a:rPr>
              <a:t> negatif kenarlarında. tüm F/F değişmelerinin gerçekleştiğini gösterir. Giriş verilerini yüklemek için </a:t>
            </a:r>
            <a:r>
              <a:rPr lang="tr-TR" sz="2000" dirty="0" err="1">
                <a:latin typeface="Times New Roman" panose="02020603050405020304" pitchFamily="18" charset="0"/>
              </a:rPr>
              <a:t>ükleme</a:t>
            </a:r>
            <a:r>
              <a:rPr lang="tr-TR" sz="2000" dirty="0">
                <a:latin typeface="Times New Roman" panose="02020603050405020304" pitchFamily="18" charset="0"/>
              </a:rPr>
              <a:t> girişinin (10) </a:t>
            </a:r>
            <a:r>
              <a:rPr lang="tr-TR" sz="2000" dirty="0" err="1">
                <a:latin typeface="Times New Roman" panose="02020603050405020304" pitchFamily="18" charset="0"/>
              </a:rPr>
              <a:t>l'e</a:t>
            </a:r>
            <a:r>
              <a:rPr lang="tr-TR" sz="2000" dirty="0">
                <a:latin typeface="Times New Roman" panose="02020603050405020304" pitchFamily="18" charset="0"/>
              </a:rPr>
              <a:t> eşit olması ve kaydırma girişinin (13) 0' eşit olması gerekir. Verileri kaydırmak için, kaydırma girişinin 1'e eşit olması gerekir, ancak dikkate alınmaz duruma bağlı olarak yükleme girişi 1 veya 0'a eşit olabilir. Hem yükleme, hem de kaydırma girişinin 0'a eşit olması halinde saat darbeleri çıkışı değiştirmez. </a:t>
            </a:r>
          </a:p>
          <a:p>
            <a:pPr algn="just"/>
            <a:endParaRPr lang="tr-TR" sz="2000" dirty="0">
              <a:latin typeface="Times New Roman" panose="02020603050405020304" pitchFamily="18" charset="0"/>
            </a:endParaRPr>
          </a:p>
          <a:p>
            <a:pPr algn="just"/>
            <a:r>
              <a:rPr lang="tr-TR" sz="2000" dirty="0">
                <a:latin typeface="Times New Roman" panose="02020603050405020304" pitchFamily="18" charset="0"/>
              </a:rPr>
              <a:t>	</a:t>
            </a:r>
            <a:r>
              <a:rPr lang="tr-TR" sz="2000" dirty="0" err="1">
                <a:latin typeface="Times New Roman" panose="02020603050405020304" pitchFamily="18" charset="0"/>
              </a:rPr>
              <a:t>Shift</a:t>
            </a:r>
            <a:r>
              <a:rPr lang="tr-TR" sz="2000" dirty="0">
                <a:latin typeface="Times New Roman" panose="02020603050405020304" pitchFamily="18" charset="0"/>
              </a:rPr>
              <a:t> </a:t>
            </a:r>
            <a:r>
              <a:rPr lang="tr-TR" sz="2000" dirty="0" err="1">
                <a:latin typeface="Times New Roman" panose="02020603050405020304" pitchFamily="18" charset="0"/>
              </a:rPr>
              <a:t>register’ler</a:t>
            </a:r>
            <a:r>
              <a:rPr lang="tr-TR" sz="2000" dirty="0">
                <a:latin typeface="Times New Roman" panose="02020603050405020304" pitchFamily="18" charset="0"/>
              </a:rPr>
              <a:t> bilgisinin depolanması ve transfer yöntemine göre de dörde ayrılır:</a:t>
            </a:r>
            <a:endParaRPr lang="tr-TR" sz="2000" dirty="0"/>
          </a:p>
        </p:txBody>
      </p:sp>
    </p:spTree>
    <p:extLst>
      <p:ext uri="{BB962C8B-B14F-4D97-AF65-F5344CB8AC3E}">
        <p14:creationId xmlns:p14="http://schemas.microsoft.com/office/powerpoint/2010/main" val="3428092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A3432-A184-4645-85D3-923C297311AA}"/>
              </a:ext>
            </a:extLst>
          </p:cNvPr>
          <p:cNvSpPr>
            <a:spLocks noGrp="1"/>
          </p:cNvSpPr>
          <p:nvPr>
            <p:ph type="sldNum" sz="quarter" idx="12"/>
          </p:nvPr>
        </p:nvSpPr>
        <p:spPr/>
        <p:txBody>
          <a:bodyPr/>
          <a:lstStyle/>
          <a:p>
            <a:fld id="{AAB57953-9821-4BF7-A667-65EFE5AE3334}" type="slidenum">
              <a:rPr lang="tr-TR" smtClean="0"/>
              <a:t>143</a:t>
            </a:fld>
            <a:endParaRPr lang="tr-TR"/>
          </a:p>
        </p:txBody>
      </p:sp>
      <p:sp>
        <p:nvSpPr>
          <p:cNvPr id="3" name="Rectangle 2">
            <a:extLst>
              <a:ext uri="{FF2B5EF4-FFF2-40B4-BE49-F238E27FC236}">
                <a16:creationId xmlns:a16="http://schemas.microsoft.com/office/drawing/2014/main" id="{3496EDE4-7050-4FC3-B990-CC2D3089317D}"/>
              </a:ext>
            </a:extLst>
          </p:cNvPr>
          <p:cNvSpPr/>
          <p:nvPr/>
        </p:nvSpPr>
        <p:spPr>
          <a:xfrm>
            <a:off x="1046921" y="773452"/>
            <a:ext cx="7686262" cy="369332"/>
          </a:xfrm>
          <a:prstGeom prst="rect">
            <a:avLst/>
          </a:prstGeom>
        </p:spPr>
        <p:txBody>
          <a:bodyPr wrap="square">
            <a:spAutoFit/>
          </a:bodyPr>
          <a:lstStyle/>
          <a:p>
            <a:r>
              <a:rPr lang="es-ES" b="1" dirty="0">
                <a:latin typeface="Times New Roman,Bold"/>
              </a:rPr>
              <a:t>B) BİLGİNİN DEPOLANMASI ve TRANSFER</a:t>
            </a:r>
            <a:r>
              <a:rPr lang="tr-TR" b="1" dirty="0">
                <a:latin typeface="Times New Roman,Bold"/>
              </a:rPr>
              <a:t> YÖNTEMLERİ</a:t>
            </a:r>
            <a:endParaRPr lang="tr-TR" dirty="0"/>
          </a:p>
        </p:txBody>
      </p:sp>
      <p:sp>
        <p:nvSpPr>
          <p:cNvPr id="4" name="Rectangle 3">
            <a:extLst>
              <a:ext uri="{FF2B5EF4-FFF2-40B4-BE49-F238E27FC236}">
                <a16:creationId xmlns:a16="http://schemas.microsoft.com/office/drawing/2014/main" id="{314436A6-2F2F-4DAB-9A26-36AD192C43A4}"/>
              </a:ext>
            </a:extLst>
          </p:cNvPr>
          <p:cNvSpPr/>
          <p:nvPr/>
        </p:nvSpPr>
        <p:spPr>
          <a:xfrm>
            <a:off x="1180595" y="1309517"/>
            <a:ext cx="3204723" cy="369332"/>
          </a:xfrm>
          <a:prstGeom prst="rect">
            <a:avLst/>
          </a:prstGeom>
        </p:spPr>
        <p:txBody>
          <a:bodyPr wrap="none">
            <a:spAutoFit/>
          </a:bodyPr>
          <a:lstStyle/>
          <a:p>
            <a:r>
              <a:rPr lang="tr-TR" b="1" dirty="0">
                <a:latin typeface="Times New Roman,Bold"/>
              </a:rPr>
              <a:t>1) SERİ GİRİŞ </a:t>
            </a:r>
            <a:r>
              <a:rPr lang="tr-TR" b="1" dirty="0">
                <a:latin typeface="Times New Roman" panose="02020603050405020304" pitchFamily="18" charset="0"/>
              </a:rPr>
              <a:t>- </a:t>
            </a:r>
            <a:r>
              <a:rPr lang="tr-TR" b="1" dirty="0">
                <a:latin typeface="Times New Roman,Bold"/>
              </a:rPr>
              <a:t>SERİ ÇIKIŞ:</a:t>
            </a:r>
            <a:endParaRPr lang="tr-TR" dirty="0"/>
          </a:p>
        </p:txBody>
      </p:sp>
      <p:sp>
        <p:nvSpPr>
          <p:cNvPr id="5" name="Rectangle 4">
            <a:extLst>
              <a:ext uri="{FF2B5EF4-FFF2-40B4-BE49-F238E27FC236}">
                <a16:creationId xmlns:a16="http://schemas.microsoft.com/office/drawing/2014/main" id="{62ADE785-C0CD-4A0A-B1B0-77B4E1422016}"/>
              </a:ext>
            </a:extLst>
          </p:cNvPr>
          <p:cNvSpPr/>
          <p:nvPr/>
        </p:nvSpPr>
        <p:spPr>
          <a:xfrm>
            <a:off x="1180595" y="1845582"/>
            <a:ext cx="9103092" cy="646331"/>
          </a:xfrm>
          <a:prstGeom prst="rect">
            <a:avLst/>
          </a:prstGeom>
        </p:spPr>
        <p:txBody>
          <a:bodyPr wrap="square">
            <a:spAutoFit/>
          </a:bodyPr>
          <a:lstStyle/>
          <a:p>
            <a:r>
              <a:rPr lang="tr-TR" dirty="0">
                <a:latin typeface="Times New Roman" panose="02020603050405020304" pitchFamily="18" charset="0"/>
              </a:rPr>
              <a:t>	Şekilde görüldüğü gibi bilgi (data) ilk F/</a:t>
            </a:r>
            <a:r>
              <a:rPr lang="tr-TR" dirty="0" err="1">
                <a:latin typeface="Times New Roman" panose="02020603050405020304" pitchFamily="18" charset="0"/>
              </a:rPr>
              <a:t>F'un</a:t>
            </a:r>
            <a:r>
              <a:rPr lang="tr-TR" dirty="0">
                <a:latin typeface="Times New Roman" panose="02020603050405020304" pitchFamily="18" charset="0"/>
              </a:rPr>
              <a:t> D girişine uygulanır. Her bir </a:t>
            </a:r>
            <a:r>
              <a:rPr lang="tr-TR" dirty="0" err="1">
                <a:latin typeface="Times New Roman" panose="02020603050405020304" pitchFamily="18" charset="0"/>
              </a:rPr>
              <a:t>clock</a:t>
            </a:r>
            <a:r>
              <a:rPr lang="tr-TR" dirty="0">
                <a:latin typeface="Times New Roman" panose="02020603050405020304" pitchFamily="18" charset="0"/>
              </a:rPr>
              <a:t> darbesinde bilgi bir sonraki F/F'a geçer. Çıkış en son F/</a:t>
            </a:r>
            <a:r>
              <a:rPr lang="tr-TR" dirty="0" err="1">
                <a:latin typeface="Times New Roman" panose="02020603050405020304" pitchFamily="18" charset="0"/>
              </a:rPr>
              <a:t>Fun</a:t>
            </a:r>
            <a:r>
              <a:rPr lang="tr-TR" dirty="0">
                <a:latin typeface="Times New Roman" panose="02020603050405020304" pitchFamily="18" charset="0"/>
              </a:rPr>
              <a:t> Q çıkışından alınmaktadır.</a:t>
            </a:r>
            <a:endParaRPr lang="tr-TR" dirty="0"/>
          </a:p>
        </p:txBody>
      </p:sp>
      <p:pic>
        <p:nvPicPr>
          <p:cNvPr id="6" name="Picture 5">
            <a:extLst>
              <a:ext uri="{FF2B5EF4-FFF2-40B4-BE49-F238E27FC236}">
                <a16:creationId xmlns:a16="http://schemas.microsoft.com/office/drawing/2014/main" id="{7535C400-4F9D-4479-8155-84B01042D0A3}"/>
              </a:ext>
            </a:extLst>
          </p:cNvPr>
          <p:cNvPicPr>
            <a:picLocks noChangeAspect="1"/>
          </p:cNvPicPr>
          <p:nvPr/>
        </p:nvPicPr>
        <p:blipFill>
          <a:blip r:embed="rId2"/>
          <a:stretch>
            <a:fillRect/>
          </a:stretch>
        </p:blipFill>
        <p:spPr>
          <a:xfrm>
            <a:off x="3148282" y="2606574"/>
            <a:ext cx="4604240" cy="1792665"/>
          </a:xfrm>
          <a:prstGeom prst="rect">
            <a:avLst/>
          </a:prstGeom>
        </p:spPr>
      </p:pic>
      <p:sp>
        <p:nvSpPr>
          <p:cNvPr id="7" name="Rectangle 6">
            <a:extLst>
              <a:ext uri="{FF2B5EF4-FFF2-40B4-BE49-F238E27FC236}">
                <a16:creationId xmlns:a16="http://schemas.microsoft.com/office/drawing/2014/main" id="{F6DD32C0-5373-4ACA-AFA5-4DB1D3608C88}"/>
              </a:ext>
            </a:extLst>
          </p:cNvPr>
          <p:cNvSpPr/>
          <p:nvPr/>
        </p:nvSpPr>
        <p:spPr>
          <a:xfrm>
            <a:off x="2855052" y="4399239"/>
            <a:ext cx="5038559" cy="369332"/>
          </a:xfrm>
          <a:prstGeom prst="rect">
            <a:avLst/>
          </a:prstGeom>
        </p:spPr>
        <p:txBody>
          <a:bodyPr wrap="none">
            <a:spAutoFit/>
          </a:bodyPr>
          <a:lstStyle/>
          <a:p>
            <a:r>
              <a:rPr lang="tr-TR" b="1" dirty="0">
                <a:latin typeface="Times New Roman,Bold"/>
              </a:rPr>
              <a:t>Şekil 6.10: </a:t>
            </a:r>
            <a:r>
              <a:rPr lang="tr-TR" dirty="0">
                <a:latin typeface="Times New Roman" panose="02020603050405020304" pitchFamily="18" charset="0"/>
              </a:rPr>
              <a:t>4 bitlik seri giriş-seri çıkışlı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register</a:t>
            </a:r>
            <a:endParaRPr lang="tr-TR" dirty="0"/>
          </a:p>
        </p:txBody>
      </p:sp>
    </p:spTree>
    <p:extLst>
      <p:ext uri="{BB962C8B-B14F-4D97-AF65-F5344CB8AC3E}">
        <p14:creationId xmlns:p14="http://schemas.microsoft.com/office/powerpoint/2010/main" val="12705199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A3432-A184-4645-85D3-923C297311AA}"/>
              </a:ext>
            </a:extLst>
          </p:cNvPr>
          <p:cNvSpPr>
            <a:spLocks noGrp="1"/>
          </p:cNvSpPr>
          <p:nvPr>
            <p:ph type="sldNum" sz="quarter" idx="12"/>
          </p:nvPr>
        </p:nvSpPr>
        <p:spPr/>
        <p:txBody>
          <a:bodyPr/>
          <a:lstStyle/>
          <a:p>
            <a:fld id="{AAB57953-9821-4BF7-A667-65EFE5AE3334}" type="slidenum">
              <a:rPr lang="tr-TR" smtClean="0"/>
              <a:t>144</a:t>
            </a:fld>
            <a:endParaRPr lang="tr-TR"/>
          </a:p>
        </p:txBody>
      </p:sp>
      <p:sp>
        <p:nvSpPr>
          <p:cNvPr id="3" name="Rectangle 2">
            <a:extLst>
              <a:ext uri="{FF2B5EF4-FFF2-40B4-BE49-F238E27FC236}">
                <a16:creationId xmlns:a16="http://schemas.microsoft.com/office/drawing/2014/main" id="{8573965E-F6ED-4CD2-9C95-1ED271715CDD}"/>
              </a:ext>
            </a:extLst>
          </p:cNvPr>
          <p:cNvSpPr/>
          <p:nvPr/>
        </p:nvSpPr>
        <p:spPr>
          <a:xfrm>
            <a:off x="861391" y="530232"/>
            <a:ext cx="10351092" cy="646331"/>
          </a:xfrm>
          <a:prstGeom prst="rect">
            <a:avLst/>
          </a:prstGeom>
        </p:spPr>
        <p:txBody>
          <a:bodyPr wrap="square">
            <a:spAutoFit/>
          </a:bodyPr>
          <a:lstStyle/>
          <a:p>
            <a:r>
              <a:rPr lang="tr-TR" b="1" dirty="0">
                <a:latin typeface="Times New Roman,Bold"/>
              </a:rPr>
              <a:t>Örnek: </a:t>
            </a:r>
            <a:r>
              <a:rPr lang="tr-TR" dirty="0">
                <a:latin typeface="Times New Roman" panose="02020603050405020304" pitchFamily="18" charset="0"/>
              </a:rPr>
              <a:t>Başlangıç durumu sıfırlanmış olan D F/F’larla yapılmış 4 bitlik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register</a:t>
            </a:r>
            <a:r>
              <a:rPr lang="tr-TR" dirty="0">
                <a:latin typeface="Times New Roman" panose="02020603050405020304" pitchFamily="18" charset="0"/>
              </a:rPr>
              <a:t> devresine 0-1-1-0 bilgileri uygulanmaktadır. 3. </a:t>
            </a:r>
            <a:r>
              <a:rPr lang="tr-TR" dirty="0" err="1">
                <a:latin typeface="Times New Roman" panose="02020603050405020304" pitchFamily="18" charset="0"/>
              </a:rPr>
              <a:t>shift</a:t>
            </a:r>
            <a:r>
              <a:rPr lang="tr-TR" dirty="0">
                <a:latin typeface="Times New Roman" panose="02020603050405020304" pitchFamily="18" charset="0"/>
              </a:rPr>
              <a:t> (kaydırma) </a:t>
            </a:r>
            <a:r>
              <a:rPr lang="tr-TR" dirty="0" err="1">
                <a:latin typeface="Times New Roman" panose="02020603050405020304" pitchFamily="18" charset="0"/>
              </a:rPr>
              <a:t>palsındaki</a:t>
            </a:r>
            <a:r>
              <a:rPr lang="tr-TR" dirty="0">
                <a:latin typeface="Times New Roman" panose="02020603050405020304" pitchFamily="18" charset="0"/>
              </a:rPr>
              <a:t> seri data çıkışı nedir?</a:t>
            </a:r>
            <a:endParaRPr lang="tr-TR" dirty="0"/>
          </a:p>
        </p:txBody>
      </p:sp>
      <p:pic>
        <p:nvPicPr>
          <p:cNvPr id="4" name="Picture 3">
            <a:extLst>
              <a:ext uri="{FF2B5EF4-FFF2-40B4-BE49-F238E27FC236}">
                <a16:creationId xmlns:a16="http://schemas.microsoft.com/office/drawing/2014/main" id="{21DFF594-B905-495A-91FA-3FA9793C3E79}"/>
              </a:ext>
            </a:extLst>
          </p:cNvPr>
          <p:cNvPicPr>
            <a:picLocks noChangeAspect="1"/>
          </p:cNvPicPr>
          <p:nvPr/>
        </p:nvPicPr>
        <p:blipFill>
          <a:blip r:embed="rId2"/>
          <a:stretch>
            <a:fillRect/>
          </a:stretch>
        </p:blipFill>
        <p:spPr>
          <a:xfrm>
            <a:off x="702365" y="2000224"/>
            <a:ext cx="4630336" cy="1817949"/>
          </a:xfrm>
          <a:prstGeom prst="rect">
            <a:avLst/>
          </a:prstGeom>
        </p:spPr>
      </p:pic>
      <p:sp>
        <p:nvSpPr>
          <p:cNvPr id="5" name="Rectangle 4">
            <a:extLst>
              <a:ext uri="{FF2B5EF4-FFF2-40B4-BE49-F238E27FC236}">
                <a16:creationId xmlns:a16="http://schemas.microsoft.com/office/drawing/2014/main" id="{E3327851-429F-476E-9AFD-EE981A11A40F}"/>
              </a:ext>
            </a:extLst>
          </p:cNvPr>
          <p:cNvSpPr/>
          <p:nvPr/>
        </p:nvSpPr>
        <p:spPr>
          <a:xfrm>
            <a:off x="702365" y="4641834"/>
            <a:ext cx="10351092" cy="1477328"/>
          </a:xfrm>
          <a:prstGeom prst="rect">
            <a:avLst/>
          </a:prstGeom>
        </p:spPr>
        <p:txBody>
          <a:bodyPr wrap="square">
            <a:spAutoFit/>
          </a:bodyPr>
          <a:lstStyle/>
          <a:p>
            <a:pPr algn="just"/>
            <a:r>
              <a:rPr lang="tr-TR" dirty="0">
                <a:latin typeface="Times New Roman" panose="02020603050405020304" pitchFamily="18" charset="0"/>
              </a:rPr>
              <a:t>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palsi</a:t>
            </a:r>
            <a:r>
              <a:rPr lang="tr-TR" dirty="0">
                <a:latin typeface="Times New Roman" panose="02020603050405020304" pitchFamily="18" charset="0"/>
              </a:rPr>
              <a:t> uygulanmadan önce tüm F/F çıkışları sıfırlanmıştır. 1 </a:t>
            </a:r>
            <a:r>
              <a:rPr lang="tr-TR" dirty="0" err="1">
                <a:latin typeface="Times New Roman" panose="02020603050405020304" pitchFamily="18" charset="0"/>
              </a:rPr>
              <a:t>nolu</a:t>
            </a:r>
            <a:r>
              <a:rPr lang="tr-TR" dirty="0">
                <a:latin typeface="Times New Roman" panose="02020603050405020304" pitchFamily="18" charset="0"/>
              </a:rPr>
              <a:t> </a:t>
            </a:r>
            <a:r>
              <a:rPr lang="tr-TR" dirty="0" err="1">
                <a:latin typeface="Times New Roman" panose="02020603050405020304" pitchFamily="18" charset="0"/>
              </a:rPr>
              <a:t>CP'inde</a:t>
            </a:r>
            <a:r>
              <a:rPr lang="tr-TR" dirty="0">
                <a:latin typeface="Times New Roman" panose="02020603050405020304" pitchFamily="18" charset="0"/>
              </a:rPr>
              <a:t> seri data girişi 0 olduğu için FF1'in Q çıkışı 0'dır. Çünkü D tipi F/F’ta D girişi ne ise çıkıştan aynen alınır. (Q(t+1) = D) ilk F/F çıkışı 0 ve diğer F/</a:t>
            </a:r>
            <a:r>
              <a:rPr lang="tr-TR" dirty="0" err="1">
                <a:latin typeface="Times New Roman" panose="02020603050405020304" pitchFamily="18" charset="0"/>
              </a:rPr>
              <a:t>Fların</a:t>
            </a:r>
            <a:r>
              <a:rPr lang="tr-TR" dirty="0">
                <a:latin typeface="Times New Roman" panose="02020603050405020304" pitchFamily="18" charset="0"/>
              </a:rPr>
              <a:t> Q çıkışları da 0'dır. 2 </a:t>
            </a:r>
            <a:r>
              <a:rPr lang="tr-TR" dirty="0" err="1">
                <a:latin typeface="Times New Roman" panose="02020603050405020304" pitchFamily="18" charset="0"/>
              </a:rPr>
              <a:t>nolu</a:t>
            </a:r>
            <a:r>
              <a:rPr lang="tr-TR" dirty="0">
                <a:latin typeface="Times New Roman" panose="02020603050405020304" pitchFamily="18" charset="0"/>
              </a:rPr>
              <a:t> </a:t>
            </a:r>
            <a:r>
              <a:rPr lang="tr-TR" dirty="0" err="1">
                <a:latin typeface="Times New Roman" panose="02020603050405020304" pitchFamily="18" charset="0"/>
              </a:rPr>
              <a:t>CP'inde</a:t>
            </a:r>
            <a:r>
              <a:rPr lang="tr-TR" dirty="0">
                <a:latin typeface="Times New Roman" panose="02020603050405020304" pitchFamily="18" charset="0"/>
              </a:rPr>
              <a:t> seri data girişi 1 olduğundan ilk F/F çıkışı da 1 </a:t>
            </a:r>
            <a:r>
              <a:rPr lang="tr-TR" dirty="0" err="1">
                <a:latin typeface="Times New Roman" panose="02020603050405020304" pitchFamily="18" charset="0"/>
              </a:rPr>
              <a:t>dir</a:t>
            </a:r>
            <a:r>
              <a:rPr lang="tr-TR" dirty="0">
                <a:latin typeface="Times New Roman" panose="02020603050405020304" pitchFamily="18" charset="0"/>
              </a:rPr>
              <a:t>. Diğer F/F çıkışları daha henüz </a:t>
            </a:r>
            <a:r>
              <a:rPr lang="tr-TR" dirty="0" err="1">
                <a:latin typeface="Times New Roman" panose="02020603050405020304" pitchFamily="18" charset="0"/>
              </a:rPr>
              <a:t>O'dır</a:t>
            </a:r>
            <a:r>
              <a:rPr lang="tr-TR" dirty="0">
                <a:latin typeface="Times New Roman" panose="02020603050405020304" pitchFamily="18" charset="0"/>
              </a:rPr>
              <a:t>. 3 </a:t>
            </a:r>
            <a:r>
              <a:rPr lang="tr-TR" dirty="0" err="1">
                <a:latin typeface="Times New Roman" panose="02020603050405020304" pitchFamily="18" charset="0"/>
              </a:rPr>
              <a:t>nolu</a:t>
            </a:r>
            <a:r>
              <a:rPr lang="tr-TR" dirty="0">
                <a:latin typeface="Times New Roman" panose="02020603050405020304" pitchFamily="18" charset="0"/>
              </a:rPr>
              <a:t> </a:t>
            </a:r>
            <a:r>
              <a:rPr lang="tr-TR" dirty="0" err="1">
                <a:latin typeface="Times New Roman" panose="02020603050405020304" pitchFamily="18" charset="0"/>
              </a:rPr>
              <a:t>CP'inde</a:t>
            </a:r>
            <a:r>
              <a:rPr lang="tr-TR" dirty="0">
                <a:latin typeface="Times New Roman" panose="02020603050405020304" pitchFamily="18" charset="0"/>
              </a:rPr>
              <a:t> yine seri data girişi 1 ve FF</a:t>
            </a:r>
            <a:r>
              <a:rPr lang="tr-TR" sz="1050" dirty="0">
                <a:latin typeface="Times New Roman" panose="02020603050405020304" pitchFamily="18" charset="0"/>
              </a:rPr>
              <a:t>1 </a:t>
            </a:r>
            <a:r>
              <a:rPr lang="tr-TR" dirty="0">
                <a:latin typeface="Times New Roman" panose="02020603050405020304" pitchFamily="18" charset="0"/>
              </a:rPr>
              <a:t>Q=1 </a:t>
            </a:r>
            <a:r>
              <a:rPr lang="tr-TR" dirty="0" err="1">
                <a:latin typeface="Times New Roman" panose="02020603050405020304" pitchFamily="18" charset="0"/>
              </a:rPr>
              <a:t>dir</a:t>
            </a:r>
            <a:r>
              <a:rPr lang="tr-TR" dirty="0">
                <a:latin typeface="Times New Roman" panose="02020603050405020304" pitchFamily="18" charset="0"/>
              </a:rPr>
              <a:t>. Bir önceki </a:t>
            </a:r>
            <a:r>
              <a:rPr lang="tr-TR" dirty="0" err="1">
                <a:latin typeface="Times New Roman" panose="02020603050405020304" pitchFamily="18" charset="0"/>
              </a:rPr>
              <a:t>CP'inde</a:t>
            </a:r>
            <a:r>
              <a:rPr lang="tr-TR" dirty="0">
                <a:latin typeface="Times New Roman" panose="02020603050405020304" pitchFamily="18" charset="0"/>
              </a:rPr>
              <a:t> FF</a:t>
            </a:r>
            <a:r>
              <a:rPr lang="tr-TR" sz="1050" dirty="0">
                <a:latin typeface="Times New Roman" panose="02020603050405020304" pitchFamily="18" charset="0"/>
              </a:rPr>
              <a:t>2 </a:t>
            </a:r>
            <a:r>
              <a:rPr lang="tr-TR" dirty="0">
                <a:latin typeface="Times New Roman" panose="02020603050405020304" pitchFamily="18" charset="0"/>
              </a:rPr>
              <a:t>Q=1 iken şimdi bu 1 FF</a:t>
            </a:r>
            <a:r>
              <a:rPr lang="tr-TR" sz="1050" dirty="0">
                <a:latin typeface="Times New Roman" panose="02020603050405020304" pitchFamily="18" charset="0"/>
              </a:rPr>
              <a:t>2</a:t>
            </a:r>
            <a:r>
              <a:rPr lang="tr-TR" dirty="0">
                <a:latin typeface="Times New Roman" panose="02020603050405020304" pitchFamily="18" charset="0"/>
              </a:rPr>
              <a:t>'ye kaymıştır. 3 </a:t>
            </a:r>
            <a:r>
              <a:rPr lang="tr-TR" dirty="0" err="1">
                <a:latin typeface="Times New Roman" panose="02020603050405020304" pitchFamily="18" charset="0"/>
              </a:rPr>
              <a:t>nolu</a:t>
            </a:r>
            <a:r>
              <a:rPr lang="tr-TR" dirty="0">
                <a:latin typeface="Times New Roman" panose="02020603050405020304" pitchFamily="18" charset="0"/>
              </a:rPr>
              <a:t> </a:t>
            </a:r>
            <a:r>
              <a:rPr lang="tr-TR" dirty="0" err="1">
                <a:latin typeface="Times New Roman" panose="02020603050405020304" pitchFamily="18" charset="0"/>
              </a:rPr>
              <a:t>CP’inde</a:t>
            </a:r>
            <a:r>
              <a:rPr lang="tr-TR" dirty="0">
                <a:latin typeface="Times New Roman" panose="02020603050405020304" pitchFamily="18" charset="0"/>
              </a:rPr>
              <a:t> FF</a:t>
            </a:r>
            <a:r>
              <a:rPr lang="tr-TR" sz="1050" dirty="0">
                <a:latin typeface="Times New Roman" panose="02020603050405020304" pitchFamily="18" charset="0"/>
              </a:rPr>
              <a:t>4 </a:t>
            </a:r>
            <a:r>
              <a:rPr lang="tr-TR" dirty="0">
                <a:latin typeface="Times New Roman" panose="02020603050405020304" pitchFamily="18" charset="0"/>
              </a:rPr>
              <a:t>Q=0 olduğu için seri data çıkışı 0'dır.</a:t>
            </a:r>
            <a:endParaRPr lang="tr-TR" dirty="0"/>
          </a:p>
        </p:txBody>
      </p:sp>
      <p:pic>
        <p:nvPicPr>
          <p:cNvPr id="6" name="Picture 5">
            <a:extLst>
              <a:ext uri="{FF2B5EF4-FFF2-40B4-BE49-F238E27FC236}">
                <a16:creationId xmlns:a16="http://schemas.microsoft.com/office/drawing/2014/main" id="{6F664F44-CA8E-4FE4-9BDB-47617FB99C84}"/>
              </a:ext>
            </a:extLst>
          </p:cNvPr>
          <p:cNvPicPr>
            <a:picLocks noChangeAspect="1"/>
          </p:cNvPicPr>
          <p:nvPr/>
        </p:nvPicPr>
        <p:blipFill>
          <a:blip r:embed="rId3"/>
          <a:stretch>
            <a:fillRect/>
          </a:stretch>
        </p:blipFill>
        <p:spPr>
          <a:xfrm>
            <a:off x="5856337" y="1317393"/>
            <a:ext cx="3857505" cy="2292046"/>
          </a:xfrm>
          <a:prstGeom prst="rect">
            <a:avLst/>
          </a:prstGeom>
        </p:spPr>
      </p:pic>
      <p:sp>
        <p:nvSpPr>
          <p:cNvPr id="7" name="Rectangle 6">
            <a:extLst>
              <a:ext uri="{FF2B5EF4-FFF2-40B4-BE49-F238E27FC236}">
                <a16:creationId xmlns:a16="http://schemas.microsoft.com/office/drawing/2014/main" id="{D07A2F7F-0659-4D66-8A84-A622146982FB}"/>
              </a:ext>
            </a:extLst>
          </p:cNvPr>
          <p:cNvSpPr/>
          <p:nvPr/>
        </p:nvSpPr>
        <p:spPr>
          <a:xfrm>
            <a:off x="5729443" y="3836719"/>
            <a:ext cx="4827027" cy="369332"/>
          </a:xfrm>
          <a:prstGeom prst="rect">
            <a:avLst/>
          </a:prstGeom>
        </p:spPr>
        <p:txBody>
          <a:bodyPr wrap="none">
            <a:spAutoFit/>
          </a:bodyPr>
          <a:lstStyle/>
          <a:p>
            <a:r>
              <a:rPr lang="tr-TR" b="1" dirty="0">
                <a:latin typeface="Times New Roman,Bold"/>
              </a:rPr>
              <a:t>Şekil 6.11: </a:t>
            </a:r>
            <a:r>
              <a:rPr lang="tr-TR" dirty="0">
                <a:latin typeface="Times New Roman" panose="02020603050405020304" pitchFamily="18" charset="0"/>
              </a:rPr>
              <a:t>3. kaydırma </a:t>
            </a:r>
            <a:r>
              <a:rPr lang="tr-TR" dirty="0" err="1">
                <a:latin typeface="Times New Roman" panose="02020603050405020304" pitchFamily="18" charset="0"/>
              </a:rPr>
              <a:t>palsınde</a:t>
            </a:r>
            <a:r>
              <a:rPr lang="tr-TR" dirty="0">
                <a:latin typeface="Times New Roman" panose="02020603050405020304" pitchFamily="18" charset="0"/>
              </a:rPr>
              <a:t> devrenin durumu</a:t>
            </a:r>
            <a:endParaRPr lang="tr-TR" dirty="0"/>
          </a:p>
        </p:txBody>
      </p:sp>
    </p:spTree>
    <p:extLst>
      <p:ext uri="{BB962C8B-B14F-4D97-AF65-F5344CB8AC3E}">
        <p14:creationId xmlns:p14="http://schemas.microsoft.com/office/powerpoint/2010/main" val="16903880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A3432-A184-4645-85D3-923C297311AA}"/>
              </a:ext>
            </a:extLst>
          </p:cNvPr>
          <p:cNvSpPr>
            <a:spLocks noGrp="1"/>
          </p:cNvSpPr>
          <p:nvPr>
            <p:ph type="sldNum" sz="quarter" idx="12"/>
          </p:nvPr>
        </p:nvSpPr>
        <p:spPr/>
        <p:txBody>
          <a:bodyPr/>
          <a:lstStyle/>
          <a:p>
            <a:fld id="{AAB57953-9821-4BF7-A667-65EFE5AE3334}" type="slidenum">
              <a:rPr lang="tr-TR" smtClean="0"/>
              <a:t>145</a:t>
            </a:fld>
            <a:endParaRPr lang="tr-TR"/>
          </a:p>
        </p:txBody>
      </p:sp>
      <p:sp>
        <p:nvSpPr>
          <p:cNvPr id="3" name="Rectangle 2">
            <a:extLst>
              <a:ext uri="{FF2B5EF4-FFF2-40B4-BE49-F238E27FC236}">
                <a16:creationId xmlns:a16="http://schemas.microsoft.com/office/drawing/2014/main" id="{62D240AF-10AB-4046-B1A4-4AEEC5889FBB}"/>
              </a:ext>
            </a:extLst>
          </p:cNvPr>
          <p:cNvSpPr/>
          <p:nvPr/>
        </p:nvSpPr>
        <p:spPr>
          <a:xfrm>
            <a:off x="728870" y="628135"/>
            <a:ext cx="10734260" cy="954107"/>
          </a:xfrm>
          <a:prstGeom prst="rect">
            <a:avLst/>
          </a:prstGeom>
        </p:spPr>
        <p:txBody>
          <a:bodyPr wrap="square">
            <a:spAutoFit/>
          </a:bodyPr>
          <a:lstStyle/>
          <a:p>
            <a:r>
              <a:rPr lang="tr-TR" sz="2000" b="1" dirty="0">
                <a:latin typeface="Times New Roman,Bold"/>
              </a:rPr>
              <a:t>2) SERİ GİRİŞ</a:t>
            </a:r>
            <a:r>
              <a:rPr lang="tr-TR" sz="2000" b="1" dirty="0">
                <a:latin typeface="Times New Roman" panose="02020603050405020304" pitchFamily="18" charset="0"/>
              </a:rPr>
              <a:t>-</a:t>
            </a:r>
            <a:r>
              <a:rPr lang="tr-TR" sz="2000" b="1" dirty="0">
                <a:latin typeface="Times New Roman,Bold"/>
              </a:rPr>
              <a:t>PARALEL ÇIKIŞ:</a:t>
            </a:r>
          </a:p>
          <a:p>
            <a:r>
              <a:rPr lang="tr-TR" dirty="0">
                <a:latin typeface="Times New Roman" panose="02020603050405020304" pitchFamily="18" charset="0"/>
              </a:rPr>
              <a:t>	İlk F/</a:t>
            </a:r>
            <a:r>
              <a:rPr lang="tr-TR" dirty="0" err="1">
                <a:latin typeface="Times New Roman" panose="02020603050405020304" pitchFamily="18" charset="0"/>
              </a:rPr>
              <a:t>F'un</a:t>
            </a:r>
            <a:r>
              <a:rPr lang="tr-TR" dirty="0">
                <a:latin typeface="Times New Roman" panose="02020603050405020304" pitchFamily="18" charset="0"/>
              </a:rPr>
              <a:t> D girişine bilgi uygulanır ve tüm F/</a:t>
            </a:r>
            <a:r>
              <a:rPr lang="tr-TR" dirty="0" err="1">
                <a:latin typeface="Times New Roman" panose="02020603050405020304" pitchFamily="18" charset="0"/>
              </a:rPr>
              <a:t>F'larm</a:t>
            </a:r>
            <a:r>
              <a:rPr lang="tr-TR" dirty="0">
                <a:latin typeface="Times New Roman" panose="02020603050405020304" pitchFamily="18" charset="0"/>
              </a:rPr>
              <a:t> Q çıkışların-dan da aynı anda bilgiler alınır. Bilgi seri olarak yüklenir ve burada olduğu gibi paralel olarak okunursa bu devre seriden paralele dönüştürücü olarak çalışır.</a:t>
            </a:r>
            <a:endParaRPr lang="tr-TR" dirty="0"/>
          </a:p>
        </p:txBody>
      </p:sp>
      <p:pic>
        <p:nvPicPr>
          <p:cNvPr id="4" name="Picture 3">
            <a:extLst>
              <a:ext uri="{FF2B5EF4-FFF2-40B4-BE49-F238E27FC236}">
                <a16:creationId xmlns:a16="http://schemas.microsoft.com/office/drawing/2014/main" id="{AB012CAE-52A9-4DF4-B907-A7F3AB34CFAC}"/>
              </a:ext>
            </a:extLst>
          </p:cNvPr>
          <p:cNvPicPr>
            <a:picLocks noChangeAspect="1"/>
          </p:cNvPicPr>
          <p:nvPr/>
        </p:nvPicPr>
        <p:blipFill>
          <a:blip r:embed="rId2"/>
          <a:stretch>
            <a:fillRect/>
          </a:stretch>
        </p:blipFill>
        <p:spPr>
          <a:xfrm>
            <a:off x="3259632" y="1958874"/>
            <a:ext cx="3843936" cy="1800563"/>
          </a:xfrm>
          <a:prstGeom prst="rect">
            <a:avLst/>
          </a:prstGeom>
        </p:spPr>
      </p:pic>
      <p:sp>
        <p:nvSpPr>
          <p:cNvPr id="5" name="Rectangle 4">
            <a:extLst>
              <a:ext uri="{FF2B5EF4-FFF2-40B4-BE49-F238E27FC236}">
                <a16:creationId xmlns:a16="http://schemas.microsoft.com/office/drawing/2014/main" id="{23F9048D-5615-4048-A7CD-041B157B65E3}"/>
              </a:ext>
            </a:extLst>
          </p:cNvPr>
          <p:cNvSpPr/>
          <p:nvPr/>
        </p:nvSpPr>
        <p:spPr>
          <a:xfrm>
            <a:off x="2492402" y="3836347"/>
            <a:ext cx="5378395"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6.12 </a:t>
            </a:r>
            <a:r>
              <a:rPr lang="tr-TR" dirty="0">
                <a:latin typeface="Times New Roman" panose="02020603050405020304" pitchFamily="18" charset="0"/>
              </a:rPr>
              <a:t>: 4 bitlik seri giriş-paralel çıkışlı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register</a:t>
            </a:r>
            <a:endParaRPr lang="tr-TR" dirty="0"/>
          </a:p>
        </p:txBody>
      </p:sp>
    </p:spTree>
    <p:extLst>
      <p:ext uri="{BB962C8B-B14F-4D97-AF65-F5344CB8AC3E}">
        <p14:creationId xmlns:p14="http://schemas.microsoft.com/office/powerpoint/2010/main" val="17994479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A3432-A184-4645-85D3-923C297311AA}"/>
              </a:ext>
            </a:extLst>
          </p:cNvPr>
          <p:cNvSpPr>
            <a:spLocks noGrp="1"/>
          </p:cNvSpPr>
          <p:nvPr>
            <p:ph type="sldNum" sz="quarter" idx="12"/>
          </p:nvPr>
        </p:nvSpPr>
        <p:spPr/>
        <p:txBody>
          <a:bodyPr/>
          <a:lstStyle/>
          <a:p>
            <a:fld id="{AAB57953-9821-4BF7-A667-65EFE5AE3334}" type="slidenum">
              <a:rPr lang="tr-TR" smtClean="0"/>
              <a:t>146</a:t>
            </a:fld>
            <a:endParaRPr lang="tr-TR"/>
          </a:p>
        </p:txBody>
      </p:sp>
      <p:sp>
        <p:nvSpPr>
          <p:cNvPr id="3" name="Rectangle 2">
            <a:extLst>
              <a:ext uri="{FF2B5EF4-FFF2-40B4-BE49-F238E27FC236}">
                <a16:creationId xmlns:a16="http://schemas.microsoft.com/office/drawing/2014/main" id="{68A28FC2-8CE1-4E8B-A2D0-B123109EB1E4}"/>
              </a:ext>
            </a:extLst>
          </p:cNvPr>
          <p:cNvSpPr/>
          <p:nvPr/>
        </p:nvSpPr>
        <p:spPr>
          <a:xfrm>
            <a:off x="927651" y="581944"/>
            <a:ext cx="10429461" cy="646331"/>
          </a:xfrm>
          <a:prstGeom prst="rect">
            <a:avLst/>
          </a:prstGeom>
        </p:spPr>
        <p:txBody>
          <a:bodyPr wrap="square">
            <a:spAutoFit/>
          </a:bodyPr>
          <a:lstStyle/>
          <a:p>
            <a:r>
              <a:rPr lang="tr-TR" b="1" dirty="0">
                <a:latin typeface="Times New Roman,Bold"/>
              </a:rPr>
              <a:t>Örnek: </a:t>
            </a:r>
            <a:r>
              <a:rPr lang="tr-TR" dirty="0">
                <a:latin typeface="Times New Roman" panose="02020603050405020304" pitchFamily="18" charset="0"/>
              </a:rPr>
              <a:t>4 bitlik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register</a:t>
            </a:r>
            <a:r>
              <a:rPr lang="tr-TR" dirty="0">
                <a:latin typeface="Times New Roman" panose="02020603050405020304" pitchFamily="18" charset="0"/>
              </a:rPr>
              <a:t> devresine sırası ile 1-1-0-0 bilgileri uygulanmaktadır. 4. kaydırma </a:t>
            </a:r>
            <a:r>
              <a:rPr lang="tr-TR" dirty="0" err="1">
                <a:latin typeface="Times New Roman" panose="02020603050405020304" pitchFamily="18" charset="0"/>
              </a:rPr>
              <a:t>palsındaki</a:t>
            </a:r>
            <a:r>
              <a:rPr lang="tr-TR" dirty="0">
                <a:latin typeface="Times New Roman" panose="02020603050405020304" pitchFamily="18" charset="0"/>
              </a:rPr>
              <a:t> F/F'ların paralel çıkışlarını bulunuz</a:t>
            </a:r>
            <a:endParaRPr lang="tr-TR" dirty="0"/>
          </a:p>
        </p:txBody>
      </p:sp>
      <p:pic>
        <p:nvPicPr>
          <p:cNvPr id="4" name="Picture 3">
            <a:extLst>
              <a:ext uri="{FF2B5EF4-FFF2-40B4-BE49-F238E27FC236}">
                <a16:creationId xmlns:a16="http://schemas.microsoft.com/office/drawing/2014/main" id="{550691E7-D7D5-4DC1-831A-43D4B9A9E218}"/>
              </a:ext>
            </a:extLst>
          </p:cNvPr>
          <p:cNvPicPr>
            <a:picLocks noChangeAspect="1"/>
          </p:cNvPicPr>
          <p:nvPr/>
        </p:nvPicPr>
        <p:blipFill>
          <a:blip r:embed="rId2"/>
          <a:stretch>
            <a:fillRect/>
          </a:stretch>
        </p:blipFill>
        <p:spPr>
          <a:xfrm>
            <a:off x="1024175" y="1639384"/>
            <a:ext cx="3517564" cy="1591406"/>
          </a:xfrm>
          <a:prstGeom prst="rect">
            <a:avLst/>
          </a:prstGeom>
        </p:spPr>
      </p:pic>
      <p:sp>
        <p:nvSpPr>
          <p:cNvPr id="5" name="Rectangle 4">
            <a:extLst>
              <a:ext uri="{FF2B5EF4-FFF2-40B4-BE49-F238E27FC236}">
                <a16:creationId xmlns:a16="http://schemas.microsoft.com/office/drawing/2014/main" id="{F1ED90CF-2FC6-4CCC-B3A0-D5F1BF25C8F0}"/>
              </a:ext>
            </a:extLst>
          </p:cNvPr>
          <p:cNvSpPr/>
          <p:nvPr/>
        </p:nvSpPr>
        <p:spPr>
          <a:xfrm>
            <a:off x="927651" y="3627211"/>
            <a:ext cx="1245704" cy="1200329"/>
          </a:xfrm>
          <a:prstGeom prst="rect">
            <a:avLst/>
          </a:prstGeom>
        </p:spPr>
        <p:txBody>
          <a:bodyPr wrap="square">
            <a:spAutoFit/>
          </a:bodyPr>
          <a:lstStyle/>
          <a:p>
            <a:r>
              <a:rPr lang="tr-TR" dirty="0">
                <a:latin typeface="Times New Roman" panose="02020603050405020304" pitchFamily="18" charset="0"/>
              </a:rPr>
              <a:t>FF</a:t>
            </a:r>
            <a:r>
              <a:rPr lang="tr-TR" sz="1050" dirty="0">
                <a:latin typeface="Times New Roman" panose="02020603050405020304" pitchFamily="18" charset="0"/>
              </a:rPr>
              <a:t>1</a:t>
            </a:r>
            <a:r>
              <a:rPr lang="tr-TR" dirty="0">
                <a:latin typeface="Times New Roman" panose="02020603050405020304" pitchFamily="18" charset="0"/>
              </a:rPr>
              <a:t>Q = 0</a:t>
            </a:r>
          </a:p>
          <a:p>
            <a:r>
              <a:rPr lang="tr-TR" dirty="0">
                <a:latin typeface="Times New Roman" panose="02020603050405020304" pitchFamily="18" charset="0"/>
              </a:rPr>
              <a:t>FF</a:t>
            </a:r>
            <a:r>
              <a:rPr lang="tr-TR" sz="1050" dirty="0">
                <a:latin typeface="Times New Roman" panose="02020603050405020304" pitchFamily="18" charset="0"/>
              </a:rPr>
              <a:t>2</a:t>
            </a:r>
            <a:r>
              <a:rPr lang="tr-TR" dirty="0">
                <a:latin typeface="Times New Roman" panose="02020603050405020304" pitchFamily="18" charset="0"/>
              </a:rPr>
              <a:t>Q = 0</a:t>
            </a:r>
          </a:p>
          <a:p>
            <a:r>
              <a:rPr lang="tr-TR" dirty="0">
                <a:latin typeface="Times New Roman" panose="02020603050405020304" pitchFamily="18" charset="0"/>
              </a:rPr>
              <a:t>FF</a:t>
            </a:r>
            <a:r>
              <a:rPr lang="tr-TR" sz="1050" dirty="0">
                <a:latin typeface="Times New Roman" panose="02020603050405020304" pitchFamily="18" charset="0"/>
              </a:rPr>
              <a:t>3</a:t>
            </a:r>
            <a:r>
              <a:rPr lang="tr-TR" dirty="0">
                <a:latin typeface="Times New Roman" panose="02020603050405020304" pitchFamily="18" charset="0"/>
              </a:rPr>
              <a:t>Q = 1</a:t>
            </a:r>
          </a:p>
          <a:p>
            <a:r>
              <a:rPr lang="tr-TR" dirty="0">
                <a:latin typeface="Times New Roman" panose="02020603050405020304" pitchFamily="18" charset="0"/>
              </a:rPr>
              <a:t>FF</a:t>
            </a:r>
            <a:r>
              <a:rPr lang="tr-TR" sz="1050" dirty="0">
                <a:latin typeface="Times New Roman" panose="02020603050405020304" pitchFamily="18" charset="0"/>
              </a:rPr>
              <a:t>4</a:t>
            </a:r>
            <a:r>
              <a:rPr lang="tr-TR" dirty="0">
                <a:latin typeface="Times New Roman" panose="02020603050405020304" pitchFamily="18" charset="0"/>
              </a:rPr>
              <a:t>Q = 1</a:t>
            </a:r>
            <a:endParaRPr lang="tr-TR" dirty="0"/>
          </a:p>
        </p:txBody>
      </p:sp>
      <p:pic>
        <p:nvPicPr>
          <p:cNvPr id="6" name="Picture 5">
            <a:extLst>
              <a:ext uri="{FF2B5EF4-FFF2-40B4-BE49-F238E27FC236}">
                <a16:creationId xmlns:a16="http://schemas.microsoft.com/office/drawing/2014/main" id="{F31F9252-CAEB-4BC3-857D-33BA5263C99A}"/>
              </a:ext>
            </a:extLst>
          </p:cNvPr>
          <p:cNvPicPr>
            <a:picLocks noChangeAspect="1"/>
          </p:cNvPicPr>
          <p:nvPr/>
        </p:nvPicPr>
        <p:blipFill>
          <a:blip r:embed="rId3"/>
          <a:stretch>
            <a:fillRect/>
          </a:stretch>
        </p:blipFill>
        <p:spPr>
          <a:xfrm>
            <a:off x="5784477" y="1661529"/>
            <a:ext cx="4008880" cy="1767561"/>
          </a:xfrm>
          <a:prstGeom prst="rect">
            <a:avLst/>
          </a:prstGeom>
        </p:spPr>
      </p:pic>
      <p:sp>
        <p:nvSpPr>
          <p:cNvPr id="7" name="Rectangle 6">
            <a:extLst>
              <a:ext uri="{FF2B5EF4-FFF2-40B4-BE49-F238E27FC236}">
                <a16:creationId xmlns:a16="http://schemas.microsoft.com/office/drawing/2014/main" id="{A76853E3-2E18-4BF7-896E-B8232D811429}"/>
              </a:ext>
            </a:extLst>
          </p:cNvPr>
          <p:cNvSpPr/>
          <p:nvPr/>
        </p:nvSpPr>
        <p:spPr>
          <a:xfrm>
            <a:off x="5437152" y="3920419"/>
            <a:ext cx="4948791" cy="369332"/>
          </a:xfrm>
          <a:prstGeom prst="rect">
            <a:avLst/>
          </a:prstGeom>
        </p:spPr>
        <p:txBody>
          <a:bodyPr wrap="none">
            <a:spAutoFit/>
          </a:bodyPr>
          <a:lstStyle/>
          <a:p>
            <a:r>
              <a:rPr lang="tr-TR" b="1" dirty="0">
                <a:latin typeface="Times New Roman,Bold"/>
              </a:rPr>
              <a:t>Şekil 6.13 : </a:t>
            </a:r>
            <a:r>
              <a:rPr lang="tr-TR" dirty="0">
                <a:latin typeface="Times New Roman" panose="02020603050405020304" pitchFamily="18" charset="0"/>
              </a:rPr>
              <a:t>4. Kaydırma </a:t>
            </a:r>
            <a:r>
              <a:rPr lang="tr-TR" dirty="0" err="1">
                <a:latin typeface="Times New Roman" panose="02020603050405020304" pitchFamily="18" charset="0"/>
              </a:rPr>
              <a:t>palsında</a:t>
            </a:r>
            <a:r>
              <a:rPr lang="tr-TR" dirty="0">
                <a:latin typeface="Times New Roman" panose="02020603050405020304" pitchFamily="18" charset="0"/>
              </a:rPr>
              <a:t> devrenin durumu</a:t>
            </a:r>
            <a:endParaRPr lang="tr-TR" dirty="0"/>
          </a:p>
        </p:txBody>
      </p:sp>
    </p:spTree>
    <p:extLst>
      <p:ext uri="{BB962C8B-B14F-4D97-AF65-F5344CB8AC3E}">
        <p14:creationId xmlns:p14="http://schemas.microsoft.com/office/powerpoint/2010/main" val="241085008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A3432-A184-4645-85D3-923C297311AA}"/>
              </a:ext>
            </a:extLst>
          </p:cNvPr>
          <p:cNvSpPr>
            <a:spLocks noGrp="1"/>
          </p:cNvSpPr>
          <p:nvPr>
            <p:ph type="sldNum" sz="quarter" idx="12"/>
          </p:nvPr>
        </p:nvSpPr>
        <p:spPr/>
        <p:txBody>
          <a:bodyPr/>
          <a:lstStyle/>
          <a:p>
            <a:fld id="{AAB57953-9821-4BF7-A667-65EFE5AE3334}" type="slidenum">
              <a:rPr lang="tr-TR" smtClean="0"/>
              <a:t>147</a:t>
            </a:fld>
            <a:endParaRPr lang="tr-TR"/>
          </a:p>
        </p:txBody>
      </p:sp>
      <p:sp>
        <p:nvSpPr>
          <p:cNvPr id="3" name="Rectangle 2">
            <a:extLst>
              <a:ext uri="{FF2B5EF4-FFF2-40B4-BE49-F238E27FC236}">
                <a16:creationId xmlns:a16="http://schemas.microsoft.com/office/drawing/2014/main" id="{591623EE-F431-4E37-9859-7CC03AFAD26F}"/>
              </a:ext>
            </a:extLst>
          </p:cNvPr>
          <p:cNvSpPr/>
          <p:nvPr/>
        </p:nvSpPr>
        <p:spPr>
          <a:xfrm>
            <a:off x="637665" y="699917"/>
            <a:ext cx="4158061" cy="369332"/>
          </a:xfrm>
          <a:prstGeom prst="rect">
            <a:avLst/>
          </a:prstGeom>
        </p:spPr>
        <p:txBody>
          <a:bodyPr wrap="none">
            <a:spAutoFit/>
          </a:bodyPr>
          <a:lstStyle/>
          <a:p>
            <a:r>
              <a:rPr lang="tr-TR" b="1" dirty="0">
                <a:latin typeface="Times New Roman,Bold"/>
              </a:rPr>
              <a:t>3) PARALEL GİRİŞ</a:t>
            </a:r>
            <a:r>
              <a:rPr lang="tr-TR" b="1" dirty="0">
                <a:latin typeface="Times New Roman" panose="02020603050405020304" pitchFamily="18" charset="0"/>
              </a:rPr>
              <a:t>-</a:t>
            </a:r>
            <a:r>
              <a:rPr lang="tr-TR" b="1" dirty="0">
                <a:latin typeface="Times New Roman,Bold"/>
              </a:rPr>
              <a:t>PARALEL ÇIKIŞ:</a:t>
            </a:r>
            <a:endParaRPr lang="tr-TR" dirty="0"/>
          </a:p>
        </p:txBody>
      </p:sp>
      <p:pic>
        <p:nvPicPr>
          <p:cNvPr id="4" name="Picture 3">
            <a:extLst>
              <a:ext uri="{FF2B5EF4-FFF2-40B4-BE49-F238E27FC236}">
                <a16:creationId xmlns:a16="http://schemas.microsoft.com/office/drawing/2014/main" id="{0B5C99F9-DBDE-46D5-8830-8D5405914EF1}"/>
              </a:ext>
            </a:extLst>
          </p:cNvPr>
          <p:cNvPicPr>
            <a:picLocks noChangeAspect="1"/>
          </p:cNvPicPr>
          <p:nvPr/>
        </p:nvPicPr>
        <p:blipFill>
          <a:blip r:embed="rId2"/>
          <a:stretch>
            <a:fillRect/>
          </a:stretch>
        </p:blipFill>
        <p:spPr>
          <a:xfrm>
            <a:off x="273418" y="2117814"/>
            <a:ext cx="4522308" cy="1909982"/>
          </a:xfrm>
          <a:prstGeom prst="rect">
            <a:avLst/>
          </a:prstGeom>
        </p:spPr>
      </p:pic>
      <p:sp>
        <p:nvSpPr>
          <p:cNvPr id="5" name="Rectangle 4">
            <a:extLst>
              <a:ext uri="{FF2B5EF4-FFF2-40B4-BE49-F238E27FC236}">
                <a16:creationId xmlns:a16="http://schemas.microsoft.com/office/drawing/2014/main" id="{2D20EB22-554F-4A5F-A6B1-3E71B286A450}"/>
              </a:ext>
            </a:extLst>
          </p:cNvPr>
          <p:cNvSpPr/>
          <p:nvPr/>
        </p:nvSpPr>
        <p:spPr>
          <a:xfrm>
            <a:off x="273418" y="4420465"/>
            <a:ext cx="5628464"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6.14: </a:t>
            </a:r>
            <a:r>
              <a:rPr lang="tr-TR" dirty="0">
                <a:latin typeface="Times New Roman" panose="02020603050405020304" pitchFamily="18" charset="0"/>
              </a:rPr>
              <a:t>4 bitlik paralel giriş-paralel çıkışlı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register</a:t>
            </a:r>
            <a:endParaRPr lang="tr-TR" dirty="0"/>
          </a:p>
        </p:txBody>
      </p:sp>
      <p:sp>
        <p:nvSpPr>
          <p:cNvPr id="6" name="Rectangle 5">
            <a:extLst>
              <a:ext uri="{FF2B5EF4-FFF2-40B4-BE49-F238E27FC236}">
                <a16:creationId xmlns:a16="http://schemas.microsoft.com/office/drawing/2014/main" id="{22FD92C4-5243-4879-9398-AC7028158CF4}"/>
              </a:ext>
            </a:extLst>
          </p:cNvPr>
          <p:cNvSpPr/>
          <p:nvPr/>
        </p:nvSpPr>
        <p:spPr>
          <a:xfrm>
            <a:off x="5637052" y="2117814"/>
            <a:ext cx="6096000" cy="1754326"/>
          </a:xfrm>
          <a:prstGeom prst="rect">
            <a:avLst/>
          </a:prstGeom>
        </p:spPr>
        <p:txBody>
          <a:bodyPr>
            <a:spAutoFit/>
          </a:bodyPr>
          <a:lstStyle/>
          <a:p>
            <a:pPr algn="just"/>
            <a:r>
              <a:rPr lang="tr-TR" dirty="0">
                <a:latin typeface="Times New Roman" panose="02020603050405020304" pitchFamily="18" charset="0"/>
              </a:rPr>
              <a:t>	Her F/</a:t>
            </a:r>
            <a:r>
              <a:rPr lang="tr-TR" dirty="0" err="1">
                <a:latin typeface="Times New Roman" panose="02020603050405020304" pitchFamily="18" charset="0"/>
              </a:rPr>
              <a:t>F'un</a:t>
            </a:r>
            <a:r>
              <a:rPr lang="tr-TR" dirty="0">
                <a:latin typeface="Times New Roman" panose="02020603050405020304" pitchFamily="18" charset="0"/>
              </a:rPr>
              <a:t> PRESET girişine ayrı bir hat irtibatlanır ve PRESET girişi vasıtasıyla </a:t>
            </a:r>
            <a:r>
              <a:rPr lang="tr-TR" dirty="0" err="1">
                <a:latin typeface="Times New Roman" panose="02020603050405020304" pitchFamily="18" charset="0"/>
              </a:rPr>
              <a:t>uygunF</a:t>
            </a:r>
            <a:r>
              <a:rPr lang="tr-TR" dirty="0">
                <a:latin typeface="Times New Roman" panose="02020603050405020304" pitchFamily="18" charset="0"/>
              </a:rPr>
              <a:t>/F’ları lojik 1 durumuna ayarlayarak bütün data bitleri aynı zamanda yüklenmesi sağlanır. Bu F/F’ların yüklenmesi senkronize edici bir </a:t>
            </a:r>
            <a:r>
              <a:rPr lang="tr-TR" dirty="0" err="1">
                <a:latin typeface="Times New Roman" panose="02020603050405020304" pitchFamily="18" charset="0"/>
              </a:rPr>
              <a:t>clock</a:t>
            </a:r>
            <a:r>
              <a:rPr lang="tr-TR" dirty="0">
                <a:latin typeface="Times New Roman" panose="02020603050405020304" pitchFamily="18" charset="0"/>
              </a:rPr>
              <a:t> </a:t>
            </a:r>
            <a:r>
              <a:rPr lang="tr-TR" dirty="0" err="1">
                <a:latin typeface="Times New Roman" panose="02020603050405020304" pitchFamily="18" charset="0"/>
              </a:rPr>
              <a:t>palsı</a:t>
            </a:r>
            <a:r>
              <a:rPr lang="tr-TR" dirty="0">
                <a:latin typeface="Times New Roman" panose="02020603050405020304" pitchFamily="18" charset="0"/>
              </a:rPr>
              <a:t> kullanılmadan meydana geldiği için asenkron olduğunu söyleyebiliriz.</a:t>
            </a:r>
            <a:endParaRPr lang="tr-TR" dirty="0"/>
          </a:p>
        </p:txBody>
      </p:sp>
    </p:spTree>
    <p:extLst>
      <p:ext uri="{BB962C8B-B14F-4D97-AF65-F5344CB8AC3E}">
        <p14:creationId xmlns:p14="http://schemas.microsoft.com/office/powerpoint/2010/main" val="16508450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A3432-A184-4645-85D3-923C297311AA}"/>
              </a:ext>
            </a:extLst>
          </p:cNvPr>
          <p:cNvSpPr>
            <a:spLocks noGrp="1"/>
          </p:cNvSpPr>
          <p:nvPr>
            <p:ph type="sldNum" sz="quarter" idx="12"/>
          </p:nvPr>
        </p:nvSpPr>
        <p:spPr/>
        <p:txBody>
          <a:bodyPr/>
          <a:lstStyle/>
          <a:p>
            <a:fld id="{AAB57953-9821-4BF7-A667-65EFE5AE3334}" type="slidenum">
              <a:rPr lang="tr-TR" smtClean="0"/>
              <a:t>148</a:t>
            </a:fld>
            <a:endParaRPr lang="tr-TR"/>
          </a:p>
        </p:txBody>
      </p:sp>
      <p:sp>
        <p:nvSpPr>
          <p:cNvPr id="3" name="Rectangle 2">
            <a:extLst>
              <a:ext uri="{FF2B5EF4-FFF2-40B4-BE49-F238E27FC236}">
                <a16:creationId xmlns:a16="http://schemas.microsoft.com/office/drawing/2014/main" id="{38ADE1AE-2BA2-4805-9D59-C9816AC5CE36}"/>
              </a:ext>
            </a:extLst>
          </p:cNvPr>
          <p:cNvSpPr/>
          <p:nvPr/>
        </p:nvSpPr>
        <p:spPr>
          <a:xfrm>
            <a:off x="702366" y="642227"/>
            <a:ext cx="9634330" cy="646331"/>
          </a:xfrm>
          <a:prstGeom prst="rect">
            <a:avLst/>
          </a:prstGeom>
        </p:spPr>
        <p:txBody>
          <a:bodyPr wrap="square">
            <a:spAutoFit/>
          </a:bodyPr>
          <a:lstStyle/>
          <a:p>
            <a:r>
              <a:rPr lang="tr-TR" b="1" dirty="0">
                <a:latin typeface="Times New Roman,Bold"/>
              </a:rPr>
              <a:t>Örnek: </a:t>
            </a:r>
            <a:r>
              <a:rPr lang="tr-TR" dirty="0">
                <a:latin typeface="Times New Roman" panose="02020603050405020304" pitchFamily="18" charset="0"/>
              </a:rPr>
              <a:t>4 bitlik JK tipi F/F’larla yapılmış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register</a:t>
            </a:r>
            <a:r>
              <a:rPr lang="tr-TR" dirty="0">
                <a:latin typeface="Times New Roman" panose="02020603050405020304" pitchFamily="18" charset="0"/>
              </a:rPr>
              <a:t> devresine sırasıyla 0-1-1-0 bilgilerini yükleyiniz. 3. kaydırma </a:t>
            </a:r>
            <a:r>
              <a:rPr lang="tr-TR" dirty="0" err="1">
                <a:latin typeface="Times New Roman" panose="02020603050405020304" pitchFamily="18" charset="0"/>
              </a:rPr>
              <a:t>palsında</a:t>
            </a:r>
            <a:r>
              <a:rPr lang="tr-TR" dirty="0">
                <a:latin typeface="Times New Roman" panose="02020603050405020304" pitchFamily="18" charset="0"/>
              </a:rPr>
              <a:t> F/F’ların paralel data çıkışlarını bulunuz.</a:t>
            </a:r>
            <a:endParaRPr lang="tr-TR" dirty="0"/>
          </a:p>
        </p:txBody>
      </p:sp>
      <p:pic>
        <p:nvPicPr>
          <p:cNvPr id="4" name="Picture 3">
            <a:extLst>
              <a:ext uri="{FF2B5EF4-FFF2-40B4-BE49-F238E27FC236}">
                <a16:creationId xmlns:a16="http://schemas.microsoft.com/office/drawing/2014/main" id="{6FA3A7A9-1882-4C1D-B96C-C472E8126AEE}"/>
              </a:ext>
            </a:extLst>
          </p:cNvPr>
          <p:cNvPicPr>
            <a:picLocks noChangeAspect="1"/>
          </p:cNvPicPr>
          <p:nvPr/>
        </p:nvPicPr>
        <p:blipFill>
          <a:blip r:embed="rId2"/>
          <a:stretch>
            <a:fillRect/>
          </a:stretch>
        </p:blipFill>
        <p:spPr>
          <a:xfrm>
            <a:off x="1708111" y="1558591"/>
            <a:ext cx="4387889" cy="1991531"/>
          </a:xfrm>
          <a:prstGeom prst="rect">
            <a:avLst/>
          </a:prstGeom>
        </p:spPr>
      </p:pic>
      <p:sp>
        <p:nvSpPr>
          <p:cNvPr id="5" name="Rectangle 4">
            <a:extLst>
              <a:ext uri="{FF2B5EF4-FFF2-40B4-BE49-F238E27FC236}">
                <a16:creationId xmlns:a16="http://schemas.microsoft.com/office/drawing/2014/main" id="{5C97CBD5-ACDA-4797-886B-5D66D4F3C0C8}"/>
              </a:ext>
            </a:extLst>
          </p:cNvPr>
          <p:cNvSpPr/>
          <p:nvPr/>
        </p:nvSpPr>
        <p:spPr>
          <a:xfrm>
            <a:off x="2286869" y="3734662"/>
            <a:ext cx="3230372" cy="369332"/>
          </a:xfrm>
          <a:prstGeom prst="rect">
            <a:avLst/>
          </a:prstGeom>
        </p:spPr>
        <p:txBody>
          <a:bodyPr wrap="none">
            <a:spAutoFit/>
          </a:bodyPr>
          <a:lstStyle/>
          <a:p>
            <a:r>
              <a:rPr lang="tr-TR" b="1" dirty="0">
                <a:latin typeface="Times New Roman" panose="02020603050405020304" pitchFamily="18" charset="0"/>
              </a:rPr>
              <a:t>FF</a:t>
            </a:r>
            <a:r>
              <a:rPr lang="tr-TR" sz="1050" b="1" dirty="0">
                <a:latin typeface="Times New Roman" panose="02020603050405020304" pitchFamily="18" charset="0"/>
              </a:rPr>
              <a:t>1</a:t>
            </a:r>
            <a:r>
              <a:rPr lang="tr-TR" b="1" dirty="0">
                <a:latin typeface="Times New Roman" panose="02020603050405020304" pitchFamily="18" charset="0"/>
              </a:rPr>
              <a:t>Q= FF</a:t>
            </a:r>
            <a:r>
              <a:rPr lang="tr-TR" sz="1050" b="1" dirty="0">
                <a:latin typeface="Times New Roman" panose="02020603050405020304" pitchFamily="18" charset="0"/>
              </a:rPr>
              <a:t>2</a:t>
            </a:r>
            <a:r>
              <a:rPr lang="tr-TR" b="1" dirty="0">
                <a:latin typeface="Times New Roman" panose="02020603050405020304" pitchFamily="18" charset="0"/>
              </a:rPr>
              <a:t>Q = FF</a:t>
            </a:r>
            <a:r>
              <a:rPr lang="tr-TR" sz="1050" b="1" dirty="0">
                <a:latin typeface="Times New Roman" panose="02020603050405020304" pitchFamily="18" charset="0"/>
              </a:rPr>
              <a:t>3</a:t>
            </a:r>
            <a:r>
              <a:rPr lang="tr-TR" b="1" dirty="0">
                <a:latin typeface="Times New Roman" panose="02020603050405020304" pitchFamily="18" charset="0"/>
              </a:rPr>
              <a:t>Q = FF</a:t>
            </a:r>
            <a:r>
              <a:rPr lang="tr-TR" sz="1050" b="1" dirty="0">
                <a:latin typeface="Times New Roman" panose="02020603050405020304" pitchFamily="18" charset="0"/>
              </a:rPr>
              <a:t>4</a:t>
            </a:r>
            <a:r>
              <a:rPr lang="tr-TR" b="1" dirty="0">
                <a:latin typeface="Times New Roman" panose="02020603050405020304" pitchFamily="18" charset="0"/>
              </a:rPr>
              <a:t>Q=0</a:t>
            </a:r>
            <a:endParaRPr lang="tr-TR" dirty="0"/>
          </a:p>
        </p:txBody>
      </p:sp>
    </p:spTree>
    <p:extLst>
      <p:ext uri="{BB962C8B-B14F-4D97-AF65-F5344CB8AC3E}">
        <p14:creationId xmlns:p14="http://schemas.microsoft.com/office/powerpoint/2010/main" val="31349254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EBB41F-13A4-4C99-AC9B-297A6213FFA9}"/>
              </a:ext>
            </a:extLst>
          </p:cNvPr>
          <p:cNvSpPr>
            <a:spLocks noGrp="1"/>
          </p:cNvSpPr>
          <p:nvPr>
            <p:ph type="sldNum" sz="quarter" idx="12"/>
          </p:nvPr>
        </p:nvSpPr>
        <p:spPr/>
        <p:txBody>
          <a:bodyPr/>
          <a:lstStyle/>
          <a:p>
            <a:fld id="{AAB57953-9821-4BF7-A667-65EFE5AE3334}" type="slidenum">
              <a:rPr lang="tr-TR" smtClean="0"/>
              <a:t>149</a:t>
            </a:fld>
            <a:endParaRPr lang="tr-TR"/>
          </a:p>
        </p:txBody>
      </p:sp>
      <p:sp>
        <p:nvSpPr>
          <p:cNvPr id="3" name="Rectangle 2">
            <a:extLst>
              <a:ext uri="{FF2B5EF4-FFF2-40B4-BE49-F238E27FC236}">
                <a16:creationId xmlns:a16="http://schemas.microsoft.com/office/drawing/2014/main" id="{4218C08E-4BE1-48D8-91DB-D19FD0EC3C57}"/>
              </a:ext>
            </a:extLst>
          </p:cNvPr>
          <p:cNvSpPr/>
          <p:nvPr/>
        </p:nvSpPr>
        <p:spPr>
          <a:xfrm>
            <a:off x="708421" y="646908"/>
            <a:ext cx="3565976" cy="369332"/>
          </a:xfrm>
          <a:prstGeom prst="rect">
            <a:avLst/>
          </a:prstGeom>
        </p:spPr>
        <p:txBody>
          <a:bodyPr wrap="none">
            <a:spAutoFit/>
          </a:bodyPr>
          <a:lstStyle/>
          <a:p>
            <a:r>
              <a:rPr lang="tr-TR" b="1" dirty="0">
                <a:latin typeface="Times New Roman" panose="02020603050405020304" pitchFamily="18" charset="0"/>
              </a:rPr>
              <a:t>4)</a:t>
            </a:r>
            <a:r>
              <a:rPr lang="tr-TR" b="1" dirty="0">
                <a:latin typeface="Times New Roman,Bold"/>
              </a:rPr>
              <a:t>PARALEL GİRİŞ</a:t>
            </a:r>
            <a:r>
              <a:rPr lang="tr-TR" b="1" dirty="0">
                <a:latin typeface="Times New Roman" panose="02020603050405020304" pitchFamily="18" charset="0"/>
              </a:rPr>
              <a:t>-</a:t>
            </a:r>
            <a:r>
              <a:rPr lang="tr-TR" b="1" dirty="0">
                <a:latin typeface="Times New Roman,Bold"/>
              </a:rPr>
              <a:t>SERİ ÇIKIŞ:</a:t>
            </a:r>
            <a:endParaRPr lang="tr-TR" dirty="0"/>
          </a:p>
        </p:txBody>
      </p:sp>
      <p:sp>
        <p:nvSpPr>
          <p:cNvPr id="4" name="Rectangle 3">
            <a:extLst>
              <a:ext uri="{FF2B5EF4-FFF2-40B4-BE49-F238E27FC236}">
                <a16:creationId xmlns:a16="http://schemas.microsoft.com/office/drawing/2014/main" id="{0E33A5F4-9E5D-406A-BA56-E1821B4BE91D}"/>
              </a:ext>
            </a:extLst>
          </p:cNvPr>
          <p:cNvSpPr/>
          <p:nvPr/>
        </p:nvSpPr>
        <p:spPr>
          <a:xfrm>
            <a:off x="708421" y="1166336"/>
            <a:ext cx="9721040" cy="646331"/>
          </a:xfrm>
          <a:prstGeom prst="rect">
            <a:avLst/>
          </a:prstGeom>
        </p:spPr>
        <p:txBody>
          <a:bodyPr wrap="square">
            <a:spAutoFit/>
          </a:bodyPr>
          <a:lstStyle/>
          <a:p>
            <a:r>
              <a:rPr lang="tr-TR" dirty="0">
                <a:latin typeface="Times New Roman" panose="02020603050405020304" pitchFamily="18" charset="0"/>
              </a:rPr>
              <a:t>Böyle kaymalı kaydedicilerde bilgi paralel olarak yüklenir ve seri olarak okunursa </a:t>
            </a:r>
            <a:r>
              <a:rPr lang="tr-TR" dirty="0" err="1">
                <a:latin typeface="Times New Roman" panose="02020603050405020304" pitchFamily="18" charset="0"/>
              </a:rPr>
              <a:t>paralel’den</a:t>
            </a:r>
            <a:r>
              <a:rPr lang="tr-TR" dirty="0">
                <a:latin typeface="Times New Roman" panose="02020603050405020304" pitchFamily="18" charset="0"/>
              </a:rPr>
              <a:t> </a:t>
            </a:r>
            <a:r>
              <a:rPr lang="tr-TR" dirty="0" err="1">
                <a:latin typeface="Times New Roman" panose="02020603050405020304" pitchFamily="18" charset="0"/>
              </a:rPr>
              <a:t>seri'ye</a:t>
            </a:r>
            <a:r>
              <a:rPr lang="tr-TR" dirty="0">
                <a:latin typeface="Times New Roman" panose="02020603050405020304" pitchFamily="18" charset="0"/>
              </a:rPr>
              <a:t> dönüştürücü olarak kullanılabilir. Seri bilgi çıkışı yine son F/</a:t>
            </a:r>
            <a:r>
              <a:rPr lang="tr-TR" dirty="0" err="1">
                <a:latin typeface="Times New Roman" panose="02020603050405020304" pitchFamily="18" charset="0"/>
              </a:rPr>
              <a:t>F'un</a:t>
            </a:r>
            <a:r>
              <a:rPr lang="tr-TR" dirty="0">
                <a:latin typeface="Times New Roman" panose="02020603050405020304" pitchFamily="18" charset="0"/>
              </a:rPr>
              <a:t> Q çıkışından alınır.</a:t>
            </a:r>
            <a:endParaRPr lang="tr-TR" dirty="0"/>
          </a:p>
        </p:txBody>
      </p:sp>
      <p:pic>
        <p:nvPicPr>
          <p:cNvPr id="5" name="Picture 4">
            <a:extLst>
              <a:ext uri="{FF2B5EF4-FFF2-40B4-BE49-F238E27FC236}">
                <a16:creationId xmlns:a16="http://schemas.microsoft.com/office/drawing/2014/main" id="{E43F16FB-2E77-4DCD-A673-7747038E5C24}"/>
              </a:ext>
            </a:extLst>
          </p:cNvPr>
          <p:cNvPicPr>
            <a:picLocks noChangeAspect="1"/>
          </p:cNvPicPr>
          <p:nvPr/>
        </p:nvPicPr>
        <p:blipFill>
          <a:blip r:embed="rId2"/>
          <a:stretch>
            <a:fillRect/>
          </a:stretch>
        </p:blipFill>
        <p:spPr>
          <a:xfrm>
            <a:off x="1746989" y="2066674"/>
            <a:ext cx="6418648" cy="2546250"/>
          </a:xfrm>
          <a:prstGeom prst="rect">
            <a:avLst/>
          </a:prstGeom>
        </p:spPr>
      </p:pic>
      <p:sp>
        <p:nvSpPr>
          <p:cNvPr id="6" name="Rectangle 5">
            <a:extLst>
              <a:ext uri="{FF2B5EF4-FFF2-40B4-BE49-F238E27FC236}">
                <a16:creationId xmlns:a16="http://schemas.microsoft.com/office/drawing/2014/main" id="{E956CE88-22E2-4AFC-A763-CD324E0F04CF}"/>
              </a:ext>
            </a:extLst>
          </p:cNvPr>
          <p:cNvSpPr/>
          <p:nvPr/>
        </p:nvSpPr>
        <p:spPr>
          <a:xfrm>
            <a:off x="2289557" y="4574283"/>
            <a:ext cx="5333511" cy="369332"/>
          </a:xfrm>
          <a:prstGeom prst="rect">
            <a:avLst/>
          </a:prstGeom>
        </p:spPr>
        <p:txBody>
          <a:bodyPr wrap="none">
            <a:spAutoFit/>
          </a:bodyPr>
          <a:lstStyle/>
          <a:p>
            <a:r>
              <a:rPr lang="tr-TR" b="1" dirty="0">
                <a:latin typeface="Times New Roman,Bold"/>
              </a:rPr>
              <a:t>Şekil 6.15: </a:t>
            </a:r>
            <a:r>
              <a:rPr lang="tr-TR" dirty="0">
                <a:latin typeface="Times New Roman" panose="02020603050405020304" pitchFamily="18" charset="0"/>
              </a:rPr>
              <a:t>4 bitlik paralel giriş-seri çıkışlı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register</a:t>
            </a:r>
            <a:endParaRPr lang="tr-TR" dirty="0"/>
          </a:p>
        </p:txBody>
      </p:sp>
    </p:spTree>
    <p:extLst>
      <p:ext uri="{BB962C8B-B14F-4D97-AF65-F5344CB8AC3E}">
        <p14:creationId xmlns:p14="http://schemas.microsoft.com/office/powerpoint/2010/main" val="1458004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57863E-216E-45A6-AED2-84764C1F048A}"/>
              </a:ext>
            </a:extLst>
          </p:cNvPr>
          <p:cNvSpPr>
            <a:spLocks noGrp="1"/>
          </p:cNvSpPr>
          <p:nvPr>
            <p:ph type="sldNum" sz="quarter" idx="12"/>
          </p:nvPr>
        </p:nvSpPr>
        <p:spPr/>
        <p:txBody>
          <a:bodyPr/>
          <a:lstStyle/>
          <a:p>
            <a:fld id="{AAB57953-9821-4BF7-A667-65EFE5AE3334}" type="slidenum">
              <a:rPr lang="tr-TR" smtClean="0"/>
              <a:t>15</a:t>
            </a:fld>
            <a:endParaRPr lang="tr-TR"/>
          </a:p>
        </p:txBody>
      </p:sp>
      <p:pic>
        <p:nvPicPr>
          <p:cNvPr id="3" name="Picture 2">
            <a:extLst>
              <a:ext uri="{FF2B5EF4-FFF2-40B4-BE49-F238E27FC236}">
                <a16:creationId xmlns:a16="http://schemas.microsoft.com/office/drawing/2014/main" id="{8574BF9F-3FC6-4A0B-8775-8BE97B8FF1FB}"/>
              </a:ext>
            </a:extLst>
          </p:cNvPr>
          <p:cNvPicPr>
            <a:picLocks noChangeAspect="1"/>
          </p:cNvPicPr>
          <p:nvPr/>
        </p:nvPicPr>
        <p:blipFill>
          <a:blip r:embed="rId2"/>
          <a:stretch>
            <a:fillRect/>
          </a:stretch>
        </p:blipFill>
        <p:spPr>
          <a:xfrm>
            <a:off x="723586" y="278292"/>
            <a:ext cx="5637457" cy="3150707"/>
          </a:xfrm>
          <a:prstGeom prst="rect">
            <a:avLst/>
          </a:prstGeom>
        </p:spPr>
      </p:pic>
      <p:sp>
        <p:nvSpPr>
          <p:cNvPr id="5" name="Rectangle 4">
            <a:extLst>
              <a:ext uri="{FF2B5EF4-FFF2-40B4-BE49-F238E27FC236}">
                <a16:creationId xmlns:a16="http://schemas.microsoft.com/office/drawing/2014/main" id="{7578F34A-CC62-4104-91E0-0C1560CF9E91}"/>
              </a:ext>
            </a:extLst>
          </p:cNvPr>
          <p:cNvSpPr/>
          <p:nvPr/>
        </p:nvSpPr>
        <p:spPr>
          <a:xfrm>
            <a:off x="2697729" y="3428999"/>
            <a:ext cx="1336648" cy="369332"/>
          </a:xfrm>
          <a:prstGeom prst="rect">
            <a:avLst/>
          </a:prstGeom>
        </p:spPr>
        <p:txBody>
          <a:bodyPr wrap="none">
            <a:spAutoFit/>
          </a:bodyPr>
          <a:lstStyle/>
          <a:p>
            <a:r>
              <a:rPr lang="tr-TR" dirty="0">
                <a:latin typeface="Times New Roman" panose="02020603050405020304" pitchFamily="18" charset="0"/>
              </a:rPr>
              <a:t>ECL devresi</a:t>
            </a:r>
            <a:endParaRPr lang="tr-TR" dirty="0"/>
          </a:p>
        </p:txBody>
      </p:sp>
      <p:pic>
        <p:nvPicPr>
          <p:cNvPr id="6" name="Picture 5">
            <a:extLst>
              <a:ext uri="{FF2B5EF4-FFF2-40B4-BE49-F238E27FC236}">
                <a16:creationId xmlns:a16="http://schemas.microsoft.com/office/drawing/2014/main" id="{E7442F8F-F624-4C21-A909-5B6667168147}"/>
              </a:ext>
            </a:extLst>
          </p:cNvPr>
          <p:cNvPicPr>
            <a:picLocks noChangeAspect="1"/>
          </p:cNvPicPr>
          <p:nvPr/>
        </p:nvPicPr>
        <p:blipFill>
          <a:blip r:embed="rId3"/>
          <a:stretch>
            <a:fillRect/>
          </a:stretch>
        </p:blipFill>
        <p:spPr>
          <a:xfrm>
            <a:off x="7761522" y="871329"/>
            <a:ext cx="2578631" cy="573157"/>
          </a:xfrm>
          <a:prstGeom prst="rect">
            <a:avLst/>
          </a:prstGeom>
        </p:spPr>
      </p:pic>
      <p:sp>
        <p:nvSpPr>
          <p:cNvPr id="7" name="Rectangle 6">
            <a:extLst>
              <a:ext uri="{FF2B5EF4-FFF2-40B4-BE49-F238E27FC236}">
                <a16:creationId xmlns:a16="http://schemas.microsoft.com/office/drawing/2014/main" id="{78548FEB-7AD1-48E7-A6D8-E1437CBF7D00}"/>
              </a:ext>
            </a:extLst>
          </p:cNvPr>
          <p:cNvSpPr/>
          <p:nvPr/>
        </p:nvSpPr>
        <p:spPr>
          <a:xfrm>
            <a:off x="8053769" y="1830453"/>
            <a:ext cx="1210588" cy="369332"/>
          </a:xfrm>
          <a:prstGeom prst="rect">
            <a:avLst/>
          </a:prstGeom>
        </p:spPr>
        <p:txBody>
          <a:bodyPr wrap="none">
            <a:spAutoFit/>
          </a:bodyPr>
          <a:lstStyle/>
          <a:p>
            <a:r>
              <a:rPr lang="tr-TR" b="1" dirty="0">
                <a:latin typeface="Times New Roman,Bold"/>
              </a:rPr>
              <a:t>Şekil 1.10:</a:t>
            </a:r>
            <a:endParaRPr lang="tr-TR" dirty="0"/>
          </a:p>
        </p:txBody>
      </p:sp>
      <p:sp>
        <p:nvSpPr>
          <p:cNvPr id="8" name="Rectangle 7">
            <a:extLst>
              <a:ext uri="{FF2B5EF4-FFF2-40B4-BE49-F238E27FC236}">
                <a16:creationId xmlns:a16="http://schemas.microsoft.com/office/drawing/2014/main" id="{010CA9D4-945F-4CEE-9C22-B9FFE500EE2F}"/>
              </a:ext>
            </a:extLst>
          </p:cNvPr>
          <p:cNvSpPr/>
          <p:nvPr/>
        </p:nvSpPr>
        <p:spPr>
          <a:xfrm>
            <a:off x="349254" y="4595193"/>
            <a:ext cx="10863229" cy="923330"/>
          </a:xfrm>
          <a:prstGeom prst="rect">
            <a:avLst/>
          </a:prstGeom>
        </p:spPr>
        <p:txBody>
          <a:bodyPr wrap="square">
            <a:spAutoFit/>
          </a:bodyPr>
          <a:lstStyle/>
          <a:p>
            <a:r>
              <a:rPr lang="tr-TR" b="1" dirty="0">
                <a:latin typeface="Times New Roman" panose="02020603050405020304" pitchFamily="18" charset="0"/>
              </a:rPr>
              <a:t>ECL </a:t>
            </a:r>
            <a:r>
              <a:rPr lang="tr-TR" dirty="0">
                <a:latin typeface="Times New Roman" panose="02020603050405020304" pitchFamily="18" charset="0"/>
              </a:rPr>
              <a:t>mantık ailesi, en düşük yayılım gecikmesine sahip bir ailedir ve çok hızlı işlem gerektiren sistemlerde kullanılır. Ancak gürültü bağışıklığı ve güç harcaması diğer mantık ailelerine göre en kötüdür. </a:t>
            </a:r>
            <a:r>
              <a:rPr lang="tr-TR" b="1" dirty="0">
                <a:latin typeface="Times New Roman" panose="02020603050405020304" pitchFamily="18" charset="0"/>
              </a:rPr>
              <a:t>ECL </a:t>
            </a:r>
            <a:r>
              <a:rPr lang="tr-TR" dirty="0">
                <a:latin typeface="Times New Roman" panose="02020603050405020304" pitchFamily="18" charset="0"/>
              </a:rPr>
              <a:t>ailesinin tipik bir temel devresi şekilde gösterilmiştir. Devrenin iki çıkışı vardır (</a:t>
            </a:r>
            <a:r>
              <a:rPr lang="tr-TR" b="1" dirty="0">
                <a:latin typeface="Times New Roman" panose="02020603050405020304" pitchFamily="18" charset="0"/>
              </a:rPr>
              <a:t>VEYA, VEYA </a:t>
            </a:r>
            <a:r>
              <a:rPr lang="tr-TR" b="1" dirty="0">
                <a:latin typeface="Times New Roman,Bold"/>
              </a:rPr>
              <a:t>DEĞİL</a:t>
            </a:r>
            <a:r>
              <a:rPr lang="tr-TR" dirty="0">
                <a:latin typeface="Times New Roman" panose="02020603050405020304" pitchFamily="18" charset="0"/>
              </a:rPr>
              <a:t>).</a:t>
            </a:r>
            <a:endParaRPr lang="tr-TR" dirty="0"/>
          </a:p>
        </p:txBody>
      </p:sp>
    </p:spTree>
    <p:extLst>
      <p:ext uri="{BB962C8B-B14F-4D97-AF65-F5344CB8AC3E}">
        <p14:creationId xmlns:p14="http://schemas.microsoft.com/office/powerpoint/2010/main" val="16189868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7F419A-F669-459E-B244-21AD79C5DB7E}"/>
              </a:ext>
            </a:extLst>
          </p:cNvPr>
          <p:cNvSpPr>
            <a:spLocks noGrp="1"/>
          </p:cNvSpPr>
          <p:nvPr>
            <p:ph type="sldNum" sz="quarter" idx="12"/>
          </p:nvPr>
        </p:nvSpPr>
        <p:spPr/>
        <p:txBody>
          <a:bodyPr/>
          <a:lstStyle/>
          <a:p>
            <a:fld id="{AAB57953-9821-4BF7-A667-65EFE5AE3334}" type="slidenum">
              <a:rPr lang="tr-TR" smtClean="0"/>
              <a:t>150</a:t>
            </a:fld>
            <a:endParaRPr lang="tr-TR"/>
          </a:p>
        </p:txBody>
      </p:sp>
      <p:sp>
        <p:nvSpPr>
          <p:cNvPr id="3" name="Rectangle 2">
            <a:extLst>
              <a:ext uri="{FF2B5EF4-FFF2-40B4-BE49-F238E27FC236}">
                <a16:creationId xmlns:a16="http://schemas.microsoft.com/office/drawing/2014/main" id="{F72DB8CF-D024-44B0-A911-71780D91E92C}"/>
              </a:ext>
            </a:extLst>
          </p:cNvPr>
          <p:cNvSpPr/>
          <p:nvPr/>
        </p:nvSpPr>
        <p:spPr>
          <a:xfrm>
            <a:off x="675860" y="496453"/>
            <a:ext cx="8786191" cy="646331"/>
          </a:xfrm>
          <a:prstGeom prst="rect">
            <a:avLst/>
          </a:prstGeom>
        </p:spPr>
        <p:txBody>
          <a:bodyPr wrap="square">
            <a:spAutoFit/>
          </a:bodyPr>
          <a:lstStyle/>
          <a:p>
            <a:r>
              <a:rPr lang="tr-TR" b="1" dirty="0">
                <a:latin typeface="Times New Roman,Bold"/>
              </a:rPr>
              <a:t>Örnek: </a:t>
            </a:r>
            <a:r>
              <a:rPr lang="tr-TR" dirty="0">
                <a:latin typeface="Times New Roman" panose="02020603050405020304" pitchFamily="18" charset="0"/>
              </a:rPr>
              <a:t>4 bitlik J-K tipi F/F’larla yapılmış </a:t>
            </a:r>
            <a:r>
              <a:rPr lang="tr-TR" dirty="0" err="1">
                <a:latin typeface="Times New Roman" panose="02020603050405020304" pitchFamily="18" charset="0"/>
              </a:rPr>
              <a:t>shift</a:t>
            </a:r>
            <a:r>
              <a:rPr lang="tr-TR" dirty="0">
                <a:latin typeface="Times New Roman" panose="02020603050405020304" pitchFamily="18" charset="0"/>
              </a:rPr>
              <a:t> </a:t>
            </a:r>
            <a:r>
              <a:rPr lang="tr-TR" dirty="0" err="1">
                <a:latin typeface="Times New Roman" panose="02020603050405020304" pitchFamily="18" charset="0"/>
              </a:rPr>
              <a:t>register</a:t>
            </a:r>
            <a:r>
              <a:rPr lang="tr-TR" dirty="0">
                <a:latin typeface="Times New Roman" panose="02020603050405020304" pitchFamily="18" charset="0"/>
              </a:rPr>
              <a:t> devresine sırasıyla 0-1-1-0 bilgilerini yükleyiniz. 2. kaydırma </a:t>
            </a:r>
            <a:r>
              <a:rPr lang="tr-TR" dirty="0" err="1">
                <a:latin typeface="Times New Roman" panose="02020603050405020304" pitchFamily="18" charset="0"/>
              </a:rPr>
              <a:t>palsında</a:t>
            </a:r>
            <a:r>
              <a:rPr lang="tr-TR" dirty="0">
                <a:latin typeface="Times New Roman" panose="02020603050405020304" pitchFamily="18" charset="0"/>
              </a:rPr>
              <a:t> seri data çıkışının ne olacağım bulunuz.</a:t>
            </a:r>
            <a:endParaRPr lang="tr-TR" dirty="0"/>
          </a:p>
        </p:txBody>
      </p:sp>
      <p:pic>
        <p:nvPicPr>
          <p:cNvPr id="4" name="Picture 3">
            <a:extLst>
              <a:ext uri="{FF2B5EF4-FFF2-40B4-BE49-F238E27FC236}">
                <a16:creationId xmlns:a16="http://schemas.microsoft.com/office/drawing/2014/main" id="{874E8CFB-08EA-4788-B7B5-A97328D743A4}"/>
              </a:ext>
            </a:extLst>
          </p:cNvPr>
          <p:cNvPicPr>
            <a:picLocks noChangeAspect="1"/>
          </p:cNvPicPr>
          <p:nvPr/>
        </p:nvPicPr>
        <p:blipFill>
          <a:blip r:embed="rId2"/>
          <a:stretch>
            <a:fillRect/>
          </a:stretch>
        </p:blipFill>
        <p:spPr>
          <a:xfrm>
            <a:off x="1821464" y="1581051"/>
            <a:ext cx="4387889" cy="1655063"/>
          </a:xfrm>
          <a:prstGeom prst="rect">
            <a:avLst/>
          </a:prstGeom>
        </p:spPr>
      </p:pic>
      <p:sp>
        <p:nvSpPr>
          <p:cNvPr id="5" name="Rectangle 4">
            <a:extLst>
              <a:ext uri="{FF2B5EF4-FFF2-40B4-BE49-F238E27FC236}">
                <a16:creationId xmlns:a16="http://schemas.microsoft.com/office/drawing/2014/main" id="{E56802C7-8C4D-47E5-AA56-0E82A61BBEE6}"/>
              </a:ext>
            </a:extLst>
          </p:cNvPr>
          <p:cNvSpPr/>
          <p:nvPr/>
        </p:nvSpPr>
        <p:spPr>
          <a:xfrm>
            <a:off x="1890863" y="3429000"/>
            <a:ext cx="4318490" cy="369332"/>
          </a:xfrm>
          <a:prstGeom prst="rect">
            <a:avLst/>
          </a:prstGeom>
        </p:spPr>
        <p:txBody>
          <a:bodyPr wrap="none">
            <a:spAutoFit/>
          </a:bodyPr>
          <a:lstStyle/>
          <a:p>
            <a:r>
              <a:rPr lang="tr-TR" b="1" dirty="0">
                <a:latin typeface="Times New Roman,Bold"/>
              </a:rPr>
              <a:t>2. kaydırma </a:t>
            </a:r>
            <a:r>
              <a:rPr lang="tr-TR" b="1" dirty="0" err="1">
                <a:latin typeface="Times New Roman,Bold"/>
              </a:rPr>
              <a:t>palsında</a:t>
            </a:r>
            <a:r>
              <a:rPr lang="tr-TR" b="1" dirty="0">
                <a:latin typeface="Times New Roman,Bold"/>
              </a:rPr>
              <a:t> seri data çıkışı 1'dir.</a:t>
            </a:r>
            <a:endParaRPr lang="tr-TR" dirty="0"/>
          </a:p>
        </p:txBody>
      </p:sp>
    </p:spTree>
    <p:extLst>
      <p:ext uri="{BB962C8B-B14F-4D97-AF65-F5344CB8AC3E}">
        <p14:creationId xmlns:p14="http://schemas.microsoft.com/office/powerpoint/2010/main" val="3759569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16BFBA-80A8-4320-97BB-6DDF67437FC0}"/>
              </a:ext>
            </a:extLst>
          </p:cNvPr>
          <p:cNvSpPr>
            <a:spLocks noGrp="1"/>
          </p:cNvSpPr>
          <p:nvPr>
            <p:ph type="sldNum" sz="quarter" idx="12"/>
          </p:nvPr>
        </p:nvSpPr>
        <p:spPr/>
        <p:txBody>
          <a:bodyPr/>
          <a:lstStyle/>
          <a:p>
            <a:fld id="{AAB57953-9821-4BF7-A667-65EFE5AE3334}" type="slidenum">
              <a:rPr lang="tr-TR" smtClean="0"/>
              <a:t>16</a:t>
            </a:fld>
            <a:endParaRPr lang="tr-TR"/>
          </a:p>
        </p:txBody>
      </p:sp>
      <p:sp>
        <p:nvSpPr>
          <p:cNvPr id="3" name="Rectangle 2">
            <a:extLst>
              <a:ext uri="{FF2B5EF4-FFF2-40B4-BE49-F238E27FC236}">
                <a16:creationId xmlns:a16="http://schemas.microsoft.com/office/drawing/2014/main" id="{1BC6E9C3-7E9C-41B7-A501-36DBF50C34E2}"/>
              </a:ext>
            </a:extLst>
          </p:cNvPr>
          <p:cNvSpPr/>
          <p:nvPr/>
        </p:nvSpPr>
        <p:spPr>
          <a:xfrm>
            <a:off x="437322" y="783036"/>
            <a:ext cx="10893287" cy="4801314"/>
          </a:xfrm>
          <a:prstGeom prst="rect">
            <a:avLst/>
          </a:prstGeom>
        </p:spPr>
        <p:txBody>
          <a:bodyPr wrap="square">
            <a:spAutoFit/>
          </a:bodyPr>
          <a:lstStyle/>
          <a:p>
            <a:r>
              <a:rPr lang="tr-TR" b="1" dirty="0">
                <a:latin typeface="Times New Roman" panose="02020603050405020304" pitchFamily="18" charset="0"/>
              </a:rPr>
              <a:t>CMOS:</a:t>
            </a:r>
          </a:p>
          <a:p>
            <a:r>
              <a:rPr lang="tr-TR" dirty="0">
                <a:latin typeface="Times New Roman" panose="02020603050405020304" pitchFamily="18" charset="0"/>
              </a:rPr>
              <a:t>CMOS lojik ailesi, mantık fonksiyonları oluşturacak şekilde birbirine bağlı her iki tip (hem n-kanallı, hem de p kanallı) MOS </a:t>
            </a:r>
            <a:r>
              <a:rPr lang="tr-TR" dirty="0" err="1">
                <a:latin typeface="Times New Roman" panose="02020603050405020304" pitchFamily="18" charset="0"/>
              </a:rPr>
              <a:t>elemamndaır</a:t>
            </a:r>
            <a:r>
              <a:rPr lang="tr-TR" dirty="0">
                <a:latin typeface="Times New Roman" panose="02020603050405020304" pitchFamily="18" charset="0"/>
              </a:rPr>
              <a:t> oluşmaktadır. Temel devre aşağıdaki şekillerde gösterildiği gibi, p-kanallı bir </a:t>
            </a:r>
            <a:r>
              <a:rPr lang="tr-TR" dirty="0" err="1">
                <a:latin typeface="Times New Roman" panose="02020603050405020304" pitchFamily="18" charset="0"/>
              </a:rPr>
              <a:t>transistörden</a:t>
            </a:r>
            <a:r>
              <a:rPr lang="tr-TR" dirty="0">
                <a:latin typeface="Times New Roman" panose="02020603050405020304" pitchFamily="18" charset="0"/>
              </a:rPr>
              <a:t> ve n-kanallı ikinci bir </a:t>
            </a:r>
            <a:r>
              <a:rPr lang="tr-TR" dirty="0" err="1">
                <a:latin typeface="Times New Roman" panose="02020603050405020304" pitchFamily="18" charset="0"/>
              </a:rPr>
              <a:t>transistörden</a:t>
            </a:r>
            <a:r>
              <a:rPr lang="tr-TR" dirty="0">
                <a:latin typeface="Times New Roman" panose="02020603050405020304" pitchFamily="18" charset="0"/>
              </a:rPr>
              <a:t> oluşan bir tersleyicidir. p-kanallı elemanın kaynak ucu </a:t>
            </a:r>
            <a:r>
              <a:rPr lang="tr-TR" b="1" dirty="0">
                <a:latin typeface="Times New Roman" panose="02020603050405020304" pitchFamily="18" charset="0"/>
              </a:rPr>
              <a:t>V</a:t>
            </a:r>
            <a:r>
              <a:rPr lang="tr-TR" sz="1050" b="1" dirty="0">
                <a:latin typeface="Times New Roman" panose="02020603050405020304" pitchFamily="18" charset="0"/>
              </a:rPr>
              <a:t>DD </a:t>
            </a:r>
            <a:r>
              <a:rPr lang="tr-TR" dirty="0" err="1">
                <a:latin typeface="Times New Roman" panose="02020603050405020304" pitchFamily="18" charset="0"/>
              </a:rPr>
              <a:t>düzeyindne</a:t>
            </a:r>
            <a:r>
              <a:rPr lang="tr-TR" dirty="0">
                <a:latin typeface="Times New Roman" panose="02020603050405020304" pitchFamily="18" charset="0"/>
              </a:rPr>
              <a:t>, n-kanallı </a:t>
            </a:r>
            <a:r>
              <a:rPr lang="tr-TR" dirty="0" err="1">
                <a:latin typeface="Times New Roman" panose="02020603050405020304" pitchFamily="18" charset="0"/>
              </a:rPr>
              <a:t>elema</a:t>
            </a:r>
            <a:r>
              <a:rPr lang="tr-TR" dirty="0">
                <a:latin typeface="Times New Roman" panose="02020603050405020304" pitchFamily="18" charset="0"/>
              </a:rPr>
              <a:t> </a:t>
            </a:r>
            <a:r>
              <a:rPr lang="tr-TR" dirty="0" err="1">
                <a:latin typeface="Times New Roman" panose="02020603050405020304" pitchFamily="18" charset="0"/>
              </a:rPr>
              <a:t>nın</a:t>
            </a:r>
            <a:r>
              <a:rPr lang="tr-TR" dirty="0">
                <a:latin typeface="Times New Roman" panose="02020603050405020304" pitchFamily="18" charset="0"/>
              </a:rPr>
              <a:t> kaynak </a:t>
            </a:r>
            <a:r>
              <a:rPr lang="tr-TR" dirty="0" err="1">
                <a:latin typeface="Times New Roman" panose="02020603050405020304" pitchFamily="18" charset="0"/>
              </a:rPr>
              <a:t>ucuda</a:t>
            </a:r>
            <a:r>
              <a:rPr lang="tr-TR" dirty="0">
                <a:latin typeface="Times New Roman" panose="02020603050405020304" pitchFamily="18" charset="0"/>
              </a:rPr>
              <a:t> toprak düzeyindedir. V</a:t>
            </a:r>
            <a:r>
              <a:rPr lang="tr-TR" sz="1050" dirty="0">
                <a:latin typeface="Times New Roman" panose="02020603050405020304" pitchFamily="18" charset="0"/>
              </a:rPr>
              <a:t>DD </a:t>
            </a:r>
            <a:r>
              <a:rPr lang="tr-TR" dirty="0">
                <a:latin typeface="Times New Roman" panose="02020603050405020304" pitchFamily="18" charset="0"/>
              </a:rPr>
              <a:t>değeri +3 ila +18V arasında herhangi bir değerde olabilir. Gerilim seviyeleri, alçak seviye için </a:t>
            </a:r>
            <a:r>
              <a:rPr lang="tr-TR" b="1" dirty="0">
                <a:latin typeface="Times New Roman" panose="02020603050405020304" pitchFamily="18" charset="0"/>
              </a:rPr>
              <a:t>0V</a:t>
            </a:r>
            <a:r>
              <a:rPr lang="tr-TR" dirty="0">
                <a:latin typeface="Times New Roman" panose="02020603050405020304" pitchFamily="18" charset="0"/>
              </a:rPr>
              <a:t>, yüksek seviye içinse </a:t>
            </a:r>
            <a:r>
              <a:rPr lang="tr-TR" b="1" dirty="0" err="1">
                <a:latin typeface="Times New Roman" panose="02020603050405020304" pitchFamily="18" charset="0"/>
              </a:rPr>
              <a:t>V</a:t>
            </a:r>
            <a:r>
              <a:rPr lang="tr-TR" sz="1050" b="1" dirty="0" err="1">
                <a:latin typeface="Times New Roman" panose="02020603050405020304" pitchFamily="18" charset="0"/>
              </a:rPr>
              <a:t>DD</a:t>
            </a:r>
            <a:r>
              <a:rPr lang="tr-TR" b="1" dirty="0" err="1">
                <a:latin typeface="Times New Roman" panose="02020603050405020304" pitchFamily="18" charset="0"/>
              </a:rPr>
              <a:t>’</a:t>
            </a:r>
            <a:r>
              <a:rPr lang="tr-TR" dirty="0" err="1">
                <a:latin typeface="Times New Roman" panose="02020603050405020304" pitchFamily="18" charset="0"/>
              </a:rPr>
              <a:t>dir</a:t>
            </a:r>
            <a:endParaRPr lang="tr-TR" dirty="0">
              <a:latin typeface="Times New Roman" panose="02020603050405020304" pitchFamily="18" charset="0"/>
            </a:endParaRPr>
          </a:p>
          <a:p>
            <a:endParaRPr lang="tr-TR" dirty="0">
              <a:latin typeface="Times New Roman" panose="02020603050405020304" pitchFamily="18" charset="0"/>
            </a:endParaRPr>
          </a:p>
          <a:p>
            <a:r>
              <a:rPr lang="tr-TR" dirty="0">
                <a:latin typeface="Times New Roman" panose="02020603050405020304" pitchFamily="18" charset="0"/>
                <a:hlinkClick r:id="rId2"/>
              </a:rPr>
              <a:t>https://www.youtube.com/watch?v=OXLiHRuupzM</a:t>
            </a:r>
            <a:endParaRPr lang="tr-TR" dirty="0">
              <a:latin typeface="Times New Roman" panose="02020603050405020304" pitchFamily="18" charset="0"/>
            </a:endParaRPr>
          </a:p>
          <a:p>
            <a:endParaRPr lang="tr-TR" b="1" dirty="0">
              <a:latin typeface="Times New Roman,Bold"/>
            </a:endParaRPr>
          </a:p>
          <a:p>
            <a:r>
              <a:rPr lang="tr-TR" b="1" dirty="0">
                <a:latin typeface="Times New Roman,Bold"/>
              </a:rPr>
              <a:t>MOS transistorunun çalışması aşağıdaki gibi özetlenebilir:</a:t>
            </a:r>
          </a:p>
          <a:p>
            <a:r>
              <a:rPr lang="tr-TR" dirty="0">
                <a:latin typeface="Times New Roman" panose="02020603050405020304" pitchFamily="18" charset="0"/>
              </a:rPr>
              <a:t>1) n-kanallı MOS, kapıdan - kaynağa gerilimi pozitif olduğu zaman iletir.</a:t>
            </a:r>
          </a:p>
          <a:p>
            <a:r>
              <a:rPr lang="tr-TR" dirty="0">
                <a:latin typeface="Times New Roman" panose="02020603050405020304" pitchFamily="18" charset="0"/>
              </a:rPr>
              <a:t>2) p-kanallı MOS, kapıdan - kaynağa gerilimi negatif olduğu zaman iletir.</a:t>
            </a:r>
          </a:p>
          <a:p>
            <a:r>
              <a:rPr lang="tr-TR" dirty="0">
                <a:latin typeface="Times New Roman" panose="02020603050405020304" pitchFamily="18" charset="0"/>
              </a:rPr>
              <a:t>3) Kapıdan - kaynağa gerilimin sıfır olması halinde her iki tip eleman da kapanır.</a:t>
            </a:r>
          </a:p>
          <a:p>
            <a:r>
              <a:rPr lang="tr-TR" dirty="0">
                <a:latin typeface="Times New Roman" panose="02020603050405020304" pitchFamily="18" charset="0"/>
              </a:rPr>
              <a:t>Tersleyici devresinde giriş alçak olduğu zaman, p-kanallı eleman açılırken, n-kanallı eleman kapanır (p-kanallı eleman kaynağa göre -V</a:t>
            </a:r>
            <a:r>
              <a:rPr lang="tr-TR" sz="1050" dirty="0">
                <a:latin typeface="Times New Roman" panose="02020603050405020304" pitchFamily="18" charset="0"/>
              </a:rPr>
              <a:t>DD </a:t>
            </a:r>
            <a:r>
              <a:rPr lang="tr-TR" dirty="0">
                <a:latin typeface="Times New Roman" panose="02020603050405020304" pitchFamily="18" charset="0"/>
              </a:rPr>
              <a:t>seviyesinde, n-kanallı eleman kaynağa göre OV seviyesindedir). Giriş yüksek olduğu zaman her iki eleman da V</a:t>
            </a:r>
            <a:r>
              <a:rPr lang="tr-TR" sz="1050" dirty="0">
                <a:latin typeface="Times New Roman" panose="02020603050405020304" pitchFamily="18" charset="0"/>
              </a:rPr>
              <a:t>DD </a:t>
            </a:r>
            <a:r>
              <a:rPr lang="tr-TR" dirty="0">
                <a:latin typeface="Times New Roman" panose="02020603050405020304" pitchFamily="18" charset="0"/>
              </a:rPr>
              <a:t>düzeyindedir ve durum tersine döner, p-kanallı eleman kapanırken, n-kanallı eleman açılır. Sonuçta çıkış OV alçak seviyesine yaklaşır</a:t>
            </a:r>
            <a:endParaRPr lang="tr-TR" dirty="0"/>
          </a:p>
        </p:txBody>
      </p:sp>
    </p:spTree>
    <p:extLst>
      <p:ext uri="{BB962C8B-B14F-4D97-AF65-F5344CB8AC3E}">
        <p14:creationId xmlns:p14="http://schemas.microsoft.com/office/powerpoint/2010/main" val="961535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287B21-3B8A-48B6-8D09-0D85FF982385}"/>
              </a:ext>
            </a:extLst>
          </p:cNvPr>
          <p:cNvSpPr>
            <a:spLocks noGrp="1"/>
          </p:cNvSpPr>
          <p:nvPr>
            <p:ph type="sldNum" sz="quarter" idx="12"/>
          </p:nvPr>
        </p:nvSpPr>
        <p:spPr/>
        <p:txBody>
          <a:bodyPr/>
          <a:lstStyle/>
          <a:p>
            <a:fld id="{AAB57953-9821-4BF7-A667-65EFE5AE3334}" type="slidenum">
              <a:rPr lang="tr-TR" smtClean="0"/>
              <a:t>17</a:t>
            </a:fld>
            <a:endParaRPr lang="tr-TR"/>
          </a:p>
        </p:txBody>
      </p:sp>
      <p:pic>
        <p:nvPicPr>
          <p:cNvPr id="3" name="Picture 2">
            <a:extLst>
              <a:ext uri="{FF2B5EF4-FFF2-40B4-BE49-F238E27FC236}">
                <a16:creationId xmlns:a16="http://schemas.microsoft.com/office/drawing/2014/main" id="{F45E7407-8C41-4E3C-93F7-F5D54BE85979}"/>
              </a:ext>
            </a:extLst>
          </p:cNvPr>
          <p:cNvPicPr>
            <a:picLocks noChangeAspect="1"/>
          </p:cNvPicPr>
          <p:nvPr/>
        </p:nvPicPr>
        <p:blipFill>
          <a:blip r:embed="rId2"/>
          <a:stretch>
            <a:fillRect/>
          </a:stretch>
        </p:blipFill>
        <p:spPr>
          <a:xfrm>
            <a:off x="806961" y="550287"/>
            <a:ext cx="2567623" cy="2549761"/>
          </a:xfrm>
          <a:prstGeom prst="rect">
            <a:avLst/>
          </a:prstGeom>
        </p:spPr>
      </p:pic>
      <p:pic>
        <p:nvPicPr>
          <p:cNvPr id="4" name="Picture 3">
            <a:extLst>
              <a:ext uri="{FF2B5EF4-FFF2-40B4-BE49-F238E27FC236}">
                <a16:creationId xmlns:a16="http://schemas.microsoft.com/office/drawing/2014/main" id="{F240F738-F17D-498F-A2D9-C003AF59999A}"/>
              </a:ext>
            </a:extLst>
          </p:cNvPr>
          <p:cNvPicPr>
            <a:picLocks noChangeAspect="1"/>
          </p:cNvPicPr>
          <p:nvPr/>
        </p:nvPicPr>
        <p:blipFill>
          <a:blip r:embed="rId3"/>
          <a:stretch>
            <a:fillRect/>
          </a:stretch>
        </p:blipFill>
        <p:spPr>
          <a:xfrm>
            <a:off x="4526667" y="282562"/>
            <a:ext cx="2284603" cy="3146438"/>
          </a:xfrm>
          <a:prstGeom prst="rect">
            <a:avLst/>
          </a:prstGeom>
        </p:spPr>
      </p:pic>
      <p:pic>
        <p:nvPicPr>
          <p:cNvPr id="5" name="Picture 4">
            <a:extLst>
              <a:ext uri="{FF2B5EF4-FFF2-40B4-BE49-F238E27FC236}">
                <a16:creationId xmlns:a16="http://schemas.microsoft.com/office/drawing/2014/main" id="{9647C235-1434-49F9-8BB2-5813BCBD628B}"/>
              </a:ext>
            </a:extLst>
          </p:cNvPr>
          <p:cNvPicPr>
            <a:picLocks noChangeAspect="1"/>
          </p:cNvPicPr>
          <p:nvPr/>
        </p:nvPicPr>
        <p:blipFill>
          <a:blip r:embed="rId4"/>
          <a:stretch>
            <a:fillRect/>
          </a:stretch>
        </p:blipFill>
        <p:spPr>
          <a:xfrm>
            <a:off x="8164201" y="538071"/>
            <a:ext cx="3371940" cy="2457144"/>
          </a:xfrm>
          <a:prstGeom prst="rect">
            <a:avLst/>
          </a:prstGeom>
        </p:spPr>
      </p:pic>
      <p:sp>
        <p:nvSpPr>
          <p:cNvPr id="6" name="Rectangle 5">
            <a:extLst>
              <a:ext uri="{FF2B5EF4-FFF2-40B4-BE49-F238E27FC236}">
                <a16:creationId xmlns:a16="http://schemas.microsoft.com/office/drawing/2014/main" id="{F05538FE-9D7D-4DA0-B744-243D7EBA190D}"/>
              </a:ext>
            </a:extLst>
          </p:cNvPr>
          <p:cNvSpPr/>
          <p:nvPr/>
        </p:nvSpPr>
        <p:spPr>
          <a:xfrm>
            <a:off x="994278" y="3757952"/>
            <a:ext cx="2271712" cy="369332"/>
          </a:xfrm>
          <a:prstGeom prst="rect">
            <a:avLst/>
          </a:prstGeom>
        </p:spPr>
        <p:txBody>
          <a:bodyPr wrap="none">
            <a:spAutoFit/>
          </a:bodyPr>
          <a:lstStyle/>
          <a:p>
            <a:r>
              <a:rPr lang="tr-TR" dirty="0">
                <a:latin typeface="Times New Roman" panose="02020603050405020304" pitchFamily="18" charset="0"/>
              </a:rPr>
              <a:t>a) </a:t>
            </a:r>
            <a:r>
              <a:rPr lang="tr-TR" dirty="0" err="1">
                <a:latin typeface="Times New Roman" panose="02020603050405020304" pitchFamily="18" charset="0"/>
              </a:rPr>
              <a:t>İnverter</a:t>
            </a:r>
            <a:r>
              <a:rPr lang="tr-TR" dirty="0">
                <a:latin typeface="Times New Roman" panose="02020603050405020304" pitchFamily="18" charset="0"/>
              </a:rPr>
              <a:t> (Tersleyici)</a:t>
            </a:r>
            <a:endParaRPr lang="tr-TR" dirty="0"/>
          </a:p>
        </p:txBody>
      </p:sp>
      <p:sp>
        <p:nvSpPr>
          <p:cNvPr id="7" name="Rectangle 6">
            <a:extLst>
              <a:ext uri="{FF2B5EF4-FFF2-40B4-BE49-F238E27FC236}">
                <a16:creationId xmlns:a16="http://schemas.microsoft.com/office/drawing/2014/main" id="{59816EFE-ABCB-46C3-8DE8-C4ACC3971CA4}"/>
              </a:ext>
            </a:extLst>
          </p:cNvPr>
          <p:cNvSpPr/>
          <p:nvPr/>
        </p:nvSpPr>
        <p:spPr>
          <a:xfrm>
            <a:off x="4728584" y="3757952"/>
            <a:ext cx="2973891" cy="369332"/>
          </a:xfrm>
          <a:prstGeom prst="rect">
            <a:avLst/>
          </a:prstGeom>
        </p:spPr>
        <p:txBody>
          <a:bodyPr wrap="none">
            <a:spAutoFit/>
          </a:bodyPr>
          <a:lstStyle/>
          <a:p>
            <a:r>
              <a:rPr lang="tr-TR" dirty="0">
                <a:latin typeface="Times New Roman" panose="02020603050405020304" pitchFamily="18" charset="0"/>
              </a:rPr>
              <a:t>b) NAND (VEDEĞİL) Kapısı</a:t>
            </a:r>
            <a:endParaRPr lang="tr-TR" dirty="0"/>
          </a:p>
        </p:txBody>
      </p:sp>
      <p:sp>
        <p:nvSpPr>
          <p:cNvPr id="8" name="Rectangle 7">
            <a:extLst>
              <a:ext uri="{FF2B5EF4-FFF2-40B4-BE49-F238E27FC236}">
                <a16:creationId xmlns:a16="http://schemas.microsoft.com/office/drawing/2014/main" id="{20D8A390-7ABC-4AE3-A147-05D03B53F394}"/>
              </a:ext>
            </a:extLst>
          </p:cNvPr>
          <p:cNvSpPr/>
          <p:nvPr/>
        </p:nvSpPr>
        <p:spPr>
          <a:xfrm>
            <a:off x="8401821" y="3757952"/>
            <a:ext cx="3134320" cy="369332"/>
          </a:xfrm>
          <a:prstGeom prst="rect">
            <a:avLst/>
          </a:prstGeom>
        </p:spPr>
        <p:txBody>
          <a:bodyPr wrap="none">
            <a:spAutoFit/>
          </a:bodyPr>
          <a:lstStyle/>
          <a:p>
            <a:r>
              <a:rPr lang="tr-TR" dirty="0">
                <a:latin typeface="Times New Roman" panose="02020603050405020304" pitchFamily="18" charset="0"/>
              </a:rPr>
              <a:t>c) NOR (VEYA DEĞİL) Kapısı</a:t>
            </a:r>
            <a:endParaRPr lang="tr-TR" dirty="0"/>
          </a:p>
        </p:txBody>
      </p:sp>
      <p:sp>
        <p:nvSpPr>
          <p:cNvPr id="9" name="Rectangle 8">
            <a:extLst>
              <a:ext uri="{FF2B5EF4-FFF2-40B4-BE49-F238E27FC236}">
                <a16:creationId xmlns:a16="http://schemas.microsoft.com/office/drawing/2014/main" id="{02598C2F-CE5B-47D6-B07B-8DA364D53558}"/>
              </a:ext>
            </a:extLst>
          </p:cNvPr>
          <p:cNvSpPr/>
          <p:nvPr/>
        </p:nvSpPr>
        <p:spPr>
          <a:xfrm>
            <a:off x="4652784" y="5171608"/>
            <a:ext cx="2886431"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1.11: CMOS devreleri</a:t>
            </a:r>
            <a:endParaRPr lang="tr-TR" dirty="0"/>
          </a:p>
        </p:txBody>
      </p:sp>
    </p:spTree>
    <p:extLst>
      <p:ext uri="{BB962C8B-B14F-4D97-AF65-F5344CB8AC3E}">
        <p14:creationId xmlns:p14="http://schemas.microsoft.com/office/powerpoint/2010/main" val="3106102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147C3F-75AC-47B4-8D21-51550A09FB58}"/>
              </a:ext>
            </a:extLst>
          </p:cNvPr>
          <p:cNvSpPr>
            <a:spLocks noGrp="1"/>
          </p:cNvSpPr>
          <p:nvPr>
            <p:ph type="sldNum" sz="quarter" idx="12"/>
          </p:nvPr>
        </p:nvSpPr>
        <p:spPr/>
        <p:txBody>
          <a:bodyPr/>
          <a:lstStyle/>
          <a:p>
            <a:fld id="{AAB57953-9821-4BF7-A667-65EFE5AE3334}" type="slidenum">
              <a:rPr lang="tr-TR" smtClean="0"/>
              <a:t>18</a:t>
            </a:fld>
            <a:endParaRPr lang="tr-TR"/>
          </a:p>
        </p:txBody>
      </p:sp>
      <p:pic>
        <p:nvPicPr>
          <p:cNvPr id="4" name="Picture 3" descr="Diagram&#10;&#10;Description automatically generated">
            <a:extLst>
              <a:ext uri="{FF2B5EF4-FFF2-40B4-BE49-F238E27FC236}">
                <a16:creationId xmlns:a16="http://schemas.microsoft.com/office/drawing/2014/main" id="{8C879D38-2535-4B61-9576-C8B222153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070" y="270802"/>
            <a:ext cx="8015387" cy="6011541"/>
          </a:xfrm>
          <a:prstGeom prst="rect">
            <a:avLst/>
          </a:prstGeom>
        </p:spPr>
      </p:pic>
      <p:sp>
        <p:nvSpPr>
          <p:cNvPr id="3" name="Rectangle 2">
            <a:extLst>
              <a:ext uri="{FF2B5EF4-FFF2-40B4-BE49-F238E27FC236}">
                <a16:creationId xmlns:a16="http://schemas.microsoft.com/office/drawing/2014/main" id="{3209694D-793A-48BD-B509-269EB75A4414}"/>
              </a:ext>
            </a:extLst>
          </p:cNvPr>
          <p:cNvSpPr/>
          <p:nvPr/>
        </p:nvSpPr>
        <p:spPr>
          <a:xfrm>
            <a:off x="6096000" y="998806"/>
            <a:ext cx="4431323" cy="225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a:solidFill>
                  <a:schemeClr val="tx1"/>
                </a:solidFill>
              </a:rPr>
              <a:t>MOSFET’lerin</a:t>
            </a:r>
            <a:r>
              <a:rPr lang="tr-TR" dirty="0">
                <a:solidFill>
                  <a:schemeClr val="tx1"/>
                </a:solidFill>
              </a:rPr>
              <a:t> </a:t>
            </a:r>
            <a:r>
              <a:rPr lang="tr-TR" dirty="0" err="1">
                <a:solidFill>
                  <a:schemeClr val="tx1"/>
                </a:solidFill>
              </a:rPr>
              <a:t>inverterlerde</a:t>
            </a:r>
            <a:r>
              <a:rPr lang="tr-TR" dirty="0">
                <a:solidFill>
                  <a:schemeClr val="tx1"/>
                </a:solidFill>
              </a:rPr>
              <a:t> kullanılması</a:t>
            </a:r>
          </a:p>
        </p:txBody>
      </p:sp>
      <p:sp>
        <p:nvSpPr>
          <p:cNvPr id="5" name="Rectangle 4">
            <a:extLst>
              <a:ext uri="{FF2B5EF4-FFF2-40B4-BE49-F238E27FC236}">
                <a16:creationId xmlns:a16="http://schemas.microsoft.com/office/drawing/2014/main" id="{1D16359C-8911-41E5-A168-79D9664B8E51}"/>
              </a:ext>
            </a:extLst>
          </p:cNvPr>
          <p:cNvSpPr/>
          <p:nvPr/>
        </p:nvSpPr>
        <p:spPr>
          <a:xfrm>
            <a:off x="6095999" y="1223889"/>
            <a:ext cx="5664592" cy="289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a:solidFill>
                  <a:schemeClr val="tx1"/>
                </a:solidFill>
              </a:rPr>
              <a:t>İnverter</a:t>
            </a:r>
            <a:r>
              <a:rPr lang="tr-TR" dirty="0">
                <a:solidFill>
                  <a:schemeClr val="tx1"/>
                </a:solidFill>
              </a:rPr>
              <a:t>=iki </a:t>
            </a:r>
            <a:r>
              <a:rPr lang="tr-TR" dirty="0" err="1">
                <a:solidFill>
                  <a:schemeClr val="tx1"/>
                </a:solidFill>
              </a:rPr>
              <a:t>transistörün</a:t>
            </a:r>
            <a:r>
              <a:rPr lang="tr-TR" dirty="0">
                <a:solidFill>
                  <a:schemeClr val="tx1"/>
                </a:solidFill>
              </a:rPr>
              <a:t> seri olarak bağlanması demektir</a:t>
            </a:r>
          </a:p>
        </p:txBody>
      </p:sp>
    </p:spTree>
    <p:extLst>
      <p:ext uri="{BB962C8B-B14F-4D97-AF65-F5344CB8AC3E}">
        <p14:creationId xmlns:p14="http://schemas.microsoft.com/office/powerpoint/2010/main" val="1136479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5F92B2-987B-4A5C-8FF7-63DBBAB5D2B6}"/>
              </a:ext>
            </a:extLst>
          </p:cNvPr>
          <p:cNvSpPr>
            <a:spLocks noGrp="1"/>
          </p:cNvSpPr>
          <p:nvPr>
            <p:ph type="sldNum" sz="quarter" idx="12"/>
          </p:nvPr>
        </p:nvSpPr>
        <p:spPr/>
        <p:txBody>
          <a:bodyPr/>
          <a:lstStyle/>
          <a:p>
            <a:fld id="{AAB57953-9821-4BF7-A667-65EFE5AE3334}" type="slidenum">
              <a:rPr lang="tr-TR" smtClean="0"/>
              <a:t>19</a:t>
            </a:fld>
            <a:endParaRPr lang="tr-TR"/>
          </a:p>
        </p:txBody>
      </p:sp>
      <p:sp>
        <p:nvSpPr>
          <p:cNvPr id="3" name="Rectangle 2">
            <a:extLst>
              <a:ext uri="{FF2B5EF4-FFF2-40B4-BE49-F238E27FC236}">
                <a16:creationId xmlns:a16="http://schemas.microsoft.com/office/drawing/2014/main" id="{1A58DC41-CA01-42A6-9E45-CA8C5DB5DFCE}"/>
              </a:ext>
            </a:extLst>
          </p:cNvPr>
          <p:cNvSpPr/>
          <p:nvPr/>
        </p:nvSpPr>
        <p:spPr>
          <a:xfrm>
            <a:off x="450166" y="885661"/>
            <a:ext cx="11240086" cy="4457952"/>
          </a:xfrm>
          <a:prstGeom prst="rect">
            <a:avLst/>
          </a:prstGeom>
        </p:spPr>
        <p:txBody>
          <a:bodyPr wrap="square">
            <a:spAutoFit/>
          </a:bodyPr>
          <a:lstStyle/>
          <a:p>
            <a:pPr algn="just">
              <a:lnSpc>
                <a:spcPct val="150000"/>
              </a:lnSpc>
            </a:pPr>
            <a:r>
              <a:rPr lang="tr-TR" sz="2400" dirty="0">
                <a:latin typeface="Times New Roman" panose="02020603050405020304" pitchFamily="18" charset="0"/>
              </a:rPr>
              <a:t>VEDEGİL Kapısı; p-tipi iki paralel birimden ve n-tipi iki seri birimden oluşur. Girişler yüksek olduğu zaman, p-kanallı iki eleman kapanır ve n-kanallı iki eleman açılır. Çıkış, toprağa göre düşük bir empedansa sahiptir ve alçak bir durum gösterir. Girişlerden birinin alçak olması halinde, ilgili n-kanallı transistor kapanır ve ilgili p-kanallı transistor açılır. Çıkış </a:t>
            </a:r>
            <a:r>
              <a:rPr lang="tr-TR" sz="2400" dirty="0" err="1">
                <a:latin typeface="Times New Roman" panose="02020603050405020304" pitchFamily="18" charset="0"/>
              </a:rPr>
              <a:t>VDD'ye</a:t>
            </a:r>
            <a:r>
              <a:rPr lang="tr-TR" sz="2400" dirty="0">
                <a:latin typeface="Times New Roman" panose="02020603050405020304" pitchFamily="18" charset="0"/>
              </a:rPr>
              <a:t> bağlanır ve yüksek seviyeye geçer. Çok girişli VEDEGİL kapıları, eşit sayıda p-tipi ve n-tipi transistor şekildeki gibi benzer bir düzenlemeyle sırasıyla paralel ve seri bağlanarak oluşturulabilir.</a:t>
            </a:r>
          </a:p>
          <a:p>
            <a:pPr>
              <a:lnSpc>
                <a:spcPct val="150000"/>
              </a:lnSpc>
            </a:pPr>
            <a:endParaRPr lang="tr-TR" sz="2400" dirty="0">
              <a:latin typeface="Times New Roman" panose="02020603050405020304" pitchFamily="18" charset="0"/>
            </a:endParaRPr>
          </a:p>
        </p:txBody>
      </p:sp>
    </p:spTree>
    <p:extLst>
      <p:ext uri="{BB962C8B-B14F-4D97-AF65-F5344CB8AC3E}">
        <p14:creationId xmlns:p14="http://schemas.microsoft.com/office/powerpoint/2010/main" val="1552322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5308D-1878-4713-AD7C-073162A2639B}"/>
              </a:ext>
            </a:extLst>
          </p:cNvPr>
          <p:cNvSpPr>
            <a:spLocks noGrp="1"/>
          </p:cNvSpPr>
          <p:nvPr>
            <p:ph type="title"/>
          </p:nvPr>
        </p:nvSpPr>
        <p:spPr>
          <a:xfrm>
            <a:off x="1097280" y="286604"/>
            <a:ext cx="10058400" cy="892840"/>
          </a:xfrm>
        </p:spPr>
        <p:txBody>
          <a:bodyPr/>
          <a:lstStyle/>
          <a:p>
            <a:r>
              <a:rPr lang="tr-TR" sz="2000" b="1" dirty="0"/>
              <a:t>KONU 1</a:t>
            </a:r>
            <a:br>
              <a:rPr lang="tr-TR" dirty="0"/>
            </a:br>
            <a:r>
              <a:rPr lang="tr-TR" sz="3600" b="1" dirty="0"/>
              <a:t>LOJİK ENTEGRELER</a:t>
            </a:r>
            <a:endParaRPr lang="tr-TR" sz="3600" dirty="0"/>
          </a:p>
        </p:txBody>
      </p:sp>
      <p:sp>
        <p:nvSpPr>
          <p:cNvPr id="3" name="Content Placeholder 2">
            <a:extLst>
              <a:ext uri="{FF2B5EF4-FFF2-40B4-BE49-F238E27FC236}">
                <a16:creationId xmlns:a16="http://schemas.microsoft.com/office/drawing/2014/main" id="{F34A3C0B-80F5-472A-8A69-1E8CE18AF942}"/>
              </a:ext>
            </a:extLst>
          </p:cNvPr>
          <p:cNvSpPr>
            <a:spLocks noGrp="1"/>
          </p:cNvSpPr>
          <p:nvPr>
            <p:ph idx="1"/>
          </p:nvPr>
        </p:nvSpPr>
        <p:spPr/>
        <p:txBody>
          <a:bodyPr/>
          <a:lstStyle/>
          <a:p>
            <a:r>
              <a:rPr lang="tr-TR" b="1" dirty="0"/>
              <a:t>a) SSI (Small </a:t>
            </a:r>
            <a:r>
              <a:rPr lang="tr-TR" b="1" dirty="0" err="1"/>
              <a:t>Scale</a:t>
            </a:r>
            <a:r>
              <a:rPr lang="tr-TR" b="1" dirty="0"/>
              <a:t> Integration - Küçük Ölçekli Entegrasyon):</a:t>
            </a:r>
          </a:p>
          <a:p>
            <a:pPr lvl="1"/>
            <a:r>
              <a:rPr lang="tr-TR" dirty="0"/>
              <a:t>12 lojik kapıdan az </a:t>
            </a:r>
            <a:r>
              <a:rPr lang="tr-TR" dirty="0" err="1"/>
              <a:t>gate</a:t>
            </a:r>
            <a:r>
              <a:rPr lang="tr-TR" dirty="0"/>
              <a:t> içeren entegre devre.</a:t>
            </a:r>
          </a:p>
          <a:p>
            <a:r>
              <a:rPr lang="tr-TR" b="1" dirty="0"/>
              <a:t>b) MSI (</a:t>
            </a:r>
            <a:r>
              <a:rPr lang="tr-TR" b="1" dirty="0" err="1"/>
              <a:t>Medium</a:t>
            </a:r>
            <a:r>
              <a:rPr lang="tr-TR" b="1" dirty="0"/>
              <a:t> </a:t>
            </a:r>
            <a:r>
              <a:rPr lang="tr-TR" b="1" dirty="0" err="1"/>
              <a:t>Scale</a:t>
            </a:r>
            <a:r>
              <a:rPr lang="tr-TR" b="1" dirty="0"/>
              <a:t> Integration - Orta Ölçekli Entegrasyon):</a:t>
            </a:r>
          </a:p>
          <a:p>
            <a:pPr lvl="1"/>
            <a:r>
              <a:rPr lang="tr-TR" dirty="0"/>
              <a:t>12-100 arasında </a:t>
            </a:r>
            <a:r>
              <a:rPr lang="tr-TR" dirty="0" err="1"/>
              <a:t>gate</a:t>
            </a:r>
            <a:r>
              <a:rPr lang="tr-TR" dirty="0"/>
              <a:t> içeren entegre devre</a:t>
            </a:r>
          </a:p>
          <a:p>
            <a:r>
              <a:rPr lang="tr-TR" b="1" dirty="0"/>
              <a:t>c) LSI (</a:t>
            </a:r>
            <a:r>
              <a:rPr lang="tr-TR" b="1" dirty="0" err="1"/>
              <a:t>Large</a:t>
            </a:r>
            <a:r>
              <a:rPr lang="tr-TR" b="1" dirty="0"/>
              <a:t> </a:t>
            </a:r>
            <a:r>
              <a:rPr lang="tr-TR" b="1" dirty="0" err="1"/>
              <a:t>Scale</a:t>
            </a:r>
            <a:r>
              <a:rPr lang="tr-TR" b="1" dirty="0"/>
              <a:t> Integration - Büyük Ölçekli Entegrasyon):</a:t>
            </a:r>
          </a:p>
          <a:p>
            <a:pPr lvl="1"/>
            <a:r>
              <a:rPr lang="tr-TR" dirty="0"/>
              <a:t>100 veya daha fazla (1000) </a:t>
            </a:r>
            <a:r>
              <a:rPr lang="tr-TR" dirty="0" err="1"/>
              <a:t>gate</a:t>
            </a:r>
            <a:r>
              <a:rPr lang="tr-TR" dirty="0"/>
              <a:t> içeren entegre devre.</a:t>
            </a:r>
          </a:p>
          <a:p>
            <a:r>
              <a:rPr lang="tr-TR" b="1" dirty="0"/>
              <a:t>d) VLSI (</a:t>
            </a:r>
            <a:r>
              <a:rPr lang="tr-TR" b="1" dirty="0" err="1"/>
              <a:t>Very</a:t>
            </a:r>
            <a:r>
              <a:rPr lang="tr-TR" b="1" dirty="0"/>
              <a:t> </a:t>
            </a:r>
            <a:r>
              <a:rPr lang="tr-TR" b="1" dirty="0" err="1"/>
              <a:t>Large</a:t>
            </a:r>
            <a:r>
              <a:rPr lang="tr-TR" b="1" dirty="0"/>
              <a:t> </a:t>
            </a:r>
            <a:r>
              <a:rPr lang="tr-TR" b="1" dirty="0" err="1"/>
              <a:t>Scale</a:t>
            </a:r>
            <a:r>
              <a:rPr lang="tr-TR" b="1" dirty="0"/>
              <a:t> Integration - Çok geniş Ölçekli Entegrasyon):</a:t>
            </a:r>
          </a:p>
          <a:p>
            <a:pPr lvl="1"/>
            <a:r>
              <a:rPr lang="tr-TR" dirty="0"/>
              <a:t>1000 veya daha fazla </a:t>
            </a:r>
            <a:r>
              <a:rPr lang="tr-TR" dirty="0" err="1"/>
              <a:t>gate</a:t>
            </a:r>
            <a:r>
              <a:rPr lang="tr-TR" dirty="0"/>
              <a:t> içeren entegre devre.</a:t>
            </a:r>
          </a:p>
        </p:txBody>
      </p:sp>
      <p:sp>
        <p:nvSpPr>
          <p:cNvPr id="4" name="Slide Number Placeholder 3">
            <a:extLst>
              <a:ext uri="{FF2B5EF4-FFF2-40B4-BE49-F238E27FC236}">
                <a16:creationId xmlns:a16="http://schemas.microsoft.com/office/drawing/2014/main" id="{F89AEFF8-898F-46C1-A4C0-DEE9D4013837}"/>
              </a:ext>
            </a:extLst>
          </p:cNvPr>
          <p:cNvSpPr>
            <a:spLocks noGrp="1"/>
          </p:cNvSpPr>
          <p:nvPr>
            <p:ph type="sldNum" sz="quarter" idx="12"/>
          </p:nvPr>
        </p:nvSpPr>
        <p:spPr/>
        <p:txBody>
          <a:bodyPr/>
          <a:lstStyle/>
          <a:p>
            <a:fld id="{AAB57953-9821-4BF7-A667-65EFE5AE3334}" type="slidenum">
              <a:rPr lang="tr-TR" smtClean="0"/>
              <a:t>2</a:t>
            </a:fld>
            <a:endParaRPr lang="tr-TR"/>
          </a:p>
        </p:txBody>
      </p:sp>
    </p:spTree>
    <p:extLst>
      <p:ext uri="{BB962C8B-B14F-4D97-AF65-F5344CB8AC3E}">
        <p14:creationId xmlns:p14="http://schemas.microsoft.com/office/powerpoint/2010/main" val="904704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00A3B-E9A6-40E0-9062-48F1CBD8E8DC}"/>
              </a:ext>
            </a:extLst>
          </p:cNvPr>
          <p:cNvSpPr>
            <a:spLocks noGrp="1"/>
          </p:cNvSpPr>
          <p:nvPr>
            <p:ph type="sldNum" sz="quarter" idx="12"/>
          </p:nvPr>
        </p:nvSpPr>
        <p:spPr/>
        <p:txBody>
          <a:bodyPr/>
          <a:lstStyle/>
          <a:p>
            <a:fld id="{AAB57953-9821-4BF7-A667-65EFE5AE3334}" type="slidenum">
              <a:rPr lang="tr-TR" smtClean="0"/>
              <a:t>20</a:t>
            </a:fld>
            <a:endParaRPr lang="tr-TR"/>
          </a:p>
        </p:txBody>
      </p:sp>
      <p:sp>
        <p:nvSpPr>
          <p:cNvPr id="3" name="Rectangle 2">
            <a:extLst>
              <a:ext uri="{FF2B5EF4-FFF2-40B4-BE49-F238E27FC236}">
                <a16:creationId xmlns:a16="http://schemas.microsoft.com/office/drawing/2014/main" id="{9C5D7E0E-3DF6-4136-8D0A-A4017CDD8E62}"/>
              </a:ext>
            </a:extLst>
          </p:cNvPr>
          <p:cNvSpPr/>
          <p:nvPr/>
        </p:nvSpPr>
        <p:spPr>
          <a:xfrm>
            <a:off x="588498" y="194385"/>
            <a:ext cx="11015003" cy="6119945"/>
          </a:xfrm>
          <a:prstGeom prst="rect">
            <a:avLst/>
          </a:prstGeom>
        </p:spPr>
        <p:txBody>
          <a:bodyPr wrap="square">
            <a:spAutoFit/>
          </a:bodyPr>
          <a:lstStyle/>
          <a:p>
            <a:pPr algn="just">
              <a:lnSpc>
                <a:spcPct val="150000"/>
              </a:lnSpc>
            </a:pPr>
            <a:r>
              <a:rPr lang="tr-TR" sz="2400" dirty="0">
                <a:latin typeface="Times New Roman" panose="02020603050405020304" pitchFamily="18" charset="0"/>
              </a:rPr>
              <a:t>VEYADEĞİL Kapısı; n-tipi iki paralel birimden ve p-tipi iki seri birimden oluşur. Girişler alçak olduğu zaman p-kanallı iki birim açılır ve n-kanallı iki birim kapanır. Çıkış. </a:t>
            </a:r>
            <a:r>
              <a:rPr lang="tr-TR" sz="2400" dirty="0" err="1">
                <a:latin typeface="Times New Roman" panose="02020603050405020304" pitchFamily="18" charset="0"/>
              </a:rPr>
              <a:t>VDD'ye</a:t>
            </a:r>
            <a:r>
              <a:rPr lang="tr-TR" sz="2400" dirty="0">
                <a:latin typeface="Times New Roman" panose="02020603050405020304" pitchFamily="18" charset="0"/>
              </a:rPr>
              <a:t> bağlanır ve yüksek duruma geçer. Girişlerden birinin yüksek olması halinde, ilgili p-kanallı transistor kapanır ve ilgili n-kanallı transistor açılır. Çıkış, toprağa bağlanarak alçak seviyeli bir çıkış üretir. CMOS mantık ailesinin, güç tüketimi son derece düşüktür ve genellikle 10 </a:t>
            </a:r>
            <a:r>
              <a:rPr lang="tr-TR" sz="2400" dirty="0" err="1">
                <a:latin typeface="Times New Roman" panose="02020603050405020304" pitchFamily="18" charset="0"/>
              </a:rPr>
              <a:t>nW</a:t>
            </a:r>
            <a:r>
              <a:rPr lang="tr-TR" sz="2400" dirty="0">
                <a:latin typeface="Times New Roman" panose="02020603050405020304" pitchFamily="18" charset="0"/>
              </a:rPr>
              <a:t> civarındadır. CMOS mantığı, genellikle 5-15V aralığında tek kaynaklı çalışma için tanımlanır, ancak bazı devreler 3V veya 18V düzeyinde çalıştırılabilir. </a:t>
            </a:r>
            <a:r>
              <a:rPr lang="tr-TR" sz="2400" dirty="0" err="1">
                <a:latin typeface="Times New Roman" panose="02020603050405020304" pitchFamily="18" charset="0"/>
              </a:rPr>
              <a:t>CMOS'un</a:t>
            </a:r>
            <a:r>
              <a:rPr lang="tr-TR" sz="2400" dirty="0">
                <a:latin typeface="Times New Roman" panose="02020603050405020304" pitchFamily="18" charset="0"/>
              </a:rPr>
              <a:t> yüksek kaynak gerilim değerlerinde çalıştırılması daha büyük bir güç kaybına neden olur. </a:t>
            </a:r>
            <a:r>
              <a:rPr lang="tr-TR" sz="2400" dirty="0" err="1">
                <a:latin typeface="Times New Roman" panose="02020603050405020304" pitchFamily="18" charset="0"/>
              </a:rPr>
              <a:t>CMOS'un</a:t>
            </a:r>
            <a:r>
              <a:rPr lang="tr-TR" sz="2400" dirty="0">
                <a:latin typeface="Times New Roman" panose="02020603050405020304" pitchFamily="18" charset="0"/>
              </a:rPr>
              <a:t> düşük güç tüketimi, mükemmel gürültü bağışıklığı, yüksek paketleme yoğunluğu ve geniş kaynak gerilimleri aralığı gibi avantajlarından, dolayı en popüler lojik ailelerindendir</a:t>
            </a:r>
            <a:r>
              <a:rPr lang="tr-TR" dirty="0">
                <a:latin typeface="Times New Roman" panose="02020603050405020304" pitchFamily="18" charset="0"/>
              </a:rPr>
              <a:t>.</a:t>
            </a:r>
            <a:endParaRPr lang="tr-TR" dirty="0"/>
          </a:p>
        </p:txBody>
      </p:sp>
    </p:spTree>
    <p:extLst>
      <p:ext uri="{BB962C8B-B14F-4D97-AF65-F5344CB8AC3E}">
        <p14:creationId xmlns:p14="http://schemas.microsoft.com/office/powerpoint/2010/main" val="32821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949A1D-04C6-4445-B724-4C0ACAA90A92}"/>
              </a:ext>
            </a:extLst>
          </p:cNvPr>
          <p:cNvSpPr>
            <a:spLocks noGrp="1"/>
          </p:cNvSpPr>
          <p:nvPr>
            <p:ph type="sldNum" sz="quarter" idx="12"/>
          </p:nvPr>
        </p:nvSpPr>
        <p:spPr/>
        <p:txBody>
          <a:bodyPr/>
          <a:lstStyle/>
          <a:p>
            <a:fld id="{AAB57953-9821-4BF7-A667-65EFE5AE3334}" type="slidenum">
              <a:rPr lang="tr-TR" smtClean="0"/>
              <a:t>21</a:t>
            </a:fld>
            <a:endParaRPr lang="tr-T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AB5D075-AD46-4D55-9BB4-C591B7CF730C}"/>
                  </a:ext>
                </a:extLst>
              </p:cNvPr>
              <p:cNvSpPr/>
              <p:nvPr/>
            </p:nvSpPr>
            <p:spPr>
              <a:xfrm>
                <a:off x="623667" y="170111"/>
                <a:ext cx="10944665" cy="3381247"/>
              </a:xfrm>
              <a:prstGeom prst="rect">
                <a:avLst/>
              </a:prstGeom>
            </p:spPr>
            <p:txBody>
              <a:bodyPr wrap="square">
                <a:spAutoFit/>
              </a:bodyPr>
              <a:lstStyle/>
              <a:p>
                <a:pPr>
                  <a:lnSpc>
                    <a:spcPct val="150000"/>
                  </a:lnSpc>
                </a:pPr>
                <a:r>
                  <a:rPr lang="tr-TR" b="1" i="1" dirty="0">
                    <a:latin typeface="Times New Roman" panose="02020603050405020304" pitchFamily="18" charset="0"/>
                  </a:rPr>
                  <a:t>IIL</a:t>
                </a:r>
                <a:r>
                  <a:rPr lang="tr-TR" b="1" dirty="0">
                    <a:latin typeface="Times New Roman" panose="02020603050405020304" pitchFamily="18" charset="0"/>
                  </a:rPr>
                  <a:t> (</a:t>
                </a:r>
                <a14:m>
                  <m:oMath xmlns:m="http://schemas.openxmlformats.org/officeDocument/2006/math">
                    <m:sSup>
                      <m:sSupPr>
                        <m:ctrlPr>
                          <a:rPr lang="tr-TR" b="1" i="1" dirty="0" smtClean="0">
                            <a:latin typeface="Cambria Math" panose="02040503050406030204" pitchFamily="18" charset="0"/>
                          </a:rPr>
                        </m:ctrlPr>
                      </m:sSupPr>
                      <m:e>
                        <m:r>
                          <a:rPr lang="tr-TR" b="1" i="1" dirty="0" smtClean="0">
                            <a:latin typeface="Cambria Math" panose="02040503050406030204" pitchFamily="18" charset="0"/>
                          </a:rPr>
                          <m:t>𝑰</m:t>
                        </m:r>
                      </m:e>
                      <m:sup>
                        <m:r>
                          <a:rPr lang="tr-TR" b="1" i="1" dirty="0" smtClean="0">
                            <a:latin typeface="Cambria Math" panose="02040503050406030204" pitchFamily="18" charset="0"/>
                          </a:rPr>
                          <m:t>𝟐</m:t>
                        </m:r>
                      </m:sup>
                    </m:sSup>
                  </m:oMath>
                </a14:m>
                <a:r>
                  <a:rPr lang="tr-TR" b="1" i="1" dirty="0">
                    <a:latin typeface="Times New Roman" panose="02020603050405020304" pitchFamily="18" charset="0"/>
                  </a:rPr>
                  <a:t>L</a:t>
                </a:r>
                <a:r>
                  <a:rPr lang="tr-TR" b="1" dirty="0">
                    <a:latin typeface="Times New Roman" panose="02020603050405020304" pitchFamily="18" charset="0"/>
                  </a:rPr>
                  <a:t>):</a:t>
                </a:r>
              </a:p>
              <a:p>
                <a:pPr algn="just">
                  <a:lnSpc>
                    <a:spcPct val="150000"/>
                  </a:lnSpc>
                </a:pPr>
                <a:r>
                  <a:rPr lang="tr-TR" dirty="0">
                    <a:latin typeface="Times New Roman" panose="02020603050405020304" pitchFamily="18" charset="0"/>
                  </a:rPr>
                  <a:t>En son bulunan ve piyasaya sürülen mantık ailesidir. Daha çok büyük ölçekli entegrelerde (LSI) kullanılır. Bazı küçük farklılıklar olsa da çalışma prensibi RTL mantık ailesine çok benzer. Bu farklılıklar, </a:t>
                </a:r>
                <a14:m>
                  <m:oMath xmlns:m="http://schemas.openxmlformats.org/officeDocument/2006/math">
                    <m:sSup>
                      <m:sSupPr>
                        <m:ctrlPr>
                          <a:rPr lang="tr-TR" i="1" dirty="0" smtClean="0">
                            <a:latin typeface="Cambria Math" panose="02040503050406030204" pitchFamily="18" charset="0"/>
                          </a:rPr>
                        </m:ctrlPr>
                      </m:sSupPr>
                      <m:e>
                        <m:r>
                          <a:rPr lang="tr-TR" b="0" i="1" dirty="0" smtClean="0">
                            <a:latin typeface="Cambria Math" panose="02040503050406030204" pitchFamily="18" charset="0"/>
                          </a:rPr>
                          <m:t>𝐼</m:t>
                        </m:r>
                      </m:e>
                      <m:sup>
                        <m:r>
                          <a:rPr lang="tr-TR" b="0" i="1" dirty="0" smtClean="0">
                            <a:latin typeface="Cambria Math" panose="02040503050406030204" pitchFamily="18" charset="0"/>
                          </a:rPr>
                          <m:t>2</m:t>
                        </m:r>
                      </m:sup>
                    </m:sSup>
                    <m:r>
                      <a:rPr lang="tr-TR" b="0" i="1" dirty="0" smtClean="0">
                        <a:latin typeface="Cambria Math" panose="02040503050406030204" pitchFamily="18" charset="0"/>
                      </a:rPr>
                      <m:t>𝐿</m:t>
                    </m:r>
                  </m:oMath>
                </a14:m>
                <a:r>
                  <a:rPr lang="tr-TR" dirty="0">
                    <a:latin typeface="Times New Roman" panose="02020603050405020304" pitchFamily="18" charset="0"/>
                  </a:rPr>
                  <a:t>'de </a:t>
                </a:r>
                <a:r>
                  <a:rPr lang="tr-TR" dirty="0" err="1">
                    <a:latin typeface="Times New Roman" panose="02020603050405020304" pitchFamily="18" charset="0"/>
                  </a:rPr>
                  <a:t>kollektör</a:t>
                </a:r>
                <a:r>
                  <a:rPr lang="tr-TR" dirty="0">
                    <a:latin typeface="Times New Roman" panose="02020603050405020304" pitchFamily="18" charset="0"/>
                  </a:rPr>
                  <a:t> direnci yerine (</a:t>
                </a:r>
                <a:r>
                  <a:rPr lang="tr-TR" dirty="0" err="1">
                    <a:latin typeface="Times New Roman" panose="02020603050405020304" pitchFamily="18" charset="0"/>
                  </a:rPr>
                  <a:t>RTL'de</a:t>
                </a:r>
                <a:r>
                  <a:rPr lang="tr-TR" dirty="0">
                    <a:latin typeface="Times New Roman" panose="02020603050405020304" pitchFamily="18" charset="0"/>
                  </a:rPr>
                  <a:t> </a:t>
                </a:r>
                <a:r>
                  <a:rPr lang="tr-TR" dirty="0" err="1">
                    <a:latin typeface="Times New Roman" panose="02020603050405020304" pitchFamily="18" charset="0"/>
                  </a:rPr>
                  <a:t>kollektör</a:t>
                </a:r>
                <a:r>
                  <a:rPr lang="tr-TR" dirty="0">
                    <a:latin typeface="Times New Roman" panose="02020603050405020304" pitchFamily="18" charset="0"/>
                  </a:rPr>
                  <a:t> direnci vardır), PNP transistoru kullanılmıştır. </a:t>
                </a:r>
                <a14:m>
                  <m:oMath xmlns:m="http://schemas.openxmlformats.org/officeDocument/2006/math">
                    <m:sSup>
                      <m:sSupPr>
                        <m:ctrlPr>
                          <a:rPr lang="tr-TR" i="1" dirty="0">
                            <a:latin typeface="Cambria Math" panose="02040503050406030204" pitchFamily="18" charset="0"/>
                          </a:rPr>
                        </m:ctrlPr>
                      </m:sSupPr>
                      <m:e>
                        <m:r>
                          <a:rPr lang="tr-TR" i="1" dirty="0">
                            <a:latin typeface="Cambria Math" panose="02040503050406030204" pitchFamily="18" charset="0"/>
                          </a:rPr>
                          <m:t>𝐼</m:t>
                        </m:r>
                      </m:e>
                      <m:sup>
                        <m:r>
                          <a:rPr lang="tr-TR" i="1" dirty="0">
                            <a:latin typeface="Cambria Math" panose="02040503050406030204" pitchFamily="18" charset="0"/>
                          </a:rPr>
                          <m:t>2</m:t>
                        </m:r>
                      </m:sup>
                    </m:sSup>
                    <m:r>
                      <a:rPr lang="tr-TR" i="1" dirty="0">
                        <a:latin typeface="Cambria Math" panose="02040503050406030204" pitchFamily="18" charset="0"/>
                      </a:rPr>
                      <m:t>𝐿</m:t>
                    </m:r>
                  </m:oMath>
                </a14:m>
                <a:r>
                  <a:rPr lang="tr-TR" dirty="0">
                    <a:latin typeface="Times New Roman" panose="02020603050405020304" pitchFamily="18" charset="0"/>
                  </a:rPr>
                  <a:t> de </a:t>
                </a:r>
                <a:r>
                  <a:rPr lang="tr-TR" dirty="0" err="1">
                    <a:latin typeface="Times New Roman" panose="02020603050405020304" pitchFamily="18" charset="0"/>
                  </a:rPr>
                  <a:t>beyz</a:t>
                </a:r>
                <a:r>
                  <a:rPr lang="tr-TR" dirty="0">
                    <a:latin typeface="Times New Roman" panose="02020603050405020304" pitchFamily="18" charset="0"/>
                  </a:rPr>
                  <a:t>  dirençleri yoktur. </a:t>
                </a:r>
                <a14:m>
                  <m:oMath xmlns:m="http://schemas.openxmlformats.org/officeDocument/2006/math">
                    <m:sSup>
                      <m:sSupPr>
                        <m:ctrlPr>
                          <a:rPr lang="tr-TR" i="1" dirty="0">
                            <a:latin typeface="Cambria Math" panose="02040503050406030204" pitchFamily="18" charset="0"/>
                          </a:rPr>
                        </m:ctrlPr>
                      </m:sSupPr>
                      <m:e>
                        <m:r>
                          <a:rPr lang="tr-TR" i="1" dirty="0">
                            <a:latin typeface="Cambria Math" panose="02040503050406030204" pitchFamily="18" charset="0"/>
                          </a:rPr>
                          <m:t>𝐼</m:t>
                        </m:r>
                      </m:e>
                      <m:sup>
                        <m:r>
                          <a:rPr lang="tr-TR" i="1" dirty="0">
                            <a:latin typeface="Cambria Math" panose="02040503050406030204" pitchFamily="18" charset="0"/>
                          </a:rPr>
                          <m:t>2</m:t>
                        </m:r>
                      </m:sup>
                    </m:sSup>
                    <m:r>
                      <a:rPr lang="tr-TR" i="1" dirty="0">
                        <a:latin typeface="Cambria Math" panose="02040503050406030204" pitchFamily="18" charset="0"/>
                      </a:rPr>
                      <m:t>𝐿</m:t>
                    </m:r>
                  </m:oMath>
                </a14:m>
                <a:r>
                  <a:rPr lang="tr-TR" dirty="0">
                    <a:latin typeface="Times New Roman" panose="02020603050405020304" pitchFamily="18" charset="0"/>
                  </a:rPr>
                  <a:t> mantık ailesinde tek transistor olmayıp, birden çok </a:t>
                </a:r>
                <a:r>
                  <a:rPr lang="tr-TR" dirty="0" err="1">
                    <a:latin typeface="Times New Roman" panose="02020603050405020304" pitchFamily="18" charset="0"/>
                  </a:rPr>
                  <a:t>kollektör</a:t>
                </a:r>
                <a:r>
                  <a:rPr lang="tr-TR" dirty="0">
                    <a:latin typeface="Times New Roman" panose="02020603050405020304" pitchFamily="18" charset="0"/>
                  </a:rPr>
                  <a:t> kullanılmaktadır. Şekilde temel </a:t>
                </a:r>
                <a14:m>
                  <m:oMath xmlns:m="http://schemas.openxmlformats.org/officeDocument/2006/math">
                    <m:sSup>
                      <m:sSupPr>
                        <m:ctrlPr>
                          <a:rPr lang="tr-TR" i="1" dirty="0">
                            <a:latin typeface="Cambria Math" panose="02040503050406030204" pitchFamily="18" charset="0"/>
                          </a:rPr>
                        </m:ctrlPr>
                      </m:sSupPr>
                      <m:e>
                        <m:r>
                          <a:rPr lang="tr-TR" i="1" dirty="0">
                            <a:latin typeface="Cambria Math" panose="02040503050406030204" pitchFamily="18" charset="0"/>
                          </a:rPr>
                          <m:t>𝐼</m:t>
                        </m:r>
                      </m:e>
                      <m:sup>
                        <m:r>
                          <a:rPr lang="tr-TR" i="1" dirty="0">
                            <a:latin typeface="Cambria Math" panose="02040503050406030204" pitchFamily="18" charset="0"/>
                          </a:rPr>
                          <m:t>2</m:t>
                        </m:r>
                      </m:sup>
                    </m:sSup>
                    <m:r>
                      <a:rPr lang="tr-TR" i="1" dirty="0">
                        <a:latin typeface="Cambria Math" panose="02040503050406030204" pitchFamily="18" charset="0"/>
                      </a:rPr>
                      <m:t>𝐿</m:t>
                    </m:r>
                  </m:oMath>
                </a14:m>
                <a:r>
                  <a:rPr lang="tr-TR" dirty="0">
                    <a:latin typeface="Times New Roman" panose="02020603050405020304" pitchFamily="18" charset="0"/>
                  </a:rPr>
                  <a:t> kapısının şematik diyagramı gösterilmiştir. Devrede, l,5Vluk kaynak gerilimine bağlı T1 </a:t>
                </a:r>
                <a:r>
                  <a:rPr lang="tr-TR" dirty="0" err="1">
                    <a:latin typeface="Times New Roman" panose="02020603050405020304" pitchFamily="18" charset="0"/>
                  </a:rPr>
                  <a:t>transistörü</a:t>
                </a:r>
                <a:r>
                  <a:rPr lang="tr-TR" dirty="0">
                    <a:latin typeface="Times New Roman" panose="02020603050405020304" pitchFamily="18" charset="0"/>
                  </a:rPr>
                  <a:t> </a:t>
                </a:r>
                <a:r>
                  <a:rPr lang="tr-TR" dirty="0" err="1">
                    <a:latin typeface="Times New Roman" panose="02020603050405020304" pitchFamily="18" charset="0"/>
                  </a:rPr>
                  <a:t>beyz</a:t>
                </a:r>
                <a:r>
                  <a:rPr lang="tr-TR" dirty="0">
                    <a:latin typeface="Times New Roman" panose="02020603050405020304" pitchFamily="18" charset="0"/>
                  </a:rPr>
                  <a:t> devresini oluşturur. NPN tipi </a:t>
                </a:r>
                <a:r>
                  <a:rPr lang="tr-TR" dirty="0" err="1">
                    <a:latin typeface="Times New Roman" panose="02020603050405020304" pitchFamily="18" charset="0"/>
                  </a:rPr>
                  <a:t>transistörü</a:t>
                </a:r>
                <a:r>
                  <a:rPr lang="tr-TR" dirty="0">
                    <a:latin typeface="Times New Roman" panose="02020603050405020304" pitchFamily="18" charset="0"/>
                  </a:rPr>
                  <a:t> çıkışlar için birden çok </a:t>
                </a:r>
                <a:r>
                  <a:rPr lang="tr-TR" dirty="0" err="1">
                    <a:latin typeface="Times New Roman" panose="02020603050405020304" pitchFamily="18" charset="0"/>
                  </a:rPr>
                  <a:t>kollektöre</a:t>
                </a:r>
                <a:r>
                  <a:rPr lang="tr-TR" dirty="0">
                    <a:latin typeface="Times New Roman" panose="02020603050405020304" pitchFamily="18" charset="0"/>
                  </a:rPr>
                  <a:t> sahiptir. </a:t>
                </a:r>
                <a14:m>
                  <m:oMath xmlns:m="http://schemas.openxmlformats.org/officeDocument/2006/math">
                    <m:sSup>
                      <m:sSupPr>
                        <m:ctrlPr>
                          <a:rPr lang="tr-TR" i="1" dirty="0">
                            <a:latin typeface="Cambria Math" panose="02040503050406030204" pitchFamily="18" charset="0"/>
                          </a:rPr>
                        </m:ctrlPr>
                      </m:sSupPr>
                      <m:e>
                        <m:r>
                          <a:rPr lang="tr-TR" i="1" dirty="0">
                            <a:latin typeface="Cambria Math" panose="02040503050406030204" pitchFamily="18" charset="0"/>
                          </a:rPr>
                          <m:t>𝐼</m:t>
                        </m:r>
                      </m:e>
                      <m:sup>
                        <m:r>
                          <a:rPr lang="tr-TR" i="1" dirty="0">
                            <a:latin typeface="Cambria Math" panose="02040503050406030204" pitchFamily="18" charset="0"/>
                          </a:rPr>
                          <m:t>2</m:t>
                        </m:r>
                      </m:sup>
                    </m:sSup>
                    <m:r>
                      <a:rPr lang="tr-TR" i="1" dirty="0">
                        <a:latin typeface="Cambria Math" panose="02040503050406030204" pitchFamily="18" charset="0"/>
                      </a:rPr>
                      <m:t>𝐿</m:t>
                    </m:r>
                  </m:oMath>
                </a14:m>
                <a:r>
                  <a:rPr lang="tr-TR" dirty="0">
                    <a:latin typeface="Times New Roman" panose="02020603050405020304" pitchFamily="18" charset="0"/>
                  </a:rPr>
                  <a:t> mantık ailesi ile </a:t>
                </a:r>
                <a:r>
                  <a:rPr lang="tr-TR" dirty="0" err="1">
                    <a:latin typeface="Times New Roman" panose="02020603050405020304" pitchFamily="18" charset="0"/>
                  </a:rPr>
                  <a:t>komplex</a:t>
                </a:r>
                <a:r>
                  <a:rPr lang="tr-TR" dirty="0">
                    <a:latin typeface="Times New Roman" panose="02020603050405020304" pitchFamily="18" charset="0"/>
                  </a:rPr>
                  <a:t> </a:t>
                </a:r>
                <a:r>
                  <a:rPr lang="tr-TR" dirty="0" err="1">
                    <a:latin typeface="Times New Roman" panose="02020603050405020304" pitchFamily="18" charset="0"/>
                  </a:rPr>
                  <a:t>digital</a:t>
                </a:r>
                <a:r>
                  <a:rPr lang="tr-TR" dirty="0">
                    <a:latin typeface="Times New Roman" panose="02020603050405020304" pitchFamily="18" charset="0"/>
                  </a:rPr>
                  <a:t> fonksiyonlar için bir yonga üzerine daha çok devre yerleştirilmesi mümkündür.</a:t>
                </a:r>
                <a:endParaRPr lang="tr-TR" dirty="0"/>
              </a:p>
            </p:txBody>
          </p:sp>
        </mc:Choice>
        <mc:Fallback xmlns="">
          <p:sp>
            <p:nvSpPr>
              <p:cNvPr id="3" name="Rectangle 2">
                <a:extLst>
                  <a:ext uri="{FF2B5EF4-FFF2-40B4-BE49-F238E27FC236}">
                    <a16:creationId xmlns:a16="http://schemas.microsoft.com/office/drawing/2014/main" id="{2AB5D075-AD46-4D55-9BB4-C591B7CF730C}"/>
                  </a:ext>
                </a:extLst>
              </p:cNvPr>
              <p:cNvSpPr>
                <a:spLocks noRot="1" noChangeAspect="1" noMove="1" noResize="1" noEditPoints="1" noAdjustHandles="1" noChangeArrowheads="1" noChangeShapeType="1" noTextEdit="1"/>
              </p:cNvSpPr>
              <p:nvPr/>
            </p:nvSpPr>
            <p:spPr>
              <a:xfrm>
                <a:off x="623667" y="170111"/>
                <a:ext cx="10944665" cy="3381247"/>
              </a:xfrm>
              <a:prstGeom prst="rect">
                <a:avLst/>
              </a:prstGeom>
              <a:blipFill>
                <a:blip r:embed="rId2"/>
                <a:stretch>
                  <a:fillRect l="-445" r="-445" b="-1802"/>
                </a:stretch>
              </a:blipFill>
            </p:spPr>
            <p:txBody>
              <a:bodyPr/>
              <a:lstStyle/>
              <a:p>
                <a:r>
                  <a:rPr lang="tr-TR">
                    <a:noFill/>
                  </a:rPr>
                  <a:t> </a:t>
                </a:r>
              </a:p>
            </p:txBody>
          </p:sp>
        </mc:Fallback>
      </mc:AlternateContent>
      <p:sp>
        <p:nvSpPr>
          <p:cNvPr id="4" name="Rectangle 3">
            <a:extLst>
              <a:ext uri="{FF2B5EF4-FFF2-40B4-BE49-F238E27FC236}">
                <a16:creationId xmlns:a16="http://schemas.microsoft.com/office/drawing/2014/main" id="{83923FAC-3DE0-4B7F-BFA5-8DC2FA0D3F7D}"/>
              </a:ext>
            </a:extLst>
          </p:cNvPr>
          <p:cNvSpPr/>
          <p:nvPr/>
        </p:nvSpPr>
        <p:spPr>
          <a:xfrm>
            <a:off x="623667" y="4214506"/>
            <a:ext cx="6745356" cy="1200329"/>
          </a:xfrm>
          <a:prstGeom prst="rect">
            <a:avLst/>
          </a:prstGeom>
        </p:spPr>
        <p:txBody>
          <a:bodyPr wrap="square">
            <a:spAutoFit/>
          </a:bodyPr>
          <a:lstStyle/>
          <a:p>
            <a:r>
              <a:rPr lang="tr-TR" b="1" dirty="0">
                <a:latin typeface="Times New Roman,Bold"/>
              </a:rPr>
              <a:t>Entegrelerde kullanılan harflerin anlamları</a:t>
            </a:r>
          </a:p>
          <a:p>
            <a:r>
              <a:rPr lang="en-US" dirty="0">
                <a:latin typeface="Times New Roman" panose="02020603050405020304" pitchFamily="18" charset="0"/>
              </a:rPr>
              <a:t>ALS : Advanced Low - Power Schottky TTL </a:t>
            </a:r>
            <a:r>
              <a:rPr lang="en-US" dirty="0" err="1">
                <a:latin typeface="Times New Roman" panose="02020603050405020304" pitchFamily="18" charset="0"/>
              </a:rPr>
              <a:t>Lojik</a:t>
            </a:r>
            <a:r>
              <a:rPr lang="en-US" dirty="0">
                <a:latin typeface="Times New Roman" panose="02020603050405020304" pitchFamily="18" charset="0"/>
              </a:rPr>
              <a:t> (</a:t>
            </a:r>
            <a:r>
              <a:rPr lang="en-US" dirty="0" err="1">
                <a:latin typeface="Times New Roman" panose="02020603050405020304" pitchFamily="18" charset="0"/>
              </a:rPr>
              <a:t>TTL'in</a:t>
            </a:r>
            <a:r>
              <a:rPr lang="en-US" dirty="0">
                <a:latin typeface="Times New Roman" panose="02020603050405020304" pitchFamily="18" charset="0"/>
              </a:rPr>
              <a:t> alt </a:t>
            </a:r>
            <a:r>
              <a:rPr lang="en-US" dirty="0" err="1">
                <a:latin typeface="Times New Roman" panose="02020603050405020304" pitchFamily="18" charset="0"/>
              </a:rPr>
              <a:t>ailesi</a:t>
            </a:r>
            <a:r>
              <a:rPr lang="en-US" dirty="0">
                <a:latin typeface="Times New Roman" panose="02020603050405020304" pitchFamily="18" charset="0"/>
              </a:rPr>
              <a:t>)</a:t>
            </a:r>
          </a:p>
          <a:p>
            <a:r>
              <a:rPr lang="tr-TR" dirty="0">
                <a:latin typeface="Times New Roman" panose="02020603050405020304" pitchFamily="18" charset="0"/>
              </a:rPr>
              <a:t>C : CMOS</a:t>
            </a:r>
          </a:p>
          <a:p>
            <a:r>
              <a:rPr lang="en-US" dirty="0">
                <a:latin typeface="Times New Roman" panose="02020603050405020304" pitchFamily="18" charset="0"/>
              </a:rPr>
              <a:t>H : High - Speed TTL </a:t>
            </a:r>
            <a:r>
              <a:rPr lang="en-US" dirty="0" err="1">
                <a:latin typeface="Times New Roman" panose="02020603050405020304" pitchFamily="18" charset="0"/>
              </a:rPr>
              <a:t>Lojik</a:t>
            </a:r>
            <a:r>
              <a:rPr lang="en-US" dirty="0">
                <a:latin typeface="Times New Roman" panose="02020603050405020304" pitchFamily="18" charset="0"/>
              </a:rPr>
              <a:t> (</a:t>
            </a:r>
            <a:r>
              <a:rPr lang="en-US" dirty="0" err="1">
                <a:latin typeface="Times New Roman" panose="02020603050405020304" pitchFamily="18" charset="0"/>
              </a:rPr>
              <a:t>TTLin</a:t>
            </a:r>
            <a:r>
              <a:rPr lang="en-US" dirty="0">
                <a:latin typeface="Times New Roman" panose="02020603050405020304" pitchFamily="18" charset="0"/>
              </a:rPr>
              <a:t> alt </a:t>
            </a:r>
            <a:r>
              <a:rPr lang="en-US" dirty="0" err="1">
                <a:latin typeface="Times New Roman" panose="02020603050405020304" pitchFamily="18" charset="0"/>
              </a:rPr>
              <a:t>ailesi</a:t>
            </a:r>
            <a:r>
              <a:rPr lang="en-US" dirty="0">
                <a:latin typeface="Times New Roman" panose="02020603050405020304" pitchFamily="18" charset="0"/>
              </a:rPr>
              <a:t>)</a:t>
            </a:r>
            <a:endParaRPr lang="tr-TR" dirty="0"/>
          </a:p>
        </p:txBody>
      </p:sp>
      <p:pic>
        <p:nvPicPr>
          <p:cNvPr id="5" name="Picture 4">
            <a:extLst>
              <a:ext uri="{FF2B5EF4-FFF2-40B4-BE49-F238E27FC236}">
                <a16:creationId xmlns:a16="http://schemas.microsoft.com/office/drawing/2014/main" id="{1B245168-7B3D-4328-92C7-9801C89B1AE2}"/>
              </a:ext>
            </a:extLst>
          </p:cNvPr>
          <p:cNvPicPr>
            <a:picLocks noChangeAspect="1"/>
          </p:cNvPicPr>
          <p:nvPr/>
        </p:nvPicPr>
        <p:blipFill>
          <a:blip r:embed="rId3"/>
          <a:stretch>
            <a:fillRect/>
          </a:stretch>
        </p:blipFill>
        <p:spPr>
          <a:xfrm>
            <a:off x="7565970" y="3429000"/>
            <a:ext cx="3101015" cy="2253559"/>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B61AFE89-2CDC-4443-B744-D7E654F27EF2}"/>
                  </a:ext>
                </a:extLst>
              </p:cNvPr>
              <p:cNvSpPr/>
              <p:nvPr/>
            </p:nvSpPr>
            <p:spPr>
              <a:xfrm>
                <a:off x="7844033" y="5894577"/>
                <a:ext cx="2822952" cy="369332"/>
              </a:xfrm>
              <a:prstGeom prst="rect">
                <a:avLst/>
              </a:prstGeom>
            </p:spPr>
            <p:txBody>
              <a:bodyPr wrap="none">
                <a:spAutoFit/>
              </a:bodyPr>
              <a:lstStyle/>
              <a:p>
                <a:r>
                  <a:rPr lang="tr-TR" b="1" dirty="0">
                    <a:latin typeface="Times New Roman,Bold"/>
                  </a:rPr>
                  <a:t>Şekil 1.12</a:t>
                </a:r>
                <a:r>
                  <a:rPr lang="tr-TR" dirty="0">
                    <a:latin typeface="Times New Roman" panose="02020603050405020304" pitchFamily="18" charset="0"/>
                  </a:rPr>
                  <a:t>: Temel </a:t>
                </a:r>
                <a14:m>
                  <m:oMath xmlns:m="http://schemas.openxmlformats.org/officeDocument/2006/math">
                    <m:sSup>
                      <m:sSupPr>
                        <m:ctrlPr>
                          <a:rPr lang="tr-TR" i="1" dirty="0">
                            <a:latin typeface="Cambria Math" panose="02040503050406030204" pitchFamily="18" charset="0"/>
                          </a:rPr>
                        </m:ctrlPr>
                      </m:sSupPr>
                      <m:e>
                        <m:r>
                          <a:rPr lang="tr-TR" i="1" dirty="0">
                            <a:latin typeface="Cambria Math" panose="02040503050406030204" pitchFamily="18" charset="0"/>
                          </a:rPr>
                          <m:t>𝐼</m:t>
                        </m:r>
                      </m:e>
                      <m:sup>
                        <m:r>
                          <a:rPr lang="tr-TR" i="1" dirty="0">
                            <a:latin typeface="Cambria Math" panose="02040503050406030204" pitchFamily="18" charset="0"/>
                          </a:rPr>
                          <m:t>2</m:t>
                        </m:r>
                      </m:sup>
                    </m:sSup>
                    <m:r>
                      <a:rPr lang="tr-TR" i="1" dirty="0">
                        <a:latin typeface="Cambria Math" panose="02040503050406030204" pitchFamily="18" charset="0"/>
                      </a:rPr>
                      <m:t>𝐿</m:t>
                    </m:r>
                  </m:oMath>
                </a14:m>
                <a:r>
                  <a:rPr lang="tr-TR" dirty="0">
                    <a:latin typeface="Times New Roman" panose="02020603050405020304" pitchFamily="18" charset="0"/>
                  </a:rPr>
                  <a:t> kapısı</a:t>
                </a:r>
                <a:endParaRPr lang="tr-TR" dirty="0"/>
              </a:p>
            </p:txBody>
          </p:sp>
        </mc:Choice>
        <mc:Fallback xmlns="">
          <p:sp>
            <p:nvSpPr>
              <p:cNvPr id="6" name="Rectangle 5">
                <a:extLst>
                  <a:ext uri="{FF2B5EF4-FFF2-40B4-BE49-F238E27FC236}">
                    <a16:creationId xmlns:a16="http://schemas.microsoft.com/office/drawing/2014/main" id="{B61AFE89-2CDC-4443-B744-D7E654F27EF2}"/>
                  </a:ext>
                </a:extLst>
              </p:cNvPr>
              <p:cNvSpPr>
                <a:spLocks noRot="1" noChangeAspect="1" noMove="1" noResize="1" noEditPoints="1" noAdjustHandles="1" noChangeArrowheads="1" noChangeShapeType="1" noTextEdit="1"/>
              </p:cNvSpPr>
              <p:nvPr/>
            </p:nvSpPr>
            <p:spPr>
              <a:xfrm>
                <a:off x="7844033" y="5894577"/>
                <a:ext cx="2822952" cy="369332"/>
              </a:xfrm>
              <a:prstGeom prst="rect">
                <a:avLst/>
              </a:prstGeom>
              <a:blipFill>
                <a:blip r:embed="rId4"/>
                <a:stretch>
                  <a:fillRect l="-1944" t="-11475" r="-1512" b="-22951"/>
                </a:stretch>
              </a:blipFill>
            </p:spPr>
            <p:txBody>
              <a:bodyPr/>
              <a:lstStyle/>
              <a:p>
                <a:r>
                  <a:rPr lang="tr-TR">
                    <a:noFill/>
                  </a:rPr>
                  <a:t> </a:t>
                </a:r>
              </a:p>
            </p:txBody>
          </p:sp>
        </mc:Fallback>
      </mc:AlternateContent>
    </p:spTree>
    <p:extLst>
      <p:ext uri="{BB962C8B-B14F-4D97-AF65-F5344CB8AC3E}">
        <p14:creationId xmlns:p14="http://schemas.microsoft.com/office/powerpoint/2010/main" val="205962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B44B4E-5EE7-4EFE-A8CC-00B279F65AA9}"/>
              </a:ext>
            </a:extLst>
          </p:cNvPr>
          <p:cNvSpPr>
            <a:spLocks noGrp="1"/>
          </p:cNvSpPr>
          <p:nvPr>
            <p:ph type="sldNum" sz="quarter" idx="12"/>
          </p:nvPr>
        </p:nvSpPr>
        <p:spPr/>
        <p:txBody>
          <a:bodyPr/>
          <a:lstStyle/>
          <a:p>
            <a:fld id="{AAB57953-9821-4BF7-A667-65EFE5AE3334}" type="slidenum">
              <a:rPr lang="tr-TR" smtClean="0"/>
              <a:t>22</a:t>
            </a:fld>
            <a:endParaRPr lang="tr-TR"/>
          </a:p>
        </p:txBody>
      </p:sp>
      <p:sp>
        <p:nvSpPr>
          <p:cNvPr id="3" name="Rectangle 2">
            <a:extLst>
              <a:ext uri="{FF2B5EF4-FFF2-40B4-BE49-F238E27FC236}">
                <a16:creationId xmlns:a16="http://schemas.microsoft.com/office/drawing/2014/main" id="{A632AFA0-4F75-4C60-9086-8600465461C9}"/>
              </a:ext>
            </a:extLst>
          </p:cNvPr>
          <p:cNvSpPr/>
          <p:nvPr/>
        </p:nvSpPr>
        <p:spPr>
          <a:xfrm>
            <a:off x="283530" y="162562"/>
            <a:ext cx="6096000" cy="646331"/>
          </a:xfrm>
          <a:prstGeom prst="rect">
            <a:avLst/>
          </a:prstGeom>
        </p:spPr>
        <p:txBody>
          <a:bodyPr>
            <a:spAutoFit/>
          </a:bodyPr>
          <a:lstStyle/>
          <a:p>
            <a:r>
              <a:rPr lang="tr-TR" b="1" dirty="0">
                <a:latin typeface="Times New Roman" panose="02020603050405020304" pitchFamily="18" charset="0"/>
              </a:rPr>
              <a:t>KONU 2</a:t>
            </a:r>
          </a:p>
          <a:p>
            <a:r>
              <a:rPr lang="tr-TR" b="1" dirty="0" err="1">
                <a:latin typeface="Times New Roman,Bold"/>
              </a:rPr>
              <a:t>Bileşimsel</a:t>
            </a:r>
            <a:r>
              <a:rPr lang="tr-TR" b="1" dirty="0">
                <a:latin typeface="Times New Roman,Bold"/>
              </a:rPr>
              <a:t> (</a:t>
            </a:r>
            <a:r>
              <a:rPr lang="tr-TR" b="1" dirty="0" err="1">
                <a:latin typeface="Times New Roman,Bold"/>
              </a:rPr>
              <a:t>Combinational</a:t>
            </a:r>
            <a:r>
              <a:rPr lang="tr-TR" b="1" dirty="0">
                <a:latin typeface="Times New Roman,Bold"/>
              </a:rPr>
              <a:t> )Devreler</a:t>
            </a:r>
            <a:endParaRPr lang="tr-TR" dirty="0"/>
          </a:p>
        </p:txBody>
      </p:sp>
      <p:pic>
        <p:nvPicPr>
          <p:cNvPr id="4" name="Picture 3">
            <a:extLst>
              <a:ext uri="{FF2B5EF4-FFF2-40B4-BE49-F238E27FC236}">
                <a16:creationId xmlns:a16="http://schemas.microsoft.com/office/drawing/2014/main" id="{748F776F-17D8-4992-A5CC-6285956AD5E9}"/>
              </a:ext>
            </a:extLst>
          </p:cNvPr>
          <p:cNvPicPr>
            <a:picLocks noChangeAspect="1"/>
          </p:cNvPicPr>
          <p:nvPr/>
        </p:nvPicPr>
        <p:blipFill>
          <a:blip r:embed="rId2"/>
          <a:stretch>
            <a:fillRect/>
          </a:stretch>
        </p:blipFill>
        <p:spPr>
          <a:xfrm>
            <a:off x="2701622" y="808893"/>
            <a:ext cx="6788755" cy="5013637"/>
          </a:xfrm>
          <a:prstGeom prst="rect">
            <a:avLst/>
          </a:prstGeom>
        </p:spPr>
      </p:pic>
      <p:sp>
        <p:nvSpPr>
          <p:cNvPr id="5" name="Rectangle 4">
            <a:extLst>
              <a:ext uri="{FF2B5EF4-FFF2-40B4-BE49-F238E27FC236}">
                <a16:creationId xmlns:a16="http://schemas.microsoft.com/office/drawing/2014/main" id="{2E5C3DA7-81BE-4CE1-85C6-67C9B21F667E}"/>
              </a:ext>
            </a:extLst>
          </p:cNvPr>
          <p:cNvSpPr/>
          <p:nvPr/>
        </p:nvSpPr>
        <p:spPr>
          <a:xfrm>
            <a:off x="3331530" y="5787599"/>
            <a:ext cx="4044697"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2.1: </a:t>
            </a:r>
            <a:r>
              <a:rPr lang="tr-TR" dirty="0" err="1">
                <a:latin typeface="Times New Roman" panose="02020603050405020304" pitchFamily="18" charset="0"/>
              </a:rPr>
              <a:t>Hexadecimal-Binary</a:t>
            </a:r>
            <a:r>
              <a:rPr lang="tr-TR" dirty="0">
                <a:latin typeface="Times New Roman" panose="02020603050405020304" pitchFamily="18" charset="0"/>
              </a:rPr>
              <a:t> Kodlayıcı</a:t>
            </a:r>
            <a:endParaRPr lang="tr-TR" dirty="0"/>
          </a:p>
        </p:txBody>
      </p:sp>
    </p:spTree>
    <p:extLst>
      <p:ext uri="{BB962C8B-B14F-4D97-AF65-F5344CB8AC3E}">
        <p14:creationId xmlns:p14="http://schemas.microsoft.com/office/powerpoint/2010/main" val="712197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32E4D2-8B16-43AF-B1BC-A37C67ADD9F6}"/>
              </a:ext>
            </a:extLst>
          </p:cNvPr>
          <p:cNvSpPr>
            <a:spLocks noGrp="1"/>
          </p:cNvSpPr>
          <p:nvPr>
            <p:ph type="sldNum" sz="quarter" idx="12"/>
          </p:nvPr>
        </p:nvSpPr>
        <p:spPr/>
        <p:txBody>
          <a:bodyPr/>
          <a:lstStyle/>
          <a:p>
            <a:fld id="{AAB57953-9821-4BF7-A667-65EFE5AE3334}" type="slidenum">
              <a:rPr lang="tr-TR" smtClean="0"/>
              <a:t>23</a:t>
            </a:fld>
            <a:endParaRPr lang="tr-T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3DA18E3-9A35-4C54-8DA2-6DDF5EF350B8}"/>
                  </a:ext>
                </a:extLst>
              </p:cNvPr>
              <p:cNvSpPr/>
              <p:nvPr/>
            </p:nvSpPr>
            <p:spPr>
              <a:xfrm>
                <a:off x="516834" y="440061"/>
                <a:ext cx="11065565" cy="1200329"/>
              </a:xfrm>
              <a:prstGeom prst="rect">
                <a:avLst/>
              </a:prstGeom>
            </p:spPr>
            <p:txBody>
              <a:bodyPr wrap="square">
                <a:spAutoFit/>
              </a:bodyPr>
              <a:lstStyle/>
              <a:p>
                <a:r>
                  <a:rPr lang="tr-TR" b="1" dirty="0">
                    <a:latin typeface="Times New Roman,Bold"/>
                  </a:rPr>
                  <a:t>MULTIPLEXERS (BİLGİ SEÇİCİLER, ÇOĞULLAYICILAR)</a:t>
                </a:r>
              </a:p>
              <a:p>
                <a:pPr algn="just"/>
                <a:r>
                  <a:rPr lang="tr-TR" dirty="0" err="1">
                    <a:latin typeface="Times New Roman" panose="02020603050405020304" pitchFamily="18" charset="0"/>
                  </a:rPr>
                  <a:t>Multiplexer</a:t>
                </a:r>
                <a:r>
                  <a:rPr lang="tr-TR" dirty="0">
                    <a:latin typeface="Times New Roman" panose="02020603050405020304" pitchFamily="18" charset="0"/>
                  </a:rPr>
                  <a:t> devresi, bir çok giriş hattındaki bilgilerden sadece birini çıkışa aktaran devredir. Bir giriş hattının seçilmesi, seçme bitleri (</a:t>
                </a:r>
                <a:r>
                  <a:rPr lang="tr-TR" dirty="0" err="1">
                    <a:latin typeface="Times New Roman" panose="02020603050405020304" pitchFamily="18" charset="0"/>
                  </a:rPr>
                  <a:t>select</a:t>
                </a:r>
                <a:r>
                  <a:rPr lang="tr-TR" dirty="0">
                    <a:latin typeface="Times New Roman" panose="02020603050405020304" pitchFamily="18" charset="0"/>
                  </a:rPr>
                  <a:t> </a:t>
                </a:r>
                <a:r>
                  <a:rPr lang="tr-TR" dirty="0" err="1">
                    <a:latin typeface="Times New Roman" panose="02020603050405020304" pitchFamily="18" charset="0"/>
                  </a:rPr>
                  <a:t>bits</a:t>
                </a:r>
                <a:r>
                  <a:rPr lang="tr-TR" dirty="0">
                    <a:latin typeface="Times New Roman" panose="02020603050405020304" pitchFamily="18" charset="0"/>
                  </a:rPr>
                  <a:t>, </a:t>
                </a:r>
                <a:r>
                  <a:rPr lang="tr-TR" dirty="0" err="1">
                    <a:latin typeface="Times New Roman" panose="02020603050405020304" pitchFamily="18" charset="0"/>
                  </a:rPr>
                  <a:t>control</a:t>
                </a:r>
                <a:r>
                  <a:rPr lang="tr-TR" dirty="0">
                    <a:latin typeface="Times New Roman" panose="02020603050405020304" pitchFamily="18" charset="0"/>
                  </a:rPr>
                  <a:t> </a:t>
                </a:r>
                <a:r>
                  <a:rPr lang="tr-TR" dirty="0" err="1">
                    <a:latin typeface="Times New Roman" panose="02020603050405020304" pitchFamily="18" charset="0"/>
                  </a:rPr>
                  <a:t>bits</a:t>
                </a:r>
                <a:r>
                  <a:rPr lang="tr-TR" dirty="0">
                    <a:latin typeface="Times New Roman" panose="02020603050405020304" pitchFamily="18" charset="0"/>
                  </a:rPr>
                  <a:t>) ile kontrol edilmektedir. </a:t>
                </a:r>
                <a:r>
                  <a:rPr lang="tr-TR" dirty="0" err="1">
                    <a:latin typeface="Times New Roman" panose="02020603050405020304" pitchFamily="18" charset="0"/>
                  </a:rPr>
                  <a:t>Multiplexers</a:t>
                </a:r>
                <a:r>
                  <a:rPr lang="tr-TR" dirty="0">
                    <a:latin typeface="Times New Roman" panose="02020603050405020304" pitchFamily="18" charset="0"/>
                  </a:rPr>
                  <a:t> kısaca MUX olarak bilinir. </a:t>
                </a:r>
                <a14:m>
                  <m:oMath xmlns:m="http://schemas.openxmlformats.org/officeDocument/2006/math">
                    <m:sSup>
                      <m:sSupPr>
                        <m:ctrlPr>
                          <a:rPr lang="tr-TR" i="1" dirty="0" smtClean="0">
                            <a:latin typeface="Cambria Math" panose="02040503050406030204" pitchFamily="18" charset="0"/>
                          </a:rPr>
                        </m:ctrlPr>
                      </m:sSupPr>
                      <m:e>
                        <m:r>
                          <a:rPr lang="tr-TR" b="0" i="1" dirty="0" smtClean="0">
                            <a:latin typeface="Cambria Math" panose="02040503050406030204" pitchFamily="18" charset="0"/>
                          </a:rPr>
                          <m:t>2</m:t>
                        </m:r>
                      </m:e>
                      <m:sup>
                        <m:r>
                          <a:rPr lang="tr-TR" b="0" i="1" dirty="0" smtClean="0">
                            <a:latin typeface="Cambria Math" panose="02040503050406030204" pitchFamily="18" charset="0"/>
                          </a:rPr>
                          <m:t>𝑛</m:t>
                        </m:r>
                      </m:sup>
                    </m:sSup>
                  </m:oMath>
                </a14:m>
                <a:r>
                  <a:rPr lang="tr-TR" dirty="0">
                    <a:latin typeface="Times New Roman" panose="02020603050405020304" pitchFamily="18" charset="0"/>
                  </a:rPr>
                  <a:t>giriş hatlı bir MUX devresinde n tane </a:t>
                </a:r>
                <a:r>
                  <a:rPr lang="tr-TR" dirty="0" err="1">
                    <a:latin typeface="Times New Roman" panose="02020603050405020304" pitchFamily="18" charset="0"/>
                  </a:rPr>
                  <a:t>select</a:t>
                </a:r>
                <a:r>
                  <a:rPr lang="tr-TR" dirty="0">
                    <a:latin typeface="Times New Roman" panose="02020603050405020304" pitchFamily="18" charset="0"/>
                  </a:rPr>
                  <a:t> </a:t>
                </a:r>
                <a:r>
                  <a:rPr lang="tr-TR" dirty="0" err="1">
                    <a:latin typeface="Times New Roman" panose="02020603050405020304" pitchFamily="18" charset="0"/>
                  </a:rPr>
                  <a:t>bits</a:t>
                </a:r>
                <a:r>
                  <a:rPr lang="tr-TR" dirty="0">
                    <a:latin typeface="Times New Roman" panose="02020603050405020304" pitchFamily="18" charset="0"/>
                  </a:rPr>
                  <a:t> vardır. </a:t>
                </a:r>
                <a:r>
                  <a:rPr lang="tr-TR" dirty="0" err="1">
                    <a:latin typeface="Times New Roman" panose="02020603050405020304" pitchFamily="18" charset="0"/>
                  </a:rPr>
                  <a:t>MUX’a</a:t>
                </a:r>
                <a:r>
                  <a:rPr lang="tr-TR" dirty="0">
                    <a:latin typeface="Times New Roman" panose="02020603050405020304" pitchFamily="18" charset="0"/>
                  </a:rPr>
                  <a:t> veri seçici veya bilgi seçici adı verilmektedir.</a:t>
                </a:r>
                <a:endParaRPr lang="tr-TR" dirty="0"/>
              </a:p>
            </p:txBody>
          </p:sp>
        </mc:Choice>
        <mc:Fallback xmlns="">
          <p:sp>
            <p:nvSpPr>
              <p:cNvPr id="3" name="Rectangle 2">
                <a:extLst>
                  <a:ext uri="{FF2B5EF4-FFF2-40B4-BE49-F238E27FC236}">
                    <a16:creationId xmlns:a16="http://schemas.microsoft.com/office/drawing/2014/main" id="{73DA18E3-9A35-4C54-8DA2-6DDF5EF350B8}"/>
                  </a:ext>
                </a:extLst>
              </p:cNvPr>
              <p:cNvSpPr>
                <a:spLocks noRot="1" noChangeAspect="1" noMove="1" noResize="1" noEditPoints="1" noAdjustHandles="1" noChangeArrowheads="1" noChangeShapeType="1" noTextEdit="1"/>
              </p:cNvSpPr>
              <p:nvPr/>
            </p:nvSpPr>
            <p:spPr>
              <a:xfrm>
                <a:off x="516834" y="440061"/>
                <a:ext cx="11065565" cy="1200329"/>
              </a:xfrm>
              <a:prstGeom prst="rect">
                <a:avLst/>
              </a:prstGeom>
              <a:blipFill>
                <a:blip r:embed="rId2"/>
                <a:stretch>
                  <a:fillRect l="-496" t="-2538" r="-441" b="-6599"/>
                </a:stretch>
              </a:blipFill>
            </p:spPr>
            <p:txBody>
              <a:bodyPr/>
              <a:lstStyle/>
              <a:p>
                <a:r>
                  <a:rPr lang="tr-TR">
                    <a:noFill/>
                  </a:rPr>
                  <a:t> </a:t>
                </a:r>
              </a:p>
            </p:txBody>
          </p:sp>
        </mc:Fallback>
      </mc:AlternateContent>
      <p:sp>
        <p:nvSpPr>
          <p:cNvPr id="4" name="Rectangle 3">
            <a:extLst>
              <a:ext uri="{FF2B5EF4-FFF2-40B4-BE49-F238E27FC236}">
                <a16:creationId xmlns:a16="http://schemas.microsoft.com/office/drawing/2014/main" id="{FEF572EB-5609-474E-A5FC-58BE1BBE1D86}"/>
              </a:ext>
            </a:extLst>
          </p:cNvPr>
          <p:cNvSpPr/>
          <p:nvPr/>
        </p:nvSpPr>
        <p:spPr>
          <a:xfrm>
            <a:off x="516833" y="1905074"/>
            <a:ext cx="8057323" cy="3139321"/>
          </a:xfrm>
          <a:prstGeom prst="rect">
            <a:avLst/>
          </a:prstGeom>
        </p:spPr>
        <p:txBody>
          <a:bodyPr wrap="square">
            <a:spAutoFit/>
          </a:bodyPr>
          <a:lstStyle/>
          <a:p>
            <a:r>
              <a:rPr lang="pt-BR" b="1" dirty="0">
                <a:latin typeface="Times New Roman" panose="02020603050405020304" pitchFamily="18" charset="0"/>
              </a:rPr>
              <a:t>a) 4`ten 1'e MULTIPLEXER (4x1 MUX)</a:t>
            </a:r>
          </a:p>
          <a:p>
            <a:r>
              <a:rPr lang="tr-TR" dirty="0">
                <a:latin typeface="Times New Roman" panose="02020603050405020304" pitchFamily="18" charset="0"/>
              </a:rPr>
              <a:t>4x1 MUX (4 </a:t>
            </a:r>
            <a:r>
              <a:rPr lang="tr-TR" dirty="0" err="1">
                <a:latin typeface="Times New Roman" panose="02020603050405020304" pitchFamily="18" charset="0"/>
              </a:rPr>
              <a:t>to</a:t>
            </a:r>
            <a:r>
              <a:rPr lang="tr-TR" dirty="0">
                <a:latin typeface="Times New Roman" panose="02020603050405020304" pitchFamily="18" charset="0"/>
              </a:rPr>
              <a:t> 1) devresinde 4 giriş hattı olduğu için ( 2</a:t>
            </a:r>
            <a:r>
              <a:rPr lang="tr-TR" sz="1050" dirty="0">
                <a:latin typeface="Times New Roman" panose="02020603050405020304" pitchFamily="18" charset="0"/>
              </a:rPr>
              <a:t>n </a:t>
            </a:r>
            <a:r>
              <a:rPr lang="tr-TR" dirty="0">
                <a:latin typeface="Times New Roman" panose="02020603050405020304" pitchFamily="18" charset="0"/>
              </a:rPr>
              <a:t>= 4 → n=2) 2 tane kontrol biti olması gerekir.</a:t>
            </a:r>
          </a:p>
          <a:p>
            <a:r>
              <a:rPr lang="fr-FR" dirty="0">
                <a:latin typeface="Times New Roman" panose="02020603050405020304" pitchFamily="18" charset="0"/>
              </a:rPr>
              <a:t>Bu </a:t>
            </a:r>
            <a:r>
              <a:rPr lang="fr-FR" dirty="0" err="1">
                <a:latin typeface="Times New Roman" panose="02020603050405020304" pitchFamily="18" charset="0"/>
              </a:rPr>
              <a:t>devreye</a:t>
            </a:r>
            <a:r>
              <a:rPr lang="fr-FR" dirty="0">
                <a:latin typeface="Times New Roman" panose="02020603050405020304" pitchFamily="18" charset="0"/>
              </a:rPr>
              <a:t> </a:t>
            </a:r>
            <a:r>
              <a:rPr lang="fr-FR" dirty="0" err="1">
                <a:latin typeface="Times New Roman" panose="02020603050405020304" pitchFamily="18" charset="0"/>
              </a:rPr>
              <a:t>uygun</a:t>
            </a:r>
            <a:r>
              <a:rPr lang="fr-FR" dirty="0">
                <a:latin typeface="Times New Roman" panose="02020603050405020304" pitchFamily="18" charset="0"/>
              </a:rPr>
              <a:t> </a:t>
            </a:r>
            <a:r>
              <a:rPr lang="fr-FR" dirty="0" err="1">
                <a:latin typeface="Times New Roman" panose="02020603050405020304" pitchFamily="18" charset="0"/>
              </a:rPr>
              <a:t>doğruluk</a:t>
            </a:r>
            <a:r>
              <a:rPr lang="fr-FR" dirty="0">
                <a:latin typeface="Times New Roman" panose="02020603050405020304" pitchFamily="18" charset="0"/>
              </a:rPr>
              <a:t> </a:t>
            </a:r>
            <a:r>
              <a:rPr lang="fr-FR" dirty="0" err="1">
                <a:latin typeface="Times New Roman" panose="02020603050405020304" pitchFamily="18" charset="0"/>
              </a:rPr>
              <a:t>tablosu</a:t>
            </a:r>
            <a:r>
              <a:rPr lang="fr-FR" dirty="0">
                <a:latin typeface="Times New Roman" panose="02020603050405020304" pitchFamily="18" charset="0"/>
              </a:rPr>
              <a:t>;</a:t>
            </a:r>
            <a:endParaRPr lang="tr-TR" dirty="0">
              <a:latin typeface="Times New Roman" panose="02020603050405020304" pitchFamily="18" charset="0"/>
            </a:endParaRPr>
          </a:p>
          <a:p>
            <a:endParaRPr lang="fr-FR" dirty="0">
              <a:latin typeface="Times New Roman" panose="02020603050405020304" pitchFamily="18" charset="0"/>
            </a:endParaRPr>
          </a:p>
          <a:p>
            <a:r>
              <a:rPr lang="tr-TR" dirty="0">
                <a:latin typeface="Times New Roman" panose="02020603050405020304" pitchFamily="18" charset="0"/>
              </a:rPr>
              <a:t>		Select </a:t>
            </a:r>
            <a:r>
              <a:rPr lang="tr-TR" dirty="0" err="1">
                <a:latin typeface="Times New Roman" panose="02020603050405020304" pitchFamily="18" charset="0"/>
              </a:rPr>
              <a:t>Bits</a:t>
            </a:r>
            <a:r>
              <a:rPr lang="tr-TR" dirty="0">
                <a:latin typeface="Times New Roman" panose="02020603050405020304" pitchFamily="18" charset="0"/>
              </a:rPr>
              <a:t>    OUTPUT</a:t>
            </a:r>
          </a:p>
          <a:p>
            <a:r>
              <a:rPr lang="tr-TR" dirty="0">
                <a:latin typeface="Times New Roman" panose="02020603050405020304" pitchFamily="18" charset="0"/>
              </a:rPr>
              <a:t>		S</a:t>
            </a:r>
            <a:r>
              <a:rPr lang="tr-TR" sz="1050" dirty="0">
                <a:latin typeface="Times New Roman" panose="02020603050405020304" pitchFamily="18" charset="0"/>
              </a:rPr>
              <a:t>1 	</a:t>
            </a:r>
            <a:r>
              <a:rPr lang="tr-TR" dirty="0">
                <a:latin typeface="Times New Roman" panose="02020603050405020304" pitchFamily="18" charset="0"/>
              </a:rPr>
              <a:t>S</a:t>
            </a:r>
            <a:r>
              <a:rPr lang="tr-TR" sz="1050" dirty="0">
                <a:latin typeface="Times New Roman" panose="02020603050405020304" pitchFamily="18" charset="0"/>
              </a:rPr>
              <a:t>0		 </a:t>
            </a:r>
            <a:r>
              <a:rPr lang="tr-TR" dirty="0">
                <a:latin typeface="Times New Roman" panose="02020603050405020304" pitchFamily="18" charset="0"/>
              </a:rPr>
              <a:t>Z</a:t>
            </a:r>
          </a:p>
          <a:p>
            <a:r>
              <a:rPr lang="tr-TR" dirty="0">
                <a:latin typeface="Times New Roman" panose="02020603050405020304" pitchFamily="18" charset="0"/>
              </a:rPr>
              <a:t>		0	 0		 </a:t>
            </a:r>
            <a:r>
              <a:rPr lang="tr-TR" b="1" i="1" dirty="0">
                <a:latin typeface="Times New Roman" panose="02020603050405020304" pitchFamily="18" charset="0"/>
              </a:rPr>
              <a:t>I</a:t>
            </a:r>
            <a:r>
              <a:rPr lang="tr-TR" sz="1050" b="1" i="1" dirty="0">
                <a:latin typeface="Times New Roman" panose="02020603050405020304" pitchFamily="18" charset="0"/>
              </a:rPr>
              <a:t>0</a:t>
            </a:r>
          </a:p>
          <a:p>
            <a:r>
              <a:rPr lang="tr-TR" dirty="0">
                <a:latin typeface="Times New Roman" panose="02020603050405020304" pitchFamily="18" charset="0"/>
              </a:rPr>
              <a:t>		0 	 1		 </a:t>
            </a:r>
            <a:r>
              <a:rPr lang="tr-TR" b="1" i="1" dirty="0">
                <a:latin typeface="Times New Roman" panose="02020603050405020304" pitchFamily="18" charset="0"/>
              </a:rPr>
              <a:t>I</a:t>
            </a:r>
            <a:r>
              <a:rPr lang="tr-TR" sz="1050" b="1" i="1" dirty="0">
                <a:latin typeface="Times New Roman" panose="02020603050405020304" pitchFamily="18" charset="0"/>
              </a:rPr>
              <a:t>1</a:t>
            </a:r>
          </a:p>
          <a:p>
            <a:r>
              <a:rPr lang="tr-TR" dirty="0">
                <a:latin typeface="Times New Roman" panose="02020603050405020304" pitchFamily="18" charset="0"/>
              </a:rPr>
              <a:t>		1	 0		 </a:t>
            </a:r>
            <a:r>
              <a:rPr lang="tr-TR" b="1" i="1" dirty="0">
                <a:latin typeface="Times New Roman" panose="02020603050405020304" pitchFamily="18" charset="0"/>
              </a:rPr>
              <a:t>I</a:t>
            </a:r>
            <a:r>
              <a:rPr lang="tr-TR" sz="1050" b="1" i="1" dirty="0">
                <a:latin typeface="Times New Roman" panose="02020603050405020304" pitchFamily="18" charset="0"/>
              </a:rPr>
              <a:t>2</a:t>
            </a:r>
          </a:p>
          <a:p>
            <a:r>
              <a:rPr lang="tr-TR" dirty="0">
                <a:latin typeface="Times New Roman" panose="02020603050405020304" pitchFamily="18" charset="0"/>
              </a:rPr>
              <a:t>		1 	 1	 	 </a:t>
            </a:r>
            <a:r>
              <a:rPr lang="tr-TR" b="1" i="1" dirty="0">
                <a:latin typeface="Times New Roman" panose="02020603050405020304" pitchFamily="18" charset="0"/>
              </a:rPr>
              <a:t>I</a:t>
            </a:r>
            <a:r>
              <a:rPr lang="tr-TR" sz="1050" b="1" i="1" dirty="0">
                <a:latin typeface="Times New Roman" panose="02020603050405020304" pitchFamily="18" charset="0"/>
              </a:rPr>
              <a:t>3</a:t>
            </a:r>
            <a:endParaRPr lang="tr-TR" dirty="0"/>
          </a:p>
        </p:txBody>
      </p:sp>
      <p:cxnSp>
        <p:nvCxnSpPr>
          <p:cNvPr id="6" name="Straight Connector 5">
            <a:extLst>
              <a:ext uri="{FF2B5EF4-FFF2-40B4-BE49-F238E27FC236}">
                <a16:creationId xmlns:a16="http://schemas.microsoft.com/office/drawing/2014/main" id="{2A35DCBE-EC5D-4038-A47B-24EBF084B079}"/>
              </a:ext>
            </a:extLst>
          </p:cNvPr>
          <p:cNvCxnSpPr>
            <a:cxnSpLocks/>
          </p:cNvCxnSpPr>
          <p:nvPr/>
        </p:nvCxnSpPr>
        <p:spPr>
          <a:xfrm>
            <a:off x="1381217" y="3869635"/>
            <a:ext cx="20143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AE8457C-83EF-4557-B656-99044C0A7E3B}"/>
              </a:ext>
            </a:extLst>
          </p:cNvPr>
          <p:cNvSpPr/>
          <p:nvPr/>
        </p:nvSpPr>
        <p:spPr>
          <a:xfrm>
            <a:off x="344555" y="5309079"/>
            <a:ext cx="4087657" cy="369332"/>
          </a:xfrm>
          <a:prstGeom prst="rect">
            <a:avLst/>
          </a:prstGeom>
        </p:spPr>
        <p:txBody>
          <a:bodyPr wrap="none">
            <a:spAutoFit/>
          </a:bodyPr>
          <a:lstStyle/>
          <a:p>
            <a:r>
              <a:rPr lang="tr-TR" b="1" dirty="0">
                <a:latin typeface="Times New Roman" panose="02020603050405020304" pitchFamily="18" charset="0"/>
              </a:rPr>
              <a:t>Tablo 2.1: </a:t>
            </a:r>
            <a:r>
              <a:rPr lang="tr-TR" dirty="0">
                <a:latin typeface="Times New Roman" panose="02020603050405020304" pitchFamily="18" charset="0"/>
              </a:rPr>
              <a:t>4x1 </a:t>
            </a:r>
            <a:r>
              <a:rPr lang="tr-TR" dirty="0" err="1">
                <a:latin typeface="Times New Roman" panose="02020603050405020304" pitchFamily="18" charset="0"/>
              </a:rPr>
              <a:t>MUX’un</a:t>
            </a:r>
            <a:r>
              <a:rPr lang="tr-TR" dirty="0">
                <a:latin typeface="Times New Roman" panose="02020603050405020304" pitchFamily="18" charset="0"/>
              </a:rPr>
              <a:t> doğruluk tablosu</a:t>
            </a:r>
            <a:endParaRPr lang="tr-TR" dirty="0"/>
          </a:p>
        </p:txBody>
      </p:sp>
    </p:spTree>
    <p:extLst>
      <p:ext uri="{BB962C8B-B14F-4D97-AF65-F5344CB8AC3E}">
        <p14:creationId xmlns:p14="http://schemas.microsoft.com/office/powerpoint/2010/main" val="4288490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25E611-1E45-4AFF-82B3-0E3DA495B015}"/>
              </a:ext>
            </a:extLst>
          </p:cNvPr>
          <p:cNvSpPr>
            <a:spLocks noGrp="1"/>
          </p:cNvSpPr>
          <p:nvPr>
            <p:ph type="sldNum" sz="quarter" idx="12"/>
          </p:nvPr>
        </p:nvSpPr>
        <p:spPr/>
        <p:txBody>
          <a:bodyPr/>
          <a:lstStyle/>
          <a:p>
            <a:fld id="{AAB57953-9821-4BF7-A667-65EFE5AE3334}" type="slidenum">
              <a:rPr lang="tr-TR" smtClean="0"/>
              <a:t>24</a:t>
            </a:fld>
            <a:endParaRPr lang="tr-TR"/>
          </a:p>
        </p:txBody>
      </p:sp>
      <p:sp>
        <p:nvSpPr>
          <p:cNvPr id="3" name="Rectangle 2">
            <a:extLst>
              <a:ext uri="{FF2B5EF4-FFF2-40B4-BE49-F238E27FC236}">
                <a16:creationId xmlns:a16="http://schemas.microsoft.com/office/drawing/2014/main" id="{04315D06-6559-43B5-BCEC-5D849D0001AD}"/>
              </a:ext>
            </a:extLst>
          </p:cNvPr>
          <p:cNvSpPr/>
          <p:nvPr/>
        </p:nvSpPr>
        <p:spPr>
          <a:xfrm>
            <a:off x="516833" y="413557"/>
            <a:ext cx="10575237" cy="1477328"/>
          </a:xfrm>
          <a:prstGeom prst="rect">
            <a:avLst/>
          </a:prstGeom>
        </p:spPr>
        <p:txBody>
          <a:bodyPr wrap="square">
            <a:spAutoFit/>
          </a:bodyPr>
          <a:lstStyle/>
          <a:p>
            <a:r>
              <a:rPr lang="tr-TR" dirty="0">
                <a:latin typeface="Times New Roman" panose="02020603050405020304" pitchFamily="18" charset="0"/>
              </a:rPr>
              <a:t>Bu doğruluk tablosunda, S</a:t>
            </a:r>
            <a:r>
              <a:rPr lang="tr-TR" sz="1050" dirty="0">
                <a:latin typeface="Times New Roman" panose="02020603050405020304" pitchFamily="18" charset="0"/>
              </a:rPr>
              <a:t>1</a:t>
            </a:r>
            <a:r>
              <a:rPr lang="tr-TR" dirty="0">
                <a:latin typeface="Times New Roman" panose="02020603050405020304" pitchFamily="18" charset="0"/>
              </a:rPr>
              <a:t>= S</a:t>
            </a:r>
            <a:r>
              <a:rPr lang="tr-TR" sz="1050" dirty="0">
                <a:latin typeface="Times New Roman" panose="02020603050405020304" pitchFamily="18" charset="0"/>
              </a:rPr>
              <a:t>0 </a:t>
            </a:r>
            <a:r>
              <a:rPr lang="tr-TR" dirty="0">
                <a:latin typeface="Times New Roman" panose="02020603050405020304" pitchFamily="18" charset="0"/>
              </a:rPr>
              <a:t>= 0 ise MUX devresinin çıkısında sadece I</a:t>
            </a:r>
            <a:r>
              <a:rPr lang="tr-TR" sz="1050" dirty="0">
                <a:latin typeface="Times New Roman" panose="02020603050405020304" pitchFamily="18" charset="0"/>
              </a:rPr>
              <a:t>0 </a:t>
            </a:r>
            <a:r>
              <a:rPr lang="tr-TR" dirty="0">
                <a:latin typeface="Times New Roman" panose="02020603050405020304" pitchFamily="18" charset="0"/>
              </a:rPr>
              <a:t>girişi olacaktır. S</a:t>
            </a:r>
            <a:r>
              <a:rPr lang="tr-TR" sz="1050" dirty="0">
                <a:latin typeface="Times New Roman" panose="02020603050405020304" pitchFamily="18" charset="0"/>
              </a:rPr>
              <a:t>1 </a:t>
            </a:r>
            <a:r>
              <a:rPr lang="tr-TR" dirty="0">
                <a:latin typeface="Times New Roman" panose="02020603050405020304" pitchFamily="18" charset="0"/>
              </a:rPr>
              <a:t>= 0, S</a:t>
            </a:r>
            <a:r>
              <a:rPr lang="tr-TR" sz="1050" dirty="0">
                <a:latin typeface="Times New Roman" panose="02020603050405020304" pitchFamily="18" charset="0"/>
              </a:rPr>
              <a:t>0 </a:t>
            </a:r>
            <a:r>
              <a:rPr lang="tr-TR" dirty="0">
                <a:latin typeface="Times New Roman" panose="02020603050405020304" pitchFamily="18" charset="0"/>
              </a:rPr>
              <a:t>= 1 ise çıkışta I</a:t>
            </a:r>
            <a:r>
              <a:rPr lang="tr-TR" sz="1050" dirty="0">
                <a:latin typeface="Times New Roman" panose="02020603050405020304" pitchFamily="18" charset="0"/>
              </a:rPr>
              <a:t>1 </a:t>
            </a:r>
            <a:r>
              <a:rPr lang="tr-TR" dirty="0">
                <a:latin typeface="Times New Roman" panose="02020603050405020304" pitchFamily="18" charset="0"/>
              </a:rPr>
              <a:t>girişi görülecektir. S</a:t>
            </a:r>
            <a:r>
              <a:rPr lang="tr-TR" sz="1050" dirty="0">
                <a:latin typeface="Times New Roman" panose="02020603050405020304" pitchFamily="18" charset="0"/>
              </a:rPr>
              <a:t>1 </a:t>
            </a:r>
            <a:r>
              <a:rPr lang="tr-TR" dirty="0">
                <a:latin typeface="Times New Roman" panose="02020603050405020304" pitchFamily="18" charset="0"/>
              </a:rPr>
              <a:t>= 1, S</a:t>
            </a:r>
            <a:r>
              <a:rPr lang="tr-TR" sz="1050" dirty="0">
                <a:latin typeface="Times New Roman" panose="02020603050405020304" pitchFamily="18" charset="0"/>
              </a:rPr>
              <a:t>0 </a:t>
            </a:r>
            <a:r>
              <a:rPr lang="tr-TR" dirty="0">
                <a:latin typeface="Times New Roman" panose="02020603050405020304" pitchFamily="18" charset="0"/>
              </a:rPr>
              <a:t>= 0 ise çıkışta I</a:t>
            </a:r>
            <a:r>
              <a:rPr lang="tr-TR" sz="1050" dirty="0">
                <a:latin typeface="Times New Roman" panose="02020603050405020304" pitchFamily="18" charset="0"/>
              </a:rPr>
              <a:t>2 </a:t>
            </a:r>
            <a:r>
              <a:rPr lang="tr-TR" dirty="0">
                <a:latin typeface="Times New Roman" panose="02020603050405020304" pitchFamily="18" charset="0"/>
              </a:rPr>
              <a:t>girişi,</a:t>
            </a:r>
          </a:p>
          <a:p>
            <a:r>
              <a:rPr lang="tr-TR" dirty="0">
                <a:latin typeface="Times New Roman" panose="02020603050405020304" pitchFamily="18" charset="0"/>
              </a:rPr>
              <a:t>S</a:t>
            </a:r>
            <a:r>
              <a:rPr lang="tr-TR" sz="1050" dirty="0">
                <a:latin typeface="Times New Roman" panose="02020603050405020304" pitchFamily="18" charset="0"/>
              </a:rPr>
              <a:t>1</a:t>
            </a:r>
            <a:r>
              <a:rPr lang="tr-TR" dirty="0">
                <a:latin typeface="Times New Roman" panose="02020603050405020304" pitchFamily="18" charset="0"/>
              </a:rPr>
              <a:t>= S</a:t>
            </a:r>
            <a:r>
              <a:rPr lang="tr-TR" sz="1050" dirty="0">
                <a:latin typeface="Times New Roman" panose="02020603050405020304" pitchFamily="18" charset="0"/>
              </a:rPr>
              <a:t>0 </a:t>
            </a:r>
            <a:r>
              <a:rPr lang="tr-TR" dirty="0">
                <a:latin typeface="Times New Roman" panose="02020603050405020304" pitchFamily="18" charset="0"/>
              </a:rPr>
              <a:t>= 1 ise çıkışta I</a:t>
            </a:r>
            <a:r>
              <a:rPr lang="tr-TR" sz="1050" dirty="0">
                <a:latin typeface="Times New Roman" panose="02020603050405020304" pitchFamily="18" charset="0"/>
              </a:rPr>
              <a:t>3 </a:t>
            </a:r>
            <a:r>
              <a:rPr lang="tr-TR" dirty="0">
                <a:latin typeface="Times New Roman" panose="02020603050405020304" pitchFamily="18" charset="0"/>
              </a:rPr>
              <a:t>girişi olacaktır. Buradan anlaşılacağı gibi </a:t>
            </a:r>
            <a:r>
              <a:rPr lang="tr-TR" dirty="0" err="1">
                <a:latin typeface="Times New Roman" panose="02020603050405020304" pitchFamily="18" charset="0"/>
              </a:rPr>
              <a:t>select</a:t>
            </a:r>
            <a:r>
              <a:rPr lang="tr-TR" dirty="0">
                <a:latin typeface="Times New Roman" panose="02020603050405020304" pitchFamily="18" charset="0"/>
              </a:rPr>
              <a:t> bitlerinin konumuna göre girişlerden sadece birisi çıkışa aktarılacaktır. Birçok giriş bilgisinden sadece bir tanesi çıkışa aktarılır. Doğruluk tablosundaki Z çıkışı şu şekilde yazılabilir.</a:t>
            </a:r>
            <a:endParaRPr lang="tr-TR" dirty="0"/>
          </a:p>
        </p:txBody>
      </p:sp>
      <p:sp>
        <p:nvSpPr>
          <p:cNvPr id="4" name="Rectangle 3">
            <a:extLst>
              <a:ext uri="{FF2B5EF4-FFF2-40B4-BE49-F238E27FC236}">
                <a16:creationId xmlns:a16="http://schemas.microsoft.com/office/drawing/2014/main" id="{ABD8C004-1D2A-484E-AB9A-8C1BF26B8A33}"/>
              </a:ext>
            </a:extLst>
          </p:cNvPr>
          <p:cNvSpPr/>
          <p:nvPr/>
        </p:nvSpPr>
        <p:spPr>
          <a:xfrm>
            <a:off x="1279199" y="1985378"/>
            <a:ext cx="3802644" cy="369332"/>
          </a:xfrm>
          <a:prstGeom prst="rect">
            <a:avLst/>
          </a:prstGeom>
        </p:spPr>
        <p:txBody>
          <a:bodyPr wrap="none">
            <a:spAutoFit/>
          </a:bodyPr>
          <a:lstStyle/>
          <a:p>
            <a:r>
              <a:rPr lang="it-IT" dirty="0">
                <a:latin typeface="Times New Roman" panose="02020603050405020304" pitchFamily="18" charset="0"/>
              </a:rPr>
              <a:t>Z = sı so Io + sı so Iı + sı so I</a:t>
            </a:r>
            <a:r>
              <a:rPr lang="it-IT" sz="1050" dirty="0">
                <a:latin typeface="Times New Roman" panose="02020603050405020304" pitchFamily="18" charset="0"/>
              </a:rPr>
              <a:t>2 </a:t>
            </a:r>
            <a:r>
              <a:rPr lang="it-IT" dirty="0">
                <a:latin typeface="Times New Roman" panose="02020603050405020304" pitchFamily="18" charset="0"/>
              </a:rPr>
              <a:t>+ sı so I</a:t>
            </a:r>
            <a:r>
              <a:rPr lang="it-IT" sz="1050" dirty="0">
                <a:latin typeface="Times New Roman" panose="02020603050405020304" pitchFamily="18" charset="0"/>
              </a:rPr>
              <a:t>3</a:t>
            </a:r>
            <a:endParaRPr lang="tr-TR" dirty="0"/>
          </a:p>
        </p:txBody>
      </p:sp>
      <p:cxnSp>
        <p:nvCxnSpPr>
          <p:cNvPr id="6" name="Straight Connector 5">
            <a:extLst>
              <a:ext uri="{FF2B5EF4-FFF2-40B4-BE49-F238E27FC236}">
                <a16:creationId xmlns:a16="http://schemas.microsoft.com/office/drawing/2014/main" id="{BA175980-0211-413D-B5EC-A9AF965969DF}"/>
              </a:ext>
            </a:extLst>
          </p:cNvPr>
          <p:cNvCxnSpPr/>
          <p:nvPr/>
        </p:nvCxnSpPr>
        <p:spPr>
          <a:xfrm>
            <a:off x="1752600" y="2100263"/>
            <a:ext cx="133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1F020DC-1C8F-4DA9-9B8E-54878345056C}"/>
              </a:ext>
            </a:extLst>
          </p:cNvPr>
          <p:cNvCxnSpPr>
            <a:cxnSpLocks/>
          </p:cNvCxnSpPr>
          <p:nvPr/>
        </p:nvCxnSpPr>
        <p:spPr>
          <a:xfrm>
            <a:off x="1981200" y="2100263"/>
            <a:ext cx="161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608DC1-D5F2-415A-8772-F5EFE575D038}"/>
              </a:ext>
            </a:extLst>
          </p:cNvPr>
          <p:cNvCxnSpPr/>
          <p:nvPr/>
        </p:nvCxnSpPr>
        <p:spPr>
          <a:xfrm>
            <a:off x="2657475" y="2100263"/>
            <a:ext cx="133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A14251-0B10-40F8-B28A-B2F4F2A0D3B9}"/>
              </a:ext>
            </a:extLst>
          </p:cNvPr>
          <p:cNvCxnSpPr>
            <a:cxnSpLocks/>
          </p:cNvCxnSpPr>
          <p:nvPr/>
        </p:nvCxnSpPr>
        <p:spPr>
          <a:xfrm>
            <a:off x="3729037" y="2100263"/>
            <a:ext cx="161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4E2FEDA-95D9-42A3-A259-D7BDD7D213E5}"/>
              </a:ext>
            </a:extLst>
          </p:cNvPr>
          <p:cNvPicPr>
            <a:picLocks noChangeAspect="1"/>
          </p:cNvPicPr>
          <p:nvPr/>
        </p:nvPicPr>
        <p:blipFill>
          <a:blip r:embed="rId2"/>
          <a:stretch>
            <a:fillRect/>
          </a:stretch>
        </p:blipFill>
        <p:spPr>
          <a:xfrm>
            <a:off x="1292450" y="2469594"/>
            <a:ext cx="3789393" cy="3484287"/>
          </a:xfrm>
          <a:prstGeom prst="rect">
            <a:avLst/>
          </a:prstGeom>
        </p:spPr>
      </p:pic>
      <p:sp>
        <p:nvSpPr>
          <p:cNvPr id="12" name="Rectangle 11">
            <a:extLst>
              <a:ext uri="{FF2B5EF4-FFF2-40B4-BE49-F238E27FC236}">
                <a16:creationId xmlns:a16="http://schemas.microsoft.com/office/drawing/2014/main" id="{FC4CCBA6-D206-4207-B9E9-103307E4C4FE}"/>
              </a:ext>
            </a:extLst>
          </p:cNvPr>
          <p:cNvSpPr/>
          <p:nvPr/>
        </p:nvSpPr>
        <p:spPr>
          <a:xfrm>
            <a:off x="4779620" y="5356508"/>
            <a:ext cx="2871299" cy="369332"/>
          </a:xfrm>
          <a:prstGeom prst="rect">
            <a:avLst/>
          </a:prstGeom>
        </p:spPr>
        <p:txBody>
          <a:bodyPr wrap="none">
            <a:spAutoFit/>
          </a:bodyPr>
          <a:lstStyle/>
          <a:p>
            <a:r>
              <a:rPr lang="fr-FR" b="1" dirty="0" err="1">
                <a:latin typeface="Times New Roman,Bold"/>
              </a:rPr>
              <a:t>Şekil</a:t>
            </a:r>
            <a:r>
              <a:rPr lang="fr-FR" b="1" dirty="0">
                <a:latin typeface="Times New Roman,Bold"/>
              </a:rPr>
              <a:t> 2.2: </a:t>
            </a:r>
            <a:r>
              <a:rPr lang="fr-FR" dirty="0">
                <a:latin typeface="Times New Roman" panose="02020603050405020304" pitchFamily="18" charset="0"/>
              </a:rPr>
              <a:t>4x1 MUX </a:t>
            </a:r>
            <a:r>
              <a:rPr lang="fr-FR" dirty="0" err="1">
                <a:latin typeface="Times New Roman" panose="02020603050405020304" pitchFamily="18" charset="0"/>
              </a:rPr>
              <a:t>Devresi</a:t>
            </a:r>
            <a:endParaRPr lang="tr-TR" dirty="0"/>
          </a:p>
        </p:txBody>
      </p:sp>
      <p:pic>
        <p:nvPicPr>
          <p:cNvPr id="13" name="Picture 12">
            <a:extLst>
              <a:ext uri="{FF2B5EF4-FFF2-40B4-BE49-F238E27FC236}">
                <a16:creationId xmlns:a16="http://schemas.microsoft.com/office/drawing/2014/main" id="{03528A28-104F-4DA7-8CFD-67E18DE65B98}"/>
              </a:ext>
            </a:extLst>
          </p:cNvPr>
          <p:cNvPicPr>
            <a:picLocks noChangeAspect="1"/>
          </p:cNvPicPr>
          <p:nvPr/>
        </p:nvPicPr>
        <p:blipFill>
          <a:blip r:embed="rId3"/>
          <a:stretch>
            <a:fillRect/>
          </a:stretch>
        </p:blipFill>
        <p:spPr>
          <a:xfrm>
            <a:off x="7110159" y="2894780"/>
            <a:ext cx="3472314" cy="1680173"/>
          </a:xfrm>
          <a:prstGeom prst="rect">
            <a:avLst/>
          </a:prstGeom>
        </p:spPr>
      </p:pic>
    </p:spTree>
    <p:extLst>
      <p:ext uri="{BB962C8B-B14F-4D97-AF65-F5344CB8AC3E}">
        <p14:creationId xmlns:p14="http://schemas.microsoft.com/office/powerpoint/2010/main" val="2847745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2622A0-6BAC-4BEF-8798-41ADA02153CE}"/>
              </a:ext>
            </a:extLst>
          </p:cNvPr>
          <p:cNvSpPr>
            <a:spLocks noGrp="1"/>
          </p:cNvSpPr>
          <p:nvPr>
            <p:ph type="sldNum" sz="quarter" idx="12"/>
          </p:nvPr>
        </p:nvSpPr>
        <p:spPr/>
        <p:txBody>
          <a:bodyPr/>
          <a:lstStyle/>
          <a:p>
            <a:fld id="{AAB57953-9821-4BF7-A667-65EFE5AE3334}" type="slidenum">
              <a:rPr lang="tr-TR" smtClean="0"/>
              <a:t>25</a:t>
            </a:fld>
            <a:endParaRPr lang="tr-TR"/>
          </a:p>
        </p:txBody>
      </p:sp>
      <p:pic>
        <p:nvPicPr>
          <p:cNvPr id="3" name="Picture 2">
            <a:extLst>
              <a:ext uri="{FF2B5EF4-FFF2-40B4-BE49-F238E27FC236}">
                <a16:creationId xmlns:a16="http://schemas.microsoft.com/office/drawing/2014/main" id="{C2940253-E4EB-445F-9EE9-A5111C17CC4C}"/>
              </a:ext>
            </a:extLst>
          </p:cNvPr>
          <p:cNvPicPr>
            <a:picLocks noChangeAspect="1"/>
          </p:cNvPicPr>
          <p:nvPr/>
        </p:nvPicPr>
        <p:blipFill>
          <a:blip r:embed="rId2"/>
          <a:stretch>
            <a:fillRect/>
          </a:stretch>
        </p:blipFill>
        <p:spPr>
          <a:xfrm>
            <a:off x="799765" y="512581"/>
            <a:ext cx="5874695" cy="4719656"/>
          </a:xfrm>
          <a:prstGeom prst="rect">
            <a:avLst/>
          </a:prstGeom>
        </p:spPr>
      </p:pic>
      <p:sp>
        <p:nvSpPr>
          <p:cNvPr id="4" name="Rectangle 3">
            <a:extLst>
              <a:ext uri="{FF2B5EF4-FFF2-40B4-BE49-F238E27FC236}">
                <a16:creationId xmlns:a16="http://schemas.microsoft.com/office/drawing/2014/main" id="{C69414D6-F71D-4E87-ADE4-5A6964982EA2}"/>
              </a:ext>
            </a:extLst>
          </p:cNvPr>
          <p:cNvSpPr/>
          <p:nvPr/>
        </p:nvSpPr>
        <p:spPr>
          <a:xfrm>
            <a:off x="1683434" y="5511410"/>
            <a:ext cx="6096000" cy="646331"/>
          </a:xfrm>
          <a:prstGeom prst="rect">
            <a:avLst/>
          </a:prstGeom>
        </p:spPr>
        <p:txBody>
          <a:bodyPr>
            <a:spAutoFit/>
          </a:bodyPr>
          <a:lstStyle/>
          <a:p>
            <a:r>
              <a:rPr lang="tr-TR" b="1" dirty="0">
                <a:latin typeface="Times New Roman,Bold"/>
              </a:rPr>
              <a:t>Şekil 2.3: </a:t>
            </a:r>
            <a:r>
              <a:rPr lang="tr-TR" dirty="0">
                <a:latin typeface="Times New Roman" panose="02020603050405020304" pitchFamily="18" charset="0"/>
              </a:rPr>
              <a:t>4x1 MUX Devresinin EWBD programında uygulanması</a:t>
            </a:r>
            <a:endParaRPr lang="tr-TR" dirty="0"/>
          </a:p>
        </p:txBody>
      </p:sp>
    </p:spTree>
    <p:extLst>
      <p:ext uri="{BB962C8B-B14F-4D97-AF65-F5344CB8AC3E}">
        <p14:creationId xmlns:p14="http://schemas.microsoft.com/office/powerpoint/2010/main" val="3604000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2DC93D-E8BB-498E-9DE8-5DC4DD06B47C}"/>
              </a:ext>
            </a:extLst>
          </p:cNvPr>
          <p:cNvSpPr>
            <a:spLocks noGrp="1"/>
          </p:cNvSpPr>
          <p:nvPr>
            <p:ph type="sldNum" sz="quarter" idx="12"/>
          </p:nvPr>
        </p:nvSpPr>
        <p:spPr/>
        <p:txBody>
          <a:bodyPr/>
          <a:lstStyle/>
          <a:p>
            <a:fld id="{AAB57953-9821-4BF7-A667-65EFE5AE3334}" type="slidenum">
              <a:rPr lang="tr-TR" smtClean="0"/>
              <a:t>26</a:t>
            </a:fld>
            <a:endParaRPr lang="tr-T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4A3E082-3EB8-4870-90C2-02687FCC497D}"/>
                  </a:ext>
                </a:extLst>
              </p:cNvPr>
              <p:cNvSpPr/>
              <p:nvPr/>
            </p:nvSpPr>
            <p:spPr>
              <a:xfrm>
                <a:off x="642424" y="518554"/>
                <a:ext cx="10217833" cy="1477328"/>
              </a:xfrm>
              <a:prstGeom prst="rect">
                <a:avLst/>
              </a:prstGeom>
            </p:spPr>
            <p:txBody>
              <a:bodyPr wrap="square">
                <a:spAutoFit/>
              </a:bodyPr>
              <a:lstStyle/>
              <a:p>
                <a:r>
                  <a:rPr lang="fr-FR" b="1" dirty="0">
                    <a:latin typeface="Times New Roman" panose="02020603050405020304" pitchFamily="18" charset="0"/>
                  </a:rPr>
                  <a:t>b) 8'den l'e MULTIPLEXER (8x1 MUX)</a:t>
                </a:r>
              </a:p>
              <a:p>
                <a:pPr algn="just"/>
                <a:r>
                  <a:rPr lang="tr-TR" dirty="0">
                    <a:latin typeface="Times New Roman" panose="02020603050405020304" pitchFamily="18" charset="0"/>
                  </a:rPr>
                  <a:t>8x1 MUX (8 </a:t>
                </a:r>
                <a:r>
                  <a:rPr lang="tr-TR" dirty="0" err="1">
                    <a:latin typeface="Times New Roman" panose="02020603050405020304" pitchFamily="18" charset="0"/>
                  </a:rPr>
                  <a:t>to</a:t>
                </a:r>
                <a:r>
                  <a:rPr lang="tr-TR" dirty="0">
                    <a:latin typeface="Times New Roman" panose="02020603050405020304" pitchFamily="18" charset="0"/>
                  </a:rPr>
                  <a:t> 1 MUX) devresinde 8 giriş hattı ve 1 çıkışı vardır. </a:t>
                </a:r>
                <a14:m>
                  <m:oMath xmlns:m="http://schemas.openxmlformats.org/officeDocument/2006/math">
                    <m:sSup>
                      <m:sSupPr>
                        <m:ctrlPr>
                          <a:rPr lang="tr-TR" i="1" dirty="0" smtClean="0">
                            <a:latin typeface="Cambria Math" panose="02040503050406030204" pitchFamily="18" charset="0"/>
                          </a:rPr>
                        </m:ctrlPr>
                      </m:sSupPr>
                      <m:e>
                        <m:r>
                          <a:rPr lang="tr-TR" b="0" i="1" dirty="0" smtClean="0">
                            <a:latin typeface="Cambria Math" panose="02040503050406030204" pitchFamily="18" charset="0"/>
                          </a:rPr>
                          <m:t>2</m:t>
                        </m:r>
                      </m:e>
                      <m:sup>
                        <m:r>
                          <a:rPr lang="tr-TR" b="0" i="1" dirty="0" smtClean="0">
                            <a:latin typeface="Cambria Math" panose="02040503050406030204" pitchFamily="18" charset="0"/>
                          </a:rPr>
                          <m:t>𝑛</m:t>
                        </m:r>
                      </m:sup>
                    </m:sSup>
                  </m:oMath>
                </a14:m>
                <a:r>
                  <a:rPr lang="tr-TR" sz="1050" dirty="0">
                    <a:latin typeface="Times New Roman" panose="02020603050405020304" pitchFamily="18" charset="0"/>
                  </a:rPr>
                  <a:t> </a:t>
                </a:r>
                <a:r>
                  <a:rPr lang="tr-TR" dirty="0">
                    <a:latin typeface="Times New Roman" panose="02020603050405020304" pitchFamily="18" charset="0"/>
                  </a:rPr>
                  <a:t>= 8 formülüne göre n = 3 olduğu için 8x1 MUX devresinde 3 tane </a:t>
                </a:r>
                <a:r>
                  <a:rPr lang="tr-TR" dirty="0" err="1">
                    <a:latin typeface="Times New Roman" panose="02020603050405020304" pitchFamily="18" charset="0"/>
                  </a:rPr>
                  <a:t>select</a:t>
                </a:r>
                <a:r>
                  <a:rPr lang="tr-TR" dirty="0">
                    <a:latin typeface="Times New Roman" panose="02020603050405020304" pitchFamily="18" charset="0"/>
                  </a:rPr>
                  <a:t> </a:t>
                </a:r>
                <a:r>
                  <a:rPr lang="tr-TR" dirty="0" err="1">
                    <a:latin typeface="Times New Roman" panose="02020603050405020304" pitchFamily="18" charset="0"/>
                  </a:rPr>
                  <a:t>bits</a:t>
                </a:r>
                <a:r>
                  <a:rPr lang="tr-TR" dirty="0">
                    <a:latin typeface="Times New Roman" panose="02020603050405020304" pitchFamily="18" charset="0"/>
                  </a:rPr>
                  <a:t> (kontrol bitleri, girişleri) vardır. Bu devreye uygun doğruluk tablosu Tablo 6-14'de verilmiştir. Buna göre S</a:t>
                </a:r>
                <a:r>
                  <a:rPr lang="tr-TR" sz="1050" dirty="0">
                    <a:latin typeface="Times New Roman" panose="02020603050405020304" pitchFamily="18" charset="0"/>
                  </a:rPr>
                  <a:t>2 </a:t>
                </a:r>
                <a:r>
                  <a:rPr lang="tr-TR" dirty="0">
                    <a:latin typeface="Times New Roman" panose="02020603050405020304" pitchFamily="18" charset="0"/>
                  </a:rPr>
                  <a:t>= S</a:t>
                </a:r>
                <a:r>
                  <a:rPr lang="tr-TR" sz="1050" dirty="0">
                    <a:latin typeface="Times New Roman" panose="02020603050405020304" pitchFamily="18" charset="0"/>
                  </a:rPr>
                  <a:t>1 </a:t>
                </a:r>
                <a:r>
                  <a:rPr lang="tr-TR" dirty="0">
                    <a:latin typeface="Times New Roman" panose="02020603050405020304" pitchFamily="18" charset="0"/>
                  </a:rPr>
                  <a:t>= S</a:t>
                </a:r>
                <a:r>
                  <a:rPr lang="tr-TR" sz="1050" dirty="0">
                    <a:latin typeface="Times New Roman" panose="02020603050405020304" pitchFamily="18" charset="0"/>
                  </a:rPr>
                  <a:t>0 </a:t>
                </a:r>
                <a:r>
                  <a:rPr lang="tr-TR" dirty="0">
                    <a:latin typeface="Times New Roman" panose="02020603050405020304" pitchFamily="18" charset="0"/>
                  </a:rPr>
                  <a:t>= 0 olduğu zaman çıkışta I</a:t>
                </a:r>
                <a:r>
                  <a:rPr lang="tr-TR" sz="1050" dirty="0">
                    <a:latin typeface="Times New Roman" panose="02020603050405020304" pitchFamily="18" charset="0"/>
                  </a:rPr>
                  <a:t>0 </a:t>
                </a:r>
                <a:r>
                  <a:rPr lang="tr-TR" dirty="0">
                    <a:latin typeface="Times New Roman" panose="02020603050405020304" pitchFamily="18" charset="0"/>
                  </a:rPr>
                  <a:t>girişi görülür. S</a:t>
                </a:r>
                <a:r>
                  <a:rPr lang="tr-TR" sz="1050" dirty="0">
                    <a:latin typeface="Times New Roman" panose="02020603050405020304" pitchFamily="18" charset="0"/>
                  </a:rPr>
                  <a:t>2 </a:t>
                </a:r>
                <a:r>
                  <a:rPr lang="tr-TR" dirty="0">
                    <a:latin typeface="Times New Roman" panose="02020603050405020304" pitchFamily="18" charset="0"/>
                  </a:rPr>
                  <a:t>= 1, S</a:t>
                </a:r>
                <a:r>
                  <a:rPr lang="tr-TR" sz="1050" dirty="0">
                    <a:latin typeface="Times New Roman" panose="02020603050405020304" pitchFamily="18" charset="0"/>
                  </a:rPr>
                  <a:t>1 </a:t>
                </a:r>
                <a:r>
                  <a:rPr lang="tr-TR" dirty="0">
                    <a:latin typeface="Times New Roman" panose="02020603050405020304" pitchFamily="18" charset="0"/>
                  </a:rPr>
                  <a:t>= S</a:t>
                </a:r>
                <a:r>
                  <a:rPr lang="tr-TR" sz="1050" dirty="0">
                    <a:latin typeface="Times New Roman" panose="02020603050405020304" pitchFamily="18" charset="0"/>
                  </a:rPr>
                  <a:t>0 </a:t>
                </a:r>
                <a:r>
                  <a:rPr lang="tr-TR" dirty="0">
                    <a:latin typeface="Times New Roman" panose="02020603050405020304" pitchFamily="18" charset="0"/>
                  </a:rPr>
                  <a:t>= 0 olduğu zamanda çıkışta I</a:t>
                </a:r>
                <a:r>
                  <a:rPr lang="tr-TR" sz="1050" dirty="0">
                    <a:latin typeface="Times New Roman" panose="02020603050405020304" pitchFamily="18" charset="0"/>
                  </a:rPr>
                  <a:t>4 </a:t>
                </a:r>
                <a:r>
                  <a:rPr lang="tr-TR" dirty="0">
                    <a:latin typeface="Times New Roman" panose="02020603050405020304" pitchFamily="18" charset="0"/>
                  </a:rPr>
                  <a:t>girişi alınmış olur.</a:t>
                </a:r>
                <a:endParaRPr lang="tr-TR" dirty="0"/>
              </a:p>
            </p:txBody>
          </p:sp>
        </mc:Choice>
        <mc:Fallback xmlns="">
          <p:sp>
            <p:nvSpPr>
              <p:cNvPr id="3" name="Rectangle 2">
                <a:extLst>
                  <a:ext uri="{FF2B5EF4-FFF2-40B4-BE49-F238E27FC236}">
                    <a16:creationId xmlns:a16="http://schemas.microsoft.com/office/drawing/2014/main" id="{74A3E082-3EB8-4870-90C2-02687FCC497D}"/>
                  </a:ext>
                </a:extLst>
              </p:cNvPr>
              <p:cNvSpPr>
                <a:spLocks noRot="1" noChangeAspect="1" noMove="1" noResize="1" noEditPoints="1" noAdjustHandles="1" noChangeArrowheads="1" noChangeShapeType="1" noTextEdit="1"/>
              </p:cNvSpPr>
              <p:nvPr/>
            </p:nvSpPr>
            <p:spPr>
              <a:xfrm>
                <a:off x="642424" y="518554"/>
                <a:ext cx="10217833" cy="1477328"/>
              </a:xfrm>
              <a:prstGeom prst="rect">
                <a:avLst/>
              </a:prstGeom>
              <a:blipFill>
                <a:blip r:embed="rId2"/>
                <a:stretch>
                  <a:fillRect l="-477" t="-2066" r="-477" b="-5372"/>
                </a:stretch>
              </a:blipFill>
            </p:spPr>
            <p:txBody>
              <a:bodyPr/>
              <a:lstStyle/>
              <a:p>
                <a:r>
                  <a:rPr lang="tr-TR">
                    <a:noFill/>
                  </a:rPr>
                  <a:t> </a:t>
                </a:r>
              </a:p>
            </p:txBody>
          </p:sp>
        </mc:Fallback>
      </mc:AlternateContent>
      <p:sp>
        <p:nvSpPr>
          <p:cNvPr id="4" name="Rectangle 3">
            <a:extLst>
              <a:ext uri="{FF2B5EF4-FFF2-40B4-BE49-F238E27FC236}">
                <a16:creationId xmlns:a16="http://schemas.microsoft.com/office/drawing/2014/main" id="{DF436F0F-3C69-4170-B660-142EC34685DA}"/>
              </a:ext>
            </a:extLst>
          </p:cNvPr>
          <p:cNvSpPr/>
          <p:nvPr/>
        </p:nvSpPr>
        <p:spPr>
          <a:xfrm>
            <a:off x="861391" y="2196622"/>
            <a:ext cx="2557670" cy="2862322"/>
          </a:xfrm>
          <a:prstGeom prst="rect">
            <a:avLst/>
          </a:prstGeom>
        </p:spPr>
        <p:txBody>
          <a:bodyPr wrap="square">
            <a:spAutoFit/>
          </a:bodyPr>
          <a:lstStyle/>
          <a:p>
            <a:r>
              <a:rPr lang="tr-TR" dirty="0">
                <a:latin typeface="Times New Roman" panose="02020603050405020304" pitchFamily="18" charset="0"/>
              </a:rPr>
              <a:t>Select </a:t>
            </a:r>
            <a:r>
              <a:rPr lang="tr-TR" dirty="0" err="1">
                <a:latin typeface="Times New Roman" panose="02020603050405020304" pitchFamily="18" charset="0"/>
              </a:rPr>
              <a:t>Bits</a:t>
            </a:r>
            <a:r>
              <a:rPr lang="tr-TR" dirty="0">
                <a:latin typeface="Times New Roman" panose="02020603050405020304" pitchFamily="18" charset="0"/>
              </a:rPr>
              <a:t> 	OUTPUT</a:t>
            </a:r>
          </a:p>
          <a:p>
            <a:r>
              <a:rPr lang="tr-TR" dirty="0">
                <a:latin typeface="Times New Roman" panose="02020603050405020304" pitchFamily="18" charset="0"/>
              </a:rPr>
              <a:t>S</a:t>
            </a:r>
            <a:r>
              <a:rPr lang="tr-TR" sz="1050" dirty="0">
                <a:latin typeface="Times New Roman" panose="02020603050405020304" pitchFamily="18" charset="0"/>
              </a:rPr>
              <a:t>2 	</a:t>
            </a:r>
            <a:r>
              <a:rPr lang="tr-TR" dirty="0">
                <a:latin typeface="Times New Roman" panose="02020603050405020304" pitchFamily="18" charset="0"/>
              </a:rPr>
              <a:t>S</a:t>
            </a:r>
            <a:r>
              <a:rPr lang="tr-TR" sz="1050" dirty="0">
                <a:latin typeface="Times New Roman" panose="02020603050405020304" pitchFamily="18" charset="0"/>
              </a:rPr>
              <a:t>1 	</a:t>
            </a:r>
            <a:r>
              <a:rPr lang="tr-TR" dirty="0">
                <a:latin typeface="Times New Roman" panose="02020603050405020304" pitchFamily="18" charset="0"/>
              </a:rPr>
              <a:t>S</a:t>
            </a:r>
            <a:r>
              <a:rPr lang="tr-TR" sz="1050" dirty="0">
                <a:latin typeface="Times New Roman" panose="02020603050405020304" pitchFamily="18" charset="0"/>
              </a:rPr>
              <a:t>0		 </a:t>
            </a:r>
            <a:r>
              <a:rPr lang="tr-TR" b="1" dirty="0">
                <a:latin typeface="Times New Roman" panose="02020603050405020304" pitchFamily="18" charset="0"/>
              </a:rPr>
              <a:t>Z</a:t>
            </a:r>
          </a:p>
          <a:p>
            <a:r>
              <a:rPr lang="tr-TR" dirty="0">
                <a:latin typeface="Times New Roman" panose="02020603050405020304" pitchFamily="18" charset="0"/>
              </a:rPr>
              <a:t>0 	0 	0		I</a:t>
            </a:r>
            <a:r>
              <a:rPr lang="tr-TR" sz="1050" dirty="0">
                <a:latin typeface="Times New Roman" panose="02020603050405020304" pitchFamily="18" charset="0"/>
              </a:rPr>
              <a:t>0</a:t>
            </a:r>
          </a:p>
          <a:p>
            <a:r>
              <a:rPr lang="tr-TR" dirty="0">
                <a:latin typeface="Times New Roman" panose="02020603050405020304" pitchFamily="18" charset="0"/>
              </a:rPr>
              <a:t>0 	0 	1 		I</a:t>
            </a:r>
            <a:r>
              <a:rPr lang="tr-TR" sz="1050" dirty="0">
                <a:latin typeface="Times New Roman" panose="02020603050405020304" pitchFamily="18" charset="0"/>
              </a:rPr>
              <a:t>1</a:t>
            </a:r>
          </a:p>
          <a:p>
            <a:r>
              <a:rPr lang="tr-TR" dirty="0">
                <a:latin typeface="Times New Roman" panose="02020603050405020304" pitchFamily="18" charset="0"/>
              </a:rPr>
              <a:t>0 	1	0 		I</a:t>
            </a:r>
            <a:r>
              <a:rPr lang="tr-TR" sz="1050" dirty="0">
                <a:latin typeface="Times New Roman" panose="02020603050405020304" pitchFamily="18" charset="0"/>
              </a:rPr>
              <a:t>2</a:t>
            </a:r>
          </a:p>
          <a:p>
            <a:r>
              <a:rPr lang="tr-TR" dirty="0">
                <a:latin typeface="Times New Roman" panose="02020603050405020304" pitchFamily="18" charset="0"/>
              </a:rPr>
              <a:t>0 	1 	1 		I</a:t>
            </a:r>
            <a:r>
              <a:rPr lang="tr-TR" sz="1050" dirty="0">
                <a:latin typeface="Times New Roman" panose="02020603050405020304" pitchFamily="18" charset="0"/>
              </a:rPr>
              <a:t>3</a:t>
            </a:r>
          </a:p>
          <a:p>
            <a:r>
              <a:rPr lang="tr-TR" dirty="0">
                <a:latin typeface="Times New Roman" panose="02020603050405020304" pitchFamily="18" charset="0"/>
              </a:rPr>
              <a:t>1	0 	0		I</a:t>
            </a:r>
            <a:r>
              <a:rPr lang="tr-TR" sz="1050" dirty="0">
                <a:latin typeface="Times New Roman" panose="02020603050405020304" pitchFamily="18" charset="0"/>
              </a:rPr>
              <a:t>4</a:t>
            </a:r>
          </a:p>
          <a:p>
            <a:r>
              <a:rPr lang="tr-TR" dirty="0">
                <a:latin typeface="Times New Roman" panose="02020603050405020304" pitchFamily="18" charset="0"/>
              </a:rPr>
              <a:t>1 	0 	1 		I</a:t>
            </a:r>
            <a:r>
              <a:rPr lang="tr-TR" sz="1050" dirty="0">
                <a:latin typeface="Times New Roman" panose="02020603050405020304" pitchFamily="18" charset="0"/>
              </a:rPr>
              <a:t>5</a:t>
            </a:r>
          </a:p>
          <a:p>
            <a:r>
              <a:rPr lang="tr-TR" dirty="0">
                <a:latin typeface="Times New Roman" panose="02020603050405020304" pitchFamily="18" charset="0"/>
              </a:rPr>
              <a:t>1 	1 	0 		I</a:t>
            </a:r>
            <a:r>
              <a:rPr lang="tr-TR" sz="1050" dirty="0">
                <a:latin typeface="Times New Roman" panose="02020603050405020304" pitchFamily="18" charset="0"/>
              </a:rPr>
              <a:t>6</a:t>
            </a:r>
          </a:p>
          <a:p>
            <a:r>
              <a:rPr lang="tr-TR" dirty="0">
                <a:latin typeface="Times New Roman" panose="02020603050405020304" pitchFamily="18" charset="0"/>
              </a:rPr>
              <a:t>1 	1 	1 		I</a:t>
            </a:r>
            <a:r>
              <a:rPr lang="tr-TR" sz="1050" dirty="0">
                <a:latin typeface="Times New Roman" panose="02020603050405020304" pitchFamily="18" charset="0"/>
              </a:rPr>
              <a:t>7</a:t>
            </a:r>
            <a:endParaRPr lang="tr-TR" dirty="0"/>
          </a:p>
        </p:txBody>
      </p:sp>
      <p:cxnSp>
        <p:nvCxnSpPr>
          <p:cNvPr id="6" name="Straight Connector 5">
            <a:extLst>
              <a:ext uri="{FF2B5EF4-FFF2-40B4-BE49-F238E27FC236}">
                <a16:creationId xmlns:a16="http://schemas.microsoft.com/office/drawing/2014/main" id="{20B8D7D8-E2CF-4546-B71E-6802E5FACA56}"/>
              </a:ext>
            </a:extLst>
          </p:cNvPr>
          <p:cNvCxnSpPr/>
          <p:nvPr/>
        </p:nvCxnSpPr>
        <p:spPr>
          <a:xfrm>
            <a:off x="914400" y="2769704"/>
            <a:ext cx="2133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CC71876-634E-4DA0-9BDA-217F77BC8B5C}"/>
              </a:ext>
            </a:extLst>
          </p:cNvPr>
          <p:cNvPicPr>
            <a:picLocks noChangeAspect="1"/>
          </p:cNvPicPr>
          <p:nvPr/>
        </p:nvPicPr>
        <p:blipFill>
          <a:blip r:embed="rId3"/>
          <a:stretch>
            <a:fillRect/>
          </a:stretch>
        </p:blipFill>
        <p:spPr>
          <a:xfrm>
            <a:off x="4681991" y="2290460"/>
            <a:ext cx="6975349" cy="2862322"/>
          </a:xfrm>
          <a:prstGeom prst="rect">
            <a:avLst/>
          </a:prstGeom>
        </p:spPr>
      </p:pic>
      <p:sp>
        <p:nvSpPr>
          <p:cNvPr id="8" name="Rectangle 7">
            <a:extLst>
              <a:ext uri="{FF2B5EF4-FFF2-40B4-BE49-F238E27FC236}">
                <a16:creationId xmlns:a16="http://schemas.microsoft.com/office/drawing/2014/main" id="{23458B47-713F-420D-9950-7A9F95AACAEE}"/>
              </a:ext>
            </a:extLst>
          </p:cNvPr>
          <p:cNvSpPr/>
          <p:nvPr/>
        </p:nvSpPr>
        <p:spPr>
          <a:xfrm>
            <a:off x="642424" y="5447360"/>
            <a:ext cx="4039567" cy="369332"/>
          </a:xfrm>
          <a:prstGeom prst="rect">
            <a:avLst/>
          </a:prstGeom>
        </p:spPr>
        <p:txBody>
          <a:bodyPr wrap="none">
            <a:spAutoFit/>
          </a:bodyPr>
          <a:lstStyle/>
          <a:p>
            <a:r>
              <a:rPr lang="tr-TR" b="1" dirty="0">
                <a:latin typeface="Times New Roman" panose="02020603050405020304" pitchFamily="18" charset="0"/>
              </a:rPr>
              <a:t>Tablo 2.2</a:t>
            </a:r>
            <a:r>
              <a:rPr lang="tr-TR" dirty="0">
                <a:latin typeface="Times New Roman" panose="02020603050405020304" pitchFamily="18" charset="0"/>
              </a:rPr>
              <a:t>: 8x1 </a:t>
            </a:r>
            <a:r>
              <a:rPr lang="tr-TR" dirty="0" err="1">
                <a:latin typeface="Times New Roman" panose="02020603050405020304" pitchFamily="18" charset="0"/>
              </a:rPr>
              <a:t>MUX'un</a:t>
            </a:r>
            <a:r>
              <a:rPr lang="tr-TR" dirty="0">
                <a:latin typeface="Times New Roman" panose="02020603050405020304" pitchFamily="18" charset="0"/>
              </a:rPr>
              <a:t> doğruluk tablosu</a:t>
            </a:r>
            <a:endParaRPr lang="tr-TR" dirty="0"/>
          </a:p>
        </p:txBody>
      </p:sp>
    </p:spTree>
    <p:extLst>
      <p:ext uri="{BB962C8B-B14F-4D97-AF65-F5344CB8AC3E}">
        <p14:creationId xmlns:p14="http://schemas.microsoft.com/office/powerpoint/2010/main" val="1197613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42F50-09CE-46E1-9412-73459A0CA678}"/>
              </a:ext>
            </a:extLst>
          </p:cNvPr>
          <p:cNvSpPr>
            <a:spLocks noGrp="1"/>
          </p:cNvSpPr>
          <p:nvPr>
            <p:ph type="sldNum" sz="quarter" idx="12"/>
          </p:nvPr>
        </p:nvSpPr>
        <p:spPr/>
        <p:txBody>
          <a:bodyPr/>
          <a:lstStyle/>
          <a:p>
            <a:fld id="{AAB57953-9821-4BF7-A667-65EFE5AE3334}" type="slidenum">
              <a:rPr lang="tr-TR" smtClean="0"/>
              <a:t>27</a:t>
            </a:fld>
            <a:endParaRPr lang="tr-TR"/>
          </a:p>
        </p:txBody>
      </p:sp>
      <p:pic>
        <p:nvPicPr>
          <p:cNvPr id="3" name="Picture 2">
            <a:extLst>
              <a:ext uri="{FF2B5EF4-FFF2-40B4-BE49-F238E27FC236}">
                <a16:creationId xmlns:a16="http://schemas.microsoft.com/office/drawing/2014/main" id="{5324F5E0-5277-4E51-B554-A5582C816C84}"/>
              </a:ext>
            </a:extLst>
          </p:cNvPr>
          <p:cNvPicPr>
            <a:picLocks noChangeAspect="1"/>
          </p:cNvPicPr>
          <p:nvPr/>
        </p:nvPicPr>
        <p:blipFill>
          <a:blip r:embed="rId2"/>
          <a:stretch>
            <a:fillRect/>
          </a:stretch>
        </p:blipFill>
        <p:spPr>
          <a:xfrm>
            <a:off x="1317660" y="571125"/>
            <a:ext cx="5983485" cy="4956094"/>
          </a:xfrm>
          <a:prstGeom prst="rect">
            <a:avLst/>
          </a:prstGeom>
        </p:spPr>
      </p:pic>
      <p:sp>
        <p:nvSpPr>
          <p:cNvPr id="4" name="Rectangle 3">
            <a:extLst>
              <a:ext uri="{FF2B5EF4-FFF2-40B4-BE49-F238E27FC236}">
                <a16:creationId xmlns:a16="http://schemas.microsoft.com/office/drawing/2014/main" id="{816DC9E8-6C04-4DD0-BC10-835AB1DAE301}"/>
              </a:ext>
            </a:extLst>
          </p:cNvPr>
          <p:cNvSpPr/>
          <p:nvPr/>
        </p:nvSpPr>
        <p:spPr>
          <a:xfrm>
            <a:off x="5476276" y="5527219"/>
            <a:ext cx="2871299" cy="369332"/>
          </a:xfrm>
          <a:prstGeom prst="rect">
            <a:avLst/>
          </a:prstGeom>
        </p:spPr>
        <p:txBody>
          <a:bodyPr wrap="none">
            <a:spAutoFit/>
          </a:bodyPr>
          <a:lstStyle/>
          <a:p>
            <a:r>
              <a:rPr lang="fr-FR" b="1" dirty="0" err="1">
                <a:latin typeface="Times New Roman,Bold"/>
              </a:rPr>
              <a:t>Şekil</a:t>
            </a:r>
            <a:r>
              <a:rPr lang="fr-FR" b="1" dirty="0">
                <a:latin typeface="Times New Roman,Bold"/>
              </a:rPr>
              <a:t> </a:t>
            </a:r>
            <a:r>
              <a:rPr lang="fr-FR" b="1" dirty="0">
                <a:latin typeface="Times New Roman" panose="02020603050405020304" pitchFamily="18" charset="0"/>
              </a:rPr>
              <a:t>2.4: </a:t>
            </a:r>
            <a:r>
              <a:rPr lang="fr-FR" dirty="0">
                <a:latin typeface="Times New Roman" panose="02020603050405020304" pitchFamily="18" charset="0"/>
              </a:rPr>
              <a:t>8x1 MUX </a:t>
            </a:r>
            <a:r>
              <a:rPr lang="fr-FR" dirty="0" err="1">
                <a:latin typeface="Times New Roman" panose="02020603050405020304" pitchFamily="18" charset="0"/>
              </a:rPr>
              <a:t>Devresi</a:t>
            </a:r>
            <a:endParaRPr lang="tr-TR" dirty="0"/>
          </a:p>
        </p:txBody>
      </p:sp>
      <p:pic>
        <p:nvPicPr>
          <p:cNvPr id="5" name="Picture 4">
            <a:extLst>
              <a:ext uri="{FF2B5EF4-FFF2-40B4-BE49-F238E27FC236}">
                <a16:creationId xmlns:a16="http://schemas.microsoft.com/office/drawing/2014/main" id="{735BA244-FCB8-43FB-84C6-3C77588E5566}"/>
              </a:ext>
            </a:extLst>
          </p:cNvPr>
          <p:cNvPicPr>
            <a:picLocks noChangeAspect="1"/>
          </p:cNvPicPr>
          <p:nvPr/>
        </p:nvPicPr>
        <p:blipFill>
          <a:blip r:embed="rId3"/>
          <a:stretch>
            <a:fillRect/>
          </a:stretch>
        </p:blipFill>
        <p:spPr>
          <a:xfrm>
            <a:off x="7830382" y="1808881"/>
            <a:ext cx="3227456" cy="2846344"/>
          </a:xfrm>
          <a:prstGeom prst="rect">
            <a:avLst/>
          </a:prstGeom>
        </p:spPr>
      </p:pic>
    </p:spTree>
    <p:extLst>
      <p:ext uri="{BB962C8B-B14F-4D97-AF65-F5344CB8AC3E}">
        <p14:creationId xmlns:p14="http://schemas.microsoft.com/office/powerpoint/2010/main" val="1086065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87EBB3-E0BB-416F-A5BA-D535CCEED8CE}"/>
              </a:ext>
            </a:extLst>
          </p:cNvPr>
          <p:cNvSpPr>
            <a:spLocks noGrp="1"/>
          </p:cNvSpPr>
          <p:nvPr>
            <p:ph type="sldNum" sz="quarter" idx="12"/>
          </p:nvPr>
        </p:nvSpPr>
        <p:spPr/>
        <p:txBody>
          <a:bodyPr/>
          <a:lstStyle/>
          <a:p>
            <a:fld id="{AAB57953-9821-4BF7-A667-65EFE5AE3334}" type="slidenum">
              <a:rPr lang="tr-TR" smtClean="0"/>
              <a:t>28</a:t>
            </a:fld>
            <a:endParaRPr lang="tr-TR"/>
          </a:p>
        </p:txBody>
      </p:sp>
      <p:pic>
        <p:nvPicPr>
          <p:cNvPr id="5" name="Picture 4">
            <a:extLst>
              <a:ext uri="{FF2B5EF4-FFF2-40B4-BE49-F238E27FC236}">
                <a16:creationId xmlns:a16="http://schemas.microsoft.com/office/drawing/2014/main" id="{9E62321A-167F-4CCF-86C1-F1F2EE4FDAB9}"/>
              </a:ext>
            </a:extLst>
          </p:cNvPr>
          <p:cNvPicPr>
            <a:picLocks noChangeAspect="1"/>
          </p:cNvPicPr>
          <p:nvPr/>
        </p:nvPicPr>
        <p:blipFill>
          <a:blip r:embed="rId2"/>
          <a:stretch>
            <a:fillRect/>
          </a:stretch>
        </p:blipFill>
        <p:spPr>
          <a:xfrm>
            <a:off x="726833" y="128625"/>
            <a:ext cx="4777008" cy="5793873"/>
          </a:xfrm>
          <a:prstGeom prst="rect">
            <a:avLst/>
          </a:prstGeom>
        </p:spPr>
      </p:pic>
      <p:sp>
        <p:nvSpPr>
          <p:cNvPr id="4" name="Rectangle 3">
            <a:extLst>
              <a:ext uri="{FF2B5EF4-FFF2-40B4-BE49-F238E27FC236}">
                <a16:creationId xmlns:a16="http://schemas.microsoft.com/office/drawing/2014/main" id="{14DF5B02-5DB6-4849-846B-9CC1D5081BF6}"/>
              </a:ext>
            </a:extLst>
          </p:cNvPr>
          <p:cNvSpPr/>
          <p:nvPr/>
        </p:nvSpPr>
        <p:spPr>
          <a:xfrm>
            <a:off x="3362178" y="5276167"/>
            <a:ext cx="6096000" cy="646331"/>
          </a:xfrm>
          <a:prstGeom prst="rect">
            <a:avLst/>
          </a:prstGeom>
        </p:spPr>
        <p:txBody>
          <a:bodyPr>
            <a:spAutoFit/>
          </a:bodyPr>
          <a:lstStyle/>
          <a:p>
            <a:r>
              <a:rPr lang="tr-TR" b="1" dirty="0">
                <a:latin typeface="Times New Roman,Bold"/>
              </a:rPr>
              <a:t>Şekil </a:t>
            </a:r>
            <a:r>
              <a:rPr lang="tr-TR" b="1" dirty="0">
                <a:latin typeface="Times New Roman" panose="02020603050405020304" pitchFamily="18" charset="0"/>
              </a:rPr>
              <a:t>2.5: </a:t>
            </a:r>
            <a:r>
              <a:rPr lang="tr-TR" dirty="0">
                <a:latin typeface="Times New Roman" panose="02020603050405020304" pitchFamily="18" charset="0"/>
              </a:rPr>
              <a:t>8x1 MUX devresinin EWBD programında uygulanmış şekli</a:t>
            </a:r>
            <a:endParaRPr lang="tr-TR" dirty="0"/>
          </a:p>
        </p:txBody>
      </p:sp>
      <p:sp>
        <p:nvSpPr>
          <p:cNvPr id="3" name="Rectangle 2">
            <a:extLst>
              <a:ext uri="{FF2B5EF4-FFF2-40B4-BE49-F238E27FC236}">
                <a16:creationId xmlns:a16="http://schemas.microsoft.com/office/drawing/2014/main" id="{A4278C88-14A7-44CC-BE7B-68F9D6B7053E}"/>
              </a:ext>
            </a:extLst>
          </p:cNvPr>
          <p:cNvSpPr/>
          <p:nvPr/>
        </p:nvSpPr>
        <p:spPr>
          <a:xfrm>
            <a:off x="5560110" y="329141"/>
            <a:ext cx="6214548" cy="2125390"/>
          </a:xfrm>
          <a:prstGeom prst="rect">
            <a:avLst/>
          </a:prstGeom>
        </p:spPr>
        <p:txBody>
          <a:bodyPr wrap="square">
            <a:spAutoFit/>
          </a:bodyPr>
          <a:lstStyle/>
          <a:p>
            <a:pPr algn="just">
              <a:lnSpc>
                <a:spcPct val="150000"/>
              </a:lnSpc>
            </a:pPr>
            <a:r>
              <a:rPr lang="tr-TR" dirty="0">
                <a:latin typeface="Times New Roman" panose="02020603050405020304" pitchFamily="18" charset="0"/>
              </a:rPr>
              <a:t>Yapılan örneklerde, S</a:t>
            </a:r>
            <a:r>
              <a:rPr lang="tr-TR" sz="1050" dirty="0">
                <a:latin typeface="Times New Roman" panose="02020603050405020304" pitchFamily="18" charset="0"/>
              </a:rPr>
              <a:t>2</a:t>
            </a:r>
            <a:r>
              <a:rPr lang="tr-TR" dirty="0">
                <a:latin typeface="Times New Roman" panose="02020603050405020304" pitchFamily="18" charset="0"/>
              </a:rPr>
              <a:t>=S</a:t>
            </a:r>
            <a:r>
              <a:rPr lang="tr-TR" sz="1050" dirty="0">
                <a:latin typeface="Times New Roman" panose="02020603050405020304" pitchFamily="18" charset="0"/>
              </a:rPr>
              <a:t>1</a:t>
            </a:r>
            <a:r>
              <a:rPr lang="tr-TR" dirty="0">
                <a:latin typeface="Times New Roman" panose="02020603050405020304" pitchFamily="18" charset="0"/>
              </a:rPr>
              <a:t>=0 ve S</a:t>
            </a:r>
            <a:r>
              <a:rPr lang="tr-TR" sz="1050" dirty="0">
                <a:latin typeface="Times New Roman" panose="02020603050405020304" pitchFamily="18" charset="0"/>
              </a:rPr>
              <a:t>0</a:t>
            </a:r>
            <a:r>
              <a:rPr lang="tr-TR" dirty="0">
                <a:latin typeface="Times New Roman" panose="02020603050405020304" pitchFamily="18" charset="0"/>
              </a:rPr>
              <a:t>=l uygulandığında, </a:t>
            </a:r>
            <a:r>
              <a:rPr lang="tr-TR" dirty="0" err="1">
                <a:latin typeface="Times New Roman" panose="02020603050405020304" pitchFamily="18" charset="0"/>
              </a:rPr>
              <a:t>Iı</a:t>
            </a:r>
            <a:r>
              <a:rPr lang="tr-TR" dirty="0">
                <a:latin typeface="Times New Roman" panose="02020603050405020304" pitchFamily="18" charset="0"/>
              </a:rPr>
              <a:t> girişindeki +5V’luk bilgi Z çıkışında, S</a:t>
            </a:r>
            <a:r>
              <a:rPr lang="tr-TR" sz="1050" dirty="0">
                <a:latin typeface="Times New Roman" panose="02020603050405020304" pitchFamily="18" charset="0"/>
              </a:rPr>
              <a:t>2</a:t>
            </a:r>
            <a:r>
              <a:rPr lang="tr-TR" dirty="0">
                <a:latin typeface="Times New Roman" panose="02020603050405020304" pitchFamily="18" charset="0"/>
              </a:rPr>
              <a:t>=S</a:t>
            </a:r>
            <a:r>
              <a:rPr lang="tr-TR" sz="1050" dirty="0">
                <a:latin typeface="Times New Roman" panose="02020603050405020304" pitchFamily="18" charset="0"/>
              </a:rPr>
              <a:t>0</a:t>
            </a:r>
            <a:r>
              <a:rPr lang="tr-TR" dirty="0">
                <a:latin typeface="Times New Roman" panose="02020603050405020304" pitchFamily="18" charset="0"/>
              </a:rPr>
              <a:t>=l ve S</a:t>
            </a:r>
            <a:r>
              <a:rPr lang="tr-TR" sz="1050" dirty="0">
                <a:latin typeface="Times New Roman" panose="02020603050405020304" pitchFamily="18" charset="0"/>
              </a:rPr>
              <a:t>1</a:t>
            </a:r>
            <a:r>
              <a:rPr lang="tr-TR" dirty="0">
                <a:latin typeface="Times New Roman" panose="02020603050405020304" pitchFamily="18" charset="0"/>
              </a:rPr>
              <a:t>=0 konumunda da I</a:t>
            </a:r>
            <a:r>
              <a:rPr lang="tr-TR" sz="1050" dirty="0">
                <a:latin typeface="Times New Roman" panose="02020603050405020304" pitchFamily="18" charset="0"/>
              </a:rPr>
              <a:t>5 </a:t>
            </a:r>
            <a:r>
              <a:rPr lang="tr-TR" dirty="0">
                <a:latin typeface="Times New Roman" panose="02020603050405020304" pitchFamily="18" charset="0"/>
              </a:rPr>
              <a:t>girişindeki +5V’luk bilgi Z çıkışından alınmıştır. Bu örnek </a:t>
            </a:r>
            <a:r>
              <a:rPr lang="tr-TR" dirty="0" err="1">
                <a:latin typeface="Times New Roman" panose="02020603050405020304" pitchFamily="18" charset="0"/>
              </a:rPr>
              <a:t>uygulamalardada</a:t>
            </a:r>
            <a:r>
              <a:rPr lang="tr-TR" dirty="0">
                <a:latin typeface="Times New Roman" panose="02020603050405020304" pitchFamily="18" charset="0"/>
              </a:rPr>
              <a:t> kont-rol girişlerinin aldığı konuma bağlı olarak girişlerden sadece biri çıkışa aktarılmıştır.</a:t>
            </a:r>
            <a:endParaRPr lang="tr-TR" dirty="0"/>
          </a:p>
        </p:txBody>
      </p:sp>
    </p:spTree>
    <p:extLst>
      <p:ext uri="{BB962C8B-B14F-4D97-AF65-F5344CB8AC3E}">
        <p14:creationId xmlns:p14="http://schemas.microsoft.com/office/powerpoint/2010/main" val="3554727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A63D8B-4B5D-4FBB-BA57-0A058670F8DF}"/>
              </a:ext>
            </a:extLst>
          </p:cNvPr>
          <p:cNvSpPr>
            <a:spLocks noGrp="1"/>
          </p:cNvSpPr>
          <p:nvPr>
            <p:ph type="sldNum" sz="quarter" idx="12"/>
          </p:nvPr>
        </p:nvSpPr>
        <p:spPr/>
        <p:txBody>
          <a:bodyPr/>
          <a:lstStyle/>
          <a:p>
            <a:fld id="{AAB57953-9821-4BF7-A667-65EFE5AE3334}" type="slidenum">
              <a:rPr lang="tr-TR" smtClean="0"/>
              <a:t>29</a:t>
            </a:fld>
            <a:endParaRPr lang="tr-TR"/>
          </a:p>
        </p:txBody>
      </p:sp>
      <p:sp>
        <p:nvSpPr>
          <p:cNvPr id="3" name="Rectangle 2">
            <a:extLst>
              <a:ext uri="{FF2B5EF4-FFF2-40B4-BE49-F238E27FC236}">
                <a16:creationId xmlns:a16="http://schemas.microsoft.com/office/drawing/2014/main" id="{1A16A024-1254-43D4-ADD0-6932D487E0FC}"/>
              </a:ext>
            </a:extLst>
          </p:cNvPr>
          <p:cNvSpPr/>
          <p:nvPr/>
        </p:nvSpPr>
        <p:spPr>
          <a:xfrm>
            <a:off x="4041913" y="369118"/>
            <a:ext cx="7315200" cy="2585323"/>
          </a:xfrm>
          <a:prstGeom prst="rect">
            <a:avLst/>
          </a:prstGeom>
        </p:spPr>
        <p:txBody>
          <a:bodyPr wrap="square">
            <a:spAutoFit/>
          </a:bodyPr>
          <a:lstStyle/>
          <a:p>
            <a:r>
              <a:rPr lang="fr-FR" b="1" dirty="0">
                <a:latin typeface="Times New Roman" panose="02020603050405020304" pitchFamily="18" charset="0"/>
              </a:rPr>
              <a:t>c) 16'dan l'e MULTIPLEXER (16 x 1 MUX)</a:t>
            </a:r>
          </a:p>
          <a:p>
            <a:r>
              <a:rPr lang="tr-TR" dirty="0">
                <a:latin typeface="Times New Roman" panose="02020603050405020304" pitchFamily="18" charset="0"/>
              </a:rPr>
              <a:t>16x1 MUX devresinde 16 giriş, 1 çıkış ve 4 tane de kontrol girişleri bulunur. Bu devreye uygun doğruluk tablosu, Tablo 6.15'te verilmiştir. Buna göre s</a:t>
            </a:r>
            <a:r>
              <a:rPr lang="tr-TR" sz="1050" dirty="0">
                <a:latin typeface="Times New Roman" panose="02020603050405020304" pitchFamily="18" charset="0"/>
              </a:rPr>
              <a:t>3</a:t>
            </a:r>
            <a:r>
              <a:rPr lang="tr-TR" dirty="0">
                <a:latin typeface="Times New Roman" panose="02020603050405020304" pitchFamily="18" charset="0"/>
              </a:rPr>
              <a:t>=s</a:t>
            </a:r>
            <a:r>
              <a:rPr lang="tr-TR" sz="1050" dirty="0">
                <a:latin typeface="Times New Roman" panose="02020603050405020304" pitchFamily="18" charset="0"/>
              </a:rPr>
              <a:t>2</a:t>
            </a:r>
            <a:r>
              <a:rPr lang="tr-TR" dirty="0">
                <a:latin typeface="Times New Roman" panose="02020603050405020304" pitchFamily="18" charset="0"/>
              </a:rPr>
              <a:t>=s</a:t>
            </a:r>
            <a:r>
              <a:rPr lang="tr-TR" sz="1050" dirty="0">
                <a:latin typeface="Times New Roman" panose="02020603050405020304" pitchFamily="18" charset="0"/>
              </a:rPr>
              <a:t>1</a:t>
            </a:r>
            <a:r>
              <a:rPr lang="tr-TR" dirty="0">
                <a:latin typeface="Times New Roman" panose="02020603050405020304" pitchFamily="18" charset="0"/>
              </a:rPr>
              <a:t>=0 ve s</a:t>
            </a:r>
            <a:r>
              <a:rPr lang="tr-TR" sz="1050" dirty="0">
                <a:latin typeface="Times New Roman" panose="02020603050405020304" pitchFamily="18" charset="0"/>
              </a:rPr>
              <a:t>0</a:t>
            </a:r>
            <a:r>
              <a:rPr lang="tr-TR" dirty="0">
                <a:latin typeface="Times New Roman" panose="02020603050405020304" pitchFamily="18" charset="0"/>
              </a:rPr>
              <a:t>=l olduğu durumda çıkışa I</a:t>
            </a:r>
            <a:r>
              <a:rPr lang="tr-TR" sz="1050" dirty="0">
                <a:latin typeface="Times New Roman" panose="02020603050405020304" pitchFamily="18" charset="0"/>
              </a:rPr>
              <a:t>1 </a:t>
            </a:r>
            <a:r>
              <a:rPr lang="tr-TR" dirty="0">
                <a:latin typeface="Times New Roman" panose="02020603050405020304" pitchFamily="18" charset="0"/>
              </a:rPr>
              <a:t>girişi aktarılır. S</a:t>
            </a:r>
            <a:r>
              <a:rPr lang="tr-TR" sz="1050" dirty="0">
                <a:latin typeface="Times New Roman" panose="02020603050405020304" pitchFamily="18" charset="0"/>
              </a:rPr>
              <a:t>2</a:t>
            </a:r>
            <a:r>
              <a:rPr lang="tr-TR" dirty="0">
                <a:latin typeface="Times New Roman" panose="02020603050405020304" pitchFamily="18" charset="0"/>
              </a:rPr>
              <a:t>=l ve s</a:t>
            </a:r>
            <a:r>
              <a:rPr lang="tr-TR" sz="1050" dirty="0">
                <a:latin typeface="Times New Roman" panose="02020603050405020304" pitchFamily="18" charset="0"/>
              </a:rPr>
              <a:t>3</a:t>
            </a:r>
            <a:r>
              <a:rPr lang="tr-TR" dirty="0">
                <a:latin typeface="Times New Roman" panose="02020603050405020304" pitchFamily="18" charset="0"/>
              </a:rPr>
              <a:t>=s</a:t>
            </a:r>
            <a:r>
              <a:rPr lang="tr-TR" sz="1050" dirty="0">
                <a:latin typeface="Times New Roman" panose="02020603050405020304" pitchFamily="18" charset="0"/>
              </a:rPr>
              <a:t>1</a:t>
            </a:r>
            <a:r>
              <a:rPr lang="tr-TR" dirty="0">
                <a:latin typeface="Times New Roman" panose="02020603050405020304" pitchFamily="18" charset="0"/>
              </a:rPr>
              <a:t>=s</a:t>
            </a:r>
            <a:r>
              <a:rPr lang="tr-TR" sz="1050" dirty="0">
                <a:latin typeface="Times New Roman" panose="02020603050405020304" pitchFamily="18" charset="0"/>
              </a:rPr>
              <a:t>0</a:t>
            </a:r>
            <a:r>
              <a:rPr lang="tr-TR" dirty="0">
                <a:latin typeface="Times New Roman" panose="02020603050405020304" pitchFamily="18" charset="0"/>
              </a:rPr>
              <a:t>=0 durumunda da çıkışa I</a:t>
            </a:r>
            <a:r>
              <a:rPr lang="tr-TR" sz="1050" dirty="0">
                <a:latin typeface="Times New Roman" panose="02020603050405020304" pitchFamily="18" charset="0"/>
              </a:rPr>
              <a:t>4 </a:t>
            </a:r>
            <a:r>
              <a:rPr lang="tr-TR" dirty="0">
                <a:latin typeface="Times New Roman" panose="02020603050405020304" pitchFamily="18" charset="0"/>
              </a:rPr>
              <a:t>girişi aktarılır. Select bitlerinin tamamının 1 olduğu durumda çıkışta I</a:t>
            </a:r>
            <a:r>
              <a:rPr lang="tr-TR" sz="1050" dirty="0">
                <a:latin typeface="Times New Roman" panose="02020603050405020304" pitchFamily="18" charset="0"/>
              </a:rPr>
              <a:t>15 </a:t>
            </a:r>
            <a:r>
              <a:rPr lang="tr-TR" dirty="0">
                <a:latin typeface="Times New Roman" panose="02020603050405020304" pitchFamily="18" charset="0"/>
              </a:rPr>
              <a:t>girişi vardır. Buradan anlaşılacağı gibi, </a:t>
            </a:r>
            <a:r>
              <a:rPr lang="tr-TR" dirty="0" err="1">
                <a:latin typeface="Times New Roman" panose="02020603050405020304" pitchFamily="18" charset="0"/>
              </a:rPr>
              <a:t>select</a:t>
            </a:r>
            <a:r>
              <a:rPr lang="tr-TR" dirty="0">
                <a:latin typeface="Times New Roman" panose="02020603050405020304" pitchFamily="18" charset="0"/>
              </a:rPr>
              <a:t> bitlerinin aldığı çeşitli konumlara göre girişteki bilgilerden bir tanesi çıkışa aktarılır. Çıkış fonksiyonu (Z) </a:t>
            </a:r>
            <a:r>
              <a:rPr lang="tr-TR" dirty="0" err="1">
                <a:latin typeface="Times New Roman" panose="02020603050405020304" pitchFamily="18" charset="0"/>
              </a:rPr>
              <a:t>select</a:t>
            </a:r>
            <a:r>
              <a:rPr lang="tr-TR" dirty="0">
                <a:latin typeface="Times New Roman" panose="02020603050405020304" pitchFamily="18" charset="0"/>
              </a:rPr>
              <a:t> bitlerinin aldığı konumlarla beraber girişlerinin çarpımlarına eşittir.</a:t>
            </a:r>
            <a:endParaRPr lang="tr-TR" dirty="0"/>
          </a:p>
        </p:txBody>
      </p:sp>
      <p:sp>
        <p:nvSpPr>
          <p:cNvPr id="4" name="Rectangle 3">
            <a:extLst>
              <a:ext uri="{FF2B5EF4-FFF2-40B4-BE49-F238E27FC236}">
                <a16:creationId xmlns:a16="http://schemas.microsoft.com/office/drawing/2014/main" id="{452E105D-0B9D-49B0-86E4-27DCC1C80DCD}"/>
              </a:ext>
            </a:extLst>
          </p:cNvPr>
          <p:cNvSpPr/>
          <p:nvPr/>
        </p:nvSpPr>
        <p:spPr>
          <a:xfrm>
            <a:off x="450573" y="699607"/>
            <a:ext cx="3074505" cy="5047536"/>
          </a:xfrm>
          <a:prstGeom prst="rect">
            <a:avLst/>
          </a:prstGeom>
        </p:spPr>
        <p:txBody>
          <a:bodyPr wrap="square">
            <a:spAutoFit/>
          </a:bodyPr>
          <a:lstStyle/>
          <a:p>
            <a:r>
              <a:rPr lang="tr-TR" sz="1600" dirty="0">
                <a:latin typeface="Times New Roman" panose="02020603050405020304" pitchFamily="18" charset="0"/>
              </a:rPr>
              <a:t>      Select </a:t>
            </a:r>
            <a:r>
              <a:rPr lang="tr-TR" sz="1600" dirty="0" err="1">
                <a:latin typeface="Times New Roman" panose="02020603050405020304" pitchFamily="18" charset="0"/>
              </a:rPr>
              <a:t>Bits</a:t>
            </a:r>
            <a:r>
              <a:rPr lang="tr-TR" sz="1600" dirty="0">
                <a:latin typeface="Times New Roman" panose="02020603050405020304" pitchFamily="18" charset="0"/>
              </a:rPr>
              <a:t> </a:t>
            </a:r>
            <a:r>
              <a:rPr lang="tr-TR" sz="1200" dirty="0">
                <a:latin typeface="Times New Roman" panose="02020603050405020304" pitchFamily="18" charset="0"/>
              </a:rPr>
              <a:t>                 OUTPUT</a:t>
            </a:r>
          </a:p>
          <a:p>
            <a:r>
              <a:rPr lang="pl-PL" sz="1600" dirty="0">
                <a:latin typeface="Times New Roman" panose="02020603050405020304" pitchFamily="18" charset="0"/>
              </a:rPr>
              <a:t>S</a:t>
            </a:r>
            <a:r>
              <a:rPr lang="pl-PL" sz="800" dirty="0">
                <a:latin typeface="Times New Roman" panose="02020603050405020304" pitchFamily="18" charset="0"/>
              </a:rPr>
              <a:t>3</a:t>
            </a:r>
            <a:r>
              <a:rPr lang="tr-TR" sz="800" dirty="0">
                <a:latin typeface="Times New Roman" panose="02020603050405020304" pitchFamily="18" charset="0"/>
              </a:rPr>
              <a:t>	</a:t>
            </a:r>
            <a:r>
              <a:rPr lang="pl-PL" sz="800" dirty="0">
                <a:latin typeface="Times New Roman" panose="02020603050405020304" pitchFamily="18" charset="0"/>
              </a:rPr>
              <a:t> </a:t>
            </a:r>
            <a:r>
              <a:rPr lang="pl-PL" sz="1600" dirty="0">
                <a:latin typeface="Times New Roman" panose="02020603050405020304" pitchFamily="18" charset="0"/>
              </a:rPr>
              <a:t>S</a:t>
            </a:r>
            <a:r>
              <a:rPr lang="pl-PL" sz="800" dirty="0">
                <a:latin typeface="Times New Roman" panose="02020603050405020304" pitchFamily="18" charset="0"/>
              </a:rPr>
              <a:t>2 </a:t>
            </a:r>
            <a:r>
              <a:rPr lang="tr-TR" sz="800" dirty="0">
                <a:latin typeface="Times New Roman" panose="02020603050405020304" pitchFamily="18" charset="0"/>
              </a:rPr>
              <a:t>	</a:t>
            </a:r>
            <a:r>
              <a:rPr lang="pl-PL" sz="1600" dirty="0">
                <a:latin typeface="Times New Roman" panose="02020603050405020304" pitchFamily="18" charset="0"/>
              </a:rPr>
              <a:t>S</a:t>
            </a:r>
            <a:r>
              <a:rPr lang="pl-PL" sz="800" dirty="0">
                <a:latin typeface="Times New Roman" panose="02020603050405020304" pitchFamily="18" charset="0"/>
              </a:rPr>
              <a:t>1 </a:t>
            </a:r>
            <a:r>
              <a:rPr lang="tr-TR" sz="800" dirty="0">
                <a:latin typeface="Times New Roman" panose="02020603050405020304" pitchFamily="18" charset="0"/>
              </a:rPr>
              <a:t>	</a:t>
            </a:r>
            <a:r>
              <a:rPr lang="pl-PL" sz="1600" dirty="0">
                <a:latin typeface="Times New Roman" panose="02020603050405020304" pitchFamily="18" charset="0"/>
              </a:rPr>
              <a:t>S</a:t>
            </a:r>
            <a:r>
              <a:rPr lang="pl-PL" sz="800" dirty="0">
                <a:latin typeface="Times New Roman" panose="02020603050405020304" pitchFamily="18" charset="0"/>
              </a:rPr>
              <a:t>0</a:t>
            </a:r>
            <a:r>
              <a:rPr lang="tr-TR" sz="800" dirty="0">
                <a:latin typeface="Times New Roman" panose="02020603050405020304" pitchFamily="18" charset="0"/>
              </a:rPr>
              <a:t>	</a:t>
            </a:r>
            <a:r>
              <a:rPr lang="pl-PL" dirty="0">
                <a:latin typeface="Times New Roman" panose="02020603050405020304" pitchFamily="18" charset="0"/>
              </a:rPr>
              <a:t> z</a:t>
            </a:r>
          </a:p>
          <a:p>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0</a:t>
            </a:r>
          </a:p>
          <a:p>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1</a:t>
            </a:r>
          </a:p>
          <a:p>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0</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2</a:t>
            </a:r>
          </a:p>
          <a:p>
            <a:r>
              <a:rPr lang="nn-NO" dirty="0">
                <a:latin typeface="Times New Roman" panose="02020603050405020304" pitchFamily="18" charset="0"/>
              </a:rPr>
              <a:t>0</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3</a:t>
            </a:r>
          </a:p>
          <a:p>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0</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4</a:t>
            </a:r>
          </a:p>
          <a:p>
            <a:r>
              <a:rPr lang="nn-NO" dirty="0">
                <a:latin typeface="Times New Roman" panose="02020603050405020304" pitchFamily="18" charset="0"/>
              </a:rPr>
              <a:t>0</a:t>
            </a:r>
            <a:r>
              <a:rPr lang="tr-TR" dirty="0">
                <a:latin typeface="Times New Roman" panose="02020603050405020304" pitchFamily="18" charset="0"/>
              </a:rPr>
              <a:t>	</a:t>
            </a:r>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0</a:t>
            </a:r>
            <a:r>
              <a:rPr lang="tr-TR" dirty="0">
                <a:latin typeface="Times New Roman" panose="02020603050405020304" pitchFamily="18" charset="0"/>
              </a:rPr>
              <a:t>	</a:t>
            </a:r>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5</a:t>
            </a:r>
          </a:p>
          <a:p>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6</a:t>
            </a:r>
          </a:p>
          <a:p>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7</a:t>
            </a:r>
          </a:p>
          <a:p>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0</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8</a:t>
            </a:r>
          </a:p>
          <a:p>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9</a:t>
            </a:r>
          </a:p>
          <a:p>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0</a:t>
            </a:r>
            <a:r>
              <a:rPr lang="tr-TR" dirty="0">
                <a:latin typeface="Times New Roman" panose="02020603050405020304" pitchFamily="18" charset="0"/>
              </a:rPr>
              <a:t>	</a:t>
            </a:r>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0</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10</a:t>
            </a:r>
          </a:p>
          <a:p>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0</a:t>
            </a:r>
            <a:r>
              <a:rPr lang="tr-TR" dirty="0">
                <a:latin typeface="Times New Roman" panose="02020603050405020304" pitchFamily="18" charset="0"/>
              </a:rPr>
              <a:t>	</a:t>
            </a:r>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11</a:t>
            </a:r>
          </a:p>
          <a:p>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0 </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12</a:t>
            </a:r>
          </a:p>
          <a:p>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0</a:t>
            </a:r>
            <a:r>
              <a:rPr lang="tr-TR" dirty="0">
                <a:latin typeface="Times New Roman" panose="02020603050405020304" pitchFamily="18" charset="0"/>
              </a:rPr>
              <a:t>	</a:t>
            </a:r>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13</a:t>
            </a:r>
          </a:p>
          <a:p>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0</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14</a:t>
            </a:r>
          </a:p>
          <a:p>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1</a:t>
            </a:r>
            <a:r>
              <a:rPr lang="tr-TR" dirty="0">
                <a:latin typeface="Times New Roman" panose="02020603050405020304" pitchFamily="18" charset="0"/>
              </a:rPr>
              <a:t>	</a:t>
            </a:r>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1 </a:t>
            </a:r>
            <a:r>
              <a:rPr lang="tr-TR" dirty="0">
                <a:latin typeface="Times New Roman" panose="02020603050405020304" pitchFamily="18" charset="0"/>
              </a:rPr>
              <a:t>	</a:t>
            </a:r>
            <a:r>
              <a:rPr lang="nn-NO" dirty="0">
                <a:latin typeface="Times New Roman" panose="02020603050405020304" pitchFamily="18" charset="0"/>
              </a:rPr>
              <a:t>I</a:t>
            </a:r>
            <a:r>
              <a:rPr lang="nn-NO" sz="1050" dirty="0">
                <a:latin typeface="Times New Roman" panose="02020603050405020304" pitchFamily="18" charset="0"/>
              </a:rPr>
              <a:t>15</a:t>
            </a:r>
            <a:endParaRPr lang="tr-TR" dirty="0"/>
          </a:p>
        </p:txBody>
      </p:sp>
      <p:cxnSp>
        <p:nvCxnSpPr>
          <p:cNvPr id="6" name="Straight Connector 5">
            <a:extLst>
              <a:ext uri="{FF2B5EF4-FFF2-40B4-BE49-F238E27FC236}">
                <a16:creationId xmlns:a16="http://schemas.microsoft.com/office/drawing/2014/main" id="{12F9EB19-3B80-4B1F-8BD5-ED5E4F169231}"/>
              </a:ext>
            </a:extLst>
          </p:cNvPr>
          <p:cNvCxnSpPr/>
          <p:nvPr/>
        </p:nvCxnSpPr>
        <p:spPr>
          <a:xfrm>
            <a:off x="450573" y="1192696"/>
            <a:ext cx="20938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D93413A-3361-4EDA-BEA2-D60639253F02}"/>
              </a:ext>
            </a:extLst>
          </p:cNvPr>
          <p:cNvCxnSpPr/>
          <p:nvPr/>
        </p:nvCxnSpPr>
        <p:spPr>
          <a:xfrm>
            <a:off x="2239618" y="778010"/>
            <a:ext cx="0" cy="487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4198828-5218-4728-A35D-888593280A27}"/>
              </a:ext>
            </a:extLst>
          </p:cNvPr>
          <p:cNvPicPr>
            <a:picLocks noChangeAspect="1"/>
          </p:cNvPicPr>
          <p:nvPr/>
        </p:nvPicPr>
        <p:blipFill>
          <a:blip r:embed="rId2"/>
          <a:stretch>
            <a:fillRect/>
          </a:stretch>
        </p:blipFill>
        <p:spPr>
          <a:xfrm>
            <a:off x="3291864" y="2954441"/>
            <a:ext cx="8590246" cy="2832324"/>
          </a:xfrm>
          <a:prstGeom prst="rect">
            <a:avLst/>
          </a:prstGeom>
        </p:spPr>
      </p:pic>
      <p:sp>
        <p:nvSpPr>
          <p:cNvPr id="10" name="Rectangle 9">
            <a:extLst>
              <a:ext uri="{FF2B5EF4-FFF2-40B4-BE49-F238E27FC236}">
                <a16:creationId xmlns:a16="http://schemas.microsoft.com/office/drawing/2014/main" id="{A1D9F81F-4B5E-462D-BB9A-EC13B0BDCE70}"/>
              </a:ext>
            </a:extLst>
          </p:cNvPr>
          <p:cNvSpPr/>
          <p:nvPr/>
        </p:nvSpPr>
        <p:spPr>
          <a:xfrm>
            <a:off x="592945" y="5804646"/>
            <a:ext cx="4857099" cy="369332"/>
          </a:xfrm>
          <a:prstGeom prst="rect">
            <a:avLst/>
          </a:prstGeom>
        </p:spPr>
        <p:txBody>
          <a:bodyPr wrap="none">
            <a:spAutoFit/>
          </a:bodyPr>
          <a:lstStyle/>
          <a:p>
            <a:r>
              <a:rPr lang="tr-TR" b="1" dirty="0">
                <a:latin typeface="Times New Roman" panose="02020603050405020304" pitchFamily="18" charset="0"/>
              </a:rPr>
              <a:t>Tablo 2.3:</a:t>
            </a:r>
            <a:r>
              <a:rPr lang="tr-TR" dirty="0">
                <a:latin typeface="Times New Roman" panose="02020603050405020304" pitchFamily="18" charset="0"/>
              </a:rPr>
              <a:t>16x1 MUX devresinin doğruluk tablosu</a:t>
            </a:r>
            <a:endParaRPr lang="tr-TR" dirty="0"/>
          </a:p>
        </p:txBody>
      </p:sp>
    </p:spTree>
    <p:extLst>
      <p:ext uri="{BB962C8B-B14F-4D97-AF65-F5344CB8AC3E}">
        <p14:creationId xmlns:p14="http://schemas.microsoft.com/office/powerpoint/2010/main" val="183137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60A1CB-E23C-45EC-B46E-1B8419804467}"/>
              </a:ext>
            </a:extLst>
          </p:cNvPr>
          <p:cNvSpPr/>
          <p:nvPr/>
        </p:nvSpPr>
        <p:spPr>
          <a:xfrm>
            <a:off x="945062" y="514386"/>
            <a:ext cx="3781805" cy="369332"/>
          </a:xfrm>
          <a:prstGeom prst="rect">
            <a:avLst/>
          </a:prstGeom>
        </p:spPr>
        <p:txBody>
          <a:bodyPr wrap="none">
            <a:spAutoFit/>
          </a:bodyPr>
          <a:lstStyle/>
          <a:p>
            <a:r>
              <a:rPr lang="tr-TR" dirty="0">
                <a:latin typeface="Times New Roman" panose="02020603050405020304" pitchFamily="18" charset="0"/>
              </a:rPr>
              <a:t>Entegreler genel olarak 2 gruba ayrılır:</a:t>
            </a:r>
            <a:endParaRPr lang="tr-TR" dirty="0"/>
          </a:p>
        </p:txBody>
      </p:sp>
      <p:sp>
        <p:nvSpPr>
          <p:cNvPr id="3" name="Rectangle 2">
            <a:extLst>
              <a:ext uri="{FF2B5EF4-FFF2-40B4-BE49-F238E27FC236}">
                <a16:creationId xmlns:a16="http://schemas.microsoft.com/office/drawing/2014/main" id="{A8C8E988-9E9C-4D56-87D5-244F08B0BA52}"/>
              </a:ext>
            </a:extLst>
          </p:cNvPr>
          <p:cNvSpPr/>
          <p:nvPr/>
        </p:nvSpPr>
        <p:spPr>
          <a:xfrm>
            <a:off x="945062" y="1014585"/>
            <a:ext cx="9895216" cy="1200329"/>
          </a:xfrm>
          <a:prstGeom prst="rect">
            <a:avLst/>
          </a:prstGeom>
        </p:spPr>
        <p:txBody>
          <a:bodyPr wrap="square">
            <a:spAutoFit/>
          </a:bodyPr>
          <a:lstStyle/>
          <a:p>
            <a:r>
              <a:rPr lang="tr-TR" dirty="0">
                <a:latin typeface="Times New Roman" panose="02020603050405020304" pitchFamily="18" charset="0"/>
              </a:rPr>
              <a:t>a) </a:t>
            </a:r>
            <a:r>
              <a:rPr lang="tr-TR" b="1" dirty="0">
                <a:latin typeface="Times New Roman" panose="02020603050405020304" pitchFamily="18" charset="0"/>
              </a:rPr>
              <a:t>Lineer Entegreler</a:t>
            </a:r>
            <a:r>
              <a:rPr lang="tr-TR" dirty="0">
                <a:latin typeface="Times New Roman" panose="02020603050405020304" pitchFamily="18" charset="0"/>
              </a:rPr>
              <a:t>: Sürekli sinyallerle çalışıp, yükselteçler, op-</a:t>
            </a:r>
            <a:r>
              <a:rPr lang="tr-TR" dirty="0" err="1">
                <a:latin typeface="Times New Roman" panose="02020603050405020304" pitchFamily="18" charset="0"/>
              </a:rPr>
              <a:t>amp'lar</a:t>
            </a:r>
            <a:r>
              <a:rPr lang="tr-TR" dirty="0">
                <a:latin typeface="Times New Roman" panose="02020603050405020304" pitchFamily="18" charset="0"/>
              </a:rPr>
              <a:t> gibi elektronik</a:t>
            </a:r>
          </a:p>
          <a:p>
            <a:r>
              <a:rPr lang="tr-TR" dirty="0">
                <a:latin typeface="Times New Roman" panose="02020603050405020304" pitchFamily="18" charset="0"/>
              </a:rPr>
              <a:t>fonksiyonları gerçekleştirirler.</a:t>
            </a:r>
          </a:p>
          <a:p>
            <a:r>
              <a:rPr lang="tr-TR" dirty="0">
                <a:latin typeface="Times New Roman" panose="02020603050405020304" pitchFamily="18" charset="0"/>
              </a:rPr>
              <a:t>b) </a:t>
            </a:r>
            <a:r>
              <a:rPr lang="tr-TR" b="1" dirty="0">
                <a:latin typeface="Times New Roman" panose="02020603050405020304" pitchFamily="18" charset="0"/>
              </a:rPr>
              <a:t>Dijital Entegreler: </a:t>
            </a:r>
            <a:r>
              <a:rPr lang="tr-TR" dirty="0">
                <a:latin typeface="Times New Roman" panose="02020603050405020304" pitchFamily="18" charset="0"/>
              </a:rPr>
              <a:t>İçerisinde lojik kapılar olan ve ikili işaretlerle çalışan, karar verme</a:t>
            </a:r>
          </a:p>
          <a:p>
            <a:r>
              <a:rPr lang="tr-TR" dirty="0">
                <a:latin typeface="Times New Roman" panose="02020603050405020304" pitchFamily="18" charset="0"/>
              </a:rPr>
              <a:t>fonksiyonlarını gerçekleştiren entegrelerdir.</a:t>
            </a:r>
            <a:endParaRPr lang="tr-TR" dirty="0"/>
          </a:p>
        </p:txBody>
      </p:sp>
      <p:sp>
        <p:nvSpPr>
          <p:cNvPr id="4" name="Rectangle 3">
            <a:extLst>
              <a:ext uri="{FF2B5EF4-FFF2-40B4-BE49-F238E27FC236}">
                <a16:creationId xmlns:a16="http://schemas.microsoft.com/office/drawing/2014/main" id="{79A086B4-AD3B-4280-8060-255B72B44593}"/>
              </a:ext>
            </a:extLst>
          </p:cNvPr>
          <p:cNvSpPr/>
          <p:nvPr/>
        </p:nvSpPr>
        <p:spPr>
          <a:xfrm>
            <a:off x="1272209" y="2703589"/>
            <a:ext cx="8839200" cy="2585323"/>
          </a:xfrm>
          <a:prstGeom prst="rect">
            <a:avLst/>
          </a:prstGeom>
        </p:spPr>
        <p:txBody>
          <a:bodyPr wrap="square">
            <a:spAutoFit/>
          </a:bodyPr>
          <a:lstStyle/>
          <a:p>
            <a:r>
              <a:rPr lang="tr-TR" dirty="0">
                <a:latin typeface="Times New Roman" panose="02020603050405020304" pitchFamily="18" charset="0"/>
              </a:rPr>
              <a:t>Entegreler, lojik kapıların iç yapılarına ve üretim teknolojilerine göre 8'e ayrılır:</a:t>
            </a:r>
          </a:p>
          <a:p>
            <a:r>
              <a:rPr lang="tr-TR" dirty="0">
                <a:latin typeface="Times New Roman" panose="02020603050405020304" pitchFamily="18" charset="0"/>
              </a:rPr>
              <a:t>- </a:t>
            </a:r>
            <a:r>
              <a:rPr lang="tr-TR" b="1" dirty="0">
                <a:latin typeface="Times New Roman" panose="02020603050405020304" pitchFamily="18" charset="0"/>
              </a:rPr>
              <a:t>RDL </a:t>
            </a:r>
            <a:r>
              <a:rPr lang="tr-TR" dirty="0">
                <a:latin typeface="Times New Roman" panose="02020603050405020304" pitchFamily="18" charset="0"/>
              </a:rPr>
              <a:t>(</a:t>
            </a:r>
            <a:r>
              <a:rPr lang="tr-TR" dirty="0" err="1">
                <a:latin typeface="Times New Roman" panose="02020603050405020304" pitchFamily="18" charset="0"/>
              </a:rPr>
              <a:t>Resistor</a:t>
            </a:r>
            <a:r>
              <a:rPr lang="tr-TR" dirty="0">
                <a:latin typeface="Times New Roman" panose="02020603050405020304" pitchFamily="18" charset="0"/>
              </a:rPr>
              <a:t> - </a:t>
            </a:r>
            <a:r>
              <a:rPr lang="tr-TR" dirty="0" err="1">
                <a:latin typeface="Times New Roman" panose="02020603050405020304" pitchFamily="18" charset="0"/>
              </a:rPr>
              <a:t>Diode</a:t>
            </a:r>
            <a:r>
              <a:rPr lang="tr-TR" dirty="0">
                <a:latin typeface="Times New Roman" panose="02020603050405020304" pitchFamily="18" charset="0"/>
              </a:rPr>
              <a:t> - Lojik, Direnç - </a:t>
            </a:r>
            <a:r>
              <a:rPr lang="tr-TR" dirty="0" err="1">
                <a:latin typeface="Times New Roman" panose="02020603050405020304" pitchFamily="18" charset="0"/>
              </a:rPr>
              <a:t>Diyod</a:t>
            </a:r>
            <a:r>
              <a:rPr lang="tr-TR" dirty="0">
                <a:latin typeface="Times New Roman" panose="02020603050405020304" pitchFamily="18" charset="0"/>
              </a:rPr>
              <a:t> - Lojik)</a:t>
            </a:r>
          </a:p>
          <a:p>
            <a:r>
              <a:rPr lang="nb-NO" dirty="0">
                <a:latin typeface="Times New Roman" panose="02020603050405020304" pitchFamily="18" charset="0"/>
              </a:rPr>
              <a:t>- </a:t>
            </a:r>
            <a:r>
              <a:rPr lang="nb-NO" b="1" dirty="0">
                <a:latin typeface="Times New Roman" panose="02020603050405020304" pitchFamily="18" charset="0"/>
              </a:rPr>
              <a:t>RTL </a:t>
            </a:r>
            <a:r>
              <a:rPr lang="nb-NO" dirty="0">
                <a:latin typeface="Times New Roman" panose="02020603050405020304" pitchFamily="18" charset="0"/>
              </a:rPr>
              <a:t>(Resistor - Transistor - Lojik, Direnç - Transistor - Lojik)</a:t>
            </a:r>
          </a:p>
          <a:p>
            <a:r>
              <a:rPr lang="nb-NO" dirty="0">
                <a:latin typeface="Times New Roman" panose="02020603050405020304" pitchFamily="18" charset="0"/>
              </a:rPr>
              <a:t>- </a:t>
            </a:r>
            <a:r>
              <a:rPr lang="nb-NO" b="1" dirty="0">
                <a:latin typeface="Times New Roman" panose="02020603050405020304" pitchFamily="18" charset="0"/>
              </a:rPr>
              <a:t>DTL </a:t>
            </a:r>
            <a:r>
              <a:rPr lang="nb-NO" dirty="0">
                <a:latin typeface="Times New Roman" panose="02020603050405020304" pitchFamily="18" charset="0"/>
              </a:rPr>
              <a:t>(Diode - Transistor - Lojik, Diyod - Transistor - Lojik)</a:t>
            </a:r>
          </a:p>
          <a:p>
            <a:r>
              <a:rPr lang="tr-TR" dirty="0">
                <a:latin typeface="Times New Roman" panose="02020603050405020304" pitchFamily="18" charset="0"/>
              </a:rPr>
              <a:t>- </a:t>
            </a:r>
            <a:r>
              <a:rPr lang="tr-TR" b="1" dirty="0">
                <a:latin typeface="Times New Roman" panose="02020603050405020304" pitchFamily="18" charset="0"/>
              </a:rPr>
              <a:t>HTL </a:t>
            </a:r>
            <a:r>
              <a:rPr lang="tr-TR" dirty="0">
                <a:latin typeface="Times New Roman" panose="02020603050405020304" pitchFamily="18" charset="0"/>
              </a:rPr>
              <a:t>(High - </a:t>
            </a:r>
            <a:r>
              <a:rPr lang="tr-TR" dirty="0" err="1">
                <a:latin typeface="Times New Roman" panose="02020603050405020304" pitchFamily="18" charset="0"/>
              </a:rPr>
              <a:t>Threshold</a:t>
            </a:r>
            <a:r>
              <a:rPr lang="tr-TR" dirty="0">
                <a:latin typeface="Times New Roman" panose="02020603050405020304" pitchFamily="18" charset="0"/>
              </a:rPr>
              <a:t> - Lojik, Yüksek </a:t>
            </a:r>
            <a:r>
              <a:rPr lang="tr-TR" dirty="0" err="1">
                <a:latin typeface="Times New Roman" panose="02020603050405020304" pitchFamily="18" charset="0"/>
              </a:rPr>
              <a:t>Eşikli</a:t>
            </a:r>
            <a:r>
              <a:rPr lang="tr-TR" dirty="0">
                <a:latin typeface="Times New Roman" panose="02020603050405020304" pitchFamily="18" charset="0"/>
              </a:rPr>
              <a:t> Lojik)</a:t>
            </a:r>
          </a:p>
          <a:p>
            <a:r>
              <a:rPr lang="tr-TR" dirty="0">
                <a:latin typeface="Times New Roman" panose="02020603050405020304" pitchFamily="18" charset="0"/>
              </a:rPr>
              <a:t>- </a:t>
            </a:r>
            <a:r>
              <a:rPr lang="tr-TR" b="1" dirty="0">
                <a:latin typeface="Times New Roman" panose="02020603050405020304" pitchFamily="18" charset="0"/>
              </a:rPr>
              <a:t>TTL </a:t>
            </a:r>
            <a:r>
              <a:rPr lang="tr-TR" dirty="0">
                <a:latin typeface="Times New Roman" panose="02020603050405020304" pitchFamily="18" charset="0"/>
              </a:rPr>
              <a:t>(Transistor - Transistor - Lojik)</a:t>
            </a:r>
          </a:p>
          <a:p>
            <a:r>
              <a:rPr lang="tr-TR" dirty="0">
                <a:latin typeface="Times New Roman" panose="02020603050405020304" pitchFamily="18" charset="0"/>
              </a:rPr>
              <a:t>- </a:t>
            </a:r>
            <a:r>
              <a:rPr lang="tr-TR" b="1" dirty="0">
                <a:latin typeface="Times New Roman" panose="02020603050405020304" pitchFamily="18" charset="0"/>
              </a:rPr>
              <a:t>ECL </a:t>
            </a:r>
            <a:r>
              <a:rPr lang="tr-TR" dirty="0">
                <a:latin typeface="Times New Roman" panose="02020603050405020304" pitchFamily="18" charset="0"/>
              </a:rPr>
              <a:t>(</a:t>
            </a:r>
            <a:r>
              <a:rPr lang="tr-TR" dirty="0" err="1">
                <a:latin typeface="Times New Roman" panose="02020603050405020304" pitchFamily="18" charset="0"/>
              </a:rPr>
              <a:t>Emitter</a:t>
            </a:r>
            <a:r>
              <a:rPr lang="tr-TR" dirty="0">
                <a:latin typeface="Times New Roman" panose="02020603050405020304" pitchFamily="18" charset="0"/>
              </a:rPr>
              <a:t> - </a:t>
            </a:r>
            <a:r>
              <a:rPr lang="tr-TR" dirty="0" err="1">
                <a:latin typeface="Times New Roman" panose="02020603050405020304" pitchFamily="18" charset="0"/>
              </a:rPr>
              <a:t>Coupled</a:t>
            </a:r>
            <a:r>
              <a:rPr lang="tr-TR" dirty="0">
                <a:latin typeface="Times New Roman" panose="02020603050405020304" pitchFamily="18" charset="0"/>
              </a:rPr>
              <a:t> - Lojik, </a:t>
            </a:r>
            <a:r>
              <a:rPr lang="tr-TR" dirty="0" err="1">
                <a:latin typeface="Times New Roman" panose="02020603050405020304" pitchFamily="18" charset="0"/>
              </a:rPr>
              <a:t>Emiter</a:t>
            </a:r>
            <a:r>
              <a:rPr lang="tr-TR" dirty="0">
                <a:latin typeface="Times New Roman" panose="02020603050405020304" pitchFamily="18" charset="0"/>
              </a:rPr>
              <a:t> </a:t>
            </a:r>
            <a:r>
              <a:rPr lang="tr-TR" dirty="0" err="1">
                <a:latin typeface="Times New Roman" panose="02020603050405020304" pitchFamily="18" charset="0"/>
              </a:rPr>
              <a:t>kuplajlı</a:t>
            </a:r>
            <a:r>
              <a:rPr lang="tr-TR" dirty="0">
                <a:latin typeface="Times New Roman" panose="02020603050405020304" pitchFamily="18" charset="0"/>
              </a:rPr>
              <a:t> lojik)</a:t>
            </a:r>
          </a:p>
          <a:p>
            <a:r>
              <a:rPr lang="tr-TR" dirty="0">
                <a:latin typeface="Times New Roman" panose="02020603050405020304" pitchFamily="18" charset="0"/>
              </a:rPr>
              <a:t>- </a:t>
            </a:r>
            <a:r>
              <a:rPr lang="tr-TR" b="1" dirty="0">
                <a:latin typeface="Times New Roman" panose="02020603050405020304" pitchFamily="18" charset="0"/>
              </a:rPr>
              <a:t>CMOS </a:t>
            </a:r>
            <a:r>
              <a:rPr lang="tr-TR" dirty="0">
                <a:latin typeface="Times New Roman" panose="02020603050405020304" pitchFamily="18" charset="0"/>
              </a:rPr>
              <a:t>(</a:t>
            </a:r>
            <a:r>
              <a:rPr lang="tr-TR" dirty="0" err="1">
                <a:latin typeface="Times New Roman" panose="02020603050405020304" pitchFamily="18" charset="0"/>
              </a:rPr>
              <a:t>Complementary</a:t>
            </a:r>
            <a:r>
              <a:rPr lang="tr-TR" dirty="0">
                <a:latin typeface="Times New Roman" panose="02020603050405020304" pitchFamily="18" charset="0"/>
              </a:rPr>
              <a:t> - Metal - </a:t>
            </a:r>
            <a:r>
              <a:rPr lang="tr-TR" dirty="0" err="1">
                <a:latin typeface="Times New Roman" panose="02020603050405020304" pitchFamily="18" charset="0"/>
              </a:rPr>
              <a:t>Oxide</a:t>
            </a:r>
            <a:r>
              <a:rPr lang="tr-TR" dirty="0">
                <a:latin typeface="Times New Roman" panose="02020603050405020304" pitchFamily="18" charset="0"/>
              </a:rPr>
              <a:t> - </a:t>
            </a:r>
            <a:r>
              <a:rPr lang="tr-TR" dirty="0" err="1">
                <a:latin typeface="Times New Roman" panose="02020603050405020304" pitchFamily="18" charset="0"/>
              </a:rPr>
              <a:t>Semiconductor</a:t>
            </a:r>
            <a:r>
              <a:rPr lang="tr-TR" dirty="0">
                <a:latin typeface="Times New Roman" panose="02020603050405020304" pitchFamily="18" charset="0"/>
              </a:rPr>
              <a:t>, Tümler metal oksitli yarı iletken)</a:t>
            </a:r>
          </a:p>
          <a:p>
            <a:r>
              <a:rPr lang="tr-TR" dirty="0">
                <a:latin typeface="Times New Roman" panose="02020603050405020304" pitchFamily="18" charset="0"/>
              </a:rPr>
              <a:t>- </a:t>
            </a:r>
            <a:r>
              <a:rPr lang="tr-TR" b="1" dirty="0">
                <a:latin typeface="Times New Roman" panose="02020603050405020304" pitchFamily="18" charset="0"/>
              </a:rPr>
              <a:t>I^2L </a:t>
            </a:r>
            <a:r>
              <a:rPr lang="tr-TR" dirty="0">
                <a:latin typeface="Times New Roman" panose="02020603050405020304" pitchFamily="18" charset="0"/>
              </a:rPr>
              <a:t>(</a:t>
            </a:r>
            <a:r>
              <a:rPr lang="tr-TR" dirty="0" err="1">
                <a:latin typeface="Times New Roman" panose="02020603050405020304" pitchFamily="18" charset="0"/>
              </a:rPr>
              <a:t>Integrated</a:t>
            </a:r>
            <a:r>
              <a:rPr lang="tr-TR" dirty="0">
                <a:latin typeface="Times New Roman" panose="02020603050405020304" pitchFamily="18" charset="0"/>
              </a:rPr>
              <a:t> - </a:t>
            </a:r>
            <a:r>
              <a:rPr lang="tr-TR" dirty="0" err="1">
                <a:latin typeface="Times New Roman" panose="02020603050405020304" pitchFamily="18" charset="0"/>
              </a:rPr>
              <a:t>Injection</a:t>
            </a:r>
            <a:r>
              <a:rPr lang="tr-TR" dirty="0">
                <a:latin typeface="Times New Roman" panose="02020603050405020304" pitchFamily="18" charset="0"/>
              </a:rPr>
              <a:t> - Lojik, Entegre Enjeksiyonlu Lojik)</a:t>
            </a:r>
            <a:endParaRPr lang="tr-TR" dirty="0"/>
          </a:p>
        </p:txBody>
      </p:sp>
      <p:sp>
        <p:nvSpPr>
          <p:cNvPr id="5" name="Slide Number Placeholder 4">
            <a:extLst>
              <a:ext uri="{FF2B5EF4-FFF2-40B4-BE49-F238E27FC236}">
                <a16:creationId xmlns:a16="http://schemas.microsoft.com/office/drawing/2014/main" id="{0556EF2F-1C86-4D22-A02B-D2B86CFBA78F}"/>
              </a:ext>
            </a:extLst>
          </p:cNvPr>
          <p:cNvSpPr>
            <a:spLocks noGrp="1"/>
          </p:cNvSpPr>
          <p:nvPr>
            <p:ph type="sldNum" sz="quarter" idx="12"/>
          </p:nvPr>
        </p:nvSpPr>
        <p:spPr/>
        <p:txBody>
          <a:bodyPr/>
          <a:lstStyle/>
          <a:p>
            <a:fld id="{AAB57953-9821-4BF7-A667-65EFE5AE3334}" type="slidenum">
              <a:rPr lang="tr-TR" smtClean="0"/>
              <a:t>3</a:t>
            </a:fld>
            <a:endParaRPr lang="tr-TR"/>
          </a:p>
        </p:txBody>
      </p:sp>
    </p:spTree>
    <p:extLst>
      <p:ext uri="{BB962C8B-B14F-4D97-AF65-F5344CB8AC3E}">
        <p14:creationId xmlns:p14="http://schemas.microsoft.com/office/powerpoint/2010/main" val="1405636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F8D11B-ACD4-4A00-89E6-4304C91DC205}"/>
              </a:ext>
            </a:extLst>
          </p:cNvPr>
          <p:cNvSpPr>
            <a:spLocks noGrp="1"/>
          </p:cNvSpPr>
          <p:nvPr>
            <p:ph type="sldNum" sz="quarter" idx="12"/>
          </p:nvPr>
        </p:nvSpPr>
        <p:spPr/>
        <p:txBody>
          <a:bodyPr/>
          <a:lstStyle/>
          <a:p>
            <a:fld id="{AAB57953-9821-4BF7-A667-65EFE5AE3334}" type="slidenum">
              <a:rPr lang="tr-TR" smtClean="0"/>
              <a:t>30</a:t>
            </a:fld>
            <a:endParaRPr lang="tr-TR"/>
          </a:p>
        </p:txBody>
      </p:sp>
      <p:pic>
        <p:nvPicPr>
          <p:cNvPr id="3" name="Picture 2">
            <a:extLst>
              <a:ext uri="{FF2B5EF4-FFF2-40B4-BE49-F238E27FC236}">
                <a16:creationId xmlns:a16="http://schemas.microsoft.com/office/drawing/2014/main" id="{EFEE6AAC-F8BE-45E0-8A58-BC1F325035E8}"/>
              </a:ext>
            </a:extLst>
          </p:cNvPr>
          <p:cNvPicPr>
            <a:picLocks noChangeAspect="1"/>
          </p:cNvPicPr>
          <p:nvPr/>
        </p:nvPicPr>
        <p:blipFill>
          <a:blip r:embed="rId2"/>
          <a:stretch>
            <a:fillRect/>
          </a:stretch>
        </p:blipFill>
        <p:spPr>
          <a:xfrm rot="16200000">
            <a:off x="3035134" y="-1295163"/>
            <a:ext cx="6121732" cy="9115865"/>
          </a:xfrm>
          <a:prstGeom prst="rect">
            <a:avLst/>
          </a:prstGeom>
        </p:spPr>
      </p:pic>
      <p:sp>
        <p:nvSpPr>
          <p:cNvPr id="4" name="Rectangle 3">
            <a:extLst>
              <a:ext uri="{FF2B5EF4-FFF2-40B4-BE49-F238E27FC236}">
                <a16:creationId xmlns:a16="http://schemas.microsoft.com/office/drawing/2014/main" id="{34E7664D-F524-4193-9B8F-AFA10D46FE35}"/>
              </a:ext>
            </a:extLst>
          </p:cNvPr>
          <p:cNvSpPr/>
          <p:nvPr/>
        </p:nvSpPr>
        <p:spPr>
          <a:xfrm>
            <a:off x="8656646" y="703177"/>
            <a:ext cx="2986715" cy="369332"/>
          </a:xfrm>
          <a:prstGeom prst="rect">
            <a:avLst/>
          </a:prstGeom>
        </p:spPr>
        <p:txBody>
          <a:bodyPr wrap="none">
            <a:spAutoFit/>
          </a:bodyPr>
          <a:lstStyle/>
          <a:p>
            <a:r>
              <a:rPr lang="fr-FR" b="1" dirty="0" err="1">
                <a:latin typeface="Times New Roman,Bold"/>
              </a:rPr>
              <a:t>Şekil</a:t>
            </a:r>
            <a:r>
              <a:rPr lang="fr-FR" b="1" dirty="0">
                <a:latin typeface="Times New Roman,Bold"/>
              </a:rPr>
              <a:t> 2</a:t>
            </a:r>
            <a:r>
              <a:rPr lang="fr-FR" b="1" dirty="0">
                <a:latin typeface="Times New Roman" panose="02020603050405020304" pitchFamily="18" charset="0"/>
              </a:rPr>
              <a:t>.6: </a:t>
            </a:r>
            <a:r>
              <a:rPr lang="fr-FR" dirty="0">
                <a:latin typeface="Times New Roman" panose="02020603050405020304" pitchFamily="18" charset="0"/>
              </a:rPr>
              <a:t>16x1 MUX </a:t>
            </a:r>
            <a:r>
              <a:rPr lang="fr-FR" dirty="0" err="1">
                <a:latin typeface="Times New Roman" panose="02020603050405020304" pitchFamily="18" charset="0"/>
              </a:rPr>
              <a:t>Devresi</a:t>
            </a:r>
            <a:endParaRPr lang="tr-TR" dirty="0"/>
          </a:p>
        </p:txBody>
      </p:sp>
    </p:spTree>
    <p:extLst>
      <p:ext uri="{BB962C8B-B14F-4D97-AF65-F5344CB8AC3E}">
        <p14:creationId xmlns:p14="http://schemas.microsoft.com/office/powerpoint/2010/main" val="2530901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A7FE73-887D-4D5C-857F-C7A3972BA355}"/>
              </a:ext>
            </a:extLst>
          </p:cNvPr>
          <p:cNvSpPr>
            <a:spLocks noGrp="1"/>
          </p:cNvSpPr>
          <p:nvPr>
            <p:ph type="sldNum" sz="quarter" idx="12"/>
          </p:nvPr>
        </p:nvSpPr>
        <p:spPr/>
        <p:txBody>
          <a:bodyPr/>
          <a:lstStyle/>
          <a:p>
            <a:fld id="{AAB57953-9821-4BF7-A667-65EFE5AE3334}" type="slidenum">
              <a:rPr lang="tr-TR" smtClean="0"/>
              <a:t>31</a:t>
            </a:fld>
            <a:endParaRPr lang="tr-TR"/>
          </a:p>
        </p:txBody>
      </p:sp>
      <p:pic>
        <p:nvPicPr>
          <p:cNvPr id="4" name="Picture 3">
            <a:extLst>
              <a:ext uri="{FF2B5EF4-FFF2-40B4-BE49-F238E27FC236}">
                <a16:creationId xmlns:a16="http://schemas.microsoft.com/office/drawing/2014/main" id="{BDCAADD0-7B32-498D-92BC-9ABF5CD31FA0}"/>
              </a:ext>
            </a:extLst>
          </p:cNvPr>
          <p:cNvPicPr>
            <a:picLocks noChangeAspect="1"/>
          </p:cNvPicPr>
          <p:nvPr/>
        </p:nvPicPr>
        <p:blipFill>
          <a:blip r:embed="rId2"/>
          <a:stretch>
            <a:fillRect/>
          </a:stretch>
        </p:blipFill>
        <p:spPr>
          <a:xfrm rot="16200000">
            <a:off x="846099" y="-253219"/>
            <a:ext cx="5522182" cy="6858000"/>
          </a:xfrm>
          <a:prstGeom prst="rect">
            <a:avLst/>
          </a:prstGeom>
        </p:spPr>
      </p:pic>
      <p:sp>
        <p:nvSpPr>
          <p:cNvPr id="3" name="Rectangle 2">
            <a:extLst>
              <a:ext uri="{FF2B5EF4-FFF2-40B4-BE49-F238E27FC236}">
                <a16:creationId xmlns:a16="http://schemas.microsoft.com/office/drawing/2014/main" id="{7369672E-84AE-4910-B9DC-B6549AC2FB20}"/>
              </a:ext>
            </a:extLst>
          </p:cNvPr>
          <p:cNvSpPr/>
          <p:nvPr/>
        </p:nvSpPr>
        <p:spPr>
          <a:xfrm>
            <a:off x="7036190" y="513165"/>
            <a:ext cx="5155810" cy="1754326"/>
          </a:xfrm>
          <a:prstGeom prst="rect">
            <a:avLst/>
          </a:prstGeom>
        </p:spPr>
        <p:txBody>
          <a:bodyPr wrap="square">
            <a:spAutoFit/>
          </a:bodyPr>
          <a:lstStyle/>
          <a:p>
            <a:pPr algn="just"/>
            <a:r>
              <a:rPr lang="tr-TR" dirty="0">
                <a:latin typeface="Times New Roman" panose="02020603050405020304" pitchFamily="18" charset="0"/>
              </a:rPr>
              <a:t>16x1 MUX devresinde yapılan örneklerde; s</a:t>
            </a:r>
            <a:r>
              <a:rPr lang="tr-TR" sz="1050" dirty="0">
                <a:latin typeface="Times New Roman" panose="02020603050405020304" pitchFamily="18" charset="0"/>
              </a:rPr>
              <a:t>3</a:t>
            </a:r>
            <a:r>
              <a:rPr lang="tr-TR" dirty="0">
                <a:latin typeface="Times New Roman" panose="02020603050405020304" pitchFamily="18" charset="0"/>
              </a:rPr>
              <a:t>=s</a:t>
            </a:r>
            <a:r>
              <a:rPr lang="tr-TR" sz="1050" dirty="0">
                <a:latin typeface="Times New Roman" panose="02020603050405020304" pitchFamily="18" charset="0"/>
              </a:rPr>
              <a:t>2</a:t>
            </a:r>
            <a:r>
              <a:rPr lang="tr-TR" dirty="0">
                <a:latin typeface="Times New Roman" panose="02020603050405020304" pitchFamily="18" charset="0"/>
              </a:rPr>
              <a:t>=s</a:t>
            </a:r>
            <a:r>
              <a:rPr lang="tr-TR" sz="1050" dirty="0">
                <a:latin typeface="Times New Roman" panose="02020603050405020304" pitchFamily="18" charset="0"/>
              </a:rPr>
              <a:t>1</a:t>
            </a:r>
            <a:r>
              <a:rPr lang="tr-TR" dirty="0">
                <a:latin typeface="Times New Roman" panose="02020603050405020304" pitchFamily="18" charset="0"/>
              </a:rPr>
              <a:t>=s</a:t>
            </a:r>
            <a:r>
              <a:rPr lang="tr-TR" sz="1050" dirty="0">
                <a:latin typeface="Times New Roman" panose="02020603050405020304" pitchFamily="18" charset="0"/>
              </a:rPr>
              <a:t>0</a:t>
            </a:r>
            <a:r>
              <a:rPr lang="tr-TR" dirty="0">
                <a:latin typeface="Times New Roman" panose="02020603050405020304" pitchFamily="18" charset="0"/>
              </a:rPr>
              <a:t>=l seçilmiş ve I</a:t>
            </a:r>
            <a:r>
              <a:rPr lang="tr-TR" sz="1050" dirty="0">
                <a:latin typeface="Times New Roman" panose="02020603050405020304" pitchFamily="18" charset="0"/>
              </a:rPr>
              <a:t>15 </a:t>
            </a:r>
            <a:r>
              <a:rPr lang="tr-TR" dirty="0">
                <a:latin typeface="Times New Roman" panose="02020603050405020304" pitchFamily="18" charset="0"/>
              </a:rPr>
              <a:t>giriş hattındaki +5Vluk bilgi çıkışta alınmıştır. Diğer uygulamada ise tüm kontrol girişlerine 0 uygulanmış olup, I</a:t>
            </a:r>
            <a:r>
              <a:rPr lang="tr-TR" sz="1050" dirty="0">
                <a:latin typeface="Times New Roman" panose="02020603050405020304" pitchFamily="18" charset="0"/>
              </a:rPr>
              <a:t>0 </a:t>
            </a:r>
            <a:r>
              <a:rPr lang="tr-TR" dirty="0">
                <a:latin typeface="Times New Roman" panose="02020603050405020304" pitchFamily="18" charset="0"/>
              </a:rPr>
              <a:t>giriş hattındaki +5Vluk bilginin çıkıştan alındığı izlenmiştir.</a:t>
            </a:r>
            <a:endParaRPr lang="tr-TR" dirty="0"/>
          </a:p>
        </p:txBody>
      </p:sp>
      <p:sp>
        <p:nvSpPr>
          <p:cNvPr id="5" name="Rectangle 4">
            <a:extLst>
              <a:ext uri="{FF2B5EF4-FFF2-40B4-BE49-F238E27FC236}">
                <a16:creationId xmlns:a16="http://schemas.microsoft.com/office/drawing/2014/main" id="{3003F55C-89F4-4436-BEE4-6A6CC3E5BD7C}"/>
              </a:ext>
            </a:extLst>
          </p:cNvPr>
          <p:cNvSpPr/>
          <p:nvPr/>
        </p:nvSpPr>
        <p:spPr>
          <a:xfrm>
            <a:off x="7418365" y="3779016"/>
            <a:ext cx="4074940" cy="646331"/>
          </a:xfrm>
          <a:prstGeom prst="rect">
            <a:avLst/>
          </a:prstGeom>
        </p:spPr>
        <p:txBody>
          <a:bodyPr wrap="square">
            <a:spAutoFit/>
          </a:bodyPr>
          <a:lstStyle/>
          <a:p>
            <a:r>
              <a:rPr lang="tr-TR" b="1" dirty="0">
                <a:latin typeface="Times New Roman,Bold"/>
              </a:rPr>
              <a:t>Şekil 2.7:</a:t>
            </a:r>
            <a:r>
              <a:rPr lang="tr-TR" dirty="0">
                <a:latin typeface="Times New Roman" panose="02020603050405020304" pitchFamily="18" charset="0"/>
              </a:rPr>
              <a:t>16x1 MUX devresinin EWBD programında uygulanmış şekli</a:t>
            </a:r>
            <a:endParaRPr lang="tr-TR" dirty="0"/>
          </a:p>
        </p:txBody>
      </p:sp>
    </p:spTree>
    <p:extLst>
      <p:ext uri="{BB962C8B-B14F-4D97-AF65-F5344CB8AC3E}">
        <p14:creationId xmlns:p14="http://schemas.microsoft.com/office/powerpoint/2010/main" val="1675975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7416D0-BA18-4C99-9D3B-404326459848}"/>
              </a:ext>
            </a:extLst>
          </p:cNvPr>
          <p:cNvSpPr>
            <a:spLocks noGrp="1"/>
          </p:cNvSpPr>
          <p:nvPr>
            <p:ph type="sldNum" sz="quarter" idx="12"/>
          </p:nvPr>
        </p:nvSpPr>
        <p:spPr/>
        <p:txBody>
          <a:bodyPr/>
          <a:lstStyle/>
          <a:p>
            <a:fld id="{AAB57953-9821-4BF7-A667-65EFE5AE3334}" type="slidenum">
              <a:rPr lang="tr-TR" smtClean="0"/>
              <a:t>32</a:t>
            </a:fld>
            <a:endParaRPr lang="tr-TR"/>
          </a:p>
        </p:txBody>
      </p:sp>
      <p:sp>
        <p:nvSpPr>
          <p:cNvPr id="3" name="Rectangle 2">
            <a:extLst>
              <a:ext uri="{FF2B5EF4-FFF2-40B4-BE49-F238E27FC236}">
                <a16:creationId xmlns:a16="http://schemas.microsoft.com/office/drawing/2014/main" id="{D03BA9C2-1152-415E-BA7A-851A8505DD79}"/>
              </a:ext>
            </a:extLst>
          </p:cNvPr>
          <p:cNvSpPr/>
          <p:nvPr/>
        </p:nvSpPr>
        <p:spPr>
          <a:xfrm>
            <a:off x="351100" y="487066"/>
            <a:ext cx="5243743" cy="369332"/>
          </a:xfrm>
          <a:prstGeom prst="rect">
            <a:avLst/>
          </a:prstGeom>
        </p:spPr>
        <p:txBody>
          <a:bodyPr wrap="none">
            <a:spAutoFit/>
          </a:bodyPr>
          <a:lstStyle/>
          <a:p>
            <a:r>
              <a:rPr lang="tr-TR" b="1" dirty="0">
                <a:latin typeface="Times New Roman" panose="02020603050405020304" pitchFamily="18" charset="0"/>
              </a:rPr>
              <a:t>d) </a:t>
            </a:r>
            <a:r>
              <a:rPr lang="tr-TR" b="1" dirty="0" err="1">
                <a:latin typeface="Times New Roman" panose="02020603050405020304" pitchFamily="18" charset="0"/>
              </a:rPr>
              <a:t>Boo</a:t>
            </a:r>
            <a:r>
              <a:rPr lang="tr-TR" b="1" dirty="0" err="1">
                <a:latin typeface="Times New Roman,Bold"/>
              </a:rPr>
              <a:t>lean</a:t>
            </a:r>
            <a:r>
              <a:rPr lang="tr-TR" b="1" dirty="0">
                <a:latin typeface="Times New Roman,Bold"/>
              </a:rPr>
              <a:t> Fonksiyonları İle MUX Gerçeklemeleri:</a:t>
            </a:r>
            <a:endParaRPr lang="tr-TR" dirty="0"/>
          </a:p>
        </p:txBody>
      </p:sp>
      <p:pic>
        <p:nvPicPr>
          <p:cNvPr id="4" name="Picture 3">
            <a:extLst>
              <a:ext uri="{FF2B5EF4-FFF2-40B4-BE49-F238E27FC236}">
                <a16:creationId xmlns:a16="http://schemas.microsoft.com/office/drawing/2014/main" id="{BBFE3095-E072-4F17-8575-F4518476393F}"/>
              </a:ext>
            </a:extLst>
          </p:cNvPr>
          <p:cNvPicPr>
            <a:picLocks noChangeAspect="1"/>
          </p:cNvPicPr>
          <p:nvPr/>
        </p:nvPicPr>
        <p:blipFill>
          <a:blip r:embed="rId2"/>
          <a:stretch>
            <a:fillRect/>
          </a:stretch>
        </p:blipFill>
        <p:spPr>
          <a:xfrm>
            <a:off x="460477" y="1271142"/>
            <a:ext cx="2222277" cy="1640870"/>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7DB84B0-C5F8-4F8A-9E53-4BCB82B851E4}"/>
                  </a:ext>
                </a:extLst>
              </p:cNvPr>
              <p:cNvSpPr/>
              <p:nvPr/>
            </p:nvSpPr>
            <p:spPr>
              <a:xfrm>
                <a:off x="3188677" y="1445246"/>
                <a:ext cx="3437410" cy="647037"/>
              </a:xfrm>
              <a:prstGeom prst="rect">
                <a:avLst/>
              </a:prstGeom>
            </p:spPr>
            <p:txBody>
              <a:bodyPr wrap="square">
                <a:spAutoFit/>
              </a:bodyPr>
              <a:lstStyle/>
              <a:p>
                <a:r>
                  <a:rPr lang="tr-TR" dirty="0">
                    <a:latin typeface="Times New Roman" panose="02020603050405020304" pitchFamily="18" charset="0"/>
                  </a:rPr>
                  <a:t>Kontrol girişi sayısı</a:t>
                </a:r>
              </a:p>
              <a:p>
                <a:r>
                  <a:rPr lang="en-US" dirty="0">
                    <a:latin typeface="Times New Roman" panose="02020603050405020304" pitchFamily="18" charset="0"/>
                  </a:rPr>
                  <a:t>Bilgi </a:t>
                </a:r>
                <a:r>
                  <a:rPr lang="en-US" dirty="0" err="1">
                    <a:latin typeface="Times New Roman" panose="02020603050405020304" pitchFamily="18" charset="0"/>
                  </a:rPr>
                  <a:t>girişi</a:t>
                </a:r>
                <a:r>
                  <a:rPr lang="en-US" dirty="0">
                    <a:latin typeface="Times New Roman" panose="02020603050405020304" pitchFamily="18" charset="0"/>
                  </a:rPr>
                  <a:t> </a:t>
                </a:r>
                <a:r>
                  <a:rPr lang="en-US" dirty="0" err="1">
                    <a:latin typeface="Times New Roman" panose="02020603050405020304" pitchFamily="18" charset="0"/>
                  </a:rPr>
                  <a:t>sayısı</a:t>
                </a:r>
                <a:r>
                  <a:rPr lang="en-US" dirty="0">
                    <a:latin typeface="Times New Roman" panose="02020603050405020304" pitchFamily="18" charset="0"/>
                  </a:rPr>
                  <a:t> = 2 </a:t>
                </a:r>
                <a:r>
                  <a:rPr lang="en-US" dirty="0">
                    <a:latin typeface="Symbol" panose="05050102010706020507" pitchFamily="18" charset="2"/>
                  </a:rPr>
                  <a:t> </a:t>
                </a:r>
                <a:r>
                  <a:rPr lang="en-US" dirty="0">
                    <a:latin typeface="Times New Roman" panose="02020603050405020304" pitchFamily="18" charset="0"/>
                  </a:rPr>
                  <a:t>I</a:t>
                </a:r>
                <a:r>
                  <a:rPr lang="en-US" sz="1050" dirty="0">
                    <a:latin typeface="Times New Roman" panose="02020603050405020304" pitchFamily="18" charset="0"/>
                  </a:rPr>
                  <a:t>n </a:t>
                </a:r>
                <a:r>
                  <a:rPr lang="en-US" dirty="0">
                    <a:latin typeface="Times New Roman" panose="02020603050405020304" pitchFamily="18" charset="0"/>
                  </a:rPr>
                  <a:t>= </a:t>
                </a:r>
                <a14:m>
                  <m:oMath xmlns:m="http://schemas.openxmlformats.org/officeDocument/2006/math">
                    <m:sSup>
                      <m:sSupPr>
                        <m:ctrlPr>
                          <a:rPr lang="en-US" i="1" dirty="0" smtClean="0">
                            <a:latin typeface="Cambria Math" panose="02040503050406030204" pitchFamily="18" charset="0"/>
                          </a:rPr>
                        </m:ctrlPr>
                      </m:sSupPr>
                      <m:e>
                        <m:r>
                          <a:rPr lang="tr-TR" b="0" i="1" dirty="0" smtClean="0">
                            <a:latin typeface="Cambria Math" panose="02040503050406030204" pitchFamily="18" charset="0"/>
                          </a:rPr>
                          <m:t>2</m:t>
                        </m:r>
                      </m:e>
                      <m:sup>
                        <m:r>
                          <a:rPr lang="tr-TR" b="0" i="1" dirty="0" smtClean="0">
                            <a:latin typeface="Cambria Math" panose="02040503050406030204" pitchFamily="18" charset="0"/>
                          </a:rPr>
                          <m:t>𝐴𝑛</m:t>
                        </m:r>
                      </m:sup>
                    </m:sSup>
                  </m:oMath>
                </a14:m>
                <a:endParaRPr lang="tr-TR" dirty="0"/>
              </a:p>
            </p:txBody>
          </p:sp>
        </mc:Choice>
        <mc:Fallback xmlns="">
          <p:sp>
            <p:nvSpPr>
              <p:cNvPr id="5" name="Rectangle 4">
                <a:extLst>
                  <a:ext uri="{FF2B5EF4-FFF2-40B4-BE49-F238E27FC236}">
                    <a16:creationId xmlns:a16="http://schemas.microsoft.com/office/drawing/2014/main" id="{47DB84B0-C5F8-4F8A-9E53-4BCB82B851E4}"/>
                  </a:ext>
                </a:extLst>
              </p:cNvPr>
              <p:cNvSpPr>
                <a:spLocks noRot="1" noChangeAspect="1" noMove="1" noResize="1" noEditPoints="1" noAdjustHandles="1" noChangeArrowheads="1" noChangeShapeType="1" noTextEdit="1"/>
              </p:cNvSpPr>
              <p:nvPr/>
            </p:nvSpPr>
            <p:spPr>
              <a:xfrm>
                <a:off x="3188677" y="1445246"/>
                <a:ext cx="3437410" cy="647037"/>
              </a:xfrm>
              <a:prstGeom prst="rect">
                <a:avLst/>
              </a:prstGeom>
              <a:blipFill>
                <a:blip r:embed="rId3"/>
                <a:stretch>
                  <a:fillRect l="-1418" t="-4717" b="-1415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CC98AED-890E-46E5-BD74-4951462EB9E8}"/>
                  </a:ext>
                </a:extLst>
              </p:cNvPr>
              <p:cNvSpPr/>
              <p:nvPr/>
            </p:nvSpPr>
            <p:spPr>
              <a:xfrm>
                <a:off x="351100" y="3278534"/>
                <a:ext cx="10131370" cy="1209242"/>
              </a:xfrm>
              <a:prstGeom prst="rect">
                <a:avLst/>
              </a:prstGeom>
            </p:spPr>
            <p:txBody>
              <a:bodyPr wrap="square">
                <a:spAutoFit/>
              </a:bodyPr>
              <a:lstStyle/>
              <a:p>
                <a:r>
                  <a:rPr lang="tr-TR" dirty="0">
                    <a:latin typeface="Times New Roman" panose="02020603050405020304" pitchFamily="18" charset="0"/>
                  </a:rPr>
                  <a:t>2x1 </a:t>
                </a:r>
                <a:r>
                  <a:rPr lang="tr-TR" dirty="0" err="1">
                    <a:latin typeface="Times New Roman" panose="02020603050405020304" pitchFamily="18" charset="0"/>
                  </a:rPr>
                  <a:t>MUX'm</a:t>
                </a:r>
                <a:r>
                  <a:rPr lang="tr-TR" dirty="0">
                    <a:latin typeface="Times New Roman" panose="02020603050405020304" pitchFamily="18" charset="0"/>
                  </a:rPr>
                  <a:t> sembolü yanda görüldüğü gibidir. Giriş 2 tane, çıkış ise 1 tanedir. (2x1 MUX veya 2 </a:t>
                </a:r>
                <a:r>
                  <a:rPr lang="tr-TR" dirty="0" err="1">
                    <a:latin typeface="Times New Roman" panose="02020603050405020304" pitchFamily="18" charset="0"/>
                  </a:rPr>
                  <a:t>to</a:t>
                </a:r>
                <a:endParaRPr lang="tr-TR" dirty="0">
                  <a:latin typeface="Times New Roman" panose="02020603050405020304" pitchFamily="18" charset="0"/>
                </a:endParaRPr>
              </a:p>
              <a:p>
                <a:r>
                  <a:rPr lang="tr-TR" dirty="0">
                    <a:latin typeface="Times New Roman" panose="02020603050405020304" pitchFamily="18" charset="0"/>
                  </a:rPr>
                  <a:t>1 MUX) Veri girişi 2 olduğu için 2 = </a:t>
                </a:r>
                <a14:m>
                  <m:oMath xmlns:m="http://schemas.openxmlformats.org/officeDocument/2006/math">
                    <m:sSup>
                      <m:sSupPr>
                        <m:ctrlPr>
                          <a:rPr lang="tr-TR" i="1" dirty="0" smtClean="0">
                            <a:latin typeface="Cambria Math" panose="02040503050406030204" pitchFamily="18" charset="0"/>
                          </a:rPr>
                        </m:ctrlPr>
                      </m:sSupPr>
                      <m:e>
                        <m:r>
                          <a:rPr lang="tr-TR" b="0" i="1" dirty="0" smtClean="0">
                            <a:latin typeface="Cambria Math" panose="02040503050406030204" pitchFamily="18" charset="0"/>
                          </a:rPr>
                          <m:t>2</m:t>
                        </m:r>
                      </m:e>
                      <m:sup>
                        <m:r>
                          <a:rPr lang="tr-TR" b="0" i="1" dirty="0" smtClean="0">
                            <a:latin typeface="Cambria Math" panose="02040503050406030204" pitchFamily="18" charset="0"/>
                          </a:rPr>
                          <m:t>𝑠𝑒𝑙𝑒𝑐𝑡</m:t>
                        </m:r>
                        <m:r>
                          <a:rPr lang="tr-TR" b="0" i="1" dirty="0" smtClean="0">
                            <a:latin typeface="Cambria Math" panose="02040503050406030204" pitchFamily="18" charset="0"/>
                          </a:rPr>
                          <m:t> </m:t>
                        </m:r>
                        <m:r>
                          <a:rPr lang="tr-TR" b="0" i="1" dirty="0" smtClean="0">
                            <a:latin typeface="Cambria Math" panose="02040503050406030204" pitchFamily="18" charset="0"/>
                          </a:rPr>
                          <m:t>𝑏𝑖𝑡𝑠</m:t>
                        </m:r>
                      </m:sup>
                    </m:sSup>
                    <m:r>
                      <a:rPr lang="tr-TR" sz="1050" i="1" dirty="0">
                        <a:latin typeface="Cambria Math" panose="02040503050406030204" pitchFamily="18" charset="0"/>
                      </a:rPr>
                      <m:t> </m:t>
                    </m:r>
                  </m:oMath>
                </a14:m>
                <a:r>
                  <a:rPr lang="tr-TR" dirty="0" err="1">
                    <a:latin typeface="Times New Roman" panose="02020603050405020304" pitchFamily="18" charset="0"/>
                  </a:rPr>
                  <a:t>dir.Dolayısı</a:t>
                </a:r>
                <a:r>
                  <a:rPr lang="tr-TR" dirty="0">
                    <a:latin typeface="Times New Roman" panose="02020603050405020304" pitchFamily="18" charset="0"/>
                  </a:rPr>
                  <a:t> ile 2x1 </a:t>
                </a:r>
                <a:r>
                  <a:rPr lang="tr-TR" dirty="0" err="1">
                    <a:latin typeface="Times New Roman" panose="02020603050405020304" pitchFamily="18" charset="0"/>
                  </a:rPr>
                  <a:t>MUX'da</a:t>
                </a:r>
                <a:r>
                  <a:rPr lang="tr-TR" dirty="0">
                    <a:latin typeface="Times New Roman" panose="02020603050405020304" pitchFamily="18" charset="0"/>
                  </a:rPr>
                  <a:t> kontrol girişi 1 tane olacaktır.</a:t>
                </a:r>
              </a:p>
              <a:p>
                <a:r>
                  <a:rPr lang="tr-TR" dirty="0">
                    <a:latin typeface="Times New Roman" panose="02020603050405020304" pitchFamily="18" charset="0"/>
                  </a:rPr>
                  <a:t>Çıkış fonksiyon eşitliği ise </a:t>
                </a:r>
                <a:r>
                  <a:rPr lang="tr-TR" dirty="0" err="1">
                    <a:latin typeface="Times New Roman" panose="02020603050405020304" pitchFamily="18" charset="0"/>
                  </a:rPr>
                  <a:t>select</a:t>
                </a:r>
                <a:r>
                  <a:rPr lang="tr-TR" dirty="0">
                    <a:latin typeface="Times New Roman" panose="02020603050405020304" pitchFamily="18" charset="0"/>
                  </a:rPr>
                  <a:t> bitinin alacağı değişik konumlarla bilgi girişlerinin çarpımına eşittir.</a:t>
                </a:r>
              </a:p>
              <a:p>
                <a:r>
                  <a:rPr lang="tr-TR" dirty="0">
                    <a:latin typeface="Times New Roman" panose="02020603050405020304" pitchFamily="18" charset="0"/>
                  </a:rPr>
                  <a:t>Select biti A olduğu için burada, bunun alacağı değişik durumlar A ve A (0 ve 1) olur.</a:t>
                </a:r>
                <a:endParaRPr lang="tr-TR" dirty="0"/>
              </a:p>
            </p:txBody>
          </p:sp>
        </mc:Choice>
        <mc:Fallback xmlns="">
          <p:sp>
            <p:nvSpPr>
              <p:cNvPr id="6" name="Rectangle 5">
                <a:extLst>
                  <a:ext uri="{FF2B5EF4-FFF2-40B4-BE49-F238E27FC236}">
                    <a16:creationId xmlns:a16="http://schemas.microsoft.com/office/drawing/2014/main" id="{DCC98AED-890E-46E5-BD74-4951462EB9E8}"/>
                  </a:ext>
                </a:extLst>
              </p:cNvPr>
              <p:cNvSpPr>
                <a:spLocks noRot="1" noChangeAspect="1" noMove="1" noResize="1" noEditPoints="1" noAdjustHandles="1" noChangeArrowheads="1" noChangeShapeType="1" noTextEdit="1"/>
              </p:cNvSpPr>
              <p:nvPr/>
            </p:nvSpPr>
            <p:spPr>
              <a:xfrm>
                <a:off x="351100" y="3278534"/>
                <a:ext cx="10131370" cy="1209242"/>
              </a:xfrm>
              <a:prstGeom prst="rect">
                <a:avLst/>
              </a:prstGeom>
              <a:blipFill>
                <a:blip r:embed="rId4"/>
                <a:stretch>
                  <a:fillRect l="-542" t="-3030" b="-7071"/>
                </a:stretch>
              </a:blipFill>
            </p:spPr>
            <p:txBody>
              <a:bodyPr/>
              <a:lstStyle/>
              <a:p>
                <a:r>
                  <a:rPr lang="tr-TR">
                    <a:noFill/>
                  </a:rPr>
                  <a:t> </a:t>
                </a:r>
              </a:p>
            </p:txBody>
          </p:sp>
        </mc:Fallback>
      </mc:AlternateContent>
      <p:pic>
        <p:nvPicPr>
          <p:cNvPr id="7" name="Picture 6">
            <a:extLst>
              <a:ext uri="{FF2B5EF4-FFF2-40B4-BE49-F238E27FC236}">
                <a16:creationId xmlns:a16="http://schemas.microsoft.com/office/drawing/2014/main" id="{3E90A719-8DB9-4F86-A6D7-5927A0F1DBC1}"/>
              </a:ext>
            </a:extLst>
          </p:cNvPr>
          <p:cNvPicPr>
            <a:picLocks noChangeAspect="1"/>
          </p:cNvPicPr>
          <p:nvPr/>
        </p:nvPicPr>
        <p:blipFill>
          <a:blip r:embed="rId5"/>
          <a:stretch>
            <a:fillRect/>
          </a:stretch>
        </p:blipFill>
        <p:spPr>
          <a:xfrm>
            <a:off x="728414" y="4651233"/>
            <a:ext cx="3154929" cy="1636875"/>
          </a:xfrm>
          <a:prstGeom prst="rect">
            <a:avLst/>
          </a:prstGeom>
        </p:spPr>
      </p:pic>
    </p:spTree>
    <p:extLst>
      <p:ext uri="{BB962C8B-B14F-4D97-AF65-F5344CB8AC3E}">
        <p14:creationId xmlns:p14="http://schemas.microsoft.com/office/powerpoint/2010/main" val="2595470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323152-C978-4A6F-AC3A-D981AA04D074}"/>
              </a:ext>
            </a:extLst>
          </p:cNvPr>
          <p:cNvSpPr>
            <a:spLocks noGrp="1"/>
          </p:cNvSpPr>
          <p:nvPr>
            <p:ph type="sldNum" sz="quarter" idx="12"/>
          </p:nvPr>
        </p:nvSpPr>
        <p:spPr/>
        <p:txBody>
          <a:bodyPr/>
          <a:lstStyle/>
          <a:p>
            <a:fld id="{AAB57953-9821-4BF7-A667-65EFE5AE3334}" type="slidenum">
              <a:rPr lang="tr-TR" smtClean="0"/>
              <a:t>33</a:t>
            </a:fld>
            <a:endParaRPr lang="tr-TR"/>
          </a:p>
        </p:txBody>
      </p:sp>
      <p:sp>
        <p:nvSpPr>
          <p:cNvPr id="3" name="Rectangle 2">
            <a:extLst>
              <a:ext uri="{FF2B5EF4-FFF2-40B4-BE49-F238E27FC236}">
                <a16:creationId xmlns:a16="http://schemas.microsoft.com/office/drawing/2014/main" id="{1D0564C0-E559-43A6-A776-5B7DA06C14B6}"/>
              </a:ext>
            </a:extLst>
          </p:cNvPr>
          <p:cNvSpPr/>
          <p:nvPr/>
        </p:nvSpPr>
        <p:spPr>
          <a:xfrm>
            <a:off x="503583" y="554648"/>
            <a:ext cx="11158330" cy="2125390"/>
          </a:xfrm>
          <a:prstGeom prst="rect">
            <a:avLst/>
          </a:prstGeom>
        </p:spPr>
        <p:txBody>
          <a:bodyPr wrap="square">
            <a:spAutoFit/>
          </a:bodyPr>
          <a:lstStyle/>
          <a:p>
            <a:pPr algn="just">
              <a:lnSpc>
                <a:spcPct val="150000"/>
              </a:lnSpc>
            </a:pPr>
            <a:r>
              <a:rPr lang="tr-TR" dirty="0">
                <a:latin typeface="Times New Roman" panose="02020603050405020304" pitchFamily="18" charset="0"/>
              </a:rPr>
              <a:t>4x1 </a:t>
            </a:r>
            <a:r>
              <a:rPr lang="tr-TR" dirty="0" err="1">
                <a:latin typeface="Times New Roman" panose="02020603050405020304" pitchFamily="18" charset="0"/>
              </a:rPr>
              <a:t>MUX'da</a:t>
            </a:r>
            <a:r>
              <a:rPr lang="tr-TR" dirty="0">
                <a:latin typeface="Times New Roman" panose="02020603050405020304" pitchFamily="18" charset="0"/>
              </a:rPr>
              <a:t> bilgi girişi 4 olduğundan </a:t>
            </a:r>
            <a:r>
              <a:rPr lang="tr-TR" dirty="0" err="1">
                <a:latin typeface="Times New Roman" panose="02020603050405020304" pitchFamily="18" charset="0"/>
              </a:rPr>
              <a:t>select</a:t>
            </a:r>
            <a:r>
              <a:rPr lang="tr-TR" dirty="0">
                <a:latin typeface="Times New Roman" panose="02020603050405020304" pitchFamily="18" charset="0"/>
              </a:rPr>
              <a:t> bit sayısı 2 olacaktır. Burada </a:t>
            </a:r>
            <a:r>
              <a:rPr lang="tr-TR" dirty="0" err="1">
                <a:latin typeface="Times New Roman" panose="02020603050405020304" pitchFamily="18" charset="0"/>
              </a:rPr>
              <a:t>select</a:t>
            </a:r>
            <a:r>
              <a:rPr lang="tr-TR" dirty="0">
                <a:latin typeface="Times New Roman" panose="02020603050405020304" pitchFamily="18" charset="0"/>
              </a:rPr>
              <a:t> bitleri A ve B verilmiştir. Başka sembollerle de verilebilir. Yine çıkış fonksiyonu, </a:t>
            </a:r>
            <a:r>
              <a:rPr lang="tr-TR" dirty="0" err="1">
                <a:latin typeface="Times New Roman" panose="02020603050405020304" pitchFamily="18" charset="0"/>
              </a:rPr>
              <a:t>select</a:t>
            </a:r>
            <a:r>
              <a:rPr lang="tr-TR" dirty="0">
                <a:latin typeface="Times New Roman" panose="02020603050405020304" pitchFamily="18" charset="0"/>
              </a:rPr>
              <a:t> bitlerinin alacağı değişik konumlarla, bilgi girişlerinin çarpımına eşit olacaktır. Kontrol girişlerinin (</a:t>
            </a:r>
            <a:r>
              <a:rPr lang="tr-TR" dirty="0" err="1">
                <a:latin typeface="Times New Roman" panose="02020603050405020304" pitchFamily="18" charset="0"/>
              </a:rPr>
              <a:t>select</a:t>
            </a:r>
            <a:r>
              <a:rPr lang="tr-TR" dirty="0">
                <a:latin typeface="Times New Roman" panose="02020603050405020304" pitchFamily="18" charset="0"/>
              </a:rPr>
              <a:t> </a:t>
            </a:r>
            <a:r>
              <a:rPr lang="tr-TR" dirty="0" err="1">
                <a:latin typeface="Times New Roman" panose="02020603050405020304" pitchFamily="18" charset="0"/>
              </a:rPr>
              <a:t>bits</a:t>
            </a:r>
            <a:r>
              <a:rPr lang="tr-TR" dirty="0">
                <a:latin typeface="Times New Roman" panose="02020603050405020304" pitchFamily="18" charset="0"/>
              </a:rPr>
              <a:t>) alacağı değişik durumlar (00, 01, 10, 11) </a:t>
            </a:r>
            <a:r>
              <a:rPr lang="tr-TR" dirty="0" err="1">
                <a:latin typeface="Times New Roman" panose="02020603050405020304" pitchFamily="18" charset="0"/>
              </a:rPr>
              <a:t>dir</a:t>
            </a:r>
            <a:r>
              <a:rPr lang="tr-TR" dirty="0">
                <a:latin typeface="Times New Roman" panose="02020603050405020304" pitchFamily="18" charset="0"/>
              </a:rPr>
              <a:t>. Burada dikkat edilmesi gereken tek nokta, </a:t>
            </a:r>
            <a:r>
              <a:rPr lang="tr-TR" dirty="0" err="1">
                <a:latin typeface="Times New Roman" panose="02020603050405020304" pitchFamily="18" charset="0"/>
              </a:rPr>
              <a:t>select</a:t>
            </a:r>
            <a:r>
              <a:rPr lang="tr-TR" dirty="0">
                <a:latin typeface="Times New Roman" panose="02020603050405020304" pitchFamily="18" charset="0"/>
              </a:rPr>
              <a:t> bitlerinin alacağı konumların yerleri değişmemelidir. Yani 2x1 ve 4x1 </a:t>
            </a:r>
            <a:r>
              <a:rPr lang="tr-TR" dirty="0" err="1">
                <a:latin typeface="Times New Roman" panose="02020603050405020304" pitchFamily="18" charset="0"/>
              </a:rPr>
              <a:t>MUX'da</a:t>
            </a:r>
            <a:r>
              <a:rPr lang="tr-TR" dirty="0">
                <a:latin typeface="Times New Roman" panose="02020603050405020304" pitchFamily="18" charset="0"/>
              </a:rPr>
              <a:t> çıkış fonksiyonlarının eşitliği yukarıdaki gibi olmalıdır. Bu eşitliğin yerlerinde herhangi bir karıştırma olmamalıdır.</a:t>
            </a:r>
            <a:endParaRPr lang="tr-TR" dirty="0"/>
          </a:p>
        </p:txBody>
      </p:sp>
      <p:pic>
        <p:nvPicPr>
          <p:cNvPr id="4" name="Picture 3">
            <a:extLst>
              <a:ext uri="{FF2B5EF4-FFF2-40B4-BE49-F238E27FC236}">
                <a16:creationId xmlns:a16="http://schemas.microsoft.com/office/drawing/2014/main" id="{60E9E19D-C3B9-444B-A127-074E29BA1D0A}"/>
              </a:ext>
            </a:extLst>
          </p:cNvPr>
          <p:cNvPicPr>
            <a:picLocks noChangeAspect="1"/>
          </p:cNvPicPr>
          <p:nvPr/>
        </p:nvPicPr>
        <p:blipFill>
          <a:blip r:embed="rId2"/>
          <a:stretch>
            <a:fillRect/>
          </a:stretch>
        </p:blipFill>
        <p:spPr>
          <a:xfrm>
            <a:off x="503583" y="3232213"/>
            <a:ext cx="5149424" cy="1891500"/>
          </a:xfrm>
          <a:prstGeom prst="rect">
            <a:avLst/>
          </a:prstGeom>
        </p:spPr>
      </p:pic>
    </p:spTree>
    <p:extLst>
      <p:ext uri="{BB962C8B-B14F-4D97-AF65-F5344CB8AC3E}">
        <p14:creationId xmlns:p14="http://schemas.microsoft.com/office/powerpoint/2010/main" val="1595767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1051DF-1EEF-4B37-993C-4B3D9B7D9688}"/>
              </a:ext>
            </a:extLst>
          </p:cNvPr>
          <p:cNvSpPr>
            <a:spLocks noGrp="1"/>
          </p:cNvSpPr>
          <p:nvPr>
            <p:ph type="sldNum" sz="quarter" idx="12"/>
          </p:nvPr>
        </p:nvSpPr>
        <p:spPr/>
        <p:txBody>
          <a:bodyPr/>
          <a:lstStyle/>
          <a:p>
            <a:fld id="{AAB57953-9821-4BF7-A667-65EFE5AE3334}" type="slidenum">
              <a:rPr lang="tr-TR" smtClean="0"/>
              <a:t>34</a:t>
            </a:fld>
            <a:endParaRPr lang="tr-T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A30C007-B537-4453-9ACA-AA6631D0E7F4}"/>
                  </a:ext>
                </a:extLst>
              </p:cNvPr>
              <p:cNvSpPr/>
              <p:nvPr/>
            </p:nvSpPr>
            <p:spPr>
              <a:xfrm>
                <a:off x="410816" y="490475"/>
                <a:ext cx="10548731" cy="1329916"/>
              </a:xfrm>
              <a:prstGeom prst="rect">
                <a:avLst/>
              </a:prstGeom>
            </p:spPr>
            <p:txBody>
              <a:bodyPr wrap="square">
                <a:spAutoFit/>
              </a:bodyPr>
              <a:lstStyle/>
              <a:p>
                <a:pPr algn="just">
                  <a:lnSpc>
                    <a:spcPct val="150000"/>
                  </a:lnSpc>
                </a:pPr>
                <a:r>
                  <a:rPr lang="tr-TR" dirty="0">
                    <a:latin typeface="Times New Roman" panose="02020603050405020304" pitchFamily="18" charset="0"/>
                  </a:rPr>
                  <a:t>8x1 </a:t>
                </a:r>
                <a:r>
                  <a:rPr lang="tr-TR" dirty="0" err="1">
                    <a:latin typeface="Times New Roman" panose="02020603050405020304" pitchFamily="18" charset="0"/>
                  </a:rPr>
                  <a:t>MUX'da</a:t>
                </a:r>
                <a:r>
                  <a:rPr lang="tr-TR" dirty="0">
                    <a:latin typeface="Times New Roman" panose="02020603050405020304" pitchFamily="18" charset="0"/>
                  </a:rPr>
                  <a:t> Bilgi girişi = </a:t>
                </a:r>
                <a14:m>
                  <m:oMath xmlns:m="http://schemas.openxmlformats.org/officeDocument/2006/math">
                    <m:sSup>
                      <m:sSupPr>
                        <m:ctrlPr>
                          <a:rPr lang="tr-TR" i="1" dirty="0" smtClean="0">
                            <a:latin typeface="Cambria Math" panose="02040503050406030204" pitchFamily="18" charset="0"/>
                          </a:rPr>
                        </m:ctrlPr>
                      </m:sSupPr>
                      <m:e>
                        <m:r>
                          <a:rPr lang="tr-TR" b="0" i="1" dirty="0" smtClean="0">
                            <a:latin typeface="Cambria Math" panose="02040503050406030204" pitchFamily="18" charset="0"/>
                          </a:rPr>
                          <m:t>2</m:t>
                        </m:r>
                      </m:e>
                      <m:sup>
                        <m:r>
                          <a:rPr lang="tr-TR" b="0" i="1" dirty="0" smtClean="0">
                            <a:latin typeface="Cambria Math" panose="02040503050406030204" pitchFamily="18" charset="0"/>
                          </a:rPr>
                          <m:t>𝑠𝑒𝑙𝑒𝑐𝑡</m:t>
                        </m:r>
                        <m:r>
                          <a:rPr lang="tr-TR" b="0" i="1" dirty="0" smtClean="0">
                            <a:latin typeface="Cambria Math" panose="02040503050406030204" pitchFamily="18" charset="0"/>
                          </a:rPr>
                          <m:t> </m:t>
                        </m:r>
                        <m:r>
                          <a:rPr lang="tr-TR" b="0" i="1" dirty="0" smtClean="0">
                            <a:latin typeface="Cambria Math" panose="02040503050406030204" pitchFamily="18" charset="0"/>
                          </a:rPr>
                          <m:t>𝑏𝑖𝑡𝑠</m:t>
                        </m:r>
                      </m:sup>
                    </m:sSup>
                  </m:oMath>
                </a14:m>
                <a:r>
                  <a:rPr lang="tr-TR" dirty="0">
                    <a:latin typeface="Times New Roman" panose="02020603050405020304" pitchFamily="18" charset="0"/>
                  </a:rPr>
                  <a:t>olduğundan 8 = </a:t>
                </a:r>
                <a14:m>
                  <m:oMath xmlns:m="http://schemas.openxmlformats.org/officeDocument/2006/math">
                    <m:sSup>
                      <m:sSupPr>
                        <m:ctrlPr>
                          <a:rPr lang="tr-TR" i="1" dirty="0" smtClean="0">
                            <a:latin typeface="Cambria Math" panose="02040503050406030204" pitchFamily="18" charset="0"/>
                          </a:rPr>
                        </m:ctrlPr>
                      </m:sSupPr>
                      <m:e>
                        <m:r>
                          <a:rPr lang="tr-TR" b="0" i="1" dirty="0" smtClean="0">
                            <a:latin typeface="Cambria Math" panose="02040503050406030204" pitchFamily="18" charset="0"/>
                          </a:rPr>
                          <m:t>2</m:t>
                        </m:r>
                      </m:e>
                      <m:sup>
                        <m:r>
                          <a:rPr lang="tr-TR" b="0" i="1" dirty="0" smtClean="0">
                            <a:latin typeface="Cambria Math" panose="02040503050406030204" pitchFamily="18" charset="0"/>
                          </a:rPr>
                          <m:t>𝑥</m:t>
                        </m:r>
                      </m:sup>
                    </m:sSup>
                  </m:oMath>
                </a14:m>
                <a:r>
                  <a:rPr lang="tr-TR" dirty="0">
                    <a:latin typeface="Times New Roman" panose="02020603050405020304" pitchFamily="18" charset="0"/>
                  </a:rPr>
                  <a:t> </a:t>
                </a:r>
                <a:r>
                  <a:rPr lang="tr-TR">
                    <a:latin typeface="Times New Roman" panose="02020603050405020304" pitchFamily="18" charset="0"/>
                  </a:rPr>
                  <a:t>ise  </a:t>
                </a:r>
                <a:r>
                  <a:rPr lang="tr-TR" dirty="0">
                    <a:latin typeface="Times New Roman" panose="02020603050405020304" pitchFamily="18" charset="0"/>
                  </a:rPr>
                  <a:t>x=3 olacaktır. Yani kontrol girişlerinin sayısı 3 olmalıdır. Burada </a:t>
                </a:r>
                <a:r>
                  <a:rPr lang="tr-TR" dirty="0" err="1">
                    <a:latin typeface="Times New Roman" panose="02020603050405020304" pitchFamily="18" charset="0"/>
                  </a:rPr>
                  <a:t>select</a:t>
                </a:r>
                <a:r>
                  <a:rPr lang="tr-TR" dirty="0">
                    <a:latin typeface="Times New Roman" panose="02020603050405020304" pitchFamily="18" charset="0"/>
                  </a:rPr>
                  <a:t> </a:t>
                </a:r>
                <a:r>
                  <a:rPr lang="tr-TR" dirty="0" err="1">
                    <a:latin typeface="Times New Roman" panose="02020603050405020304" pitchFamily="18" charset="0"/>
                  </a:rPr>
                  <a:t>bits</a:t>
                </a:r>
                <a:r>
                  <a:rPr lang="tr-TR" dirty="0">
                    <a:latin typeface="Times New Roman" panose="02020603050405020304" pitchFamily="18" charset="0"/>
                  </a:rPr>
                  <a:t> A, B, C şeklinde verilmiştir. Çıkış fonksiyonunun eşitliği yukarıda verildiği gibi olmalıdır.</a:t>
                </a:r>
                <a:endParaRPr lang="tr-TR" dirty="0"/>
              </a:p>
            </p:txBody>
          </p:sp>
        </mc:Choice>
        <mc:Fallback xmlns="">
          <p:sp>
            <p:nvSpPr>
              <p:cNvPr id="3" name="Rectangle 2">
                <a:extLst>
                  <a:ext uri="{FF2B5EF4-FFF2-40B4-BE49-F238E27FC236}">
                    <a16:creationId xmlns:a16="http://schemas.microsoft.com/office/drawing/2014/main" id="{FA30C007-B537-4453-9ACA-AA6631D0E7F4}"/>
                  </a:ext>
                </a:extLst>
              </p:cNvPr>
              <p:cNvSpPr>
                <a:spLocks noRot="1" noChangeAspect="1" noMove="1" noResize="1" noEditPoints="1" noAdjustHandles="1" noChangeArrowheads="1" noChangeShapeType="1" noTextEdit="1"/>
              </p:cNvSpPr>
              <p:nvPr/>
            </p:nvSpPr>
            <p:spPr>
              <a:xfrm>
                <a:off x="410816" y="490475"/>
                <a:ext cx="10548731" cy="1329916"/>
              </a:xfrm>
              <a:prstGeom prst="rect">
                <a:avLst/>
              </a:prstGeom>
              <a:blipFill>
                <a:blip r:embed="rId2"/>
                <a:stretch>
                  <a:fillRect l="-462" r="-462" b="-4110"/>
                </a:stretch>
              </a:blipFill>
            </p:spPr>
            <p:txBody>
              <a:bodyPr/>
              <a:lstStyle/>
              <a:p>
                <a:r>
                  <a:rPr lang="tr-TR">
                    <a:noFill/>
                  </a:rPr>
                  <a:t> </a:t>
                </a:r>
              </a:p>
            </p:txBody>
          </p:sp>
        </mc:Fallback>
      </mc:AlternateContent>
      <p:pic>
        <p:nvPicPr>
          <p:cNvPr id="4" name="Picture 3">
            <a:extLst>
              <a:ext uri="{FF2B5EF4-FFF2-40B4-BE49-F238E27FC236}">
                <a16:creationId xmlns:a16="http://schemas.microsoft.com/office/drawing/2014/main" id="{F83F9FFC-7924-47F2-ADCC-982A407FF75D}"/>
              </a:ext>
            </a:extLst>
          </p:cNvPr>
          <p:cNvPicPr>
            <a:picLocks noChangeAspect="1"/>
          </p:cNvPicPr>
          <p:nvPr/>
        </p:nvPicPr>
        <p:blipFill>
          <a:blip r:embed="rId3"/>
          <a:stretch>
            <a:fillRect/>
          </a:stretch>
        </p:blipFill>
        <p:spPr>
          <a:xfrm>
            <a:off x="600752" y="2591472"/>
            <a:ext cx="5802167" cy="2318906"/>
          </a:xfrm>
          <a:prstGeom prst="rect">
            <a:avLst/>
          </a:prstGeom>
        </p:spPr>
      </p:pic>
    </p:spTree>
    <p:extLst>
      <p:ext uri="{BB962C8B-B14F-4D97-AF65-F5344CB8AC3E}">
        <p14:creationId xmlns:p14="http://schemas.microsoft.com/office/powerpoint/2010/main" val="3434302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DF53D9-0248-46DC-9F9B-FA27BF0ED1CB}"/>
              </a:ext>
            </a:extLst>
          </p:cNvPr>
          <p:cNvSpPr>
            <a:spLocks noGrp="1"/>
          </p:cNvSpPr>
          <p:nvPr>
            <p:ph type="sldNum" sz="quarter" idx="12"/>
          </p:nvPr>
        </p:nvSpPr>
        <p:spPr/>
        <p:txBody>
          <a:bodyPr/>
          <a:lstStyle/>
          <a:p>
            <a:fld id="{AAB57953-9821-4BF7-A667-65EFE5AE3334}" type="slidenum">
              <a:rPr lang="tr-TR" smtClean="0"/>
              <a:t>35</a:t>
            </a:fld>
            <a:endParaRPr lang="tr-T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A8A4408B-A878-491A-BD06-F8999A129266}"/>
                  </a:ext>
                </a:extLst>
              </p:cNvPr>
              <p:cNvSpPr/>
              <p:nvPr/>
            </p:nvSpPr>
            <p:spPr>
              <a:xfrm>
                <a:off x="702365" y="648204"/>
                <a:ext cx="7739270" cy="947760"/>
              </a:xfrm>
              <a:prstGeom prst="rect">
                <a:avLst/>
              </a:prstGeom>
            </p:spPr>
            <p:txBody>
              <a:bodyPr wrap="square">
                <a:spAutoFit/>
              </a:bodyPr>
              <a:lstStyle/>
              <a:p>
                <a:r>
                  <a:rPr lang="tr-TR" b="1" dirty="0">
                    <a:latin typeface="Times New Roman,Bold"/>
                  </a:rPr>
                  <a:t>Örnek 1: </a:t>
                </a:r>
                <a:r>
                  <a:rPr lang="tr-TR" i="1" dirty="0">
                    <a:latin typeface="Times New Roman" panose="02020603050405020304" pitchFamily="18" charset="0"/>
                  </a:rPr>
                  <a:t>F </a:t>
                </a:r>
                <a:r>
                  <a:rPr lang="tr-TR" dirty="0">
                    <a:latin typeface="Symbol" panose="05050102010706020507" pitchFamily="18" charset="2"/>
                  </a:rPr>
                  <a:t> A</a:t>
                </a:r>
                <a14:m>
                  <m:oMath xmlns:m="http://schemas.openxmlformats.org/officeDocument/2006/math">
                    <m:acc>
                      <m:accPr>
                        <m:chr m:val="̅"/>
                        <m:ctrlPr>
                          <a:rPr lang="tr-TR" i="1" dirty="0" smtClean="0">
                            <a:latin typeface="Cambria Math" panose="02040503050406030204" pitchFamily="18" charset="0"/>
                          </a:rPr>
                        </m:ctrlPr>
                      </m:accPr>
                      <m:e>
                        <m:r>
                          <a:rPr lang="tr-TR" b="0" i="1" dirty="0" smtClean="0">
                            <a:latin typeface="Cambria Math" panose="02040503050406030204" pitchFamily="18" charset="0"/>
                          </a:rPr>
                          <m:t>𝐵</m:t>
                        </m:r>
                      </m:e>
                    </m:acc>
                  </m:oMath>
                </a14:m>
                <a:r>
                  <a:rPr lang="tr-TR" i="1" dirty="0">
                    <a:latin typeface="Times New Roman" panose="02020603050405020304" pitchFamily="18" charset="0"/>
                  </a:rPr>
                  <a:t> </a:t>
                </a:r>
                <a:r>
                  <a:rPr lang="tr-TR" dirty="0">
                    <a:latin typeface="Symbol" panose="05050102010706020507" pitchFamily="18" charset="2"/>
                  </a:rPr>
                  <a:t> </a:t>
                </a:r>
                <a:r>
                  <a:rPr lang="tr-TR" i="1" dirty="0">
                    <a:latin typeface="Times New Roman" panose="02020603050405020304" pitchFamily="18" charset="0"/>
                  </a:rPr>
                  <a:t>AB </a:t>
                </a:r>
                <a:r>
                  <a:rPr lang="tr-TR" dirty="0">
                    <a:latin typeface="Times New Roman" panose="02020603050405020304" pitchFamily="18" charset="0"/>
                  </a:rPr>
                  <a:t>fonksiyonunu sadeleştirmeden;</a:t>
                </a:r>
              </a:p>
              <a:p>
                <a:r>
                  <a:rPr lang="en-US" dirty="0">
                    <a:latin typeface="Times New Roman" panose="02020603050405020304" pitchFamily="18" charset="0"/>
                  </a:rPr>
                  <a:t>a) 2x1 MUX (select bit = A)</a:t>
                </a:r>
              </a:p>
              <a:p>
                <a:r>
                  <a:rPr lang="tr-TR" dirty="0">
                    <a:latin typeface="Times New Roman" panose="02020603050405020304" pitchFamily="18" charset="0"/>
                  </a:rPr>
                  <a:t>b) 4x1 MUX (</a:t>
                </a:r>
                <a:r>
                  <a:rPr lang="tr-TR" dirty="0" err="1">
                    <a:latin typeface="Times New Roman" panose="02020603050405020304" pitchFamily="18" charset="0"/>
                  </a:rPr>
                  <a:t>select</a:t>
                </a:r>
                <a:r>
                  <a:rPr lang="tr-TR" dirty="0">
                    <a:latin typeface="Times New Roman" panose="02020603050405020304" pitchFamily="18" charset="0"/>
                  </a:rPr>
                  <a:t> </a:t>
                </a:r>
                <a:r>
                  <a:rPr lang="tr-TR" dirty="0" err="1">
                    <a:latin typeface="Times New Roman" panose="02020603050405020304" pitchFamily="18" charset="0"/>
                  </a:rPr>
                  <a:t>bits</a:t>
                </a:r>
                <a:r>
                  <a:rPr lang="tr-TR" dirty="0">
                    <a:latin typeface="Times New Roman" panose="02020603050405020304" pitchFamily="18" charset="0"/>
                  </a:rPr>
                  <a:t> = A,B) ile gerçekleyiniz</a:t>
                </a:r>
                <a:endParaRPr lang="tr-TR" dirty="0"/>
              </a:p>
            </p:txBody>
          </p:sp>
        </mc:Choice>
        <mc:Fallback xmlns="">
          <p:sp>
            <p:nvSpPr>
              <p:cNvPr id="3" name="Rectangle 2">
                <a:extLst>
                  <a:ext uri="{FF2B5EF4-FFF2-40B4-BE49-F238E27FC236}">
                    <a16:creationId xmlns:a16="http://schemas.microsoft.com/office/drawing/2014/main" id="{A8A4408B-A878-491A-BD06-F8999A129266}"/>
                  </a:ext>
                </a:extLst>
              </p:cNvPr>
              <p:cNvSpPr>
                <a:spLocks noRot="1" noChangeAspect="1" noMove="1" noResize="1" noEditPoints="1" noAdjustHandles="1" noChangeArrowheads="1" noChangeShapeType="1" noTextEdit="1"/>
              </p:cNvSpPr>
              <p:nvPr/>
            </p:nvSpPr>
            <p:spPr>
              <a:xfrm>
                <a:off x="702365" y="648204"/>
                <a:ext cx="7739270" cy="947760"/>
              </a:xfrm>
              <a:prstGeom prst="rect">
                <a:avLst/>
              </a:prstGeom>
              <a:blipFill>
                <a:blip r:embed="rId2"/>
                <a:stretch>
                  <a:fillRect l="-630" t="-3846" b="-5769"/>
                </a:stretch>
              </a:blipFill>
            </p:spPr>
            <p:txBody>
              <a:bodyPr/>
              <a:lstStyle/>
              <a:p>
                <a:r>
                  <a:rPr lang="tr-TR">
                    <a:noFill/>
                  </a:rPr>
                  <a:t> </a:t>
                </a:r>
              </a:p>
            </p:txBody>
          </p:sp>
        </mc:Fallback>
      </mc:AlternateContent>
      <p:pic>
        <p:nvPicPr>
          <p:cNvPr id="4" name="Picture 3">
            <a:extLst>
              <a:ext uri="{FF2B5EF4-FFF2-40B4-BE49-F238E27FC236}">
                <a16:creationId xmlns:a16="http://schemas.microsoft.com/office/drawing/2014/main" id="{623C7B4A-FF63-4112-89DD-2D4FA0DDB15A}"/>
              </a:ext>
            </a:extLst>
          </p:cNvPr>
          <p:cNvPicPr>
            <a:picLocks noChangeAspect="1"/>
          </p:cNvPicPr>
          <p:nvPr/>
        </p:nvPicPr>
        <p:blipFill>
          <a:blip r:embed="rId3"/>
          <a:stretch>
            <a:fillRect/>
          </a:stretch>
        </p:blipFill>
        <p:spPr>
          <a:xfrm>
            <a:off x="842804" y="1763821"/>
            <a:ext cx="3191192" cy="1609594"/>
          </a:xfrm>
          <a:prstGeom prst="rect">
            <a:avLst/>
          </a:prstGeom>
        </p:spPr>
      </p:pic>
      <p:pic>
        <p:nvPicPr>
          <p:cNvPr id="5" name="Picture 4">
            <a:extLst>
              <a:ext uri="{FF2B5EF4-FFF2-40B4-BE49-F238E27FC236}">
                <a16:creationId xmlns:a16="http://schemas.microsoft.com/office/drawing/2014/main" id="{71BD5BA0-CA33-4D5F-9871-E35ECF1D9169}"/>
              </a:ext>
            </a:extLst>
          </p:cNvPr>
          <p:cNvPicPr>
            <a:picLocks noChangeAspect="1"/>
          </p:cNvPicPr>
          <p:nvPr/>
        </p:nvPicPr>
        <p:blipFill>
          <a:blip r:embed="rId4"/>
          <a:stretch>
            <a:fillRect/>
          </a:stretch>
        </p:blipFill>
        <p:spPr>
          <a:xfrm>
            <a:off x="5504288" y="1763820"/>
            <a:ext cx="3191192" cy="1748695"/>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46E2B2B-1D70-4368-9866-433C01D5E8B3}"/>
                  </a:ext>
                </a:extLst>
              </p:cNvPr>
              <p:cNvSpPr/>
              <p:nvPr/>
            </p:nvSpPr>
            <p:spPr>
              <a:xfrm>
                <a:off x="702365" y="3900721"/>
                <a:ext cx="10760766" cy="1501758"/>
              </a:xfrm>
              <a:prstGeom prst="rect">
                <a:avLst/>
              </a:prstGeom>
            </p:spPr>
            <p:txBody>
              <a:bodyPr wrap="square">
                <a:spAutoFit/>
              </a:bodyPr>
              <a:lstStyle/>
              <a:p>
                <a:r>
                  <a:rPr lang="tr-TR" dirty="0">
                    <a:latin typeface="Times New Roman" panose="02020603050405020304" pitchFamily="18" charset="0"/>
                  </a:rPr>
                  <a:t>2x1 </a:t>
                </a:r>
                <a:r>
                  <a:rPr lang="tr-TR" dirty="0" err="1">
                    <a:latin typeface="Times New Roman" panose="02020603050405020304" pitchFamily="18" charset="0"/>
                  </a:rPr>
                  <a:t>MUX'ın</a:t>
                </a:r>
                <a:r>
                  <a:rPr lang="tr-TR" dirty="0">
                    <a:latin typeface="Times New Roman" panose="02020603050405020304" pitchFamily="18" charset="0"/>
                  </a:rPr>
                  <a:t> çıkış formatı yazıldıktan sonra Z çıkış eşitliği ile verilen </a:t>
                </a:r>
                <a:r>
                  <a:rPr lang="tr-TR" dirty="0" err="1">
                    <a:latin typeface="Times New Roman" panose="02020603050405020304" pitchFamily="18" charset="0"/>
                  </a:rPr>
                  <a:t>Boolean</a:t>
                </a:r>
                <a:r>
                  <a:rPr lang="tr-TR" dirty="0">
                    <a:latin typeface="Times New Roman" panose="02020603050405020304" pitchFamily="18" charset="0"/>
                  </a:rPr>
                  <a:t> fonksiyonu karşılaştırılacak. Şöyle ki, Z çıkış eşitliğinin, soruda verilen fonksiyona eşit olması için I</a:t>
                </a:r>
                <a:r>
                  <a:rPr lang="tr-TR" sz="1050" dirty="0">
                    <a:latin typeface="Times New Roman" panose="02020603050405020304" pitchFamily="18" charset="0"/>
                  </a:rPr>
                  <a:t>0 </a:t>
                </a:r>
                <a:r>
                  <a:rPr lang="tr-TR" dirty="0">
                    <a:latin typeface="Times New Roman" panose="02020603050405020304" pitchFamily="18" charset="0"/>
                  </a:rPr>
                  <a:t>ve I</a:t>
                </a:r>
                <a:r>
                  <a:rPr lang="tr-TR" sz="1050" dirty="0">
                    <a:latin typeface="Times New Roman" panose="02020603050405020304" pitchFamily="18" charset="0"/>
                  </a:rPr>
                  <a:t>1</a:t>
                </a:r>
                <a:r>
                  <a:rPr lang="tr-TR" dirty="0">
                    <a:latin typeface="Times New Roman" panose="02020603050405020304" pitchFamily="18" charset="0"/>
                  </a:rPr>
                  <a:t>’in hangi değerleri alacağı </a:t>
                </a:r>
                <a:r>
                  <a:rPr lang="tr-TR" dirty="0" err="1">
                    <a:latin typeface="Times New Roman" panose="02020603050405020304" pitchFamily="18" charset="0"/>
                  </a:rPr>
                  <a:t>tesbit</a:t>
                </a:r>
                <a:r>
                  <a:rPr lang="tr-TR" dirty="0">
                    <a:latin typeface="Times New Roman" panose="02020603050405020304" pitchFamily="18" charset="0"/>
                  </a:rPr>
                  <a:t> edilecektir. Z çıkış eşitliğinde ilk ifade </a:t>
                </a:r>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m:t>
                        </m:r>
                      </m:e>
                    </m:acc>
                    <m:sSub>
                      <m:sSubPr>
                        <m:ctrlPr>
                          <a:rPr lang="tr-TR" i="1" smtClean="0">
                            <a:latin typeface="Cambria Math" panose="02040503050406030204" pitchFamily="18" charset="0"/>
                          </a:rPr>
                        </m:ctrlPr>
                      </m:sSubPr>
                      <m:e>
                        <m:r>
                          <a:rPr lang="tr-TR" b="0" i="1" smtClean="0">
                            <a:latin typeface="Cambria Math" panose="02040503050406030204" pitchFamily="18" charset="0"/>
                          </a:rPr>
                          <m:t>𝐼</m:t>
                        </m:r>
                      </m:e>
                      <m:sub>
                        <m:r>
                          <a:rPr lang="tr-TR" b="0" i="1" smtClean="0">
                            <a:latin typeface="Cambria Math" panose="02040503050406030204" pitchFamily="18" charset="0"/>
                          </a:rPr>
                          <m:t>0</m:t>
                        </m:r>
                      </m:sub>
                    </m:sSub>
                    <m:r>
                      <a:rPr lang="tr-TR" b="0" i="0" smtClean="0">
                        <a:latin typeface="Cambria Math" panose="02040503050406030204" pitchFamily="18" charset="0"/>
                      </a:rPr>
                      <m:t> </m:t>
                    </m:r>
                  </m:oMath>
                </a14:m>
                <a:r>
                  <a:rPr lang="tr-TR" dirty="0" err="1">
                    <a:latin typeface="Times New Roman" panose="02020603050405020304" pitchFamily="18" charset="0"/>
                  </a:rPr>
                  <a:t>dır</a:t>
                </a:r>
                <a:r>
                  <a:rPr lang="tr-TR" dirty="0">
                    <a:latin typeface="Times New Roman" panose="02020603050405020304" pitchFamily="18" charset="0"/>
                  </a:rPr>
                  <a:t>. Verilen fonksiyonda ise </a:t>
                </a:r>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m:t>
                        </m:r>
                      </m:e>
                    </m:acc>
                  </m:oMath>
                </a14:m>
                <a:r>
                  <a:rPr lang="tr-TR" i="1" dirty="0">
                    <a:latin typeface="Times New Roman" panose="02020603050405020304" pitchFamily="18" charset="0"/>
                  </a:rPr>
                  <a:t> </a:t>
                </a:r>
                <a:r>
                  <a:rPr lang="tr-TR" dirty="0">
                    <a:latin typeface="Times New Roman" panose="02020603050405020304" pitchFamily="18" charset="0"/>
                  </a:rPr>
                  <a:t>ile başlayan bir ifade olmadığı için I</a:t>
                </a:r>
                <a:r>
                  <a:rPr lang="tr-TR" sz="1050" dirty="0">
                    <a:latin typeface="Times New Roman" panose="02020603050405020304" pitchFamily="18" charset="0"/>
                  </a:rPr>
                  <a:t>0 </a:t>
                </a:r>
                <a:r>
                  <a:rPr lang="tr-TR" dirty="0">
                    <a:latin typeface="Times New Roman" panose="02020603050405020304" pitchFamily="18" charset="0"/>
                  </a:rPr>
                  <a:t>= 0 olmalıdır. Z çıkış eşitliğinde ikinci ifade AI</a:t>
                </a:r>
                <a:r>
                  <a:rPr lang="tr-TR" sz="1050" dirty="0">
                    <a:latin typeface="Times New Roman" panose="02020603050405020304" pitchFamily="18" charset="0"/>
                  </a:rPr>
                  <a:t>1 </a:t>
                </a:r>
                <a:r>
                  <a:rPr lang="tr-TR" dirty="0" err="1">
                    <a:latin typeface="Times New Roman" panose="02020603050405020304" pitchFamily="18" charset="0"/>
                  </a:rPr>
                  <a:t>dir</a:t>
                </a:r>
                <a:r>
                  <a:rPr lang="tr-TR" dirty="0">
                    <a:latin typeface="Times New Roman" panose="02020603050405020304" pitchFamily="18" charset="0"/>
                  </a:rPr>
                  <a:t>. Verilen ifade de ise 2 tane A ile başlayan ifade vardır. Z çıkış eşitliğinin, </a:t>
                </a:r>
                <a:r>
                  <a:rPr lang="tr-TR" dirty="0" err="1">
                    <a:latin typeface="Times New Roman" panose="02020603050405020304" pitchFamily="18" charset="0"/>
                  </a:rPr>
                  <a:t>Boolean</a:t>
                </a:r>
                <a:r>
                  <a:rPr lang="tr-TR" dirty="0">
                    <a:latin typeface="Times New Roman" panose="02020603050405020304" pitchFamily="18" charset="0"/>
                  </a:rPr>
                  <a:t> fonksiyonuna eşit olması için </a:t>
                </a:r>
                <a14:m>
                  <m:oMath xmlns:m="http://schemas.openxmlformats.org/officeDocument/2006/math">
                    <m:sSub>
                      <m:sSubPr>
                        <m:ctrlPr>
                          <a:rPr lang="tr-TR" i="1" dirty="0" smtClean="0">
                            <a:latin typeface="Cambria Math" panose="02040503050406030204" pitchFamily="18" charset="0"/>
                          </a:rPr>
                        </m:ctrlPr>
                      </m:sSubPr>
                      <m:e>
                        <m:r>
                          <a:rPr lang="tr-TR" b="0" i="1" dirty="0" smtClean="0">
                            <a:latin typeface="Cambria Math" panose="02040503050406030204" pitchFamily="18" charset="0"/>
                          </a:rPr>
                          <m:t>𝐼</m:t>
                        </m:r>
                      </m:e>
                      <m:sub>
                        <m:r>
                          <a:rPr lang="tr-TR" b="0" i="1" dirty="0" smtClean="0">
                            <a:latin typeface="Cambria Math" panose="02040503050406030204" pitchFamily="18" charset="0"/>
                          </a:rPr>
                          <m:t>1</m:t>
                        </m:r>
                      </m:sub>
                    </m:sSub>
                  </m:oMath>
                </a14:m>
                <a:r>
                  <a:rPr lang="tr-TR" i="1" dirty="0">
                    <a:latin typeface="Times New Roman" panose="02020603050405020304" pitchFamily="18" charset="0"/>
                  </a:rPr>
                  <a:t> </a:t>
                </a:r>
                <a:r>
                  <a:rPr lang="tr-TR" dirty="0">
                    <a:latin typeface="Symbol" panose="05050102010706020507" pitchFamily="18" charset="2"/>
                  </a:rPr>
                  <a:t> </a:t>
                </a:r>
                <a14:m>
                  <m:oMath xmlns:m="http://schemas.openxmlformats.org/officeDocument/2006/math">
                    <m:acc>
                      <m:accPr>
                        <m:chr m:val="̅"/>
                        <m:ctrlPr>
                          <a:rPr lang="tr-TR" i="1" dirty="0" smtClean="0">
                            <a:latin typeface="Cambria Math" panose="02040503050406030204" pitchFamily="18" charset="0"/>
                          </a:rPr>
                        </m:ctrlPr>
                      </m:accPr>
                      <m:e>
                        <m:r>
                          <a:rPr lang="tr-TR" b="0" i="1" dirty="0" smtClean="0">
                            <a:latin typeface="Cambria Math" panose="02040503050406030204" pitchFamily="18" charset="0"/>
                          </a:rPr>
                          <m:t>𝐵</m:t>
                        </m:r>
                      </m:e>
                    </m:acc>
                  </m:oMath>
                </a14:m>
                <a:r>
                  <a:rPr lang="tr-TR" i="1" dirty="0">
                    <a:latin typeface="Times New Roman" panose="02020603050405020304" pitchFamily="18" charset="0"/>
                  </a:rPr>
                  <a:t> </a:t>
                </a:r>
                <a:r>
                  <a:rPr lang="tr-TR" dirty="0">
                    <a:latin typeface="Symbol" panose="05050102010706020507" pitchFamily="18" charset="2"/>
                  </a:rPr>
                  <a:t> </a:t>
                </a:r>
                <a:r>
                  <a:rPr lang="tr-TR" i="1" dirty="0">
                    <a:latin typeface="Times New Roman" panose="02020603050405020304" pitchFamily="18" charset="0"/>
                  </a:rPr>
                  <a:t>B </a:t>
                </a:r>
                <a:r>
                  <a:rPr lang="tr-TR" dirty="0">
                    <a:latin typeface="Symbol" panose="05050102010706020507" pitchFamily="18" charset="2"/>
                  </a:rPr>
                  <a:t>1 </a:t>
                </a:r>
                <a:r>
                  <a:rPr lang="tr-TR" dirty="0">
                    <a:latin typeface="Times New Roman" panose="02020603050405020304" pitchFamily="18" charset="0"/>
                  </a:rPr>
                  <a:t>olmalıdır.</a:t>
                </a:r>
                <a:endParaRPr lang="tr-TR" dirty="0"/>
              </a:p>
            </p:txBody>
          </p:sp>
        </mc:Choice>
        <mc:Fallback xmlns="">
          <p:sp>
            <p:nvSpPr>
              <p:cNvPr id="6" name="Rectangle 5">
                <a:extLst>
                  <a:ext uri="{FF2B5EF4-FFF2-40B4-BE49-F238E27FC236}">
                    <a16:creationId xmlns:a16="http://schemas.microsoft.com/office/drawing/2014/main" id="{D46E2B2B-1D70-4368-9866-433C01D5E8B3}"/>
                  </a:ext>
                </a:extLst>
              </p:cNvPr>
              <p:cNvSpPr>
                <a:spLocks noRot="1" noChangeAspect="1" noMove="1" noResize="1" noEditPoints="1" noAdjustHandles="1" noChangeArrowheads="1" noChangeShapeType="1" noTextEdit="1"/>
              </p:cNvSpPr>
              <p:nvPr/>
            </p:nvSpPr>
            <p:spPr>
              <a:xfrm>
                <a:off x="702365" y="3900721"/>
                <a:ext cx="10760766" cy="1501758"/>
              </a:xfrm>
              <a:prstGeom prst="rect">
                <a:avLst/>
              </a:prstGeom>
              <a:blipFill>
                <a:blip r:embed="rId5"/>
                <a:stretch>
                  <a:fillRect l="-453" t="-2439" r="-397" b="-4065"/>
                </a:stretch>
              </a:blipFill>
            </p:spPr>
            <p:txBody>
              <a:bodyPr/>
              <a:lstStyle/>
              <a:p>
                <a:r>
                  <a:rPr lang="tr-TR">
                    <a:noFill/>
                  </a:rPr>
                  <a:t> </a:t>
                </a:r>
              </a:p>
            </p:txBody>
          </p:sp>
        </mc:Fallback>
      </mc:AlternateContent>
    </p:spTree>
    <p:extLst>
      <p:ext uri="{BB962C8B-B14F-4D97-AF65-F5344CB8AC3E}">
        <p14:creationId xmlns:p14="http://schemas.microsoft.com/office/powerpoint/2010/main" val="922915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C30045-7670-4B43-98C4-1FD14488EA42}"/>
              </a:ext>
            </a:extLst>
          </p:cNvPr>
          <p:cNvSpPr>
            <a:spLocks noGrp="1"/>
          </p:cNvSpPr>
          <p:nvPr>
            <p:ph type="sldNum" sz="quarter" idx="12"/>
          </p:nvPr>
        </p:nvSpPr>
        <p:spPr/>
        <p:txBody>
          <a:bodyPr/>
          <a:lstStyle/>
          <a:p>
            <a:fld id="{AAB57953-9821-4BF7-A667-65EFE5AE3334}" type="slidenum">
              <a:rPr lang="tr-TR" smtClean="0"/>
              <a:t>36</a:t>
            </a:fld>
            <a:endParaRPr lang="tr-TR"/>
          </a:p>
        </p:txBody>
      </p:sp>
      <p:pic>
        <p:nvPicPr>
          <p:cNvPr id="4" name="Picture 3">
            <a:extLst>
              <a:ext uri="{FF2B5EF4-FFF2-40B4-BE49-F238E27FC236}">
                <a16:creationId xmlns:a16="http://schemas.microsoft.com/office/drawing/2014/main" id="{4011418A-2918-4ADD-95A1-9CD2A2B78B6A}"/>
              </a:ext>
            </a:extLst>
          </p:cNvPr>
          <p:cNvPicPr>
            <a:picLocks noChangeAspect="1"/>
          </p:cNvPicPr>
          <p:nvPr/>
        </p:nvPicPr>
        <p:blipFill>
          <a:blip r:embed="rId2"/>
          <a:stretch>
            <a:fillRect/>
          </a:stretch>
        </p:blipFill>
        <p:spPr>
          <a:xfrm>
            <a:off x="1461415" y="762637"/>
            <a:ext cx="4114578" cy="1448697"/>
          </a:xfrm>
          <a:prstGeom prst="rect">
            <a:avLst/>
          </a:prstGeom>
        </p:spPr>
      </p:pic>
      <p:sp>
        <p:nvSpPr>
          <p:cNvPr id="5" name="Rectangle 4">
            <a:extLst>
              <a:ext uri="{FF2B5EF4-FFF2-40B4-BE49-F238E27FC236}">
                <a16:creationId xmlns:a16="http://schemas.microsoft.com/office/drawing/2014/main" id="{2CDCB8FA-108B-4950-9D17-39FBCCC2281A}"/>
              </a:ext>
            </a:extLst>
          </p:cNvPr>
          <p:cNvSpPr/>
          <p:nvPr/>
        </p:nvSpPr>
        <p:spPr>
          <a:xfrm>
            <a:off x="746198" y="577971"/>
            <a:ext cx="377026" cy="369332"/>
          </a:xfrm>
          <a:prstGeom prst="rect">
            <a:avLst/>
          </a:prstGeom>
        </p:spPr>
        <p:txBody>
          <a:bodyPr wrap="none">
            <a:spAutoFit/>
          </a:bodyPr>
          <a:lstStyle/>
          <a:p>
            <a:r>
              <a:rPr lang="tr-TR" dirty="0">
                <a:latin typeface="Times New Roman" panose="02020603050405020304" pitchFamily="18" charset="0"/>
              </a:rPr>
              <a:t>b)</a:t>
            </a:r>
            <a:endParaRPr lang="tr-TR"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27361E1-9BC5-41C6-8ED0-CD3968E46FDC}"/>
                  </a:ext>
                </a:extLst>
              </p:cNvPr>
              <p:cNvSpPr/>
              <p:nvPr/>
            </p:nvSpPr>
            <p:spPr>
              <a:xfrm>
                <a:off x="746198" y="2539044"/>
                <a:ext cx="10085268" cy="1779911"/>
              </a:xfrm>
              <a:prstGeom prst="rect">
                <a:avLst/>
              </a:prstGeom>
            </p:spPr>
            <p:txBody>
              <a:bodyPr wrap="square">
                <a:spAutoFit/>
              </a:bodyPr>
              <a:lstStyle/>
              <a:p>
                <a:pPr algn="just"/>
                <a:r>
                  <a:rPr lang="tr-TR" dirty="0">
                    <a:latin typeface="Times New Roman" panose="02020603050405020304" pitchFamily="18" charset="0"/>
                  </a:rPr>
                  <a:t>Z çıkış fonksiyonunda ilk ifade </a:t>
                </a:r>
                <a14:m>
                  <m:oMath xmlns:m="http://schemas.openxmlformats.org/officeDocument/2006/math">
                    <m:acc>
                      <m:accPr>
                        <m:chr m:val="̅"/>
                        <m:ctrlPr>
                          <a:rPr lang="tr-TR" i="1" dirty="0" smtClean="0">
                            <a:latin typeface="Cambria Math" panose="02040503050406030204" pitchFamily="18" charset="0"/>
                          </a:rPr>
                        </m:ctrlPr>
                      </m:accPr>
                      <m:e>
                        <m:r>
                          <a:rPr lang="tr-TR" b="0" i="1" dirty="0" smtClean="0">
                            <a:latin typeface="Cambria Math" panose="02040503050406030204" pitchFamily="18" charset="0"/>
                          </a:rPr>
                          <m:t>𝐴</m:t>
                        </m:r>
                      </m:e>
                    </m:acc>
                    <m:acc>
                      <m:accPr>
                        <m:chr m:val="̅"/>
                        <m:ctrlPr>
                          <a:rPr lang="tr-TR" i="1" dirty="0" smtClean="0">
                            <a:latin typeface="Cambria Math" panose="02040503050406030204" pitchFamily="18" charset="0"/>
                          </a:rPr>
                        </m:ctrlPr>
                      </m:accPr>
                      <m:e>
                        <m:r>
                          <a:rPr lang="tr-TR" b="0" i="1" dirty="0" smtClean="0">
                            <a:latin typeface="Cambria Math" panose="02040503050406030204" pitchFamily="18" charset="0"/>
                          </a:rPr>
                          <m:t>𝐵</m:t>
                        </m:r>
                      </m:e>
                    </m:acc>
                    <m:sSub>
                      <m:sSubPr>
                        <m:ctrlPr>
                          <a:rPr lang="tr-TR" i="1" dirty="0" smtClean="0">
                            <a:latin typeface="Cambria Math" panose="02040503050406030204" pitchFamily="18" charset="0"/>
                          </a:rPr>
                        </m:ctrlPr>
                      </m:sSubPr>
                      <m:e>
                        <m:r>
                          <a:rPr lang="tr-TR" b="0" i="1" dirty="0" smtClean="0">
                            <a:latin typeface="Cambria Math" panose="02040503050406030204" pitchFamily="18" charset="0"/>
                          </a:rPr>
                          <m:t>𝐼</m:t>
                        </m:r>
                      </m:e>
                      <m:sub>
                        <m:r>
                          <a:rPr lang="tr-TR" b="0" i="1" dirty="0" smtClean="0">
                            <a:latin typeface="Cambria Math" panose="02040503050406030204" pitchFamily="18" charset="0"/>
                          </a:rPr>
                          <m:t>0</m:t>
                        </m:r>
                      </m:sub>
                    </m:sSub>
                  </m:oMath>
                </a14:m>
                <a:r>
                  <a:rPr lang="tr-TR" dirty="0">
                    <a:latin typeface="Times New Roman" panose="02020603050405020304" pitchFamily="18" charset="0"/>
                  </a:rPr>
                  <a:t> </a:t>
                </a:r>
                <a:r>
                  <a:rPr lang="tr-TR" i="1" dirty="0">
                    <a:latin typeface="Times New Roman" panose="02020603050405020304" pitchFamily="18" charset="0"/>
                  </a:rPr>
                  <a:t> </a:t>
                </a:r>
                <a:r>
                  <a:rPr lang="tr-TR" dirty="0" err="1">
                    <a:latin typeface="Times New Roman" panose="02020603050405020304" pitchFamily="18" charset="0"/>
                  </a:rPr>
                  <a:t>dır</a:t>
                </a:r>
                <a:r>
                  <a:rPr lang="tr-TR" dirty="0">
                    <a:latin typeface="Times New Roman" panose="02020603050405020304" pitchFamily="18" charset="0"/>
                  </a:rPr>
                  <a:t>. Verilen fonksiyonda ise </a:t>
                </a:r>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m:t>
                        </m:r>
                      </m:e>
                    </m:acc>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𝐵</m:t>
                        </m:r>
                      </m:e>
                    </m:acc>
                  </m:oMath>
                </a14:m>
                <a:r>
                  <a:rPr lang="tr-TR" i="1" dirty="0">
                    <a:latin typeface="Times New Roman" panose="02020603050405020304" pitchFamily="18" charset="0"/>
                  </a:rPr>
                  <a:t> </a:t>
                </a:r>
                <a:r>
                  <a:rPr lang="tr-TR" dirty="0">
                    <a:latin typeface="Times New Roman" panose="02020603050405020304" pitchFamily="18" charset="0"/>
                  </a:rPr>
                  <a:t>ile başlayan bir ifade olmadığı için I</a:t>
                </a:r>
                <a:r>
                  <a:rPr lang="tr-TR" sz="1050" dirty="0">
                    <a:latin typeface="Times New Roman" panose="02020603050405020304" pitchFamily="18" charset="0"/>
                  </a:rPr>
                  <a:t>0 </a:t>
                </a:r>
                <a:r>
                  <a:rPr lang="tr-TR" dirty="0">
                    <a:latin typeface="Times New Roman" panose="02020603050405020304" pitchFamily="18" charset="0"/>
                  </a:rPr>
                  <a:t>= 0 olmalıdır. Z çıkış eşitliğinin ikinci ifadesi </a:t>
                </a:r>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m:t>
                        </m:r>
                      </m:e>
                    </m:acc>
                    <m:r>
                      <a:rPr lang="tr-TR" b="0" i="1" smtClean="0">
                        <a:latin typeface="Cambria Math" panose="02040503050406030204" pitchFamily="18" charset="0"/>
                      </a:rPr>
                      <m:t>𝐵</m:t>
                    </m:r>
                    <m:sSub>
                      <m:sSubPr>
                        <m:ctrlPr>
                          <a:rPr lang="tr-TR" b="0" i="1" smtClean="0">
                            <a:latin typeface="Cambria Math" panose="02040503050406030204" pitchFamily="18" charset="0"/>
                          </a:rPr>
                        </m:ctrlPr>
                      </m:sSubPr>
                      <m:e>
                        <m:r>
                          <a:rPr lang="tr-TR" b="0" i="1" smtClean="0">
                            <a:latin typeface="Cambria Math" panose="02040503050406030204" pitchFamily="18" charset="0"/>
                          </a:rPr>
                          <m:t>𝐼</m:t>
                        </m:r>
                      </m:e>
                      <m:sub>
                        <m:r>
                          <a:rPr lang="tr-TR" b="0" i="1" smtClean="0">
                            <a:latin typeface="Cambria Math" panose="02040503050406030204" pitchFamily="18" charset="0"/>
                          </a:rPr>
                          <m:t>1</m:t>
                        </m:r>
                      </m:sub>
                    </m:sSub>
                    <m:r>
                      <a:rPr lang="tr-TR" b="0" i="0" smtClean="0">
                        <a:latin typeface="Cambria Math" panose="02040503050406030204" pitchFamily="18" charset="0"/>
                      </a:rPr>
                      <m:t> </m:t>
                    </m:r>
                  </m:oMath>
                </a14:m>
                <a:r>
                  <a:rPr lang="tr-TR" dirty="0" err="1">
                    <a:latin typeface="Times New Roman" panose="02020603050405020304" pitchFamily="18" charset="0"/>
                  </a:rPr>
                  <a:t>dir</a:t>
                </a:r>
                <a:r>
                  <a:rPr lang="tr-TR" dirty="0">
                    <a:latin typeface="Times New Roman" panose="02020603050405020304" pitchFamily="18" charset="0"/>
                  </a:rPr>
                  <a:t>. Yine verilen fonksiyonda </a:t>
                </a:r>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m:t>
                        </m:r>
                      </m:e>
                    </m:acc>
                  </m:oMath>
                </a14:m>
                <a:r>
                  <a:rPr lang="tr-TR" i="1" dirty="0">
                    <a:latin typeface="Times New Roman" panose="02020603050405020304" pitchFamily="18" charset="0"/>
                  </a:rPr>
                  <a:t>B </a:t>
                </a:r>
                <a:r>
                  <a:rPr lang="tr-TR" dirty="0">
                    <a:latin typeface="Times New Roman" panose="02020603050405020304" pitchFamily="18" charset="0"/>
                  </a:rPr>
                  <a:t>ile başlayan ifade olmadığı için I</a:t>
                </a:r>
                <a:r>
                  <a:rPr lang="tr-TR" sz="1050" dirty="0">
                    <a:latin typeface="Times New Roman" panose="02020603050405020304" pitchFamily="18" charset="0"/>
                  </a:rPr>
                  <a:t>1</a:t>
                </a:r>
                <a:r>
                  <a:rPr lang="tr-TR" dirty="0">
                    <a:latin typeface="Times New Roman" panose="02020603050405020304" pitchFamily="18" charset="0"/>
                  </a:rPr>
                  <a:t>= 0 </a:t>
                </a:r>
                <a:r>
                  <a:rPr lang="tr-TR" dirty="0" err="1">
                    <a:latin typeface="Times New Roman" panose="02020603050405020304" pitchFamily="18" charset="0"/>
                  </a:rPr>
                  <a:t>dır</a:t>
                </a:r>
                <a:r>
                  <a:rPr lang="tr-TR" dirty="0">
                    <a:latin typeface="Times New Roman" panose="02020603050405020304" pitchFamily="18" charset="0"/>
                  </a:rPr>
                  <a:t>. Z çıkış fonksiyonunda üçüncü ifade </a:t>
                </a:r>
                <a:r>
                  <a:rPr lang="tr-TR" i="1" dirty="0">
                    <a:latin typeface="Times New Roman" panose="02020603050405020304" pitchFamily="18" charset="0"/>
                  </a:rPr>
                  <a:t>A</a:t>
                </a:r>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𝐵</m:t>
                        </m:r>
                      </m:e>
                    </m:acc>
                    <m:sSub>
                      <m:sSubPr>
                        <m:ctrlPr>
                          <a:rPr lang="tr-TR" i="1" smtClean="0">
                            <a:latin typeface="Cambria Math" panose="02040503050406030204" pitchFamily="18" charset="0"/>
                          </a:rPr>
                        </m:ctrlPr>
                      </m:sSubPr>
                      <m:e>
                        <m:r>
                          <a:rPr lang="tr-TR" b="0" i="1" smtClean="0">
                            <a:latin typeface="Cambria Math" panose="02040503050406030204" pitchFamily="18" charset="0"/>
                          </a:rPr>
                          <m:t>𝐼</m:t>
                        </m:r>
                      </m:e>
                      <m:sub>
                        <m:r>
                          <a:rPr lang="tr-TR" b="0" i="1" smtClean="0">
                            <a:latin typeface="Cambria Math" panose="02040503050406030204" pitchFamily="18" charset="0"/>
                          </a:rPr>
                          <m:t>0</m:t>
                        </m:r>
                      </m:sub>
                    </m:sSub>
                  </m:oMath>
                </a14:m>
                <a:r>
                  <a:rPr lang="tr-TR" i="1" dirty="0">
                    <a:latin typeface="Times New Roman" panose="02020603050405020304" pitchFamily="18" charset="0"/>
                  </a:rPr>
                  <a:t> </a:t>
                </a:r>
                <a:r>
                  <a:rPr lang="tr-TR" dirty="0" err="1">
                    <a:latin typeface="Times New Roman" panose="02020603050405020304" pitchFamily="18" charset="0"/>
                  </a:rPr>
                  <a:t>dir</a:t>
                </a:r>
                <a:r>
                  <a:rPr lang="tr-TR" dirty="0">
                    <a:latin typeface="Times New Roman" panose="02020603050405020304" pitchFamily="18" charset="0"/>
                  </a:rPr>
                  <a:t>. Verilen fonksiyonla Z fonksiyonunun eşit olması için I</a:t>
                </a:r>
                <a:r>
                  <a:rPr lang="tr-TR" sz="1050" dirty="0">
                    <a:latin typeface="Times New Roman" panose="02020603050405020304" pitchFamily="18" charset="0"/>
                  </a:rPr>
                  <a:t>2</a:t>
                </a:r>
                <a:r>
                  <a:rPr lang="tr-TR" dirty="0">
                    <a:latin typeface="Times New Roman" panose="02020603050405020304" pitchFamily="18" charset="0"/>
                  </a:rPr>
                  <a:t>=l olmalıdır. Burada yapılan işlem Z çıkış fonksiyonu ile verilen </a:t>
                </a:r>
                <a:r>
                  <a:rPr lang="tr-TR" dirty="0" err="1">
                    <a:latin typeface="Times New Roman" panose="02020603050405020304" pitchFamily="18" charset="0"/>
                  </a:rPr>
                  <a:t>Boolean</a:t>
                </a:r>
                <a:r>
                  <a:rPr lang="tr-TR" dirty="0">
                    <a:latin typeface="Times New Roman" panose="02020603050405020304" pitchFamily="18" charset="0"/>
                  </a:rPr>
                  <a:t> fonksiyonunu eşitlemektir. Z çıkış eşitliğinin son ifadesi </a:t>
                </a:r>
                <a:r>
                  <a:rPr lang="tr-TR" i="1" dirty="0">
                    <a:latin typeface="Times New Roman" panose="02020603050405020304" pitchFamily="18" charset="0"/>
                  </a:rPr>
                  <a:t>AB</a:t>
                </a:r>
                <a14:m>
                  <m:oMath xmlns:m="http://schemas.openxmlformats.org/officeDocument/2006/math">
                    <m:sSub>
                      <m:sSubPr>
                        <m:ctrlPr>
                          <a:rPr lang="tr-TR" i="1" smtClean="0">
                            <a:latin typeface="Cambria Math" panose="02040503050406030204" pitchFamily="18" charset="0"/>
                          </a:rPr>
                        </m:ctrlPr>
                      </m:sSubPr>
                      <m:e>
                        <m:r>
                          <a:rPr lang="tr-TR" b="0" i="1" smtClean="0">
                            <a:latin typeface="Cambria Math" panose="02040503050406030204" pitchFamily="18" charset="0"/>
                          </a:rPr>
                          <m:t>𝐼</m:t>
                        </m:r>
                      </m:e>
                      <m:sub>
                        <m:r>
                          <a:rPr lang="tr-TR" b="0" i="1" smtClean="0">
                            <a:latin typeface="Cambria Math" panose="02040503050406030204" pitchFamily="18" charset="0"/>
                          </a:rPr>
                          <m:t>3</m:t>
                        </m:r>
                      </m:sub>
                    </m:sSub>
                  </m:oMath>
                </a14:m>
                <a:r>
                  <a:rPr lang="tr-TR" dirty="0">
                    <a:latin typeface="Times New Roman" panose="02020603050405020304" pitchFamily="18" charset="0"/>
                  </a:rPr>
                  <a:t>dür. Dolayısıyla I</a:t>
                </a:r>
                <a:r>
                  <a:rPr lang="tr-TR" sz="1050" dirty="0">
                    <a:latin typeface="Times New Roman" panose="02020603050405020304" pitchFamily="18" charset="0"/>
                  </a:rPr>
                  <a:t>3</a:t>
                </a:r>
                <a:r>
                  <a:rPr lang="tr-TR" dirty="0">
                    <a:latin typeface="Times New Roman" panose="02020603050405020304" pitchFamily="18" charset="0"/>
                  </a:rPr>
                  <a:t>=l olması gerekir. I</a:t>
                </a:r>
                <a:r>
                  <a:rPr lang="tr-TR" sz="1050" dirty="0">
                    <a:latin typeface="Times New Roman" panose="02020603050405020304" pitchFamily="18" charset="0"/>
                  </a:rPr>
                  <a:t>0 </a:t>
                </a:r>
                <a:r>
                  <a:rPr lang="tr-TR" dirty="0">
                    <a:latin typeface="Times New Roman" panose="02020603050405020304" pitchFamily="18" charset="0"/>
                  </a:rPr>
                  <a:t>= I</a:t>
                </a:r>
                <a:r>
                  <a:rPr lang="tr-TR" sz="1050" dirty="0">
                    <a:latin typeface="Times New Roman" panose="02020603050405020304" pitchFamily="18" charset="0"/>
                  </a:rPr>
                  <a:t>1 </a:t>
                </a:r>
                <a:r>
                  <a:rPr lang="tr-TR" dirty="0">
                    <a:latin typeface="Times New Roman" panose="02020603050405020304" pitchFamily="18" charset="0"/>
                  </a:rPr>
                  <a:t>= 0 ve I</a:t>
                </a:r>
                <a:r>
                  <a:rPr lang="tr-TR" sz="1050" dirty="0">
                    <a:latin typeface="Times New Roman" panose="02020603050405020304" pitchFamily="18" charset="0"/>
                  </a:rPr>
                  <a:t>2</a:t>
                </a:r>
                <a:r>
                  <a:rPr lang="tr-TR" dirty="0">
                    <a:latin typeface="Times New Roman" panose="02020603050405020304" pitchFamily="18" charset="0"/>
                  </a:rPr>
                  <a:t>=I</a:t>
                </a:r>
                <a:r>
                  <a:rPr lang="tr-TR" sz="1050" dirty="0">
                    <a:latin typeface="Times New Roman" panose="02020603050405020304" pitchFamily="18" charset="0"/>
                  </a:rPr>
                  <a:t>3</a:t>
                </a:r>
                <a:r>
                  <a:rPr lang="tr-TR" dirty="0">
                    <a:latin typeface="Times New Roman" panose="02020603050405020304" pitchFamily="18" charset="0"/>
                  </a:rPr>
                  <a:t>=1 olduğu zaman verilen </a:t>
                </a:r>
                <a:r>
                  <a:rPr lang="tr-TR" dirty="0" err="1">
                    <a:latin typeface="Times New Roman" panose="02020603050405020304" pitchFamily="18" charset="0"/>
                  </a:rPr>
                  <a:t>Boolean</a:t>
                </a:r>
                <a:r>
                  <a:rPr lang="tr-TR" dirty="0">
                    <a:latin typeface="Times New Roman" panose="02020603050405020304" pitchFamily="18" charset="0"/>
                  </a:rPr>
                  <a:t> fonksiyonu 4x1 MUX ile gerçekleştirilmiş oldu.</a:t>
                </a:r>
                <a:endParaRPr lang="tr-TR" dirty="0"/>
              </a:p>
            </p:txBody>
          </p:sp>
        </mc:Choice>
        <mc:Fallback xmlns="">
          <p:sp>
            <p:nvSpPr>
              <p:cNvPr id="6" name="Rectangle 5">
                <a:extLst>
                  <a:ext uri="{FF2B5EF4-FFF2-40B4-BE49-F238E27FC236}">
                    <a16:creationId xmlns:a16="http://schemas.microsoft.com/office/drawing/2014/main" id="{927361E1-9BC5-41C6-8ED0-CD3968E46FDC}"/>
                  </a:ext>
                </a:extLst>
              </p:cNvPr>
              <p:cNvSpPr>
                <a:spLocks noRot="1" noChangeAspect="1" noMove="1" noResize="1" noEditPoints="1" noAdjustHandles="1" noChangeArrowheads="1" noChangeShapeType="1" noTextEdit="1"/>
              </p:cNvSpPr>
              <p:nvPr/>
            </p:nvSpPr>
            <p:spPr>
              <a:xfrm>
                <a:off x="746198" y="2539044"/>
                <a:ext cx="10085268" cy="1779911"/>
              </a:xfrm>
              <a:prstGeom prst="rect">
                <a:avLst/>
              </a:prstGeom>
              <a:blipFill>
                <a:blip r:embed="rId3"/>
                <a:stretch>
                  <a:fillRect l="-483" t="-2062" r="-483" b="-3436"/>
                </a:stretch>
              </a:blipFill>
            </p:spPr>
            <p:txBody>
              <a:bodyPr/>
              <a:lstStyle/>
              <a:p>
                <a:r>
                  <a:rPr lang="tr-TR">
                    <a:noFill/>
                  </a:rPr>
                  <a:t> </a:t>
                </a:r>
              </a:p>
            </p:txBody>
          </p:sp>
        </mc:Fallback>
      </mc:AlternateContent>
    </p:spTree>
    <p:extLst>
      <p:ext uri="{BB962C8B-B14F-4D97-AF65-F5344CB8AC3E}">
        <p14:creationId xmlns:p14="http://schemas.microsoft.com/office/powerpoint/2010/main" val="1091408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9AD881-8387-4459-93AD-11F89436D720}"/>
              </a:ext>
            </a:extLst>
          </p:cNvPr>
          <p:cNvSpPr>
            <a:spLocks noGrp="1"/>
          </p:cNvSpPr>
          <p:nvPr>
            <p:ph type="sldNum" sz="quarter" idx="12"/>
          </p:nvPr>
        </p:nvSpPr>
        <p:spPr/>
        <p:txBody>
          <a:bodyPr/>
          <a:lstStyle/>
          <a:p>
            <a:fld id="{AAB57953-9821-4BF7-A667-65EFE5AE3334}" type="slidenum">
              <a:rPr lang="tr-TR" smtClean="0"/>
              <a:t>37</a:t>
            </a:fld>
            <a:endParaRPr lang="tr-T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000053E-B027-4B54-880F-C898DDBF4F51}"/>
                  </a:ext>
                </a:extLst>
              </p:cNvPr>
              <p:cNvSpPr/>
              <p:nvPr/>
            </p:nvSpPr>
            <p:spPr>
              <a:xfrm>
                <a:off x="503583" y="449422"/>
                <a:ext cx="6096000" cy="947760"/>
              </a:xfrm>
              <a:prstGeom prst="rect">
                <a:avLst/>
              </a:prstGeom>
            </p:spPr>
            <p:txBody>
              <a:bodyPr>
                <a:spAutoFit/>
              </a:bodyPr>
              <a:lstStyle/>
              <a:p>
                <a:r>
                  <a:rPr lang="tr-TR" b="1" dirty="0">
                    <a:latin typeface="Times New Roman,Bold"/>
                  </a:rPr>
                  <a:t>Örnek 2</a:t>
                </a:r>
                <a:r>
                  <a:rPr lang="tr-TR" dirty="0">
                    <a:latin typeface="Times New Roman" panose="02020603050405020304" pitchFamily="18" charset="0"/>
                  </a:rPr>
                  <a:t>: </a:t>
                </a:r>
                <a:r>
                  <a:rPr lang="tr-TR" i="1" dirty="0">
                    <a:latin typeface="Times New Roman" panose="02020603050405020304" pitchFamily="18" charset="0"/>
                  </a:rPr>
                  <a:t>F </a:t>
                </a:r>
                <a:r>
                  <a:rPr lang="tr-TR" dirty="0">
                    <a:latin typeface="Symbol" panose="05050102010706020507" pitchFamily="18" charset="2"/>
                  </a:rPr>
                  <a:t> </a:t>
                </a:r>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m:t>
                        </m:r>
                      </m:e>
                    </m:acc>
                  </m:oMath>
                </a14:m>
                <a:r>
                  <a:rPr lang="tr-TR" i="1" dirty="0">
                    <a:latin typeface="Times New Roman" panose="02020603050405020304" pitchFamily="18" charset="0"/>
                  </a:rPr>
                  <a:t>B </a:t>
                </a:r>
                <a:r>
                  <a:rPr lang="tr-TR" dirty="0">
                    <a:latin typeface="Symbol" panose="05050102010706020507" pitchFamily="18" charset="2"/>
                  </a:rPr>
                  <a:t> </a:t>
                </a:r>
                <a:r>
                  <a:rPr lang="tr-TR" i="1" dirty="0">
                    <a:latin typeface="Times New Roman" panose="02020603050405020304" pitchFamily="18" charset="0"/>
                  </a:rPr>
                  <a:t>AB </a:t>
                </a:r>
                <a:r>
                  <a:rPr lang="tr-TR" dirty="0">
                    <a:latin typeface="Symbol" panose="05050102010706020507" pitchFamily="18" charset="2"/>
                  </a:rPr>
                  <a:t> </a:t>
                </a:r>
                <a:r>
                  <a:rPr lang="tr-TR" i="1" dirty="0">
                    <a:latin typeface="Times New Roman" panose="02020603050405020304" pitchFamily="18" charset="0"/>
                  </a:rPr>
                  <a:t>A</a:t>
                </a:r>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𝐵</m:t>
                        </m:r>
                      </m:e>
                    </m:acc>
                  </m:oMath>
                </a14:m>
                <a:r>
                  <a:rPr lang="tr-TR" i="1" dirty="0">
                    <a:latin typeface="Times New Roman" panose="02020603050405020304" pitchFamily="18" charset="0"/>
                  </a:rPr>
                  <a:t>C </a:t>
                </a:r>
                <a:r>
                  <a:rPr lang="tr-TR" dirty="0">
                    <a:latin typeface="Times New Roman" panose="02020603050405020304" pitchFamily="18" charset="0"/>
                  </a:rPr>
                  <a:t>fonksiyonunu;</a:t>
                </a:r>
              </a:p>
              <a:p>
                <a:r>
                  <a:rPr lang="tr-TR" dirty="0">
                    <a:latin typeface="Times New Roman" panose="02020603050405020304" pitchFamily="18" charset="0"/>
                  </a:rPr>
                  <a:t>a) Select bitlerini A, B olarak 4x1 MUX ile</a:t>
                </a:r>
              </a:p>
              <a:p>
                <a:r>
                  <a:rPr lang="tr-TR" dirty="0">
                    <a:latin typeface="Times New Roman" panose="02020603050405020304" pitchFamily="18" charset="0"/>
                  </a:rPr>
                  <a:t>b) Select bitini A olarak 2x1 MUX ile gerçekleyiniz.</a:t>
                </a:r>
                <a:endParaRPr lang="tr-TR" dirty="0"/>
              </a:p>
            </p:txBody>
          </p:sp>
        </mc:Choice>
        <mc:Fallback xmlns="">
          <p:sp>
            <p:nvSpPr>
              <p:cNvPr id="3" name="Rectangle 2">
                <a:extLst>
                  <a:ext uri="{FF2B5EF4-FFF2-40B4-BE49-F238E27FC236}">
                    <a16:creationId xmlns:a16="http://schemas.microsoft.com/office/drawing/2014/main" id="{F000053E-B027-4B54-880F-C898DDBF4F51}"/>
                  </a:ext>
                </a:extLst>
              </p:cNvPr>
              <p:cNvSpPr>
                <a:spLocks noRot="1" noChangeAspect="1" noMove="1" noResize="1" noEditPoints="1" noAdjustHandles="1" noChangeArrowheads="1" noChangeShapeType="1" noTextEdit="1"/>
              </p:cNvSpPr>
              <p:nvPr/>
            </p:nvSpPr>
            <p:spPr>
              <a:xfrm>
                <a:off x="503583" y="449422"/>
                <a:ext cx="6096000" cy="947760"/>
              </a:xfrm>
              <a:prstGeom prst="rect">
                <a:avLst/>
              </a:prstGeom>
              <a:blipFill>
                <a:blip r:embed="rId2"/>
                <a:stretch>
                  <a:fillRect l="-900" t="-4516" b="-6452"/>
                </a:stretch>
              </a:blipFill>
            </p:spPr>
            <p:txBody>
              <a:bodyPr/>
              <a:lstStyle/>
              <a:p>
                <a:r>
                  <a:rPr lang="tr-TR">
                    <a:noFill/>
                  </a:rPr>
                  <a:t> </a:t>
                </a:r>
              </a:p>
            </p:txBody>
          </p:sp>
        </mc:Fallback>
      </mc:AlternateContent>
      <p:pic>
        <p:nvPicPr>
          <p:cNvPr id="4" name="Picture 3">
            <a:extLst>
              <a:ext uri="{FF2B5EF4-FFF2-40B4-BE49-F238E27FC236}">
                <a16:creationId xmlns:a16="http://schemas.microsoft.com/office/drawing/2014/main" id="{7F23AD26-9045-4087-BE21-2DF34171FDDB}"/>
              </a:ext>
            </a:extLst>
          </p:cNvPr>
          <p:cNvPicPr>
            <a:picLocks noChangeAspect="1"/>
          </p:cNvPicPr>
          <p:nvPr/>
        </p:nvPicPr>
        <p:blipFill>
          <a:blip r:embed="rId3"/>
          <a:stretch>
            <a:fillRect/>
          </a:stretch>
        </p:blipFill>
        <p:spPr>
          <a:xfrm>
            <a:off x="1136168" y="1685267"/>
            <a:ext cx="4830829" cy="1715043"/>
          </a:xfrm>
          <a:prstGeom prst="rect">
            <a:avLst/>
          </a:prstGeom>
        </p:spPr>
      </p:pic>
      <p:sp>
        <p:nvSpPr>
          <p:cNvPr id="5" name="Rectangle 4">
            <a:extLst>
              <a:ext uri="{FF2B5EF4-FFF2-40B4-BE49-F238E27FC236}">
                <a16:creationId xmlns:a16="http://schemas.microsoft.com/office/drawing/2014/main" id="{482B530A-94B5-478F-87B1-858A0D4B15C5}"/>
              </a:ext>
            </a:extLst>
          </p:cNvPr>
          <p:cNvSpPr/>
          <p:nvPr/>
        </p:nvSpPr>
        <p:spPr>
          <a:xfrm>
            <a:off x="424070" y="1611253"/>
            <a:ext cx="364202" cy="369332"/>
          </a:xfrm>
          <a:prstGeom prst="rect">
            <a:avLst/>
          </a:prstGeom>
        </p:spPr>
        <p:txBody>
          <a:bodyPr wrap="none">
            <a:spAutoFit/>
          </a:bodyPr>
          <a:lstStyle/>
          <a:p>
            <a:r>
              <a:rPr lang="tr-TR" dirty="0">
                <a:latin typeface="Times New Roman" panose="02020603050405020304" pitchFamily="18" charset="0"/>
              </a:rPr>
              <a:t>a)</a:t>
            </a:r>
            <a:endParaRPr lang="tr-TR" dirty="0"/>
          </a:p>
        </p:txBody>
      </p:sp>
      <p:pic>
        <p:nvPicPr>
          <p:cNvPr id="6" name="Picture 5">
            <a:extLst>
              <a:ext uri="{FF2B5EF4-FFF2-40B4-BE49-F238E27FC236}">
                <a16:creationId xmlns:a16="http://schemas.microsoft.com/office/drawing/2014/main" id="{BC006BB5-35D7-4D05-B7B1-0B653AF3A170}"/>
              </a:ext>
            </a:extLst>
          </p:cNvPr>
          <p:cNvPicPr>
            <a:picLocks noChangeAspect="1"/>
          </p:cNvPicPr>
          <p:nvPr/>
        </p:nvPicPr>
        <p:blipFill>
          <a:blip r:embed="rId4"/>
          <a:stretch>
            <a:fillRect/>
          </a:stretch>
        </p:blipFill>
        <p:spPr>
          <a:xfrm>
            <a:off x="1416524" y="4315211"/>
            <a:ext cx="6102972" cy="1300868"/>
          </a:xfrm>
          <a:prstGeom prst="rect">
            <a:avLst/>
          </a:prstGeom>
        </p:spPr>
      </p:pic>
      <p:sp>
        <p:nvSpPr>
          <p:cNvPr id="7" name="Rectangle 6">
            <a:extLst>
              <a:ext uri="{FF2B5EF4-FFF2-40B4-BE49-F238E27FC236}">
                <a16:creationId xmlns:a16="http://schemas.microsoft.com/office/drawing/2014/main" id="{AEB189D8-2536-4FA8-871A-6F0FF7B74533}"/>
              </a:ext>
            </a:extLst>
          </p:cNvPr>
          <p:cNvSpPr/>
          <p:nvPr/>
        </p:nvSpPr>
        <p:spPr>
          <a:xfrm>
            <a:off x="503583" y="3945879"/>
            <a:ext cx="377026" cy="369332"/>
          </a:xfrm>
          <a:prstGeom prst="rect">
            <a:avLst/>
          </a:prstGeom>
        </p:spPr>
        <p:txBody>
          <a:bodyPr wrap="none">
            <a:spAutoFit/>
          </a:bodyPr>
          <a:lstStyle/>
          <a:p>
            <a:r>
              <a:rPr lang="tr-TR" dirty="0">
                <a:latin typeface="Times New Roman" panose="02020603050405020304" pitchFamily="18" charset="0"/>
              </a:rPr>
              <a:t>b)</a:t>
            </a:r>
            <a:endParaRPr lang="tr-TR" dirty="0"/>
          </a:p>
        </p:txBody>
      </p:sp>
    </p:spTree>
    <p:extLst>
      <p:ext uri="{BB962C8B-B14F-4D97-AF65-F5344CB8AC3E}">
        <p14:creationId xmlns:p14="http://schemas.microsoft.com/office/powerpoint/2010/main" val="975388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51E954-DC00-4C7F-94D5-B46F3D3BF672}"/>
              </a:ext>
            </a:extLst>
          </p:cNvPr>
          <p:cNvSpPr>
            <a:spLocks noGrp="1"/>
          </p:cNvSpPr>
          <p:nvPr>
            <p:ph type="sldNum" sz="quarter" idx="12"/>
          </p:nvPr>
        </p:nvSpPr>
        <p:spPr/>
        <p:txBody>
          <a:bodyPr/>
          <a:lstStyle/>
          <a:p>
            <a:fld id="{AAB57953-9821-4BF7-A667-65EFE5AE3334}" type="slidenum">
              <a:rPr lang="tr-TR" smtClean="0"/>
              <a:t>38</a:t>
            </a:fld>
            <a:endParaRPr lang="tr-T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DFC300F-D9F8-4C00-BC00-B4364355CE4F}"/>
                  </a:ext>
                </a:extLst>
              </p:cNvPr>
              <p:cNvSpPr/>
              <p:nvPr/>
            </p:nvSpPr>
            <p:spPr>
              <a:xfrm>
                <a:off x="649356" y="487043"/>
                <a:ext cx="6506818" cy="981359"/>
              </a:xfrm>
              <a:prstGeom prst="rect">
                <a:avLst/>
              </a:prstGeom>
            </p:spPr>
            <p:txBody>
              <a:bodyPr wrap="square">
                <a:spAutoFit/>
              </a:bodyPr>
              <a:lstStyle/>
              <a:p>
                <a:r>
                  <a:rPr lang="tr-TR" b="1" dirty="0">
                    <a:latin typeface="Times New Roman,Bold"/>
                  </a:rPr>
                  <a:t>Örnek 3: </a:t>
                </a:r>
                <a:r>
                  <a:rPr lang="tr-TR" sz="2000" i="1" dirty="0">
                    <a:latin typeface="Times New Roman" panose="02020603050405020304" pitchFamily="18" charset="0"/>
                  </a:rPr>
                  <a:t>F </a:t>
                </a:r>
                <a:r>
                  <a:rPr lang="tr-TR" sz="2000" dirty="0">
                    <a:latin typeface="Symbol" panose="05050102010706020507" pitchFamily="18" charset="2"/>
                  </a:rPr>
                  <a:t> </a:t>
                </a:r>
                <a:r>
                  <a:rPr lang="tr-TR" sz="2000" i="1" dirty="0">
                    <a:latin typeface="Times New Roman" panose="02020603050405020304" pitchFamily="18" charset="0"/>
                  </a:rPr>
                  <a:t>ABC </a:t>
                </a:r>
                <a:r>
                  <a:rPr lang="tr-TR" sz="2000" dirty="0">
                    <a:latin typeface="Symbol" panose="05050102010706020507" pitchFamily="18" charset="2"/>
                  </a:rPr>
                  <a:t> </a:t>
                </a:r>
                <a14:m>
                  <m:oMath xmlns:m="http://schemas.openxmlformats.org/officeDocument/2006/math">
                    <m:acc>
                      <m:accPr>
                        <m:chr m:val="̅"/>
                        <m:ctrlPr>
                          <a:rPr lang="tr-TR" sz="2000" i="1" dirty="0" smtClean="0">
                            <a:latin typeface="Cambria Math" panose="02040503050406030204" pitchFamily="18" charset="0"/>
                          </a:rPr>
                        </m:ctrlPr>
                      </m:accPr>
                      <m:e>
                        <m:r>
                          <a:rPr lang="tr-TR" sz="2000" b="0" i="1" dirty="0" smtClean="0">
                            <a:latin typeface="Cambria Math" panose="02040503050406030204" pitchFamily="18" charset="0"/>
                          </a:rPr>
                          <m:t>𝐴</m:t>
                        </m:r>
                      </m:e>
                    </m:acc>
                  </m:oMath>
                </a14:m>
                <a:r>
                  <a:rPr lang="tr-TR" sz="2000" i="1" dirty="0">
                    <a:latin typeface="Times New Roman" panose="02020603050405020304" pitchFamily="18" charset="0"/>
                  </a:rPr>
                  <a:t>BC </a:t>
                </a:r>
                <a:r>
                  <a:rPr lang="tr-TR" sz="2000" dirty="0">
                    <a:latin typeface="Symbol" panose="05050102010706020507" pitchFamily="18" charset="2"/>
                  </a:rPr>
                  <a:t> </a:t>
                </a:r>
                <a14:m>
                  <m:oMath xmlns:m="http://schemas.openxmlformats.org/officeDocument/2006/math">
                    <m:acc>
                      <m:accPr>
                        <m:chr m:val="̅"/>
                        <m:ctrlPr>
                          <a:rPr lang="tr-TR" sz="2000" i="1" dirty="0" smtClean="0">
                            <a:latin typeface="Cambria Math" panose="02040503050406030204" pitchFamily="18" charset="0"/>
                          </a:rPr>
                        </m:ctrlPr>
                      </m:accPr>
                      <m:e>
                        <m:r>
                          <a:rPr lang="tr-TR" sz="2000" b="0" i="1" dirty="0" smtClean="0">
                            <a:latin typeface="Cambria Math" panose="02040503050406030204" pitchFamily="18" charset="0"/>
                          </a:rPr>
                          <m:t>𝐴</m:t>
                        </m:r>
                      </m:e>
                    </m:acc>
                    <m:acc>
                      <m:accPr>
                        <m:chr m:val="̅"/>
                        <m:ctrlPr>
                          <a:rPr lang="tr-TR" sz="2000" i="1" dirty="0" smtClean="0">
                            <a:latin typeface="Cambria Math" panose="02040503050406030204" pitchFamily="18" charset="0"/>
                          </a:rPr>
                        </m:ctrlPr>
                      </m:accPr>
                      <m:e>
                        <m:r>
                          <a:rPr lang="tr-TR" sz="2000" b="0" i="1" dirty="0" smtClean="0">
                            <a:latin typeface="Cambria Math" panose="02040503050406030204" pitchFamily="18" charset="0"/>
                          </a:rPr>
                          <m:t>𝐵</m:t>
                        </m:r>
                      </m:e>
                    </m:acc>
                    <m:acc>
                      <m:accPr>
                        <m:chr m:val="̅"/>
                        <m:ctrlPr>
                          <a:rPr lang="tr-TR" sz="2000" i="1" dirty="0" smtClean="0">
                            <a:latin typeface="Cambria Math" panose="02040503050406030204" pitchFamily="18" charset="0"/>
                          </a:rPr>
                        </m:ctrlPr>
                      </m:accPr>
                      <m:e>
                        <m:r>
                          <a:rPr lang="tr-TR" sz="2000" b="0" i="1" dirty="0" smtClean="0">
                            <a:latin typeface="Cambria Math" panose="02040503050406030204" pitchFamily="18" charset="0"/>
                          </a:rPr>
                          <m:t>𝐶</m:t>
                        </m:r>
                      </m:e>
                    </m:acc>
                  </m:oMath>
                </a14:m>
                <a:r>
                  <a:rPr lang="tr-TR" sz="2000" i="1" dirty="0">
                    <a:latin typeface="Times New Roman" panose="02020603050405020304" pitchFamily="18" charset="0"/>
                  </a:rPr>
                  <a:t> </a:t>
                </a:r>
                <a:r>
                  <a:rPr lang="tr-TR" sz="2000" dirty="0">
                    <a:latin typeface="Symbol" panose="05050102010706020507" pitchFamily="18" charset="2"/>
                  </a:rPr>
                  <a:t> </a:t>
                </a:r>
                <a:r>
                  <a:rPr lang="tr-TR" sz="2000" i="1" dirty="0">
                    <a:latin typeface="Times New Roman" panose="02020603050405020304" pitchFamily="18" charset="0"/>
                  </a:rPr>
                  <a:t>A</a:t>
                </a:r>
                <a14:m>
                  <m:oMath xmlns:m="http://schemas.openxmlformats.org/officeDocument/2006/math">
                    <m:acc>
                      <m:accPr>
                        <m:chr m:val="̅"/>
                        <m:ctrlPr>
                          <a:rPr lang="tr-TR" sz="2000" i="1" smtClean="0">
                            <a:latin typeface="Cambria Math" panose="02040503050406030204" pitchFamily="18" charset="0"/>
                          </a:rPr>
                        </m:ctrlPr>
                      </m:accPr>
                      <m:e>
                        <m:r>
                          <a:rPr lang="tr-TR" sz="2000" b="0" i="1" smtClean="0">
                            <a:latin typeface="Cambria Math" panose="02040503050406030204" pitchFamily="18" charset="0"/>
                          </a:rPr>
                          <m:t>𝐵</m:t>
                        </m:r>
                      </m:e>
                    </m:acc>
                  </m:oMath>
                </a14:m>
                <a:r>
                  <a:rPr lang="tr-TR" sz="2000" i="1" dirty="0">
                    <a:latin typeface="Times New Roman" panose="02020603050405020304" pitchFamily="18" charset="0"/>
                  </a:rPr>
                  <a:t> </a:t>
                </a:r>
                <a:r>
                  <a:rPr lang="tr-TR" dirty="0">
                    <a:latin typeface="Times New Roman" panose="02020603050405020304" pitchFamily="18" charset="0"/>
                  </a:rPr>
                  <a:t>fonksiyonunu;</a:t>
                </a:r>
              </a:p>
              <a:p>
                <a:r>
                  <a:rPr lang="en-US" dirty="0">
                    <a:latin typeface="Times New Roman" panose="02020603050405020304" pitchFamily="18" charset="0"/>
                  </a:rPr>
                  <a:t>a) 4x1 MUX (Select bits; A, B) </a:t>
                </a:r>
                <a:r>
                  <a:rPr lang="en-US" dirty="0" err="1">
                    <a:latin typeface="Times New Roman" panose="02020603050405020304" pitchFamily="18" charset="0"/>
                  </a:rPr>
                  <a:t>ve</a:t>
                </a:r>
                <a:endParaRPr lang="en-US" dirty="0">
                  <a:latin typeface="Times New Roman" panose="02020603050405020304" pitchFamily="18" charset="0"/>
                </a:endParaRPr>
              </a:p>
              <a:p>
                <a:r>
                  <a:rPr lang="tr-TR" dirty="0">
                    <a:latin typeface="Times New Roman" panose="02020603050405020304" pitchFamily="18" charset="0"/>
                  </a:rPr>
                  <a:t>b) 2x1 MUX (Select bit = A) ile gerçekleyiniz.</a:t>
                </a:r>
                <a:endParaRPr lang="tr-TR" dirty="0"/>
              </a:p>
            </p:txBody>
          </p:sp>
        </mc:Choice>
        <mc:Fallback xmlns="">
          <p:sp>
            <p:nvSpPr>
              <p:cNvPr id="3" name="Rectangle 2">
                <a:extLst>
                  <a:ext uri="{FF2B5EF4-FFF2-40B4-BE49-F238E27FC236}">
                    <a16:creationId xmlns:a16="http://schemas.microsoft.com/office/drawing/2014/main" id="{8DFC300F-D9F8-4C00-BC00-B4364355CE4F}"/>
                  </a:ext>
                </a:extLst>
              </p:cNvPr>
              <p:cNvSpPr>
                <a:spLocks noRot="1" noChangeAspect="1" noMove="1" noResize="1" noEditPoints="1" noAdjustHandles="1" noChangeArrowheads="1" noChangeShapeType="1" noTextEdit="1"/>
              </p:cNvSpPr>
              <p:nvPr/>
            </p:nvSpPr>
            <p:spPr>
              <a:xfrm>
                <a:off x="649356" y="487043"/>
                <a:ext cx="6506818" cy="981359"/>
              </a:xfrm>
              <a:prstGeom prst="rect">
                <a:avLst/>
              </a:prstGeom>
              <a:blipFill>
                <a:blip r:embed="rId2"/>
                <a:stretch>
                  <a:fillRect l="-843" t="-4348" b="-5590"/>
                </a:stretch>
              </a:blipFill>
            </p:spPr>
            <p:txBody>
              <a:bodyPr/>
              <a:lstStyle/>
              <a:p>
                <a:r>
                  <a:rPr lang="tr-TR">
                    <a:noFill/>
                  </a:rPr>
                  <a:t> </a:t>
                </a:r>
              </a:p>
            </p:txBody>
          </p:sp>
        </mc:Fallback>
      </mc:AlternateContent>
      <p:pic>
        <p:nvPicPr>
          <p:cNvPr id="4" name="Picture 3">
            <a:extLst>
              <a:ext uri="{FF2B5EF4-FFF2-40B4-BE49-F238E27FC236}">
                <a16:creationId xmlns:a16="http://schemas.microsoft.com/office/drawing/2014/main" id="{B9BACE9C-B8A4-4146-8F6F-763929148F14}"/>
              </a:ext>
            </a:extLst>
          </p:cNvPr>
          <p:cNvPicPr>
            <a:picLocks noChangeAspect="1"/>
          </p:cNvPicPr>
          <p:nvPr/>
        </p:nvPicPr>
        <p:blipFill>
          <a:blip r:embed="rId3"/>
          <a:stretch>
            <a:fillRect/>
          </a:stretch>
        </p:blipFill>
        <p:spPr>
          <a:xfrm>
            <a:off x="1468858" y="1685492"/>
            <a:ext cx="4627142" cy="1558842"/>
          </a:xfrm>
          <a:prstGeom prst="rect">
            <a:avLst/>
          </a:prstGeom>
        </p:spPr>
      </p:pic>
      <p:sp>
        <p:nvSpPr>
          <p:cNvPr id="5" name="Rectangle 4">
            <a:extLst>
              <a:ext uri="{FF2B5EF4-FFF2-40B4-BE49-F238E27FC236}">
                <a16:creationId xmlns:a16="http://schemas.microsoft.com/office/drawing/2014/main" id="{F62C4A2F-2848-4681-8D3F-92404F98B544}"/>
              </a:ext>
            </a:extLst>
          </p:cNvPr>
          <p:cNvSpPr/>
          <p:nvPr/>
        </p:nvSpPr>
        <p:spPr>
          <a:xfrm>
            <a:off x="649356" y="1685492"/>
            <a:ext cx="364202" cy="369332"/>
          </a:xfrm>
          <a:prstGeom prst="rect">
            <a:avLst/>
          </a:prstGeom>
        </p:spPr>
        <p:txBody>
          <a:bodyPr wrap="none">
            <a:spAutoFit/>
          </a:bodyPr>
          <a:lstStyle/>
          <a:p>
            <a:r>
              <a:rPr lang="tr-TR" dirty="0">
                <a:latin typeface="Times New Roman" panose="02020603050405020304" pitchFamily="18" charset="0"/>
              </a:rPr>
              <a:t>a)</a:t>
            </a:r>
            <a:endParaRPr lang="tr-TR" dirty="0"/>
          </a:p>
        </p:txBody>
      </p:sp>
      <p:pic>
        <p:nvPicPr>
          <p:cNvPr id="6" name="Picture 5">
            <a:extLst>
              <a:ext uri="{FF2B5EF4-FFF2-40B4-BE49-F238E27FC236}">
                <a16:creationId xmlns:a16="http://schemas.microsoft.com/office/drawing/2014/main" id="{8334DD78-20BD-43C8-89B8-BBD4065B02FF}"/>
              </a:ext>
            </a:extLst>
          </p:cNvPr>
          <p:cNvPicPr>
            <a:picLocks noChangeAspect="1"/>
          </p:cNvPicPr>
          <p:nvPr/>
        </p:nvPicPr>
        <p:blipFill>
          <a:blip r:embed="rId4"/>
          <a:stretch>
            <a:fillRect/>
          </a:stretch>
        </p:blipFill>
        <p:spPr>
          <a:xfrm>
            <a:off x="1623429" y="3845224"/>
            <a:ext cx="4558672" cy="1178166"/>
          </a:xfrm>
          <a:prstGeom prst="rect">
            <a:avLst/>
          </a:prstGeom>
        </p:spPr>
      </p:pic>
      <p:sp>
        <p:nvSpPr>
          <p:cNvPr id="7" name="Rectangle 6">
            <a:extLst>
              <a:ext uri="{FF2B5EF4-FFF2-40B4-BE49-F238E27FC236}">
                <a16:creationId xmlns:a16="http://schemas.microsoft.com/office/drawing/2014/main" id="{E8F2BA24-4250-4618-95CF-19419B4D65D4}"/>
              </a:ext>
            </a:extLst>
          </p:cNvPr>
          <p:cNvSpPr/>
          <p:nvPr/>
        </p:nvSpPr>
        <p:spPr>
          <a:xfrm>
            <a:off x="649356" y="3646490"/>
            <a:ext cx="377026" cy="369332"/>
          </a:xfrm>
          <a:prstGeom prst="rect">
            <a:avLst/>
          </a:prstGeom>
        </p:spPr>
        <p:txBody>
          <a:bodyPr wrap="none">
            <a:spAutoFit/>
          </a:bodyPr>
          <a:lstStyle/>
          <a:p>
            <a:r>
              <a:rPr lang="tr-TR" dirty="0">
                <a:latin typeface="Times New Roman" panose="02020603050405020304" pitchFamily="18" charset="0"/>
              </a:rPr>
              <a:t>b)</a:t>
            </a:r>
            <a:endParaRPr lang="tr-TR" dirty="0"/>
          </a:p>
        </p:txBody>
      </p:sp>
    </p:spTree>
    <p:extLst>
      <p:ext uri="{BB962C8B-B14F-4D97-AF65-F5344CB8AC3E}">
        <p14:creationId xmlns:p14="http://schemas.microsoft.com/office/powerpoint/2010/main" val="2208806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3B7A76-732A-45D6-ACA2-136A8B5F2CC2}"/>
              </a:ext>
            </a:extLst>
          </p:cNvPr>
          <p:cNvSpPr>
            <a:spLocks noGrp="1"/>
          </p:cNvSpPr>
          <p:nvPr>
            <p:ph type="sldNum" sz="quarter" idx="12"/>
          </p:nvPr>
        </p:nvSpPr>
        <p:spPr/>
        <p:txBody>
          <a:bodyPr/>
          <a:lstStyle/>
          <a:p>
            <a:fld id="{AAB57953-9821-4BF7-A667-65EFE5AE3334}" type="slidenum">
              <a:rPr lang="tr-TR" smtClean="0"/>
              <a:t>39</a:t>
            </a:fld>
            <a:endParaRPr lang="tr-T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7131309-BE08-4BBB-9080-742F64C35E86}"/>
                  </a:ext>
                </a:extLst>
              </p:cNvPr>
              <p:cNvSpPr/>
              <p:nvPr/>
            </p:nvSpPr>
            <p:spPr>
              <a:xfrm>
                <a:off x="583096" y="540052"/>
                <a:ext cx="6096000" cy="981359"/>
              </a:xfrm>
              <a:prstGeom prst="rect">
                <a:avLst/>
              </a:prstGeom>
            </p:spPr>
            <p:txBody>
              <a:bodyPr>
                <a:spAutoFit/>
              </a:bodyPr>
              <a:lstStyle/>
              <a:p>
                <a:r>
                  <a:rPr lang="tr-TR" b="1" dirty="0">
                    <a:latin typeface="Times New Roman,Bold"/>
                  </a:rPr>
                  <a:t>Örnek </a:t>
                </a:r>
                <a:r>
                  <a:rPr lang="tr-TR" dirty="0">
                    <a:latin typeface="Times New Roman" panose="02020603050405020304" pitchFamily="18" charset="0"/>
                  </a:rPr>
                  <a:t>4: </a:t>
                </a:r>
                <a:r>
                  <a:rPr lang="tr-TR" sz="2000" i="1" dirty="0">
                    <a:latin typeface="Times New Roman" panose="02020603050405020304" pitchFamily="18" charset="0"/>
                  </a:rPr>
                  <a:t>F </a:t>
                </a:r>
                <a:r>
                  <a:rPr lang="tr-TR" sz="2000" dirty="0">
                    <a:latin typeface="Symbol" panose="05050102010706020507" pitchFamily="18" charset="2"/>
                  </a:rPr>
                  <a:t> </a:t>
                </a:r>
                <a14:m>
                  <m:oMath xmlns:m="http://schemas.openxmlformats.org/officeDocument/2006/math">
                    <m:acc>
                      <m:accPr>
                        <m:chr m:val="̅"/>
                        <m:ctrlPr>
                          <a:rPr lang="tr-TR" sz="2000" i="1" smtClean="0">
                            <a:latin typeface="Cambria Math" panose="02040503050406030204" pitchFamily="18" charset="0"/>
                          </a:rPr>
                        </m:ctrlPr>
                      </m:accPr>
                      <m:e>
                        <m:r>
                          <a:rPr lang="tr-TR" sz="2000" b="0" i="1" smtClean="0">
                            <a:latin typeface="Cambria Math" panose="02040503050406030204" pitchFamily="18" charset="0"/>
                          </a:rPr>
                          <m:t>𝐴</m:t>
                        </m:r>
                      </m:e>
                    </m:acc>
                    <m:acc>
                      <m:accPr>
                        <m:chr m:val="̅"/>
                        <m:ctrlPr>
                          <a:rPr lang="tr-TR" sz="2000" i="1" smtClean="0">
                            <a:latin typeface="Cambria Math" panose="02040503050406030204" pitchFamily="18" charset="0"/>
                          </a:rPr>
                        </m:ctrlPr>
                      </m:accPr>
                      <m:e>
                        <m:r>
                          <a:rPr lang="tr-TR" sz="2000" b="0" i="1" smtClean="0">
                            <a:latin typeface="Cambria Math" panose="02040503050406030204" pitchFamily="18" charset="0"/>
                          </a:rPr>
                          <m:t>𝐵</m:t>
                        </m:r>
                      </m:e>
                    </m:acc>
                    <m:acc>
                      <m:accPr>
                        <m:chr m:val="̅"/>
                        <m:ctrlPr>
                          <a:rPr lang="tr-TR" sz="2000" i="1" smtClean="0">
                            <a:latin typeface="Cambria Math" panose="02040503050406030204" pitchFamily="18" charset="0"/>
                          </a:rPr>
                        </m:ctrlPr>
                      </m:accPr>
                      <m:e>
                        <m:r>
                          <a:rPr lang="tr-TR" sz="2000" b="0" i="1" smtClean="0">
                            <a:latin typeface="Cambria Math" panose="02040503050406030204" pitchFamily="18" charset="0"/>
                          </a:rPr>
                          <m:t>𝐶</m:t>
                        </m:r>
                      </m:e>
                    </m:acc>
                  </m:oMath>
                </a14:m>
                <a:r>
                  <a:rPr lang="tr-TR" sz="2000" i="1" dirty="0">
                    <a:latin typeface="Times New Roman" panose="02020603050405020304" pitchFamily="18" charset="0"/>
                  </a:rPr>
                  <a:t> </a:t>
                </a:r>
                <a:r>
                  <a:rPr lang="tr-TR" sz="2000" dirty="0">
                    <a:latin typeface="Symbol" panose="05050102010706020507" pitchFamily="18" charset="2"/>
                  </a:rPr>
                  <a:t> </a:t>
                </a:r>
                <a14:m>
                  <m:oMath xmlns:m="http://schemas.openxmlformats.org/officeDocument/2006/math">
                    <m:acc>
                      <m:accPr>
                        <m:chr m:val="̅"/>
                        <m:ctrlPr>
                          <a:rPr lang="tr-TR" sz="2000" i="1" smtClean="0">
                            <a:latin typeface="Cambria Math" panose="02040503050406030204" pitchFamily="18" charset="0"/>
                          </a:rPr>
                        </m:ctrlPr>
                      </m:accPr>
                      <m:e>
                        <m:r>
                          <a:rPr lang="tr-TR" sz="2000" b="0" i="1" smtClean="0">
                            <a:latin typeface="Cambria Math" panose="02040503050406030204" pitchFamily="18" charset="0"/>
                          </a:rPr>
                          <m:t>𝐴</m:t>
                        </m:r>
                      </m:e>
                    </m:acc>
                    <m:acc>
                      <m:accPr>
                        <m:chr m:val="̅"/>
                        <m:ctrlPr>
                          <a:rPr lang="tr-TR" sz="2000" i="1" smtClean="0">
                            <a:latin typeface="Cambria Math" panose="02040503050406030204" pitchFamily="18" charset="0"/>
                          </a:rPr>
                        </m:ctrlPr>
                      </m:accPr>
                      <m:e>
                        <m:r>
                          <a:rPr lang="tr-TR" sz="2000" b="0" i="1" smtClean="0">
                            <a:latin typeface="Cambria Math" panose="02040503050406030204" pitchFamily="18" charset="0"/>
                          </a:rPr>
                          <m:t>𝐵</m:t>
                        </m:r>
                      </m:e>
                    </m:acc>
                  </m:oMath>
                </a14:m>
                <a:r>
                  <a:rPr lang="tr-TR" sz="2000" i="1" dirty="0">
                    <a:latin typeface="Times New Roman" panose="02020603050405020304" pitchFamily="18" charset="0"/>
                  </a:rPr>
                  <a:t>C </a:t>
                </a:r>
                <a:r>
                  <a:rPr lang="tr-TR" sz="2000" dirty="0">
                    <a:latin typeface="Symbol" panose="05050102010706020507" pitchFamily="18" charset="2"/>
                  </a:rPr>
                  <a:t> </a:t>
                </a:r>
                <a14:m>
                  <m:oMath xmlns:m="http://schemas.openxmlformats.org/officeDocument/2006/math">
                    <m:acc>
                      <m:accPr>
                        <m:chr m:val="̅"/>
                        <m:ctrlPr>
                          <a:rPr lang="tr-TR" sz="2000" i="1" smtClean="0">
                            <a:latin typeface="Cambria Math" panose="02040503050406030204" pitchFamily="18" charset="0"/>
                          </a:rPr>
                        </m:ctrlPr>
                      </m:accPr>
                      <m:e>
                        <m:r>
                          <a:rPr lang="tr-TR" sz="2000" b="0" i="1" smtClean="0">
                            <a:latin typeface="Cambria Math" panose="02040503050406030204" pitchFamily="18" charset="0"/>
                          </a:rPr>
                          <m:t>𝐴</m:t>
                        </m:r>
                      </m:e>
                    </m:acc>
                  </m:oMath>
                </a14:m>
                <a:r>
                  <a:rPr lang="tr-TR" sz="2000" i="1" dirty="0">
                    <a:latin typeface="Times New Roman" panose="02020603050405020304" pitchFamily="18" charset="0"/>
                  </a:rPr>
                  <a:t>BC </a:t>
                </a:r>
                <a:r>
                  <a:rPr lang="tr-TR" sz="2000" dirty="0">
                    <a:latin typeface="Symbol" panose="05050102010706020507" pitchFamily="18" charset="2"/>
                  </a:rPr>
                  <a:t> </a:t>
                </a:r>
                <a:r>
                  <a:rPr lang="tr-TR" sz="2000" i="1" dirty="0">
                    <a:latin typeface="Times New Roman" panose="02020603050405020304" pitchFamily="18" charset="0"/>
                  </a:rPr>
                  <a:t>A</a:t>
                </a:r>
                <a14:m>
                  <m:oMath xmlns:m="http://schemas.openxmlformats.org/officeDocument/2006/math">
                    <m:acc>
                      <m:accPr>
                        <m:chr m:val="̅"/>
                        <m:ctrlPr>
                          <a:rPr lang="tr-TR" sz="2000" i="1" smtClean="0">
                            <a:latin typeface="Cambria Math" panose="02040503050406030204" pitchFamily="18" charset="0"/>
                          </a:rPr>
                        </m:ctrlPr>
                      </m:accPr>
                      <m:e>
                        <m:r>
                          <a:rPr lang="tr-TR" sz="2000" b="0" i="1" smtClean="0">
                            <a:latin typeface="Cambria Math" panose="02040503050406030204" pitchFamily="18" charset="0"/>
                          </a:rPr>
                          <m:t>𝐵</m:t>
                        </m:r>
                      </m:e>
                    </m:acc>
                    <m:acc>
                      <m:accPr>
                        <m:chr m:val="̅"/>
                        <m:ctrlPr>
                          <a:rPr lang="tr-TR" sz="2000" i="1" smtClean="0">
                            <a:latin typeface="Cambria Math" panose="02040503050406030204" pitchFamily="18" charset="0"/>
                          </a:rPr>
                        </m:ctrlPr>
                      </m:accPr>
                      <m:e>
                        <m:r>
                          <a:rPr lang="tr-TR" sz="2000" b="0" i="1" smtClean="0">
                            <a:latin typeface="Cambria Math" panose="02040503050406030204" pitchFamily="18" charset="0"/>
                          </a:rPr>
                          <m:t>𝐶</m:t>
                        </m:r>
                      </m:e>
                    </m:acc>
                  </m:oMath>
                </a14:m>
                <a:r>
                  <a:rPr lang="tr-TR" sz="2000" i="1" dirty="0">
                    <a:latin typeface="Times New Roman" panose="02020603050405020304" pitchFamily="18" charset="0"/>
                  </a:rPr>
                  <a:t> </a:t>
                </a:r>
                <a:r>
                  <a:rPr lang="tr-TR" sz="2000" dirty="0">
                    <a:latin typeface="Symbol" panose="05050102010706020507" pitchFamily="18" charset="2"/>
                  </a:rPr>
                  <a:t> </a:t>
                </a:r>
                <a:r>
                  <a:rPr lang="tr-TR" sz="2000" i="1" dirty="0">
                    <a:latin typeface="Times New Roman" panose="02020603050405020304" pitchFamily="18" charset="0"/>
                  </a:rPr>
                  <a:t>AB</a:t>
                </a:r>
                <a14:m>
                  <m:oMath xmlns:m="http://schemas.openxmlformats.org/officeDocument/2006/math">
                    <m:acc>
                      <m:accPr>
                        <m:chr m:val="̅"/>
                        <m:ctrlPr>
                          <a:rPr lang="tr-TR" sz="2000" i="1" smtClean="0">
                            <a:latin typeface="Cambria Math" panose="02040503050406030204" pitchFamily="18" charset="0"/>
                          </a:rPr>
                        </m:ctrlPr>
                      </m:accPr>
                      <m:e>
                        <m:r>
                          <a:rPr lang="tr-TR" sz="2000" b="0" i="1" smtClean="0">
                            <a:latin typeface="Cambria Math" panose="02040503050406030204" pitchFamily="18" charset="0"/>
                          </a:rPr>
                          <m:t>𝐶</m:t>
                        </m:r>
                      </m:e>
                    </m:acc>
                  </m:oMath>
                </a14:m>
                <a:r>
                  <a:rPr lang="tr-TR" sz="2000" dirty="0">
                    <a:latin typeface="Symbol" panose="05050102010706020507" pitchFamily="18" charset="2"/>
                  </a:rPr>
                  <a:t> </a:t>
                </a:r>
                <a:r>
                  <a:rPr lang="tr-TR" sz="2000" i="1" dirty="0">
                    <a:latin typeface="Times New Roman" panose="02020603050405020304" pitchFamily="18" charset="0"/>
                  </a:rPr>
                  <a:t>ABC</a:t>
                </a:r>
              </a:p>
              <a:p>
                <a:r>
                  <a:rPr lang="tr-TR" dirty="0">
                    <a:latin typeface="Times New Roman" panose="02020603050405020304" pitchFamily="18" charset="0"/>
                  </a:rPr>
                  <a:t>fonksiyonunu Kontrol girişleri A, B olan MUX ile gerçekleyiniz.</a:t>
                </a:r>
                <a:endParaRPr lang="tr-TR" dirty="0"/>
              </a:p>
            </p:txBody>
          </p:sp>
        </mc:Choice>
        <mc:Fallback xmlns="">
          <p:sp>
            <p:nvSpPr>
              <p:cNvPr id="3" name="Rectangle 2">
                <a:extLst>
                  <a:ext uri="{FF2B5EF4-FFF2-40B4-BE49-F238E27FC236}">
                    <a16:creationId xmlns:a16="http://schemas.microsoft.com/office/drawing/2014/main" id="{57131309-BE08-4BBB-9080-742F64C35E86}"/>
                  </a:ext>
                </a:extLst>
              </p:cNvPr>
              <p:cNvSpPr>
                <a:spLocks noRot="1" noChangeAspect="1" noMove="1" noResize="1" noEditPoints="1" noAdjustHandles="1" noChangeArrowheads="1" noChangeShapeType="1" noTextEdit="1"/>
              </p:cNvSpPr>
              <p:nvPr/>
            </p:nvSpPr>
            <p:spPr>
              <a:xfrm>
                <a:off x="583096" y="540052"/>
                <a:ext cx="6096000" cy="981359"/>
              </a:xfrm>
              <a:prstGeom prst="rect">
                <a:avLst/>
              </a:prstGeom>
              <a:blipFill>
                <a:blip r:embed="rId2"/>
                <a:stretch>
                  <a:fillRect l="-900" t="-4348" b="-5590"/>
                </a:stretch>
              </a:blipFill>
            </p:spPr>
            <p:txBody>
              <a:bodyPr/>
              <a:lstStyle/>
              <a:p>
                <a:r>
                  <a:rPr lang="tr-TR">
                    <a:noFill/>
                  </a:rPr>
                  <a:t> </a:t>
                </a:r>
              </a:p>
            </p:txBody>
          </p:sp>
        </mc:Fallback>
      </mc:AlternateContent>
      <p:pic>
        <p:nvPicPr>
          <p:cNvPr id="15" name="Picture 14">
            <a:extLst>
              <a:ext uri="{FF2B5EF4-FFF2-40B4-BE49-F238E27FC236}">
                <a16:creationId xmlns:a16="http://schemas.microsoft.com/office/drawing/2014/main" id="{3AD43765-7CFF-4626-87E1-3C493F6F1AE2}"/>
              </a:ext>
            </a:extLst>
          </p:cNvPr>
          <p:cNvPicPr>
            <a:picLocks noChangeAspect="1"/>
          </p:cNvPicPr>
          <p:nvPr/>
        </p:nvPicPr>
        <p:blipFill>
          <a:blip r:embed="rId3"/>
          <a:stretch>
            <a:fillRect/>
          </a:stretch>
        </p:blipFill>
        <p:spPr>
          <a:xfrm>
            <a:off x="874554" y="1819110"/>
            <a:ext cx="4993199" cy="1609890"/>
          </a:xfrm>
          <a:prstGeom prst="rect">
            <a:avLst/>
          </a:prstGeom>
        </p:spPr>
      </p:pic>
    </p:spTree>
    <p:extLst>
      <p:ext uri="{BB962C8B-B14F-4D97-AF65-F5344CB8AC3E}">
        <p14:creationId xmlns:p14="http://schemas.microsoft.com/office/powerpoint/2010/main" val="749437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2DA222-3BCA-4F02-B314-E77BCE2075F5}"/>
              </a:ext>
            </a:extLst>
          </p:cNvPr>
          <p:cNvSpPr/>
          <p:nvPr/>
        </p:nvSpPr>
        <p:spPr>
          <a:xfrm>
            <a:off x="649356" y="275056"/>
            <a:ext cx="10164417" cy="1754326"/>
          </a:xfrm>
          <a:prstGeom prst="rect">
            <a:avLst/>
          </a:prstGeom>
        </p:spPr>
        <p:txBody>
          <a:bodyPr wrap="square">
            <a:spAutoFit/>
          </a:bodyPr>
          <a:lstStyle/>
          <a:p>
            <a:r>
              <a:rPr lang="tr-TR" b="1" dirty="0">
                <a:latin typeface="Times New Roman" panose="02020603050405020304" pitchFamily="18" charset="0"/>
              </a:rPr>
              <a:t>RDL</a:t>
            </a:r>
            <a:r>
              <a:rPr lang="tr-TR" dirty="0">
                <a:latin typeface="Times New Roman" panose="02020603050405020304" pitchFamily="18" charset="0"/>
              </a:rPr>
              <a:t>:</a:t>
            </a:r>
          </a:p>
          <a:p>
            <a:r>
              <a:rPr lang="tr-TR" dirty="0">
                <a:latin typeface="Times New Roman" panose="02020603050405020304" pitchFamily="18" charset="0"/>
              </a:rPr>
              <a:t>Şekil 1.1'deki gösterilen devre </a:t>
            </a:r>
            <a:r>
              <a:rPr lang="tr-TR" dirty="0" err="1">
                <a:latin typeface="Times New Roman" panose="02020603050405020304" pitchFamily="18" charset="0"/>
              </a:rPr>
              <a:t>diyod</a:t>
            </a:r>
            <a:r>
              <a:rPr lang="tr-TR" dirty="0">
                <a:latin typeface="Times New Roman" panose="02020603050405020304" pitchFamily="18" charset="0"/>
              </a:rPr>
              <a:t> ve dirençten meydana gelmiştir. A ve B girişlerinin her ikisi lojik</a:t>
            </a:r>
          </a:p>
          <a:p>
            <a:r>
              <a:rPr lang="tr-TR" dirty="0">
                <a:latin typeface="Times New Roman" panose="02020603050405020304" pitchFamily="18" charset="0"/>
              </a:rPr>
              <a:t>"0" olduğunda D1 ve D</a:t>
            </a:r>
            <a:r>
              <a:rPr lang="tr-TR" sz="1050" dirty="0">
                <a:latin typeface="Times New Roman" panose="02020603050405020304" pitchFamily="18" charset="0"/>
              </a:rPr>
              <a:t>2 </a:t>
            </a:r>
            <a:r>
              <a:rPr lang="tr-TR" dirty="0" err="1">
                <a:latin typeface="Times New Roman" panose="02020603050405020304" pitchFamily="18" charset="0"/>
              </a:rPr>
              <a:t>diyodları</a:t>
            </a:r>
            <a:r>
              <a:rPr lang="tr-TR" dirty="0">
                <a:latin typeface="Times New Roman" panose="02020603050405020304" pitchFamily="18" charset="0"/>
              </a:rPr>
              <a:t> iletken olur ve +5V kaynak voltajı şaseden devresini tamamlar. Bu anda</a:t>
            </a:r>
          </a:p>
          <a:p>
            <a:r>
              <a:rPr lang="tr-TR" dirty="0">
                <a:latin typeface="Times New Roman" panose="02020603050405020304" pitchFamily="18" charset="0"/>
              </a:rPr>
              <a:t>çıkış lojik "0" </a:t>
            </a:r>
            <a:r>
              <a:rPr lang="tr-TR" dirty="0" err="1">
                <a:latin typeface="Times New Roman" panose="02020603050405020304" pitchFamily="18" charset="0"/>
              </a:rPr>
              <a:t>dır</a:t>
            </a:r>
            <a:r>
              <a:rPr lang="tr-TR" dirty="0">
                <a:latin typeface="Times New Roman" panose="02020603050405020304" pitchFamily="18" charset="0"/>
              </a:rPr>
              <a:t>. A=0, B=l durumunda D</a:t>
            </a:r>
            <a:r>
              <a:rPr lang="tr-TR" sz="1050" dirty="0">
                <a:latin typeface="Times New Roman" panose="02020603050405020304" pitchFamily="18" charset="0"/>
              </a:rPr>
              <a:t>1 </a:t>
            </a:r>
            <a:r>
              <a:rPr lang="tr-TR" dirty="0">
                <a:latin typeface="Times New Roman" panose="02020603050405020304" pitchFamily="18" charset="0"/>
              </a:rPr>
              <a:t>iletken, D</a:t>
            </a:r>
            <a:r>
              <a:rPr lang="tr-TR" sz="1050" dirty="0">
                <a:latin typeface="Times New Roman" panose="02020603050405020304" pitchFamily="18" charset="0"/>
              </a:rPr>
              <a:t>2 </a:t>
            </a:r>
            <a:r>
              <a:rPr lang="tr-TR" dirty="0">
                <a:latin typeface="Times New Roman" panose="02020603050405020304" pitchFamily="18" charset="0"/>
              </a:rPr>
              <a:t>yalıtkan olacaktır. Bu anda yine çıkış lojik "0"dır.</a:t>
            </a:r>
          </a:p>
          <a:p>
            <a:r>
              <a:rPr lang="tr-TR" dirty="0">
                <a:latin typeface="Times New Roman" panose="02020603050405020304" pitchFamily="18" charset="0"/>
              </a:rPr>
              <a:t>A=B=l olduğunda D</a:t>
            </a:r>
            <a:r>
              <a:rPr lang="tr-TR" sz="1050" dirty="0">
                <a:latin typeface="Times New Roman" panose="02020603050405020304" pitchFamily="18" charset="0"/>
              </a:rPr>
              <a:t>1 </a:t>
            </a:r>
            <a:r>
              <a:rPr lang="tr-TR" dirty="0">
                <a:latin typeface="Times New Roman" panose="02020603050405020304" pitchFamily="18" charset="0"/>
              </a:rPr>
              <a:t>ve D</a:t>
            </a:r>
            <a:r>
              <a:rPr lang="tr-TR" sz="1050" dirty="0">
                <a:latin typeface="Times New Roman" panose="02020603050405020304" pitchFamily="18" charset="0"/>
              </a:rPr>
              <a:t>2 </a:t>
            </a:r>
            <a:r>
              <a:rPr lang="tr-TR" dirty="0">
                <a:latin typeface="Times New Roman" panose="02020603050405020304" pitchFamily="18" charset="0"/>
              </a:rPr>
              <a:t>yalıtkan olur ve çıkış lojik "1" </a:t>
            </a:r>
            <a:r>
              <a:rPr lang="tr-TR" dirty="0" err="1">
                <a:latin typeface="Times New Roman" panose="02020603050405020304" pitchFamily="18" charset="0"/>
              </a:rPr>
              <a:t>dir</a:t>
            </a:r>
            <a:r>
              <a:rPr lang="tr-TR" dirty="0">
                <a:latin typeface="Times New Roman" panose="02020603050405020304" pitchFamily="18" charset="0"/>
              </a:rPr>
              <a:t>. Doğruluk tablosu, AND </a:t>
            </a:r>
            <a:r>
              <a:rPr lang="tr-TR" dirty="0" err="1">
                <a:latin typeface="Times New Roman" panose="02020603050405020304" pitchFamily="18" charset="0"/>
              </a:rPr>
              <a:t>gate</a:t>
            </a:r>
            <a:r>
              <a:rPr lang="tr-TR" dirty="0">
                <a:latin typeface="Times New Roman" panose="02020603050405020304" pitchFamily="18" charset="0"/>
              </a:rPr>
              <a:t> ile aynı olup</a:t>
            </a:r>
          </a:p>
          <a:p>
            <a:r>
              <a:rPr lang="tr-TR" dirty="0">
                <a:latin typeface="Times New Roman" panose="02020603050405020304" pitchFamily="18" charset="0"/>
              </a:rPr>
              <a:t>Tablo 4.1'de gösterilmiştir.</a:t>
            </a:r>
            <a:endParaRPr lang="tr-TR" dirty="0"/>
          </a:p>
        </p:txBody>
      </p:sp>
      <p:pic>
        <p:nvPicPr>
          <p:cNvPr id="3" name="Picture 2">
            <a:extLst>
              <a:ext uri="{FF2B5EF4-FFF2-40B4-BE49-F238E27FC236}">
                <a16:creationId xmlns:a16="http://schemas.microsoft.com/office/drawing/2014/main" id="{5F44930C-0069-4865-9479-9BE975B971D4}"/>
              </a:ext>
            </a:extLst>
          </p:cNvPr>
          <p:cNvPicPr>
            <a:picLocks noChangeAspect="1"/>
          </p:cNvPicPr>
          <p:nvPr/>
        </p:nvPicPr>
        <p:blipFill>
          <a:blip r:embed="rId2"/>
          <a:stretch>
            <a:fillRect/>
          </a:stretch>
        </p:blipFill>
        <p:spPr>
          <a:xfrm>
            <a:off x="779931" y="2151328"/>
            <a:ext cx="1885704" cy="2555344"/>
          </a:xfrm>
          <a:prstGeom prst="rect">
            <a:avLst/>
          </a:prstGeom>
        </p:spPr>
      </p:pic>
      <p:sp>
        <p:nvSpPr>
          <p:cNvPr id="4" name="Rectangle 3">
            <a:extLst>
              <a:ext uri="{FF2B5EF4-FFF2-40B4-BE49-F238E27FC236}">
                <a16:creationId xmlns:a16="http://schemas.microsoft.com/office/drawing/2014/main" id="{E4E4D7DC-7C92-4D71-B9FF-691A0784D715}"/>
              </a:ext>
            </a:extLst>
          </p:cNvPr>
          <p:cNvSpPr/>
          <p:nvPr/>
        </p:nvSpPr>
        <p:spPr>
          <a:xfrm>
            <a:off x="264671" y="4828618"/>
            <a:ext cx="2121093" cy="369332"/>
          </a:xfrm>
          <a:prstGeom prst="rect">
            <a:avLst/>
          </a:prstGeom>
        </p:spPr>
        <p:txBody>
          <a:bodyPr wrap="none">
            <a:spAutoFit/>
          </a:bodyPr>
          <a:lstStyle/>
          <a:p>
            <a:r>
              <a:rPr lang="tr-TR" b="1" dirty="0">
                <a:latin typeface="Times New Roman,Bold"/>
              </a:rPr>
              <a:t>Şekil 1.1: </a:t>
            </a:r>
            <a:r>
              <a:rPr lang="tr-TR" dirty="0">
                <a:latin typeface="Times New Roman" panose="02020603050405020304" pitchFamily="18" charset="0"/>
              </a:rPr>
              <a:t>VE Kapısı</a:t>
            </a:r>
            <a:endParaRPr lang="tr-TR" dirty="0"/>
          </a:p>
        </p:txBody>
      </p:sp>
      <p:sp>
        <p:nvSpPr>
          <p:cNvPr id="5" name="Rectangle 4">
            <a:extLst>
              <a:ext uri="{FF2B5EF4-FFF2-40B4-BE49-F238E27FC236}">
                <a16:creationId xmlns:a16="http://schemas.microsoft.com/office/drawing/2014/main" id="{3B36ED19-807E-497C-B246-AA0792B9D070}"/>
              </a:ext>
            </a:extLst>
          </p:cNvPr>
          <p:cNvSpPr/>
          <p:nvPr/>
        </p:nvSpPr>
        <p:spPr>
          <a:xfrm>
            <a:off x="3193774" y="2660642"/>
            <a:ext cx="1537252" cy="1477328"/>
          </a:xfrm>
          <a:prstGeom prst="rect">
            <a:avLst/>
          </a:prstGeom>
        </p:spPr>
        <p:txBody>
          <a:bodyPr wrap="square">
            <a:spAutoFit/>
          </a:bodyPr>
          <a:lstStyle/>
          <a:p>
            <a:r>
              <a:rPr lang="tr-TR" b="1" dirty="0">
                <a:latin typeface="Times New Roman" panose="02020603050405020304" pitchFamily="18" charset="0"/>
              </a:rPr>
              <a:t>A	B	 F</a:t>
            </a:r>
          </a:p>
          <a:p>
            <a:r>
              <a:rPr lang="tr-TR" b="1" dirty="0">
                <a:latin typeface="Times New Roman" panose="02020603050405020304" pitchFamily="18" charset="0"/>
              </a:rPr>
              <a:t>0	 0	 0</a:t>
            </a:r>
          </a:p>
          <a:p>
            <a:r>
              <a:rPr lang="tr-TR" b="1" dirty="0">
                <a:latin typeface="Times New Roman" panose="02020603050405020304" pitchFamily="18" charset="0"/>
              </a:rPr>
              <a:t>0 	 1  	 0</a:t>
            </a:r>
          </a:p>
          <a:p>
            <a:r>
              <a:rPr lang="tr-TR" b="1" dirty="0">
                <a:latin typeface="Times New Roman" panose="02020603050405020304" pitchFamily="18" charset="0"/>
              </a:rPr>
              <a:t>1	 0 	 0</a:t>
            </a:r>
          </a:p>
          <a:p>
            <a:r>
              <a:rPr lang="tr-TR" b="1" dirty="0">
                <a:latin typeface="Times New Roman" panose="02020603050405020304" pitchFamily="18" charset="0"/>
              </a:rPr>
              <a:t>1 	 1  	 1</a:t>
            </a:r>
            <a:endParaRPr lang="tr-TR" dirty="0"/>
          </a:p>
        </p:txBody>
      </p:sp>
      <p:cxnSp>
        <p:nvCxnSpPr>
          <p:cNvPr id="7" name="Straight Connector 6">
            <a:extLst>
              <a:ext uri="{FF2B5EF4-FFF2-40B4-BE49-F238E27FC236}">
                <a16:creationId xmlns:a16="http://schemas.microsoft.com/office/drawing/2014/main" id="{66E24F8E-F193-481B-A102-3E6469E8886F}"/>
              </a:ext>
            </a:extLst>
          </p:cNvPr>
          <p:cNvCxnSpPr>
            <a:cxnSpLocks/>
          </p:cNvCxnSpPr>
          <p:nvPr/>
        </p:nvCxnSpPr>
        <p:spPr>
          <a:xfrm>
            <a:off x="3193774" y="2952045"/>
            <a:ext cx="13914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95C337-297F-42B1-B76D-F37501F26956}"/>
              </a:ext>
            </a:extLst>
          </p:cNvPr>
          <p:cNvCxnSpPr>
            <a:stCxn id="5" idx="0"/>
            <a:endCxn id="5" idx="2"/>
          </p:cNvCxnSpPr>
          <p:nvPr/>
        </p:nvCxnSpPr>
        <p:spPr>
          <a:xfrm>
            <a:off x="3962400" y="2660642"/>
            <a:ext cx="0" cy="1477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35B1CEC-7D4E-4EBB-9426-5C1DEE775664}"/>
              </a:ext>
            </a:extLst>
          </p:cNvPr>
          <p:cNvSpPr/>
          <p:nvPr/>
        </p:nvSpPr>
        <p:spPr>
          <a:xfrm>
            <a:off x="2812326" y="4828618"/>
            <a:ext cx="2121089" cy="923330"/>
          </a:xfrm>
          <a:prstGeom prst="rect">
            <a:avLst/>
          </a:prstGeom>
        </p:spPr>
        <p:txBody>
          <a:bodyPr wrap="square">
            <a:spAutoFit/>
          </a:bodyPr>
          <a:lstStyle/>
          <a:p>
            <a:pPr algn="ctr"/>
            <a:r>
              <a:rPr lang="tr-TR" b="1" dirty="0">
                <a:latin typeface="Times New Roman" panose="02020603050405020304" pitchFamily="18" charset="0"/>
              </a:rPr>
              <a:t>Tablo 1.1: </a:t>
            </a:r>
            <a:r>
              <a:rPr lang="tr-TR" dirty="0">
                <a:latin typeface="Times New Roman" panose="02020603050405020304" pitchFamily="18" charset="0"/>
              </a:rPr>
              <a:t>VE Kapısının Doğruluk Tablosu</a:t>
            </a:r>
            <a:endParaRPr lang="tr-TR" dirty="0"/>
          </a:p>
        </p:txBody>
      </p:sp>
      <p:pic>
        <p:nvPicPr>
          <p:cNvPr id="15" name="Picture 14">
            <a:extLst>
              <a:ext uri="{FF2B5EF4-FFF2-40B4-BE49-F238E27FC236}">
                <a16:creationId xmlns:a16="http://schemas.microsoft.com/office/drawing/2014/main" id="{0BB1448E-D4C1-46DB-BE47-3763E3AA8620}"/>
              </a:ext>
            </a:extLst>
          </p:cNvPr>
          <p:cNvPicPr>
            <a:picLocks noChangeAspect="1"/>
          </p:cNvPicPr>
          <p:nvPr/>
        </p:nvPicPr>
        <p:blipFill>
          <a:blip r:embed="rId3"/>
          <a:stretch>
            <a:fillRect/>
          </a:stretch>
        </p:blipFill>
        <p:spPr>
          <a:xfrm>
            <a:off x="6192578" y="2844390"/>
            <a:ext cx="2103286" cy="1264031"/>
          </a:xfrm>
          <a:prstGeom prst="rect">
            <a:avLst/>
          </a:prstGeom>
        </p:spPr>
      </p:pic>
      <p:sp>
        <p:nvSpPr>
          <p:cNvPr id="16" name="Rectangle 15">
            <a:extLst>
              <a:ext uri="{FF2B5EF4-FFF2-40B4-BE49-F238E27FC236}">
                <a16:creationId xmlns:a16="http://schemas.microsoft.com/office/drawing/2014/main" id="{51C1EA79-3895-4FBA-9AB8-7C20F6793633}"/>
              </a:ext>
            </a:extLst>
          </p:cNvPr>
          <p:cNvSpPr/>
          <p:nvPr/>
        </p:nvSpPr>
        <p:spPr>
          <a:xfrm>
            <a:off x="6096000" y="4828618"/>
            <a:ext cx="2416174" cy="369332"/>
          </a:xfrm>
          <a:prstGeom prst="rect">
            <a:avLst/>
          </a:prstGeom>
        </p:spPr>
        <p:txBody>
          <a:bodyPr wrap="none">
            <a:spAutoFit/>
          </a:bodyPr>
          <a:lstStyle/>
          <a:p>
            <a:r>
              <a:rPr lang="tr-TR" b="1" dirty="0">
                <a:latin typeface="Times New Roman,Bold"/>
              </a:rPr>
              <a:t>Şekil 1.2: </a:t>
            </a:r>
            <a:r>
              <a:rPr lang="tr-TR" dirty="0">
                <a:latin typeface="Times New Roman" panose="02020603050405020304" pitchFamily="18" charset="0"/>
              </a:rPr>
              <a:t>VEYA Kapısı</a:t>
            </a:r>
            <a:endParaRPr lang="tr-TR" dirty="0"/>
          </a:p>
        </p:txBody>
      </p:sp>
      <p:sp>
        <p:nvSpPr>
          <p:cNvPr id="17" name="Rectangle 16">
            <a:extLst>
              <a:ext uri="{FF2B5EF4-FFF2-40B4-BE49-F238E27FC236}">
                <a16:creationId xmlns:a16="http://schemas.microsoft.com/office/drawing/2014/main" id="{ED3F6398-7000-4228-9494-453B4BF77E95}"/>
              </a:ext>
            </a:extLst>
          </p:cNvPr>
          <p:cNvSpPr/>
          <p:nvPr/>
        </p:nvSpPr>
        <p:spPr>
          <a:xfrm>
            <a:off x="9382539" y="2737741"/>
            <a:ext cx="1431227" cy="1477328"/>
          </a:xfrm>
          <a:prstGeom prst="rect">
            <a:avLst/>
          </a:prstGeom>
        </p:spPr>
        <p:txBody>
          <a:bodyPr wrap="square">
            <a:spAutoFit/>
          </a:bodyPr>
          <a:lstStyle/>
          <a:p>
            <a:r>
              <a:rPr lang="tr-TR" b="1" dirty="0">
                <a:latin typeface="Times New Roman" panose="02020603050405020304" pitchFamily="18" charset="0"/>
              </a:rPr>
              <a:t>A	B 	F</a:t>
            </a:r>
          </a:p>
          <a:p>
            <a:r>
              <a:rPr lang="tr-TR" b="1" dirty="0">
                <a:latin typeface="Times New Roman" panose="02020603050405020304" pitchFamily="18" charset="0"/>
              </a:rPr>
              <a:t>0 	0 	0</a:t>
            </a:r>
          </a:p>
          <a:p>
            <a:r>
              <a:rPr lang="tr-TR" b="1" dirty="0">
                <a:latin typeface="Times New Roman" panose="02020603050405020304" pitchFamily="18" charset="0"/>
              </a:rPr>
              <a:t>0 	1	1</a:t>
            </a:r>
          </a:p>
          <a:p>
            <a:r>
              <a:rPr lang="tr-TR" b="1" dirty="0">
                <a:latin typeface="Times New Roman" panose="02020603050405020304" pitchFamily="18" charset="0"/>
              </a:rPr>
              <a:t>1 	0	1</a:t>
            </a:r>
          </a:p>
          <a:p>
            <a:r>
              <a:rPr lang="tr-TR" b="1" dirty="0">
                <a:latin typeface="Times New Roman" panose="02020603050405020304" pitchFamily="18" charset="0"/>
              </a:rPr>
              <a:t>1	1	1</a:t>
            </a:r>
            <a:endParaRPr lang="tr-TR" dirty="0"/>
          </a:p>
        </p:txBody>
      </p:sp>
      <p:cxnSp>
        <p:nvCxnSpPr>
          <p:cNvPr id="18" name="Straight Connector 17">
            <a:extLst>
              <a:ext uri="{FF2B5EF4-FFF2-40B4-BE49-F238E27FC236}">
                <a16:creationId xmlns:a16="http://schemas.microsoft.com/office/drawing/2014/main" id="{86046B40-91A0-43EC-814D-490E3F4E6DF2}"/>
              </a:ext>
            </a:extLst>
          </p:cNvPr>
          <p:cNvCxnSpPr/>
          <p:nvPr/>
        </p:nvCxnSpPr>
        <p:spPr>
          <a:xfrm>
            <a:off x="10228997" y="2737741"/>
            <a:ext cx="0" cy="1477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2AB570-41E9-4CC2-B373-77A7B663363E}"/>
              </a:ext>
            </a:extLst>
          </p:cNvPr>
          <p:cNvCxnSpPr>
            <a:cxnSpLocks/>
          </p:cNvCxnSpPr>
          <p:nvPr/>
        </p:nvCxnSpPr>
        <p:spPr>
          <a:xfrm>
            <a:off x="9242007" y="3077149"/>
            <a:ext cx="13914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40733F66-9678-4BFA-9E39-FDD1D939AC90}"/>
              </a:ext>
            </a:extLst>
          </p:cNvPr>
          <p:cNvSpPr>
            <a:spLocks noGrp="1"/>
          </p:cNvSpPr>
          <p:nvPr>
            <p:ph type="sldNum" sz="quarter" idx="12"/>
          </p:nvPr>
        </p:nvSpPr>
        <p:spPr/>
        <p:txBody>
          <a:bodyPr/>
          <a:lstStyle/>
          <a:p>
            <a:fld id="{AAB57953-9821-4BF7-A667-65EFE5AE3334}" type="slidenum">
              <a:rPr lang="tr-TR" smtClean="0"/>
              <a:t>4</a:t>
            </a:fld>
            <a:endParaRPr lang="tr-TR"/>
          </a:p>
        </p:txBody>
      </p:sp>
    </p:spTree>
    <p:extLst>
      <p:ext uri="{BB962C8B-B14F-4D97-AF65-F5344CB8AC3E}">
        <p14:creationId xmlns:p14="http://schemas.microsoft.com/office/powerpoint/2010/main" val="3226750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1BD1D-FC53-49B9-A54B-54B0745B3301}"/>
              </a:ext>
            </a:extLst>
          </p:cNvPr>
          <p:cNvSpPr>
            <a:spLocks noGrp="1"/>
          </p:cNvSpPr>
          <p:nvPr>
            <p:ph type="sldNum" sz="quarter" idx="12"/>
          </p:nvPr>
        </p:nvSpPr>
        <p:spPr/>
        <p:txBody>
          <a:bodyPr/>
          <a:lstStyle/>
          <a:p>
            <a:fld id="{AAB57953-9821-4BF7-A667-65EFE5AE3334}" type="slidenum">
              <a:rPr lang="tr-TR" smtClean="0"/>
              <a:t>40</a:t>
            </a:fld>
            <a:endParaRPr lang="tr-TR"/>
          </a:p>
        </p:txBody>
      </p:sp>
      <p:sp>
        <p:nvSpPr>
          <p:cNvPr id="3" name="Rectangle 2">
            <a:extLst>
              <a:ext uri="{FF2B5EF4-FFF2-40B4-BE49-F238E27FC236}">
                <a16:creationId xmlns:a16="http://schemas.microsoft.com/office/drawing/2014/main" id="{796850C1-423A-43FF-9EF6-863FC4ABF780}"/>
              </a:ext>
            </a:extLst>
          </p:cNvPr>
          <p:cNvSpPr/>
          <p:nvPr/>
        </p:nvSpPr>
        <p:spPr>
          <a:xfrm>
            <a:off x="588466" y="381864"/>
            <a:ext cx="1075936" cy="369332"/>
          </a:xfrm>
          <a:prstGeom prst="rect">
            <a:avLst/>
          </a:prstGeom>
        </p:spPr>
        <p:txBody>
          <a:bodyPr wrap="none">
            <a:spAutoFit/>
          </a:bodyPr>
          <a:lstStyle/>
          <a:p>
            <a:r>
              <a:rPr lang="tr-TR" b="1" dirty="0">
                <a:latin typeface="Times New Roman,Bold"/>
              </a:rPr>
              <a:t>Örnek </a:t>
            </a:r>
            <a:r>
              <a:rPr lang="tr-TR" b="1" dirty="0">
                <a:latin typeface="Times New Roman" panose="02020603050405020304" pitchFamily="18" charset="0"/>
              </a:rPr>
              <a:t>5:</a:t>
            </a:r>
            <a:endParaRPr lang="tr-TR" dirty="0"/>
          </a:p>
        </p:txBody>
      </p:sp>
      <p:pic>
        <p:nvPicPr>
          <p:cNvPr id="4" name="Picture 3">
            <a:extLst>
              <a:ext uri="{FF2B5EF4-FFF2-40B4-BE49-F238E27FC236}">
                <a16:creationId xmlns:a16="http://schemas.microsoft.com/office/drawing/2014/main" id="{58DC1763-AC8B-4FE3-837D-40934DA99344}"/>
              </a:ext>
            </a:extLst>
          </p:cNvPr>
          <p:cNvPicPr>
            <a:picLocks noChangeAspect="1"/>
          </p:cNvPicPr>
          <p:nvPr/>
        </p:nvPicPr>
        <p:blipFill>
          <a:blip r:embed="rId2"/>
          <a:stretch>
            <a:fillRect/>
          </a:stretch>
        </p:blipFill>
        <p:spPr>
          <a:xfrm>
            <a:off x="1105876" y="751196"/>
            <a:ext cx="4125901" cy="1546283"/>
          </a:xfrm>
          <a:prstGeom prst="rect">
            <a:avLst/>
          </a:prstGeom>
        </p:spPr>
      </p:pic>
      <p:pic>
        <p:nvPicPr>
          <p:cNvPr id="5" name="Picture 4">
            <a:extLst>
              <a:ext uri="{FF2B5EF4-FFF2-40B4-BE49-F238E27FC236}">
                <a16:creationId xmlns:a16="http://schemas.microsoft.com/office/drawing/2014/main" id="{BE646290-924B-4966-89F3-AEF276F87B8A}"/>
              </a:ext>
            </a:extLst>
          </p:cNvPr>
          <p:cNvPicPr>
            <a:picLocks noChangeAspect="1"/>
          </p:cNvPicPr>
          <p:nvPr/>
        </p:nvPicPr>
        <p:blipFill>
          <a:blip r:embed="rId3"/>
          <a:stretch>
            <a:fillRect/>
          </a:stretch>
        </p:blipFill>
        <p:spPr>
          <a:xfrm>
            <a:off x="1126434" y="2573205"/>
            <a:ext cx="4279099" cy="3728438"/>
          </a:xfrm>
          <a:prstGeom prst="rect">
            <a:avLst/>
          </a:prstGeom>
        </p:spPr>
      </p:pic>
      <p:sp>
        <p:nvSpPr>
          <p:cNvPr id="6" name="Rectangle 5">
            <a:extLst>
              <a:ext uri="{FF2B5EF4-FFF2-40B4-BE49-F238E27FC236}">
                <a16:creationId xmlns:a16="http://schemas.microsoft.com/office/drawing/2014/main" id="{DFE80A40-0C50-411F-B0F9-F8DEA2B2568E}"/>
              </a:ext>
            </a:extLst>
          </p:cNvPr>
          <p:cNvSpPr/>
          <p:nvPr/>
        </p:nvSpPr>
        <p:spPr>
          <a:xfrm>
            <a:off x="5963478" y="232707"/>
            <a:ext cx="6096000" cy="1754326"/>
          </a:xfrm>
          <a:prstGeom prst="rect">
            <a:avLst/>
          </a:prstGeom>
        </p:spPr>
        <p:txBody>
          <a:bodyPr>
            <a:spAutoFit/>
          </a:bodyPr>
          <a:lstStyle/>
          <a:p>
            <a:r>
              <a:rPr lang="tr-TR" dirty="0">
                <a:latin typeface="Times New Roman" panose="02020603050405020304" pitchFamily="18" charset="0"/>
              </a:rPr>
              <a:t>Bu örneğin ikinci çözümü;</a:t>
            </a:r>
          </a:p>
          <a:p>
            <a:r>
              <a:rPr lang="tr-TR" dirty="0">
                <a:latin typeface="Times New Roman" panose="02020603050405020304" pitchFamily="18" charset="0"/>
              </a:rPr>
              <a:t>Doğruluk tablosu yandaki gibi olduğuna göre kontrol girişlerinin A=l, B=0 konumunda çıkış I</a:t>
            </a:r>
            <a:r>
              <a:rPr lang="tr-TR" sz="1050" dirty="0">
                <a:latin typeface="Times New Roman" panose="02020603050405020304" pitchFamily="18" charset="0"/>
              </a:rPr>
              <a:t>2 </a:t>
            </a:r>
            <a:r>
              <a:rPr lang="tr-TR" dirty="0" err="1">
                <a:latin typeface="Times New Roman" panose="02020603050405020304" pitchFamily="18" charset="0"/>
              </a:rPr>
              <a:t>dir</a:t>
            </a:r>
            <a:r>
              <a:rPr lang="tr-TR" dirty="0">
                <a:latin typeface="Times New Roman" panose="02020603050405020304" pitchFamily="18" charset="0"/>
              </a:rPr>
              <a:t>. I</a:t>
            </a:r>
            <a:r>
              <a:rPr lang="tr-TR" sz="1050" dirty="0">
                <a:latin typeface="Times New Roman" panose="02020603050405020304" pitchFamily="18" charset="0"/>
              </a:rPr>
              <a:t>2 </a:t>
            </a:r>
            <a:r>
              <a:rPr lang="tr-TR" dirty="0">
                <a:latin typeface="Times New Roman" panose="02020603050405020304" pitchFamily="18" charset="0"/>
              </a:rPr>
              <a:t>=</a:t>
            </a:r>
          </a:p>
          <a:p>
            <a:r>
              <a:rPr lang="tr-TR" dirty="0">
                <a:latin typeface="Times New Roman" panose="02020603050405020304" pitchFamily="18" charset="0"/>
              </a:rPr>
              <a:t>CD olarak verilmişti. AND </a:t>
            </a:r>
            <a:r>
              <a:rPr lang="tr-TR" dirty="0" err="1">
                <a:latin typeface="Times New Roman" panose="02020603050405020304" pitchFamily="18" charset="0"/>
              </a:rPr>
              <a:t>Gate</a:t>
            </a:r>
            <a:r>
              <a:rPr lang="tr-TR" dirty="0">
                <a:latin typeface="Times New Roman" panose="02020603050405020304" pitchFamily="18" charset="0"/>
              </a:rPr>
              <a:t> girişleri CD ve 1 olduğundan çıkışı CD </a:t>
            </a:r>
            <a:r>
              <a:rPr lang="tr-TR" dirty="0" err="1">
                <a:latin typeface="Times New Roman" panose="02020603050405020304" pitchFamily="18" charset="0"/>
              </a:rPr>
              <a:t>dir</a:t>
            </a:r>
            <a:r>
              <a:rPr lang="tr-TR" dirty="0">
                <a:latin typeface="Times New Roman" panose="02020603050405020304" pitchFamily="18" charset="0"/>
              </a:rPr>
              <a:t>. NAND </a:t>
            </a:r>
            <a:r>
              <a:rPr lang="tr-TR" dirty="0" err="1">
                <a:latin typeface="Times New Roman" panose="02020603050405020304" pitchFamily="18" charset="0"/>
              </a:rPr>
              <a:t>Gate</a:t>
            </a:r>
            <a:r>
              <a:rPr lang="tr-TR" dirty="0">
                <a:latin typeface="Times New Roman" panose="02020603050405020304" pitchFamily="18" charset="0"/>
              </a:rPr>
              <a:t> girişleri CD ve C</a:t>
            </a:r>
          </a:p>
          <a:p>
            <a:r>
              <a:rPr lang="tr-TR" dirty="0">
                <a:latin typeface="Times New Roman" panose="02020603050405020304" pitchFamily="18" charset="0"/>
              </a:rPr>
              <a:t>olduğundan </a:t>
            </a:r>
            <a:r>
              <a:rPr lang="tr-TR" i="1" dirty="0">
                <a:latin typeface="Times New Roman" panose="02020603050405020304" pitchFamily="18" charset="0"/>
              </a:rPr>
              <a:t>F </a:t>
            </a:r>
            <a:r>
              <a:rPr lang="tr-TR" dirty="0">
                <a:latin typeface="Symbol" panose="05050102010706020507" pitchFamily="18" charset="2"/>
              </a:rPr>
              <a:t> </a:t>
            </a:r>
            <a:r>
              <a:rPr lang="tr-TR" i="1" dirty="0">
                <a:latin typeface="Times New Roman" panose="02020603050405020304" pitchFamily="18" charset="0"/>
              </a:rPr>
              <a:t>CD</a:t>
            </a:r>
            <a:r>
              <a:rPr lang="tr-TR" dirty="0">
                <a:latin typeface="Times New Roman" panose="02020603050405020304" pitchFamily="18" charset="0"/>
              </a:rPr>
              <a:t>.</a:t>
            </a:r>
            <a:r>
              <a:rPr lang="tr-TR" i="1" dirty="0">
                <a:latin typeface="Times New Roman" panose="02020603050405020304" pitchFamily="18" charset="0"/>
              </a:rPr>
              <a:t>C </a:t>
            </a:r>
            <a:r>
              <a:rPr lang="tr-TR" dirty="0">
                <a:latin typeface="Symbol" panose="05050102010706020507" pitchFamily="18" charset="2"/>
              </a:rPr>
              <a:t> </a:t>
            </a:r>
            <a:r>
              <a:rPr lang="tr-TR" i="1" dirty="0">
                <a:latin typeface="Times New Roman" panose="02020603050405020304" pitchFamily="18" charset="0"/>
              </a:rPr>
              <a:t>CD </a:t>
            </a:r>
            <a:r>
              <a:rPr lang="tr-TR" dirty="0">
                <a:latin typeface="Times New Roman" panose="02020603050405020304" pitchFamily="18" charset="0"/>
              </a:rPr>
              <a:t>olur.</a:t>
            </a:r>
            <a:endParaRPr lang="tr-TR" dirty="0"/>
          </a:p>
        </p:txBody>
      </p:sp>
      <p:sp>
        <p:nvSpPr>
          <p:cNvPr id="7" name="Rectangle 6">
            <a:extLst>
              <a:ext uri="{FF2B5EF4-FFF2-40B4-BE49-F238E27FC236}">
                <a16:creationId xmlns:a16="http://schemas.microsoft.com/office/drawing/2014/main" id="{828026FF-C86D-437A-A042-A248548614B8}"/>
              </a:ext>
            </a:extLst>
          </p:cNvPr>
          <p:cNvSpPr/>
          <p:nvPr/>
        </p:nvSpPr>
        <p:spPr>
          <a:xfrm>
            <a:off x="6786469" y="2573205"/>
            <a:ext cx="3006888" cy="1477328"/>
          </a:xfrm>
          <a:prstGeom prst="rect">
            <a:avLst/>
          </a:prstGeom>
        </p:spPr>
        <p:txBody>
          <a:bodyPr wrap="square">
            <a:spAutoFit/>
          </a:bodyPr>
          <a:lstStyle/>
          <a:p>
            <a:r>
              <a:rPr lang="tr-TR" dirty="0">
                <a:latin typeface="Times New Roman" panose="02020603050405020304" pitchFamily="18" charset="0"/>
              </a:rPr>
              <a:t>A	 B	 </a:t>
            </a:r>
            <a:r>
              <a:rPr lang="tr-TR" b="1" dirty="0">
                <a:latin typeface="Times New Roman" panose="02020603050405020304" pitchFamily="18" charset="0"/>
              </a:rPr>
              <a:t>z</a:t>
            </a:r>
          </a:p>
          <a:p>
            <a:r>
              <a:rPr lang="tr-TR" dirty="0">
                <a:latin typeface="Times New Roman" panose="02020603050405020304" pitchFamily="18" charset="0"/>
              </a:rPr>
              <a:t>0 	0	 I</a:t>
            </a:r>
            <a:r>
              <a:rPr lang="tr-TR" sz="1050" dirty="0">
                <a:latin typeface="Times New Roman" panose="02020603050405020304" pitchFamily="18" charset="0"/>
              </a:rPr>
              <a:t>0</a:t>
            </a:r>
          </a:p>
          <a:p>
            <a:r>
              <a:rPr lang="tr-TR" dirty="0">
                <a:latin typeface="Times New Roman" panose="02020603050405020304" pitchFamily="18" charset="0"/>
              </a:rPr>
              <a:t>0 	1	 I</a:t>
            </a:r>
            <a:r>
              <a:rPr lang="tr-TR" sz="1050" dirty="0">
                <a:latin typeface="Times New Roman" panose="02020603050405020304" pitchFamily="18" charset="0"/>
              </a:rPr>
              <a:t>1</a:t>
            </a:r>
          </a:p>
          <a:p>
            <a:r>
              <a:rPr lang="tr-TR" dirty="0">
                <a:latin typeface="Times New Roman" panose="02020603050405020304" pitchFamily="18" charset="0"/>
              </a:rPr>
              <a:t>1	0 	 I</a:t>
            </a:r>
            <a:r>
              <a:rPr lang="tr-TR" sz="1050" dirty="0">
                <a:latin typeface="Times New Roman" panose="02020603050405020304" pitchFamily="18" charset="0"/>
              </a:rPr>
              <a:t>2</a:t>
            </a:r>
          </a:p>
          <a:p>
            <a:r>
              <a:rPr lang="tr-TR" dirty="0">
                <a:latin typeface="Times New Roman" panose="02020603050405020304" pitchFamily="18" charset="0"/>
              </a:rPr>
              <a:t>1 	1	 I</a:t>
            </a:r>
            <a:r>
              <a:rPr lang="tr-TR" sz="1050" dirty="0">
                <a:latin typeface="Times New Roman" panose="02020603050405020304" pitchFamily="18" charset="0"/>
              </a:rPr>
              <a:t>3</a:t>
            </a:r>
            <a:endParaRPr lang="tr-TR" dirty="0"/>
          </a:p>
        </p:txBody>
      </p:sp>
      <p:cxnSp>
        <p:nvCxnSpPr>
          <p:cNvPr id="9" name="Straight Connector 8">
            <a:extLst>
              <a:ext uri="{FF2B5EF4-FFF2-40B4-BE49-F238E27FC236}">
                <a16:creationId xmlns:a16="http://schemas.microsoft.com/office/drawing/2014/main" id="{A6D008B0-9690-4A7D-8F07-1FDD0AAF1CAC}"/>
              </a:ext>
            </a:extLst>
          </p:cNvPr>
          <p:cNvCxnSpPr/>
          <p:nvPr/>
        </p:nvCxnSpPr>
        <p:spPr>
          <a:xfrm>
            <a:off x="6786469" y="2902226"/>
            <a:ext cx="12973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5DC22EE-496C-4E12-A291-DD8B49CD2AF9}"/>
              </a:ext>
            </a:extLst>
          </p:cNvPr>
          <p:cNvCxnSpPr/>
          <p:nvPr/>
        </p:nvCxnSpPr>
        <p:spPr>
          <a:xfrm>
            <a:off x="7646504" y="2690191"/>
            <a:ext cx="0" cy="13603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1FDE40-D891-4F85-9C03-69753D790D42}"/>
              </a:ext>
            </a:extLst>
          </p:cNvPr>
          <p:cNvCxnSpPr>
            <a:cxnSpLocks/>
          </p:cNvCxnSpPr>
          <p:nvPr/>
        </p:nvCxnSpPr>
        <p:spPr>
          <a:xfrm>
            <a:off x="7596188" y="1654451"/>
            <a:ext cx="487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6584442-6478-4A3C-B6E0-C46C45A76EBC}"/>
              </a:ext>
            </a:extLst>
          </p:cNvPr>
          <p:cNvCxnSpPr/>
          <p:nvPr/>
        </p:nvCxnSpPr>
        <p:spPr>
          <a:xfrm>
            <a:off x="8372475" y="1652588"/>
            <a:ext cx="2809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332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B91023-5501-41D5-BC2F-41D4318E4BA3}"/>
              </a:ext>
            </a:extLst>
          </p:cNvPr>
          <p:cNvSpPr>
            <a:spLocks noGrp="1"/>
          </p:cNvSpPr>
          <p:nvPr>
            <p:ph type="sldNum" sz="quarter" idx="12"/>
          </p:nvPr>
        </p:nvSpPr>
        <p:spPr/>
        <p:txBody>
          <a:bodyPr/>
          <a:lstStyle/>
          <a:p>
            <a:fld id="{AAB57953-9821-4BF7-A667-65EFE5AE3334}" type="slidenum">
              <a:rPr lang="tr-TR" smtClean="0"/>
              <a:t>41</a:t>
            </a:fld>
            <a:endParaRPr lang="tr-TR"/>
          </a:p>
        </p:txBody>
      </p:sp>
      <p:sp>
        <p:nvSpPr>
          <p:cNvPr id="3" name="Rectangle 2">
            <a:extLst>
              <a:ext uri="{FF2B5EF4-FFF2-40B4-BE49-F238E27FC236}">
                <a16:creationId xmlns:a16="http://schemas.microsoft.com/office/drawing/2014/main" id="{9469781D-391F-4455-AB18-8F0A04417BB1}"/>
              </a:ext>
            </a:extLst>
          </p:cNvPr>
          <p:cNvSpPr/>
          <p:nvPr/>
        </p:nvSpPr>
        <p:spPr>
          <a:xfrm>
            <a:off x="429064" y="593899"/>
            <a:ext cx="5666936" cy="369332"/>
          </a:xfrm>
          <a:prstGeom prst="rect">
            <a:avLst/>
          </a:prstGeom>
        </p:spPr>
        <p:txBody>
          <a:bodyPr wrap="none">
            <a:spAutoFit/>
          </a:bodyPr>
          <a:lstStyle/>
          <a:p>
            <a:r>
              <a:rPr lang="tr-TR" b="1" dirty="0">
                <a:latin typeface="Times New Roman,Bold"/>
              </a:rPr>
              <a:t>Örnek 6:</a:t>
            </a:r>
            <a:r>
              <a:rPr lang="tr-TR" dirty="0">
                <a:latin typeface="Times New Roman" panose="02020603050405020304" pitchFamily="18" charset="0"/>
              </a:rPr>
              <a:t>Aşağıdaki devrede F çıkış fonksiyonunu bulunuz</a:t>
            </a:r>
            <a:r>
              <a:rPr lang="tr-TR" b="1" dirty="0">
                <a:latin typeface="Times New Roman" panose="02020603050405020304" pitchFamily="18" charset="0"/>
              </a:rPr>
              <a:t>.</a:t>
            </a:r>
            <a:endParaRPr lang="tr-TR" dirty="0"/>
          </a:p>
        </p:txBody>
      </p:sp>
      <p:pic>
        <p:nvPicPr>
          <p:cNvPr id="4" name="Picture 3">
            <a:extLst>
              <a:ext uri="{FF2B5EF4-FFF2-40B4-BE49-F238E27FC236}">
                <a16:creationId xmlns:a16="http://schemas.microsoft.com/office/drawing/2014/main" id="{7A61D5C7-FF2E-4B15-898E-0741C20C33D6}"/>
              </a:ext>
            </a:extLst>
          </p:cNvPr>
          <p:cNvPicPr>
            <a:picLocks noChangeAspect="1"/>
          </p:cNvPicPr>
          <p:nvPr/>
        </p:nvPicPr>
        <p:blipFill>
          <a:blip r:embed="rId2"/>
          <a:stretch>
            <a:fillRect/>
          </a:stretch>
        </p:blipFill>
        <p:spPr>
          <a:xfrm>
            <a:off x="1100194" y="1092273"/>
            <a:ext cx="4121974" cy="1849709"/>
          </a:xfrm>
          <a:prstGeom prst="rect">
            <a:avLst/>
          </a:prstGeom>
        </p:spPr>
      </p:pic>
      <p:sp>
        <p:nvSpPr>
          <p:cNvPr id="5" name="Rectangle 4">
            <a:extLst>
              <a:ext uri="{FF2B5EF4-FFF2-40B4-BE49-F238E27FC236}">
                <a16:creationId xmlns:a16="http://schemas.microsoft.com/office/drawing/2014/main" id="{B0F7DCF6-8028-435A-A655-000095E9C0ED}"/>
              </a:ext>
            </a:extLst>
          </p:cNvPr>
          <p:cNvSpPr/>
          <p:nvPr/>
        </p:nvSpPr>
        <p:spPr>
          <a:xfrm>
            <a:off x="402823" y="3153151"/>
            <a:ext cx="966931" cy="369332"/>
          </a:xfrm>
          <a:prstGeom prst="rect">
            <a:avLst/>
          </a:prstGeom>
        </p:spPr>
        <p:txBody>
          <a:bodyPr wrap="none">
            <a:spAutoFit/>
          </a:bodyPr>
          <a:lstStyle/>
          <a:p>
            <a:r>
              <a:rPr lang="tr-TR" b="1" dirty="0">
                <a:latin typeface="Times New Roman,Bold"/>
              </a:rPr>
              <a:t>Çözüm:</a:t>
            </a:r>
            <a:endParaRPr lang="tr-TR" dirty="0"/>
          </a:p>
        </p:txBody>
      </p:sp>
      <p:pic>
        <p:nvPicPr>
          <p:cNvPr id="6" name="Picture 5">
            <a:extLst>
              <a:ext uri="{FF2B5EF4-FFF2-40B4-BE49-F238E27FC236}">
                <a16:creationId xmlns:a16="http://schemas.microsoft.com/office/drawing/2014/main" id="{1B927876-3263-481F-844F-0C98A761CF56}"/>
              </a:ext>
            </a:extLst>
          </p:cNvPr>
          <p:cNvPicPr>
            <a:picLocks noChangeAspect="1"/>
          </p:cNvPicPr>
          <p:nvPr/>
        </p:nvPicPr>
        <p:blipFill>
          <a:blip r:embed="rId3"/>
          <a:stretch>
            <a:fillRect/>
          </a:stretch>
        </p:blipFill>
        <p:spPr>
          <a:xfrm>
            <a:off x="1456794" y="3126647"/>
            <a:ext cx="4401372" cy="2465769"/>
          </a:xfrm>
          <a:prstGeom prst="rect">
            <a:avLst/>
          </a:prstGeom>
        </p:spPr>
      </p:pic>
    </p:spTree>
    <p:extLst>
      <p:ext uri="{BB962C8B-B14F-4D97-AF65-F5344CB8AC3E}">
        <p14:creationId xmlns:p14="http://schemas.microsoft.com/office/powerpoint/2010/main" val="41738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D97196-D701-4FBA-B8FD-1033D7EFAA35}"/>
              </a:ext>
            </a:extLst>
          </p:cNvPr>
          <p:cNvSpPr>
            <a:spLocks noGrp="1"/>
          </p:cNvSpPr>
          <p:nvPr>
            <p:ph type="sldNum" sz="quarter" idx="12"/>
          </p:nvPr>
        </p:nvSpPr>
        <p:spPr/>
        <p:txBody>
          <a:bodyPr/>
          <a:lstStyle/>
          <a:p>
            <a:fld id="{AAB57953-9821-4BF7-A667-65EFE5AE3334}" type="slidenum">
              <a:rPr lang="tr-TR" smtClean="0"/>
              <a:t>42</a:t>
            </a:fld>
            <a:endParaRPr lang="tr-TR"/>
          </a:p>
        </p:txBody>
      </p:sp>
      <p:sp>
        <p:nvSpPr>
          <p:cNvPr id="3" name="Rectangle 2">
            <a:extLst>
              <a:ext uri="{FF2B5EF4-FFF2-40B4-BE49-F238E27FC236}">
                <a16:creationId xmlns:a16="http://schemas.microsoft.com/office/drawing/2014/main" id="{B5F88642-2B12-410B-98ED-F978E6C4018F}"/>
              </a:ext>
            </a:extLst>
          </p:cNvPr>
          <p:cNvSpPr/>
          <p:nvPr/>
        </p:nvSpPr>
        <p:spPr>
          <a:xfrm>
            <a:off x="463826" y="440011"/>
            <a:ext cx="6096000" cy="677108"/>
          </a:xfrm>
          <a:prstGeom prst="rect">
            <a:avLst/>
          </a:prstGeom>
        </p:spPr>
        <p:txBody>
          <a:bodyPr>
            <a:spAutoFit/>
          </a:bodyPr>
          <a:lstStyle/>
          <a:p>
            <a:r>
              <a:rPr lang="tr-TR" b="1" dirty="0">
                <a:latin typeface="Times New Roman,Bold"/>
              </a:rPr>
              <a:t>Örnek 7: </a:t>
            </a:r>
            <a:r>
              <a:rPr lang="tr-TR" sz="2000" dirty="0">
                <a:latin typeface="Times New Roman" panose="02020603050405020304" pitchFamily="18" charset="0"/>
              </a:rPr>
              <a:t>Aşağıdaki </a:t>
            </a:r>
            <a:r>
              <a:rPr lang="tr-TR" dirty="0">
                <a:latin typeface="Times New Roman" panose="02020603050405020304" pitchFamily="18" charset="0"/>
              </a:rPr>
              <a:t>şekilde 4x1 </a:t>
            </a:r>
            <a:r>
              <a:rPr lang="tr-TR" dirty="0" err="1">
                <a:latin typeface="Times New Roman" panose="02020603050405020304" pitchFamily="18" charset="0"/>
              </a:rPr>
              <a:t>MUK'ın</a:t>
            </a:r>
            <a:r>
              <a:rPr lang="tr-TR" dirty="0">
                <a:latin typeface="Times New Roman" panose="02020603050405020304" pitchFamily="18" charset="0"/>
              </a:rPr>
              <a:t> çıkış ifadesi en sade haliyle yazınız.</a:t>
            </a:r>
            <a:endParaRPr lang="tr-TR" dirty="0"/>
          </a:p>
        </p:txBody>
      </p:sp>
      <p:pic>
        <p:nvPicPr>
          <p:cNvPr id="4" name="Picture 3">
            <a:extLst>
              <a:ext uri="{FF2B5EF4-FFF2-40B4-BE49-F238E27FC236}">
                <a16:creationId xmlns:a16="http://schemas.microsoft.com/office/drawing/2014/main" id="{89685E65-66F1-42A5-8B6C-B74BAD7084D1}"/>
              </a:ext>
            </a:extLst>
          </p:cNvPr>
          <p:cNvPicPr>
            <a:picLocks noChangeAspect="1"/>
          </p:cNvPicPr>
          <p:nvPr/>
        </p:nvPicPr>
        <p:blipFill>
          <a:blip r:embed="rId2"/>
          <a:stretch>
            <a:fillRect/>
          </a:stretch>
        </p:blipFill>
        <p:spPr>
          <a:xfrm>
            <a:off x="853177" y="1420311"/>
            <a:ext cx="3016458" cy="1715479"/>
          </a:xfrm>
          <a:prstGeom prst="rect">
            <a:avLst/>
          </a:prstGeom>
        </p:spPr>
      </p:pic>
      <p:pic>
        <p:nvPicPr>
          <p:cNvPr id="5" name="Picture 4">
            <a:extLst>
              <a:ext uri="{FF2B5EF4-FFF2-40B4-BE49-F238E27FC236}">
                <a16:creationId xmlns:a16="http://schemas.microsoft.com/office/drawing/2014/main" id="{D99CF8B4-26DC-4BA1-A671-F80653ED1F9B}"/>
              </a:ext>
            </a:extLst>
          </p:cNvPr>
          <p:cNvPicPr>
            <a:picLocks noChangeAspect="1"/>
          </p:cNvPicPr>
          <p:nvPr/>
        </p:nvPicPr>
        <p:blipFill>
          <a:blip r:embed="rId3"/>
          <a:stretch>
            <a:fillRect/>
          </a:stretch>
        </p:blipFill>
        <p:spPr>
          <a:xfrm>
            <a:off x="4697694" y="1420311"/>
            <a:ext cx="2536030" cy="1535894"/>
          </a:xfrm>
          <a:prstGeom prst="rect">
            <a:avLst/>
          </a:prstGeom>
        </p:spPr>
      </p:pic>
      <p:pic>
        <p:nvPicPr>
          <p:cNvPr id="6" name="Picture 5">
            <a:extLst>
              <a:ext uri="{FF2B5EF4-FFF2-40B4-BE49-F238E27FC236}">
                <a16:creationId xmlns:a16="http://schemas.microsoft.com/office/drawing/2014/main" id="{A5B8C882-4F2A-4240-9E83-1D574C691C97}"/>
              </a:ext>
            </a:extLst>
          </p:cNvPr>
          <p:cNvPicPr>
            <a:picLocks noChangeAspect="1"/>
          </p:cNvPicPr>
          <p:nvPr/>
        </p:nvPicPr>
        <p:blipFill>
          <a:blip r:embed="rId4"/>
          <a:stretch>
            <a:fillRect/>
          </a:stretch>
        </p:blipFill>
        <p:spPr>
          <a:xfrm>
            <a:off x="866429" y="3438982"/>
            <a:ext cx="2175813" cy="1400438"/>
          </a:xfrm>
          <a:prstGeom prst="rect">
            <a:avLst/>
          </a:prstGeom>
        </p:spPr>
      </p:pic>
      <p:pic>
        <p:nvPicPr>
          <p:cNvPr id="7" name="Picture 6">
            <a:extLst>
              <a:ext uri="{FF2B5EF4-FFF2-40B4-BE49-F238E27FC236}">
                <a16:creationId xmlns:a16="http://schemas.microsoft.com/office/drawing/2014/main" id="{2FA3FBB4-6A04-4A9A-AEDC-8B36152118F6}"/>
              </a:ext>
            </a:extLst>
          </p:cNvPr>
          <p:cNvPicPr>
            <a:picLocks noChangeAspect="1"/>
          </p:cNvPicPr>
          <p:nvPr/>
        </p:nvPicPr>
        <p:blipFill>
          <a:blip r:embed="rId5"/>
          <a:stretch>
            <a:fillRect/>
          </a:stretch>
        </p:blipFill>
        <p:spPr>
          <a:xfrm>
            <a:off x="3979895" y="3635387"/>
            <a:ext cx="3198940" cy="1400438"/>
          </a:xfrm>
          <a:prstGeom prst="rect">
            <a:avLst/>
          </a:prstGeom>
        </p:spPr>
      </p:pic>
    </p:spTree>
    <p:extLst>
      <p:ext uri="{BB962C8B-B14F-4D97-AF65-F5344CB8AC3E}">
        <p14:creationId xmlns:p14="http://schemas.microsoft.com/office/powerpoint/2010/main" val="674812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9217AF-45C2-41C6-BC33-0C0EB87F8B94}"/>
              </a:ext>
            </a:extLst>
          </p:cNvPr>
          <p:cNvSpPr>
            <a:spLocks noGrp="1"/>
          </p:cNvSpPr>
          <p:nvPr>
            <p:ph type="sldNum" sz="quarter" idx="12"/>
          </p:nvPr>
        </p:nvSpPr>
        <p:spPr/>
        <p:txBody>
          <a:bodyPr/>
          <a:lstStyle/>
          <a:p>
            <a:fld id="{AAB57953-9821-4BF7-A667-65EFE5AE3334}" type="slidenum">
              <a:rPr lang="tr-TR" smtClean="0"/>
              <a:t>43</a:t>
            </a:fld>
            <a:endParaRPr lang="tr-TR"/>
          </a:p>
        </p:txBody>
      </p:sp>
      <p:sp>
        <p:nvSpPr>
          <p:cNvPr id="3" name="Rectangle 2">
            <a:extLst>
              <a:ext uri="{FF2B5EF4-FFF2-40B4-BE49-F238E27FC236}">
                <a16:creationId xmlns:a16="http://schemas.microsoft.com/office/drawing/2014/main" id="{74CDED00-AA8E-431B-95DC-56B501ED08BB}"/>
              </a:ext>
            </a:extLst>
          </p:cNvPr>
          <p:cNvSpPr/>
          <p:nvPr/>
        </p:nvSpPr>
        <p:spPr>
          <a:xfrm>
            <a:off x="400013" y="749623"/>
            <a:ext cx="5098398" cy="954107"/>
          </a:xfrm>
          <a:prstGeom prst="rect">
            <a:avLst/>
          </a:prstGeom>
        </p:spPr>
        <p:txBody>
          <a:bodyPr wrap="square">
            <a:spAutoFit/>
          </a:bodyPr>
          <a:lstStyle/>
          <a:p>
            <a:r>
              <a:rPr lang="tr-TR" b="1" dirty="0">
                <a:latin typeface="Times New Roman,Bold"/>
              </a:rPr>
              <a:t>Örnek 8: </a:t>
            </a:r>
            <a:r>
              <a:rPr lang="tr-TR" sz="2000" i="1" dirty="0">
                <a:latin typeface="Times New Roman" panose="02020603050405020304" pitchFamily="18" charset="0"/>
              </a:rPr>
              <a:t>F </a:t>
            </a:r>
            <a:r>
              <a:rPr lang="tr-TR" sz="2000" dirty="0">
                <a:latin typeface="Symbol" panose="05050102010706020507" pitchFamily="18" charset="2"/>
              </a:rPr>
              <a:t> </a:t>
            </a:r>
            <a:r>
              <a:rPr lang="tr-TR" sz="2000" i="1" dirty="0">
                <a:latin typeface="Times New Roman" panose="02020603050405020304" pitchFamily="18" charset="0"/>
              </a:rPr>
              <a:t>ABC </a:t>
            </a:r>
            <a:r>
              <a:rPr lang="tr-TR" sz="2000" dirty="0">
                <a:latin typeface="Symbol" panose="05050102010706020507" pitchFamily="18" charset="2"/>
              </a:rPr>
              <a:t> </a:t>
            </a:r>
            <a:r>
              <a:rPr lang="tr-TR" sz="2000" i="1" dirty="0">
                <a:latin typeface="Times New Roman" panose="02020603050405020304" pitchFamily="18" charset="0"/>
              </a:rPr>
              <a:t>AB </a:t>
            </a:r>
            <a:r>
              <a:rPr lang="tr-TR" sz="2000" dirty="0">
                <a:latin typeface="Symbol" panose="05050102010706020507" pitchFamily="18" charset="2"/>
              </a:rPr>
              <a:t> </a:t>
            </a:r>
            <a:r>
              <a:rPr lang="tr-TR" sz="2000" i="1" dirty="0">
                <a:latin typeface="Times New Roman" panose="02020603050405020304" pitchFamily="18" charset="0"/>
              </a:rPr>
              <a:t>ABC </a:t>
            </a:r>
            <a:r>
              <a:rPr lang="tr-TR" dirty="0">
                <a:latin typeface="Times New Roman" panose="02020603050405020304" pitchFamily="18" charset="0"/>
              </a:rPr>
              <a:t>fonksiyonunda kontrol girişlerini (</a:t>
            </a:r>
            <a:r>
              <a:rPr lang="tr-TR" dirty="0" err="1">
                <a:latin typeface="Times New Roman" panose="02020603050405020304" pitchFamily="18" charset="0"/>
              </a:rPr>
              <a:t>select</a:t>
            </a:r>
            <a:r>
              <a:rPr lang="tr-TR" dirty="0">
                <a:latin typeface="Times New Roman" panose="02020603050405020304" pitchFamily="18" charset="0"/>
              </a:rPr>
              <a:t> </a:t>
            </a:r>
            <a:r>
              <a:rPr lang="tr-TR" dirty="0" err="1">
                <a:latin typeface="Times New Roman" panose="02020603050405020304" pitchFamily="18" charset="0"/>
              </a:rPr>
              <a:t>bits</a:t>
            </a:r>
            <a:r>
              <a:rPr lang="tr-TR" dirty="0">
                <a:latin typeface="Times New Roman" panose="02020603050405020304" pitchFamily="18" charset="0"/>
              </a:rPr>
              <a:t>) A, B seçerek MUX</a:t>
            </a:r>
          </a:p>
          <a:p>
            <a:r>
              <a:rPr lang="tr-TR" dirty="0">
                <a:latin typeface="Times New Roman" panose="02020603050405020304" pitchFamily="18" charset="0"/>
              </a:rPr>
              <a:t>ile gerçekleştiriniz.</a:t>
            </a:r>
            <a:endParaRPr lang="tr-TR" dirty="0"/>
          </a:p>
        </p:txBody>
      </p:sp>
      <p:cxnSp>
        <p:nvCxnSpPr>
          <p:cNvPr id="5" name="Straight Connector 4">
            <a:extLst>
              <a:ext uri="{FF2B5EF4-FFF2-40B4-BE49-F238E27FC236}">
                <a16:creationId xmlns:a16="http://schemas.microsoft.com/office/drawing/2014/main" id="{60BA15FD-7196-4E90-A888-5A550A7FD242}"/>
              </a:ext>
            </a:extLst>
          </p:cNvPr>
          <p:cNvCxnSpPr>
            <a:cxnSpLocks/>
          </p:cNvCxnSpPr>
          <p:nvPr/>
        </p:nvCxnSpPr>
        <p:spPr>
          <a:xfrm>
            <a:off x="1900201" y="808092"/>
            <a:ext cx="170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89F2CF-AF9B-4947-8D47-5B08FAC2F161}"/>
              </a:ext>
            </a:extLst>
          </p:cNvPr>
          <p:cNvCxnSpPr>
            <a:cxnSpLocks/>
          </p:cNvCxnSpPr>
          <p:nvPr/>
        </p:nvCxnSpPr>
        <p:spPr>
          <a:xfrm>
            <a:off x="2771738" y="808092"/>
            <a:ext cx="170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30EC4F0-F49B-45D9-A537-F8E3674118CC}"/>
              </a:ext>
            </a:extLst>
          </p:cNvPr>
          <p:cNvCxnSpPr>
            <a:cxnSpLocks/>
          </p:cNvCxnSpPr>
          <p:nvPr/>
        </p:nvCxnSpPr>
        <p:spPr>
          <a:xfrm>
            <a:off x="3533739" y="808092"/>
            <a:ext cx="170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3811DEE-1BAE-4E60-8723-4640E9C3C878}"/>
              </a:ext>
            </a:extLst>
          </p:cNvPr>
          <p:cNvPicPr>
            <a:picLocks noChangeAspect="1"/>
          </p:cNvPicPr>
          <p:nvPr/>
        </p:nvPicPr>
        <p:blipFill>
          <a:blip r:embed="rId2"/>
          <a:stretch>
            <a:fillRect/>
          </a:stretch>
        </p:blipFill>
        <p:spPr>
          <a:xfrm>
            <a:off x="6484003" y="464457"/>
            <a:ext cx="5453343" cy="1841421"/>
          </a:xfrm>
          <a:prstGeom prst="rect">
            <a:avLst/>
          </a:prstGeom>
        </p:spPr>
      </p:pic>
      <p:sp>
        <p:nvSpPr>
          <p:cNvPr id="11" name="Rectangle 10">
            <a:extLst>
              <a:ext uri="{FF2B5EF4-FFF2-40B4-BE49-F238E27FC236}">
                <a16:creationId xmlns:a16="http://schemas.microsoft.com/office/drawing/2014/main" id="{E10BF8B9-61F8-40F3-B0A8-48FAFBB2E5A3}"/>
              </a:ext>
            </a:extLst>
          </p:cNvPr>
          <p:cNvSpPr/>
          <p:nvPr/>
        </p:nvSpPr>
        <p:spPr>
          <a:xfrm>
            <a:off x="400013" y="2688504"/>
            <a:ext cx="5098398" cy="923330"/>
          </a:xfrm>
          <a:prstGeom prst="rect">
            <a:avLst/>
          </a:prstGeom>
        </p:spPr>
        <p:txBody>
          <a:bodyPr wrap="square">
            <a:spAutoFit/>
          </a:bodyPr>
          <a:lstStyle/>
          <a:p>
            <a:r>
              <a:rPr lang="tr-TR" b="1" dirty="0">
                <a:latin typeface="Times New Roman,Bold"/>
              </a:rPr>
              <a:t>Örnek </a:t>
            </a:r>
            <a:r>
              <a:rPr lang="tr-TR" b="1" dirty="0">
                <a:latin typeface="Times New Roman" panose="02020603050405020304" pitchFamily="18" charset="0"/>
              </a:rPr>
              <a:t>9: </a:t>
            </a:r>
            <a:r>
              <a:rPr lang="tr-TR" i="1" dirty="0">
                <a:latin typeface="Times New Roman" panose="02020603050405020304" pitchFamily="18" charset="0"/>
              </a:rPr>
              <a:t>F </a:t>
            </a:r>
            <a:r>
              <a:rPr lang="tr-TR" dirty="0">
                <a:latin typeface="Symbol" panose="05050102010706020507" pitchFamily="18" charset="2"/>
              </a:rPr>
              <a:t> </a:t>
            </a:r>
            <a:r>
              <a:rPr lang="tr-TR" i="1" dirty="0">
                <a:latin typeface="Times New Roman" panose="02020603050405020304" pitchFamily="18" charset="0"/>
              </a:rPr>
              <a:t>ABC </a:t>
            </a:r>
            <a:r>
              <a:rPr lang="tr-TR" dirty="0">
                <a:latin typeface="Symbol" panose="05050102010706020507" pitchFamily="18" charset="2"/>
              </a:rPr>
              <a:t> </a:t>
            </a:r>
            <a:r>
              <a:rPr lang="tr-TR" i="1" dirty="0">
                <a:latin typeface="Times New Roman" panose="02020603050405020304" pitchFamily="18" charset="0"/>
              </a:rPr>
              <a:t>ABC </a:t>
            </a:r>
            <a:r>
              <a:rPr lang="tr-TR" dirty="0">
                <a:latin typeface="Symbol" panose="05050102010706020507" pitchFamily="18" charset="2"/>
              </a:rPr>
              <a:t> </a:t>
            </a:r>
            <a:r>
              <a:rPr lang="tr-TR" i="1" dirty="0">
                <a:latin typeface="Times New Roman" panose="02020603050405020304" pitchFamily="18" charset="0"/>
              </a:rPr>
              <a:t>ABC </a:t>
            </a:r>
            <a:r>
              <a:rPr lang="tr-TR" dirty="0">
                <a:latin typeface="Symbol" panose="05050102010706020507" pitchFamily="18" charset="2"/>
              </a:rPr>
              <a:t> </a:t>
            </a:r>
            <a:r>
              <a:rPr lang="tr-TR" i="1" dirty="0">
                <a:latin typeface="Times New Roman" panose="02020603050405020304" pitchFamily="18" charset="0"/>
              </a:rPr>
              <a:t>ABC </a:t>
            </a:r>
            <a:r>
              <a:rPr lang="tr-TR" dirty="0">
                <a:latin typeface="Times New Roman" panose="02020603050405020304" pitchFamily="18" charset="0"/>
              </a:rPr>
              <a:t>fonksiyonunu kontrol girişleri A, C olarak</a:t>
            </a:r>
          </a:p>
          <a:p>
            <a:r>
              <a:rPr lang="tr-TR" dirty="0">
                <a:latin typeface="Times New Roman" panose="02020603050405020304" pitchFamily="18" charset="0"/>
              </a:rPr>
              <a:t>MUX ile gerçekleyiniz.</a:t>
            </a:r>
            <a:endParaRPr lang="tr-TR" dirty="0"/>
          </a:p>
        </p:txBody>
      </p:sp>
      <p:pic>
        <p:nvPicPr>
          <p:cNvPr id="12" name="Picture 11">
            <a:extLst>
              <a:ext uri="{FF2B5EF4-FFF2-40B4-BE49-F238E27FC236}">
                <a16:creationId xmlns:a16="http://schemas.microsoft.com/office/drawing/2014/main" id="{CE0C8827-F5C8-4087-8AC9-D8C566F5E264}"/>
              </a:ext>
            </a:extLst>
          </p:cNvPr>
          <p:cNvPicPr>
            <a:picLocks noChangeAspect="1"/>
          </p:cNvPicPr>
          <p:nvPr/>
        </p:nvPicPr>
        <p:blipFill>
          <a:blip r:embed="rId3"/>
          <a:stretch>
            <a:fillRect/>
          </a:stretch>
        </p:blipFill>
        <p:spPr>
          <a:xfrm>
            <a:off x="6507961" y="2487489"/>
            <a:ext cx="5284026" cy="1692413"/>
          </a:xfrm>
          <a:prstGeom prst="rect">
            <a:avLst/>
          </a:prstGeom>
        </p:spPr>
      </p:pic>
      <p:cxnSp>
        <p:nvCxnSpPr>
          <p:cNvPr id="14" name="Straight Connector 13">
            <a:extLst>
              <a:ext uri="{FF2B5EF4-FFF2-40B4-BE49-F238E27FC236}">
                <a16:creationId xmlns:a16="http://schemas.microsoft.com/office/drawing/2014/main" id="{40DA8AA4-F1A6-4D55-B0AE-B20881A3779F}"/>
              </a:ext>
            </a:extLst>
          </p:cNvPr>
          <p:cNvCxnSpPr/>
          <p:nvPr/>
        </p:nvCxnSpPr>
        <p:spPr>
          <a:xfrm>
            <a:off x="1857375" y="2753714"/>
            <a:ext cx="1095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1F2756-FB14-4D10-898F-6BBF1149498B}"/>
              </a:ext>
            </a:extLst>
          </p:cNvPr>
          <p:cNvCxnSpPr/>
          <p:nvPr/>
        </p:nvCxnSpPr>
        <p:spPr>
          <a:xfrm>
            <a:off x="2005013" y="2753714"/>
            <a:ext cx="1047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324C3D-3C84-48D8-B65D-F31FCB73FA6E}"/>
              </a:ext>
            </a:extLst>
          </p:cNvPr>
          <p:cNvCxnSpPr>
            <a:cxnSpLocks/>
          </p:cNvCxnSpPr>
          <p:nvPr/>
        </p:nvCxnSpPr>
        <p:spPr>
          <a:xfrm>
            <a:off x="2524125" y="2753714"/>
            <a:ext cx="1095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0010EC9-22CC-4BAF-A456-8CB3BF9E8964}"/>
              </a:ext>
            </a:extLst>
          </p:cNvPr>
          <p:cNvCxnSpPr/>
          <p:nvPr/>
        </p:nvCxnSpPr>
        <p:spPr>
          <a:xfrm>
            <a:off x="3471863" y="2753714"/>
            <a:ext cx="1285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D569702-D8ED-4F0A-AF18-085513F65A7D}"/>
              </a:ext>
            </a:extLst>
          </p:cNvPr>
          <p:cNvCxnSpPr/>
          <p:nvPr/>
        </p:nvCxnSpPr>
        <p:spPr>
          <a:xfrm>
            <a:off x="3986213" y="2753714"/>
            <a:ext cx="1285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E42FF84-7E8A-40E6-9845-8E1FED6A8BFA}"/>
              </a:ext>
            </a:extLst>
          </p:cNvPr>
          <p:cNvSpPr/>
          <p:nvPr/>
        </p:nvSpPr>
        <p:spPr>
          <a:xfrm>
            <a:off x="400013" y="4627276"/>
            <a:ext cx="4052717" cy="646331"/>
          </a:xfrm>
          <a:prstGeom prst="rect">
            <a:avLst/>
          </a:prstGeom>
        </p:spPr>
        <p:txBody>
          <a:bodyPr wrap="square">
            <a:spAutoFit/>
          </a:bodyPr>
          <a:lstStyle/>
          <a:p>
            <a:r>
              <a:rPr lang="tr-TR" b="1" dirty="0">
                <a:latin typeface="Times New Roman,Bold"/>
              </a:rPr>
              <a:t>Örnek 10: </a:t>
            </a:r>
            <a:r>
              <a:rPr lang="tr-TR" dirty="0">
                <a:latin typeface="Times New Roman" panose="02020603050405020304" pitchFamily="18" charset="0"/>
              </a:rPr>
              <a:t>Aşağıdaki devrede Z çıkış fonksiyonunu bulunuz.</a:t>
            </a:r>
            <a:endParaRPr lang="tr-TR" dirty="0"/>
          </a:p>
        </p:txBody>
      </p:sp>
      <p:pic>
        <p:nvPicPr>
          <p:cNvPr id="25" name="Picture 24">
            <a:extLst>
              <a:ext uri="{FF2B5EF4-FFF2-40B4-BE49-F238E27FC236}">
                <a16:creationId xmlns:a16="http://schemas.microsoft.com/office/drawing/2014/main" id="{76212ADE-FC16-4261-9FC0-F46F76864457}"/>
              </a:ext>
            </a:extLst>
          </p:cNvPr>
          <p:cNvPicPr>
            <a:picLocks noChangeAspect="1"/>
          </p:cNvPicPr>
          <p:nvPr/>
        </p:nvPicPr>
        <p:blipFill>
          <a:blip r:embed="rId4"/>
          <a:stretch>
            <a:fillRect/>
          </a:stretch>
        </p:blipFill>
        <p:spPr>
          <a:xfrm>
            <a:off x="6096000" y="4273473"/>
            <a:ext cx="5666343" cy="1984416"/>
          </a:xfrm>
          <a:prstGeom prst="rect">
            <a:avLst/>
          </a:prstGeom>
        </p:spPr>
      </p:pic>
    </p:spTree>
    <p:extLst>
      <p:ext uri="{BB962C8B-B14F-4D97-AF65-F5344CB8AC3E}">
        <p14:creationId xmlns:p14="http://schemas.microsoft.com/office/powerpoint/2010/main" val="1515596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30C8BE-4F49-4D94-A237-DCAA2CEEA486}"/>
              </a:ext>
            </a:extLst>
          </p:cNvPr>
          <p:cNvSpPr>
            <a:spLocks noGrp="1"/>
          </p:cNvSpPr>
          <p:nvPr>
            <p:ph type="sldNum" sz="quarter" idx="12"/>
          </p:nvPr>
        </p:nvSpPr>
        <p:spPr/>
        <p:txBody>
          <a:bodyPr/>
          <a:lstStyle/>
          <a:p>
            <a:fld id="{AAB57953-9821-4BF7-A667-65EFE5AE3334}" type="slidenum">
              <a:rPr lang="tr-TR" smtClean="0"/>
              <a:t>44</a:t>
            </a:fld>
            <a:endParaRPr lang="tr-TR"/>
          </a:p>
        </p:txBody>
      </p:sp>
      <p:sp>
        <p:nvSpPr>
          <p:cNvPr id="3" name="Rectangle 2">
            <a:extLst>
              <a:ext uri="{FF2B5EF4-FFF2-40B4-BE49-F238E27FC236}">
                <a16:creationId xmlns:a16="http://schemas.microsoft.com/office/drawing/2014/main" id="{25E0773F-86C1-4D88-B324-957232B26E27}"/>
              </a:ext>
            </a:extLst>
          </p:cNvPr>
          <p:cNvSpPr/>
          <p:nvPr/>
        </p:nvSpPr>
        <p:spPr>
          <a:xfrm>
            <a:off x="768625" y="565308"/>
            <a:ext cx="10443857" cy="1200329"/>
          </a:xfrm>
          <a:prstGeom prst="rect">
            <a:avLst/>
          </a:prstGeom>
        </p:spPr>
        <p:txBody>
          <a:bodyPr wrap="square">
            <a:spAutoFit/>
          </a:bodyPr>
          <a:lstStyle/>
          <a:p>
            <a:r>
              <a:rPr lang="tr-TR" b="1" dirty="0">
                <a:latin typeface="Times New Roman" panose="02020603050405020304" pitchFamily="18" charset="0"/>
              </a:rPr>
              <a:t>e) </a:t>
            </a:r>
            <a:r>
              <a:rPr lang="tr-TR" b="1" dirty="0">
                <a:latin typeface="Times New Roman,Bold"/>
              </a:rPr>
              <a:t>Zaman </a:t>
            </a:r>
            <a:r>
              <a:rPr lang="tr-TR" b="1" dirty="0" err="1">
                <a:latin typeface="Times New Roman,Bold"/>
              </a:rPr>
              <a:t>Bölüşümlü</a:t>
            </a:r>
            <a:r>
              <a:rPr lang="tr-TR" b="1" dirty="0">
                <a:latin typeface="Times New Roman,Bold"/>
              </a:rPr>
              <a:t> </a:t>
            </a:r>
            <a:r>
              <a:rPr lang="tr-TR" b="1" dirty="0" err="1">
                <a:latin typeface="Times New Roman,Bold"/>
              </a:rPr>
              <a:t>Multipl</a:t>
            </a:r>
            <a:r>
              <a:rPr lang="tr-TR" b="1" dirty="0" err="1">
                <a:latin typeface="Times New Roman" panose="02020603050405020304" pitchFamily="18" charset="0"/>
              </a:rPr>
              <a:t>exer</a:t>
            </a:r>
            <a:r>
              <a:rPr lang="tr-TR" b="1" dirty="0">
                <a:latin typeface="Times New Roman" panose="02020603050405020304" pitchFamily="18" charset="0"/>
              </a:rPr>
              <a:t> (Time </a:t>
            </a:r>
            <a:r>
              <a:rPr lang="tr-TR" b="1" dirty="0" err="1">
                <a:latin typeface="Times New Roman" panose="02020603050405020304" pitchFamily="18" charset="0"/>
              </a:rPr>
              <a:t>Division</a:t>
            </a:r>
            <a:r>
              <a:rPr lang="tr-TR" b="1" dirty="0">
                <a:latin typeface="Times New Roman" panose="02020603050405020304" pitchFamily="18" charset="0"/>
              </a:rPr>
              <a:t> </a:t>
            </a:r>
            <a:r>
              <a:rPr lang="tr-TR" b="1" dirty="0" err="1">
                <a:latin typeface="Times New Roman" panose="02020603050405020304" pitchFamily="18" charset="0"/>
              </a:rPr>
              <a:t>Multiplexing</a:t>
            </a:r>
            <a:r>
              <a:rPr lang="tr-TR" b="1" dirty="0">
                <a:latin typeface="Times New Roman" panose="02020603050405020304" pitchFamily="18" charset="0"/>
              </a:rPr>
              <a:t>)</a:t>
            </a:r>
          </a:p>
          <a:p>
            <a:r>
              <a:rPr lang="tr-TR" dirty="0">
                <a:latin typeface="Times New Roman" panose="02020603050405020304" pitchFamily="18" charset="0"/>
              </a:rPr>
              <a:t>Zaman </a:t>
            </a:r>
            <a:r>
              <a:rPr lang="tr-TR" dirty="0" err="1">
                <a:latin typeface="Times New Roman" panose="02020603050405020304" pitchFamily="18" charset="0"/>
              </a:rPr>
              <a:t>bölüşümlü</a:t>
            </a:r>
            <a:r>
              <a:rPr lang="tr-TR" dirty="0">
                <a:latin typeface="Times New Roman" panose="02020603050405020304" pitchFamily="18" charset="0"/>
              </a:rPr>
              <a:t> </a:t>
            </a:r>
            <a:r>
              <a:rPr lang="tr-TR" dirty="0" err="1">
                <a:latin typeface="Times New Roman" panose="02020603050405020304" pitchFamily="18" charset="0"/>
              </a:rPr>
              <a:t>çoklama</a:t>
            </a:r>
            <a:r>
              <a:rPr lang="tr-TR" dirty="0">
                <a:latin typeface="Times New Roman" panose="02020603050405020304" pitchFamily="18" charset="0"/>
              </a:rPr>
              <a:t> (Time </a:t>
            </a:r>
            <a:r>
              <a:rPr lang="tr-TR" dirty="0" err="1">
                <a:latin typeface="Times New Roman" panose="02020603050405020304" pitchFamily="18" charset="0"/>
              </a:rPr>
              <a:t>Division</a:t>
            </a:r>
            <a:r>
              <a:rPr lang="tr-TR" dirty="0">
                <a:latin typeface="Times New Roman" panose="02020603050405020304" pitchFamily="18" charset="0"/>
              </a:rPr>
              <a:t> </a:t>
            </a:r>
            <a:r>
              <a:rPr lang="tr-TR" dirty="0" err="1">
                <a:latin typeface="Times New Roman" panose="02020603050405020304" pitchFamily="18" charset="0"/>
              </a:rPr>
              <a:t>Multiplexing</a:t>
            </a:r>
            <a:r>
              <a:rPr lang="tr-TR" dirty="0">
                <a:latin typeface="Times New Roman" panose="02020603050405020304" pitchFamily="18" charset="0"/>
              </a:rPr>
              <a:t> TDM), bir iletişim kanalı üzerinden ayrı</a:t>
            </a:r>
          </a:p>
          <a:p>
            <a:r>
              <a:rPr lang="tr-TR" dirty="0">
                <a:latin typeface="Times New Roman" panose="02020603050405020304" pitchFamily="18" charset="0"/>
              </a:rPr>
              <a:t>zaman bölmelerinde ve aynı frekans bandım kapsayan birden fazla işaret gönderilmesine olanak sağlayan</a:t>
            </a:r>
          </a:p>
          <a:p>
            <a:r>
              <a:rPr lang="tr-TR" dirty="0">
                <a:latin typeface="Times New Roman" panose="02020603050405020304" pitchFamily="18" charset="0"/>
              </a:rPr>
              <a:t>bir işlemdir.</a:t>
            </a:r>
          </a:p>
        </p:txBody>
      </p:sp>
      <p:pic>
        <p:nvPicPr>
          <p:cNvPr id="4" name="Picture 3">
            <a:extLst>
              <a:ext uri="{FF2B5EF4-FFF2-40B4-BE49-F238E27FC236}">
                <a16:creationId xmlns:a16="http://schemas.microsoft.com/office/drawing/2014/main" id="{D635AA3B-D46C-4F01-8950-CB9B0F621A26}"/>
              </a:ext>
            </a:extLst>
          </p:cNvPr>
          <p:cNvPicPr>
            <a:picLocks noChangeAspect="1"/>
          </p:cNvPicPr>
          <p:nvPr/>
        </p:nvPicPr>
        <p:blipFill>
          <a:blip r:embed="rId2"/>
          <a:stretch>
            <a:fillRect/>
          </a:stretch>
        </p:blipFill>
        <p:spPr>
          <a:xfrm>
            <a:off x="492192" y="1827867"/>
            <a:ext cx="5086973" cy="4404036"/>
          </a:xfrm>
          <a:prstGeom prst="rect">
            <a:avLst/>
          </a:prstGeom>
        </p:spPr>
      </p:pic>
      <p:sp>
        <p:nvSpPr>
          <p:cNvPr id="5" name="Rectangle 4">
            <a:extLst>
              <a:ext uri="{FF2B5EF4-FFF2-40B4-BE49-F238E27FC236}">
                <a16:creationId xmlns:a16="http://schemas.microsoft.com/office/drawing/2014/main" id="{9EA081A0-EC40-4BCA-BBC5-F272DB6A2ED0}"/>
              </a:ext>
            </a:extLst>
          </p:cNvPr>
          <p:cNvSpPr/>
          <p:nvPr/>
        </p:nvSpPr>
        <p:spPr>
          <a:xfrm>
            <a:off x="5781411" y="1580971"/>
            <a:ext cx="5824030"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2.8: </a:t>
            </a:r>
            <a:r>
              <a:rPr lang="tr-TR" dirty="0">
                <a:latin typeface="Times New Roman" panose="02020603050405020304" pitchFamily="18" charset="0"/>
              </a:rPr>
              <a:t>Zaman </a:t>
            </a:r>
            <a:r>
              <a:rPr lang="tr-TR" dirty="0" err="1">
                <a:latin typeface="Times New Roman" panose="02020603050405020304" pitchFamily="18" charset="0"/>
              </a:rPr>
              <a:t>Bölüşümlü</a:t>
            </a:r>
            <a:r>
              <a:rPr lang="tr-TR" dirty="0">
                <a:latin typeface="Times New Roman" panose="02020603050405020304" pitchFamily="18" charset="0"/>
              </a:rPr>
              <a:t> </a:t>
            </a:r>
            <a:r>
              <a:rPr lang="tr-TR" dirty="0" err="1">
                <a:latin typeface="Times New Roman" panose="02020603050405020304" pitchFamily="18" charset="0"/>
              </a:rPr>
              <a:t>Multiplexing'in</a:t>
            </a:r>
            <a:r>
              <a:rPr lang="tr-TR" dirty="0">
                <a:latin typeface="Times New Roman" panose="02020603050405020304" pitchFamily="18" charset="0"/>
              </a:rPr>
              <a:t> Prensip Şeması</a:t>
            </a:r>
            <a:endParaRPr lang="tr-TR" dirty="0"/>
          </a:p>
        </p:txBody>
      </p:sp>
      <p:sp>
        <p:nvSpPr>
          <p:cNvPr id="6" name="Rectangle 5">
            <a:extLst>
              <a:ext uri="{FF2B5EF4-FFF2-40B4-BE49-F238E27FC236}">
                <a16:creationId xmlns:a16="http://schemas.microsoft.com/office/drawing/2014/main" id="{D5491F1B-D2CC-4273-9EB6-526C5159F180}"/>
              </a:ext>
            </a:extLst>
          </p:cNvPr>
          <p:cNvSpPr/>
          <p:nvPr/>
        </p:nvSpPr>
        <p:spPr>
          <a:xfrm>
            <a:off x="5781411" y="2283409"/>
            <a:ext cx="6096000" cy="3139321"/>
          </a:xfrm>
          <a:prstGeom prst="rect">
            <a:avLst/>
          </a:prstGeom>
        </p:spPr>
        <p:txBody>
          <a:bodyPr>
            <a:spAutoFit/>
          </a:bodyPr>
          <a:lstStyle/>
          <a:p>
            <a:r>
              <a:rPr lang="tr-TR" dirty="0">
                <a:latin typeface="Times New Roman" panose="02020603050405020304" pitchFamily="18" charset="0"/>
              </a:rPr>
              <a:t>Şekil 6.35'de TDM sisteminin en basit şekli gösterilmiştir. 1. zaman-</a:t>
            </a:r>
            <a:r>
              <a:rPr lang="tr-TR" dirty="0" err="1">
                <a:latin typeface="Times New Roman" panose="02020603050405020304" pitchFamily="18" charset="0"/>
              </a:rPr>
              <a:t>layıcı</a:t>
            </a:r>
            <a:r>
              <a:rPr lang="tr-TR" dirty="0">
                <a:latin typeface="Times New Roman" panose="02020603050405020304" pitchFamily="18" charset="0"/>
              </a:rPr>
              <a:t> verici kısmında, 2.</a:t>
            </a:r>
          </a:p>
          <a:p>
            <a:r>
              <a:rPr lang="tr-TR" dirty="0">
                <a:latin typeface="Times New Roman" panose="02020603050405020304" pitchFamily="18" charset="0"/>
              </a:rPr>
              <a:t>zamanlayıcı ise alıcı kısmında bulunur. İkisinin de senkron çalışması gerekir. İlk anda T</a:t>
            </a:r>
            <a:r>
              <a:rPr lang="tr-TR" sz="1050" dirty="0">
                <a:latin typeface="Times New Roman" panose="02020603050405020304" pitchFamily="18" charset="0"/>
              </a:rPr>
              <a:t>1 </a:t>
            </a:r>
            <a:r>
              <a:rPr lang="tr-TR" dirty="0">
                <a:latin typeface="Times New Roman" panose="02020603050405020304" pitchFamily="18" charset="0"/>
              </a:rPr>
              <a:t>ve R</a:t>
            </a:r>
            <a:r>
              <a:rPr lang="tr-TR" sz="1050" dirty="0">
                <a:latin typeface="Times New Roman" panose="02020603050405020304" pitchFamily="18" charset="0"/>
              </a:rPr>
              <a:t>1 </a:t>
            </a:r>
            <a:r>
              <a:rPr lang="tr-TR" dirty="0">
                <a:latin typeface="Times New Roman" panose="02020603050405020304" pitchFamily="18" charset="0"/>
              </a:rPr>
              <a:t>anahtarları</a:t>
            </a:r>
          </a:p>
          <a:p>
            <a:r>
              <a:rPr lang="tr-TR" dirty="0">
                <a:latin typeface="Times New Roman" panose="02020603050405020304" pitchFamily="18" charset="0"/>
              </a:rPr>
              <a:t>kapalı, diğer anahtarlar ise açıktır. Bu durumda 1. giriş iletim (transmisyon) hattı üze-</a:t>
            </a:r>
            <a:r>
              <a:rPr lang="tr-TR" dirty="0" err="1">
                <a:latin typeface="Times New Roman" panose="02020603050405020304" pitchFamily="18" charset="0"/>
              </a:rPr>
              <a:t>rinden</a:t>
            </a:r>
            <a:r>
              <a:rPr lang="tr-TR" dirty="0">
                <a:latin typeface="Times New Roman" panose="02020603050405020304" pitchFamily="18" charset="0"/>
              </a:rPr>
              <a:t> l. çıkışa ulaşır.</a:t>
            </a:r>
          </a:p>
          <a:p>
            <a:r>
              <a:rPr lang="tr-TR" dirty="0">
                <a:latin typeface="Times New Roman" panose="02020603050405020304" pitchFamily="18" charset="0"/>
              </a:rPr>
              <a:t>Senkron zamanlayıcılar T</a:t>
            </a:r>
            <a:r>
              <a:rPr lang="tr-TR" sz="1050" dirty="0">
                <a:latin typeface="Times New Roman" panose="02020603050405020304" pitchFamily="18" charset="0"/>
              </a:rPr>
              <a:t>1 </a:t>
            </a:r>
            <a:r>
              <a:rPr lang="tr-TR" dirty="0">
                <a:latin typeface="Times New Roman" panose="02020603050405020304" pitchFamily="18" charset="0"/>
              </a:rPr>
              <a:t>ve R</a:t>
            </a:r>
            <a:r>
              <a:rPr lang="tr-TR" sz="1050" dirty="0">
                <a:latin typeface="Times New Roman" panose="02020603050405020304" pitchFamily="18" charset="0"/>
              </a:rPr>
              <a:t>1 </a:t>
            </a:r>
            <a:r>
              <a:rPr lang="tr-TR" dirty="0">
                <a:latin typeface="Times New Roman" panose="02020603050405020304" pitchFamily="18" charset="0"/>
              </a:rPr>
              <a:t>anahtarlarını açıp T</a:t>
            </a:r>
            <a:r>
              <a:rPr lang="tr-TR" sz="1050" dirty="0">
                <a:latin typeface="Times New Roman" panose="02020603050405020304" pitchFamily="18" charset="0"/>
              </a:rPr>
              <a:t>2 </a:t>
            </a:r>
            <a:r>
              <a:rPr lang="tr-TR" dirty="0">
                <a:latin typeface="Times New Roman" panose="02020603050405020304" pitchFamily="18" charset="0"/>
              </a:rPr>
              <a:t>ve R</a:t>
            </a:r>
            <a:r>
              <a:rPr lang="tr-TR" sz="1050" dirty="0">
                <a:latin typeface="Times New Roman" panose="02020603050405020304" pitchFamily="18" charset="0"/>
              </a:rPr>
              <a:t>2 </a:t>
            </a:r>
            <a:r>
              <a:rPr lang="tr-TR" dirty="0">
                <a:latin typeface="Times New Roman" panose="02020603050405020304" pitchFamily="18" charset="0"/>
              </a:rPr>
              <a:t>anahtarlarını kapatırlar. Bu durumda 2. giriş</a:t>
            </a:r>
          </a:p>
          <a:p>
            <a:r>
              <a:rPr lang="tr-TR" dirty="0">
                <a:latin typeface="Times New Roman" panose="02020603050405020304" pitchFamily="18" charset="0"/>
              </a:rPr>
              <a:t>iletim hattı üzerinden 2. çıkışa ulaşır. Buna benzer olarak 3 ve 4. girişlerde iletim hattını işgal ederek çıkışa</a:t>
            </a:r>
          </a:p>
          <a:p>
            <a:r>
              <a:rPr lang="tr-TR" dirty="0">
                <a:latin typeface="Times New Roman" panose="02020603050405020304" pitchFamily="18" charset="0"/>
              </a:rPr>
              <a:t>ulaşırlar.</a:t>
            </a:r>
            <a:endParaRPr lang="tr-TR" dirty="0"/>
          </a:p>
        </p:txBody>
      </p:sp>
    </p:spTree>
    <p:extLst>
      <p:ext uri="{BB962C8B-B14F-4D97-AF65-F5344CB8AC3E}">
        <p14:creationId xmlns:p14="http://schemas.microsoft.com/office/powerpoint/2010/main" val="4127688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924222-2273-4DD5-9221-DC47995C245A}"/>
              </a:ext>
            </a:extLst>
          </p:cNvPr>
          <p:cNvSpPr>
            <a:spLocks noGrp="1"/>
          </p:cNvSpPr>
          <p:nvPr>
            <p:ph type="sldNum" sz="quarter" idx="12"/>
          </p:nvPr>
        </p:nvSpPr>
        <p:spPr/>
        <p:txBody>
          <a:bodyPr/>
          <a:lstStyle/>
          <a:p>
            <a:fld id="{AAB57953-9821-4BF7-A667-65EFE5AE3334}" type="slidenum">
              <a:rPr lang="tr-TR" smtClean="0"/>
              <a:t>45</a:t>
            </a:fld>
            <a:endParaRPr lang="tr-TR"/>
          </a:p>
        </p:txBody>
      </p:sp>
      <p:sp>
        <p:nvSpPr>
          <p:cNvPr id="3" name="Rectangle 2">
            <a:extLst>
              <a:ext uri="{FF2B5EF4-FFF2-40B4-BE49-F238E27FC236}">
                <a16:creationId xmlns:a16="http://schemas.microsoft.com/office/drawing/2014/main" id="{1D1E7FAB-FB1A-4986-8722-96E0D29A8C6F}"/>
              </a:ext>
            </a:extLst>
          </p:cNvPr>
          <p:cNvSpPr/>
          <p:nvPr/>
        </p:nvSpPr>
        <p:spPr>
          <a:xfrm>
            <a:off x="861391" y="614426"/>
            <a:ext cx="3074505" cy="646331"/>
          </a:xfrm>
          <a:prstGeom prst="rect">
            <a:avLst/>
          </a:prstGeom>
        </p:spPr>
        <p:txBody>
          <a:bodyPr wrap="square">
            <a:spAutoFit/>
          </a:bodyPr>
          <a:lstStyle/>
          <a:p>
            <a:r>
              <a:rPr lang="tr-TR" b="1" dirty="0">
                <a:latin typeface="Times New Roman" panose="02020603050405020304" pitchFamily="18" charset="0"/>
              </a:rPr>
              <a:t>f) MUX Entegreleri</a:t>
            </a:r>
          </a:p>
          <a:p>
            <a:r>
              <a:rPr lang="tr-TR" dirty="0">
                <a:latin typeface="Times New Roman" panose="02020603050405020304" pitchFamily="18" charset="0"/>
              </a:rPr>
              <a:t>	a) 74151 MUX Entegresi</a:t>
            </a:r>
            <a:endParaRPr lang="tr-TR" dirty="0"/>
          </a:p>
        </p:txBody>
      </p:sp>
      <p:pic>
        <p:nvPicPr>
          <p:cNvPr id="4" name="Picture 3">
            <a:extLst>
              <a:ext uri="{FF2B5EF4-FFF2-40B4-BE49-F238E27FC236}">
                <a16:creationId xmlns:a16="http://schemas.microsoft.com/office/drawing/2014/main" id="{6ADA621E-69DE-4131-973D-B1B26240EC58}"/>
              </a:ext>
            </a:extLst>
          </p:cNvPr>
          <p:cNvPicPr>
            <a:picLocks noChangeAspect="1"/>
          </p:cNvPicPr>
          <p:nvPr/>
        </p:nvPicPr>
        <p:blipFill>
          <a:blip r:embed="rId2"/>
          <a:stretch>
            <a:fillRect/>
          </a:stretch>
        </p:blipFill>
        <p:spPr>
          <a:xfrm>
            <a:off x="1902258" y="1492056"/>
            <a:ext cx="2901084" cy="1700531"/>
          </a:xfrm>
          <a:prstGeom prst="rect">
            <a:avLst/>
          </a:prstGeom>
        </p:spPr>
      </p:pic>
      <p:sp>
        <p:nvSpPr>
          <p:cNvPr id="5" name="Rectangle 4">
            <a:extLst>
              <a:ext uri="{FF2B5EF4-FFF2-40B4-BE49-F238E27FC236}">
                <a16:creationId xmlns:a16="http://schemas.microsoft.com/office/drawing/2014/main" id="{9779573F-D321-437F-BFFD-E9FA3A36D227}"/>
              </a:ext>
            </a:extLst>
          </p:cNvPr>
          <p:cNvSpPr/>
          <p:nvPr/>
        </p:nvSpPr>
        <p:spPr>
          <a:xfrm>
            <a:off x="1077177" y="3756234"/>
            <a:ext cx="4551246"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2.9: </a:t>
            </a:r>
            <a:r>
              <a:rPr lang="tr-TR" dirty="0">
                <a:latin typeface="Times New Roman" panose="02020603050405020304" pitchFamily="18" charset="0"/>
              </a:rPr>
              <a:t>IC 74151 Entegresinin </a:t>
            </a:r>
            <a:r>
              <a:rPr lang="tr-TR" dirty="0" err="1">
                <a:latin typeface="Times New Roman" panose="02020603050405020304" pitchFamily="18" charset="0"/>
              </a:rPr>
              <a:t>pin</a:t>
            </a:r>
            <a:r>
              <a:rPr lang="tr-TR" dirty="0">
                <a:latin typeface="Times New Roman" panose="02020603050405020304" pitchFamily="18" charset="0"/>
              </a:rPr>
              <a:t> bağlantısı</a:t>
            </a:r>
            <a:endParaRPr lang="tr-TR" dirty="0"/>
          </a:p>
        </p:txBody>
      </p:sp>
      <p:pic>
        <p:nvPicPr>
          <p:cNvPr id="6" name="Picture 5">
            <a:extLst>
              <a:ext uri="{FF2B5EF4-FFF2-40B4-BE49-F238E27FC236}">
                <a16:creationId xmlns:a16="http://schemas.microsoft.com/office/drawing/2014/main" id="{8DE14856-B32C-4351-9613-18B797811132}"/>
              </a:ext>
            </a:extLst>
          </p:cNvPr>
          <p:cNvPicPr>
            <a:picLocks noChangeAspect="1"/>
          </p:cNvPicPr>
          <p:nvPr/>
        </p:nvPicPr>
        <p:blipFill>
          <a:blip r:embed="rId3"/>
          <a:stretch>
            <a:fillRect/>
          </a:stretch>
        </p:blipFill>
        <p:spPr>
          <a:xfrm>
            <a:off x="6313635" y="1000969"/>
            <a:ext cx="4242835" cy="2428031"/>
          </a:xfrm>
          <a:prstGeom prst="rect">
            <a:avLst/>
          </a:prstGeom>
        </p:spPr>
      </p:pic>
      <p:sp>
        <p:nvSpPr>
          <p:cNvPr id="7" name="Rectangle 6">
            <a:extLst>
              <a:ext uri="{FF2B5EF4-FFF2-40B4-BE49-F238E27FC236}">
                <a16:creationId xmlns:a16="http://schemas.microsoft.com/office/drawing/2014/main" id="{2470EDA6-2248-4320-84B2-04E0B91CBEA0}"/>
              </a:ext>
            </a:extLst>
          </p:cNvPr>
          <p:cNvSpPr/>
          <p:nvPr/>
        </p:nvSpPr>
        <p:spPr>
          <a:xfrm>
            <a:off x="6428092" y="3756234"/>
            <a:ext cx="4013919" cy="369332"/>
          </a:xfrm>
          <a:prstGeom prst="rect">
            <a:avLst/>
          </a:prstGeom>
        </p:spPr>
        <p:txBody>
          <a:bodyPr wrap="none">
            <a:spAutoFit/>
          </a:bodyPr>
          <a:lstStyle/>
          <a:p>
            <a:r>
              <a:rPr lang="tr-TR" b="1" dirty="0">
                <a:latin typeface="Times New Roman" panose="02020603050405020304" pitchFamily="18" charset="0"/>
              </a:rPr>
              <a:t>Tablo 2.4: </a:t>
            </a:r>
            <a:r>
              <a:rPr lang="tr-TR" dirty="0">
                <a:latin typeface="Times New Roman" panose="02020603050405020304" pitchFamily="18" charset="0"/>
              </a:rPr>
              <a:t>IC 74151'in fonksiyon tablosu</a:t>
            </a:r>
            <a:endParaRPr lang="tr-TR" dirty="0"/>
          </a:p>
        </p:txBody>
      </p:sp>
      <p:sp>
        <p:nvSpPr>
          <p:cNvPr id="8" name="Rectangle 7">
            <a:extLst>
              <a:ext uri="{FF2B5EF4-FFF2-40B4-BE49-F238E27FC236}">
                <a16:creationId xmlns:a16="http://schemas.microsoft.com/office/drawing/2014/main" id="{0AF296A6-9068-4BAB-8BD8-436C66A3DCC5}"/>
              </a:ext>
            </a:extLst>
          </p:cNvPr>
          <p:cNvSpPr/>
          <p:nvPr/>
        </p:nvSpPr>
        <p:spPr>
          <a:xfrm>
            <a:off x="814397" y="4424153"/>
            <a:ext cx="10563206" cy="1477328"/>
          </a:xfrm>
          <a:prstGeom prst="rect">
            <a:avLst/>
          </a:prstGeom>
        </p:spPr>
        <p:txBody>
          <a:bodyPr wrap="square">
            <a:spAutoFit/>
          </a:bodyPr>
          <a:lstStyle/>
          <a:p>
            <a:r>
              <a:rPr lang="tr-TR" dirty="0">
                <a:latin typeface="Times New Roman" panose="02020603050405020304" pitchFamily="18" charset="0"/>
              </a:rPr>
              <a:t>74151 Entegresi 8 girişli olup, 2 adet çıkışa sahiptir. Bu çıkışlar birbirinin tümleridir. 5 </a:t>
            </a:r>
            <a:r>
              <a:rPr lang="tr-TR" dirty="0" err="1">
                <a:latin typeface="Times New Roman" panose="02020603050405020304" pitchFamily="18" charset="0"/>
              </a:rPr>
              <a:t>nolu</a:t>
            </a:r>
            <a:r>
              <a:rPr lang="tr-TR" dirty="0">
                <a:latin typeface="Times New Roman" panose="02020603050405020304" pitchFamily="18" charset="0"/>
              </a:rPr>
              <a:t> </a:t>
            </a:r>
            <a:r>
              <a:rPr lang="tr-TR" dirty="0" err="1">
                <a:latin typeface="Times New Roman" panose="02020603050405020304" pitchFamily="18" charset="0"/>
              </a:rPr>
              <a:t>pinden</a:t>
            </a:r>
            <a:r>
              <a:rPr lang="tr-TR" dirty="0">
                <a:latin typeface="Times New Roman" panose="02020603050405020304" pitchFamily="18" charset="0"/>
              </a:rPr>
              <a:t> Y çıkışı alınırken 6 </a:t>
            </a:r>
            <a:r>
              <a:rPr lang="tr-TR" dirty="0" err="1">
                <a:latin typeface="Times New Roman" panose="02020603050405020304" pitchFamily="18" charset="0"/>
              </a:rPr>
              <a:t>nolu</a:t>
            </a:r>
            <a:r>
              <a:rPr lang="tr-TR" dirty="0">
                <a:latin typeface="Times New Roman" panose="02020603050405020304" pitchFamily="18" charset="0"/>
              </a:rPr>
              <a:t> </a:t>
            </a:r>
            <a:r>
              <a:rPr lang="tr-TR" dirty="0" err="1">
                <a:latin typeface="Times New Roman" panose="02020603050405020304" pitchFamily="18" charset="0"/>
              </a:rPr>
              <a:t>pinden</a:t>
            </a:r>
            <a:r>
              <a:rPr lang="tr-TR" dirty="0">
                <a:latin typeface="Times New Roman" panose="02020603050405020304" pitchFamily="18" charset="0"/>
              </a:rPr>
              <a:t> Y çıkışı alınır.</a:t>
            </a:r>
          </a:p>
          <a:p>
            <a:r>
              <a:rPr lang="tr-TR" dirty="0">
                <a:latin typeface="Times New Roman" panose="02020603050405020304" pitchFamily="18" charset="0"/>
              </a:rPr>
              <a:t>	Devrenin çalışabilmesi için ENABLE ucunun 0 olması gerekir. </a:t>
            </a:r>
            <a:r>
              <a:rPr lang="tr-TR" dirty="0" err="1">
                <a:latin typeface="Times New Roman" panose="02020603050405020304" pitchFamily="18" charset="0"/>
              </a:rPr>
              <a:t>Enable</a:t>
            </a:r>
            <a:r>
              <a:rPr lang="tr-TR" dirty="0">
                <a:latin typeface="Times New Roman" panose="02020603050405020304" pitchFamily="18" charset="0"/>
              </a:rPr>
              <a:t> 1 yapılırsa Y = 0, Y = 1 olur</a:t>
            </a:r>
          </a:p>
          <a:p>
            <a:r>
              <a:rPr lang="tr-TR" dirty="0">
                <a:latin typeface="Times New Roman" panose="02020603050405020304" pitchFamily="18" charset="0"/>
              </a:rPr>
              <a:t>ve entegre girişlerden kumanda edilemez. 74151A Entegresinde, data girişinden Y çıkışma kadar olan</a:t>
            </a:r>
          </a:p>
          <a:p>
            <a:r>
              <a:rPr lang="tr-TR" dirty="0">
                <a:latin typeface="Times New Roman" panose="02020603050405020304" pitchFamily="18" charset="0"/>
              </a:rPr>
              <a:t>gecikme zamanı 9 </a:t>
            </a:r>
            <a:r>
              <a:rPr lang="tr-TR" dirty="0" err="1">
                <a:latin typeface="Times New Roman" panose="02020603050405020304" pitchFamily="18" charset="0"/>
              </a:rPr>
              <a:t>ns</a:t>
            </a:r>
            <a:r>
              <a:rPr lang="tr-TR" dirty="0">
                <a:latin typeface="Times New Roman" panose="02020603050405020304" pitchFamily="18" charset="0"/>
              </a:rPr>
              <a:t> olup, güç sarfiyatı 135 </a:t>
            </a:r>
            <a:r>
              <a:rPr lang="tr-TR" dirty="0" err="1">
                <a:latin typeface="Times New Roman" panose="02020603050405020304" pitchFamily="18" charset="0"/>
              </a:rPr>
              <a:t>mW</a:t>
            </a:r>
            <a:r>
              <a:rPr lang="tr-TR" dirty="0">
                <a:latin typeface="Times New Roman" panose="02020603050405020304" pitchFamily="18" charset="0"/>
              </a:rPr>
              <a:t> tır.</a:t>
            </a:r>
            <a:endParaRPr lang="tr-TR" dirty="0"/>
          </a:p>
        </p:txBody>
      </p:sp>
    </p:spTree>
    <p:extLst>
      <p:ext uri="{BB962C8B-B14F-4D97-AF65-F5344CB8AC3E}">
        <p14:creationId xmlns:p14="http://schemas.microsoft.com/office/powerpoint/2010/main" val="997122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DBECED-40A4-4AF0-8A22-9DC8E644987D}"/>
              </a:ext>
            </a:extLst>
          </p:cNvPr>
          <p:cNvSpPr>
            <a:spLocks noGrp="1"/>
          </p:cNvSpPr>
          <p:nvPr>
            <p:ph type="sldNum" sz="quarter" idx="12"/>
          </p:nvPr>
        </p:nvSpPr>
        <p:spPr/>
        <p:txBody>
          <a:bodyPr/>
          <a:lstStyle/>
          <a:p>
            <a:fld id="{AAB57953-9821-4BF7-A667-65EFE5AE3334}" type="slidenum">
              <a:rPr lang="tr-TR" smtClean="0"/>
              <a:t>46</a:t>
            </a:fld>
            <a:endParaRPr lang="tr-TR"/>
          </a:p>
        </p:txBody>
      </p:sp>
      <p:sp>
        <p:nvSpPr>
          <p:cNvPr id="3" name="Rectangle 2">
            <a:extLst>
              <a:ext uri="{FF2B5EF4-FFF2-40B4-BE49-F238E27FC236}">
                <a16:creationId xmlns:a16="http://schemas.microsoft.com/office/drawing/2014/main" id="{A6885AAA-8813-4E35-AD4A-875C990D2995}"/>
              </a:ext>
            </a:extLst>
          </p:cNvPr>
          <p:cNvSpPr/>
          <p:nvPr/>
        </p:nvSpPr>
        <p:spPr>
          <a:xfrm>
            <a:off x="815985" y="641811"/>
            <a:ext cx="2091278" cy="369332"/>
          </a:xfrm>
          <a:prstGeom prst="rect">
            <a:avLst/>
          </a:prstGeom>
        </p:spPr>
        <p:txBody>
          <a:bodyPr wrap="none">
            <a:spAutoFit/>
          </a:bodyPr>
          <a:lstStyle/>
          <a:p>
            <a:r>
              <a:rPr lang="tr-TR" b="1" dirty="0">
                <a:latin typeface="Times New Roman" panose="02020603050405020304" pitchFamily="18" charset="0"/>
              </a:rPr>
              <a:t>b) 74153 Entegresi:</a:t>
            </a:r>
            <a:endParaRPr lang="tr-TR" dirty="0"/>
          </a:p>
        </p:txBody>
      </p:sp>
      <p:sp>
        <p:nvSpPr>
          <p:cNvPr id="4" name="Rectangle 3">
            <a:extLst>
              <a:ext uri="{FF2B5EF4-FFF2-40B4-BE49-F238E27FC236}">
                <a16:creationId xmlns:a16="http://schemas.microsoft.com/office/drawing/2014/main" id="{E815AD6F-A13A-4744-BD0C-3EB860956FAE}"/>
              </a:ext>
            </a:extLst>
          </p:cNvPr>
          <p:cNvSpPr/>
          <p:nvPr/>
        </p:nvSpPr>
        <p:spPr>
          <a:xfrm>
            <a:off x="815985" y="1011143"/>
            <a:ext cx="5380960" cy="369332"/>
          </a:xfrm>
          <a:prstGeom prst="rect">
            <a:avLst/>
          </a:prstGeom>
        </p:spPr>
        <p:txBody>
          <a:bodyPr wrap="none">
            <a:spAutoFit/>
          </a:bodyPr>
          <a:lstStyle/>
          <a:p>
            <a:r>
              <a:rPr lang="tr-TR" dirty="0">
                <a:latin typeface="Times New Roman" panose="02020603050405020304" pitchFamily="18" charset="0"/>
              </a:rPr>
              <a:t>Yapısında 2 adet 4 girişli MUX (bilgi seçici) bulundurur</a:t>
            </a:r>
            <a:endParaRPr lang="tr-TR" dirty="0"/>
          </a:p>
        </p:txBody>
      </p:sp>
      <p:pic>
        <p:nvPicPr>
          <p:cNvPr id="5" name="Picture 4">
            <a:extLst>
              <a:ext uri="{FF2B5EF4-FFF2-40B4-BE49-F238E27FC236}">
                <a16:creationId xmlns:a16="http://schemas.microsoft.com/office/drawing/2014/main" id="{C8C2AB0B-E71A-449C-B575-1CF3CC150DAD}"/>
              </a:ext>
            </a:extLst>
          </p:cNvPr>
          <p:cNvPicPr>
            <a:picLocks noChangeAspect="1"/>
          </p:cNvPicPr>
          <p:nvPr/>
        </p:nvPicPr>
        <p:blipFill>
          <a:blip r:embed="rId2"/>
          <a:stretch>
            <a:fillRect/>
          </a:stretch>
        </p:blipFill>
        <p:spPr>
          <a:xfrm>
            <a:off x="1221068" y="1380474"/>
            <a:ext cx="3196187" cy="1962653"/>
          </a:xfrm>
          <a:prstGeom prst="rect">
            <a:avLst/>
          </a:prstGeom>
        </p:spPr>
      </p:pic>
      <p:sp>
        <p:nvSpPr>
          <p:cNvPr id="6" name="Rectangle 5">
            <a:extLst>
              <a:ext uri="{FF2B5EF4-FFF2-40B4-BE49-F238E27FC236}">
                <a16:creationId xmlns:a16="http://schemas.microsoft.com/office/drawing/2014/main" id="{C7DB9374-ED0B-4C09-BDAA-BF808C077045}"/>
              </a:ext>
            </a:extLst>
          </p:cNvPr>
          <p:cNvSpPr/>
          <p:nvPr/>
        </p:nvSpPr>
        <p:spPr>
          <a:xfrm>
            <a:off x="815985" y="3514874"/>
            <a:ext cx="4429418"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2.10: </a:t>
            </a:r>
            <a:r>
              <a:rPr lang="tr-TR" dirty="0">
                <a:latin typeface="Times New Roman" panose="02020603050405020304" pitchFamily="18" charset="0"/>
              </a:rPr>
              <a:t>74153 Entegresinin </a:t>
            </a:r>
            <a:r>
              <a:rPr lang="tr-TR" dirty="0" err="1">
                <a:latin typeface="Times New Roman" panose="02020603050405020304" pitchFamily="18" charset="0"/>
              </a:rPr>
              <a:t>Pin</a:t>
            </a:r>
            <a:r>
              <a:rPr lang="tr-TR" dirty="0">
                <a:latin typeface="Times New Roman" panose="02020603050405020304" pitchFamily="18" charset="0"/>
              </a:rPr>
              <a:t> Bağlantısı</a:t>
            </a:r>
            <a:endParaRPr lang="tr-TR" dirty="0"/>
          </a:p>
        </p:txBody>
      </p:sp>
      <p:pic>
        <p:nvPicPr>
          <p:cNvPr id="7" name="Picture 6">
            <a:extLst>
              <a:ext uri="{FF2B5EF4-FFF2-40B4-BE49-F238E27FC236}">
                <a16:creationId xmlns:a16="http://schemas.microsoft.com/office/drawing/2014/main" id="{C7D0A318-20E9-4C1B-ACC8-69BCD79CA1EC}"/>
              </a:ext>
            </a:extLst>
          </p:cNvPr>
          <p:cNvPicPr>
            <a:picLocks noChangeAspect="1"/>
          </p:cNvPicPr>
          <p:nvPr/>
        </p:nvPicPr>
        <p:blipFill>
          <a:blip r:embed="rId3"/>
          <a:stretch>
            <a:fillRect/>
          </a:stretch>
        </p:blipFill>
        <p:spPr>
          <a:xfrm>
            <a:off x="6697661" y="1380474"/>
            <a:ext cx="4429418" cy="2908166"/>
          </a:xfrm>
          <a:prstGeom prst="rect">
            <a:avLst/>
          </a:prstGeom>
        </p:spPr>
      </p:pic>
      <p:sp>
        <p:nvSpPr>
          <p:cNvPr id="8" name="Rectangle 7">
            <a:extLst>
              <a:ext uri="{FF2B5EF4-FFF2-40B4-BE49-F238E27FC236}">
                <a16:creationId xmlns:a16="http://schemas.microsoft.com/office/drawing/2014/main" id="{A4575CE2-EED5-498A-9C8E-82BDEB033364}"/>
              </a:ext>
            </a:extLst>
          </p:cNvPr>
          <p:cNvSpPr/>
          <p:nvPr/>
        </p:nvSpPr>
        <p:spPr>
          <a:xfrm>
            <a:off x="7080734" y="4496359"/>
            <a:ext cx="3938963"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2.11: </a:t>
            </a:r>
            <a:r>
              <a:rPr lang="tr-TR" dirty="0">
                <a:latin typeface="Times New Roman" panose="02020603050405020304" pitchFamily="18" charset="0"/>
              </a:rPr>
              <a:t>IC74153'ün Lojik Diyagramı</a:t>
            </a:r>
            <a:endParaRPr lang="tr-TR" dirty="0"/>
          </a:p>
        </p:txBody>
      </p:sp>
    </p:spTree>
    <p:extLst>
      <p:ext uri="{BB962C8B-B14F-4D97-AF65-F5344CB8AC3E}">
        <p14:creationId xmlns:p14="http://schemas.microsoft.com/office/powerpoint/2010/main" val="42366192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70BB44-D2C6-4BBA-9CF8-FB06D54697E3}"/>
              </a:ext>
            </a:extLst>
          </p:cNvPr>
          <p:cNvSpPr>
            <a:spLocks noGrp="1"/>
          </p:cNvSpPr>
          <p:nvPr>
            <p:ph type="sldNum" sz="quarter" idx="12"/>
          </p:nvPr>
        </p:nvSpPr>
        <p:spPr/>
        <p:txBody>
          <a:bodyPr/>
          <a:lstStyle/>
          <a:p>
            <a:fld id="{AAB57953-9821-4BF7-A667-65EFE5AE3334}" type="slidenum">
              <a:rPr lang="tr-TR" smtClean="0"/>
              <a:t>47</a:t>
            </a:fld>
            <a:endParaRPr lang="tr-TR"/>
          </a:p>
        </p:txBody>
      </p:sp>
      <p:sp>
        <p:nvSpPr>
          <p:cNvPr id="3" name="Rectangle 2">
            <a:extLst>
              <a:ext uri="{FF2B5EF4-FFF2-40B4-BE49-F238E27FC236}">
                <a16:creationId xmlns:a16="http://schemas.microsoft.com/office/drawing/2014/main" id="{A845C740-3D8A-4771-B72E-5992CCE598CC}"/>
              </a:ext>
            </a:extLst>
          </p:cNvPr>
          <p:cNvSpPr/>
          <p:nvPr/>
        </p:nvSpPr>
        <p:spPr>
          <a:xfrm>
            <a:off x="839372" y="654876"/>
            <a:ext cx="11118166" cy="1200329"/>
          </a:xfrm>
          <a:prstGeom prst="rect">
            <a:avLst/>
          </a:prstGeom>
        </p:spPr>
        <p:txBody>
          <a:bodyPr wrap="square">
            <a:spAutoFit/>
          </a:bodyPr>
          <a:lstStyle/>
          <a:p>
            <a:pPr algn="just"/>
            <a:r>
              <a:rPr lang="tr-TR" dirty="0">
                <a:latin typeface="Times New Roman" panose="02020603050405020304" pitchFamily="18" charset="0"/>
              </a:rPr>
              <a:t>Bu entegrede her bir MUX, bir adet yetki girişine, 4 adet I</a:t>
            </a:r>
            <a:r>
              <a:rPr lang="tr-TR" sz="1050" dirty="0">
                <a:latin typeface="Times New Roman" panose="02020603050405020304" pitchFamily="18" charset="0"/>
              </a:rPr>
              <a:t>0 </a:t>
            </a:r>
            <a:r>
              <a:rPr lang="tr-TR" dirty="0">
                <a:latin typeface="Times New Roman" panose="02020603050405020304" pitchFamily="18" charset="0"/>
              </a:rPr>
              <a:t>...... I</a:t>
            </a:r>
            <a:r>
              <a:rPr lang="tr-TR" sz="1050" dirty="0">
                <a:latin typeface="Times New Roman" panose="02020603050405020304" pitchFamily="18" charset="0"/>
              </a:rPr>
              <a:t>3 </a:t>
            </a:r>
            <a:r>
              <a:rPr lang="tr-TR" dirty="0">
                <a:latin typeface="Times New Roman" panose="02020603050405020304" pitchFamily="18" charset="0"/>
              </a:rPr>
              <a:t>bilgi girişine ve bir adet Y çıkışına sahiptir. Eğer yetki girişi "1" yapılırsa her iki MUX da ortaklaşa kullanılan S</a:t>
            </a:r>
            <a:r>
              <a:rPr lang="tr-TR" sz="1050" dirty="0">
                <a:latin typeface="Times New Roman" panose="02020603050405020304" pitchFamily="18" charset="0"/>
              </a:rPr>
              <a:t>1 </a:t>
            </a:r>
            <a:r>
              <a:rPr lang="tr-TR" dirty="0">
                <a:latin typeface="Times New Roman" panose="02020603050405020304" pitchFamily="18" charset="0"/>
              </a:rPr>
              <a:t>ve S</a:t>
            </a:r>
            <a:r>
              <a:rPr lang="tr-TR" sz="1050" dirty="0">
                <a:latin typeface="Times New Roman" panose="02020603050405020304" pitchFamily="18" charset="0"/>
              </a:rPr>
              <a:t>0 </a:t>
            </a:r>
            <a:r>
              <a:rPr lang="tr-TR" dirty="0">
                <a:latin typeface="Times New Roman" panose="02020603050405020304" pitchFamily="18" charset="0"/>
              </a:rPr>
              <a:t>kontrol girişlerine ve bilgi girişlerine bakılmaksızın çıkış 0 olur. yetki girişi "0" olduğu sürece S</a:t>
            </a:r>
            <a:r>
              <a:rPr lang="tr-TR" sz="1050" dirty="0">
                <a:latin typeface="Times New Roman" panose="02020603050405020304" pitchFamily="18" charset="0"/>
              </a:rPr>
              <a:t>1 </a:t>
            </a:r>
            <a:r>
              <a:rPr lang="tr-TR" dirty="0">
                <a:latin typeface="Times New Roman" panose="02020603050405020304" pitchFamily="18" charset="0"/>
              </a:rPr>
              <a:t>ve S</a:t>
            </a:r>
            <a:r>
              <a:rPr lang="tr-TR" sz="1050" dirty="0">
                <a:latin typeface="Times New Roman" panose="02020603050405020304" pitchFamily="18" charset="0"/>
              </a:rPr>
              <a:t>0 </a:t>
            </a:r>
            <a:r>
              <a:rPr lang="tr-TR" dirty="0">
                <a:latin typeface="Times New Roman" panose="02020603050405020304" pitchFamily="18" charset="0"/>
              </a:rPr>
              <a:t>kontrol girişlerine bağlı olarak girişteki bilgilerden sadece biri çıkışa aktarılır.</a:t>
            </a:r>
            <a:endParaRPr lang="tr-TR" dirty="0"/>
          </a:p>
        </p:txBody>
      </p:sp>
      <p:pic>
        <p:nvPicPr>
          <p:cNvPr id="4" name="Picture 3">
            <a:extLst>
              <a:ext uri="{FF2B5EF4-FFF2-40B4-BE49-F238E27FC236}">
                <a16:creationId xmlns:a16="http://schemas.microsoft.com/office/drawing/2014/main" id="{60000507-5881-4540-8A67-68153A1D4267}"/>
              </a:ext>
            </a:extLst>
          </p:cNvPr>
          <p:cNvPicPr>
            <a:picLocks noChangeAspect="1"/>
          </p:cNvPicPr>
          <p:nvPr/>
        </p:nvPicPr>
        <p:blipFill>
          <a:blip r:embed="rId2"/>
          <a:stretch>
            <a:fillRect/>
          </a:stretch>
        </p:blipFill>
        <p:spPr>
          <a:xfrm>
            <a:off x="839372" y="2228670"/>
            <a:ext cx="4148484" cy="2012025"/>
          </a:xfrm>
          <a:prstGeom prst="rect">
            <a:avLst/>
          </a:prstGeom>
        </p:spPr>
      </p:pic>
      <p:sp>
        <p:nvSpPr>
          <p:cNvPr id="5" name="Rectangle 4">
            <a:extLst>
              <a:ext uri="{FF2B5EF4-FFF2-40B4-BE49-F238E27FC236}">
                <a16:creationId xmlns:a16="http://schemas.microsoft.com/office/drawing/2014/main" id="{928A12E2-E7B8-4402-8023-C0422361924C}"/>
              </a:ext>
            </a:extLst>
          </p:cNvPr>
          <p:cNvSpPr/>
          <p:nvPr/>
        </p:nvSpPr>
        <p:spPr>
          <a:xfrm>
            <a:off x="709432" y="4429494"/>
            <a:ext cx="4650632"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2.12: </a:t>
            </a:r>
            <a:r>
              <a:rPr lang="tr-TR" dirty="0">
                <a:latin typeface="Times New Roman" panose="02020603050405020304" pitchFamily="18" charset="0"/>
              </a:rPr>
              <a:t>IC 74153'ün Fonksiyonel Diyagramı</a:t>
            </a:r>
            <a:endParaRPr lang="tr-TR" dirty="0"/>
          </a:p>
        </p:txBody>
      </p:sp>
    </p:spTree>
    <p:extLst>
      <p:ext uri="{BB962C8B-B14F-4D97-AF65-F5344CB8AC3E}">
        <p14:creationId xmlns:p14="http://schemas.microsoft.com/office/powerpoint/2010/main" val="1752882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A1F7B9-8A76-40CC-840C-6850837DD735}"/>
              </a:ext>
            </a:extLst>
          </p:cNvPr>
          <p:cNvSpPr>
            <a:spLocks noGrp="1"/>
          </p:cNvSpPr>
          <p:nvPr>
            <p:ph type="sldNum" sz="quarter" idx="12"/>
          </p:nvPr>
        </p:nvSpPr>
        <p:spPr/>
        <p:txBody>
          <a:bodyPr/>
          <a:lstStyle/>
          <a:p>
            <a:fld id="{AAB57953-9821-4BF7-A667-65EFE5AE3334}" type="slidenum">
              <a:rPr lang="tr-TR" smtClean="0"/>
              <a:t>48</a:t>
            </a:fld>
            <a:endParaRPr lang="tr-TR"/>
          </a:p>
        </p:txBody>
      </p:sp>
      <p:sp>
        <p:nvSpPr>
          <p:cNvPr id="3" name="Rectangle 2">
            <a:extLst>
              <a:ext uri="{FF2B5EF4-FFF2-40B4-BE49-F238E27FC236}">
                <a16:creationId xmlns:a16="http://schemas.microsoft.com/office/drawing/2014/main" id="{2AF51EEC-E569-4ECF-8CCE-5998D9699272}"/>
              </a:ext>
            </a:extLst>
          </p:cNvPr>
          <p:cNvSpPr/>
          <p:nvPr/>
        </p:nvSpPr>
        <p:spPr>
          <a:xfrm>
            <a:off x="516835" y="307490"/>
            <a:ext cx="6096000" cy="677108"/>
          </a:xfrm>
          <a:prstGeom prst="rect">
            <a:avLst/>
          </a:prstGeom>
        </p:spPr>
        <p:txBody>
          <a:bodyPr>
            <a:spAutoFit/>
          </a:bodyPr>
          <a:lstStyle/>
          <a:p>
            <a:r>
              <a:rPr lang="tr-TR" sz="2000" b="1" dirty="0">
                <a:latin typeface="Times New Roman" panose="02020603050405020304" pitchFamily="18" charset="0"/>
              </a:rPr>
              <a:t>KONU 3</a:t>
            </a:r>
          </a:p>
          <a:p>
            <a:r>
              <a:rPr lang="tr-TR" b="1" dirty="0">
                <a:latin typeface="Times New Roman,Bold"/>
              </a:rPr>
              <a:t>ARİTMETİK ÜNİTELER:</a:t>
            </a:r>
            <a:endParaRPr lang="tr-TR" dirty="0"/>
          </a:p>
        </p:txBody>
      </p:sp>
      <p:sp>
        <p:nvSpPr>
          <p:cNvPr id="4" name="Rectangle 3">
            <a:extLst>
              <a:ext uri="{FF2B5EF4-FFF2-40B4-BE49-F238E27FC236}">
                <a16:creationId xmlns:a16="http://schemas.microsoft.com/office/drawing/2014/main" id="{B1600D37-953A-4F83-88F4-B065D0579F55}"/>
              </a:ext>
            </a:extLst>
          </p:cNvPr>
          <p:cNvSpPr/>
          <p:nvPr/>
        </p:nvSpPr>
        <p:spPr>
          <a:xfrm>
            <a:off x="675861" y="984598"/>
            <a:ext cx="10999304" cy="923330"/>
          </a:xfrm>
          <a:prstGeom prst="rect">
            <a:avLst/>
          </a:prstGeom>
        </p:spPr>
        <p:txBody>
          <a:bodyPr wrap="square">
            <a:spAutoFit/>
          </a:bodyPr>
          <a:lstStyle/>
          <a:p>
            <a:pPr algn="just"/>
            <a:r>
              <a:rPr lang="tr-TR" dirty="0">
                <a:latin typeface="Times New Roman" panose="02020603050405020304" pitchFamily="18" charset="0"/>
              </a:rPr>
              <a:t>	</a:t>
            </a:r>
            <a:r>
              <a:rPr lang="tr-TR" dirty="0" err="1">
                <a:latin typeface="Times New Roman" panose="02020603050405020304" pitchFamily="18" charset="0"/>
              </a:rPr>
              <a:t>Binary</a:t>
            </a:r>
            <a:r>
              <a:rPr lang="tr-TR" dirty="0">
                <a:latin typeface="Times New Roman" panose="02020603050405020304" pitchFamily="18" charset="0"/>
              </a:rPr>
              <a:t> saclarla toplama, çıkarma, çarpma ve bölme gibi aritmetik fonksiyonları yapan devrelerdir. Sayısal bilgisayarlarda ve hesap makinalarında esas işlemler toplama ve çıkarma işlemleridir. Çarpma işlemi tekrarlanan toplama işlemleri ile bölme işlemi ise tekrarlanan çıkarma işlemleri ile yapılır.</a:t>
            </a:r>
            <a:endParaRPr lang="tr-TR" dirty="0"/>
          </a:p>
        </p:txBody>
      </p:sp>
      <p:sp>
        <p:nvSpPr>
          <p:cNvPr id="5" name="Rectangle 4">
            <a:extLst>
              <a:ext uri="{FF2B5EF4-FFF2-40B4-BE49-F238E27FC236}">
                <a16:creationId xmlns:a16="http://schemas.microsoft.com/office/drawing/2014/main" id="{12C58A01-4570-463C-93DD-A310454E6F11}"/>
              </a:ext>
            </a:extLst>
          </p:cNvPr>
          <p:cNvSpPr/>
          <p:nvPr/>
        </p:nvSpPr>
        <p:spPr>
          <a:xfrm>
            <a:off x="403544" y="2215704"/>
            <a:ext cx="3910686" cy="369332"/>
          </a:xfrm>
          <a:prstGeom prst="rect">
            <a:avLst/>
          </a:prstGeom>
        </p:spPr>
        <p:txBody>
          <a:bodyPr wrap="none">
            <a:spAutoFit/>
          </a:bodyPr>
          <a:lstStyle/>
          <a:p>
            <a:r>
              <a:rPr lang="tr-TR" b="1" dirty="0">
                <a:latin typeface="Times New Roman" panose="02020603050405020304" pitchFamily="18" charset="0"/>
              </a:rPr>
              <a:t>1. </a:t>
            </a:r>
            <a:r>
              <a:rPr lang="tr-TR" b="1" dirty="0">
                <a:latin typeface="Times New Roman,Bold"/>
              </a:rPr>
              <a:t>Toplayıcı Devreler (</a:t>
            </a:r>
            <a:r>
              <a:rPr lang="tr-TR" b="1" dirty="0" err="1">
                <a:latin typeface="Times New Roman,Bold"/>
              </a:rPr>
              <a:t>Adder</a:t>
            </a:r>
            <a:r>
              <a:rPr lang="tr-TR" b="1" dirty="0">
                <a:latin typeface="Times New Roman,Bold"/>
              </a:rPr>
              <a:t> </a:t>
            </a:r>
            <a:r>
              <a:rPr lang="tr-TR" b="1" dirty="0" err="1">
                <a:latin typeface="Times New Roman,Bold"/>
              </a:rPr>
              <a:t>Circuits</a:t>
            </a:r>
            <a:r>
              <a:rPr lang="tr-TR" b="1" dirty="0">
                <a:latin typeface="Times New Roman,Bold"/>
              </a:rPr>
              <a:t>)</a:t>
            </a:r>
            <a:endParaRPr lang="tr-TR" dirty="0"/>
          </a:p>
        </p:txBody>
      </p:sp>
      <p:sp>
        <p:nvSpPr>
          <p:cNvPr id="6" name="Rectangle 5">
            <a:extLst>
              <a:ext uri="{FF2B5EF4-FFF2-40B4-BE49-F238E27FC236}">
                <a16:creationId xmlns:a16="http://schemas.microsoft.com/office/drawing/2014/main" id="{F1A4D239-300A-41A7-B6AB-B29CDAC9A915}"/>
              </a:ext>
            </a:extLst>
          </p:cNvPr>
          <p:cNvSpPr/>
          <p:nvPr/>
        </p:nvSpPr>
        <p:spPr>
          <a:xfrm>
            <a:off x="675860" y="2892812"/>
            <a:ext cx="10999303" cy="923330"/>
          </a:xfrm>
          <a:prstGeom prst="rect">
            <a:avLst/>
          </a:prstGeom>
        </p:spPr>
        <p:txBody>
          <a:bodyPr wrap="square">
            <a:spAutoFit/>
          </a:bodyPr>
          <a:lstStyle/>
          <a:p>
            <a:pPr algn="just"/>
            <a:r>
              <a:rPr lang="tr-TR" dirty="0">
                <a:latin typeface="Times New Roman" panose="02020603050405020304" pitchFamily="18" charset="0"/>
              </a:rPr>
              <a:t>	Lojik devrelerde kullanılan iki temel toplayıcı tipi vardır. İki bitin toplamasını yapan devreye YARIM TOPLAYICI, üç bitin toplamasını yapan devreye de TAM TOPLAYICI devresi adı verilir. Toplayıcı devrelerine geçmeden önce basit </a:t>
            </a:r>
            <a:r>
              <a:rPr lang="tr-TR" dirty="0" err="1">
                <a:latin typeface="Times New Roman" panose="02020603050405020304" pitchFamily="18" charset="0"/>
              </a:rPr>
              <a:t>binary</a:t>
            </a:r>
            <a:r>
              <a:rPr lang="tr-TR" dirty="0">
                <a:latin typeface="Times New Roman" panose="02020603050405020304" pitchFamily="18" charset="0"/>
              </a:rPr>
              <a:t> toplama kurallarını tekrar ele alalım:</a:t>
            </a:r>
            <a:endParaRPr lang="tr-TR" dirty="0"/>
          </a:p>
        </p:txBody>
      </p:sp>
      <p:sp>
        <p:nvSpPr>
          <p:cNvPr id="7" name="Rectangle 6">
            <a:extLst>
              <a:ext uri="{FF2B5EF4-FFF2-40B4-BE49-F238E27FC236}">
                <a16:creationId xmlns:a16="http://schemas.microsoft.com/office/drawing/2014/main" id="{51E9E1E1-D1D1-4B92-AABF-9C647FD6EBEE}"/>
              </a:ext>
            </a:extLst>
          </p:cNvPr>
          <p:cNvSpPr/>
          <p:nvPr/>
        </p:nvSpPr>
        <p:spPr>
          <a:xfrm>
            <a:off x="516835" y="3937634"/>
            <a:ext cx="3048000" cy="1200329"/>
          </a:xfrm>
          <a:prstGeom prst="rect">
            <a:avLst/>
          </a:prstGeom>
        </p:spPr>
        <p:txBody>
          <a:bodyPr wrap="square">
            <a:spAutoFit/>
          </a:bodyPr>
          <a:lstStyle/>
          <a:p>
            <a:r>
              <a:rPr lang="tr-TR" dirty="0">
                <a:latin typeface="Times New Roman" panose="02020603050405020304" pitchFamily="18" charset="0"/>
              </a:rPr>
              <a:t>0 + 0 = 0</a:t>
            </a:r>
          </a:p>
          <a:p>
            <a:r>
              <a:rPr lang="tr-TR" dirty="0">
                <a:latin typeface="Times New Roman" panose="02020603050405020304" pitchFamily="18" charset="0"/>
              </a:rPr>
              <a:t>0 + 1 = 1</a:t>
            </a:r>
          </a:p>
          <a:p>
            <a:r>
              <a:rPr lang="tr-TR" dirty="0">
                <a:latin typeface="Times New Roman" panose="02020603050405020304" pitchFamily="18" charset="0"/>
              </a:rPr>
              <a:t>1 + 0 = 1</a:t>
            </a:r>
          </a:p>
          <a:p>
            <a:r>
              <a:rPr lang="pt-BR" dirty="0">
                <a:latin typeface="Times New Roman" panose="02020603050405020304" pitchFamily="18" charset="0"/>
              </a:rPr>
              <a:t>1 + 1 = 10 (Sum = 0, cary = </a:t>
            </a:r>
            <a:r>
              <a:rPr lang="pt-BR" b="1" dirty="0">
                <a:latin typeface="Times New Roman" panose="02020603050405020304" pitchFamily="18" charset="0"/>
              </a:rPr>
              <a:t>1)</a:t>
            </a:r>
            <a:endParaRPr lang="tr-TR" dirty="0"/>
          </a:p>
        </p:txBody>
      </p:sp>
    </p:spTree>
    <p:extLst>
      <p:ext uri="{BB962C8B-B14F-4D97-AF65-F5344CB8AC3E}">
        <p14:creationId xmlns:p14="http://schemas.microsoft.com/office/powerpoint/2010/main" val="1424099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6B00A7-37BD-457E-B3A3-7244113E7041}"/>
              </a:ext>
            </a:extLst>
          </p:cNvPr>
          <p:cNvSpPr>
            <a:spLocks noGrp="1"/>
          </p:cNvSpPr>
          <p:nvPr>
            <p:ph type="sldNum" sz="quarter" idx="12"/>
          </p:nvPr>
        </p:nvSpPr>
        <p:spPr/>
        <p:txBody>
          <a:bodyPr/>
          <a:lstStyle/>
          <a:p>
            <a:fld id="{AAB57953-9821-4BF7-A667-65EFE5AE3334}" type="slidenum">
              <a:rPr lang="tr-TR" smtClean="0"/>
              <a:t>49</a:t>
            </a:fld>
            <a:endParaRPr lang="tr-TR"/>
          </a:p>
        </p:txBody>
      </p:sp>
      <p:sp>
        <p:nvSpPr>
          <p:cNvPr id="3" name="Rectangle 2">
            <a:extLst>
              <a:ext uri="{FF2B5EF4-FFF2-40B4-BE49-F238E27FC236}">
                <a16:creationId xmlns:a16="http://schemas.microsoft.com/office/drawing/2014/main" id="{E4BB06DF-6800-494A-8874-527348A7423C}"/>
              </a:ext>
            </a:extLst>
          </p:cNvPr>
          <p:cNvSpPr/>
          <p:nvPr/>
        </p:nvSpPr>
        <p:spPr>
          <a:xfrm>
            <a:off x="675861" y="550759"/>
            <a:ext cx="10972800" cy="1200329"/>
          </a:xfrm>
          <a:prstGeom prst="rect">
            <a:avLst/>
          </a:prstGeom>
        </p:spPr>
        <p:txBody>
          <a:bodyPr wrap="square">
            <a:spAutoFit/>
          </a:bodyPr>
          <a:lstStyle/>
          <a:p>
            <a:pPr algn="just"/>
            <a:r>
              <a:rPr lang="en-US" b="1" dirty="0">
                <a:latin typeface="Times New Roman" panose="02020603050405020304" pitchFamily="18" charset="0"/>
              </a:rPr>
              <a:t>2. </a:t>
            </a:r>
            <a:r>
              <a:rPr lang="en-US" b="1" dirty="0" err="1">
                <a:latin typeface="Times New Roman,Bold"/>
              </a:rPr>
              <a:t>Yarım</a:t>
            </a:r>
            <a:r>
              <a:rPr lang="en-US" b="1" dirty="0">
                <a:latin typeface="Times New Roman,Bold"/>
              </a:rPr>
              <a:t> </a:t>
            </a:r>
            <a:r>
              <a:rPr lang="en-US" b="1" dirty="0" err="1">
                <a:latin typeface="Times New Roman,Bold"/>
              </a:rPr>
              <a:t>Toplayıcı</a:t>
            </a:r>
            <a:r>
              <a:rPr lang="en-US" b="1" dirty="0">
                <a:latin typeface="Times New Roman,Bold"/>
              </a:rPr>
              <a:t> (Half Adder)</a:t>
            </a:r>
          </a:p>
          <a:p>
            <a:pPr algn="just"/>
            <a:r>
              <a:rPr lang="tr-TR" dirty="0">
                <a:latin typeface="Times New Roman" panose="02020603050405020304" pitchFamily="18" charset="0"/>
              </a:rPr>
              <a:t>	Bu devre giriş değişkenlerini toplar ve toplanan bitleri ve çıkış değişkenlerini ise toplam (SUM) ve elde (CARY) oluşturur. Yarım toplayıcı devresi, en basit bir toplama devresidir. Burada yarım toplayıcı devresini tasarım yolu ile gerçekleştireceğiz.</a:t>
            </a:r>
            <a:endParaRPr lang="tr-TR" dirty="0"/>
          </a:p>
        </p:txBody>
      </p:sp>
      <p:pic>
        <p:nvPicPr>
          <p:cNvPr id="4" name="Picture 3">
            <a:extLst>
              <a:ext uri="{FF2B5EF4-FFF2-40B4-BE49-F238E27FC236}">
                <a16:creationId xmlns:a16="http://schemas.microsoft.com/office/drawing/2014/main" id="{2B06249A-D09F-43A2-BBC1-A92C6A73FF87}"/>
              </a:ext>
            </a:extLst>
          </p:cNvPr>
          <p:cNvPicPr>
            <a:picLocks noChangeAspect="1"/>
          </p:cNvPicPr>
          <p:nvPr/>
        </p:nvPicPr>
        <p:blipFill>
          <a:blip r:embed="rId2"/>
          <a:stretch>
            <a:fillRect/>
          </a:stretch>
        </p:blipFill>
        <p:spPr>
          <a:xfrm>
            <a:off x="675861" y="1840805"/>
            <a:ext cx="5400257" cy="1772789"/>
          </a:xfrm>
          <a:prstGeom prst="rect">
            <a:avLst/>
          </a:prstGeom>
        </p:spPr>
      </p:pic>
      <p:sp>
        <p:nvSpPr>
          <p:cNvPr id="5" name="Rectangle 4">
            <a:extLst>
              <a:ext uri="{FF2B5EF4-FFF2-40B4-BE49-F238E27FC236}">
                <a16:creationId xmlns:a16="http://schemas.microsoft.com/office/drawing/2014/main" id="{89EC4AF7-1489-48E4-B45D-567546178B7D}"/>
              </a:ext>
            </a:extLst>
          </p:cNvPr>
          <p:cNvSpPr/>
          <p:nvPr/>
        </p:nvSpPr>
        <p:spPr>
          <a:xfrm>
            <a:off x="937922" y="3920770"/>
            <a:ext cx="4564711" cy="369332"/>
          </a:xfrm>
          <a:prstGeom prst="rect">
            <a:avLst/>
          </a:prstGeom>
        </p:spPr>
        <p:txBody>
          <a:bodyPr wrap="none">
            <a:spAutoFit/>
          </a:bodyPr>
          <a:lstStyle/>
          <a:p>
            <a:r>
              <a:rPr lang="tr-TR" b="1" dirty="0">
                <a:latin typeface="Times New Roman" panose="02020603050405020304" pitchFamily="18" charset="0"/>
              </a:rPr>
              <a:t>Tablo 3.1: </a:t>
            </a:r>
            <a:r>
              <a:rPr lang="tr-TR" dirty="0">
                <a:latin typeface="Times New Roman" panose="02020603050405020304" pitchFamily="18" charset="0"/>
              </a:rPr>
              <a:t>Yarım toplayıcının doğruluk tablosu</a:t>
            </a:r>
            <a:endParaRPr lang="tr-TR" dirty="0"/>
          </a:p>
        </p:txBody>
      </p:sp>
      <p:pic>
        <p:nvPicPr>
          <p:cNvPr id="6" name="Picture 5">
            <a:extLst>
              <a:ext uri="{FF2B5EF4-FFF2-40B4-BE49-F238E27FC236}">
                <a16:creationId xmlns:a16="http://schemas.microsoft.com/office/drawing/2014/main" id="{DDBFAAA1-DB83-4FB0-927B-AC7AB0E8FB4B}"/>
              </a:ext>
            </a:extLst>
          </p:cNvPr>
          <p:cNvPicPr>
            <a:picLocks noChangeAspect="1"/>
          </p:cNvPicPr>
          <p:nvPr/>
        </p:nvPicPr>
        <p:blipFill>
          <a:blip r:embed="rId3"/>
          <a:stretch>
            <a:fillRect/>
          </a:stretch>
        </p:blipFill>
        <p:spPr>
          <a:xfrm>
            <a:off x="1002974" y="4564485"/>
            <a:ext cx="4496680" cy="1154906"/>
          </a:xfrm>
          <a:prstGeom prst="rect">
            <a:avLst/>
          </a:prstGeom>
        </p:spPr>
      </p:pic>
      <p:sp>
        <p:nvSpPr>
          <p:cNvPr id="7" name="Rectangle 6">
            <a:extLst>
              <a:ext uri="{FF2B5EF4-FFF2-40B4-BE49-F238E27FC236}">
                <a16:creationId xmlns:a16="http://schemas.microsoft.com/office/drawing/2014/main" id="{49FFD656-8F31-4069-96D6-CF1691F8F734}"/>
              </a:ext>
            </a:extLst>
          </p:cNvPr>
          <p:cNvSpPr/>
          <p:nvPr/>
        </p:nvSpPr>
        <p:spPr>
          <a:xfrm>
            <a:off x="1434403" y="5809108"/>
            <a:ext cx="3571747" cy="369332"/>
          </a:xfrm>
          <a:prstGeom prst="rect">
            <a:avLst/>
          </a:prstGeom>
        </p:spPr>
        <p:txBody>
          <a:bodyPr wrap="none">
            <a:spAutoFit/>
          </a:bodyPr>
          <a:lstStyle/>
          <a:p>
            <a:r>
              <a:rPr lang="tr-TR" b="1" dirty="0">
                <a:latin typeface="Times New Roman,Bold"/>
              </a:rPr>
              <a:t>Şekil 3.1: </a:t>
            </a:r>
            <a:r>
              <a:rPr lang="tr-TR" dirty="0">
                <a:latin typeface="Times New Roman" panose="02020603050405020304" pitchFamily="18" charset="0"/>
              </a:rPr>
              <a:t>Yarım Toplayıcı Devreleri</a:t>
            </a:r>
            <a:endParaRPr lang="tr-TR" dirty="0"/>
          </a:p>
        </p:txBody>
      </p:sp>
      <p:pic>
        <p:nvPicPr>
          <p:cNvPr id="8" name="Picture 7">
            <a:extLst>
              <a:ext uri="{FF2B5EF4-FFF2-40B4-BE49-F238E27FC236}">
                <a16:creationId xmlns:a16="http://schemas.microsoft.com/office/drawing/2014/main" id="{2B9AAC4C-F904-4A0C-BD8B-E44D89AADFBF}"/>
              </a:ext>
            </a:extLst>
          </p:cNvPr>
          <p:cNvPicPr>
            <a:picLocks noChangeAspect="1"/>
          </p:cNvPicPr>
          <p:nvPr/>
        </p:nvPicPr>
        <p:blipFill>
          <a:blip r:embed="rId4"/>
          <a:stretch>
            <a:fillRect/>
          </a:stretch>
        </p:blipFill>
        <p:spPr>
          <a:xfrm>
            <a:off x="7525195" y="1741773"/>
            <a:ext cx="3082401" cy="1627781"/>
          </a:xfrm>
          <a:prstGeom prst="rect">
            <a:avLst/>
          </a:prstGeom>
        </p:spPr>
      </p:pic>
      <p:pic>
        <p:nvPicPr>
          <p:cNvPr id="9" name="Picture 8">
            <a:extLst>
              <a:ext uri="{FF2B5EF4-FFF2-40B4-BE49-F238E27FC236}">
                <a16:creationId xmlns:a16="http://schemas.microsoft.com/office/drawing/2014/main" id="{21D58E17-D303-447D-B2CC-17CC9BB29921}"/>
              </a:ext>
            </a:extLst>
          </p:cNvPr>
          <p:cNvPicPr>
            <a:picLocks noChangeAspect="1"/>
          </p:cNvPicPr>
          <p:nvPr/>
        </p:nvPicPr>
        <p:blipFill>
          <a:blip r:embed="rId5"/>
          <a:stretch>
            <a:fillRect/>
          </a:stretch>
        </p:blipFill>
        <p:spPr>
          <a:xfrm>
            <a:off x="8404613" y="3714849"/>
            <a:ext cx="1668123" cy="1691438"/>
          </a:xfrm>
          <a:prstGeom prst="rect">
            <a:avLst/>
          </a:prstGeom>
        </p:spPr>
      </p:pic>
      <p:sp>
        <p:nvSpPr>
          <p:cNvPr id="11" name="Rectangle 10">
            <a:extLst>
              <a:ext uri="{FF2B5EF4-FFF2-40B4-BE49-F238E27FC236}">
                <a16:creationId xmlns:a16="http://schemas.microsoft.com/office/drawing/2014/main" id="{0A7E6044-23F4-4BF8-919C-B8C5BA361FA9}"/>
              </a:ext>
            </a:extLst>
          </p:cNvPr>
          <p:cNvSpPr/>
          <p:nvPr/>
        </p:nvSpPr>
        <p:spPr>
          <a:xfrm>
            <a:off x="7059588" y="5609870"/>
            <a:ext cx="4998352" cy="646331"/>
          </a:xfrm>
          <a:prstGeom prst="rect">
            <a:avLst/>
          </a:prstGeom>
        </p:spPr>
        <p:txBody>
          <a:bodyPr wrap="square">
            <a:spAutoFit/>
          </a:bodyPr>
          <a:lstStyle/>
          <a:p>
            <a:r>
              <a:rPr lang="tr-TR" b="1" dirty="0">
                <a:latin typeface="Times New Roman,Bold"/>
              </a:rPr>
              <a:t>Şekil 3.2</a:t>
            </a:r>
            <a:r>
              <a:rPr lang="tr-TR" dirty="0">
                <a:latin typeface="Times New Roman" panose="02020603050405020304" pitchFamily="18" charset="0"/>
              </a:rPr>
              <a:t>: Yarım toplayıcı devresinin </a:t>
            </a:r>
            <a:r>
              <a:rPr lang="tr-TR" dirty="0" err="1">
                <a:latin typeface="Times New Roman" panose="02020603050405020304" pitchFamily="18" charset="0"/>
              </a:rPr>
              <a:t>Electronics</a:t>
            </a:r>
            <a:r>
              <a:rPr lang="tr-TR" dirty="0">
                <a:latin typeface="Times New Roman" panose="02020603050405020304" pitchFamily="18" charset="0"/>
              </a:rPr>
              <a:t> Workbench programında uygulanmış şekli</a:t>
            </a:r>
            <a:endParaRPr lang="tr-TR" dirty="0"/>
          </a:p>
        </p:txBody>
      </p:sp>
    </p:spTree>
    <p:extLst>
      <p:ext uri="{BB962C8B-B14F-4D97-AF65-F5344CB8AC3E}">
        <p14:creationId xmlns:p14="http://schemas.microsoft.com/office/powerpoint/2010/main" val="2335335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015FEF-6A4A-4AEC-B23C-303E44079E0F}"/>
              </a:ext>
            </a:extLst>
          </p:cNvPr>
          <p:cNvSpPr/>
          <p:nvPr/>
        </p:nvSpPr>
        <p:spPr>
          <a:xfrm>
            <a:off x="300250" y="586558"/>
            <a:ext cx="11218459" cy="1015663"/>
          </a:xfrm>
          <a:prstGeom prst="rect">
            <a:avLst/>
          </a:prstGeom>
        </p:spPr>
        <p:txBody>
          <a:bodyPr wrap="square">
            <a:spAutoFit/>
          </a:bodyPr>
          <a:lstStyle/>
          <a:p>
            <a:pPr algn="just"/>
            <a:r>
              <a:rPr lang="tr-TR" sz="2000" dirty="0">
                <a:latin typeface="Times New Roman" panose="02020603050405020304" pitchFamily="18" charset="0"/>
              </a:rPr>
              <a:t>A=B=0 durumunda </a:t>
            </a:r>
            <a:r>
              <a:rPr lang="tr-TR" sz="2000" dirty="0" err="1">
                <a:latin typeface="Times New Roman" panose="02020603050405020304" pitchFamily="18" charset="0"/>
              </a:rPr>
              <a:t>diyodların</a:t>
            </a:r>
            <a:r>
              <a:rPr lang="tr-TR" sz="2000" dirty="0">
                <a:latin typeface="Times New Roman" panose="02020603050405020304" pitchFamily="18" charset="0"/>
              </a:rPr>
              <a:t> </a:t>
            </a:r>
            <a:r>
              <a:rPr lang="tr-TR" sz="2000" dirty="0" err="1">
                <a:latin typeface="Times New Roman" panose="02020603050405020304" pitchFamily="18" charset="0"/>
              </a:rPr>
              <a:t>anodları</a:t>
            </a:r>
            <a:r>
              <a:rPr lang="tr-TR" sz="2000" dirty="0">
                <a:latin typeface="Times New Roman" panose="02020603050405020304" pitchFamily="18" charset="0"/>
              </a:rPr>
              <a:t> (+) gerilim alamadığından D1 ve D2 </a:t>
            </a:r>
            <a:r>
              <a:rPr lang="tr-TR" sz="2000" dirty="0" err="1">
                <a:latin typeface="Times New Roman" panose="02020603050405020304" pitchFamily="18" charset="0"/>
              </a:rPr>
              <a:t>diyodları</a:t>
            </a:r>
            <a:r>
              <a:rPr lang="tr-TR" sz="2000" dirty="0">
                <a:latin typeface="Times New Roman" panose="02020603050405020304" pitchFamily="18" charset="0"/>
              </a:rPr>
              <a:t> yalıtımda olacağından çıkış yoktur. (Lojik "0") A=0 ve B=l durumunda D2 </a:t>
            </a:r>
            <a:r>
              <a:rPr lang="tr-TR" sz="2000" dirty="0" err="1">
                <a:latin typeface="Times New Roman" panose="02020603050405020304" pitchFamily="18" charset="0"/>
              </a:rPr>
              <a:t>diyodu</a:t>
            </a:r>
            <a:r>
              <a:rPr lang="tr-TR" sz="2000" dirty="0">
                <a:latin typeface="Times New Roman" panose="02020603050405020304" pitchFamily="18" charset="0"/>
              </a:rPr>
              <a:t> iletimdedir ve çıkış lojik "1" </a:t>
            </a:r>
            <a:r>
              <a:rPr lang="tr-TR" sz="2000" dirty="0" err="1">
                <a:latin typeface="Times New Roman" panose="02020603050405020304" pitchFamily="18" charset="0"/>
              </a:rPr>
              <a:t>dir</a:t>
            </a:r>
            <a:r>
              <a:rPr lang="tr-TR" sz="2000" dirty="0">
                <a:latin typeface="Times New Roman" panose="02020603050405020304" pitchFamily="18" charset="0"/>
              </a:rPr>
              <a:t>. Çıkışın "1" olması için iki girişin aynı anda lojik "1" ve herhangi birinin lojik "1" olması yeterlidir.</a:t>
            </a:r>
            <a:endParaRPr lang="tr-TR" sz="2000" dirty="0"/>
          </a:p>
        </p:txBody>
      </p:sp>
      <p:sp>
        <p:nvSpPr>
          <p:cNvPr id="3" name="Rectangle 2">
            <a:extLst>
              <a:ext uri="{FF2B5EF4-FFF2-40B4-BE49-F238E27FC236}">
                <a16:creationId xmlns:a16="http://schemas.microsoft.com/office/drawing/2014/main" id="{426CF13D-E7E6-4CAA-A8A0-695CDE25C843}"/>
              </a:ext>
            </a:extLst>
          </p:cNvPr>
          <p:cNvSpPr/>
          <p:nvPr/>
        </p:nvSpPr>
        <p:spPr>
          <a:xfrm>
            <a:off x="300250" y="2479049"/>
            <a:ext cx="11218458" cy="2554545"/>
          </a:xfrm>
          <a:prstGeom prst="rect">
            <a:avLst/>
          </a:prstGeom>
        </p:spPr>
        <p:txBody>
          <a:bodyPr wrap="square">
            <a:spAutoFit/>
          </a:bodyPr>
          <a:lstStyle/>
          <a:p>
            <a:pPr algn="just"/>
            <a:r>
              <a:rPr lang="tr-TR" sz="2000" b="1" dirty="0">
                <a:latin typeface="Times New Roman" panose="02020603050405020304" pitchFamily="18" charset="0"/>
              </a:rPr>
              <a:t>RTL:</a:t>
            </a:r>
          </a:p>
          <a:p>
            <a:pPr algn="just"/>
            <a:r>
              <a:rPr lang="tr-TR" sz="2000" dirty="0">
                <a:latin typeface="Times New Roman" panose="02020603050405020304" pitchFamily="18" charset="0"/>
              </a:rPr>
              <a:t>RTL grubu entegreler 700 ve 900'lü sayılarla kodlanmışlardır. 700'lü kodlama 0-70 °C arasında çalışabilir. 900'lü kodlamada ise -55 ile +120 °C arasındaki bölgede çalışabilir. Örneğin 903 entegresi; -55°C ile +120 °C arasında çalışabilen 3 girişli NOR </a:t>
            </a:r>
            <a:r>
              <a:rPr lang="tr-TR" sz="2000" dirty="0" err="1">
                <a:latin typeface="Times New Roman" panose="02020603050405020304" pitchFamily="18" charset="0"/>
              </a:rPr>
              <a:t>gate</a:t>
            </a:r>
            <a:r>
              <a:rPr lang="tr-TR" sz="2000" dirty="0">
                <a:latin typeface="Times New Roman" panose="02020603050405020304" pitchFamily="18" charset="0"/>
              </a:rPr>
              <a:t> içeren entegreyi ifade eder. Lojik ailelerinden ilk imal edileni olup, diğerlerinin bulunması ile önemini kaybetmiştir. Şekil 4.3’te görülen devre NOR (VEYA DEĞİL) </a:t>
            </a:r>
            <a:r>
              <a:rPr lang="tr-TR" sz="2000" dirty="0" err="1">
                <a:latin typeface="Times New Roman" panose="02020603050405020304" pitchFamily="18" charset="0"/>
              </a:rPr>
              <a:t>gate'dir</a:t>
            </a:r>
            <a:r>
              <a:rPr lang="tr-TR" sz="2000" dirty="0">
                <a:latin typeface="Times New Roman" panose="02020603050405020304" pitchFamily="18" charset="0"/>
              </a:rPr>
              <a:t>. Girişlerden biri veya her ikisi lojik "1" olduğunda çıkış iletime giren </a:t>
            </a:r>
            <a:r>
              <a:rPr lang="tr-TR" sz="2000" dirty="0" err="1">
                <a:latin typeface="Times New Roman" panose="02020603050405020304" pitchFamily="18" charset="0"/>
              </a:rPr>
              <a:t>transistör</a:t>
            </a:r>
            <a:r>
              <a:rPr lang="tr-TR" sz="2000" dirty="0">
                <a:latin typeface="Times New Roman" panose="02020603050405020304" pitchFamily="18" charset="0"/>
              </a:rPr>
              <a:t> üzerinden toprağa bağlanacağından çıkış lojik "0" olur. A=B=0 durumunda ise T1 ve T2 </a:t>
            </a:r>
            <a:r>
              <a:rPr lang="tr-TR" sz="2000" dirty="0" err="1">
                <a:latin typeface="Times New Roman" panose="02020603050405020304" pitchFamily="18" charset="0"/>
              </a:rPr>
              <a:t>transistörleri</a:t>
            </a:r>
            <a:r>
              <a:rPr lang="tr-TR" sz="2000" dirty="0">
                <a:latin typeface="Times New Roman" panose="02020603050405020304" pitchFamily="18" charset="0"/>
              </a:rPr>
              <a:t> kesimde olacağından çıkış lojik "1" değerini alır.</a:t>
            </a:r>
            <a:endParaRPr lang="tr-TR" sz="2000" dirty="0"/>
          </a:p>
        </p:txBody>
      </p:sp>
      <p:sp>
        <p:nvSpPr>
          <p:cNvPr id="4" name="Slide Number Placeholder 3">
            <a:extLst>
              <a:ext uri="{FF2B5EF4-FFF2-40B4-BE49-F238E27FC236}">
                <a16:creationId xmlns:a16="http://schemas.microsoft.com/office/drawing/2014/main" id="{01C6A290-4790-4CAC-B27F-3DCE29260081}"/>
              </a:ext>
            </a:extLst>
          </p:cNvPr>
          <p:cNvSpPr>
            <a:spLocks noGrp="1"/>
          </p:cNvSpPr>
          <p:nvPr>
            <p:ph type="sldNum" sz="quarter" idx="12"/>
          </p:nvPr>
        </p:nvSpPr>
        <p:spPr/>
        <p:txBody>
          <a:bodyPr/>
          <a:lstStyle/>
          <a:p>
            <a:fld id="{AAB57953-9821-4BF7-A667-65EFE5AE3334}" type="slidenum">
              <a:rPr lang="tr-TR" smtClean="0"/>
              <a:t>5</a:t>
            </a:fld>
            <a:endParaRPr lang="tr-TR"/>
          </a:p>
        </p:txBody>
      </p:sp>
    </p:spTree>
    <p:extLst>
      <p:ext uri="{BB962C8B-B14F-4D97-AF65-F5344CB8AC3E}">
        <p14:creationId xmlns:p14="http://schemas.microsoft.com/office/powerpoint/2010/main" val="3820448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026062-71BB-4A8E-B246-A16B039F3DB1}"/>
              </a:ext>
            </a:extLst>
          </p:cNvPr>
          <p:cNvSpPr>
            <a:spLocks noGrp="1"/>
          </p:cNvSpPr>
          <p:nvPr>
            <p:ph type="sldNum" sz="quarter" idx="12"/>
          </p:nvPr>
        </p:nvSpPr>
        <p:spPr/>
        <p:txBody>
          <a:bodyPr/>
          <a:lstStyle/>
          <a:p>
            <a:fld id="{AAB57953-9821-4BF7-A667-65EFE5AE3334}" type="slidenum">
              <a:rPr lang="tr-TR" smtClean="0"/>
              <a:t>50</a:t>
            </a:fld>
            <a:endParaRPr lang="tr-TR"/>
          </a:p>
        </p:txBody>
      </p:sp>
      <p:pic>
        <p:nvPicPr>
          <p:cNvPr id="3" name="Picture 2">
            <a:extLst>
              <a:ext uri="{FF2B5EF4-FFF2-40B4-BE49-F238E27FC236}">
                <a16:creationId xmlns:a16="http://schemas.microsoft.com/office/drawing/2014/main" id="{63338EE9-FB41-4161-9C2A-A8188560933F}"/>
              </a:ext>
            </a:extLst>
          </p:cNvPr>
          <p:cNvPicPr>
            <a:picLocks noChangeAspect="1"/>
          </p:cNvPicPr>
          <p:nvPr/>
        </p:nvPicPr>
        <p:blipFill>
          <a:blip r:embed="rId2"/>
          <a:stretch>
            <a:fillRect/>
          </a:stretch>
        </p:blipFill>
        <p:spPr>
          <a:xfrm>
            <a:off x="668415" y="599934"/>
            <a:ext cx="4241210" cy="3651808"/>
          </a:xfrm>
          <a:prstGeom prst="rect">
            <a:avLst/>
          </a:prstGeom>
        </p:spPr>
      </p:pic>
      <p:sp>
        <p:nvSpPr>
          <p:cNvPr id="5" name="Rectangle 4">
            <a:extLst>
              <a:ext uri="{FF2B5EF4-FFF2-40B4-BE49-F238E27FC236}">
                <a16:creationId xmlns:a16="http://schemas.microsoft.com/office/drawing/2014/main" id="{14DFE527-9465-440B-BED7-AC6E6A123268}"/>
              </a:ext>
            </a:extLst>
          </p:cNvPr>
          <p:cNvSpPr/>
          <p:nvPr/>
        </p:nvSpPr>
        <p:spPr>
          <a:xfrm>
            <a:off x="217579" y="4472577"/>
            <a:ext cx="5580184" cy="646331"/>
          </a:xfrm>
          <a:prstGeom prst="rect">
            <a:avLst/>
          </a:prstGeom>
        </p:spPr>
        <p:txBody>
          <a:bodyPr wrap="square">
            <a:spAutoFit/>
          </a:bodyPr>
          <a:lstStyle/>
          <a:p>
            <a:r>
              <a:rPr lang="tr-TR" b="1" dirty="0">
                <a:latin typeface="Times New Roman,Bold"/>
              </a:rPr>
              <a:t>Şekil 3.3: </a:t>
            </a:r>
            <a:r>
              <a:rPr lang="tr-TR" dirty="0">
                <a:latin typeface="Times New Roman" panose="02020603050405020304" pitchFamily="18" charset="0"/>
              </a:rPr>
              <a:t>A=l ve B=0 konumunda yarım toplayıcı devresinin çıkışından SUM=1 ve CARRY = 0 alınması</a:t>
            </a:r>
            <a:endParaRPr lang="tr-TR" dirty="0"/>
          </a:p>
        </p:txBody>
      </p:sp>
      <p:pic>
        <p:nvPicPr>
          <p:cNvPr id="6" name="Picture 5">
            <a:extLst>
              <a:ext uri="{FF2B5EF4-FFF2-40B4-BE49-F238E27FC236}">
                <a16:creationId xmlns:a16="http://schemas.microsoft.com/office/drawing/2014/main" id="{851A5E98-C90A-4494-827B-791DC02FFD75}"/>
              </a:ext>
            </a:extLst>
          </p:cNvPr>
          <p:cNvPicPr>
            <a:picLocks noChangeAspect="1"/>
          </p:cNvPicPr>
          <p:nvPr/>
        </p:nvPicPr>
        <p:blipFill>
          <a:blip r:embed="rId3"/>
          <a:stretch>
            <a:fillRect/>
          </a:stretch>
        </p:blipFill>
        <p:spPr>
          <a:xfrm>
            <a:off x="7131371" y="599934"/>
            <a:ext cx="3936603" cy="3282750"/>
          </a:xfrm>
          <a:prstGeom prst="rect">
            <a:avLst/>
          </a:prstGeom>
        </p:spPr>
      </p:pic>
      <p:sp>
        <p:nvSpPr>
          <p:cNvPr id="7" name="Rectangle 6">
            <a:extLst>
              <a:ext uri="{FF2B5EF4-FFF2-40B4-BE49-F238E27FC236}">
                <a16:creationId xmlns:a16="http://schemas.microsoft.com/office/drawing/2014/main" id="{0B260163-9905-47E7-85AA-0101C984F049}"/>
              </a:ext>
            </a:extLst>
          </p:cNvPr>
          <p:cNvSpPr/>
          <p:nvPr/>
        </p:nvSpPr>
        <p:spPr>
          <a:xfrm>
            <a:off x="7264565" y="4278928"/>
            <a:ext cx="4295880" cy="646331"/>
          </a:xfrm>
          <a:prstGeom prst="rect">
            <a:avLst/>
          </a:prstGeom>
        </p:spPr>
        <p:txBody>
          <a:bodyPr wrap="square">
            <a:spAutoFit/>
          </a:bodyPr>
          <a:lstStyle/>
          <a:p>
            <a:r>
              <a:rPr lang="tr-TR" b="1" dirty="0">
                <a:latin typeface="Times New Roman,Bold"/>
              </a:rPr>
              <a:t>Şekil </a:t>
            </a:r>
            <a:r>
              <a:rPr lang="tr-TR" b="1" dirty="0">
                <a:latin typeface="Times New Roman" panose="02020603050405020304" pitchFamily="18" charset="0"/>
              </a:rPr>
              <a:t>3.4: </a:t>
            </a:r>
            <a:r>
              <a:rPr lang="tr-TR" dirty="0">
                <a:latin typeface="Times New Roman" panose="02020603050405020304" pitchFamily="18" charset="0"/>
              </a:rPr>
              <a:t>A=B=1 konumunda SUM=0 CARRY=l çıkışının elde edilmesi</a:t>
            </a:r>
            <a:endParaRPr lang="tr-TR" dirty="0"/>
          </a:p>
        </p:txBody>
      </p:sp>
      <p:sp>
        <p:nvSpPr>
          <p:cNvPr id="8" name="Rectangle 7">
            <a:extLst>
              <a:ext uri="{FF2B5EF4-FFF2-40B4-BE49-F238E27FC236}">
                <a16:creationId xmlns:a16="http://schemas.microsoft.com/office/drawing/2014/main" id="{0B688882-0EA7-481A-99A3-4927296D3FF8}"/>
              </a:ext>
            </a:extLst>
          </p:cNvPr>
          <p:cNvSpPr/>
          <p:nvPr/>
        </p:nvSpPr>
        <p:spPr>
          <a:xfrm>
            <a:off x="300111" y="5352964"/>
            <a:ext cx="11591778" cy="646331"/>
          </a:xfrm>
          <a:prstGeom prst="rect">
            <a:avLst/>
          </a:prstGeom>
        </p:spPr>
        <p:txBody>
          <a:bodyPr wrap="square">
            <a:spAutoFit/>
          </a:bodyPr>
          <a:lstStyle/>
          <a:p>
            <a:r>
              <a:rPr lang="tr-TR" dirty="0">
                <a:latin typeface="Times New Roman" panose="02020603050405020304" pitchFamily="18" charset="0"/>
              </a:rPr>
              <a:t>Yarım toplayıcı (</a:t>
            </a:r>
            <a:r>
              <a:rPr lang="tr-TR" dirty="0" err="1">
                <a:latin typeface="Times New Roman" panose="02020603050405020304" pitchFamily="18" charset="0"/>
              </a:rPr>
              <a:t>Half</a:t>
            </a:r>
            <a:r>
              <a:rPr lang="tr-TR" dirty="0">
                <a:latin typeface="Times New Roman" panose="02020603050405020304" pitchFamily="18" charset="0"/>
              </a:rPr>
              <a:t> </a:t>
            </a:r>
            <a:r>
              <a:rPr lang="tr-TR" dirty="0" err="1">
                <a:latin typeface="Times New Roman" panose="02020603050405020304" pitchFamily="18" charset="0"/>
              </a:rPr>
              <a:t>Adder</a:t>
            </a:r>
            <a:r>
              <a:rPr lang="tr-TR" dirty="0">
                <a:latin typeface="Times New Roman" panose="02020603050405020304" pitchFamily="18" charset="0"/>
              </a:rPr>
              <a:t>) devresinde programda yapılan örneklere göre; A=l ve B=0 uygulandığında SUM çıkışının 1, CARRY çıkışının 0 olduğu. A=B=1 uygulandığında SUM çıkışının 0, CARRY çıkışının 1 olduğu doğrulanmıştır.</a:t>
            </a:r>
            <a:endParaRPr lang="tr-TR" dirty="0"/>
          </a:p>
        </p:txBody>
      </p:sp>
    </p:spTree>
    <p:extLst>
      <p:ext uri="{BB962C8B-B14F-4D97-AF65-F5344CB8AC3E}">
        <p14:creationId xmlns:p14="http://schemas.microsoft.com/office/powerpoint/2010/main" val="3920285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D48564-2B44-4317-B2B1-DAFC8A8EDD54}"/>
              </a:ext>
            </a:extLst>
          </p:cNvPr>
          <p:cNvSpPr>
            <a:spLocks noGrp="1"/>
          </p:cNvSpPr>
          <p:nvPr>
            <p:ph type="sldNum" sz="quarter" idx="12"/>
          </p:nvPr>
        </p:nvSpPr>
        <p:spPr/>
        <p:txBody>
          <a:bodyPr/>
          <a:lstStyle/>
          <a:p>
            <a:fld id="{AAB57953-9821-4BF7-A667-65EFE5AE3334}" type="slidenum">
              <a:rPr lang="tr-TR" smtClean="0"/>
              <a:t>51</a:t>
            </a:fld>
            <a:endParaRPr lang="tr-TR"/>
          </a:p>
        </p:txBody>
      </p:sp>
      <p:sp>
        <p:nvSpPr>
          <p:cNvPr id="3" name="Rectangle 2">
            <a:extLst>
              <a:ext uri="{FF2B5EF4-FFF2-40B4-BE49-F238E27FC236}">
                <a16:creationId xmlns:a16="http://schemas.microsoft.com/office/drawing/2014/main" id="{FA5ADFDD-03EC-44EF-AD5F-E57318247E47}"/>
              </a:ext>
            </a:extLst>
          </p:cNvPr>
          <p:cNvSpPr/>
          <p:nvPr/>
        </p:nvSpPr>
        <p:spPr>
          <a:xfrm>
            <a:off x="600221" y="452571"/>
            <a:ext cx="11343249" cy="1754326"/>
          </a:xfrm>
          <a:prstGeom prst="rect">
            <a:avLst/>
          </a:prstGeom>
        </p:spPr>
        <p:txBody>
          <a:bodyPr wrap="square">
            <a:spAutoFit/>
          </a:bodyPr>
          <a:lstStyle/>
          <a:p>
            <a:pPr algn="just"/>
            <a:r>
              <a:rPr lang="en-US" b="1" dirty="0">
                <a:latin typeface="Times New Roman" panose="02020603050405020304" pitchFamily="18" charset="0"/>
              </a:rPr>
              <a:t>3. </a:t>
            </a:r>
            <a:r>
              <a:rPr lang="en-US" b="1" dirty="0">
                <a:latin typeface="Times New Roman,Bold"/>
              </a:rPr>
              <a:t>Tam </a:t>
            </a:r>
            <a:r>
              <a:rPr lang="en-US" b="1" dirty="0" err="1">
                <a:latin typeface="Times New Roman,Bold"/>
              </a:rPr>
              <a:t>Toplayıcı</a:t>
            </a:r>
            <a:r>
              <a:rPr lang="en-US" b="1" dirty="0">
                <a:latin typeface="Times New Roman,Bold"/>
              </a:rPr>
              <a:t> (Full Adder)</a:t>
            </a:r>
          </a:p>
          <a:p>
            <a:pPr algn="just"/>
            <a:r>
              <a:rPr lang="tr-TR" dirty="0">
                <a:latin typeface="Times New Roman" panose="02020603050405020304" pitchFamily="18" charset="0"/>
              </a:rPr>
              <a:t>	Girişindeki 3 bitin toplamını gerçekleştiren devredir. Bu devrenin 3 girişi ve 2 çıkışı olup, girişlerden ilk ikisi toplanacak iki </a:t>
            </a:r>
            <a:r>
              <a:rPr lang="tr-TR" dirty="0" err="1">
                <a:latin typeface="Times New Roman" panose="02020603050405020304" pitchFamily="18" charset="0"/>
              </a:rPr>
              <a:t>değerlikli</a:t>
            </a:r>
            <a:r>
              <a:rPr lang="tr-TR" dirty="0">
                <a:latin typeface="Times New Roman" panose="02020603050405020304" pitchFamily="18" charset="0"/>
              </a:rPr>
              <a:t> biti, son giriş ise bir önceki düşük </a:t>
            </a:r>
            <a:r>
              <a:rPr lang="tr-TR" dirty="0" err="1">
                <a:latin typeface="Times New Roman" panose="02020603050405020304" pitchFamily="18" charset="0"/>
              </a:rPr>
              <a:t>değerlikli</a:t>
            </a:r>
            <a:r>
              <a:rPr lang="tr-TR" dirty="0">
                <a:latin typeface="Times New Roman" panose="02020603050405020304" pitchFamily="18" charset="0"/>
              </a:rPr>
              <a:t> bitlerin toplamından gelen </a:t>
            </a:r>
            <a:r>
              <a:rPr lang="tr-TR" dirty="0" err="1">
                <a:latin typeface="Times New Roman" panose="02020603050405020304" pitchFamily="18" charset="0"/>
              </a:rPr>
              <a:t>eldeyi</a:t>
            </a:r>
            <a:r>
              <a:rPr lang="tr-TR" dirty="0">
                <a:latin typeface="Times New Roman" panose="02020603050405020304" pitchFamily="18" charset="0"/>
              </a:rPr>
              <a:t> gösterir. Yani girişlere A, B, C dersek, A ve B girişleri toplanacak iki biti gösterir. C giriş değişkeni ise, A ve B bitlerinin toplamındaki </a:t>
            </a:r>
            <a:r>
              <a:rPr lang="tr-TR" dirty="0" err="1">
                <a:latin typeface="Times New Roman" panose="02020603050405020304" pitchFamily="18" charset="0"/>
              </a:rPr>
              <a:t>eldeyi</a:t>
            </a:r>
            <a:r>
              <a:rPr lang="tr-TR" dirty="0">
                <a:latin typeface="Times New Roman" panose="02020603050405020304" pitchFamily="18" charset="0"/>
              </a:rPr>
              <a:t> (</a:t>
            </a:r>
            <a:r>
              <a:rPr lang="tr-TR" dirty="0" err="1">
                <a:latin typeface="Times New Roman" panose="02020603050405020304" pitchFamily="18" charset="0"/>
              </a:rPr>
              <a:t>carry</a:t>
            </a:r>
            <a:r>
              <a:rPr lang="tr-TR" dirty="0">
                <a:latin typeface="Times New Roman" panose="02020603050405020304" pitchFamily="18" charset="0"/>
              </a:rPr>
              <a:t>) varsa gösterir. Bir tam toplayıcı devresi iki yarım toplayıcının birleşiminden oluşur. Burada tam toplayıcı devresini iki türlü gerçekleştireceğiz</a:t>
            </a:r>
            <a:endParaRPr lang="tr-TR" dirty="0"/>
          </a:p>
        </p:txBody>
      </p:sp>
      <p:sp>
        <p:nvSpPr>
          <p:cNvPr id="4" name="Rectangle 3">
            <a:extLst>
              <a:ext uri="{FF2B5EF4-FFF2-40B4-BE49-F238E27FC236}">
                <a16:creationId xmlns:a16="http://schemas.microsoft.com/office/drawing/2014/main" id="{E0458D64-212F-4C44-893F-4F9E2549F366}"/>
              </a:ext>
            </a:extLst>
          </p:cNvPr>
          <p:cNvSpPr/>
          <p:nvPr/>
        </p:nvSpPr>
        <p:spPr>
          <a:xfrm>
            <a:off x="600221" y="2515465"/>
            <a:ext cx="6084807" cy="369332"/>
          </a:xfrm>
          <a:prstGeom prst="rect">
            <a:avLst/>
          </a:prstGeom>
        </p:spPr>
        <p:txBody>
          <a:bodyPr wrap="none">
            <a:spAutoFit/>
          </a:bodyPr>
          <a:lstStyle/>
          <a:p>
            <a:r>
              <a:rPr lang="tr-TR" b="1" dirty="0">
                <a:latin typeface="Times New Roman" panose="02020603050405020304" pitchFamily="18" charset="0"/>
              </a:rPr>
              <a:t>1</a:t>
            </a:r>
            <a:r>
              <a:rPr lang="tr-TR" b="1" dirty="0">
                <a:latin typeface="Times New Roman,Bold"/>
              </a:rPr>
              <a:t>) Tasarım Yoluyla Tam Toplayıcı Devresinin Gerçekleşmesi</a:t>
            </a:r>
            <a:endParaRPr lang="tr-TR" dirty="0"/>
          </a:p>
        </p:txBody>
      </p:sp>
      <p:pic>
        <p:nvPicPr>
          <p:cNvPr id="5" name="Picture 4">
            <a:extLst>
              <a:ext uri="{FF2B5EF4-FFF2-40B4-BE49-F238E27FC236}">
                <a16:creationId xmlns:a16="http://schemas.microsoft.com/office/drawing/2014/main" id="{2CD707B8-5BCD-4CA3-B320-2ED556696FA3}"/>
              </a:ext>
            </a:extLst>
          </p:cNvPr>
          <p:cNvPicPr>
            <a:picLocks noChangeAspect="1"/>
          </p:cNvPicPr>
          <p:nvPr/>
        </p:nvPicPr>
        <p:blipFill>
          <a:blip r:embed="rId2"/>
          <a:stretch>
            <a:fillRect/>
          </a:stretch>
        </p:blipFill>
        <p:spPr>
          <a:xfrm>
            <a:off x="1330413" y="3050188"/>
            <a:ext cx="5202909" cy="2343886"/>
          </a:xfrm>
          <a:prstGeom prst="rect">
            <a:avLst/>
          </a:prstGeom>
        </p:spPr>
      </p:pic>
      <p:sp>
        <p:nvSpPr>
          <p:cNvPr id="6" name="Rectangle 5">
            <a:extLst>
              <a:ext uri="{FF2B5EF4-FFF2-40B4-BE49-F238E27FC236}">
                <a16:creationId xmlns:a16="http://schemas.microsoft.com/office/drawing/2014/main" id="{7E0A48D0-A086-470C-8919-A3EBD3744990}"/>
              </a:ext>
            </a:extLst>
          </p:cNvPr>
          <p:cNvSpPr/>
          <p:nvPr/>
        </p:nvSpPr>
        <p:spPr>
          <a:xfrm>
            <a:off x="1866857" y="5559465"/>
            <a:ext cx="4404988" cy="369332"/>
          </a:xfrm>
          <a:prstGeom prst="rect">
            <a:avLst/>
          </a:prstGeom>
        </p:spPr>
        <p:txBody>
          <a:bodyPr wrap="none">
            <a:spAutoFit/>
          </a:bodyPr>
          <a:lstStyle/>
          <a:p>
            <a:r>
              <a:rPr lang="tr-TR" b="1" dirty="0">
                <a:latin typeface="Times New Roman" panose="02020603050405020304" pitchFamily="18" charset="0"/>
              </a:rPr>
              <a:t>Tablo 3.2: </a:t>
            </a:r>
            <a:r>
              <a:rPr lang="tr-TR" dirty="0">
                <a:latin typeface="Times New Roman" panose="02020603050405020304" pitchFamily="18" charset="0"/>
              </a:rPr>
              <a:t>Tam toplayıcının doğruluk tablosu</a:t>
            </a:r>
            <a:endParaRPr lang="tr-TR" dirty="0"/>
          </a:p>
        </p:txBody>
      </p:sp>
    </p:spTree>
    <p:extLst>
      <p:ext uri="{BB962C8B-B14F-4D97-AF65-F5344CB8AC3E}">
        <p14:creationId xmlns:p14="http://schemas.microsoft.com/office/powerpoint/2010/main" val="2896643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A43C73-CFF0-4B85-882E-D15D088EA1BE}"/>
              </a:ext>
            </a:extLst>
          </p:cNvPr>
          <p:cNvSpPr>
            <a:spLocks noGrp="1"/>
          </p:cNvSpPr>
          <p:nvPr>
            <p:ph type="sldNum" sz="quarter" idx="12"/>
          </p:nvPr>
        </p:nvSpPr>
        <p:spPr/>
        <p:txBody>
          <a:bodyPr/>
          <a:lstStyle/>
          <a:p>
            <a:fld id="{AAB57953-9821-4BF7-A667-65EFE5AE3334}" type="slidenum">
              <a:rPr lang="tr-TR" smtClean="0"/>
              <a:t>52</a:t>
            </a:fld>
            <a:endParaRPr lang="tr-TR"/>
          </a:p>
        </p:txBody>
      </p:sp>
      <p:sp>
        <p:nvSpPr>
          <p:cNvPr id="3" name="Rectangle 2">
            <a:extLst>
              <a:ext uri="{FF2B5EF4-FFF2-40B4-BE49-F238E27FC236}">
                <a16:creationId xmlns:a16="http://schemas.microsoft.com/office/drawing/2014/main" id="{B92ECF51-E6E4-4C1D-BEA0-DAFEA34FA7E5}"/>
              </a:ext>
            </a:extLst>
          </p:cNvPr>
          <p:cNvSpPr/>
          <p:nvPr/>
        </p:nvSpPr>
        <p:spPr>
          <a:xfrm>
            <a:off x="735496" y="650799"/>
            <a:ext cx="10721008" cy="1200329"/>
          </a:xfrm>
          <a:prstGeom prst="rect">
            <a:avLst/>
          </a:prstGeom>
        </p:spPr>
        <p:txBody>
          <a:bodyPr wrap="square">
            <a:spAutoFit/>
          </a:bodyPr>
          <a:lstStyle/>
          <a:p>
            <a:pPr algn="just"/>
            <a:r>
              <a:rPr lang="tr-TR" dirty="0">
                <a:latin typeface="Times New Roman" panose="02020603050405020304" pitchFamily="18" charset="0"/>
              </a:rPr>
              <a:t>	Elde edilen çıkış ifadelerinin sadeleşip sadeleşmediğine bakılmalıdır. Eğer bu ifadelerin, en sade hali bulunmazsa tasarımı yapılacak tam toplayıcı devresi daha karmaşık olacak ve kapı adedi artacağı için maliyeti artacaktır. Bulunan çıkış ifadeleri 3 değişkenli olduğu için bu ifadeleri sadeleştirmek için 3 değişkenli </a:t>
            </a:r>
            <a:r>
              <a:rPr lang="tr-TR" dirty="0" err="1">
                <a:latin typeface="Times New Roman" panose="02020603050405020304" pitchFamily="18" charset="0"/>
              </a:rPr>
              <a:t>Karnaugh</a:t>
            </a:r>
            <a:r>
              <a:rPr lang="tr-TR" dirty="0">
                <a:latin typeface="Times New Roman" panose="02020603050405020304" pitchFamily="18" charset="0"/>
              </a:rPr>
              <a:t> </a:t>
            </a:r>
            <a:r>
              <a:rPr lang="tr-TR" dirty="0" err="1">
                <a:latin typeface="Times New Roman" panose="02020603050405020304" pitchFamily="18" charset="0"/>
              </a:rPr>
              <a:t>Map</a:t>
            </a:r>
            <a:r>
              <a:rPr lang="tr-TR" dirty="0">
                <a:latin typeface="Times New Roman" panose="02020603050405020304" pitchFamily="18" charset="0"/>
              </a:rPr>
              <a:t> kullanılmalıdır.</a:t>
            </a:r>
            <a:endParaRPr lang="tr-TR" dirty="0"/>
          </a:p>
        </p:txBody>
      </p:sp>
      <p:pic>
        <p:nvPicPr>
          <p:cNvPr id="4" name="Picture 3">
            <a:extLst>
              <a:ext uri="{FF2B5EF4-FFF2-40B4-BE49-F238E27FC236}">
                <a16:creationId xmlns:a16="http://schemas.microsoft.com/office/drawing/2014/main" id="{937E7E99-7423-4CE5-999E-AA6F77E46D1C}"/>
              </a:ext>
            </a:extLst>
          </p:cNvPr>
          <p:cNvPicPr>
            <a:picLocks noChangeAspect="1"/>
          </p:cNvPicPr>
          <p:nvPr/>
        </p:nvPicPr>
        <p:blipFill>
          <a:blip r:embed="rId2"/>
          <a:stretch>
            <a:fillRect/>
          </a:stretch>
        </p:blipFill>
        <p:spPr>
          <a:xfrm>
            <a:off x="527664" y="2345358"/>
            <a:ext cx="2286922" cy="1643998"/>
          </a:xfrm>
          <a:prstGeom prst="rect">
            <a:avLst/>
          </a:prstGeom>
        </p:spPr>
      </p:pic>
      <p:pic>
        <p:nvPicPr>
          <p:cNvPr id="5" name="Picture 4">
            <a:extLst>
              <a:ext uri="{FF2B5EF4-FFF2-40B4-BE49-F238E27FC236}">
                <a16:creationId xmlns:a16="http://schemas.microsoft.com/office/drawing/2014/main" id="{50521745-6A99-495A-9F45-D93B38A42ED6}"/>
              </a:ext>
            </a:extLst>
          </p:cNvPr>
          <p:cNvPicPr>
            <a:picLocks noChangeAspect="1"/>
          </p:cNvPicPr>
          <p:nvPr/>
        </p:nvPicPr>
        <p:blipFill>
          <a:blip r:embed="rId3"/>
          <a:stretch>
            <a:fillRect/>
          </a:stretch>
        </p:blipFill>
        <p:spPr>
          <a:xfrm>
            <a:off x="3331281" y="2289869"/>
            <a:ext cx="1890076" cy="1754975"/>
          </a:xfrm>
          <a:prstGeom prst="rect">
            <a:avLst/>
          </a:prstGeom>
        </p:spPr>
      </p:pic>
      <p:sp>
        <p:nvSpPr>
          <p:cNvPr id="6" name="Rectangle 5">
            <a:extLst>
              <a:ext uri="{FF2B5EF4-FFF2-40B4-BE49-F238E27FC236}">
                <a16:creationId xmlns:a16="http://schemas.microsoft.com/office/drawing/2014/main" id="{8D57A05F-2AC1-4EC7-8B81-BA28A2D43456}"/>
              </a:ext>
            </a:extLst>
          </p:cNvPr>
          <p:cNvSpPr/>
          <p:nvPr/>
        </p:nvSpPr>
        <p:spPr>
          <a:xfrm>
            <a:off x="244244" y="4750401"/>
            <a:ext cx="4778330" cy="923330"/>
          </a:xfrm>
          <a:prstGeom prst="rect">
            <a:avLst/>
          </a:prstGeom>
        </p:spPr>
        <p:txBody>
          <a:bodyPr wrap="square">
            <a:spAutoFit/>
          </a:bodyPr>
          <a:lstStyle/>
          <a:p>
            <a:r>
              <a:rPr lang="tr-TR" dirty="0" err="1">
                <a:latin typeface="Times New Roman" panose="02020603050405020304" pitchFamily="18" charset="0"/>
              </a:rPr>
              <a:t>Karnaugh</a:t>
            </a:r>
            <a:r>
              <a:rPr lang="tr-TR" dirty="0">
                <a:latin typeface="Times New Roman" panose="02020603050405020304" pitchFamily="18" charset="0"/>
              </a:rPr>
              <a:t> </a:t>
            </a:r>
            <a:r>
              <a:rPr lang="tr-TR" dirty="0" err="1">
                <a:latin typeface="Times New Roman" panose="02020603050405020304" pitchFamily="18" charset="0"/>
              </a:rPr>
              <a:t>Map'ten</a:t>
            </a:r>
            <a:r>
              <a:rPr lang="tr-TR" dirty="0">
                <a:latin typeface="Times New Roman" panose="02020603050405020304" pitchFamily="18" charset="0"/>
              </a:rPr>
              <a:t> görüldüğü gibi </a:t>
            </a:r>
            <a:r>
              <a:rPr lang="tr-TR" b="1" dirty="0">
                <a:latin typeface="Times New Roman" panose="02020603050405020304" pitchFamily="18" charset="0"/>
              </a:rPr>
              <a:t>SUM </a:t>
            </a:r>
            <a:r>
              <a:rPr lang="tr-TR" dirty="0">
                <a:latin typeface="Times New Roman" panose="02020603050405020304" pitchFamily="18" charset="0"/>
              </a:rPr>
              <a:t>ifadesi sadeleşmezken, </a:t>
            </a:r>
            <a:r>
              <a:rPr lang="tr-TR" b="1" dirty="0">
                <a:latin typeface="Times New Roman" panose="02020603050405020304" pitchFamily="18" charset="0"/>
              </a:rPr>
              <a:t>CARRY </a:t>
            </a:r>
            <a:r>
              <a:rPr lang="tr-TR" dirty="0">
                <a:latin typeface="Times New Roman" panose="02020603050405020304" pitchFamily="18" charset="0"/>
              </a:rPr>
              <a:t>ifadesinin en sade hali</a:t>
            </a:r>
          </a:p>
          <a:p>
            <a:r>
              <a:rPr lang="tr-TR" dirty="0">
                <a:latin typeface="Times New Roman" panose="02020603050405020304" pitchFamily="18" charset="0"/>
              </a:rPr>
              <a:t>elde edildi.</a:t>
            </a:r>
          </a:p>
        </p:txBody>
      </p:sp>
      <p:pic>
        <p:nvPicPr>
          <p:cNvPr id="7" name="Picture 6">
            <a:extLst>
              <a:ext uri="{FF2B5EF4-FFF2-40B4-BE49-F238E27FC236}">
                <a16:creationId xmlns:a16="http://schemas.microsoft.com/office/drawing/2014/main" id="{F9121A80-AB84-4B7A-9493-908B21420D98}"/>
              </a:ext>
            </a:extLst>
          </p:cNvPr>
          <p:cNvPicPr>
            <a:picLocks noChangeAspect="1"/>
          </p:cNvPicPr>
          <p:nvPr/>
        </p:nvPicPr>
        <p:blipFill>
          <a:blip r:embed="rId4"/>
          <a:stretch>
            <a:fillRect/>
          </a:stretch>
        </p:blipFill>
        <p:spPr>
          <a:xfrm>
            <a:off x="6096000" y="1680583"/>
            <a:ext cx="4750261" cy="4526618"/>
          </a:xfrm>
          <a:prstGeom prst="rect">
            <a:avLst/>
          </a:prstGeom>
        </p:spPr>
      </p:pic>
      <p:sp>
        <p:nvSpPr>
          <p:cNvPr id="8" name="Rectangle 7">
            <a:extLst>
              <a:ext uri="{FF2B5EF4-FFF2-40B4-BE49-F238E27FC236}">
                <a16:creationId xmlns:a16="http://schemas.microsoft.com/office/drawing/2014/main" id="{7E3E9EF1-0E40-414B-978F-F10D120FA7DF}"/>
              </a:ext>
            </a:extLst>
          </p:cNvPr>
          <p:cNvSpPr/>
          <p:nvPr/>
        </p:nvSpPr>
        <p:spPr>
          <a:xfrm>
            <a:off x="8786070" y="5489065"/>
            <a:ext cx="3194016"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3.5: </a:t>
            </a:r>
            <a:r>
              <a:rPr lang="tr-TR" dirty="0">
                <a:latin typeface="Times New Roman" panose="02020603050405020304" pitchFamily="18" charset="0"/>
              </a:rPr>
              <a:t>Tam Toplayıcı </a:t>
            </a:r>
            <a:r>
              <a:rPr lang="tr-TR" dirty="0" err="1">
                <a:latin typeface="Times New Roman" panose="02020603050405020304" pitchFamily="18" charset="0"/>
              </a:rPr>
              <a:t>Devres</a:t>
            </a:r>
            <a:endParaRPr lang="tr-TR" dirty="0"/>
          </a:p>
        </p:txBody>
      </p:sp>
    </p:spTree>
    <p:extLst>
      <p:ext uri="{BB962C8B-B14F-4D97-AF65-F5344CB8AC3E}">
        <p14:creationId xmlns:p14="http://schemas.microsoft.com/office/powerpoint/2010/main" val="1660250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E37123-7F6E-41E9-B806-994156BCC3C6}"/>
              </a:ext>
            </a:extLst>
          </p:cNvPr>
          <p:cNvPicPr>
            <a:picLocks noChangeAspect="1"/>
          </p:cNvPicPr>
          <p:nvPr/>
        </p:nvPicPr>
        <p:blipFill>
          <a:blip r:embed="rId2"/>
          <a:stretch>
            <a:fillRect/>
          </a:stretch>
        </p:blipFill>
        <p:spPr>
          <a:xfrm>
            <a:off x="6333575" y="145919"/>
            <a:ext cx="5620850" cy="4765125"/>
          </a:xfrm>
          <a:prstGeom prst="rect">
            <a:avLst/>
          </a:prstGeom>
        </p:spPr>
      </p:pic>
      <p:sp>
        <p:nvSpPr>
          <p:cNvPr id="2" name="Slide Number Placeholder 1">
            <a:extLst>
              <a:ext uri="{FF2B5EF4-FFF2-40B4-BE49-F238E27FC236}">
                <a16:creationId xmlns:a16="http://schemas.microsoft.com/office/drawing/2014/main" id="{6E48659C-5CA8-4B83-9DD8-668F608EF135}"/>
              </a:ext>
            </a:extLst>
          </p:cNvPr>
          <p:cNvSpPr>
            <a:spLocks noGrp="1"/>
          </p:cNvSpPr>
          <p:nvPr>
            <p:ph type="sldNum" sz="quarter" idx="12"/>
          </p:nvPr>
        </p:nvSpPr>
        <p:spPr/>
        <p:txBody>
          <a:bodyPr/>
          <a:lstStyle/>
          <a:p>
            <a:fld id="{AAB57953-9821-4BF7-A667-65EFE5AE3334}" type="slidenum">
              <a:rPr lang="tr-TR" smtClean="0"/>
              <a:t>53</a:t>
            </a:fld>
            <a:endParaRPr lang="tr-TR"/>
          </a:p>
        </p:txBody>
      </p:sp>
      <p:sp>
        <p:nvSpPr>
          <p:cNvPr id="3" name="Rectangle 2">
            <a:extLst>
              <a:ext uri="{FF2B5EF4-FFF2-40B4-BE49-F238E27FC236}">
                <a16:creationId xmlns:a16="http://schemas.microsoft.com/office/drawing/2014/main" id="{11E6997F-E03D-4193-B2DB-0F9D701980AC}"/>
              </a:ext>
            </a:extLst>
          </p:cNvPr>
          <p:cNvSpPr/>
          <p:nvPr/>
        </p:nvSpPr>
        <p:spPr>
          <a:xfrm>
            <a:off x="331305" y="145919"/>
            <a:ext cx="6096000" cy="1200329"/>
          </a:xfrm>
          <a:prstGeom prst="rect">
            <a:avLst/>
          </a:prstGeom>
        </p:spPr>
        <p:txBody>
          <a:bodyPr>
            <a:spAutoFit/>
          </a:bodyPr>
          <a:lstStyle/>
          <a:p>
            <a:pPr algn="just"/>
            <a:r>
              <a:rPr lang="tr-TR" dirty="0">
                <a:latin typeface="Times New Roman" panose="02020603050405020304" pitchFamily="18" charset="0"/>
              </a:rPr>
              <a:t>Şekil 3.5'deki tam toplayıcı devresinde girişlerin sadece kendileri uygulanmıştır. Girişlerin hem kendisinin hem de komplimanlarının (tersi) verildiği tam toplayıcı devresini aşağıdaki gibi </a:t>
            </a:r>
            <a:r>
              <a:rPr lang="tr-TR" dirty="0" err="1">
                <a:latin typeface="Times New Roman" panose="02020603050405020304" pitchFamily="18" charset="0"/>
              </a:rPr>
              <a:t>göstermekmümkündür</a:t>
            </a:r>
            <a:r>
              <a:rPr lang="tr-TR" dirty="0">
                <a:latin typeface="Times New Roman" panose="02020603050405020304" pitchFamily="18" charset="0"/>
              </a:rPr>
              <a:t>.</a:t>
            </a:r>
            <a:endParaRPr lang="tr-TR" dirty="0"/>
          </a:p>
        </p:txBody>
      </p:sp>
      <p:pic>
        <p:nvPicPr>
          <p:cNvPr id="4" name="Picture 3">
            <a:extLst>
              <a:ext uri="{FF2B5EF4-FFF2-40B4-BE49-F238E27FC236}">
                <a16:creationId xmlns:a16="http://schemas.microsoft.com/office/drawing/2014/main" id="{DE6C51CE-1C63-4890-9EB6-B85B52E1E3EF}"/>
              </a:ext>
            </a:extLst>
          </p:cNvPr>
          <p:cNvPicPr>
            <a:picLocks noChangeAspect="1"/>
          </p:cNvPicPr>
          <p:nvPr/>
        </p:nvPicPr>
        <p:blipFill>
          <a:blip r:embed="rId3"/>
          <a:stretch>
            <a:fillRect/>
          </a:stretch>
        </p:blipFill>
        <p:spPr>
          <a:xfrm>
            <a:off x="443397" y="1575384"/>
            <a:ext cx="5667102" cy="2347260"/>
          </a:xfrm>
          <a:prstGeom prst="rect">
            <a:avLst/>
          </a:prstGeom>
        </p:spPr>
      </p:pic>
      <p:sp>
        <p:nvSpPr>
          <p:cNvPr id="5" name="Rectangle 4">
            <a:extLst>
              <a:ext uri="{FF2B5EF4-FFF2-40B4-BE49-F238E27FC236}">
                <a16:creationId xmlns:a16="http://schemas.microsoft.com/office/drawing/2014/main" id="{EA7AA609-C8BB-4984-A52F-AD2FA0AD666E}"/>
              </a:ext>
            </a:extLst>
          </p:cNvPr>
          <p:cNvSpPr/>
          <p:nvPr/>
        </p:nvSpPr>
        <p:spPr>
          <a:xfrm>
            <a:off x="915349" y="4151780"/>
            <a:ext cx="3258136"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3.6: </a:t>
            </a:r>
            <a:r>
              <a:rPr lang="tr-TR" dirty="0">
                <a:latin typeface="Times New Roman" panose="02020603050405020304" pitchFamily="18" charset="0"/>
              </a:rPr>
              <a:t>Tam Toplayıcı Devresi</a:t>
            </a:r>
            <a:endParaRPr lang="tr-TR" dirty="0"/>
          </a:p>
        </p:txBody>
      </p:sp>
      <p:sp>
        <p:nvSpPr>
          <p:cNvPr id="7" name="Rectangle 6">
            <a:extLst>
              <a:ext uri="{FF2B5EF4-FFF2-40B4-BE49-F238E27FC236}">
                <a16:creationId xmlns:a16="http://schemas.microsoft.com/office/drawing/2014/main" id="{D278B5B8-D9E4-4126-B0AD-AE527BC92117}"/>
              </a:ext>
            </a:extLst>
          </p:cNvPr>
          <p:cNvSpPr/>
          <p:nvPr/>
        </p:nvSpPr>
        <p:spPr>
          <a:xfrm>
            <a:off x="8012052" y="5027247"/>
            <a:ext cx="3490834" cy="923330"/>
          </a:xfrm>
          <a:prstGeom prst="rect">
            <a:avLst/>
          </a:prstGeom>
        </p:spPr>
        <p:txBody>
          <a:bodyPr wrap="square">
            <a:spAutoFit/>
          </a:bodyPr>
          <a:lstStyle/>
          <a:p>
            <a:r>
              <a:rPr lang="tr-TR" b="1" dirty="0">
                <a:latin typeface="Times New Roman,Bold"/>
              </a:rPr>
              <a:t>Şekil </a:t>
            </a:r>
            <a:r>
              <a:rPr lang="tr-TR" b="1" dirty="0">
                <a:latin typeface="Times New Roman" panose="02020603050405020304" pitchFamily="18" charset="0"/>
              </a:rPr>
              <a:t>3.7: </a:t>
            </a:r>
            <a:r>
              <a:rPr lang="tr-TR" dirty="0">
                <a:latin typeface="Times New Roman" panose="02020603050405020304" pitchFamily="18" charset="0"/>
              </a:rPr>
              <a:t>Tam Toplayıcı Devresinin EWBD programında uygulanmış şekli</a:t>
            </a:r>
            <a:endParaRPr lang="tr-TR" dirty="0"/>
          </a:p>
        </p:txBody>
      </p:sp>
      <p:sp>
        <p:nvSpPr>
          <p:cNvPr id="8" name="Rectangle 7">
            <a:extLst>
              <a:ext uri="{FF2B5EF4-FFF2-40B4-BE49-F238E27FC236}">
                <a16:creationId xmlns:a16="http://schemas.microsoft.com/office/drawing/2014/main" id="{B797CEA1-B290-45D8-A9B3-F7C9967F27F0}"/>
              </a:ext>
            </a:extLst>
          </p:cNvPr>
          <p:cNvSpPr/>
          <p:nvPr/>
        </p:nvSpPr>
        <p:spPr>
          <a:xfrm>
            <a:off x="443397" y="4930266"/>
            <a:ext cx="6096000" cy="1200329"/>
          </a:xfrm>
          <a:prstGeom prst="rect">
            <a:avLst/>
          </a:prstGeom>
        </p:spPr>
        <p:txBody>
          <a:bodyPr>
            <a:spAutoFit/>
          </a:bodyPr>
          <a:lstStyle/>
          <a:p>
            <a:pPr algn="just"/>
            <a:r>
              <a:rPr lang="tr-TR" dirty="0">
                <a:latin typeface="Times New Roman" panose="02020603050405020304" pitchFamily="18" charset="0"/>
              </a:rPr>
              <a:t>Tasarım yoluyla elde edilen tam toplayıcı devresinde yapılan örneklerde A=B=C=1 konumunda devrenin iki çıkışından 1 alınmış, A=C=1 ve B=0 konumunda ise sadece CARRY çıkışından 1 alınacaktır.</a:t>
            </a:r>
            <a:endParaRPr lang="tr-TR" dirty="0"/>
          </a:p>
        </p:txBody>
      </p:sp>
    </p:spTree>
    <p:extLst>
      <p:ext uri="{BB962C8B-B14F-4D97-AF65-F5344CB8AC3E}">
        <p14:creationId xmlns:p14="http://schemas.microsoft.com/office/powerpoint/2010/main" val="4186212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3128E7-2A67-4F0D-A5E4-DB9C166768DE}"/>
              </a:ext>
            </a:extLst>
          </p:cNvPr>
          <p:cNvSpPr>
            <a:spLocks noGrp="1"/>
          </p:cNvSpPr>
          <p:nvPr>
            <p:ph type="sldNum" sz="quarter" idx="12"/>
          </p:nvPr>
        </p:nvSpPr>
        <p:spPr/>
        <p:txBody>
          <a:bodyPr/>
          <a:lstStyle/>
          <a:p>
            <a:fld id="{AAB57953-9821-4BF7-A667-65EFE5AE3334}" type="slidenum">
              <a:rPr lang="tr-TR" smtClean="0"/>
              <a:t>54</a:t>
            </a:fld>
            <a:endParaRPr lang="tr-TR"/>
          </a:p>
        </p:txBody>
      </p:sp>
      <p:sp>
        <p:nvSpPr>
          <p:cNvPr id="3" name="Rectangle 2">
            <a:extLst>
              <a:ext uri="{FF2B5EF4-FFF2-40B4-BE49-F238E27FC236}">
                <a16:creationId xmlns:a16="http://schemas.microsoft.com/office/drawing/2014/main" id="{18B98B55-0E39-4A3D-A0EA-080B59C8FE98}"/>
              </a:ext>
            </a:extLst>
          </p:cNvPr>
          <p:cNvSpPr/>
          <p:nvPr/>
        </p:nvSpPr>
        <p:spPr>
          <a:xfrm>
            <a:off x="463826" y="442148"/>
            <a:ext cx="6096000" cy="646331"/>
          </a:xfrm>
          <a:prstGeom prst="rect">
            <a:avLst/>
          </a:prstGeom>
        </p:spPr>
        <p:txBody>
          <a:bodyPr>
            <a:spAutoFit/>
          </a:bodyPr>
          <a:lstStyle/>
          <a:p>
            <a:r>
              <a:rPr lang="tr-TR" b="1" dirty="0">
                <a:latin typeface="Times New Roman" panose="02020603050405020304" pitchFamily="18" charset="0"/>
              </a:rPr>
              <a:t>2</a:t>
            </a:r>
            <a:r>
              <a:rPr lang="tr-TR" b="1" dirty="0">
                <a:latin typeface="Times New Roman,Bold"/>
              </a:rPr>
              <a:t>) İki </a:t>
            </a:r>
            <a:r>
              <a:rPr lang="tr-TR" b="1" dirty="0" err="1">
                <a:latin typeface="Times New Roman,Bold"/>
              </a:rPr>
              <a:t>Half</a:t>
            </a:r>
            <a:r>
              <a:rPr lang="tr-TR" b="1" dirty="0">
                <a:latin typeface="Times New Roman,Bold"/>
              </a:rPr>
              <a:t> Addedin Birleştirilmesiyle Full </a:t>
            </a:r>
            <a:r>
              <a:rPr lang="tr-TR" b="1" dirty="0" err="1">
                <a:latin typeface="Times New Roman,Bold"/>
              </a:rPr>
              <a:t>Adder’in</a:t>
            </a:r>
            <a:r>
              <a:rPr lang="tr-TR" b="1" dirty="0">
                <a:latin typeface="Times New Roman,Bold"/>
              </a:rPr>
              <a:t> </a:t>
            </a:r>
            <a:r>
              <a:rPr lang="tr-TR" b="1" dirty="0">
                <a:latin typeface="Times New Roman" panose="02020603050405020304" pitchFamily="18" charset="0"/>
              </a:rPr>
              <a:t>Elde Edilmesi</a:t>
            </a:r>
            <a:endParaRPr lang="tr-TR" dirty="0"/>
          </a:p>
        </p:txBody>
      </p:sp>
      <p:pic>
        <p:nvPicPr>
          <p:cNvPr id="4" name="Picture 3">
            <a:extLst>
              <a:ext uri="{FF2B5EF4-FFF2-40B4-BE49-F238E27FC236}">
                <a16:creationId xmlns:a16="http://schemas.microsoft.com/office/drawing/2014/main" id="{548C8E31-432B-4005-9DD7-1908B923C78F}"/>
              </a:ext>
            </a:extLst>
          </p:cNvPr>
          <p:cNvPicPr>
            <a:picLocks noChangeAspect="1"/>
          </p:cNvPicPr>
          <p:nvPr/>
        </p:nvPicPr>
        <p:blipFill>
          <a:blip r:embed="rId2"/>
          <a:stretch>
            <a:fillRect/>
          </a:stretch>
        </p:blipFill>
        <p:spPr>
          <a:xfrm>
            <a:off x="538951" y="1194871"/>
            <a:ext cx="5018098" cy="1282349"/>
          </a:xfrm>
          <a:prstGeom prst="rect">
            <a:avLst/>
          </a:prstGeom>
        </p:spPr>
      </p:pic>
      <p:sp>
        <p:nvSpPr>
          <p:cNvPr id="5" name="Rectangle 4">
            <a:extLst>
              <a:ext uri="{FF2B5EF4-FFF2-40B4-BE49-F238E27FC236}">
                <a16:creationId xmlns:a16="http://schemas.microsoft.com/office/drawing/2014/main" id="{F260F10F-0DB4-44B3-B58B-8248489D9973}"/>
              </a:ext>
            </a:extLst>
          </p:cNvPr>
          <p:cNvSpPr/>
          <p:nvPr/>
        </p:nvSpPr>
        <p:spPr>
          <a:xfrm>
            <a:off x="1021367" y="2966038"/>
            <a:ext cx="3258136" cy="369332"/>
          </a:xfrm>
          <a:prstGeom prst="rect">
            <a:avLst/>
          </a:prstGeom>
        </p:spPr>
        <p:txBody>
          <a:bodyPr wrap="none">
            <a:spAutoFit/>
          </a:bodyPr>
          <a:lstStyle/>
          <a:p>
            <a:r>
              <a:rPr lang="tr-TR" b="1" dirty="0">
                <a:latin typeface="Times New Roman,Bold"/>
              </a:rPr>
              <a:t>Şekil 3</a:t>
            </a:r>
            <a:r>
              <a:rPr lang="tr-TR" b="1" dirty="0">
                <a:latin typeface="Times New Roman" panose="02020603050405020304" pitchFamily="18" charset="0"/>
              </a:rPr>
              <a:t>.8: </a:t>
            </a:r>
            <a:r>
              <a:rPr lang="tr-TR" dirty="0">
                <a:latin typeface="Times New Roman" panose="02020603050405020304" pitchFamily="18" charset="0"/>
              </a:rPr>
              <a:t>Tam Toplayıcı Devresi</a:t>
            </a:r>
            <a:endParaRPr lang="tr-TR" dirty="0"/>
          </a:p>
        </p:txBody>
      </p:sp>
      <p:sp>
        <p:nvSpPr>
          <p:cNvPr id="6" name="Rectangle 5">
            <a:extLst>
              <a:ext uri="{FF2B5EF4-FFF2-40B4-BE49-F238E27FC236}">
                <a16:creationId xmlns:a16="http://schemas.microsoft.com/office/drawing/2014/main" id="{D4588D92-0B68-41FB-8595-7969442D5170}"/>
              </a:ext>
            </a:extLst>
          </p:cNvPr>
          <p:cNvSpPr/>
          <p:nvPr/>
        </p:nvSpPr>
        <p:spPr>
          <a:xfrm>
            <a:off x="266068" y="3429000"/>
            <a:ext cx="5563863" cy="2308324"/>
          </a:xfrm>
          <a:prstGeom prst="rect">
            <a:avLst/>
          </a:prstGeom>
        </p:spPr>
        <p:txBody>
          <a:bodyPr wrap="square">
            <a:spAutoFit/>
          </a:bodyPr>
          <a:lstStyle/>
          <a:p>
            <a:pPr algn="just"/>
            <a:r>
              <a:rPr lang="tr-TR" dirty="0">
                <a:latin typeface="Times New Roman" panose="02020603050405020304" pitchFamily="18" charset="0"/>
              </a:rPr>
              <a:t>Şekil 3.8'deki blok diyagramdan anlaşılacağı gibi I. </a:t>
            </a:r>
            <a:r>
              <a:rPr lang="tr-TR" dirty="0" err="1">
                <a:latin typeface="Times New Roman" panose="02020603050405020304" pitchFamily="18" charset="0"/>
              </a:rPr>
              <a:t>Half</a:t>
            </a:r>
            <a:r>
              <a:rPr lang="tr-TR" dirty="0">
                <a:latin typeface="Times New Roman" panose="02020603050405020304" pitchFamily="18" charset="0"/>
              </a:rPr>
              <a:t> </a:t>
            </a:r>
            <a:r>
              <a:rPr lang="tr-TR" dirty="0" err="1">
                <a:latin typeface="Times New Roman" panose="02020603050405020304" pitchFamily="18" charset="0"/>
              </a:rPr>
              <a:t>Adder'in</a:t>
            </a:r>
            <a:r>
              <a:rPr lang="tr-TR" dirty="0">
                <a:latin typeface="Times New Roman" panose="02020603050405020304" pitchFamily="18" charset="0"/>
              </a:rPr>
              <a:t> SUM çıkışı, II. </a:t>
            </a:r>
            <a:r>
              <a:rPr lang="tr-TR" dirty="0" err="1">
                <a:latin typeface="Times New Roman" panose="02020603050405020304" pitchFamily="18" charset="0"/>
              </a:rPr>
              <a:t>Half</a:t>
            </a:r>
            <a:r>
              <a:rPr lang="tr-TR" dirty="0">
                <a:latin typeface="Times New Roman" panose="02020603050405020304" pitchFamily="18" charset="0"/>
              </a:rPr>
              <a:t> </a:t>
            </a:r>
            <a:r>
              <a:rPr lang="tr-TR" dirty="0" err="1">
                <a:latin typeface="Times New Roman" panose="02020603050405020304" pitchFamily="18" charset="0"/>
              </a:rPr>
              <a:t>Adder'in</a:t>
            </a:r>
            <a:r>
              <a:rPr lang="tr-TR" dirty="0">
                <a:latin typeface="Times New Roman" panose="02020603050405020304" pitchFamily="18" charset="0"/>
              </a:rPr>
              <a:t> girişine, C girişi de II. H. </a:t>
            </a:r>
            <a:r>
              <a:rPr lang="tr-TR" dirty="0" err="1">
                <a:latin typeface="Times New Roman" panose="02020603050405020304" pitchFamily="18" charset="0"/>
              </a:rPr>
              <a:t>A.'in</a:t>
            </a:r>
            <a:r>
              <a:rPr lang="tr-TR" dirty="0">
                <a:latin typeface="Times New Roman" panose="02020603050405020304" pitchFamily="18" charset="0"/>
              </a:rPr>
              <a:t> diğer girişine uygulanır. İki </a:t>
            </a:r>
            <a:r>
              <a:rPr lang="tr-TR" dirty="0" err="1">
                <a:latin typeface="Times New Roman" panose="02020603050405020304" pitchFamily="18" charset="0"/>
              </a:rPr>
              <a:t>H.A'in</a:t>
            </a:r>
            <a:r>
              <a:rPr lang="tr-TR" dirty="0">
                <a:latin typeface="Times New Roman" panose="02020603050405020304" pitchFamily="18" charset="0"/>
              </a:rPr>
              <a:t> CARRY çıkışları ise bir OR </a:t>
            </a:r>
            <a:r>
              <a:rPr lang="tr-TR" dirty="0" err="1">
                <a:latin typeface="Times New Roman" panose="02020603050405020304" pitchFamily="18" charset="0"/>
              </a:rPr>
              <a:t>gate</a:t>
            </a:r>
            <a:r>
              <a:rPr lang="tr-TR" dirty="0">
                <a:latin typeface="Times New Roman" panose="02020603050405020304" pitchFamily="18" charset="0"/>
              </a:rPr>
              <a:t> ile birleştirilerek,31 tam toplayıcı devresinin CARRY çıkışını oluşturur. Yukarıdaki </a:t>
            </a:r>
            <a:r>
              <a:rPr lang="tr-TR" dirty="0" err="1">
                <a:latin typeface="Times New Roman" panose="02020603050405020304" pitchFamily="18" charset="0"/>
              </a:rPr>
              <a:t>Half</a:t>
            </a:r>
            <a:r>
              <a:rPr lang="tr-TR" dirty="0">
                <a:latin typeface="Times New Roman" panose="02020603050405020304" pitchFamily="18" charset="0"/>
              </a:rPr>
              <a:t> </a:t>
            </a:r>
            <a:r>
              <a:rPr lang="tr-TR" dirty="0" err="1">
                <a:latin typeface="Times New Roman" panose="02020603050405020304" pitchFamily="18" charset="0"/>
              </a:rPr>
              <a:t>Adder</a:t>
            </a:r>
            <a:r>
              <a:rPr lang="tr-TR" dirty="0">
                <a:latin typeface="Times New Roman" panose="02020603050405020304" pitchFamily="18" charset="0"/>
              </a:rPr>
              <a:t> paketlerini kaldırıp yerine açık devrelerini yerine yerleştirirsek Şekil 3.9'daki gibi tam toplayıcı devresini bulmuş oluruz.</a:t>
            </a:r>
            <a:endParaRPr lang="tr-TR" dirty="0"/>
          </a:p>
        </p:txBody>
      </p:sp>
      <p:pic>
        <p:nvPicPr>
          <p:cNvPr id="7" name="Picture 6">
            <a:extLst>
              <a:ext uri="{FF2B5EF4-FFF2-40B4-BE49-F238E27FC236}">
                <a16:creationId xmlns:a16="http://schemas.microsoft.com/office/drawing/2014/main" id="{0D03C0C5-3C2A-40FF-8B7C-30000117A2A7}"/>
              </a:ext>
            </a:extLst>
          </p:cNvPr>
          <p:cNvPicPr>
            <a:picLocks noChangeAspect="1"/>
          </p:cNvPicPr>
          <p:nvPr/>
        </p:nvPicPr>
        <p:blipFill>
          <a:blip r:embed="rId3"/>
          <a:stretch>
            <a:fillRect/>
          </a:stretch>
        </p:blipFill>
        <p:spPr>
          <a:xfrm>
            <a:off x="6911479" y="765313"/>
            <a:ext cx="4601667" cy="1711907"/>
          </a:xfrm>
          <a:prstGeom prst="rect">
            <a:avLst/>
          </a:prstGeom>
        </p:spPr>
      </p:pic>
      <p:sp>
        <p:nvSpPr>
          <p:cNvPr id="8" name="Rectangle 7">
            <a:extLst>
              <a:ext uri="{FF2B5EF4-FFF2-40B4-BE49-F238E27FC236}">
                <a16:creationId xmlns:a16="http://schemas.microsoft.com/office/drawing/2014/main" id="{E28FCF03-027A-4935-943B-B24DF513F3FC}"/>
              </a:ext>
            </a:extLst>
          </p:cNvPr>
          <p:cNvSpPr/>
          <p:nvPr/>
        </p:nvSpPr>
        <p:spPr>
          <a:xfrm>
            <a:off x="7298334" y="2870824"/>
            <a:ext cx="3258136"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3.9: </a:t>
            </a:r>
            <a:r>
              <a:rPr lang="tr-TR" dirty="0">
                <a:latin typeface="Times New Roman" panose="02020603050405020304" pitchFamily="18" charset="0"/>
              </a:rPr>
              <a:t>Tam Toplayıcı Devresi</a:t>
            </a:r>
            <a:endParaRPr lang="tr-TR" dirty="0"/>
          </a:p>
        </p:txBody>
      </p:sp>
      <p:sp>
        <p:nvSpPr>
          <p:cNvPr id="9" name="Rectangle 8">
            <a:extLst>
              <a:ext uri="{FF2B5EF4-FFF2-40B4-BE49-F238E27FC236}">
                <a16:creationId xmlns:a16="http://schemas.microsoft.com/office/drawing/2014/main" id="{25F3A134-2E42-4C5D-8BD1-E6C31BD0C73D}"/>
              </a:ext>
            </a:extLst>
          </p:cNvPr>
          <p:cNvSpPr/>
          <p:nvPr/>
        </p:nvSpPr>
        <p:spPr>
          <a:xfrm>
            <a:off x="6096000" y="3438074"/>
            <a:ext cx="6096000" cy="2308324"/>
          </a:xfrm>
          <a:prstGeom prst="rect">
            <a:avLst/>
          </a:prstGeom>
        </p:spPr>
        <p:txBody>
          <a:bodyPr>
            <a:spAutoFit/>
          </a:bodyPr>
          <a:lstStyle/>
          <a:p>
            <a:pPr algn="just"/>
            <a:r>
              <a:rPr lang="tr-TR" dirty="0">
                <a:latin typeface="Times New Roman" panose="02020603050405020304" pitchFamily="18" charset="0"/>
              </a:rPr>
              <a:t>İki adet </a:t>
            </a:r>
            <a:r>
              <a:rPr lang="tr-TR" dirty="0" err="1">
                <a:latin typeface="Times New Roman" panose="02020603050405020304" pitchFamily="18" charset="0"/>
              </a:rPr>
              <a:t>Half</a:t>
            </a:r>
            <a:r>
              <a:rPr lang="tr-TR" dirty="0">
                <a:latin typeface="Times New Roman" panose="02020603050405020304" pitchFamily="18" charset="0"/>
              </a:rPr>
              <a:t> </a:t>
            </a:r>
            <a:r>
              <a:rPr lang="tr-TR" dirty="0" err="1">
                <a:latin typeface="Times New Roman" panose="02020603050405020304" pitchFamily="18" charset="0"/>
              </a:rPr>
              <a:t>Adder'in</a:t>
            </a:r>
            <a:r>
              <a:rPr lang="tr-TR" dirty="0">
                <a:latin typeface="Times New Roman" panose="02020603050405020304" pitchFamily="18" charset="0"/>
              </a:rPr>
              <a:t> birleştirilmesiyle meydana gelen tam toplayıcı devresi şekil 3.9'daki gibidir. Şimdi, bu çizilen devrenin gerçekten tam toplayıcı devresinin şekli olup olmadığını araştıralım. Yani bu devrenin tam toplayıcı devresinin şekli olduğunu ispatlayalım. Yukarıdaki SUM ve CARRY çıkış ifadelerinin, tasarım yolu ile elde ettiğimiz çıkış ifadelerinin aynı olup olmadığını araştıracağız. Bu sayede </a:t>
            </a:r>
            <a:r>
              <a:rPr lang="tr-TR" dirty="0" err="1">
                <a:latin typeface="Times New Roman" panose="02020603050405020304" pitchFamily="18" charset="0"/>
              </a:rPr>
              <a:t>Boolean</a:t>
            </a:r>
            <a:r>
              <a:rPr lang="tr-TR" dirty="0">
                <a:latin typeface="Times New Roman" panose="02020603050405020304" pitchFamily="18" charset="0"/>
              </a:rPr>
              <a:t> Cebrini tekrar gözden geçirmiş olacağız:</a:t>
            </a:r>
            <a:endParaRPr lang="tr-TR" dirty="0"/>
          </a:p>
        </p:txBody>
      </p:sp>
      <p:cxnSp>
        <p:nvCxnSpPr>
          <p:cNvPr id="11" name="Straight Connector 10">
            <a:extLst>
              <a:ext uri="{FF2B5EF4-FFF2-40B4-BE49-F238E27FC236}">
                <a16:creationId xmlns:a16="http://schemas.microsoft.com/office/drawing/2014/main" id="{88807F5C-247A-48D6-A466-D0D81C5D4CE3}"/>
              </a:ext>
            </a:extLst>
          </p:cNvPr>
          <p:cNvCxnSpPr/>
          <p:nvPr/>
        </p:nvCxnSpPr>
        <p:spPr>
          <a:xfrm>
            <a:off x="5829931" y="993913"/>
            <a:ext cx="0" cy="50987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172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CE5331-1E7F-42E2-93A9-8722B4B73468}"/>
              </a:ext>
            </a:extLst>
          </p:cNvPr>
          <p:cNvSpPr>
            <a:spLocks noGrp="1"/>
          </p:cNvSpPr>
          <p:nvPr>
            <p:ph type="sldNum" sz="quarter" idx="12"/>
          </p:nvPr>
        </p:nvSpPr>
        <p:spPr/>
        <p:txBody>
          <a:bodyPr/>
          <a:lstStyle/>
          <a:p>
            <a:fld id="{AAB57953-9821-4BF7-A667-65EFE5AE3334}" type="slidenum">
              <a:rPr lang="tr-TR" smtClean="0"/>
              <a:t>55</a:t>
            </a:fld>
            <a:endParaRPr lang="tr-TR"/>
          </a:p>
        </p:txBody>
      </p:sp>
      <p:pic>
        <p:nvPicPr>
          <p:cNvPr id="3" name="Picture 2">
            <a:extLst>
              <a:ext uri="{FF2B5EF4-FFF2-40B4-BE49-F238E27FC236}">
                <a16:creationId xmlns:a16="http://schemas.microsoft.com/office/drawing/2014/main" id="{EB19C461-DF40-4882-AC76-23E4BD6893B7}"/>
              </a:ext>
            </a:extLst>
          </p:cNvPr>
          <p:cNvPicPr>
            <a:picLocks noChangeAspect="1"/>
          </p:cNvPicPr>
          <p:nvPr/>
        </p:nvPicPr>
        <p:blipFill>
          <a:blip r:embed="rId2"/>
          <a:stretch>
            <a:fillRect/>
          </a:stretch>
        </p:blipFill>
        <p:spPr>
          <a:xfrm>
            <a:off x="613502" y="600389"/>
            <a:ext cx="5151194" cy="2156878"/>
          </a:xfrm>
          <a:prstGeom prst="rect">
            <a:avLst/>
          </a:prstGeom>
        </p:spPr>
      </p:pic>
      <p:pic>
        <p:nvPicPr>
          <p:cNvPr id="4" name="Picture 3">
            <a:extLst>
              <a:ext uri="{FF2B5EF4-FFF2-40B4-BE49-F238E27FC236}">
                <a16:creationId xmlns:a16="http://schemas.microsoft.com/office/drawing/2014/main" id="{4E04AABC-C311-4DEA-810B-D09D0A51CF45}"/>
              </a:ext>
            </a:extLst>
          </p:cNvPr>
          <p:cNvPicPr>
            <a:picLocks noChangeAspect="1"/>
          </p:cNvPicPr>
          <p:nvPr/>
        </p:nvPicPr>
        <p:blipFill>
          <a:blip r:embed="rId3"/>
          <a:stretch>
            <a:fillRect/>
          </a:stretch>
        </p:blipFill>
        <p:spPr>
          <a:xfrm>
            <a:off x="397691" y="2956977"/>
            <a:ext cx="5367005" cy="1900594"/>
          </a:xfrm>
          <a:prstGeom prst="rect">
            <a:avLst/>
          </a:prstGeom>
        </p:spPr>
      </p:pic>
      <p:sp>
        <p:nvSpPr>
          <p:cNvPr id="5" name="Rectangle 4">
            <a:extLst>
              <a:ext uri="{FF2B5EF4-FFF2-40B4-BE49-F238E27FC236}">
                <a16:creationId xmlns:a16="http://schemas.microsoft.com/office/drawing/2014/main" id="{723CA4FE-B8CD-45BB-8D36-624F3E1DA1ED}"/>
              </a:ext>
            </a:extLst>
          </p:cNvPr>
          <p:cNvSpPr/>
          <p:nvPr/>
        </p:nvSpPr>
        <p:spPr>
          <a:xfrm>
            <a:off x="292976" y="4984560"/>
            <a:ext cx="5367005" cy="1200329"/>
          </a:xfrm>
          <a:prstGeom prst="rect">
            <a:avLst/>
          </a:prstGeom>
        </p:spPr>
        <p:txBody>
          <a:bodyPr wrap="square">
            <a:spAutoFit/>
          </a:bodyPr>
          <a:lstStyle/>
          <a:p>
            <a:pPr algn="just"/>
            <a:r>
              <a:rPr lang="tr-TR" dirty="0">
                <a:latin typeface="Times New Roman" panose="02020603050405020304" pitchFamily="18" charset="0"/>
              </a:rPr>
              <a:t>	Bulduğumuz SUM ve CARRY ifadeleri, tasarım yoluyla bulunan çıkış </a:t>
            </a:r>
            <a:r>
              <a:rPr lang="tr-TR" dirty="0" err="1">
                <a:latin typeface="Times New Roman" panose="02020603050405020304" pitchFamily="18" charset="0"/>
              </a:rPr>
              <a:t>ifadeleride</a:t>
            </a:r>
            <a:r>
              <a:rPr lang="tr-TR" dirty="0">
                <a:latin typeface="Times New Roman" panose="02020603050405020304" pitchFamily="18" charset="0"/>
              </a:rPr>
              <a:t> aynı olduğundan, ikinci olarak çizilen tam toplayıcı devresinin doğru olduğu sonucuna varılır.</a:t>
            </a:r>
            <a:endParaRPr lang="tr-TR" dirty="0"/>
          </a:p>
        </p:txBody>
      </p:sp>
      <p:pic>
        <p:nvPicPr>
          <p:cNvPr id="6" name="Picture 5">
            <a:extLst>
              <a:ext uri="{FF2B5EF4-FFF2-40B4-BE49-F238E27FC236}">
                <a16:creationId xmlns:a16="http://schemas.microsoft.com/office/drawing/2014/main" id="{3531A5A4-7FED-4BCB-869C-EDC854E49F4D}"/>
              </a:ext>
            </a:extLst>
          </p:cNvPr>
          <p:cNvPicPr>
            <a:picLocks noChangeAspect="1"/>
          </p:cNvPicPr>
          <p:nvPr/>
        </p:nvPicPr>
        <p:blipFill>
          <a:blip r:embed="rId4"/>
          <a:stretch>
            <a:fillRect/>
          </a:stretch>
        </p:blipFill>
        <p:spPr>
          <a:xfrm>
            <a:off x="7582859" y="328013"/>
            <a:ext cx="3336246" cy="1955156"/>
          </a:xfrm>
          <a:prstGeom prst="rect">
            <a:avLst/>
          </a:prstGeom>
        </p:spPr>
      </p:pic>
      <p:sp>
        <p:nvSpPr>
          <p:cNvPr id="8" name="Rectangle 7">
            <a:extLst>
              <a:ext uri="{FF2B5EF4-FFF2-40B4-BE49-F238E27FC236}">
                <a16:creationId xmlns:a16="http://schemas.microsoft.com/office/drawing/2014/main" id="{95B2FAC7-D769-410A-A89B-3A35D1F2AB32}"/>
              </a:ext>
            </a:extLst>
          </p:cNvPr>
          <p:cNvSpPr/>
          <p:nvPr/>
        </p:nvSpPr>
        <p:spPr>
          <a:xfrm>
            <a:off x="6995848" y="2310646"/>
            <a:ext cx="5010622" cy="646331"/>
          </a:xfrm>
          <a:prstGeom prst="rect">
            <a:avLst/>
          </a:prstGeom>
        </p:spPr>
        <p:txBody>
          <a:bodyPr wrap="square">
            <a:spAutoFit/>
          </a:bodyPr>
          <a:lstStyle/>
          <a:p>
            <a:r>
              <a:rPr lang="tr-TR" b="1" dirty="0">
                <a:latin typeface="Times New Roman,Bold"/>
              </a:rPr>
              <a:t>Şekil </a:t>
            </a:r>
            <a:r>
              <a:rPr lang="tr-TR" b="1" dirty="0">
                <a:latin typeface="Times New Roman" panose="02020603050405020304" pitchFamily="18" charset="0"/>
              </a:rPr>
              <a:t>3.10 </a:t>
            </a:r>
            <a:r>
              <a:rPr lang="tr-TR" dirty="0">
                <a:latin typeface="Times New Roman" panose="02020603050405020304" pitchFamily="18" charset="0"/>
              </a:rPr>
              <a:t>: Tam Toplayıcı devresinin </a:t>
            </a:r>
            <a:r>
              <a:rPr lang="tr-TR" dirty="0" err="1">
                <a:latin typeface="Times New Roman" panose="02020603050405020304" pitchFamily="18" charset="0"/>
              </a:rPr>
              <a:t>Electronics</a:t>
            </a:r>
            <a:r>
              <a:rPr lang="tr-TR" dirty="0">
                <a:latin typeface="Times New Roman" panose="02020603050405020304" pitchFamily="18" charset="0"/>
              </a:rPr>
              <a:t> Workbench programında uygulanmış şekli</a:t>
            </a:r>
            <a:endParaRPr lang="tr-TR" dirty="0"/>
          </a:p>
        </p:txBody>
      </p:sp>
    </p:spTree>
    <p:extLst>
      <p:ext uri="{BB962C8B-B14F-4D97-AF65-F5344CB8AC3E}">
        <p14:creationId xmlns:p14="http://schemas.microsoft.com/office/powerpoint/2010/main" val="34089251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402A76-DFAF-4A33-9BB2-8707E2792FA4}"/>
              </a:ext>
            </a:extLst>
          </p:cNvPr>
          <p:cNvSpPr>
            <a:spLocks noGrp="1"/>
          </p:cNvSpPr>
          <p:nvPr>
            <p:ph type="sldNum" sz="quarter" idx="12"/>
          </p:nvPr>
        </p:nvSpPr>
        <p:spPr/>
        <p:txBody>
          <a:bodyPr/>
          <a:lstStyle/>
          <a:p>
            <a:fld id="{AAB57953-9821-4BF7-A667-65EFE5AE3334}" type="slidenum">
              <a:rPr lang="tr-TR" smtClean="0"/>
              <a:t>56</a:t>
            </a:fld>
            <a:endParaRPr lang="tr-TR"/>
          </a:p>
        </p:txBody>
      </p:sp>
      <p:pic>
        <p:nvPicPr>
          <p:cNvPr id="3" name="Picture 2">
            <a:extLst>
              <a:ext uri="{FF2B5EF4-FFF2-40B4-BE49-F238E27FC236}">
                <a16:creationId xmlns:a16="http://schemas.microsoft.com/office/drawing/2014/main" id="{2C9E9002-B048-4F8C-B635-F63E8C5E949B}"/>
              </a:ext>
            </a:extLst>
          </p:cNvPr>
          <p:cNvPicPr>
            <a:picLocks noChangeAspect="1"/>
          </p:cNvPicPr>
          <p:nvPr/>
        </p:nvPicPr>
        <p:blipFill>
          <a:blip r:embed="rId2"/>
          <a:stretch>
            <a:fillRect/>
          </a:stretch>
        </p:blipFill>
        <p:spPr>
          <a:xfrm>
            <a:off x="7549952" y="594426"/>
            <a:ext cx="3793403" cy="3355140"/>
          </a:xfrm>
          <a:prstGeom prst="rect">
            <a:avLst/>
          </a:prstGeom>
        </p:spPr>
      </p:pic>
      <p:pic>
        <p:nvPicPr>
          <p:cNvPr id="5" name="Picture 4">
            <a:extLst>
              <a:ext uri="{FF2B5EF4-FFF2-40B4-BE49-F238E27FC236}">
                <a16:creationId xmlns:a16="http://schemas.microsoft.com/office/drawing/2014/main" id="{55D91975-B294-421C-83DA-DAAE61B86D92}"/>
              </a:ext>
            </a:extLst>
          </p:cNvPr>
          <p:cNvPicPr>
            <a:picLocks noChangeAspect="1"/>
          </p:cNvPicPr>
          <p:nvPr/>
        </p:nvPicPr>
        <p:blipFill>
          <a:blip r:embed="rId3"/>
          <a:stretch>
            <a:fillRect/>
          </a:stretch>
        </p:blipFill>
        <p:spPr>
          <a:xfrm>
            <a:off x="848645" y="594426"/>
            <a:ext cx="4061517" cy="2300719"/>
          </a:xfrm>
          <a:prstGeom prst="rect">
            <a:avLst/>
          </a:prstGeom>
        </p:spPr>
      </p:pic>
      <p:sp>
        <p:nvSpPr>
          <p:cNvPr id="6" name="Rectangle 5">
            <a:extLst>
              <a:ext uri="{FF2B5EF4-FFF2-40B4-BE49-F238E27FC236}">
                <a16:creationId xmlns:a16="http://schemas.microsoft.com/office/drawing/2014/main" id="{73592B45-7826-47A7-81A6-F114EF940612}"/>
              </a:ext>
            </a:extLst>
          </p:cNvPr>
          <p:cNvSpPr/>
          <p:nvPr/>
        </p:nvSpPr>
        <p:spPr>
          <a:xfrm>
            <a:off x="411477" y="2895145"/>
            <a:ext cx="4680462" cy="923330"/>
          </a:xfrm>
          <a:prstGeom prst="rect">
            <a:avLst/>
          </a:prstGeom>
        </p:spPr>
        <p:txBody>
          <a:bodyPr wrap="square">
            <a:spAutoFit/>
          </a:bodyPr>
          <a:lstStyle/>
          <a:p>
            <a:r>
              <a:rPr lang="tr-TR" b="1" dirty="0">
                <a:latin typeface="Times New Roman,Bold"/>
              </a:rPr>
              <a:t>Şekil </a:t>
            </a:r>
            <a:r>
              <a:rPr lang="tr-TR" b="1" dirty="0">
                <a:latin typeface="Times New Roman" panose="02020603050405020304" pitchFamily="18" charset="0"/>
              </a:rPr>
              <a:t>3.11: </a:t>
            </a:r>
            <a:r>
              <a:rPr lang="tr-TR" dirty="0">
                <a:latin typeface="Times New Roman" panose="02020603050405020304" pitchFamily="18" charset="0"/>
              </a:rPr>
              <a:t>A=C=1 ve B=0 durumunda SUM çıkışının 0, CARRY çıkışının 1 olarak elde edilmesi</a:t>
            </a:r>
            <a:endParaRPr lang="tr-TR" dirty="0"/>
          </a:p>
        </p:txBody>
      </p:sp>
      <p:sp>
        <p:nvSpPr>
          <p:cNvPr id="7" name="Rectangle 6">
            <a:extLst>
              <a:ext uri="{FF2B5EF4-FFF2-40B4-BE49-F238E27FC236}">
                <a16:creationId xmlns:a16="http://schemas.microsoft.com/office/drawing/2014/main" id="{5838E0D6-EC30-4798-B194-5FE14CF8D42E}"/>
              </a:ext>
            </a:extLst>
          </p:cNvPr>
          <p:cNvSpPr/>
          <p:nvPr/>
        </p:nvSpPr>
        <p:spPr>
          <a:xfrm>
            <a:off x="224946" y="3949566"/>
            <a:ext cx="5367471" cy="1754326"/>
          </a:xfrm>
          <a:prstGeom prst="rect">
            <a:avLst/>
          </a:prstGeom>
        </p:spPr>
        <p:txBody>
          <a:bodyPr wrap="square">
            <a:spAutoFit/>
          </a:bodyPr>
          <a:lstStyle/>
          <a:p>
            <a:pPr algn="just"/>
            <a:r>
              <a:rPr lang="tr-TR" dirty="0">
                <a:latin typeface="Times New Roman" panose="02020603050405020304" pitchFamily="18" charset="0"/>
              </a:rPr>
              <a:t>	Tam toplayıcı devresini </a:t>
            </a:r>
            <a:r>
              <a:rPr lang="tr-TR" dirty="0" err="1">
                <a:latin typeface="Times New Roman" panose="02020603050405020304" pitchFamily="18" charset="0"/>
              </a:rPr>
              <a:t>Electronics</a:t>
            </a:r>
            <a:r>
              <a:rPr lang="tr-TR" dirty="0">
                <a:latin typeface="Times New Roman" panose="02020603050405020304" pitchFamily="18" charset="0"/>
              </a:rPr>
              <a:t> Workbench programında çalıştırdığımızda; A=C=1 ve B=0 konumunda SUM (Toplam) çıkışının 0, CARRY (elde) çıkışının 1 olduğu, A=B=C=1 konumunda SUM ve CARRY çıkışlarının 1 olduğu tespit edilmiştir. Diğer giriş kombinasyonlarında da bu devre çalıştırılabilir.</a:t>
            </a:r>
            <a:endParaRPr lang="tr-TR" dirty="0"/>
          </a:p>
        </p:txBody>
      </p:sp>
      <p:sp>
        <p:nvSpPr>
          <p:cNvPr id="8" name="Rectangle 7">
            <a:extLst>
              <a:ext uri="{FF2B5EF4-FFF2-40B4-BE49-F238E27FC236}">
                <a16:creationId xmlns:a16="http://schemas.microsoft.com/office/drawing/2014/main" id="{FD051022-2F2A-454B-85AC-304690148BB1}"/>
              </a:ext>
            </a:extLst>
          </p:cNvPr>
          <p:cNvSpPr/>
          <p:nvPr/>
        </p:nvSpPr>
        <p:spPr>
          <a:xfrm>
            <a:off x="6599585" y="4391296"/>
            <a:ext cx="5141841" cy="646331"/>
          </a:xfrm>
          <a:prstGeom prst="rect">
            <a:avLst/>
          </a:prstGeom>
        </p:spPr>
        <p:txBody>
          <a:bodyPr wrap="square">
            <a:spAutoFit/>
          </a:bodyPr>
          <a:lstStyle/>
          <a:p>
            <a:r>
              <a:rPr lang="tr-TR" b="1" dirty="0">
                <a:latin typeface="Times New Roman,Bold"/>
              </a:rPr>
              <a:t>Şekil </a:t>
            </a:r>
            <a:r>
              <a:rPr lang="tr-TR" b="1" dirty="0">
                <a:latin typeface="Times New Roman" panose="02020603050405020304" pitchFamily="18" charset="0"/>
              </a:rPr>
              <a:t>3.12: </a:t>
            </a:r>
            <a:r>
              <a:rPr lang="tr-TR" dirty="0">
                <a:latin typeface="Times New Roman" panose="02020603050405020304" pitchFamily="18" charset="0"/>
              </a:rPr>
              <a:t>A=B=C=1 konumunda SUM ve CARRY çıkışlarından 1 elde edilmesi</a:t>
            </a:r>
            <a:endParaRPr lang="tr-TR" dirty="0"/>
          </a:p>
        </p:txBody>
      </p:sp>
    </p:spTree>
    <p:extLst>
      <p:ext uri="{BB962C8B-B14F-4D97-AF65-F5344CB8AC3E}">
        <p14:creationId xmlns:p14="http://schemas.microsoft.com/office/powerpoint/2010/main" val="3948523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BAE464-5091-4FA0-B197-4AFA13837E0F}"/>
              </a:ext>
            </a:extLst>
          </p:cNvPr>
          <p:cNvSpPr>
            <a:spLocks noGrp="1"/>
          </p:cNvSpPr>
          <p:nvPr>
            <p:ph type="sldNum" sz="quarter" idx="12"/>
          </p:nvPr>
        </p:nvSpPr>
        <p:spPr/>
        <p:txBody>
          <a:bodyPr/>
          <a:lstStyle/>
          <a:p>
            <a:fld id="{AAB57953-9821-4BF7-A667-65EFE5AE3334}" type="slidenum">
              <a:rPr lang="tr-TR" smtClean="0"/>
              <a:t>57</a:t>
            </a:fld>
            <a:endParaRPr lang="tr-TR"/>
          </a:p>
        </p:txBody>
      </p:sp>
      <p:sp>
        <p:nvSpPr>
          <p:cNvPr id="5" name="Rectangle 4">
            <a:extLst>
              <a:ext uri="{FF2B5EF4-FFF2-40B4-BE49-F238E27FC236}">
                <a16:creationId xmlns:a16="http://schemas.microsoft.com/office/drawing/2014/main" id="{03C211A7-86E2-43D9-8668-484117C7ED8B}"/>
              </a:ext>
            </a:extLst>
          </p:cNvPr>
          <p:cNvSpPr/>
          <p:nvPr/>
        </p:nvSpPr>
        <p:spPr>
          <a:xfrm>
            <a:off x="291548" y="231915"/>
            <a:ext cx="11171582" cy="2308324"/>
          </a:xfrm>
          <a:prstGeom prst="rect">
            <a:avLst/>
          </a:prstGeom>
        </p:spPr>
        <p:txBody>
          <a:bodyPr wrap="square">
            <a:spAutoFit/>
          </a:bodyPr>
          <a:lstStyle/>
          <a:p>
            <a:pPr algn="just"/>
            <a:r>
              <a:rPr lang="tr-TR" b="1" dirty="0">
                <a:latin typeface="Times New Roman,Bold"/>
              </a:rPr>
              <a:t>4) Paralel Toplayıcı</a:t>
            </a:r>
          </a:p>
          <a:p>
            <a:pPr algn="just"/>
            <a:r>
              <a:rPr lang="tr-TR" dirty="0">
                <a:latin typeface="Times New Roman" panose="02020603050405020304" pitchFamily="18" charset="0"/>
              </a:rPr>
              <a:t>	n bitlik iki </a:t>
            </a:r>
            <a:r>
              <a:rPr lang="tr-TR" dirty="0" err="1">
                <a:latin typeface="Times New Roman" panose="02020603050405020304" pitchFamily="18" charset="0"/>
              </a:rPr>
              <a:t>binary</a:t>
            </a:r>
            <a:r>
              <a:rPr lang="tr-TR" dirty="0">
                <a:latin typeface="Times New Roman" panose="02020603050405020304" pitchFamily="18" charset="0"/>
              </a:rPr>
              <a:t> sayıyı toplayan devreye paralel toplayıcı denir. Paralel toplayıcı devresinde n sayıda tam toplayıcı devresi kullanılır. Devreye A ve B </a:t>
            </a:r>
            <a:r>
              <a:rPr lang="tr-TR" dirty="0" err="1">
                <a:latin typeface="Times New Roman" panose="02020603050405020304" pitchFamily="18" charset="0"/>
              </a:rPr>
              <a:t>binary</a:t>
            </a:r>
            <a:r>
              <a:rPr lang="tr-TR" dirty="0">
                <a:latin typeface="Times New Roman" panose="02020603050405020304" pitchFamily="18" charset="0"/>
              </a:rPr>
              <a:t> sayılarının tüm bitleri aynı anda uygulanır. Tam toplayıcıdan gelen çıkış </a:t>
            </a:r>
            <a:r>
              <a:rPr lang="tr-TR" dirty="0" err="1">
                <a:latin typeface="Times New Roman" panose="02020603050405020304" pitchFamily="18" charset="0"/>
              </a:rPr>
              <a:t>eldesi</a:t>
            </a:r>
            <a:r>
              <a:rPr lang="tr-TR" dirty="0">
                <a:latin typeface="Times New Roman" panose="02020603050405020304" pitchFamily="18" charset="0"/>
              </a:rPr>
              <a:t>, bir sonraki (solundaki) tam toplayıcının giriş </a:t>
            </a:r>
            <a:r>
              <a:rPr lang="tr-TR" dirty="0" err="1">
                <a:latin typeface="Times New Roman" panose="02020603050405020304" pitchFamily="18" charset="0"/>
              </a:rPr>
              <a:t>eldesine</a:t>
            </a:r>
            <a:r>
              <a:rPr lang="tr-TR" dirty="0">
                <a:latin typeface="Times New Roman" panose="02020603050405020304" pitchFamily="18" charset="0"/>
              </a:rPr>
              <a:t> bağlanır, n bitlik paralel toplayıcılar, MSI entegrelerine bir örnektir. Paralel </a:t>
            </a:r>
            <a:r>
              <a:rPr lang="tr-TR" dirty="0" err="1">
                <a:latin typeface="Times New Roman" panose="02020603050405020304" pitchFamily="18" charset="0"/>
              </a:rPr>
              <a:t>toplaycılarda</a:t>
            </a:r>
            <a:r>
              <a:rPr lang="tr-TR" dirty="0">
                <a:latin typeface="Times New Roman" panose="02020603050405020304" pitchFamily="18" charset="0"/>
              </a:rPr>
              <a:t>, </a:t>
            </a:r>
            <a:r>
              <a:rPr lang="tr-TR" dirty="0" err="1">
                <a:latin typeface="Times New Roman" panose="02020603050405020304" pitchFamily="18" charset="0"/>
              </a:rPr>
              <a:t>full</a:t>
            </a:r>
            <a:r>
              <a:rPr lang="tr-TR" dirty="0">
                <a:latin typeface="Times New Roman" panose="02020603050405020304" pitchFamily="18" charset="0"/>
              </a:rPr>
              <a:t> </a:t>
            </a:r>
            <a:r>
              <a:rPr lang="tr-TR" dirty="0" err="1">
                <a:latin typeface="Times New Roman" panose="02020603050405020304" pitchFamily="18" charset="0"/>
              </a:rPr>
              <a:t>adderlar</a:t>
            </a:r>
            <a:r>
              <a:rPr lang="tr-TR" dirty="0">
                <a:latin typeface="Times New Roman" panose="02020603050405020304" pitchFamily="18" charset="0"/>
              </a:rPr>
              <a:t> paket olarak gösterilir. Şekil 3.13 ve 14'te 4 bitlik iki </a:t>
            </a:r>
            <a:r>
              <a:rPr lang="tr-TR" dirty="0" err="1">
                <a:latin typeface="Times New Roman" panose="02020603050405020304" pitchFamily="18" charset="0"/>
              </a:rPr>
              <a:t>binary</a:t>
            </a:r>
            <a:r>
              <a:rPr lang="tr-TR" dirty="0">
                <a:latin typeface="Times New Roman" panose="02020603050405020304" pitchFamily="18" charset="0"/>
              </a:rPr>
              <a:t> sayıyı toplayabilen paralel toplayıcı devresi gösterilmektedir. </a:t>
            </a:r>
            <a:r>
              <a:rPr lang="tr-TR" dirty="0" err="1">
                <a:latin typeface="Times New Roman" panose="02020603050405020304" pitchFamily="18" charset="0"/>
              </a:rPr>
              <a:t>C</a:t>
            </a:r>
            <a:r>
              <a:rPr lang="tr-TR" sz="1050" dirty="0" err="1">
                <a:latin typeface="Times New Roman" panose="02020603050405020304" pitchFamily="18" charset="0"/>
              </a:rPr>
              <a:t>i</a:t>
            </a:r>
            <a:r>
              <a:rPr lang="tr-TR" dirty="0">
                <a:latin typeface="Times New Roman" panose="02020603050405020304" pitchFamily="18" charset="0"/>
              </a:rPr>
              <a:t>, paralel toplayıcının giriş </a:t>
            </a:r>
            <a:r>
              <a:rPr lang="tr-TR" dirty="0" err="1">
                <a:latin typeface="Times New Roman" panose="02020603050405020304" pitchFamily="18" charset="0"/>
              </a:rPr>
              <a:t>eldesini</a:t>
            </a:r>
            <a:r>
              <a:rPr lang="tr-TR" dirty="0">
                <a:latin typeface="Times New Roman" panose="02020603050405020304" pitchFamily="18" charset="0"/>
              </a:rPr>
              <a:t>, C</a:t>
            </a:r>
            <a:r>
              <a:rPr lang="tr-TR" sz="1050" dirty="0">
                <a:latin typeface="Times New Roman" panose="02020603050405020304" pitchFamily="18" charset="0"/>
              </a:rPr>
              <a:t>4 </a:t>
            </a:r>
            <a:r>
              <a:rPr lang="tr-TR" dirty="0">
                <a:latin typeface="Times New Roman" panose="02020603050405020304" pitchFamily="18" charset="0"/>
              </a:rPr>
              <a:t>ise çıkış </a:t>
            </a:r>
            <a:r>
              <a:rPr lang="tr-TR" dirty="0" err="1">
                <a:latin typeface="Times New Roman" panose="02020603050405020304" pitchFamily="18" charset="0"/>
              </a:rPr>
              <a:t>eldelerini</a:t>
            </a:r>
            <a:r>
              <a:rPr lang="tr-TR" dirty="0">
                <a:latin typeface="Times New Roman" panose="02020603050405020304" pitchFamily="18" charset="0"/>
              </a:rPr>
              <a:t> gösterir. SUM1, SUM2, SUM3 ve SUM4 çıkışları toplam bitleri gösterir. Örnek olarak 7483 IC tipi TTL entegreleri gösterilebilir</a:t>
            </a:r>
            <a:endParaRPr lang="tr-TR" dirty="0"/>
          </a:p>
        </p:txBody>
      </p:sp>
      <p:pic>
        <p:nvPicPr>
          <p:cNvPr id="6" name="Picture 5">
            <a:extLst>
              <a:ext uri="{FF2B5EF4-FFF2-40B4-BE49-F238E27FC236}">
                <a16:creationId xmlns:a16="http://schemas.microsoft.com/office/drawing/2014/main" id="{84C7CFAB-84C2-4172-AFCC-8B91FCB5FF32}"/>
              </a:ext>
            </a:extLst>
          </p:cNvPr>
          <p:cNvPicPr>
            <a:picLocks noChangeAspect="1"/>
          </p:cNvPicPr>
          <p:nvPr/>
        </p:nvPicPr>
        <p:blipFill>
          <a:blip r:embed="rId2"/>
          <a:stretch>
            <a:fillRect/>
          </a:stretch>
        </p:blipFill>
        <p:spPr>
          <a:xfrm>
            <a:off x="3929720" y="2577549"/>
            <a:ext cx="3895237" cy="2746538"/>
          </a:xfrm>
          <a:prstGeom prst="rect">
            <a:avLst/>
          </a:prstGeom>
        </p:spPr>
      </p:pic>
      <p:sp>
        <p:nvSpPr>
          <p:cNvPr id="7" name="Rectangle 6">
            <a:extLst>
              <a:ext uri="{FF2B5EF4-FFF2-40B4-BE49-F238E27FC236}">
                <a16:creationId xmlns:a16="http://schemas.microsoft.com/office/drawing/2014/main" id="{DA2764D0-E8DE-48CB-8A0A-3DFB5A08FDE6}"/>
              </a:ext>
            </a:extLst>
          </p:cNvPr>
          <p:cNvSpPr/>
          <p:nvPr/>
        </p:nvSpPr>
        <p:spPr>
          <a:xfrm>
            <a:off x="3397505" y="5735742"/>
            <a:ext cx="5396990"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3.13: </a:t>
            </a:r>
            <a:r>
              <a:rPr lang="tr-TR" dirty="0">
                <a:latin typeface="Times New Roman" panose="02020603050405020304" pitchFamily="18" charset="0"/>
              </a:rPr>
              <a:t>7483 Entegresiyle Yapılan Toplayıcı Devresi</a:t>
            </a:r>
            <a:endParaRPr lang="tr-TR" dirty="0"/>
          </a:p>
        </p:txBody>
      </p:sp>
    </p:spTree>
    <p:extLst>
      <p:ext uri="{BB962C8B-B14F-4D97-AF65-F5344CB8AC3E}">
        <p14:creationId xmlns:p14="http://schemas.microsoft.com/office/powerpoint/2010/main" val="16438585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3F0504-C6A8-45EF-8FA1-5A5E67717D03}"/>
              </a:ext>
            </a:extLst>
          </p:cNvPr>
          <p:cNvSpPr>
            <a:spLocks noGrp="1"/>
          </p:cNvSpPr>
          <p:nvPr>
            <p:ph type="sldNum" sz="quarter" idx="12"/>
          </p:nvPr>
        </p:nvSpPr>
        <p:spPr/>
        <p:txBody>
          <a:bodyPr/>
          <a:lstStyle/>
          <a:p>
            <a:fld id="{AAB57953-9821-4BF7-A667-65EFE5AE3334}" type="slidenum">
              <a:rPr lang="tr-TR" smtClean="0"/>
              <a:t>58</a:t>
            </a:fld>
            <a:endParaRPr lang="tr-TR"/>
          </a:p>
        </p:txBody>
      </p:sp>
      <p:pic>
        <p:nvPicPr>
          <p:cNvPr id="3" name="Picture 2">
            <a:extLst>
              <a:ext uri="{FF2B5EF4-FFF2-40B4-BE49-F238E27FC236}">
                <a16:creationId xmlns:a16="http://schemas.microsoft.com/office/drawing/2014/main" id="{8F0518A3-D846-4180-96D6-52A5B2718309}"/>
              </a:ext>
            </a:extLst>
          </p:cNvPr>
          <p:cNvPicPr>
            <a:picLocks noChangeAspect="1"/>
          </p:cNvPicPr>
          <p:nvPr/>
        </p:nvPicPr>
        <p:blipFill>
          <a:blip r:embed="rId2"/>
          <a:stretch>
            <a:fillRect/>
          </a:stretch>
        </p:blipFill>
        <p:spPr>
          <a:xfrm>
            <a:off x="188064" y="569615"/>
            <a:ext cx="5790705" cy="2038943"/>
          </a:xfrm>
          <a:prstGeom prst="rect">
            <a:avLst/>
          </a:prstGeom>
        </p:spPr>
      </p:pic>
      <p:sp>
        <p:nvSpPr>
          <p:cNvPr id="4" name="Rectangle 3">
            <a:extLst>
              <a:ext uri="{FF2B5EF4-FFF2-40B4-BE49-F238E27FC236}">
                <a16:creationId xmlns:a16="http://schemas.microsoft.com/office/drawing/2014/main" id="{FE99E395-8F09-48B4-91EF-7B570D59A84B}"/>
              </a:ext>
            </a:extLst>
          </p:cNvPr>
          <p:cNvSpPr/>
          <p:nvPr/>
        </p:nvSpPr>
        <p:spPr>
          <a:xfrm>
            <a:off x="527211" y="2810412"/>
            <a:ext cx="4364272" cy="369332"/>
          </a:xfrm>
          <a:prstGeom prst="rect">
            <a:avLst/>
          </a:prstGeom>
        </p:spPr>
        <p:txBody>
          <a:bodyPr wrap="none">
            <a:spAutoFit/>
          </a:bodyPr>
          <a:lstStyle/>
          <a:p>
            <a:r>
              <a:rPr lang="tr-TR" b="1" dirty="0">
                <a:latin typeface="Times New Roman,Bold"/>
              </a:rPr>
              <a:t>Şekil 3.14: </a:t>
            </a:r>
            <a:r>
              <a:rPr lang="tr-TR" dirty="0">
                <a:latin typeface="Times New Roman" panose="02020603050405020304" pitchFamily="18" charset="0"/>
              </a:rPr>
              <a:t>4 Bitlik Paralel Toplayıcı Devresi</a:t>
            </a:r>
            <a:endParaRPr lang="tr-TR" dirty="0"/>
          </a:p>
        </p:txBody>
      </p:sp>
      <p:sp>
        <p:nvSpPr>
          <p:cNvPr id="5" name="Rectangle 4">
            <a:extLst>
              <a:ext uri="{FF2B5EF4-FFF2-40B4-BE49-F238E27FC236}">
                <a16:creationId xmlns:a16="http://schemas.microsoft.com/office/drawing/2014/main" id="{40732B53-7B36-4E33-8B21-5C53646DF70B}"/>
              </a:ext>
            </a:extLst>
          </p:cNvPr>
          <p:cNvSpPr/>
          <p:nvPr/>
        </p:nvSpPr>
        <p:spPr>
          <a:xfrm>
            <a:off x="296037" y="4359782"/>
            <a:ext cx="5682732" cy="923330"/>
          </a:xfrm>
          <a:prstGeom prst="rect">
            <a:avLst/>
          </a:prstGeom>
        </p:spPr>
        <p:txBody>
          <a:bodyPr wrap="square">
            <a:spAutoFit/>
          </a:bodyPr>
          <a:lstStyle/>
          <a:p>
            <a:r>
              <a:rPr lang="tr-TR" b="1" dirty="0">
                <a:latin typeface="Times New Roman,Bold"/>
              </a:rPr>
              <a:t>Örnek 1:</a:t>
            </a:r>
            <a:r>
              <a:rPr lang="tr-TR" dirty="0">
                <a:latin typeface="Times New Roman" panose="02020603050405020304" pitchFamily="18" charset="0"/>
              </a:rPr>
              <a:t>1001 ve 1010 sayılarını, toplayabilen paralel toplayıcı devresini çiziniz ve işlemi devre üzerinde</a:t>
            </a:r>
          </a:p>
          <a:p>
            <a:r>
              <a:rPr lang="tr-TR" dirty="0">
                <a:latin typeface="Times New Roman" panose="02020603050405020304" pitchFamily="18" charset="0"/>
              </a:rPr>
              <a:t>yapınız.</a:t>
            </a:r>
            <a:endParaRPr lang="tr-TR" dirty="0"/>
          </a:p>
        </p:txBody>
      </p:sp>
      <p:sp>
        <p:nvSpPr>
          <p:cNvPr id="6" name="Rectangle 5">
            <a:extLst>
              <a:ext uri="{FF2B5EF4-FFF2-40B4-BE49-F238E27FC236}">
                <a16:creationId xmlns:a16="http://schemas.microsoft.com/office/drawing/2014/main" id="{37D6C06B-252A-420C-86F5-A167BFFABB54}"/>
              </a:ext>
            </a:extLst>
          </p:cNvPr>
          <p:cNvSpPr/>
          <p:nvPr/>
        </p:nvSpPr>
        <p:spPr>
          <a:xfrm>
            <a:off x="6213233" y="729724"/>
            <a:ext cx="5790703" cy="2031325"/>
          </a:xfrm>
          <a:prstGeom prst="rect">
            <a:avLst/>
          </a:prstGeom>
        </p:spPr>
        <p:txBody>
          <a:bodyPr wrap="square">
            <a:spAutoFit/>
          </a:bodyPr>
          <a:lstStyle/>
          <a:p>
            <a:pPr algn="just"/>
            <a:r>
              <a:rPr lang="tr-TR" dirty="0">
                <a:latin typeface="Times New Roman" panose="02020603050405020304" pitchFamily="18" charset="0"/>
              </a:rPr>
              <a:t>Verilen iki </a:t>
            </a:r>
            <a:r>
              <a:rPr lang="tr-TR" dirty="0" err="1">
                <a:latin typeface="Times New Roman" panose="02020603050405020304" pitchFamily="18" charset="0"/>
              </a:rPr>
              <a:t>binary</a:t>
            </a:r>
            <a:r>
              <a:rPr lang="tr-TR" dirty="0">
                <a:latin typeface="Times New Roman" panose="02020603050405020304" pitchFamily="18" charset="0"/>
              </a:rPr>
              <a:t> sayı 4 bitlik olduğu için, paralel toplayıcıda 4 adet paket (Full </a:t>
            </a:r>
            <a:r>
              <a:rPr lang="tr-TR" dirty="0" err="1">
                <a:latin typeface="Times New Roman" panose="02020603050405020304" pitchFamily="18" charset="0"/>
              </a:rPr>
              <a:t>Adder</a:t>
            </a:r>
            <a:r>
              <a:rPr lang="tr-TR" dirty="0">
                <a:latin typeface="Times New Roman" panose="02020603050405020304" pitchFamily="18" charset="0"/>
              </a:rPr>
              <a:t>) kullanılmalıdır. Verilen örnekte A=1001 B=1010 olarak verilmiştir.</a:t>
            </a:r>
          </a:p>
          <a:p>
            <a:pPr algn="just"/>
            <a:r>
              <a:rPr lang="tr-TR" dirty="0">
                <a:latin typeface="Times New Roman" panose="02020603050405020304" pitchFamily="18" charset="0"/>
              </a:rPr>
              <a:t>A4 	A3 	A2 	A1</a:t>
            </a:r>
          </a:p>
          <a:p>
            <a:pPr algn="just"/>
            <a:r>
              <a:rPr lang="tr-TR" dirty="0">
                <a:latin typeface="Times New Roman" panose="02020603050405020304" pitchFamily="18" charset="0"/>
              </a:rPr>
              <a:t>1 	 0	 0 	 1</a:t>
            </a:r>
          </a:p>
          <a:p>
            <a:pPr algn="just"/>
            <a:r>
              <a:rPr lang="tr-TR" dirty="0">
                <a:latin typeface="Times New Roman" panose="02020603050405020304" pitchFamily="18" charset="0"/>
              </a:rPr>
              <a:t>B4 	B3	 B2 	B1</a:t>
            </a:r>
          </a:p>
          <a:p>
            <a:pPr algn="just"/>
            <a:r>
              <a:rPr lang="tr-TR" dirty="0">
                <a:latin typeface="Times New Roman" panose="02020603050405020304" pitchFamily="18" charset="0"/>
              </a:rPr>
              <a:t>1 	 0 	 1 	 0</a:t>
            </a:r>
            <a:endParaRPr lang="tr-TR" dirty="0"/>
          </a:p>
        </p:txBody>
      </p:sp>
      <p:pic>
        <p:nvPicPr>
          <p:cNvPr id="7" name="Picture 6">
            <a:extLst>
              <a:ext uri="{FF2B5EF4-FFF2-40B4-BE49-F238E27FC236}">
                <a16:creationId xmlns:a16="http://schemas.microsoft.com/office/drawing/2014/main" id="{CD68D82B-769B-4C12-BA58-464B7E8B8608}"/>
              </a:ext>
            </a:extLst>
          </p:cNvPr>
          <p:cNvPicPr>
            <a:picLocks noChangeAspect="1"/>
          </p:cNvPicPr>
          <p:nvPr/>
        </p:nvPicPr>
        <p:blipFill>
          <a:blip r:embed="rId3"/>
          <a:stretch>
            <a:fillRect/>
          </a:stretch>
        </p:blipFill>
        <p:spPr>
          <a:xfrm>
            <a:off x="6406575" y="2886993"/>
            <a:ext cx="5258214" cy="2146125"/>
          </a:xfrm>
          <a:prstGeom prst="rect">
            <a:avLst/>
          </a:prstGeom>
        </p:spPr>
      </p:pic>
      <p:sp>
        <p:nvSpPr>
          <p:cNvPr id="8" name="Rectangle 7">
            <a:extLst>
              <a:ext uri="{FF2B5EF4-FFF2-40B4-BE49-F238E27FC236}">
                <a16:creationId xmlns:a16="http://schemas.microsoft.com/office/drawing/2014/main" id="{542819BD-93CE-40EC-A7D5-C6D74A402AA2}"/>
              </a:ext>
            </a:extLst>
          </p:cNvPr>
          <p:cNvSpPr/>
          <p:nvPr/>
        </p:nvSpPr>
        <p:spPr>
          <a:xfrm>
            <a:off x="7241473" y="5377119"/>
            <a:ext cx="3588418" cy="369332"/>
          </a:xfrm>
          <a:prstGeom prst="rect">
            <a:avLst/>
          </a:prstGeom>
        </p:spPr>
        <p:txBody>
          <a:bodyPr wrap="none">
            <a:spAutoFit/>
          </a:bodyPr>
          <a:lstStyle/>
          <a:p>
            <a:r>
              <a:rPr lang="tr-TR" b="1" dirty="0">
                <a:latin typeface="Times New Roman,Bold"/>
              </a:rPr>
              <a:t>Şekil 3</a:t>
            </a:r>
            <a:r>
              <a:rPr lang="tr-TR" b="1" dirty="0">
                <a:latin typeface="Times New Roman" panose="02020603050405020304" pitchFamily="18" charset="0"/>
              </a:rPr>
              <a:t>.15: </a:t>
            </a:r>
            <a:r>
              <a:rPr lang="tr-TR" dirty="0">
                <a:latin typeface="Times New Roman" panose="02020603050405020304" pitchFamily="18" charset="0"/>
              </a:rPr>
              <a:t>4 Bitlik Paralel Toplayıcı</a:t>
            </a:r>
            <a:endParaRPr lang="tr-TR" dirty="0"/>
          </a:p>
        </p:txBody>
      </p:sp>
      <p:cxnSp>
        <p:nvCxnSpPr>
          <p:cNvPr id="10" name="Straight Connector 9">
            <a:extLst>
              <a:ext uri="{FF2B5EF4-FFF2-40B4-BE49-F238E27FC236}">
                <a16:creationId xmlns:a16="http://schemas.microsoft.com/office/drawing/2014/main" id="{AE351196-661D-4640-A2AA-80EE14AE9A38}"/>
              </a:ext>
            </a:extLst>
          </p:cNvPr>
          <p:cNvCxnSpPr/>
          <p:nvPr/>
        </p:nvCxnSpPr>
        <p:spPr>
          <a:xfrm>
            <a:off x="6096000" y="367761"/>
            <a:ext cx="117233" cy="537869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947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780C55-378E-43F4-BDCE-48207D829F4E}"/>
              </a:ext>
            </a:extLst>
          </p:cNvPr>
          <p:cNvSpPr>
            <a:spLocks noGrp="1"/>
          </p:cNvSpPr>
          <p:nvPr>
            <p:ph type="sldNum" sz="quarter" idx="12"/>
          </p:nvPr>
        </p:nvSpPr>
        <p:spPr/>
        <p:txBody>
          <a:bodyPr/>
          <a:lstStyle/>
          <a:p>
            <a:fld id="{AAB57953-9821-4BF7-A667-65EFE5AE3334}" type="slidenum">
              <a:rPr lang="tr-TR" smtClean="0"/>
              <a:t>59</a:t>
            </a:fld>
            <a:endParaRPr lang="tr-TR"/>
          </a:p>
        </p:txBody>
      </p:sp>
      <p:sp>
        <p:nvSpPr>
          <p:cNvPr id="3" name="Rectangle 2">
            <a:extLst>
              <a:ext uri="{FF2B5EF4-FFF2-40B4-BE49-F238E27FC236}">
                <a16:creationId xmlns:a16="http://schemas.microsoft.com/office/drawing/2014/main" id="{BBA5596D-2826-4502-BBC6-654E533E8820}"/>
              </a:ext>
            </a:extLst>
          </p:cNvPr>
          <p:cNvSpPr/>
          <p:nvPr/>
        </p:nvSpPr>
        <p:spPr>
          <a:xfrm>
            <a:off x="530086" y="303648"/>
            <a:ext cx="9528313" cy="646331"/>
          </a:xfrm>
          <a:prstGeom prst="rect">
            <a:avLst/>
          </a:prstGeom>
        </p:spPr>
        <p:txBody>
          <a:bodyPr wrap="square">
            <a:spAutoFit/>
          </a:bodyPr>
          <a:lstStyle/>
          <a:p>
            <a:pPr algn="just"/>
            <a:r>
              <a:rPr lang="tr-TR" b="1" dirty="0">
                <a:latin typeface="Times New Roman,Bold"/>
              </a:rPr>
              <a:t>Ö</a:t>
            </a:r>
            <a:r>
              <a:rPr lang="tr-TR" b="1" dirty="0">
                <a:latin typeface="Times New Roman" panose="02020603050405020304" pitchFamily="18" charset="0"/>
              </a:rPr>
              <a:t>rnek 2: </a:t>
            </a:r>
            <a:r>
              <a:rPr lang="tr-TR" dirty="0">
                <a:latin typeface="Times New Roman" panose="02020603050405020304" pitchFamily="18" charset="0"/>
              </a:rPr>
              <a:t>4 bitlik iki sayıyı toplayabilen bir paralel toplayıcı devresinin blok diyagramını çiziniz ve </a:t>
            </a:r>
            <a:r>
              <a:rPr lang="tr-TR" dirty="0" err="1">
                <a:latin typeface="Times New Roman" panose="02020603050405020304" pitchFamily="18" charset="0"/>
              </a:rPr>
              <a:t>ikiörnek</a:t>
            </a:r>
            <a:r>
              <a:rPr lang="tr-TR" dirty="0">
                <a:latin typeface="Times New Roman" panose="02020603050405020304" pitchFamily="18" charset="0"/>
              </a:rPr>
              <a:t> sayıyı (0110+1010) sayılarını toplayıp sonucu yazınız.</a:t>
            </a:r>
            <a:endParaRPr lang="tr-TR" dirty="0"/>
          </a:p>
        </p:txBody>
      </p:sp>
      <p:pic>
        <p:nvPicPr>
          <p:cNvPr id="4" name="Picture 3">
            <a:extLst>
              <a:ext uri="{FF2B5EF4-FFF2-40B4-BE49-F238E27FC236}">
                <a16:creationId xmlns:a16="http://schemas.microsoft.com/office/drawing/2014/main" id="{637B1778-C636-47B0-9D8C-03D0B0340DA2}"/>
              </a:ext>
            </a:extLst>
          </p:cNvPr>
          <p:cNvPicPr>
            <a:picLocks noChangeAspect="1"/>
          </p:cNvPicPr>
          <p:nvPr/>
        </p:nvPicPr>
        <p:blipFill>
          <a:blip r:embed="rId2"/>
          <a:stretch>
            <a:fillRect/>
          </a:stretch>
        </p:blipFill>
        <p:spPr>
          <a:xfrm>
            <a:off x="1933133" y="1281067"/>
            <a:ext cx="5330741" cy="1836938"/>
          </a:xfrm>
          <a:prstGeom prst="rect">
            <a:avLst/>
          </a:prstGeom>
        </p:spPr>
      </p:pic>
      <p:sp>
        <p:nvSpPr>
          <p:cNvPr id="5" name="Rectangle 4">
            <a:extLst>
              <a:ext uri="{FF2B5EF4-FFF2-40B4-BE49-F238E27FC236}">
                <a16:creationId xmlns:a16="http://schemas.microsoft.com/office/drawing/2014/main" id="{F295A901-E304-492B-B854-98BD374B6CFD}"/>
              </a:ext>
            </a:extLst>
          </p:cNvPr>
          <p:cNvSpPr/>
          <p:nvPr/>
        </p:nvSpPr>
        <p:spPr>
          <a:xfrm>
            <a:off x="2804294" y="3472284"/>
            <a:ext cx="3588418" cy="369332"/>
          </a:xfrm>
          <a:prstGeom prst="rect">
            <a:avLst/>
          </a:prstGeom>
        </p:spPr>
        <p:txBody>
          <a:bodyPr wrap="none">
            <a:spAutoFit/>
          </a:bodyPr>
          <a:lstStyle/>
          <a:p>
            <a:r>
              <a:rPr lang="tr-TR" b="1" dirty="0">
                <a:latin typeface="Times New Roman,Bold"/>
              </a:rPr>
              <a:t>Şekil 3</a:t>
            </a:r>
            <a:r>
              <a:rPr lang="tr-TR" b="1" dirty="0">
                <a:latin typeface="Times New Roman" panose="02020603050405020304" pitchFamily="18" charset="0"/>
              </a:rPr>
              <a:t>.16: </a:t>
            </a:r>
            <a:r>
              <a:rPr lang="tr-TR" dirty="0">
                <a:latin typeface="Times New Roman" panose="02020603050405020304" pitchFamily="18" charset="0"/>
              </a:rPr>
              <a:t>4 Bitlik Paralel Toplayıcı</a:t>
            </a:r>
            <a:endParaRPr lang="tr-TR" dirty="0"/>
          </a:p>
        </p:txBody>
      </p:sp>
    </p:spTree>
    <p:extLst>
      <p:ext uri="{BB962C8B-B14F-4D97-AF65-F5344CB8AC3E}">
        <p14:creationId xmlns:p14="http://schemas.microsoft.com/office/powerpoint/2010/main" val="3170219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8CF70C-DFFE-41D2-A85D-BC5F8A6B6E5D}"/>
              </a:ext>
            </a:extLst>
          </p:cNvPr>
          <p:cNvPicPr>
            <a:picLocks noChangeAspect="1"/>
          </p:cNvPicPr>
          <p:nvPr/>
        </p:nvPicPr>
        <p:blipFill>
          <a:blip r:embed="rId2"/>
          <a:stretch>
            <a:fillRect/>
          </a:stretch>
        </p:blipFill>
        <p:spPr>
          <a:xfrm>
            <a:off x="809939" y="502195"/>
            <a:ext cx="3536773" cy="2926805"/>
          </a:xfrm>
          <a:prstGeom prst="rect">
            <a:avLst/>
          </a:prstGeom>
        </p:spPr>
      </p:pic>
      <p:sp>
        <p:nvSpPr>
          <p:cNvPr id="3" name="Rectangle 2">
            <a:extLst>
              <a:ext uri="{FF2B5EF4-FFF2-40B4-BE49-F238E27FC236}">
                <a16:creationId xmlns:a16="http://schemas.microsoft.com/office/drawing/2014/main" id="{4BE440D9-FB46-4BB3-8C9C-263901C77B0B}"/>
              </a:ext>
            </a:extLst>
          </p:cNvPr>
          <p:cNvSpPr/>
          <p:nvPr/>
        </p:nvSpPr>
        <p:spPr>
          <a:xfrm>
            <a:off x="6281530" y="1226933"/>
            <a:ext cx="1563760" cy="1477328"/>
          </a:xfrm>
          <a:prstGeom prst="rect">
            <a:avLst/>
          </a:prstGeom>
        </p:spPr>
        <p:txBody>
          <a:bodyPr wrap="square">
            <a:spAutoFit/>
          </a:bodyPr>
          <a:lstStyle/>
          <a:p>
            <a:r>
              <a:rPr lang="tr-TR" b="1" dirty="0">
                <a:latin typeface="Times New Roman" panose="02020603050405020304" pitchFamily="18" charset="0"/>
              </a:rPr>
              <a:t>A 	B 	F</a:t>
            </a:r>
          </a:p>
          <a:p>
            <a:r>
              <a:rPr lang="tr-TR" b="1" dirty="0">
                <a:latin typeface="Times New Roman" panose="02020603050405020304" pitchFamily="18" charset="0"/>
              </a:rPr>
              <a:t>0 	0 	</a:t>
            </a:r>
            <a:r>
              <a:rPr lang="tr-TR" dirty="0">
                <a:latin typeface="Times New Roman" panose="02020603050405020304" pitchFamily="18" charset="0"/>
              </a:rPr>
              <a:t>1</a:t>
            </a:r>
          </a:p>
          <a:p>
            <a:r>
              <a:rPr lang="tr-TR" b="1" dirty="0">
                <a:latin typeface="Times New Roman" panose="02020603050405020304" pitchFamily="18" charset="0"/>
              </a:rPr>
              <a:t>0 	1 	0</a:t>
            </a:r>
          </a:p>
          <a:p>
            <a:r>
              <a:rPr lang="tr-TR" b="1" dirty="0">
                <a:latin typeface="Times New Roman" panose="02020603050405020304" pitchFamily="18" charset="0"/>
              </a:rPr>
              <a:t>1 	0 	0</a:t>
            </a:r>
          </a:p>
          <a:p>
            <a:r>
              <a:rPr lang="tr-TR" b="1" dirty="0">
                <a:latin typeface="Times New Roman" panose="02020603050405020304" pitchFamily="18" charset="0"/>
              </a:rPr>
              <a:t>1 	1 	0</a:t>
            </a:r>
            <a:endParaRPr lang="tr-TR" dirty="0"/>
          </a:p>
        </p:txBody>
      </p:sp>
      <p:cxnSp>
        <p:nvCxnSpPr>
          <p:cNvPr id="4" name="Straight Connector 3">
            <a:extLst>
              <a:ext uri="{FF2B5EF4-FFF2-40B4-BE49-F238E27FC236}">
                <a16:creationId xmlns:a16="http://schemas.microsoft.com/office/drawing/2014/main" id="{90FEDD01-B115-49C2-97F7-CF233906957E}"/>
              </a:ext>
            </a:extLst>
          </p:cNvPr>
          <p:cNvCxnSpPr>
            <a:cxnSpLocks/>
          </p:cNvCxnSpPr>
          <p:nvPr/>
        </p:nvCxnSpPr>
        <p:spPr>
          <a:xfrm>
            <a:off x="6294783" y="1518336"/>
            <a:ext cx="13914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2B697C5-06C1-41F5-8D9B-4CB774BA4CFA}"/>
              </a:ext>
            </a:extLst>
          </p:cNvPr>
          <p:cNvCxnSpPr/>
          <p:nvPr/>
        </p:nvCxnSpPr>
        <p:spPr>
          <a:xfrm>
            <a:off x="7063409" y="1226933"/>
            <a:ext cx="0" cy="1477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7DD9F53-F98E-42F9-8E20-60943E7E5CF7}"/>
              </a:ext>
            </a:extLst>
          </p:cNvPr>
          <p:cNvSpPr/>
          <p:nvPr/>
        </p:nvSpPr>
        <p:spPr>
          <a:xfrm>
            <a:off x="4952990" y="3244334"/>
            <a:ext cx="4591898" cy="369332"/>
          </a:xfrm>
          <a:prstGeom prst="rect">
            <a:avLst/>
          </a:prstGeom>
        </p:spPr>
        <p:txBody>
          <a:bodyPr wrap="none">
            <a:spAutoFit/>
          </a:bodyPr>
          <a:lstStyle/>
          <a:p>
            <a:r>
              <a:rPr lang="tr-TR" b="1" dirty="0">
                <a:latin typeface="Times New Roman,Bold"/>
              </a:rPr>
              <a:t>Şekil 1.3</a:t>
            </a:r>
            <a:r>
              <a:rPr lang="tr-TR" dirty="0">
                <a:latin typeface="Times New Roman" panose="02020603050405020304" pitchFamily="18" charset="0"/>
              </a:rPr>
              <a:t>: RTL NOR </a:t>
            </a:r>
            <a:r>
              <a:rPr lang="tr-TR" dirty="0" err="1">
                <a:latin typeface="Times New Roman" panose="02020603050405020304" pitchFamily="18" charset="0"/>
              </a:rPr>
              <a:t>Gate</a:t>
            </a:r>
            <a:r>
              <a:rPr lang="tr-TR" dirty="0">
                <a:latin typeface="Times New Roman" panose="02020603050405020304" pitchFamily="18" charset="0"/>
              </a:rPr>
              <a:t> ve Doğruluk Tablosu</a:t>
            </a:r>
            <a:endParaRPr lang="tr-TR" dirty="0"/>
          </a:p>
        </p:txBody>
      </p:sp>
      <p:sp>
        <p:nvSpPr>
          <p:cNvPr id="7" name="Rectangle 6">
            <a:extLst>
              <a:ext uri="{FF2B5EF4-FFF2-40B4-BE49-F238E27FC236}">
                <a16:creationId xmlns:a16="http://schemas.microsoft.com/office/drawing/2014/main" id="{66DD0B97-421F-4558-A3AF-F47587AD6536}"/>
              </a:ext>
            </a:extLst>
          </p:cNvPr>
          <p:cNvSpPr/>
          <p:nvPr/>
        </p:nvSpPr>
        <p:spPr>
          <a:xfrm>
            <a:off x="809939" y="3742730"/>
            <a:ext cx="10812218" cy="1323439"/>
          </a:xfrm>
          <a:prstGeom prst="rect">
            <a:avLst/>
          </a:prstGeom>
        </p:spPr>
        <p:txBody>
          <a:bodyPr wrap="square">
            <a:spAutoFit/>
          </a:bodyPr>
          <a:lstStyle/>
          <a:p>
            <a:r>
              <a:rPr lang="tr-TR" sz="2000" b="1" dirty="0">
                <a:latin typeface="Times New Roman" panose="02020603050405020304" pitchFamily="18" charset="0"/>
              </a:rPr>
              <a:t>DTL:</a:t>
            </a:r>
          </a:p>
          <a:p>
            <a:r>
              <a:rPr lang="tr-TR" sz="2000" dirty="0">
                <a:latin typeface="Times New Roman" panose="02020603050405020304" pitchFamily="18" charset="0"/>
              </a:rPr>
              <a:t>DTL grubu 830 ve 930 sayıları ile </a:t>
            </a:r>
            <a:r>
              <a:rPr lang="tr-TR" sz="2000" dirty="0" err="1">
                <a:latin typeface="Times New Roman" panose="02020603050405020304" pitchFamily="18" charset="0"/>
              </a:rPr>
              <a:t>kodlandınlmışlardır</a:t>
            </a:r>
            <a:r>
              <a:rPr lang="tr-TR" sz="2000" dirty="0">
                <a:latin typeface="Times New Roman" panose="02020603050405020304" pitchFamily="18" charset="0"/>
              </a:rPr>
              <a:t>. 830'lu kodlama 0 ile 70 °C arasında çalışıp,</a:t>
            </a:r>
          </a:p>
          <a:p>
            <a:r>
              <a:rPr lang="tr-TR" sz="2000" dirty="0">
                <a:latin typeface="Times New Roman" panose="02020603050405020304" pitchFamily="18" charset="0"/>
              </a:rPr>
              <a:t>930'lu kodlama -55°C ile +120 °C arasındaki bölgede çalışırlar.</a:t>
            </a:r>
          </a:p>
          <a:p>
            <a:r>
              <a:rPr lang="tr-TR" sz="2000" dirty="0">
                <a:latin typeface="Times New Roman" panose="02020603050405020304" pitchFamily="18" charset="0"/>
              </a:rPr>
              <a:t>RTL grubundan sonra imal edilmiştir. Şekil 4.4'teki devrenin çalışması şu şekildedir:</a:t>
            </a:r>
          </a:p>
        </p:txBody>
      </p:sp>
      <p:sp>
        <p:nvSpPr>
          <p:cNvPr id="8" name="Slide Number Placeholder 7">
            <a:extLst>
              <a:ext uri="{FF2B5EF4-FFF2-40B4-BE49-F238E27FC236}">
                <a16:creationId xmlns:a16="http://schemas.microsoft.com/office/drawing/2014/main" id="{95FCD162-0914-4A71-8DAB-15C81ECE668B}"/>
              </a:ext>
            </a:extLst>
          </p:cNvPr>
          <p:cNvSpPr>
            <a:spLocks noGrp="1"/>
          </p:cNvSpPr>
          <p:nvPr>
            <p:ph type="sldNum" sz="quarter" idx="12"/>
          </p:nvPr>
        </p:nvSpPr>
        <p:spPr/>
        <p:txBody>
          <a:bodyPr/>
          <a:lstStyle/>
          <a:p>
            <a:fld id="{AAB57953-9821-4BF7-A667-65EFE5AE3334}" type="slidenum">
              <a:rPr lang="tr-TR" smtClean="0"/>
              <a:t>6</a:t>
            </a:fld>
            <a:endParaRPr lang="tr-TR"/>
          </a:p>
        </p:txBody>
      </p:sp>
    </p:spTree>
    <p:extLst>
      <p:ext uri="{BB962C8B-B14F-4D97-AF65-F5344CB8AC3E}">
        <p14:creationId xmlns:p14="http://schemas.microsoft.com/office/powerpoint/2010/main" val="890899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AFEC7D-7197-4B98-B8E2-7CBA1B827BE7}"/>
              </a:ext>
            </a:extLst>
          </p:cNvPr>
          <p:cNvSpPr>
            <a:spLocks noGrp="1"/>
          </p:cNvSpPr>
          <p:nvPr>
            <p:ph type="sldNum" sz="quarter" idx="12"/>
          </p:nvPr>
        </p:nvSpPr>
        <p:spPr/>
        <p:txBody>
          <a:bodyPr/>
          <a:lstStyle/>
          <a:p>
            <a:fld id="{AAB57953-9821-4BF7-A667-65EFE5AE3334}" type="slidenum">
              <a:rPr lang="tr-TR" smtClean="0"/>
              <a:t>60</a:t>
            </a:fld>
            <a:endParaRPr lang="tr-TR"/>
          </a:p>
        </p:txBody>
      </p:sp>
      <p:sp>
        <p:nvSpPr>
          <p:cNvPr id="3" name="Rectangle 2">
            <a:extLst>
              <a:ext uri="{FF2B5EF4-FFF2-40B4-BE49-F238E27FC236}">
                <a16:creationId xmlns:a16="http://schemas.microsoft.com/office/drawing/2014/main" id="{CD9B2372-FBD7-4137-BDCE-B96804D55B73}"/>
              </a:ext>
            </a:extLst>
          </p:cNvPr>
          <p:cNvSpPr/>
          <p:nvPr/>
        </p:nvSpPr>
        <p:spPr>
          <a:xfrm>
            <a:off x="768625" y="481905"/>
            <a:ext cx="6480313" cy="369332"/>
          </a:xfrm>
          <a:prstGeom prst="rect">
            <a:avLst/>
          </a:prstGeom>
        </p:spPr>
        <p:txBody>
          <a:bodyPr wrap="square">
            <a:spAutoFit/>
          </a:bodyPr>
          <a:lstStyle/>
          <a:p>
            <a:r>
              <a:rPr lang="tr-TR" b="1" dirty="0">
                <a:latin typeface="Times New Roman,Bold"/>
              </a:rPr>
              <a:t>Örnek 3: </a:t>
            </a:r>
            <a:r>
              <a:rPr lang="tr-TR" dirty="0">
                <a:latin typeface="Times New Roman" panose="02020603050405020304" pitchFamily="18" charset="0"/>
              </a:rPr>
              <a:t>Üç bitlik paralel toplayıcı çizerek (2+7) işlemini yapınız.</a:t>
            </a:r>
            <a:endParaRPr lang="tr-TR" dirty="0"/>
          </a:p>
        </p:txBody>
      </p:sp>
      <p:pic>
        <p:nvPicPr>
          <p:cNvPr id="4" name="Picture 3">
            <a:extLst>
              <a:ext uri="{FF2B5EF4-FFF2-40B4-BE49-F238E27FC236}">
                <a16:creationId xmlns:a16="http://schemas.microsoft.com/office/drawing/2014/main" id="{38C2A9AD-362B-43F1-83F0-9D75F58157FC}"/>
              </a:ext>
            </a:extLst>
          </p:cNvPr>
          <p:cNvPicPr>
            <a:picLocks noChangeAspect="1"/>
          </p:cNvPicPr>
          <p:nvPr/>
        </p:nvPicPr>
        <p:blipFill>
          <a:blip r:embed="rId2"/>
          <a:stretch>
            <a:fillRect/>
          </a:stretch>
        </p:blipFill>
        <p:spPr>
          <a:xfrm>
            <a:off x="1718167" y="1216868"/>
            <a:ext cx="4377833" cy="1864010"/>
          </a:xfrm>
          <a:prstGeom prst="rect">
            <a:avLst/>
          </a:prstGeom>
        </p:spPr>
      </p:pic>
      <p:sp>
        <p:nvSpPr>
          <p:cNvPr id="5" name="Rectangle 4">
            <a:extLst>
              <a:ext uri="{FF2B5EF4-FFF2-40B4-BE49-F238E27FC236}">
                <a16:creationId xmlns:a16="http://schemas.microsoft.com/office/drawing/2014/main" id="{1AB9A783-4E07-41BF-8C6A-170A627CE4BA}"/>
              </a:ext>
            </a:extLst>
          </p:cNvPr>
          <p:cNvSpPr/>
          <p:nvPr/>
        </p:nvSpPr>
        <p:spPr>
          <a:xfrm>
            <a:off x="1810996" y="3261843"/>
            <a:ext cx="4192173"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3.1</a:t>
            </a:r>
            <a:r>
              <a:rPr lang="tr-TR" dirty="0">
                <a:latin typeface="Times New Roman" panose="02020603050405020304" pitchFamily="18" charset="0"/>
              </a:rPr>
              <a:t>7: 3 bitlik paralel toplayıcı devresi</a:t>
            </a:r>
            <a:endParaRPr lang="tr-TR" dirty="0"/>
          </a:p>
        </p:txBody>
      </p:sp>
      <p:sp>
        <p:nvSpPr>
          <p:cNvPr id="6" name="Rectangle 5">
            <a:extLst>
              <a:ext uri="{FF2B5EF4-FFF2-40B4-BE49-F238E27FC236}">
                <a16:creationId xmlns:a16="http://schemas.microsoft.com/office/drawing/2014/main" id="{828D0EBE-A70F-4010-9B2B-F09ABF9046F1}"/>
              </a:ext>
            </a:extLst>
          </p:cNvPr>
          <p:cNvSpPr/>
          <p:nvPr/>
        </p:nvSpPr>
        <p:spPr>
          <a:xfrm>
            <a:off x="516802" y="4342227"/>
            <a:ext cx="11158396" cy="923330"/>
          </a:xfrm>
          <a:prstGeom prst="rect">
            <a:avLst/>
          </a:prstGeom>
        </p:spPr>
        <p:txBody>
          <a:bodyPr wrap="square">
            <a:spAutoFit/>
          </a:bodyPr>
          <a:lstStyle/>
          <a:p>
            <a:pPr algn="just"/>
            <a:r>
              <a:rPr lang="tr-TR" b="1" dirty="0">
                <a:latin typeface="Times New Roman" panose="02020603050405020304" pitchFamily="18" charset="0"/>
              </a:rPr>
              <a:t>5) </a:t>
            </a:r>
            <a:r>
              <a:rPr lang="tr-TR" b="1" dirty="0">
                <a:latin typeface="Times New Roman,Bold"/>
              </a:rPr>
              <a:t>Çıkarıcı Devreler (</a:t>
            </a:r>
            <a:r>
              <a:rPr lang="tr-TR" b="1" dirty="0" err="1">
                <a:latin typeface="Times New Roman,Bold"/>
              </a:rPr>
              <a:t>Subtractor</a:t>
            </a:r>
            <a:r>
              <a:rPr lang="tr-TR" b="1" dirty="0">
                <a:latin typeface="Times New Roman,Bold"/>
              </a:rPr>
              <a:t> </a:t>
            </a:r>
            <a:r>
              <a:rPr lang="tr-TR" b="1" dirty="0" err="1">
                <a:latin typeface="Times New Roman,Bold"/>
              </a:rPr>
              <a:t>Circuits</a:t>
            </a:r>
            <a:r>
              <a:rPr lang="tr-TR" b="1" dirty="0">
                <a:latin typeface="Times New Roman,Bold"/>
              </a:rPr>
              <a:t>)</a:t>
            </a:r>
          </a:p>
          <a:p>
            <a:pPr algn="just"/>
            <a:r>
              <a:rPr lang="tr-TR" dirty="0">
                <a:latin typeface="Times New Roman" panose="02020603050405020304" pitchFamily="18" charset="0"/>
              </a:rPr>
              <a:t>	Lojik devrelerde kullanılan iki temel çıkarıcı tipi vardır. İki bitin çıkarmasını yapan devreye YARIM ÇIKARICI, üç bitin çıkarmasını yapan devreye de TAM ÇIKARICI devresi adı verilir.</a:t>
            </a:r>
            <a:endParaRPr lang="tr-TR" dirty="0"/>
          </a:p>
        </p:txBody>
      </p:sp>
    </p:spTree>
    <p:extLst>
      <p:ext uri="{BB962C8B-B14F-4D97-AF65-F5344CB8AC3E}">
        <p14:creationId xmlns:p14="http://schemas.microsoft.com/office/powerpoint/2010/main" val="14369258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47A236-68C1-4A7C-8D94-7F9B0427A53A}"/>
              </a:ext>
            </a:extLst>
          </p:cNvPr>
          <p:cNvSpPr>
            <a:spLocks noGrp="1"/>
          </p:cNvSpPr>
          <p:nvPr>
            <p:ph type="sldNum" sz="quarter" idx="12"/>
          </p:nvPr>
        </p:nvSpPr>
        <p:spPr/>
        <p:txBody>
          <a:bodyPr/>
          <a:lstStyle/>
          <a:p>
            <a:fld id="{AAB57953-9821-4BF7-A667-65EFE5AE3334}" type="slidenum">
              <a:rPr lang="tr-TR" smtClean="0"/>
              <a:t>61</a:t>
            </a:fld>
            <a:endParaRPr lang="tr-TR"/>
          </a:p>
        </p:txBody>
      </p:sp>
      <p:sp>
        <p:nvSpPr>
          <p:cNvPr id="3" name="Rectangle 2">
            <a:extLst>
              <a:ext uri="{FF2B5EF4-FFF2-40B4-BE49-F238E27FC236}">
                <a16:creationId xmlns:a16="http://schemas.microsoft.com/office/drawing/2014/main" id="{405A9629-8C4C-4CB5-B40F-AD2CF6E48863}"/>
              </a:ext>
            </a:extLst>
          </p:cNvPr>
          <p:cNvSpPr/>
          <p:nvPr/>
        </p:nvSpPr>
        <p:spPr>
          <a:xfrm>
            <a:off x="768626" y="643524"/>
            <a:ext cx="8521148" cy="1477328"/>
          </a:xfrm>
          <a:prstGeom prst="rect">
            <a:avLst/>
          </a:prstGeom>
        </p:spPr>
        <p:txBody>
          <a:bodyPr wrap="square">
            <a:spAutoFit/>
          </a:bodyPr>
          <a:lstStyle/>
          <a:p>
            <a:r>
              <a:rPr lang="en-US" b="1" dirty="0">
                <a:latin typeface="Times New Roman" panose="02020603050405020304" pitchFamily="18" charset="0"/>
              </a:rPr>
              <a:t>6) </a:t>
            </a:r>
            <a:r>
              <a:rPr lang="en-US" b="1" dirty="0" err="1">
                <a:latin typeface="Times New Roman,Bold"/>
              </a:rPr>
              <a:t>Yarım</a:t>
            </a:r>
            <a:r>
              <a:rPr lang="en-US" b="1" dirty="0">
                <a:latin typeface="Times New Roman,Bold"/>
              </a:rPr>
              <a:t> </a:t>
            </a:r>
            <a:r>
              <a:rPr lang="en-US" b="1" dirty="0" err="1">
                <a:latin typeface="Times New Roman,Bold"/>
              </a:rPr>
              <a:t>Çıkarıcı</a:t>
            </a:r>
            <a:r>
              <a:rPr lang="en-US" b="1" dirty="0">
                <a:latin typeface="Times New Roman,Bold"/>
              </a:rPr>
              <a:t> (Half Subtractor):</a:t>
            </a:r>
          </a:p>
          <a:p>
            <a:r>
              <a:rPr lang="tr-TR" dirty="0">
                <a:latin typeface="Times New Roman" panose="02020603050405020304" pitchFamily="18" charset="0"/>
              </a:rPr>
              <a:t>Yanım çıkarıcı devresinde iki giriş ve iki çıkış bulunur. A&gt;B olursa; üç durum vardır:</a:t>
            </a:r>
          </a:p>
          <a:p>
            <a:r>
              <a:rPr lang="tr-TR" dirty="0">
                <a:latin typeface="Times New Roman" panose="02020603050405020304" pitchFamily="18" charset="0"/>
              </a:rPr>
              <a:t>	0-0 = 0</a:t>
            </a:r>
          </a:p>
          <a:p>
            <a:r>
              <a:rPr lang="tr-TR" dirty="0">
                <a:latin typeface="Times New Roman" panose="02020603050405020304" pitchFamily="18" charset="0"/>
              </a:rPr>
              <a:t>	1-0 = 1</a:t>
            </a:r>
          </a:p>
          <a:p>
            <a:r>
              <a:rPr lang="tr-TR" dirty="0">
                <a:latin typeface="Times New Roman" panose="02020603050405020304" pitchFamily="18" charset="0"/>
              </a:rPr>
              <a:t>	1-1 = 0</a:t>
            </a:r>
            <a:endParaRPr lang="tr-TR" dirty="0"/>
          </a:p>
        </p:txBody>
      </p:sp>
      <p:pic>
        <p:nvPicPr>
          <p:cNvPr id="4" name="Picture 3">
            <a:extLst>
              <a:ext uri="{FF2B5EF4-FFF2-40B4-BE49-F238E27FC236}">
                <a16:creationId xmlns:a16="http://schemas.microsoft.com/office/drawing/2014/main" id="{051FA421-F200-481C-A017-D7B936A32567}"/>
              </a:ext>
            </a:extLst>
          </p:cNvPr>
          <p:cNvPicPr>
            <a:picLocks noChangeAspect="1"/>
          </p:cNvPicPr>
          <p:nvPr/>
        </p:nvPicPr>
        <p:blipFill>
          <a:blip r:embed="rId2"/>
          <a:stretch>
            <a:fillRect/>
          </a:stretch>
        </p:blipFill>
        <p:spPr>
          <a:xfrm>
            <a:off x="3491744" y="2303112"/>
            <a:ext cx="3399385" cy="2251776"/>
          </a:xfrm>
          <a:prstGeom prst="rect">
            <a:avLst/>
          </a:prstGeom>
        </p:spPr>
      </p:pic>
      <p:sp>
        <p:nvSpPr>
          <p:cNvPr id="5" name="Rectangle 4">
            <a:extLst>
              <a:ext uri="{FF2B5EF4-FFF2-40B4-BE49-F238E27FC236}">
                <a16:creationId xmlns:a16="http://schemas.microsoft.com/office/drawing/2014/main" id="{C84B27F5-E038-49AB-81A3-838A88D0DC78}"/>
              </a:ext>
            </a:extLst>
          </p:cNvPr>
          <p:cNvSpPr/>
          <p:nvPr/>
        </p:nvSpPr>
        <p:spPr>
          <a:xfrm>
            <a:off x="2966788" y="5179151"/>
            <a:ext cx="4449295" cy="369332"/>
          </a:xfrm>
          <a:prstGeom prst="rect">
            <a:avLst/>
          </a:prstGeom>
        </p:spPr>
        <p:txBody>
          <a:bodyPr wrap="none">
            <a:spAutoFit/>
          </a:bodyPr>
          <a:lstStyle/>
          <a:p>
            <a:r>
              <a:rPr lang="tr-TR" b="1" dirty="0">
                <a:latin typeface="Times New Roman" panose="02020603050405020304" pitchFamily="18" charset="0"/>
              </a:rPr>
              <a:t>Tablo 3.3: </a:t>
            </a:r>
            <a:r>
              <a:rPr lang="tr-TR" dirty="0">
                <a:latin typeface="Times New Roman" panose="02020603050405020304" pitchFamily="18" charset="0"/>
              </a:rPr>
              <a:t>Yarım çıkarıcının doğruluk tablosu</a:t>
            </a:r>
            <a:endParaRPr lang="tr-TR" dirty="0"/>
          </a:p>
        </p:txBody>
      </p:sp>
    </p:spTree>
    <p:extLst>
      <p:ext uri="{BB962C8B-B14F-4D97-AF65-F5344CB8AC3E}">
        <p14:creationId xmlns:p14="http://schemas.microsoft.com/office/powerpoint/2010/main" val="2910461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4A451A-4360-48C0-B63D-537E8C87BFFE}"/>
              </a:ext>
            </a:extLst>
          </p:cNvPr>
          <p:cNvSpPr>
            <a:spLocks noGrp="1"/>
          </p:cNvSpPr>
          <p:nvPr>
            <p:ph type="sldNum" sz="quarter" idx="12"/>
          </p:nvPr>
        </p:nvSpPr>
        <p:spPr/>
        <p:txBody>
          <a:bodyPr/>
          <a:lstStyle/>
          <a:p>
            <a:fld id="{AAB57953-9821-4BF7-A667-65EFE5AE3334}" type="slidenum">
              <a:rPr lang="tr-TR" smtClean="0"/>
              <a:t>62</a:t>
            </a:fld>
            <a:endParaRPr lang="tr-TR"/>
          </a:p>
        </p:txBody>
      </p:sp>
      <p:sp>
        <p:nvSpPr>
          <p:cNvPr id="3" name="Rectangle 2">
            <a:extLst>
              <a:ext uri="{FF2B5EF4-FFF2-40B4-BE49-F238E27FC236}">
                <a16:creationId xmlns:a16="http://schemas.microsoft.com/office/drawing/2014/main" id="{CBCDF94A-BAA2-4B63-A2A5-BCD4895E58D4}"/>
              </a:ext>
            </a:extLst>
          </p:cNvPr>
          <p:cNvSpPr/>
          <p:nvPr/>
        </p:nvSpPr>
        <p:spPr>
          <a:xfrm>
            <a:off x="715617" y="317407"/>
            <a:ext cx="11078818" cy="2862322"/>
          </a:xfrm>
          <a:prstGeom prst="rect">
            <a:avLst/>
          </a:prstGeom>
        </p:spPr>
        <p:txBody>
          <a:bodyPr wrap="square">
            <a:spAutoFit/>
          </a:bodyPr>
          <a:lstStyle/>
          <a:p>
            <a:r>
              <a:rPr lang="tr-TR" dirty="0">
                <a:latin typeface="Times New Roman" panose="02020603050405020304" pitchFamily="18" charset="0"/>
              </a:rPr>
              <a:t>Bu sonuçlara FARK (DİFFERENCE) BİTİ denir. A&lt;B olduğu zaman (0-1) olur ki, bir yüksek kademeden 1 borç (BORROW) alınır. Yarım Çıkarıcı devresinde iki çıkış olup, çıkışlardan birisi farkı üretir, diğer çıkış ise bir sonraki kademeye 1 borç verildiği bilgisini veren </a:t>
            </a:r>
            <a:r>
              <a:rPr lang="tr-TR" dirty="0" err="1">
                <a:latin typeface="Times New Roman" panose="02020603050405020304" pitchFamily="18" charset="0"/>
              </a:rPr>
              <a:t>binary</a:t>
            </a:r>
            <a:r>
              <a:rPr lang="tr-TR" dirty="0">
                <a:latin typeface="Times New Roman" panose="02020603050405020304" pitchFamily="18" charset="0"/>
              </a:rPr>
              <a:t> sayıyı üretir. Bu devrenin doğruluk tablosu basit çıkarma kurallarına göre düzenlenmiştir. Tekrar çıkarma kurallarını ele alalım.</a:t>
            </a:r>
          </a:p>
          <a:p>
            <a:r>
              <a:rPr lang="tr-TR" dirty="0">
                <a:latin typeface="Times New Roman" panose="02020603050405020304" pitchFamily="18" charset="0"/>
              </a:rPr>
              <a:t>	0-0 = 0</a:t>
            </a:r>
          </a:p>
          <a:p>
            <a:r>
              <a:rPr lang="tr-TR" dirty="0">
                <a:latin typeface="Times New Roman" panose="02020603050405020304" pitchFamily="18" charset="0"/>
              </a:rPr>
              <a:t>	1-1 = 0</a:t>
            </a:r>
          </a:p>
          <a:p>
            <a:r>
              <a:rPr lang="tr-TR" dirty="0">
                <a:latin typeface="Times New Roman" panose="02020603050405020304" pitchFamily="18" charset="0"/>
              </a:rPr>
              <a:t>	1-0 = 1</a:t>
            </a:r>
          </a:p>
          <a:p>
            <a:r>
              <a:rPr lang="tr-TR" dirty="0">
                <a:latin typeface="Times New Roman" panose="02020603050405020304" pitchFamily="18" charset="0"/>
              </a:rPr>
              <a:t>	0-1 = 1 (Borç = 1)</a:t>
            </a:r>
          </a:p>
          <a:p>
            <a:endParaRPr lang="tr-TR" dirty="0">
              <a:latin typeface="Times New Roman" panose="02020603050405020304" pitchFamily="18" charset="0"/>
            </a:endParaRPr>
          </a:p>
          <a:p>
            <a:r>
              <a:rPr lang="tr-TR" dirty="0">
                <a:latin typeface="Times New Roman" panose="02020603050405020304" pitchFamily="18" charset="0"/>
              </a:rPr>
              <a:t>	Yarım çıkarıcı devresinin, doğruluk tablosuna göre çıkış ifadeleri aşağıdaki gibi olacaktır</a:t>
            </a:r>
            <a:endParaRPr lang="tr-TR" dirty="0"/>
          </a:p>
        </p:txBody>
      </p:sp>
      <p:pic>
        <p:nvPicPr>
          <p:cNvPr id="4" name="Picture 3">
            <a:extLst>
              <a:ext uri="{FF2B5EF4-FFF2-40B4-BE49-F238E27FC236}">
                <a16:creationId xmlns:a16="http://schemas.microsoft.com/office/drawing/2014/main" id="{4826B3A3-BD5C-4BC9-92FE-8D8EF3D8C2CE}"/>
              </a:ext>
            </a:extLst>
          </p:cNvPr>
          <p:cNvPicPr>
            <a:picLocks noChangeAspect="1"/>
          </p:cNvPicPr>
          <p:nvPr/>
        </p:nvPicPr>
        <p:blipFill>
          <a:blip r:embed="rId2"/>
          <a:stretch>
            <a:fillRect/>
          </a:stretch>
        </p:blipFill>
        <p:spPr>
          <a:xfrm>
            <a:off x="2182713" y="3570775"/>
            <a:ext cx="5627221" cy="881956"/>
          </a:xfrm>
          <a:prstGeom prst="rect">
            <a:avLst/>
          </a:prstGeom>
        </p:spPr>
      </p:pic>
    </p:spTree>
    <p:extLst>
      <p:ext uri="{BB962C8B-B14F-4D97-AF65-F5344CB8AC3E}">
        <p14:creationId xmlns:p14="http://schemas.microsoft.com/office/powerpoint/2010/main" val="1551258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109ECF-A845-4B8F-ACCD-4B2DC4A91C4F}"/>
              </a:ext>
            </a:extLst>
          </p:cNvPr>
          <p:cNvSpPr>
            <a:spLocks noGrp="1"/>
          </p:cNvSpPr>
          <p:nvPr>
            <p:ph type="sldNum" sz="quarter" idx="12"/>
          </p:nvPr>
        </p:nvSpPr>
        <p:spPr/>
        <p:txBody>
          <a:bodyPr/>
          <a:lstStyle/>
          <a:p>
            <a:fld id="{AAB57953-9821-4BF7-A667-65EFE5AE3334}" type="slidenum">
              <a:rPr lang="tr-TR" smtClean="0"/>
              <a:t>63</a:t>
            </a:fld>
            <a:endParaRPr lang="tr-TR"/>
          </a:p>
        </p:txBody>
      </p:sp>
      <p:pic>
        <p:nvPicPr>
          <p:cNvPr id="3" name="Picture 2">
            <a:extLst>
              <a:ext uri="{FF2B5EF4-FFF2-40B4-BE49-F238E27FC236}">
                <a16:creationId xmlns:a16="http://schemas.microsoft.com/office/drawing/2014/main" id="{7260B537-A936-42B2-B692-D6FCA34D24AA}"/>
              </a:ext>
            </a:extLst>
          </p:cNvPr>
          <p:cNvPicPr>
            <a:picLocks noChangeAspect="1"/>
          </p:cNvPicPr>
          <p:nvPr/>
        </p:nvPicPr>
        <p:blipFill>
          <a:blip r:embed="rId2"/>
          <a:stretch>
            <a:fillRect/>
          </a:stretch>
        </p:blipFill>
        <p:spPr>
          <a:xfrm>
            <a:off x="1243577" y="893575"/>
            <a:ext cx="3177608" cy="1258782"/>
          </a:xfrm>
          <a:prstGeom prst="rect">
            <a:avLst/>
          </a:prstGeom>
        </p:spPr>
      </p:pic>
      <p:pic>
        <p:nvPicPr>
          <p:cNvPr id="4" name="Picture 3">
            <a:extLst>
              <a:ext uri="{FF2B5EF4-FFF2-40B4-BE49-F238E27FC236}">
                <a16:creationId xmlns:a16="http://schemas.microsoft.com/office/drawing/2014/main" id="{AADA1FFC-7D6E-4496-BC9E-7C17DE2ABA34}"/>
              </a:ext>
            </a:extLst>
          </p:cNvPr>
          <p:cNvPicPr>
            <a:picLocks noChangeAspect="1"/>
          </p:cNvPicPr>
          <p:nvPr/>
        </p:nvPicPr>
        <p:blipFill>
          <a:blip r:embed="rId3"/>
          <a:stretch>
            <a:fillRect/>
          </a:stretch>
        </p:blipFill>
        <p:spPr>
          <a:xfrm>
            <a:off x="1101025" y="2748802"/>
            <a:ext cx="3000231" cy="1105746"/>
          </a:xfrm>
          <a:prstGeom prst="rect">
            <a:avLst/>
          </a:prstGeom>
        </p:spPr>
      </p:pic>
      <p:pic>
        <p:nvPicPr>
          <p:cNvPr id="5" name="Picture 4">
            <a:extLst>
              <a:ext uri="{FF2B5EF4-FFF2-40B4-BE49-F238E27FC236}">
                <a16:creationId xmlns:a16="http://schemas.microsoft.com/office/drawing/2014/main" id="{DA07F0E3-2CBD-40DB-85DA-FE1741D470F0}"/>
              </a:ext>
            </a:extLst>
          </p:cNvPr>
          <p:cNvPicPr>
            <a:picLocks noChangeAspect="1"/>
          </p:cNvPicPr>
          <p:nvPr/>
        </p:nvPicPr>
        <p:blipFill>
          <a:blip r:embed="rId4"/>
          <a:stretch>
            <a:fillRect/>
          </a:stretch>
        </p:blipFill>
        <p:spPr>
          <a:xfrm>
            <a:off x="5579242" y="2175896"/>
            <a:ext cx="2694203" cy="834590"/>
          </a:xfrm>
          <a:prstGeom prst="rect">
            <a:avLst/>
          </a:prstGeom>
        </p:spPr>
      </p:pic>
      <p:sp>
        <p:nvSpPr>
          <p:cNvPr id="6" name="Rectangle 5">
            <a:extLst>
              <a:ext uri="{FF2B5EF4-FFF2-40B4-BE49-F238E27FC236}">
                <a16:creationId xmlns:a16="http://schemas.microsoft.com/office/drawing/2014/main" id="{D3637370-DD03-4AA4-9BF4-F94459C34543}"/>
              </a:ext>
            </a:extLst>
          </p:cNvPr>
          <p:cNvSpPr/>
          <p:nvPr/>
        </p:nvSpPr>
        <p:spPr>
          <a:xfrm>
            <a:off x="1894449" y="4127827"/>
            <a:ext cx="6560234" cy="646331"/>
          </a:xfrm>
          <a:prstGeom prst="rect">
            <a:avLst/>
          </a:prstGeom>
        </p:spPr>
        <p:txBody>
          <a:bodyPr wrap="square">
            <a:spAutoFit/>
          </a:bodyPr>
          <a:lstStyle/>
          <a:p>
            <a:r>
              <a:rPr lang="tr-TR" b="1" dirty="0">
                <a:latin typeface="Times New Roman,Bold"/>
              </a:rPr>
              <a:t>Şekil 3</a:t>
            </a:r>
            <a:r>
              <a:rPr lang="tr-TR" b="1" dirty="0">
                <a:latin typeface="Times New Roman" panose="02020603050405020304" pitchFamily="18" charset="0"/>
              </a:rPr>
              <a:t>.18: </a:t>
            </a:r>
            <a:r>
              <a:rPr lang="tr-TR" dirty="0">
                <a:latin typeface="Times New Roman" panose="02020603050405020304" pitchFamily="18" charset="0"/>
              </a:rPr>
              <a:t>Yarım çıkarıcı devresinin </a:t>
            </a:r>
            <a:r>
              <a:rPr lang="tr-TR" dirty="0" err="1">
                <a:latin typeface="Times New Roman" panose="02020603050405020304" pitchFamily="18" charset="0"/>
              </a:rPr>
              <a:t>Electronics</a:t>
            </a:r>
            <a:r>
              <a:rPr lang="tr-TR" dirty="0">
                <a:latin typeface="Times New Roman" panose="02020603050405020304" pitchFamily="18" charset="0"/>
              </a:rPr>
              <a:t> Workbench programında uygulanmış şekli</a:t>
            </a:r>
            <a:endParaRPr lang="tr-TR" dirty="0"/>
          </a:p>
        </p:txBody>
      </p:sp>
    </p:spTree>
    <p:extLst>
      <p:ext uri="{BB962C8B-B14F-4D97-AF65-F5344CB8AC3E}">
        <p14:creationId xmlns:p14="http://schemas.microsoft.com/office/powerpoint/2010/main" val="1299258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83FD11-C476-4DC8-8CA3-A8DDCBCE1E42}"/>
              </a:ext>
            </a:extLst>
          </p:cNvPr>
          <p:cNvSpPr>
            <a:spLocks noGrp="1"/>
          </p:cNvSpPr>
          <p:nvPr>
            <p:ph type="sldNum" sz="quarter" idx="12"/>
          </p:nvPr>
        </p:nvSpPr>
        <p:spPr/>
        <p:txBody>
          <a:bodyPr/>
          <a:lstStyle/>
          <a:p>
            <a:fld id="{AAB57953-9821-4BF7-A667-65EFE5AE3334}" type="slidenum">
              <a:rPr lang="tr-TR" smtClean="0"/>
              <a:t>64</a:t>
            </a:fld>
            <a:endParaRPr lang="tr-TR"/>
          </a:p>
        </p:txBody>
      </p:sp>
      <p:pic>
        <p:nvPicPr>
          <p:cNvPr id="3" name="Picture 2">
            <a:extLst>
              <a:ext uri="{FF2B5EF4-FFF2-40B4-BE49-F238E27FC236}">
                <a16:creationId xmlns:a16="http://schemas.microsoft.com/office/drawing/2014/main" id="{9D4CF77E-D011-48F8-A312-8289D65E0C21}"/>
              </a:ext>
            </a:extLst>
          </p:cNvPr>
          <p:cNvPicPr>
            <a:picLocks noChangeAspect="1"/>
          </p:cNvPicPr>
          <p:nvPr/>
        </p:nvPicPr>
        <p:blipFill>
          <a:blip r:embed="rId2"/>
          <a:stretch>
            <a:fillRect/>
          </a:stretch>
        </p:blipFill>
        <p:spPr>
          <a:xfrm>
            <a:off x="1565255" y="346735"/>
            <a:ext cx="2694645" cy="1617326"/>
          </a:xfrm>
          <a:prstGeom prst="rect">
            <a:avLst/>
          </a:prstGeom>
        </p:spPr>
      </p:pic>
      <p:pic>
        <p:nvPicPr>
          <p:cNvPr id="4" name="Picture 3">
            <a:extLst>
              <a:ext uri="{FF2B5EF4-FFF2-40B4-BE49-F238E27FC236}">
                <a16:creationId xmlns:a16="http://schemas.microsoft.com/office/drawing/2014/main" id="{BAC883F9-20E6-485F-9350-B4E734FC35B8}"/>
              </a:ext>
            </a:extLst>
          </p:cNvPr>
          <p:cNvPicPr>
            <a:picLocks noChangeAspect="1"/>
          </p:cNvPicPr>
          <p:nvPr/>
        </p:nvPicPr>
        <p:blipFill>
          <a:blip r:embed="rId3"/>
          <a:stretch>
            <a:fillRect/>
          </a:stretch>
        </p:blipFill>
        <p:spPr>
          <a:xfrm>
            <a:off x="1171928" y="2138533"/>
            <a:ext cx="3481300" cy="1300406"/>
          </a:xfrm>
          <a:prstGeom prst="rect">
            <a:avLst/>
          </a:prstGeom>
        </p:spPr>
      </p:pic>
      <p:sp>
        <p:nvSpPr>
          <p:cNvPr id="5" name="Rectangle 4">
            <a:extLst>
              <a:ext uri="{FF2B5EF4-FFF2-40B4-BE49-F238E27FC236}">
                <a16:creationId xmlns:a16="http://schemas.microsoft.com/office/drawing/2014/main" id="{CEA500E7-C6A6-4CC6-A175-2CC0C79C3BCD}"/>
              </a:ext>
            </a:extLst>
          </p:cNvPr>
          <p:cNvSpPr/>
          <p:nvPr/>
        </p:nvSpPr>
        <p:spPr>
          <a:xfrm>
            <a:off x="1171928" y="3997448"/>
            <a:ext cx="3874250" cy="923330"/>
          </a:xfrm>
          <a:prstGeom prst="rect">
            <a:avLst/>
          </a:prstGeom>
        </p:spPr>
        <p:txBody>
          <a:bodyPr wrap="square">
            <a:spAutoFit/>
          </a:bodyPr>
          <a:lstStyle/>
          <a:p>
            <a:r>
              <a:rPr lang="tr-TR" b="1" dirty="0">
                <a:latin typeface="Times New Roman,Bold"/>
              </a:rPr>
              <a:t>Şe</a:t>
            </a:r>
            <a:r>
              <a:rPr lang="tr-TR" b="1" dirty="0">
                <a:latin typeface="Times New Roman" panose="02020603050405020304" pitchFamily="18" charset="0"/>
              </a:rPr>
              <a:t>kil 3.19 </a:t>
            </a:r>
            <a:r>
              <a:rPr lang="tr-TR" dirty="0">
                <a:latin typeface="Times New Roman" panose="02020603050405020304" pitchFamily="18" charset="0"/>
              </a:rPr>
              <a:t>: Yarım çıkarıcı devresinin A girişine 1, B girişine 0 uygulandığı zaman devrenin şekli</a:t>
            </a:r>
            <a:endParaRPr lang="tr-TR" dirty="0"/>
          </a:p>
        </p:txBody>
      </p:sp>
      <p:pic>
        <p:nvPicPr>
          <p:cNvPr id="6" name="Picture 5">
            <a:extLst>
              <a:ext uri="{FF2B5EF4-FFF2-40B4-BE49-F238E27FC236}">
                <a16:creationId xmlns:a16="http://schemas.microsoft.com/office/drawing/2014/main" id="{3F566251-A3B6-4C78-94AB-EE74C0E1B776}"/>
              </a:ext>
            </a:extLst>
          </p:cNvPr>
          <p:cNvPicPr>
            <a:picLocks noChangeAspect="1"/>
          </p:cNvPicPr>
          <p:nvPr/>
        </p:nvPicPr>
        <p:blipFill>
          <a:blip r:embed="rId4"/>
          <a:stretch>
            <a:fillRect/>
          </a:stretch>
        </p:blipFill>
        <p:spPr>
          <a:xfrm>
            <a:off x="7352942" y="154770"/>
            <a:ext cx="3021503" cy="1568013"/>
          </a:xfrm>
          <a:prstGeom prst="rect">
            <a:avLst/>
          </a:prstGeom>
        </p:spPr>
      </p:pic>
      <p:pic>
        <p:nvPicPr>
          <p:cNvPr id="7" name="Picture 6">
            <a:extLst>
              <a:ext uri="{FF2B5EF4-FFF2-40B4-BE49-F238E27FC236}">
                <a16:creationId xmlns:a16="http://schemas.microsoft.com/office/drawing/2014/main" id="{AD7F8FEF-D811-49D5-AFCB-CB0B8CD4FA64}"/>
              </a:ext>
            </a:extLst>
          </p:cNvPr>
          <p:cNvPicPr>
            <a:picLocks noChangeAspect="1"/>
          </p:cNvPicPr>
          <p:nvPr/>
        </p:nvPicPr>
        <p:blipFill>
          <a:blip r:embed="rId5"/>
          <a:stretch>
            <a:fillRect/>
          </a:stretch>
        </p:blipFill>
        <p:spPr>
          <a:xfrm>
            <a:off x="7538774" y="1980072"/>
            <a:ext cx="2764065" cy="1617327"/>
          </a:xfrm>
          <a:prstGeom prst="rect">
            <a:avLst/>
          </a:prstGeom>
        </p:spPr>
      </p:pic>
      <p:sp>
        <p:nvSpPr>
          <p:cNvPr id="8" name="Rectangle 7">
            <a:extLst>
              <a:ext uri="{FF2B5EF4-FFF2-40B4-BE49-F238E27FC236}">
                <a16:creationId xmlns:a16="http://schemas.microsoft.com/office/drawing/2014/main" id="{6B1D4DC6-071F-4866-9AE4-A4266A1E2F78}"/>
              </a:ext>
            </a:extLst>
          </p:cNvPr>
          <p:cNvSpPr/>
          <p:nvPr/>
        </p:nvSpPr>
        <p:spPr>
          <a:xfrm>
            <a:off x="7145824" y="3997448"/>
            <a:ext cx="4213737" cy="923330"/>
          </a:xfrm>
          <a:prstGeom prst="rect">
            <a:avLst/>
          </a:prstGeom>
        </p:spPr>
        <p:txBody>
          <a:bodyPr wrap="square">
            <a:spAutoFit/>
          </a:bodyPr>
          <a:lstStyle/>
          <a:p>
            <a:pPr algn="just"/>
            <a:r>
              <a:rPr lang="tr-TR" b="1" dirty="0">
                <a:latin typeface="Times New Roman,Bold"/>
              </a:rPr>
              <a:t>Şekil 3.20: </a:t>
            </a:r>
            <a:r>
              <a:rPr lang="tr-TR" dirty="0">
                <a:latin typeface="Times New Roman" panose="02020603050405020304" pitchFamily="18" charset="0"/>
              </a:rPr>
              <a:t>Yarım çıkarıcı devresinin A girişine 0, B girişine 1 uygulandığı zaman devrenin şekli</a:t>
            </a:r>
            <a:endParaRPr lang="tr-TR" dirty="0"/>
          </a:p>
        </p:txBody>
      </p:sp>
      <p:sp>
        <p:nvSpPr>
          <p:cNvPr id="9" name="Rectangle 8">
            <a:extLst>
              <a:ext uri="{FF2B5EF4-FFF2-40B4-BE49-F238E27FC236}">
                <a16:creationId xmlns:a16="http://schemas.microsoft.com/office/drawing/2014/main" id="{5BDB4D0D-D7C8-4DB5-98B3-4095A961175F}"/>
              </a:ext>
            </a:extLst>
          </p:cNvPr>
          <p:cNvSpPr/>
          <p:nvPr/>
        </p:nvSpPr>
        <p:spPr>
          <a:xfrm>
            <a:off x="1458150" y="5320827"/>
            <a:ext cx="9754333" cy="646331"/>
          </a:xfrm>
          <a:prstGeom prst="rect">
            <a:avLst/>
          </a:prstGeom>
        </p:spPr>
        <p:txBody>
          <a:bodyPr wrap="square">
            <a:spAutoFit/>
          </a:bodyPr>
          <a:lstStyle/>
          <a:p>
            <a:r>
              <a:rPr lang="tr-TR" dirty="0">
                <a:latin typeface="Times New Roman" panose="02020603050405020304" pitchFamily="18" charset="0"/>
              </a:rPr>
              <a:t>	Yarım çıkarıcı devresine ait örneklerde A girişine 1, B girişine 0 uygulandığı zaman FARK = 1, BORÇ = 0; tam tersi durum uygulandığında ise FARK ve BORÇ çıkışlarının 1 olduğu gözlenmiştir.</a:t>
            </a:r>
            <a:endParaRPr lang="tr-TR" dirty="0"/>
          </a:p>
        </p:txBody>
      </p:sp>
    </p:spTree>
    <p:extLst>
      <p:ext uri="{BB962C8B-B14F-4D97-AF65-F5344CB8AC3E}">
        <p14:creationId xmlns:p14="http://schemas.microsoft.com/office/powerpoint/2010/main" val="2812029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83C199-4E4A-48F6-A81D-8BA86B31EB7A}"/>
              </a:ext>
            </a:extLst>
          </p:cNvPr>
          <p:cNvSpPr>
            <a:spLocks noGrp="1"/>
          </p:cNvSpPr>
          <p:nvPr>
            <p:ph type="sldNum" sz="quarter" idx="12"/>
          </p:nvPr>
        </p:nvSpPr>
        <p:spPr/>
        <p:txBody>
          <a:bodyPr/>
          <a:lstStyle/>
          <a:p>
            <a:fld id="{AAB57953-9821-4BF7-A667-65EFE5AE3334}" type="slidenum">
              <a:rPr lang="tr-TR" smtClean="0"/>
              <a:t>65</a:t>
            </a:fld>
            <a:endParaRPr lang="tr-TR"/>
          </a:p>
        </p:txBody>
      </p:sp>
      <p:sp>
        <p:nvSpPr>
          <p:cNvPr id="4" name="Rectangle 3">
            <a:extLst>
              <a:ext uri="{FF2B5EF4-FFF2-40B4-BE49-F238E27FC236}">
                <a16:creationId xmlns:a16="http://schemas.microsoft.com/office/drawing/2014/main" id="{91ECE1AE-5306-4841-900E-6AC531C2D7EA}"/>
              </a:ext>
            </a:extLst>
          </p:cNvPr>
          <p:cNvSpPr/>
          <p:nvPr/>
        </p:nvSpPr>
        <p:spPr>
          <a:xfrm>
            <a:off x="662607" y="359251"/>
            <a:ext cx="10549875" cy="1200329"/>
          </a:xfrm>
          <a:prstGeom prst="rect">
            <a:avLst/>
          </a:prstGeom>
        </p:spPr>
        <p:txBody>
          <a:bodyPr wrap="square">
            <a:spAutoFit/>
          </a:bodyPr>
          <a:lstStyle/>
          <a:p>
            <a:r>
              <a:rPr lang="en-US" b="1" dirty="0">
                <a:latin typeface="Times New Roman" panose="02020603050405020304" pitchFamily="18" charset="0"/>
              </a:rPr>
              <a:t>7) Tam </a:t>
            </a:r>
            <a:r>
              <a:rPr lang="en-US" b="1" dirty="0" err="1">
                <a:latin typeface="Times New Roman,Bold"/>
              </a:rPr>
              <a:t>Çıkarıcı</a:t>
            </a:r>
            <a:r>
              <a:rPr lang="en-US" b="1" dirty="0">
                <a:latin typeface="Times New Roman,Bold"/>
              </a:rPr>
              <a:t> (Full Subtra</a:t>
            </a:r>
            <a:r>
              <a:rPr lang="en-US" b="1" dirty="0">
                <a:latin typeface="Times New Roman" panose="02020603050405020304" pitchFamily="18" charset="0"/>
              </a:rPr>
              <a:t>ctor)</a:t>
            </a:r>
          </a:p>
          <a:p>
            <a:pPr algn="just"/>
            <a:r>
              <a:rPr lang="tr-TR" dirty="0">
                <a:latin typeface="Times New Roman" panose="02020603050405020304" pitchFamily="18" charset="0"/>
              </a:rPr>
              <a:t>	Daha düşük </a:t>
            </a:r>
            <a:r>
              <a:rPr lang="tr-TR" dirty="0" err="1">
                <a:latin typeface="Times New Roman" panose="02020603050405020304" pitchFamily="18" charset="0"/>
              </a:rPr>
              <a:t>değerlikli</a:t>
            </a:r>
            <a:r>
              <a:rPr lang="tr-TR" dirty="0">
                <a:latin typeface="Times New Roman" panose="02020603050405020304" pitchFamily="18" charset="0"/>
              </a:rPr>
              <a:t> kademeden 1 borç alınmış olabileceği dikkate alınarak iki biti birbirinden çıkaran </a:t>
            </a:r>
            <a:r>
              <a:rPr lang="tr-TR" dirty="0" err="1">
                <a:latin typeface="Times New Roman" panose="02020603050405020304" pitchFamily="18" charset="0"/>
              </a:rPr>
              <a:t>kombinasyonel</a:t>
            </a:r>
            <a:r>
              <a:rPr lang="tr-TR" dirty="0">
                <a:latin typeface="Times New Roman" panose="02020603050405020304" pitchFamily="18" charset="0"/>
              </a:rPr>
              <a:t> bir devredir. Bu devre 3 girişe ve 2 çıkışa sahiptir. Girişlere A, B ve C dersek; A çıkarılan, B çıkan. C ise borcu gösterir. Çıkışlardan biri farkı gösterirken, diğeri borcu gösterir</a:t>
            </a:r>
            <a:endParaRPr lang="tr-TR" dirty="0"/>
          </a:p>
        </p:txBody>
      </p:sp>
      <p:sp>
        <p:nvSpPr>
          <p:cNvPr id="5" name="Rectangle 4">
            <a:extLst>
              <a:ext uri="{FF2B5EF4-FFF2-40B4-BE49-F238E27FC236}">
                <a16:creationId xmlns:a16="http://schemas.microsoft.com/office/drawing/2014/main" id="{B2D7EE4D-AFA2-4049-B366-725186104A80}"/>
              </a:ext>
            </a:extLst>
          </p:cNvPr>
          <p:cNvSpPr/>
          <p:nvPr/>
        </p:nvSpPr>
        <p:spPr>
          <a:xfrm>
            <a:off x="662607" y="1674674"/>
            <a:ext cx="10853532" cy="1200329"/>
          </a:xfrm>
          <a:prstGeom prst="rect">
            <a:avLst/>
          </a:prstGeom>
        </p:spPr>
        <p:txBody>
          <a:bodyPr wrap="square">
            <a:spAutoFit/>
          </a:bodyPr>
          <a:lstStyle/>
          <a:p>
            <a:r>
              <a:rPr lang="tr-TR" b="1" dirty="0">
                <a:latin typeface="Times New Roman,Bold"/>
              </a:rPr>
              <a:t>a) Tasarım Yoluyla Tam Çıkarıcı Devresinin Elde Edilmesi</a:t>
            </a:r>
          </a:p>
          <a:p>
            <a:pPr algn="just"/>
            <a:r>
              <a:rPr lang="tr-TR" dirty="0">
                <a:latin typeface="Times New Roman" panose="02020603050405020304" pitchFamily="18" charset="0"/>
              </a:rPr>
              <a:t>	Girişler 3 adet olduğu için alabileceği toplam değişik durum 8 olacak tır. A=B=0, C=l durumda, C biti daha düşük kademeden daha önce 1 borç alındığını gösterir. A-B işlemi gerçekleştirilerek daha sonra C biti ile gerçekleştirilir. Fark = 1, Borç = 1 bulunur. Devrenin çıkış ifadeleri;</a:t>
            </a:r>
            <a:endParaRPr lang="tr-TR" dirty="0"/>
          </a:p>
        </p:txBody>
      </p:sp>
      <p:pic>
        <p:nvPicPr>
          <p:cNvPr id="6" name="Picture 5">
            <a:extLst>
              <a:ext uri="{FF2B5EF4-FFF2-40B4-BE49-F238E27FC236}">
                <a16:creationId xmlns:a16="http://schemas.microsoft.com/office/drawing/2014/main" id="{06C53C99-AA22-4596-A359-642DDFCB5CBD}"/>
              </a:ext>
            </a:extLst>
          </p:cNvPr>
          <p:cNvPicPr>
            <a:picLocks noChangeAspect="1"/>
          </p:cNvPicPr>
          <p:nvPr/>
        </p:nvPicPr>
        <p:blipFill>
          <a:blip r:embed="rId2"/>
          <a:stretch>
            <a:fillRect/>
          </a:stretch>
        </p:blipFill>
        <p:spPr>
          <a:xfrm>
            <a:off x="886772" y="3237405"/>
            <a:ext cx="3963523" cy="973642"/>
          </a:xfrm>
          <a:prstGeom prst="rect">
            <a:avLst/>
          </a:prstGeom>
        </p:spPr>
      </p:pic>
      <p:sp>
        <p:nvSpPr>
          <p:cNvPr id="7" name="Rectangle 6">
            <a:extLst>
              <a:ext uri="{FF2B5EF4-FFF2-40B4-BE49-F238E27FC236}">
                <a16:creationId xmlns:a16="http://schemas.microsoft.com/office/drawing/2014/main" id="{3DEACA80-ED8A-48E9-A9A2-981D76C85592}"/>
              </a:ext>
            </a:extLst>
          </p:cNvPr>
          <p:cNvSpPr/>
          <p:nvPr/>
        </p:nvSpPr>
        <p:spPr>
          <a:xfrm>
            <a:off x="980099" y="4259996"/>
            <a:ext cx="3777431" cy="646331"/>
          </a:xfrm>
          <a:prstGeom prst="rect">
            <a:avLst/>
          </a:prstGeom>
        </p:spPr>
        <p:txBody>
          <a:bodyPr wrap="square">
            <a:spAutoFit/>
          </a:bodyPr>
          <a:lstStyle/>
          <a:p>
            <a:pPr algn="ctr"/>
            <a:r>
              <a:rPr lang="tr-TR" dirty="0">
                <a:latin typeface="Times New Roman" panose="02020603050405020304" pitchFamily="18" charset="0"/>
              </a:rPr>
              <a:t>Bulunan bu çıkış ifadelerinin sadeleşip sadeleşmediğine bakmak gerekir</a:t>
            </a:r>
            <a:endParaRPr lang="tr-TR" dirty="0"/>
          </a:p>
        </p:txBody>
      </p:sp>
      <p:pic>
        <p:nvPicPr>
          <p:cNvPr id="8" name="Picture 7">
            <a:extLst>
              <a:ext uri="{FF2B5EF4-FFF2-40B4-BE49-F238E27FC236}">
                <a16:creationId xmlns:a16="http://schemas.microsoft.com/office/drawing/2014/main" id="{95290A92-7F9F-4C4F-9EF5-BFF76154E7CD}"/>
              </a:ext>
            </a:extLst>
          </p:cNvPr>
          <p:cNvPicPr>
            <a:picLocks noChangeAspect="1"/>
          </p:cNvPicPr>
          <p:nvPr/>
        </p:nvPicPr>
        <p:blipFill>
          <a:blip r:embed="rId3"/>
          <a:stretch>
            <a:fillRect/>
          </a:stretch>
        </p:blipFill>
        <p:spPr>
          <a:xfrm>
            <a:off x="7526342" y="2978291"/>
            <a:ext cx="2374116" cy="2166071"/>
          </a:xfrm>
          <a:prstGeom prst="rect">
            <a:avLst/>
          </a:prstGeom>
        </p:spPr>
      </p:pic>
      <p:sp>
        <p:nvSpPr>
          <p:cNvPr id="9" name="Rectangle 8">
            <a:extLst>
              <a:ext uri="{FF2B5EF4-FFF2-40B4-BE49-F238E27FC236}">
                <a16:creationId xmlns:a16="http://schemas.microsoft.com/office/drawing/2014/main" id="{DC3E57AB-85EF-4A49-B1DA-D509DDFEA1B9}"/>
              </a:ext>
            </a:extLst>
          </p:cNvPr>
          <p:cNvSpPr/>
          <p:nvPr/>
        </p:nvSpPr>
        <p:spPr>
          <a:xfrm>
            <a:off x="6658382" y="5432741"/>
            <a:ext cx="4110036" cy="369332"/>
          </a:xfrm>
          <a:prstGeom prst="rect">
            <a:avLst/>
          </a:prstGeom>
        </p:spPr>
        <p:txBody>
          <a:bodyPr wrap="none">
            <a:spAutoFit/>
          </a:bodyPr>
          <a:lstStyle/>
          <a:p>
            <a:r>
              <a:rPr lang="tr-TR" b="1" dirty="0">
                <a:latin typeface="Times New Roman" panose="02020603050405020304" pitchFamily="18" charset="0"/>
              </a:rPr>
              <a:t>Tablo3.4:</a:t>
            </a:r>
            <a:r>
              <a:rPr lang="tr-TR" dirty="0">
                <a:latin typeface="Times New Roman" panose="02020603050405020304" pitchFamily="18" charset="0"/>
              </a:rPr>
              <a:t>Tam çıkarcının doğruluk tablosu</a:t>
            </a:r>
            <a:endParaRPr lang="tr-TR" dirty="0"/>
          </a:p>
        </p:txBody>
      </p:sp>
    </p:spTree>
    <p:extLst>
      <p:ext uri="{BB962C8B-B14F-4D97-AF65-F5344CB8AC3E}">
        <p14:creationId xmlns:p14="http://schemas.microsoft.com/office/powerpoint/2010/main" val="27042163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44D0A-D889-424E-B1A4-8198A9204611}"/>
              </a:ext>
            </a:extLst>
          </p:cNvPr>
          <p:cNvSpPr>
            <a:spLocks noGrp="1"/>
          </p:cNvSpPr>
          <p:nvPr>
            <p:ph type="sldNum" sz="quarter" idx="12"/>
          </p:nvPr>
        </p:nvSpPr>
        <p:spPr/>
        <p:txBody>
          <a:bodyPr/>
          <a:lstStyle/>
          <a:p>
            <a:fld id="{AAB57953-9821-4BF7-A667-65EFE5AE3334}" type="slidenum">
              <a:rPr lang="tr-TR" smtClean="0"/>
              <a:t>66</a:t>
            </a:fld>
            <a:endParaRPr lang="tr-TR"/>
          </a:p>
        </p:txBody>
      </p:sp>
      <p:pic>
        <p:nvPicPr>
          <p:cNvPr id="3" name="Picture 2">
            <a:extLst>
              <a:ext uri="{FF2B5EF4-FFF2-40B4-BE49-F238E27FC236}">
                <a16:creationId xmlns:a16="http://schemas.microsoft.com/office/drawing/2014/main" id="{73C8B0CD-89AB-4FDF-BD38-A86958296AA6}"/>
              </a:ext>
            </a:extLst>
          </p:cNvPr>
          <p:cNvPicPr>
            <a:picLocks noChangeAspect="1"/>
          </p:cNvPicPr>
          <p:nvPr/>
        </p:nvPicPr>
        <p:blipFill>
          <a:blip r:embed="rId2"/>
          <a:stretch>
            <a:fillRect/>
          </a:stretch>
        </p:blipFill>
        <p:spPr>
          <a:xfrm>
            <a:off x="843493" y="822365"/>
            <a:ext cx="5252507" cy="1450087"/>
          </a:xfrm>
          <a:prstGeom prst="rect">
            <a:avLst/>
          </a:prstGeom>
        </p:spPr>
      </p:pic>
      <p:sp>
        <p:nvSpPr>
          <p:cNvPr id="4" name="Rectangle 3">
            <a:extLst>
              <a:ext uri="{FF2B5EF4-FFF2-40B4-BE49-F238E27FC236}">
                <a16:creationId xmlns:a16="http://schemas.microsoft.com/office/drawing/2014/main" id="{BBDF9CB6-A7CD-48E5-872F-0CE91EEBBAD7}"/>
              </a:ext>
            </a:extLst>
          </p:cNvPr>
          <p:cNvSpPr/>
          <p:nvPr/>
        </p:nvSpPr>
        <p:spPr>
          <a:xfrm>
            <a:off x="584475" y="2782669"/>
            <a:ext cx="6096000" cy="646331"/>
          </a:xfrm>
          <a:prstGeom prst="rect">
            <a:avLst/>
          </a:prstGeom>
        </p:spPr>
        <p:txBody>
          <a:bodyPr>
            <a:spAutoFit/>
          </a:bodyPr>
          <a:lstStyle/>
          <a:p>
            <a:pPr algn="just"/>
            <a:r>
              <a:rPr lang="tr-TR" dirty="0">
                <a:latin typeface="Times New Roman" panose="02020603050405020304" pitchFamily="18" charset="0"/>
              </a:rPr>
              <a:t>Yapılan işlemden görüleceği gibi FARK ifadesi sadeleşmeyip, BORÇ ifadesinin en sade hali elde edilmektedir.</a:t>
            </a:r>
            <a:endParaRPr lang="tr-TR" dirty="0"/>
          </a:p>
        </p:txBody>
      </p:sp>
      <p:pic>
        <p:nvPicPr>
          <p:cNvPr id="5" name="Picture 4">
            <a:extLst>
              <a:ext uri="{FF2B5EF4-FFF2-40B4-BE49-F238E27FC236}">
                <a16:creationId xmlns:a16="http://schemas.microsoft.com/office/drawing/2014/main" id="{E8AB5872-EE57-4E9B-B61F-1F6F3E56CAD8}"/>
              </a:ext>
            </a:extLst>
          </p:cNvPr>
          <p:cNvPicPr>
            <a:picLocks noChangeAspect="1"/>
          </p:cNvPicPr>
          <p:nvPr/>
        </p:nvPicPr>
        <p:blipFill>
          <a:blip r:embed="rId3"/>
          <a:stretch>
            <a:fillRect/>
          </a:stretch>
        </p:blipFill>
        <p:spPr>
          <a:xfrm>
            <a:off x="7395072" y="240682"/>
            <a:ext cx="4157574" cy="3954205"/>
          </a:xfrm>
          <a:prstGeom prst="rect">
            <a:avLst/>
          </a:prstGeom>
        </p:spPr>
      </p:pic>
      <p:sp>
        <p:nvSpPr>
          <p:cNvPr id="6" name="Rectangle 5">
            <a:extLst>
              <a:ext uri="{FF2B5EF4-FFF2-40B4-BE49-F238E27FC236}">
                <a16:creationId xmlns:a16="http://schemas.microsoft.com/office/drawing/2014/main" id="{CBF98E7C-DFE7-4315-AA42-90AB96C7ECD7}"/>
              </a:ext>
            </a:extLst>
          </p:cNvPr>
          <p:cNvSpPr/>
          <p:nvPr/>
        </p:nvSpPr>
        <p:spPr>
          <a:xfrm>
            <a:off x="7508470" y="4524854"/>
            <a:ext cx="3252750" cy="369332"/>
          </a:xfrm>
          <a:prstGeom prst="rect">
            <a:avLst/>
          </a:prstGeom>
        </p:spPr>
        <p:txBody>
          <a:bodyPr wrap="none">
            <a:spAutoFit/>
          </a:bodyPr>
          <a:lstStyle/>
          <a:p>
            <a:r>
              <a:rPr lang="tr-TR" b="1" dirty="0">
                <a:latin typeface="Times New Roman,Bold"/>
              </a:rPr>
              <a:t>Şekil 3.21: </a:t>
            </a:r>
            <a:r>
              <a:rPr lang="tr-TR" dirty="0">
                <a:latin typeface="Times New Roman" panose="02020603050405020304" pitchFamily="18" charset="0"/>
              </a:rPr>
              <a:t>Tam Çıkarıcı Devresi</a:t>
            </a:r>
            <a:endParaRPr lang="tr-TR" dirty="0"/>
          </a:p>
        </p:txBody>
      </p:sp>
      <p:sp>
        <p:nvSpPr>
          <p:cNvPr id="7" name="Rectangle 6">
            <a:extLst>
              <a:ext uri="{FF2B5EF4-FFF2-40B4-BE49-F238E27FC236}">
                <a16:creationId xmlns:a16="http://schemas.microsoft.com/office/drawing/2014/main" id="{4489C1FE-B411-4ED7-9414-CD8FAB70F95F}"/>
              </a:ext>
            </a:extLst>
          </p:cNvPr>
          <p:cNvSpPr/>
          <p:nvPr/>
        </p:nvSpPr>
        <p:spPr>
          <a:xfrm>
            <a:off x="584475" y="5215320"/>
            <a:ext cx="11224657" cy="923330"/>
          </a:xfrm>
          <a:prstGeom prst="rect">
            <a:avLst/>
          </a:prstGeom>
        </p:spPr>
        <p:txBody>
          <a:bodyPr wrap="square">
            <a:spAutoFit/>
          </a:bodyPr>
          <a:lstStyle/>
          <a:p>
            <a:r>
              <a:rPr lang="tr-TR" dirty="0">
                <a:latin typeface="Times New Roman" panose="02020603050405020304" pitchFamily="18" charset="0"/>
              </a:rPr>
              <a:t>Şekil 3.21'deki tam çıkarıcı devresinde girişlerin sadece kendileri uygulanmıştır. Girişlerin hem kendisinin hem de komplimanlarının (değil) verildiği tam çıkarıcı devresi Şekil 3.22'deki gibi olacaktır. Aşağıda çizilen lojik devrelerin çıkış ifadeleri çarpımların toplamı şeklindedir.</a:t>
            </a:r>
            <a:endParaRPr lang="tr-TR" dirty="0"/>
          </a:p>
        </p:txBody>
      </p:sp>
    </p:spTree>
    <p:extLst>
      <p:ext uri="{BB962C8B-B14F-4D97-AF65-F5344CB8AC3E}">
        <p14:creationId xmlns:p14="http://schemas.microsoft.com/office/powerpoint/2010/main" val="3995134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A953E9-2769-4433-BC60-7855EB429041}"/>
              </a:ext>
            </a:extLst>
          </p:cNvPr>
          <p:cNvSpPr>
            <a:spLocks noGrp="1"/>
          </p:cNvSpPr>
          <p:nvPr>
            <p:ph type="sldNum" sz="quarter" idx="12"/>
          </p:nvPr>
        </p:nvSpPr>
        <p:spPr/>
        <p:txBody>
          <a:bodyPr/>
          <a:lstStyle/>
          <a:p>
            <a:fld id="{AAB57953-9821-4BF7-A667-65EFE5AE3334}" type="slidenum">
              <a:rPr lang="tr-TR" smtClean="0"/>
              <a:t>67</a:t>
            </a:fld>
            <a:endParaRPr lang="tr-TR"/>
          </a:p>
        </p:txBody>
      </p:sp>
      <p:pic>
        <p:nvPicPr>
          <p:cNvPr id="3" name="Picture 2">
            <a:extLst>
              <a:ext uri="{FF2B5EF4-FFF2-40B4-BE49-F238E27FC236}">
                <a16:creationId xmlns:a16="http://schemas.microsoft.com/office/drawing/2014/main" id="{F132DDA3-E04E-425A-86CA-3B653247B805}"/>
              </a:ext>
            </a:extLst>
          </p:cNvPr>
          <p:cNvPicPr>
            <a:picLocks noChangeAspect="1"/>
          </p:cNvPicPr>
          <p:nvPr/>
        </p:nvPicPr>
        <p:blipFill>
          <a:blip r:embed="rId2"/>
          <a:stretch>
            <a:fillRect/>
          </a:stretch>
        </p:blipFill>
        <p:spPr>
          <a:xfrm>
            <a:off x="696180" y="767267"/>
            <a:ext cx="4565137" cy="2018135"/>
          </a:xfrm>
          <a:prstGeom prst="rect">
            <a:avLst/>
          </a:prstGeom>
        </p:spPr>
      </p:pic>
      <p:sp>
        <p:nvSpPr>
          <p:cNvPr id="4" name="Rectangle 3">
            <a:extLst>
              <a:ext uri="{FF2B5EF4-FFF2-40B4-BE49-F238E27FC236}">
                <a16:creationId xmlns:a16="http://schemas.microsoft.com/office/drawing/2014/main" id="{2840EBF6-1170-47A2-BB07-8F7113595F40}"/>
              </a:ext>
            </a:extLst>
          </p:cNvPr>
          <p:cNvSpPr/>
          <p:nvPr/>
        </p:nvSpPr>
        <p:spPr>
          <a:xfrm>
            <a:off x="1219988" y="3059668"/>
            <a:ext cx="3252750" cy="369332"/>
          </a:xfrm>
          <a:prstGeom prst="rect">
            <a:avLst/>
          </a:prstGeom>
        </p:spPr>
        <p:txBody>
          <a:bodyPr wrap="none">
            <a:spAutoFit/>
          </a:bodyPr>
          <a:lstStyle/>
          <a:p>
            <a:r>
              <a:rPr lang="tr-TR" b="1" dirty="0">
                <a:latin typeface="Times New Roman,Bold"/>
              </a:rPr>
              <a:t>Şekil 3.22: </a:t>
            </a:r>
            <a:r>
              <a:rPr lang="tr-TR" dirty="0">
                <a:latin typeface="Times New Roman" panose="02020603050405020304" pitchFamily="18" charset="0"/>
              </a:rPr>
              <a:t>Tam Çıkarıcı Devresi</a:t>
            </a:r>
            <a:endParaRPr lang="tr-TR" dirty="0"/>
          </a:p>
        </p:txBody>
      </p:sp>
      <p:pic>
        <p:nvPicPr>
          <p:cNvPr id="5" name="Picture 4">
            <a:extLst>
              <a:ext uri="{FF2B5EF4-FFF2-40B4-BE49-F238E27FC236}">
                <a16:creationId xmlns:a16="http://schemas.microsoft.com/office/drawing/2014/main" id="{334F3BD6-BF89-4EEA-9792-5A0CB64C6817}"/>
              </a:ext>
            </a:extLst>
          </p:cNvPr>
          <p:cNvPicPr>
            <a:picLocks noChangeAspect="1"/>
          </p:cNvPicPr>
          <p:nvPr/>
        </p:nvPicPr>
        <p:blipFill>
          <a:blip r:embed="rId3"/>
          <a:stretch>
            <a:fillRect/>
          </a:stretch>
        </p:blipFill>
        <p:spPr>
          <a:xfrm>
            <a:off x="5924678" y="274019"/>
            <a:ext cx="5130746" cy="4044906"/>
          </a:xfrm>
          <a:prstGeom prst="rect">
            <a:avLst/>
          </a:prstGeom>
        </p:spPr>
      </p:pic>
      <p:sp>
        <p:nvSpPr>
          <p:cNvPr id="6" name="Rectangle 5">
            <a:extLst>
              <a:ext uri="{FF2B5EF4-FFF2-40B4-BE49-F238E27FC236}">
                <a16:creationId xmlns:a16="http://schemas.microsoft.com/office/drawing/2014/main" id="{6E1F9102-935B-42A4-8517-95C3FF1765C1}"/>
              </a:ext>
            </a:extLst>
          </p:cNvPr>
          <p:cNvSpPr/>
          <p:nvPr/>
        </p:nvSpPr>
        <p:spPr>
          <a:xfrm>
            <a:off x="5261317" y="4555471"/>
            <a:ext cx="6096000" cy="646331"/>
          </a:xfrm>
          <a:prstGeom prst="rect">
            <a:avLst/>
          </a:prstGeom>
        </p:spPr>
        <p:txBody>
          <a:bodyPr>
            <a:spAutoFit/>
          </a:bodyPr>
          <a:lstStyle/>
          <a:p>
            <a:r>
              <a:rPr lang="tr-TR" b="1" dirty="0">
                <a:latin typeface="Times New Roman,Bold"/>
              </a:rPr>
              <a:t>Şekil 3</a:t>
            </a:r>
            <a:r>
              <a:rPr lang="tr-TR" b="1" dirty="0">
                <a:latin typeface="Times New Roman" panose="02020603050405020304" pitchFamily="18" charset="0"/>
              </a:rPr>
              <a:t>.23: </a:t>
            </a:r>
            <a:r>
              <a:rPr lang="tr-TR" dirty="0">
                <a:latin typeface="Times New Roman" panose="02020603050405020304" pitchFamily="18" charset="0"/>
              </a:rPr>
              <a:t>Tam çıkarıcı devresinin EWBD programında uygulanmış şekli</a:t>
            </a:r>
            <a:endParaRPr lang="tr-TR" dirty="0"/>
          </a:p>
        </p:txBody>
      </p:sp>
      <p:sp>
        <p:nvSpPr>
          <p:cNvPr id="7" name="Rectangle 6">
            <a:extLst>
              <a:ext uri="{FF2B5EF4-FFF2-40B4-BE49-F238E27FC236}">
                <a16:creationId xmlns:a16="http://schemas.microsoft.com/office/drawing/2014/main" id="{66B9A96D-1459-4513-AC02-9BC871F97260}"/>
              </a:ext>
            </a:extLst>
          </p:cNvPr>
          <p:cNvSpPr/>
          <p:nvPr/>
        </p:nvSpPr>
        <p:spPr>
          <a:xfrm>
            <a:off x="598964" y="5438348"/>
            <a:ext cx="10994072" cy="646331"/>
          </a:xfrm>
          <a:prstGeom prst="rect">
            <a:avLst/>
          </a:prstGeom>
        </p:spPr>
        <p:txBody>
          <a:bodyPr wrap="square">
            <a:spAutoFit/>
          </a:bodyPr>
          <a:lstStyle/>
          <a:p>
            <a:r>
              <a:rPr lang="tr-TR" dirty="0">
                <a:latin typeface="Times New Roman" panose="02020603050405020304" pitchFamily="18" charset="0"/>
              </a:rPr>
              <a:t>	Tasarım yoluyla elde edilen tam çıkarıcı devresinde yapılan örneklerde, A=l ve B=C=0 uygulandığında FARK çıkışının 1, BORÇ çıkışının 0 olduğu; A=C=0 ve B=l konumunda ise her iki çıkışın da 1 olduğu saptanmıştır.</a:t>
            </a:r>
            <a:endParaRPr lang="tr-TR" dirty="0"/>
          </a:p>
        </p:txBody>
      </p:sp>
    </p:spTree>
    <p:extLst>
      <p:ext uri="{BB962C8B-B14F-4D97-AF65-F5344CB8AC3E}">
        <p14:creationId xmlns:p14="http://schemas.microsoft.com/office/powerpoint/2010/main" val="24893380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75A8E1-C833-465D-9A2F-14857D3DBB82}"/>
              </a:ext>
            </a:extLst>
          </p:cNvPr>
          <p:cNvSpPr>
            <a:spLocks noGrp="1"/>
          </p:cNvSpPr>
          <p:nvPr>
            <p:ph type="sldNum" sz="quarter" idx="12"/>
          </p:nvPr>
        </p:nvSpPr>
        <p:spPr/>
        <p:txBody>
          <a:bodyPr/>
          <a:lstStyle/>
          <a:p>
            <a:fld id="{AAB57953-9821-4BF7-A667-65EFE5AE3334}" type="slidenum">
              <a:rPr lang="tr-TR" smtClean="0"/>
              <a:t>68</a:t>
            </a:fld>
            <a:endParaRPr lang="tr-TR"/>
          </a:p>
        </p:txBody>
      </p:sp>
      <p:sp>
        <p:nvSpPr>
          <p:cNvPr id="3" name="Rectangle 2">
            <a:extLst>
              <a:ext uri="{FF2B5EF4-FFF2-40B4-BE49-F238E27FC236}">
                <a16:creationId xmlns:a16="http://schemas.microsoft.com/office/drawing/2014/main" id="{0B3F2FDE-8631-493F-8612-EC8E3ED3E669}"/>
              </a:ext>
            </a:extLst>
          </p:cNvPr>
          <p:cNvSpPr/>
          <p:nvPr/>
        </p:nvSpPr>
        <p:spPr>
          <a:xfrm>
            <a:off x="543951" y="503312"/>
            <a:ext cx="4900246" cy="646331"/>
          </a:xfrm>
          <a:prstGeom prst="rect">
            <a:avLst/>
          </a:prstGeom>
        </p:spPr>
        <p:txBody>
          <a:bodyPr wrap="square">
            <a:spAutoFit/>
          </a:bodyPr>
          <a:lstStyle/>
          <a:p>
            <a:r>
              <a:rPr lang="tr-TR" b="1" dirty="0">
                <a:latin typeface="Times New Roman,Bold"/>
              </a:rPr>
              <a:t>b) İki Yarım Çıkarıcının Birleştirilmesi ile Tam Çıkarıcının Elde Edilmesi:</a:t>
            </a:r>
            <a:endParaRPr lang="tr-TR" dirty="0"/>
          </a:p>
        </p:txBody>
      </p:sp>
      <p:pic>
        <p:nvPicPr>
          <p:cNvPr id="4" name="Picture 3">
            <a:extLst>
              <a:ext uri="{FF2B5EF4-FFF2-40B4-BE49-F238E27FC236}">
                <a16:creationId xmlns:a16="http://schemas.microsoft.com/office/drawing/2014/main" id="{84EBD2E6-65E1-4AA0-A865-742A752A7602}"/>
              </a:ext>
            </a:extLst>
          </p:cNvPr>
          <p:cNvPicPr>
            <a:picLocks noChangeAspect="1"/>
          </p:cNvPicPr>
          <p:nvPr/>
        </p:nvPicPr>
        <p:blipFill>
          <a:blip r:embed="rId2"/>
          <a:stretch>
            <a:fillRect/>
          </a:stretch>
        </p:blipFill>
        <p:spPr>
          <a:xfrm>
            <a:off x="3910003" y="1630449"/>
            <a:ext cx="4190312" cy="1212459"/>
          </a:xfrm>
          <a:prstGeom prst="rect">
            <a:avLst/>
          </a:prstGeom>
        </p:spPr>
      </p:pic>
      <p:sp>
        <p:nvSpPr>
          <p:cNvPr id="5" name="Rectangle 4">
            <a:extLst>
              <a:ext uri="{FF2B5EF4-FFF2-40B4-BE49-F238E27FC236}">
                <a16:creationId xmlns:a16="http://schemas.microsoft.com/office/drawing/2014/main" id="{60895420-D1A4-4D22-858A-F4796DA61516}"/>
              </a:ext>
            </a:extLst>
          </p:cNvPr>
          <p:cNvSpPr/>
          <p:nvPr/>
        </p:nvSpPr>
        <p:spPr>
          <a:xfrm>
            <a:off x="4346889" y="3026109"/>
            <a:ext cx="3252750" cy="369332"/>
          </a:xfrm>
          <a:prstGeom prst="rect">
            <a:avLst/>
          </a:prstGeom>
        </p:spPr>
        <p:txBody>
          <a:bodyPr wrap="none">
            <a:spAutoFit/>
          </a:bodyPr>
          <a:lstStyle/>
          <a:p>
            <a:r>
              <a:rPr lang="tr-TR" b="1" dirty="0">
                <a:latin typeface="Times New Roman,Bold"/>
              </a:rPr>
              <a:t>Şekil 3.24: </a:t>
            </a:r>
            <a:r>
              <a:rPr lang="tr-TR" dirty="0">
                <a:latin typeface="Times New Roman" panose="02020603050405020304" pitchFamily="18" charset="0"/>
              </a:rPr>
              <a:t>Tam Çıkarıcı Devresi</a:t>
            </a:r>
            <a:endParaRPr lang="tr-TR" dirty="0"/>
          </a:p>
        </p:txBody>
      </p:sp>
      <p:sp>
        <p:nvSpPr>
          <p:cNvPr id="6" name="Rectangle 5">
            <a:extLst>
              <a:ext uri="{FF2B5EF4-FFF2-40B4-BE49-F238E27FC236}">
                <a16:creationId xmlns:a16="http://schemas.microsoft.com/office/drawing/2014/main" id="{0E0A9D92-B7B6-4D74-A90B-3C59D3C321A8}"/>
              </a:ext>
            </a:extLst>
          </p:cNvPr>
          <p:cNvSpPr/>
          <p:nvPr/>
        </p:nvSpPr>
        <p:spPr>
          <a:xfrm>
            <a:off x="543952" y="4188949"/>
            <a:ext cx="10985440" cy="1477328"/>
          </a:xfrm>
          <a:prstGeom prst="rect">
            <a:avLst/>
          </a:prstGeom>
        </p:spPr>
        <p:txBody>
          <a:bodyPr wrap="square">
            <a:spAutoFit/>
          </a:bodyPr>
          <a:lstStyle/>
          <a:p>
            <a:pPr algn="just"/>
            <a:r>
              <a:rPr lang="tr-TR" dirty="0">
                <a:latin typeface="Times New Roman" panose="02020603050405020304" pitchFamily="18" charset="0"/>
              </a:rPr>
              <a:t>Şekil 3.24'deki blok diyagramdan anlaşılacağı gibi I. </a:t>
            </a:r>
            <a:r>
              <a:rPr lang="tr-TR" dirty="0" err="1">
                <a:latin typeface="Times New Roman" panose="02020603050405020304" pitchFamily="18" charset="0"/>
              </a:rPr>
              <a:t>Half</a:t>
            </a:r>
            <a:r>
              <a:rPr lang="tr-TR" dirty="0">
                <a:latin typeface="Times New Roman" panose="02020603050405020304" pitchFamily="18" charset="0"/>
              </a:rPr>
              <a:t> </a:t>
            </a:r>
            <a:r>
              <a:rPr lang="tr-TR" dirty="0" err="1">
                <a:latin typeface="Times New Roman" panose="02020603050405020304" pitchFamily="18" charset="0"/>
              </a:rPr>
              <a:t>Subtractor'un</a:t>
            </a:r>
            <a:r>
              <a:rPr lang="tr-TR" dirty="0">
                <a:latin typeface="Times New Roman" panose="02020603050405020304" pitchFamily="18" charset="0"/>
              </a:rPr>
              <a:t> FARK çıkışı, II. </a:t>
            </a:r>
            <a:r>
              <a:rPr lang="tr-TR" dirty="0" err="1">
                <a:latin typeface="Times New Roman" panose="02020603050405020304" pitchFamily="18" charset="0"/>
              </a:rPr>
              <a:t>Half</a:t>
            </a:r>
            <a:r>
              <a:rPr lang="tr-TR" dirty="0">
                <a:latin typeface="Times New Roman" panose="02020603050405020304" pitchFamily="18" charset="0"/>
              </a:rPr>
              <a:t> </a:t>
            </a:r>
            <a:r>
              <a:rPr lang="tr-TR" dirty="0" err="1">
                <a:latin typeface="Times New Roman" panose="02020603050405020304" pitchFamily="18" charset="0"/>
              </a:rPr>
              <a:t>Subtractor’un</a:t>
            </a:r>
            <a:r>
              <a:rPr lang="tr-TR" dirty="0">
                <a:latin typeface="Times New Roman" panose="02020603050405020304" pitchFamily="18" charset="0"/>
              </a:rPr>
              <a:t> girişine, C girişi II. </a:t>
            </a:r>
            <a:r>
              <a:rPr lang="tr-TR" dirty="0" err="1">
                <a:latin typeface="Times New Roman" panose="02020603050405020304" pitchFamily="18" charset="0"/>
              </a:rPr>
              <a:t>Half</a:t>
            </a:r>
            <a:r>
              <a:rPr lang="tr-TR" dirty="0">
                <a:latin typeface="Times New Roman" panose="02020603050405020304" pitchFamily="18" charset="0"/>
              </a:rPr>
              <a:t> </a:t>
            </a:r>
            <a:r>
              <a:rPr lang="tr-TR" dirty="0" err="1">
                <a:latin typeface="Times New Roman" panose="02020603050405020304" pitchFamily="18" charset="0"/>
              </a:rPr>
              <a:t>Subtractor'un</a:t>
            </a:r>
            <a:r>
              <a:rPr lang="tr-TR" dirty="0">
                <a:latin typeface="Times New Roman" panose="02020603050405020304" pitchFamily="18" charset="0"/>
              </a:rPr>
              <a:t> diğer girişine uygulanır. İki </a:t>
            </a:r>
            <a:r>
              <a:rPr lang="tr-TR" dirty="0" err="1">
                <a:latin typeface="Times New Roman" panose="02020603050405020304" pitchFamily="18" charset="0"/>
              </a:rPr>
              <a:t>Half</a:t>
            </a:r>
            <a:r>
              <a:rPr lang="tr-TR" dirty="0">
                <a:latin typeface="Times New Roman" panose="02020603050405020304" pitchFamily="18" charset="0"/>
              </a:rPr>
              <a:t> </a:t>
            </a:r>
            <a:r>
              <a:rPr lang="tr-TR" dirty="0" err="1">
                <a:latin typeface="Times New Roman" panose="02020603050405020304" pitchFamily="18" charset="0"/>
              </a:rPr>
              <a:t>Subtractor'un</a:t>
            </a:r>
            <a:r>
              <a:rPr lang="tr-TR" dirty="0">
                <a:latin typeface="Times New Roman" panose="02020603050405020304" pitchFamily="18" charset="0"/>
              </a:rPr>
              <a:t> BORÇ çıkışları bir OR </a:t>
            </a:r>
            <a:r>
              <a:rPr lang="tr-TR" dirty="0" err="1">
                <a:latin typeface="Times New Roman" panose="02020603050405020304" pitchFamily="18" charset="0"/>
              </a:rPr>
              <a:t>gate</a:t>
            </a:r>
            <a:r>
              <a:rPr lang="tr-TR" dirty="0">
                <a:latin typeface="Times New Roman" panose="02020603050405020304" pitchFamily="18" charset="0"/>
              </a:rPr>
              <a:t> ile birleştirilerek, tam çıkarıcı devresinin BORÇ çıkışı elde edilir. Şekil 3.24'deki </a:t>
            </a:r>
            <a:r>
              <a:rPr lang="tr-TR" dirty="0" err="1">
                <a:latin typeface="Times New Roman" panose="02020603050405020304" pitchFamily="18" charset="0"/>
              </a:rPr>
              <a:t>half</a:t>
            </a:r>
            <a:r>
              <a:rPr lang="tr-TR" dirty="0">
                <a:latin typeface="Times New Roman" panose="02020603050405020304" pitchFamily="18" charset="0"/>
              </a:rPr>
              <a:t> </a:t>
            </a:r>
            <a:r>
              <a:rPr lang="tr-TR" dirty="0" err="1">
                <a:latin typeface="Times New Roman" panose="02020603050405020304" pitchFamily="18" charset="0"/>
              </a:rPr>
              <a:t>subtractor</a:t>
            </a:r>
            <a:r>
              <a:rPr lang="tr-TR" dirty="0">
                <a:latin typeface="Times New Roman" panose="02020603050405020304" pitchFamily="18" charset="0"/>
              </a:rPr>
              <a:t> paketlerini kaldırıp, yerine açık şemalarını yerleştirirsek Şekil 3.25'deki tam çıkarıcı devresi elde</a:t>
            </a:r>
          </a:p>
          <a:p>
            <a:pPr algn="just"/>
            <a:r>
              <a:rPr lang="tr-TR" dirty="0">
                <a:latin typeface="Times New Roman" panose="02020603050405020304" pitchFamily="18" charset="0"/>
              </a:rPr>
              <a:t>edilir.</a:t>
            </a:r>
            <a:endParaRPr lang="tr-TR" dirty="0"/>
          </a:p>
        </p:txBody>
      </p:sp>
    </p:spTree>
    <p:extLst>
      <p:ext uri="{BB962C8B-B14F-4D97-AF65-F5344CB8AC3E}">
        <p14:creationId xmlns:p14="http://schemas.microsoft.com/office/powerpoint/2010/main" val="13280705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5D49B9-A9A7-4FB8-9CC3-1E05829F5A77}"/>
              </a:ext>
            </a:extLst>
          </p:cNvPr>
          <p:cNvSpPr>
            <a:spLocks noGrp="1"/>
          </p:cNvSpPr>
          <p:nvPr>
            <p:ph type="sldNum" sz="quarter" idx="12"/>
          </p:nvPr>
        </p:nvSpPr>
        <p:spPr/>
        <p:txBody>
          <a:bodyPr/>
          <a:lstStyle/>
          <a:p>
            <a:fld id="{AAB57953-9821-4BF7-A667-65EFE5AE3334}" type="slidenum">
              <a:rPr lang="tr-TR" smtClean="0"/>
              <a:t>69</a:t>
            </a:fld>
            <a:endParaRPr lang="tr-TR"/>
          </a:p>
        </p:txBody>
      </p:sp>
      <p:pic>
        <p:nvPicPr>
          <p:cNvPr id="3" name="Picture 2">
            <a:extLst>
              <a:ext uri="{FF2B5EF4-FFF2-40B4-BE49-F238E27FC236}">
                <a16:creationId xmlns:a16="http://schemas.microsoft.com/office/drawing/2014/main" id="{34E05D6B-CA02-4433-8FCF-A5966B0550EB}"/>
              </a:ext>
            </a:extLst>
          </p:cNvPr>
          <p:cNvPicPr>
            <a:picLocks noChangeAspect="1"/>
          </p:cNvPicPr>
          <p:nvPr/>
        </p:nvPicPr>
        <p:blipFill>
          <a:blip r:embed="rId2"/>
          <a:stretch>
            <a:fillRect/>
          </a:stretch>
        </p:blipFill>
        <p:spPr>
          <a:xfrm>
            <a:off x="715320" y="1941555"/>
            <a:ext cx="3724160" cy="1418625"/>
          </a:xfrm>
          <a:prstGeom prst="rect">
            <a:avLst/>
          </a:prstGeom>
        </p:spPr>
      </p:pic>
      <p:sp>
        <p:nvSpPr>
          <p:cNvPr id="4" name="Rectangle 3">
            <a:extLst>
              <a:ext uri="{FF2B5EF4-FFF2-40B4-BE49-F238E27FC236}">
                <a16:creationId xmlns:a16="http://schemas.microsoft.com/office/drawing/2014/main" id="{2292A95A-DC06-478F-8512-A20605B12E08}"/>
              </a:ext>
            </a:extLst>
          </p:cNvPr>
          <p:cNvSpPr/>
          <p:nvPr/>
        </p:nvSpPr>
        <p:spPr>
          <a:xfrm>
            <a:off x="951025" y="3548969"/>
            <a:ext cx="3252750" cy="369332"/>
          </a:xfrm>
          <a:prstGeom prst="rect">
            <a:avLst/>
          </a:prstGeom>
        </p:spPr>
        <p:txBody>
          <a:bodyPr wrap="none">
            <a:spAutoFit/>
          </a:bodyPr>
          <a:lstStyle/>
          <a:p>
            <a:r>
              <a:rPr lang="tr-TR" b="1" dirty="0">
                <a:latin typeface="Times New Roman,Bold"/>
              </a:rPr>
              <a:t>Şekil 3.25: </a:t>
            </a:r>
            <a:r>
              <a:rPr lang="tr-TR" dirty="0">
                <a:latin typeface="Times New Roman" panose="02020603050405020304" pitchFamily="18" charset="0"/>
              </a:rPr>
              <a:t>Tam Çıkarıcı Devresi</a:t>
            </a:r>
            <a:endParaRPr lang="tr-TR" dirty="0"/>
          </a:p>
        </p:txBody>
      </p:sp>
      <p:pic>
        <p:nvPicPr>
          <p:cNvPr id="5" name="Picture 4">
            <a:extLst>
              <a:ext uri="{FF2B5EF4-FFF2-40B4-BE49-F238E27FC236}">
                <a16:creationId xmlns:a16="http://schemas.microsoft.com/office/drawing/2014/main" id="{7CFB0A13-C751-48D5-AA1C-46BB580BC973}"/>
              </a:ext>
            </a:extLst>
          </p:cNvPr>
          <p:cNvPicPr>
            <a:picLocks noChangeAspect="1"/>
          </p:cNvPicPr>
          <p:nvPr/>
        </p:nvPicPr>
        <p:blipFill>
          <a:blip r:embed="rId3"/>
          <a:stretch>
            <a:fillRect/>
          </a:stretch>
        </p:blipFill>
        <p:spPr>
          <a:xfrm>
            <a:off x="5287317" y="825065"/>
            <a:ext cx="5365689" cy="1914301"/>
          </a:xfrm>
          <a:prstGeom prst="rect">
            <a:avLst/>
          </a:prstGeom>
        </p:spPr>
      </p:pic>
      <p:pic>
        <p:nvPicPr>
          <p:cNvPr id="6" name="Picture 5">
            <a:extLst>
              <a:ext uri="{FF2B5EF4-FFF2-40B4-BE49-F238E27FC236}">
                <a16:creationId xmlns:a16="http://schemas.microsoft.com/office/drawing/2014/main" id="{21B62292-8581-4CD6-9163-9E5079BFA286}"/>
              </a:ext>
            </a:extLst>
          </p:cNvPr>
          <p:cNvPicPr>
            <a:picLocks noChangeAspect="1"/>
          </p:cNvPicPr>
          <p:nvPr/>
        </p:nvPicPr>
        <p:blipFill>
          <a:blip r:embed="rId4"/>
          <a:stretch>
            <a:fillRect/>
          </a:stretch>
        </p:blipFill>
        <p:spPr>
          <a:xfrm>
            <a:off x="5494140" y="3292280"/>
            <a:ext cx="5062330" cy="1652710"/>
          </a:xfrm>
          <a:prstGeom prst="rect">
            <a:avLst/>
          </a:prstGeom>
        </p:spPr>
      </p:pic>
      <p:sp>
        <p:nvSpPr>
          <p:cNvPr id="7" name="Rectangle 6">
            <a:extLst>
              <a:ext uri="{FF2B5EF4-FFF2-40B4-BE49-F238E27FC236}">
                <a16:creationId xmlns:a16="http://schemas.microsoft.com/office/drawing/2014/main" id="{AC8C7125-CA35-4951-8520-CA2E862316BE}"/>
              </a:ext>
            </a:extLst>
          </p:cNvPr>
          <p:cNvSpPr/>
          <p:nvPr/>
        </p:nvSpPr>
        <p:spPr>
          <a:xfrm>
            <a:off x="1428105" y="5379222"/>
            <a:ext cx="8989188" cy="646331"/>
          </a:xfrm>
          <a:prstGeom prst="rect">
            <a:avLst/>
          </a:prstGeom>
        </p:spPr>
        <p:txBody>
          <a:bodyPr wrap="square">
            <a:spAutoFit/>
          </a:bodyPr>
          <a:lstStyle/>
          <a:p>
            <a:r>
              <a:rPr lang="tr-TR" dirty="0">
                <a:latin typeface="Times New Roman" panose="02020603050405020304" pitchFamily="18" charset="0"/>
              </a:rPr>
              <a:t>	Bulunan FARK ve BORÇ ifadeleri, tasarım yoluyla bulunan çıkış ifadeleri ile aynı olduğundan, ikinci olarak çizilen tam çıkarıcı devresinin doğru olduğu sonucuna varılır.</a:t>
            </a:r>
            <a:endParaRPr lang="tr-TR" dirty="0"/>
          </a:p>
        </p:txBody>
      </p:sp>
    </p:spTree>
    <p:extLst>
      <p:ext uri="{BB962C8B-B14F-4D97-AF65-F5344CB8AC3E}">
        <p14:creationId xmlns:p14="http://schemas.microsoft.com/office/powerpoint/2010/main" val="816271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74E69-77C8-4AD4-947A-4AF94DDEB271}"/>
              </a:ext>
            </a:extLst>
          </p:cNvPr>
          <p:cNvPicPr>
            <a:picLocks noChangeAspect="1"/>
          </p:cNvPicPr>
          <p:nvPr/>
        </p:nvPicPr>
        <p:blipFill>
          <a:blip r:embed="rId2"/>
          <a:stretch>
            <a:fillRect/>
          </a:stretch>
        </p:blipFill>
        <p:spPr>
          <a:xfrm>
            <a:off x="530699" y="2458390"/>
            <a:ext cx="4319300" cy="1783105"/>
          </a:xfrm>
          <a:prstGeom prst="rect">
            <a:avLst/>
          </a:prstGeom>
        </p:spPr>
      </p:pic>
      <p:sp>
        <p:nvSpPr>
          <p:cNvPr id="3" name="Rectangle 2">
            <a:extLst>
              <a:ext uri="{FF2B5EF4-FFF2-40B4-BE49-F238E27FC236}">
                <a16:creationId xmlns:a16="http://schemas.microsoft.com/office/drawing/2014/main" id="{FA875120-0FAD-4308-99AF-D28BD2F493B8}"/>
              </a:ext>
            </a:extLst>
          </p:cNvPr>
          <p:cNvSpPr/>
          <p:nvPr/>
        </p:nvSpPr>
        <p:spPr>
          <a:xfrm>
            <a:off x="8534400" y="3429000"/>
            <a:ext cx="1481797" cy="1477328"/>
          </a:xfrm>
          <a:prstGeom prst="rect">
            <a:avLst/>
          </a:prstGeom>
        </p:spPr>
        <p:txBody>
          <a:bodyPr wrap="square">
            <a:spAutoFit/>
          </a:bodyPr>
          <a:lstStyle/>
          <a:p>
            <a:r>
              <a:rPr lang="tr-TR" b="1" dirty="0">
                <a:latin typeface="Times New Roman" panose="02020603050405020304" pitchFamily="18" charset="0"/>
              </a:rPr>
              <a:t>A	B 	F</a:t>
            </a:r>
          </a:p>
          <a:p>
            <a:r>
              <a:rPr lang="tr-TR" b="1" dirty="0">
                <a:latin typeface="Times New Roman" panose="02020603050405020304" pitchFamily="18" charset="0"/>
              </a:rPr>
              <a:t>0	 0 	1</a:t>
            </a:r>
          </a:p>
          <a:p>
            <a:r>
              <a:rPr lang="tr-TR" b="1" dirty="0">
                <a:latin typeface="Times New Roman" panose="02020603050405020304" pitchFamily="18" charset="0"/>
              </a:rPr>
              <a:t>0	 1	 1</a:t>
            </a:r>
          </a:p>
          <a:p>
            <a:r>
              <a:rPr lang="tr-TR" b="1" dirty="0">
                <a:latin typeface="Times New Roman" panose="02020603050405020304" pitchFamily="18" charset="0"/>
              </a:rPr>
              <a:t>1 	 0 	1</a:t>
            </a:r>
          </a:p>
          <a:p>
            <a:r>
              <a:rPr lang="tr-TR" b="1" dirty="0">
                <a:latin typeface="Times New Roman" panose="02020603050405020304" pitchFamily="18" charset="0"/>
              </a:rPr>
              <a:t>1 	 1 	0</a:t>
            </a:r>
            <a:endParaRPr lang="tr-TR" dirty="0"/>
          </a:p>
        </p:txBody>
      </p:sp>
      <p:cxnSp>
        <p:nvCxnSpPr>
          <p:cNvPr id="4" name="Straight Connector 3">
            <a:extLst>
              <a:ext uri="{FF2B5EF4-FFF2-40B4-BE49-F238E27FC236}">
                <a16:creationId xmlns:a16="http://schemas.microsoft.com/office/drawing/2014/main" id="{983D9595-5099-4115-B418-07A2189DD636}"/>
              </a:ext>
            </a:extLst>
          </p:cNvPr>
          <p:cNvCxnSpPr>
            <a:cxnSpLocks/>
          </p:cNvCxnSpPr>
          <p:nvPr/>
        </p:nvCxnSpPr>
        <p:spPr>
          <a:xfrm>
            <a:off x="8534400" y="3720403"/>
            <a:ext cx="14589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7D7BF48-7F04-42DB-968C-21124A05FC44}"/>
              </a:ext>
            </a:extLst>
          </p:cNvPr>
          <p:cNvCxnSpPr>
            <a:cxnSpLocks/>
          </p:cNvCxnSpPr>
          <p:nvPr/>
        </p:nvCxnSpPr>
        <p:spPr>
          <a:xfrm>
            <a:off x="9384579" y="3502831"/>
            <a:ext cx="0" cy="1477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10CB722-2DE2-4E0C-960A-D93BC3FC96AF}"/>
              </a:ext>
            </a:extLst>
          </p:cNvPr>
          <p:cNvSpPr/>
          <p:nvPr/>
        </p:nvSpPr>
        <p:spPr>
          <a:xfrm>
            <a:off x="2690349" y="4424234"/>
            <a:ext cx="4755404" cy="369332"/>
          </a:xfrm>
          <a:prstGeom prst="rect">
            <a:avLst/>
          </a:prstGeom>
        </p:spPr>
        <p:txBody>
          <a:bodyPr wrap="none">
            <a:spAutoFit/>
          </a:bodyPr>
          <a:lstStyle/>
          <a:p>
            <a:r>
              <a:rPr lang="tr-TR" b="1" dirty="0">
                <a:latin typeface="Times New Roman,Bold"/>
              </a:rPr>
              <a:t>Şekil1.4</a:t>
            </a:r>
            <a:r>
              <a:rPr lang="tr-TR" dirty="0">
                <a:latin typeface="Times New Roman" panose="02020603050405020304" pitchFamily="18" charset="0"/>
              </a:rPr>
              <a:t>: DTL, NAND </a:t>
            </a:r>
            <a:r>
              <a:rPr lang="tr-TR" dirty="0" err="1">
                <a:latin typeface="Times New Roman" panose="02020603050405020304" pitchFamily="18" charset="0"/>
              </a:rPr>
              <a:t>gate</a:t>
            </a:r>
            <a:r>
              <a:rPr lang="tr-TR" dirty="0">
                <a:latin typeface="Times New Roman" panose="02020603050405020304" pitchFamily="18" charset="0"/>
              </a:rPr>
              <a:t> ve Doğruluk Tablosu</a:t>
            </a:r>
            <a:endParaRPr lang="tr-TR" dirty="0"/>
          </a:p>
        </p:txBody>
      </p:sp>
      <p:sp>
        <p:nvSpPr>
          <p:cNvPr id="9" name="Slide Number Placeholder 8">
            <a:extLst>
              <a:ext uri="{FF2B5EF4-FFF2-40B4-BE49-F238E27FC236}">
                <a16:creationId xmlns:a16="http://schemas.microsoft.com/office/drawing/2014/main" id="{951AE613-1B89-4104-A36C-FEE23175B92F}"/>
              </a:ext>
            </a:extLst>
          </p:cNvPr>
          <p:cNvSpPr>
            <a:spLocks noGrp="1"/>
          </p:cNvSpPr>
          <p:nvPr>
            <p:ph type="sldNum" sz="quarter" idx="12"/>
          </p:nvPr>
        </p:nvSpPr>
        <p:spPr/>
        <p:txBody>
          <a:bodyPr/>
          <a:lstStyle/>
          <a:p>
            <a:fld id="{AAB57953-9821-4BF7-A667-65EFE5AE3334}" type="slidenum">
              <a:rPr lang="tr-TR" smtClean="0"/>
              <a:t>7</a:t>
            </a:fld>
            <a:endParaRPr lang="tr-TR"/>
          </a:p>
        </p:txBody>
      </p:sp>
      <p:sp>
        <p:nvSpPr>
          <p:cNvPr id="6" name="Rectangle 5">
            <a:extLst>
              <a:ext uri="{FF2B5EF4-FFF2-40B4-BE49-F238E27FC236}">
                <a16:creationId xmlns:a16="http://schemas.microsoft.com/office/drawing/2014/main" id="{E0F0F87A-6C8E-40FB-81FB-EC2710E67A23}"/>
              </a:ext>
            </a:extLst>
          </p:cNvPr>
          <p:cNvSpPr/>
          <p:nvPr/>
        </p:nvSpPr>
        <p:spPr>
          <a:xfrm>
            <a:off x="853440" y="244326"/>
            <a:ext cx="10668000" cy="1294393"/>
          </a:xfrm>
          <a:prstGeom prst="rect">
            <a:avLst/>
          </a:prstGeom>
        </p:spPr>
        <p:txBody>
          <a:bodyPr wrap="square">
            <a:spAutoFit/>
          </a:bodyPr>
          <a:lstStyle/>
          <a:p>
            <a:pPr>
              <a:lnSpc>
                <a:spcPct val="150000"/>
              </a:lnSpc>
            </a:pPr>
            <a:r>
              <a:rPr lang="tr-TR" dirty="0">
                <a:latin typeface="Times New Roman" panose="02020603050405020304" pitchFamily="18" charset="0"/>
              </a:rPr>
              <a:t>Girişlerden biri veya her </a:t>
            </a:r>
            <a:r>
              <a:rPr lang="tr-TR" dirty="0" err="1">
                <a:latin typeface="Times New Roman" panose="02020603050405020304" pitchFamily="18" charset="0"/>
              </a:rPr>
              <a:t>ikiside</a:t>
            </a:r>
            <a:r>
              <a:rPr lang="tr-TR" dirty="0">
                <a:latin typeface="Times New Roman" panose="02020603050405020304" pitchFamily="18" charset="0"/>
              </a:rPr>
              <a:t> "0" olduğunda D1 ve D2 iletken olup, x noktasında 0 Volt oluşur. Bu anda D3 yalıtkan, T1 kesimde ve çıkış "1" olur. A=B=1 olduğunda D1 ve D2 yalıtkan, D3 iletken (x noktasında (+) voltaj) ve T1 iletken olur. Bu anda çıkış lojik "0" değerini alır. Böylece NAND </a:t>
            </a:r>
            <a:r>
              <a:rPr lang="tr-TR" dirty="0" err="1">
                <a:latin typeface="Times New Roman" panose="02020603050405020304" pitchFamily="18" charset="0"/>
              </a:rPr>
              <a:t>gate’in</a:t>
            </a:r>
            <a:r>
              <a:rPr lang="tr-TR" dirty="0">
                <a:latin typeface="Times New Roman" panose="02020603050405020304" pitchFamily="18" charset="0"/>
              </a:rPr>
              <a:t> doğruluk tablosu elde edilir.</a:t>
            </a:r>
            <a:endParaRPr lang="tr-TR" dirty="0"/>
          </a:p>
        </p:txBody>
      </p:sp>
    </p:spTree>
    <p:extLst>
      <p:ext uri="{BB962C8B-B14F-4D97-AF65-F5344CB8AC3E}">
        <p14:creationId xmlns:p14="http://schemas.microsoft.com/office/powerpoint/2010/main" val="2895747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FA2FF7-D887-4E59-AD6A-2F111CE36D50}"/>
              </a:ext>
            </a:extLst>
          </p:cNvPr>
          <p:cNvSpPr>
            <a:spLocks noGrp="1"/>
          </p:cNvSpPr>
          <p:nvPr>
            <p:ph type="sldNum" sz="quarter" idx="12"/>
          </p:nvPr>
        </p:nvSpPr>
        <p:spPr/>
        <p:txBody>
          <a:bodyPr/>
          <a:lstStyle/>
          <a:p>
            <a:fld id="{AAB57953-9821-4BF7-A667-65EFE5AE3334}" type="slidenum">
              <a:rPr lang="tr-TR" smtClean="0"/>
              <a:t>70</a:t>
            </a:fld>
            <a:endParaRPr lang="tr-TR"/>
          </a:p>
        </p:txBody>
      </p:sp>
      <p:pic>
        <p:nvPicPr>
          <p:cNvPr id="3" name="Picture 2">
            <a:extLst>
              <a:ext uri="{FF2B5EF4-FFF2-40B4-BE49-F238E27FC236}">
                <a16:creationId xmlns:a16="http://schemas.microsoft.com/office/drawing/2014/main" id="{D70077A4-520C-4EFB-9908-3F9A17BAECA2}"/>
              </a:ext>
            </a:extLst>
          </p:cNvPr>
          <p:cNvPicPr>
            <a:picLocks noChangeAspect="1"/>
          </p:cNvPicPr>
          <p:nvPr/>
        </p:nvPicPr>
        <p:blipFill>
          <a:blip r:embed="rId2"/>
          <a:stretch>
            <a:fillRect/>
          </a:stretch>
        </p:blipFill>
        <p:spPr>
          <a:xfrm>
            <a:off x="658999" y="320661"/>
            <a:ext cx="4889522" cy="2196829"/>
          </a:xfrm>
          <a:prstGeom prst="rect">
            <a:avLst/>
          </a:prstGeom>
        </p:spPr>
      </p:pic>
      <p:sp>
        <p:nvSpPr>
          <p:cNvPr id="4" name="Rectangle 3">
            <a:extLst>
              <a:ext uri="{FF2B5EF4-FFF2-40B4-BE49-F238E27FC236}">
                <a16:creationId xmlns:a16="http://schemas.microsoft.com/office/drawing/2014/main" id="{1D095D16-B431-43C0-9104-2BDDE7EDE0DA}"/>
              </a:ext>
            </a:extLst>
          </p:cNvPr>
          <p:cNvSpPr/>
          <p:nvPr/>
        </p:nvSpPr>
        <p:spPr>
          <a:xfrm>
            <a:off x="549801" y="2782669"/>
            <a:ext cx="4998720" cy="646331"/>
          </a:xfrm>
          <a:prstGeom prst="rect">
            <a:avLst/>
          </a:prstGeom>
        </p:spPr>
        <p:txBody>
          <a:bodyPr wrap="square">
            <a:spAutoFit/>
          </a:bodyPr>
          <a:lstStyle/>
          <a:p>
            <a:r>
              <a:rPr lang="tr-TR" b="1" dirty="0">
                <a:latin typeface="Times New Roman,Bold"/>
              </a:rPr>
              <a:t>Şekil 3.26 : </a:t>
            </a:r>
            <a:r>
              <a:rPr lang="tr-TR" dirty="0">
                <a:latin typeface="Times New Roman" panose="02020603050405020304" pitchFamily="18" charset="0"/>
              </a:rPr>
              <a:t>Tam çıkarıcı devresinin </a:t>
            </a:r>
            <a:r>
              <a:rPr lang="tr-TR" dirty="0" err="1">
                <a:latin typeface="Times New Roman" panose="02020603050405020304" pitchFamily="18" charset="0"/>
              </a:rPr>
              <a:t>Electronics</a:t>
            </a:r>
            <a:r>
              <a:rPr lang="tr-TR" dirty="0">
                <a:latin typeface="Times New Roman" panose="02020603050405020304" pitchFamily="18" charset="0"/>
              </a:rPr>
              <a:t> Workbench programında Uygulanmış şekli</a:t>
            </a:r>
            <a:endParaRPr lang="tr-TR" dirty="0"/>
          </a:p>
        </p:txBody>
      </p:sp>
      <p:pic>
        <p:nvPicPr>
          <p:cNvPr id="5" name="Picture 4">
            <a:extLst>
              <a:ext uri="{FF2B5EF4-FFF2-40B4-BE49-F238E27FC236}">
                <a16:creationId xmlns:a16="http://schemas.microsoft.com/office/drawing/2014/main" id="{1D45B1D0-D069-4890-96F9-1A22FCBE202F}"/>
              </a:ext>
            </a:extLst>
          </p:cNvPr>
          <p:cNvPicPr>
            <a:picLocks noChangeAspect="1"/>
          </p:cNvPicPr>
          <p:nvPr/>
        </p:nvPicPr>
        <p:blipFill>
          <a:blip r:embed="rId3"/>
          <a:stretch>
            <a:fillRect/>
          </a:stretch>
        </p:blipFill>
        <p:spPr>
          <a:xfrm>
            <a:off x="6643480" y="418511"/>
            <a:ext cx="4510431" cy="2001131"/>
          </a:xfrm>
          <a:prstGeom prst="rect">
            <a:avLst/>
          </a:prstGeom>
        </p:spPr>
      </p:pic>
      <p:sp>
        <p:nvSpPr>
          <p:cNvPr id="6" name="Rectangle 5">
            <a:extLst>
              <a:ext uri="{FF2B5EF4-FFF2-40B4-BE49-F238E27FC236}">
                <a16:creationId xmlns:a16="http://schemas.microsoft.com/office/drawing/2014/main" id="{EBCC6B50-BFC5-45B5-8F6C-AE6692CA5FF0}"/>
              </a:ext>
            </a:extLst>
          </p:cNvPr>
          <p:cNvSpPr/>
          <p:nvPr/>
        </p:nvSpPr>
        <p:spPr>
          <a:xfrm>
            <a:off x="6399335" y="2782669"/>
            <a:ext cx="4998720" cy="646331"/>
          </a:xfrm>
          <a:prstGeom prst="rect">
            <a:avLst/>
          </a:prstGeom>
        </p:spPr>
        <p:txBody>
          <a:bodyPr wrap="square">
            <a:spAutoFit/>
          </a:bodyPr>
          <a:lstStyle/>
          <a:p>
            <a:r>
              <a:rPr lang="tr-TR" b="1" dirty="0">
                <a:latin typeface="Times New Roman,Bold"/>
              </a:rPr>
              <a:t>Şekil 3.28: </a:t>
            </a:r>
            <a:r>
              <a:rPr lang="tr-TR" dirty="0">
                <a:latin typeface="Times New Roman" panose="02020603050405020304" pitchFamily="18" charset="0"/>
              </a:rPr>
              <a:t>A=B=C=1 durumunda Fark ve Borç çıkışlarının 1 olduğu durum</a:t>
            </a:r>
            <a:endParaRPr lang="tr-TR" dirty="0"/>
          </a:p>
        </p:txBody>
      </p:sp>
      <p:sp>
        <p:nvSpPr>
          <p:cNvPr id="7" name="Rectangle 6">
            <a:extLst>
              <a:ext uri="{FF2B5EF4-FFF2-40B4-BE49-F238E27FC236}">
                <a16:creationId xmlns:a16="http://schemas.microsoft.com/office/drawing/2014/main" id="{A6B874AA-63BA-4C6E-947C-DABC53FEB14C}"/>
              </a:ext>
            </a:extLst>
          </p:cNvPr>
          <p:cNvSpPr/>
          <p:nvPr/>
        </p:nvSpPr>
        <p:spPr>
          <a:xfrm>
            <a:off x="1317675" y="4340511"/>
            <a:ext cx="9106486" cy="923330"/>
          </a:xfrm>
          <a:prstGeom prst="rect">
            <a:avLst/>
          </a:prstGeom>
        </p:spPr>
        <p:txBody>
          <a:bodyPr wrap="square">
            <a:spAutoFit/>
          </a:bodyPr>
          <a:lstStyle/>
          <a:p>
            <a:pPr algn="just"/>
            <a:r>
              <a:rPr lang="tr-TR" dirty="0">
                <a:latin typeface="Times New Roman" panose="02020603050405020304" pitchFamily="18" charset="0"/>
              </a:rPr>
              <a:t>	Tam çıkarıcı devresinin A girişi 1 potansiyelinde B ve C girişlerinin 0 olduğu durumda Fark çıkışının 1, BORÇ çıkışının ise 0 olduğu; tüm girişlerinin 1 olduğu durumda da her iki çıkışın 1 olduğu yapılan uygulamalar sonucu saptanmıştır.</a:t>
            </a:r>
            <a:endParaRPr lang="tr-TR" dirty="0"/>
          </a:p>
        </p:txBody>
      </p:sp>
    </p:spTree>
    <p:extLst>
      <p:ext uri="{BB962C8B-B14F-4D97-AF65-F5344CB8AC3E}">
        <p14:creationId xmlns:p14="http://schemas.microsoft.com/office/powerpoint/2010/main" val="29470769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330C22-E602-483A-B139-5D54C94D502D}"/>
              </a:ext>
            </a:extLst>
          </p:cNvPr>
          <p:cNvSpPr>
            <a:spLocks noGrp="1"/>
          </p:cNvSpPr>
          <p:nvPr>
            <p:ph type="sldNum" sz="quarter" idx="12"/>
          </p:nvPr>
        </p:nvSpPr>
        <p:spPr/>
        <p:txBody>
          <a:bodyPr/>
          <a:lstStyle/>
          <a:p>
            <a:fld id="{AAB57953-9821-4BF7-A667-65EFE5AE3334}" type="slidenum">
              <a:rPr lang="tr-TR" smtClean="0"/>
              <a:t>71</a:t>
            </a:fld>
            <a:endParaRPr lang="tr-TR"/>
          </a:p>
        </p:txBody>
      </p:sp>
      <p:sp>
        <p:nvSpPr>
          <p:cNvPr id="3" name="Rectangle 2">
            <a:extLst>
              <a:ext uri="{FF2B5EF4-FFF2-40B4-BE49-F238E27FC236}">
                <a16:creationId xmlns:a16="http://schemas.microsoft.com/office/drawing/2014/main" id="{04187EB2-457B-48E6-B406-788EAFB86D10}"/>
              </a:ext>
            </a:extLst>
          </p:cNvPr>
          <p:cNvSpPr/>
          <p:nvPr/>
        </p:nvSpPr>
        <p:spPr>
          <a:xfrm>
            <a:off x="681894" y="487881"/>
            <a:ext cx="3963586" cy="369332"/>
          </a:xfrm>
          <a:prstGeom prst="rect">
            <a:avLst/>
          </a:prstGeom>
        </p:spPr>
        <p:txBody>
          <a:bodyPr wrap="none">
            <a:spAutoFit/>
          </a:bodyPr>
          <a:lstStyle/>
          <a:p>
            <a:r>
              <a:rPr lang="sv-SE" b="1" dirty="0">
                <a:latin typeface="Times New Roman" panose="02020603050405020304" pitchFamily="18" charset="0"/>
              </a:rPr>
              <a:t>8) l'in Komplementine G</a:t>
            </a:r>
            <a:r>
              <a:rPr lang="sv-SE" b="1" dirty="0">
                <a:latin typeface="Times New Roman,Bold"/>
              </a:rPr>
              <a:t>öre Çıkarma:</a:t>
            </a:r>
            <a:endParaRPr lang="tr-TR" dirty="0"/>
          </a:p>
        </p:txBody>
      </p:sp>
      <p:sp>
        <p:nvSpPr>
          <p:cNvPr id="4" name="Rectangle 3">
            <a:extLst>
              <a:ext uri="{FF2B5EF4-FFF2-40B4-BE49-F238E27FC236}">
                <a16:creationId xmlns:a16="http://schemas.microsoft.com/office/drawing/2014/main" id="{FCFBEDF8-B382-4229-95BE-50D176C14D68}"/>
              </a:ext>
            </a:extLst>
          </p:cNvPr>
          <p:cNvSpPr/>
          <p:nvPr/>
        </p:nvSpPr>
        <p:spPr>
          <a:xfrm>
            <a:off x="569843" y="1155678"/>
            <a:ext cx="11052314" cy="2031325"/>
          </a:xfrm>
          <a:prstGeom prst="rect">
            <a:avLst/>
          </a:prstGeom>
        </p:spPr>
        <p:txBody>
          <a:bodyPr wrap="square">
            <a:spAutoFit/>
          </a:bodyPr>
          <a:lstStyle/>
          <a:p>
            <a:r>
              <a:rPr lang="tr-TR" dirty="0">
                <a:latin typeface="Times New Roman" panose="02020603050405020304" pitchFamily="18" charset="0"/>
              </a:rPr>
              <a:t>İki tabanlı ve her ikisi de pozitif olan M-N çıkarma işlemi aşağıdaki gibi yapılır.</a:t>
            </a:r>
          </a:p>
          <a:p>
            <a:r>
              <a:rPr lang="tr-TR" dirty="0">
                <a:latin typeface="Times New Roman" panose="02020603050405020304" pitchFamily="18" charset="0"/>
              </a:rPr>
              <a:t>a) Çıkarılan </a:t>
            </a:r>
            <a:r>
              <a:rPr lang="tr-TR" dirty="0" err="1">
                <a:latin typeface="Times New Roman" panose="02020603050405020304" pitchFamily="18" charset="0"/>
              </a:rPr>
              <a:t>M'i</a:t>
            </a:r>
            <a:r>
              <a:rPr lang="tr-TR" dirty="0">
                <a:latin typeface="Times New Roman" panose="02020603050405020304" pitchFamily="18" charset="0"/>
              </a:rPr>
              <a:t>, çıkan </a:t>
            </a:r>
            <a:r>
              <a:rPr lang="tr-TR" dirty="0" err="1">
                <a:latin typeface="Times New Roman" panose="02020603050405020304" pitchFamily="18" charset="0"/>
              </a:rPr>
              <a:t>N'in</a:t>
            </a:r>
            <a:r>
              <a:rPr lang="tr-TR" dirty="0">
                <a:latin typeface="Times New Roman" panose="02020603050405020304" pitchFamily="18" charset="0"/>
              </a:rPr>
              <a:t> </a:t>
            </a:r>
            <a:r>
              <a:rPr lang="tr-TR" dirty="0" err="1">
                <a:latin typeface="Times New Roman" panose="02020603050405020304" pitchFamily="18" charset="0"/>
              </a:rPr>
              <a:t>l'in</a:t>
            </a:r>
            <a:r>
              <a:rPr lang="tr-TR" dirty="0">
                <a:latin typeface="Times New Roman" panose="02020603050405020304" pitchFamily="18" charset="0"/>
              </a:rPr>
              <a:t> </a:t>
            </a:r>
            <a:r>
              <a:rPr lang="tr-TR" dirty="0" err="1">
                <a:latin typeface="Times New Roman" panose="02020603050405020304" pitchFamily="18" charset="0"/>
              </a:rPr>
              <a:t>tümleyenine</a:t>
            </a:r>
            <a:r>
              <a:rPr lang="tr-TR" dirty="0">
                <a:latin typeface="Times New Roman" panose="02020603050405020304" pitchFamily="18" charset="0"/>
              </a:rPr>
              <a:t> eklenir.</a:t>
            </a:r>
          </a:p>
          <a:p>
            <a:r>
              <a:rPr lang="tr-TR" dirty="0">
                <a:latin typeface="Times New Roman" panose="02020603050405020304" pitchFamily="18" charset="0"/>
              </a:rPr>
              <a:t>b) İlk adımda elde edilen sonuçta elde olup olmadığına bakılır.</a:t>
            </a:r>
          </a:p>
          <a:p>
            <a:endParaRPr lang="tr-TR" dirty="0">
              <a:latin typeface="Times New Roman" panose="02020603050405020304" pitchFamily="18" charset="0"/>
            </a:endParaRPr>
          </a:p>
          <a:p>
            <a:r>
              <a:rPr lang="tr-TR" dirty="0">
                <a:latin typeface="Times New Roman" panose="02020603050405020304" pitchFamily="18" charset="0"/>
              </a:rPr>
              <a:t>	- Elde varsa. LSD hanesine 1 eklenir.</a:t>
            </a:r>
          </a:p>
          <a:p>
            <a:r>
              <a:rPr lang="tr-TR" dirty="0">
                <a:latin typeface="Times New Roman" panose="02020603050405020304" pitchFamily="18" charset="0"/>
              </a:rPr>
              <a:t>	- Elde yoksa, 1 adımda elde edilen sayının </a:t>
            </a:r>
            <a:r>
              <a:rPr lang="tr-TR" dirty="0" err="1">
                <a:latin typeface="Times New Roman" panose="02020603050405020304" pitchFamily="18" charset="0"/>
              </a:rPr>
              <a:t>l'e</a:t>
            </a:r>
            <a:r>
              <a:rPr lang="tr-TR" dirty="0">
                <a:latin typeface="Times New Roman" panose="02020603050405020304" pitchFamily="18" charset="0"/>
              </a:rPr>
              <a:t> </a:t>
            </a:r>
            <a:r>
              <a:rPr lang="tr-TR" dirty="0" err="1">
                <a:latin typeface="Times New Roman" panose="02020603050405020304" pitchFamily="18" charset="0"/>
              </a:rPr>
              <a:t>tümleyeni</a:t>
            </a:r>
            <a:r>
              <a:rPr lang="tr-TR" dirty="0">
                <a:latin typeface="Times New Roman" panose="02020603050405020304" pitchFamily="18" charset="0"/>
              </a:rPr>
              <a:t> alınır ve önüne (-) işareti koyulur.</a:t>
            </a:r>
          </a:p>
          <a:p>
            <a:r>
              <a:rPr lang="tr-TR" b="1" dirty="0">
                <a:latin typeface="Times New Roman,Bold"/>
              </a:rPr>
              <a:t>	</a:t>
            </a:r>
            <a:r>
              <a:rPr lang="tr-TR" b="1" dirty="0" err="1">
                <a:latin typeface="Times New Roman,Bold"/>
              </a:rPr>
              <a:t>l'e</a:t>
            </a:r>
            <a:r>
              <a:rPr lang="tr-TR" b="1" dirty="0">
                <a:latin typeface="Times New Roman,Bold"/>
              </a:rPr>
              <a:t> </a:t>
            </a:r>
            <a:r>
              <a:rPr lang="tr-TR" b="1" dirty="0" err="1">
                <a:latin typeface="Times New Roman,Bold"/>
              </a:rPr>
              <a:t>Tümleyen</a:t>
            </a:r>
            <a:r>
              <a:rPr lang="tr-TR" b="1" dirty="0">
                <a:latin typeface="Times New Roman,Bold"/>
              </a:rPr>
              <a:t>: </a:t>
            </a:r>
            <a:r>
              <a:rPr lang="tr-TR" dirty="0">
                <a:latin typeface="Times New Roman" panose="02020603050405020304" pitchFamily="18" charset="0"/>
              </a:rPr>
              <a:t>pozitif bir büyüklüğün her bitinin tersi alınarak oluşturulur.</a:t>
            </a:r>
            <a:endParaRPr lang="tr-TR" dirty="0"/>
          </a:p>
        </p:txBody>
      </p:sp>
      <p:sp>
        <p:nvSpPr>
          <p:cNvPr id="5" name="Rectangle 4">
            <a:extLst>
              <a:ext uri="{FF2B5EF4-FFF2-40B4-BE49-F238E27FC236}">
                <a16:creationId xmlns:a16="http://schemas.microsoft.com/office/drawing/2014/main" id="{4EC9C7B3-DB6B-40F5-A06D-117FE8D69B11}"/>
              </a:ext>
            </a:extLst>
          </p:cNvPr>
          <p:cNvSpPr/>
          <p:nvPr/>
        </p:nvSpPr>
        <p:spPr>
          <a:xfrm>
            <a:off x="967409" y="3346066"/>
            <a:ext cx="3538330" cy="1477328"/>
          </a:xfrm>
          <a:prstGeom prst="rect">
            <a:avLst/>
          </a:prstGeom>
        </p:spPr>
        <p:txBody>
          <a:bodyPr wrap="square">
            <a:spAutoFit/>
          </a:bodyPr>
          <a:lstStyle/>
          <a:p>
            <a:r>
              <a:rPr lang="tr-TR" b="1" dirty="0">
                <a:latin typeface="Times New Roman,Bold"/>
              </a:rPr>
              <a:t>Örnek 1: M </a:t>
            </a:r>
            <a:r>
              <a:rPr lang="tr-TR" dirty="0">
                <a:latin typeface="Times New Roman" panose="02020603050405020304" pitchFamily="18" charset="0"/>
              </a:rPr>
              <a:t>= 1010100</a:t>
            </a:r>
          </a:p>
          <a:p>
            <a:r>
              <a:rPr lang="tr-TR" dirty="0">
                <a:latin typeface="Times New Roman" panose="02020603050405020304" pitchFamily="18" charset="0"/>
              </a:rPr>
              <a:t>N = 1000100</a:t>
            </a:r>
          </a:p>
          <a:p>
            <a:r>
              <a:rPr lang="tr-TR" dirty="0">
                <a:latin typeface="Times New Roman" panose="02020603050405020304" pitchFamily="18" charset="0"/>
              </a:rPr>
              <a:t>M-N işlemini yapınız.</a:t>
            </a:r>
          </a:p>
          <a:p>
            <a:r>
              <a:rPr lang="tr-TR" dirty="0" err="1">
                <a:latin typeface="Times New Roman" panose="02020603050405020304" pitchFamily="18" charset="0"/>
              </a:rPr>
              <a:t>N'in</a:t>
            </a:r>
            <a:r>
              <a:rPr lang="tr-TR" dirty="0">
                <a:latin typeface="Times New Roman" panose="02020603050405020304" pitchFamily="18" charset="0"/>
              </a:rPr>
              <a:t> </a:t>
            </a:r>
            <a:r>
              <a:rPr lang="tr-TR" dirty="0" err="1">
                <a:latin typeface="Times New Roman" panose="02020603050405020304" pitchFamily="18" charset="0"/>
              </a:rPr>
              <a:t>l'e</a:t>
            </a:r>
            <a:r>
              <a:rPr lang="tr-TR" dirty="0">
                <a:latin typeface="Times New Roman" panose="02020603050405020304" pitchFamily="18" charset="0"/>
              </a:rPr>
              <a:t> </a:t>
            </a:r>
            <a:r>
              <a:rPr lang="tr-TR" dirty="0" err="1">
                <a:latin typeface="Times New Roman" panose="02020603050405020304" pitchFamily="18" charset="0"/>
              </a:rPr>
              <a:t>tümleyeni</a:t>
            </a:r>
            <a:r>
              <a:rPr lang="tr-TR" dirty="0">
                <a:latin typeface="Times New Roman" panose="02020603050405020304" pitchFamily="18" charset="0"/>
              </a:rPr>
              <a:t> = </a:t>
            </a:r>
            <a:r>
              <a:rPr lang="tr-TR" b="1" dirty="0">
                <a:latin typeface="Times New Roman" panose="02020603050405020304" pitchFamily="18" charset="0"/>
              </a:rPr>
              <a:t>0111011</a:t>
            </a:r>
          </a:p>
          <a:p>
            <a:r>
              <a:rPr lang="tr-TR" dirty="0">
                <a:latin typeface="Times New Roman" panose="02020603050405020304" pitchFamily="18" charset="0"/>
              </a:rPr>
              <a:t>M ile </a:t>
            </a:r>
            <a:r>
              <a:rPr lang="tr-TR" dirty="0" err="1">
                <a:latin typeface="Times New Roman" panose="02020603050405020304" pitchFamily="18" charset="0"/>
              </a:rPr>
              <a:t>N'in</a:t>
            </a:r>
            <a:r>
              <a:rPr lang="tr-TR" dirty="0">
                <a:latin typeface="Times New Roman" panose="02020603050405020304" pitchFamily="18" charset="0"/>
              </a:rPr>
              <a:t> </a:t>
            </a:r>
            <a:r>
              <a:rPr lang="tr-TR" dirty="0" err="1">
                <a:latin typeface="Times New Roman" panose="02020603050405020304" pitchFamily="18" charset="0"/>
              </a:rPr>
              <a:t>l'e</a:t>
            </a:r>
            <a:r>
              <a:rPr lang="tr-TR" dirty="0">
                <a:latin typeface="Times New Roman" panose="02020603050405020304" pitchFamily="18" charset="0"/>
              </a:rPr>
              <a:t> </a:t>
            </a:r>
            <a:r>
              <a:rPr lang="tr-TR" dirty="0" err="1">
                <a:latin typeface="Times New Roman" panose="02020603050405020304" pitchFamily="18" charset="0"/>
              </a:rPr>
              <a:t>tümleyeni</a:t>
            </a:r>
            <a:r>
              <a:rPr lang="tr-TR" dirty="0">
                <a:latin typeface="Times New Roman" panose="02020603050405020304" pitchFamily="18" charset="0"/>
              </a:rPr>
              <a:t> toplanır</a:t>
            </a:r>
            <a:endParaRPr lang="tr-TR" dirty="0"/>
          </a:p>
        </p:txBody>
      </p:sp>
      <p:pic>
        <p:nvPicPr>
          <p:cNvPr id="6" name="Picture 5">
            <a:extLst>
              <a:ext uri="{FF2B5EF4-FFF2-40B4-BE49-F238E27FC236}">
                <a16:creationId xmlns:a16="http://schemas.microsoft.com/office/drawing/2014/main" id="{D7D67C48-B82F-420F-B10C-C3C3FF3B2A1C}"/>
              </a:ext>
            </a:extLst>
          </p:cNvPr>
          <p:cNvPicPr>
            <a:picLocks noChangeAspect="1"/>
          </p:cNvPicPr>
          <p:nvPr/>
        </p:nvPicPr>
        <p:blipFill>
          <a:blip r:embed="rId2"/>
          <a:stretch>
            <a:fillRect/>
          </a:stretch>
        </p:blipFill>
        <p:spPr>
          <a:xfrm>
            <a:off x="5775227" y="3608624"/>
            <a:ext cx="1312025" cy="1526626"/>
          </a:xfrm>
          <a:prstGeom prst="rect">
            <a:avLst/>
          </a:prstGeom>
        </p:spPr>
      </p:pic>
      <p:sp>
        <p:nvSpPr>
          <p:cNvPr id="7" name="Rectangle 6">
            <a:extLst>
              <a:ext uri="{FF2B5EF4-FFF2-40B4-BE49-F238E27FC236}">
                <a16:creationId xmlns:a16="http://schemas.microsoft.com/office/drawing/2014/main" id="{718F7305-AA54-4DF9-9DA0-240180F6B601}"/>
              </a:ext>
            </a:extLst>
          </p:cNvPr>
          <p:cNvSpPr/>
          <p:nvPr/>
        </p:nvSpPr>
        <p:spPr>
          <a:xfrm>
            <a:off x="5775226" y="5372205"/>
            <a:ext cx="1672495" cy="369332"/>
          </a:xfrm>
          <a:prstGeom prst="rect">
            <a:avLst/>
          </a:prstGeom>
        </p:spPr>
        <p:txBody>
          <a:bodyPr wrap="square">
            <a:spAutoFit/>
          </a:bodyPr>
          <a:lstStyle/>
          <a:p>
            <a:r>
              <a:rPr lang="tr-TR" dirty="0">
                <a:latin typeface="Times New Roman" panose="02020603050405020304" pitchFamily="18" charset="0"/>
              </a:rPr>
              <a:t>M-N = 10000</a:t>
            </a:r>
            <a:endParaRPr lang="tr-TR" dirty="0"/>
          </a:p>
        </p:txBody>
      </p:sp>
    </p:spTree>
    <p:extLst>
      <p:ext uri="{BB962C8B-B14F-4D97-AF65-F5344CB8AC3E}">
        <p14:creationId xmlns:p14="http://schemas.microsoft.com/office/powerpoint/2010/main" val="7591918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FC7567-524B-485E-8A42-564C0BCE0D27}"/>
              </a:ext>
            </a:extLst>
          </p:cNvPr>
          <p:cNvSpPr>
            <a:spLocks noGrp="1"/>
          </p:cNvSpPr>
          <p:nvPr>
            <p:ph type="sldNum" sz="quarter" idx="12"/>
          </p:nvPr>
        </p:nvSpPr>
        <p:spPr/>
        <p:txBody>
          <a:bodyPr/>
          <a:lstStyle/>
          <a:p>
            <a:fld id="{AAB57953-9821-4BF7-A667-65EFE5AE3334}" type="slidenum">
              <a:rPr lang="tr-TR" smtClean="0"/>
              <a:t>72</a:t>
            </a:fld>
            <a:endParaRPr lang="tr-TR"/>
          </a:p>
        </p:txBody>
      </p:sp>
      <p:sp>
        <p:nvSpPr>
          <p:cNvPr id="3" name="Rectangle 2">
            <a:extLst>
              <a:ext uri="{FF2B5EF4-FFF2-40B4-BE49-F238E27FC236}">
                <a16:creationId xmlns:a16="http://schemas.microsoft.com/office/drawing/2014/main" id="{EDF2B8A9-AB6B-4059-AD6A-2DB086CF5498}"/>
              </a:ext>
            </a:extLst>
          </p:cNvPr>
          <p:cNvSpPr/>
          <p:nvPr/>
        </p:nvSpPr>
        <p:spPr>
          <a:xfrm>
            <a:off x="821634" y="530232"/>
            <a:ext cx="3048000" cy="1477328"/>
          </a:xfrm>
          <a:prstGeom prst="rect">
            <a:avLst/>
          </a:prstGeom>
        </p:spPr>
        <p:txBody>
          <a:bodyPr wrap="square">
            <a:spAutoFit/>
          </a:bodyPr>
          <a:lstStyle/>
          <a:p>
            <a:r>
              <a:rPr lang="tr-TR" b="1" dirty="0">
                <a:latin typeface="Times New Roman,Bold"/>
              </a:rPr>
              <a:t>Örnek 2:</a:t>
            </a:r>
          </a:p>
          <a:p>
            <a:r>
              <a:rPr lang="tr-TR" dirty="0">
                <a:latin typeface="Times New Roman" panose="02020603050405020304" pitchFamily="18" charset="0"/>
              </a:rPr>
              <a:t>M = 1000100</a:t>
            </a:r>
          </a:p>
          <a:p>
            <a:r>
              <a:rPr lang="tr-TR" dirty="0">
                <a:latin typeface="Times New Roman" panose="02020603050405020304" pitchFamily="18" charset="0"/>
              </a:rPr>
              <a:t>N = 1010100</a:t>
            </a:r>
          </a:p>
          <a:p>
            <a:r>
              <a:rPr lang="tr-TR" dirty="0">
                <a:latin typeface="Times New Roman" panose="02020603050405020304" pitchFamily="18" charset="0"/>
              </a:rPr>
              <a:t>M-N işlemini yapınız.</a:t>
            </a:r>
          </a:p>
          <a:p>
            <a:r>
              <a:rPr lang="tr-TR" dirty="0" err="1">
                <a:latin typeface="Times New Roman" panose="02020603050405020304" pitchFamily="18" charset="0"/>
              </a:rPr>
              <a:t>N'in</a:t>
            </a:r>
            <a:r>
              <a:rPr lang="tr-TR" dirty="0">
                <a:latin typeface="Times New Roman" panose="02020603050405020304" pitchFamily="18" charset="0"/>
              </a:rPr>
              <a:t> </a:t>
            </a:r>
            <a:r>
              <a:rPr lang="tr-TR" dirty="0" err="1">
                <a:latin typeface="Times New Roman" panose="02020603050405020304" pitchFamily="18" charset="0"/>
              </a:rPr>
              <a:t>l'e</a:t>
            </a:r>
            <a:r>
              <a:rPr lang="tr-TR" dirty="0">
                <a:latin typeface="Times New Roman" panose="02020603050405020304" pitchFamily="18" charset="0"/>
              </a:rPr>
              <a:t> </a:t>
            </a:r>
            <a:r>
              <a:rPr lang="tr-TR" dirty="0" err="1">
                <a:latin typeface="Times New Roman" panose="02020603050405020304" pitchFamily="18" charset="0"/>
              </a:rPr>
              <a:t>tümleyeni</a:t>
            </a:r>
            <a:r>
              <a:rPr lang="tr-TR" dirty="0">
                <a:latin typeface="Times New Roman" panose="02020603050405020304" pitchFamily="18" charset="0"/>
              </a:rPr>
              <a:t> = 0101011</a:t>
            </a:r>
            <a:endParaRPr lang="tr-TR" dirty="0"/>
          </a:p>
        </p:txBody>
      </p:sp>
      <p:pic>
        <p:nvPicPr>
          <p:cNvPr id="4" name="Picture 3">
            <a:extLst>
              <a:ext uri="{FF2B5EF4-FFF2-40B4-BE49-F238E27FC236}">
                <a16:creationId xmlns:a16="http://schemas.microsoft.com/office/drawing/2014/main" id="{A771634F-C07D-4C0C-82B8-5413E028494D}"/>
              </a:ext>
            </a:extLst>
          </p:cNvPr>
          <p:cNvPicPr>
            <a:picLocks noChangeAspect="1"/>
          </p:cNvPicPr>
          <p:nvPr/>
        </p:nvPicPr>
        <p:blipFill>
          <a:blip r:embed="rId2"/>
          <a:stretch>
            <a:fillRect/>
          </a:stretch>
        </p:blipFill>
        <p:spPr>
          <a:xfrm>
            <a:off x="5749442" y="530232"/>
            <a:ext cx="1486245" cy="1366579"/>
          </a:xfrm>
          <a:prstGeom prst="rect">
            <a:avLst/>
          </a:prstGeom>
        </p:spPr>
      </p:pic>
      <p:sp>
        <p:nvSpPr>
          <p:cNvPr id="6" name="Rectangle 5">
            <a:extLst>
              <a:ext uri="{FF2B5EF4-FFF2-40B4-BE49-F238E27FC236}">
                <a16:creationId xmlns:a16="http://schemas.microsoft.com/office/drawing/2014/main" id="{A2E11FD5-CBEC-4292-8A58-29D0DAFE5148}"/>
              </a:ext>
            </a:extLst>
          </p:cNvPr>
          <p:cNvSpPr/>
          <p:nvPr/>
        </p:nvSpPr>
        <p:spPr>
          <a:xfrm>
            <a:off x="4588910" y="1638228"/>
            <a:ext cx="973343" cy="369332"/>
          </a:xfrm>
          <a:prstGeom prst="rect">
            <a:avLst/>
          </a:prstGeom>
        </p:spPr>
        <p:txBody>
          <a:bodyPr wrap="none">
            <a:spAutoFit/>
          </a:bodyPr>
          <a:lstStyle/>
          <a:p>
            <a:r>
              <a:rPr lang="tr-TR" dirty="0">
                <a:latin typeface="Times New Roman" panose="02020603050405020304" pitchFamily="18" charset="0"/>
              </a:rPr>
              <a:t>elde yok</a:t>
            </a:r>
            <a:endParaRPr lang="tr-TR" dirty="0"/>
          </a:p>
        </p:txBody>
      </p:sp>
      <p:sp>
        <p:nvSpPr>
          <p:cNvPr id="7" name="Rectangle 6">
            <a:extLst>
              <a:ext uri="{FF2B5EF4-FFF2-40B4-BE49-F238E27FC236}">
                <a16:creationId xmlns:a16="http://schemas.microsoft.com/office/drawing/2014/main" id="{54492DCF-6AB1-442E-AAD5-4190936EC1E9}"/>
              </a:ext>
            </a:extLst>
          </p:cNvPr>
          <p:cNvSpPr/>
          <p:nvPr/>
        </p:nvSpPr>
        <p:spPr>
          <a:xfrm>
            <a:off x="821634" y="2343186"/>
            <a:ext cx="4207242" cy="369332"/>
          </a:xfrm>
          <a:prstGeom prst="rect">
            <a:avLst/>
          </a:prstGeom>
        </p:spPr>
        <p:txBody>
          <a:bodyPr wrap="none">
            <a:spAutoFit/>
          </a:bodyPr>
          <a:lstStyle/>
          <a:p>
            <a:r>
              <a:rPr lang="tr-TR" b="1" dirty="0">
                <a:latin typeface="Times New Roman,Bold"/>
              </a:rPr>
              <a:t>9) 2'nin </a:t>
            </a:r>
            <a:r>
              <a:rPr lang="tr-TR" b="1" dirty="0" err="1">
                <a:latin typeface="Times New Roman,Bold"/>
              </a:rPr>
              <a:t>Komplimentine</a:t>
            </a:r>
            <a:r>
              <a:rPr lang="tr-TR" b="1" dirty="0">
                <a:latin typeface="Times New Roman,Bold"/>
              </a:rPr>
              <a:t> Göre Çıkarma:</a:t>
            </a:r>
            <a:endParaRPr lang="tr-TR" dirty="0"/>
          </a:p>
        </p:txBody>
      </p:sp>
      <p:sp>
        <p:nvSpPr>
          <p:cNvPr id="8" name="Rectangle 7">
            <a:extLst>
              <a:ext uri="{FF2B5EF4-FFF2-40B4-BE49-F238E27FC236}">
                <a16:creationId xmlns:a16="http://schemas.microsoft.com/office/drawing/2014/main" id="{8F7A0853-52CA-4076-B1CC-1AFFB7D48BE7}"/>
              </a:ext>
            </a:extLst>
          </p:cNvPr>
          <p:cNvSpPr/>
          <p:nvPr/>
        </p:nvSpPr>
        <p:spPr>
          <a:xfrm>
            <a:off x="728868" y="2896393"/>
            <a:ext cx="9329531" cy="2031325"/>
          </a:xfrm>
          <a:prstGeom prst="rect">
            <a:avLst/>
          </a:prstGeom>
        </p:spPr>
        <p:txBody>
          <a:bodyPr wrap="square">
            <a:spAutoFit/>
          </a:bodyPr>
          <a:lstStyle/>
          <a:p>
            <a:r>
              <a:rPr lang="tr-TR" dirty="0">
                <a:latin typeface="Times New Roman" panose="02020603050405020304" pitchFamily="18" charset="0"/>
              </a:rPr>
              <a:t>Her ikisi de 2 tabanında olan iki pozitif sayının birbirinden çıkarılması (M-N) aşağıdaki gibi yapılır.</a:t>
            </a:r>
          </a:p>
          <a:p>
            <a:endParaRPr lang="tr-TR" dirty="0">
              <a:latin typeface="Times New Roman" panose="02020603050405020304" pitchFamily="18" charset="0"/>
            </a:endParaRPr>
          </a:p>
          <a:p>
            <a:r>
              <a:rPr lang="tr-TR" dirty="0">
                <a:latin typeface="Times New Roman" panose="02020603050405020304" pitchFamily="18" charset="0"/>
              </a:rPr>
              <a:t>	a) Çıkarılan </a:t>
            </a:r>
            <a:r>
              <a:rPr lang="tr-TR" dirty="0" err="1">
                <a:latin typeface="Times New Roman" panose="02020603050405020304" pitchFamily="18" charset="0"/>
              </a:rPr>
              <a:t>M'i</a:t>
            </a:r>
            <a:r>
              <a:rPr lang="tr-TR" dirty="0">
                <a:latin typeface="Times New Roman" panose="02020603050405020304" pitchFamily="18" charset="0"/>
              </a:rPr>
              <a:t>, çıkan </a:t>
            </a:r>
            <a:r>
              <a:rPr lang="tr-TR" dirty="0" err="1">
                <a:latin typeface="Times New Roman" panose="02020603050405020304" pitchFamily="18" charset="0"/>
              </a:rPr>
              <a:t>N'in</a:t>
            </a:r>
            <a:r>
              <a:rPr lang="tr-TR" dirty="0">
                <a:latin typeface="Times New Roman" panose="02020603050405020304" pitchFamily="18" charset="0"/>
              </a:rPr>
              <a:t> 2'ye </a:t>
            </a:r>
            <a:r>
              <a:rPr lang="tr-TR" dirty="0" err="1">
                <a:latin typeface="Times New Roman" panose="02020603050405020304" pitchFamily="18" charset="0"/>
              </a:rPr>
              <a:t>tümleyenine</a:t>
            </a:r>
            <a:r>
              <a:rPr lang="tr-TR" dirty="0">
                <a:latin typeface="Times New Roman" panose="02020603050405020304" pitchFamily="18" charset="0"/>
              </a:rPr>
              <a:t> ekleyin.</a:t>
            </a:r>
          </a:p>
          <a:p>
            <a:endParaRPr lang="tr-TR" dirty="0">
              <a:latin typeface="Times New Roman" panose="02020603050405020304" pitchFamily="18" charset="0"/>
            </a:endParaRPr>
          </a:p>
          <a:p>
            <a:r>
              <a:rPr lang="tr-TR" dirty="0">
                <a:latin typeface="Times New Roman" panose="02020603050405020304" pitchFamily="18" charset="0"/>
              </a:rPr>
              <a:t>	b) İlk adımda elde edilen sonuçta elde olup olmadığına bakılır.</a:t>
            </a:r>
          </a:p>
          <a:p>
            <a:r>
              <a:rPr lang="tr-TR" dirty="0">
                <a:latin typeface="Times New Roman" panose="02020603050405020304" pitchFamily="18" charset="0"/>
              </a:rPr>
              <a:t>		- Elde varsa atılır.</a:t>
            </a:r>
          </a:p>
          <a:p>
            <a:r>
              <a:rPr lang="tr-TR" dirty="0">
                <a:latin typeface="Times New Roman" panose="02020603050405020304" pitchFamily="18" charset="0"/>
              </a:rPr>
              <a:t>		- Elde yoksa,</a:t>
            </a:r>
            <a:endParaRPr lang="tr-TR" dirty="0"/>
          </a:p>
        </p:txBody>
      </p:sp>
    </p:spTree>
    <p:extLst>
      <p:ext uri="{BB962C8B-B14F-4D97-AF65-F5344CB8AC3E}">
        <p14:creationId xmlns:p14="http://schemas.microsoft.com/office/powerpoint/2010/main" val="18207557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B172AA-DE54-4512-A65B-CEBABB8761CC}"/>
              </a:ext>
            </a:extLst>
          </p:cNvPr>
          <p:cNvSpPr>
            <a:spLocks noGrp="1"/>
          </p:cNvSpPr>
          <p:nvPr>
            <p:ph type="sldNum" sz="quarter" idx="12"/>
          </p:nvPr>
        </p:nvSpPr>
        <p:spPr/>
        <p:txBody>
          <a:bodyPr/>
          <a:lstStyle/>
          <a:p>
            <a:fld id="{AAB57953-9821-4BF7-A667-65EFE5AE3334}" type="slidenum">
              <a:rPr lang="tr-TR" smtClean="0"/>
              <a:t>73</a:t>
            </a:fld>
            <a:endParaRPr lang="tr-TR"/>
          </a:p>
        </p:txBody>
      </p:sp>
      <p:sp>
        <p:nvSpPr>
          <p:cNvPr id="3" name="Rectangle 2">
            <a:extLst>
              <a:ext uri="{FF2B5EF4-FFF2-40B4-BE49-F238E27FC236}">
                <a16:creationId xmlns:a16="http://schemas.microsoft.com/office/drawing/2014/main" id="{C081C661-F0CB-4F67-B939-1E50C4F622F2}"/>
              </a:ext>
            </a:extLst>
          </p:cNvPr>
          <p:cNvSpPr/>
          <p:nvPr/>
        </p:nvSpPr>
        <p:spPr>
          <a:xfrm>
            <a:off x="1272208" y="561417"/>
            <a:ext cx="8057322" cy="369332"/>
          </a:xfrm>
          <a:prstGeom prst="rect">
            <a:avLst/>
          </a:prstGeom>
        </p:spPr>
        <p:txBody>
          <a:bodyPr wrap="square">
            <a:spAutoFit/>
          </a:bodyPr>
          <a:lstStyle/>
          <a:p>
            <a:r>
              <a:rPr lang="tr-TR" dirty="0">
                <a:latin typeface="Times New Roman" panose="02020603050405020304" pitchFamily="18" charset="0"/>
              </a:rPr>
              <a:t>(a) adımında elde edilen sayının 2'ye </a:t>
            </a:r>
            <a:r>
              <a:rPr lang="tr-TR" dirty="0" err="1">
                <a:latin typeface="Times New Roman" panose="02020603050405020304" pitchFamily="18" charset="0"/>
              </a:rPr>
              <a:t>tümleyeni</a:t>
            </a:r>
            <a:r>
              <a:rPr lang="tr-TR" dirty="0">
                <a:latin typeface="Times New Roman" panose="02020603050405020304" pitchFamily="18" charset="0"/>
              </a:rPr>
              <a:t> alınır ve önüne bir (-) işareti koyulur.</a:t>
            </a:r>
            <a:endParaRPr lang="tr-TR" dirty="0"/>
          </a:p>
        </p:txBody>
      </p:sp>
      <p:sp>
        <p:nvSpPr>
          <p:cNvPr id="4" name="Rectangle 3">
            <a:extLst>
              <a:ext uri="{FF2B5EF4-FFF2-40B4-BE49-F238E27FC236}">
                <a16:creationId xmlns:a16="http://schemas.microsoft.com/office/drawing/2014/main" id="{00AF9015-8C09-42E8-B907-CB81D8BD54A5}"/>
              </a:ext>
            </a:extLst>
          </p:cNvPr>
          <p:cNvSpPr/>
          <p:nvPr/>
        </p:nvSpPr>
        <p:spPr>
          <a:xfrm>
            <a:off x="1099929" y="1065000"/>
            <a:ext cx="9183757" cy="369332"/>
          </a:xfrm>
          <a:prstGeom prst="rect">
            <a:avLst/>
          </a:prstGeom>
        </p:spPr>
        <p:txBody>
          <a:bodyPr wrap="square">
            <a:spAutoFit/>
          </a:bodyPr>
          <a:lstStyle/>
          <a:p>
            <a:r>
              <a:rPr lang="tr-TR" b="1" dirty="0">
                <a:latin typeface="Times New Roman,Bold"/>
              </a:rPr>
              <a:t>2'ye </a:t>
            </a:r>
            <a:r>
              <a:rPr lang="tr-TR" b="1" dirty="0" err="1">
                <a:latin typeface="Times New Roman,Bold"/>
              </a:rPr>
              <a:t>Tümleyen</a:t>
            </a:r>
            <a:r>
              <a:rPr lang="tr-TR" b="1" dirty="0">
                <a:latin typeface="Times New Roman,Bold"/>
              </a:rPr>
              <a:t>: </a:t>
            </a:r>
            <a:r>
              <a:rPr lang="tr-TR" dirty="0">
                <a:latin typeface="Times New Roman" panose="02020603050405020304" pitchFamily="18" charset="0"/>
              </a:rPr>
              <a:t>Sayının </a:t>
            </a:r>
            <a:r>
              <a:rPr lang="tr-TR" dirty="0" err="1">
                <a:latin typeface="Times New Roman" panose="02020603050405020304" pitchFamily="18" charset="0"/>
              </a:rPr>
              <a:t>l'e</a:t>
            </a:r>
            <a:r>
              <a:rPr lang="tr-TR" dirty="0">
                <a:latin typeface="Times New Roman" panose="02020603050405020304" pitchFamily="18" charset="0"/>
              </a:rPr>
              <a:t> </a:t>
            </a:r>
            <a:r>
              <a:rPr lang="tr-TR" dirty="0" err="1">
                <a:latin typeface="Times New Roman" panose="02020603050405020304" pitchFamily="18" charset="0"/>
              </a:rPr>
              <a:t>tümleyeni</a:t>
            </a:r>
            <a:r>
              <a:rPr lang="tr-TR" dirty="0">
                <a:latin typeface="Times New Roman" panose="02020603050405020304" pitchFamily="18" charset="0"/>
              </a:rPr>
              <a:t> alınır ve bu sayının </a:t>
            </a:r>
            <a:r>
              <a:rPr lang="tr-TR" dirty="0" err="1">
                <a:latin typeface="Times New Roman" panose="02020603050405020304" pitchFamily="18" charset="0"/>
              </a:rPr>
              <a:t>LSD'sinin</a:t>
            </a:r>
            <a:r>
              <a:rPr lang="tr-TR" dirty="0">
                <a:latin typeface="Times New Roman" panose="02020603050405020304" pitchFamily="18" charset="0"/>
              </a:rPr>
              <a:t> altına 1 yazılarak toplanır.</a:t>
            </a:r>
            <a:endParaRPr lang="tr-TR" dirty="0"/>
          </a:p>
        </p:txBody>
      </p:sp>
      <p:sp>
        <p:nvSpPr>
          <p:cNvPr id="5" name="Rectangle 4">
            <a:extLst>
              <a:ext uri="{FF2B5EF4-FFF2-40B4-BE49-F238E27FC236}">
                <a16:creationId xmlns:a16="http://schemas.microsoft.com/office/drawing/2014/main" id="{ED21911D-17C3-4D81-A14D-9EF5B3022816}"/>
              </a:ext>
            </a:extLst>
          </p:cNvPr>
          <p:cNvSpPr/>
          <p:nvPr/>
        </p:nvSpPr>
        <p:spPr>
          <a:xfrm>
            <a:off x="1136681" y="1506279"/>
            <a:ext cx="2438399" cy="1477328"/>
          </a:xfrm>
          <a:prstGeom prst="rect">
            <a:avLst/>
          </a:prstGeom>
        </p:spPr>
        <p:txBody>
          <a:bodyPr wrap="square">
            <a:spAutoFit/>
          </a:bodyPr>
          <a:lstStyle/>
          <a:p>
            <a:r>
              <a:rPr lang="tr-TR" b="1" dirty="0">
                <a:latin typeface="Times New Roman,Bold"/>
              </a:rPr>
              <a:t>Örnek 1:</a:t>
            </a:r>
          </a:p>
          <a:p>
            <a:r>
              <a:rPr lang="tr-TR" dirty="0">
                <a:latin typeface="Times New Roman" panose="02020603050405020304" pitchFamily="18" charset="0"/>
              </a:rPr>
              <a:t>M =1010100</a:t>
            </a:r>
          </a:p>
          <a:p>
            <a:r>
              <a:rPr lang="tr-TR" dirty="0">
                <a:latin typeface="Times New Roman" panose="02020603050405020304" pitchFamily="18" charset="0"/>
              </a:rPr>
              <a:t>N = 1000100</a:t>
            </a:r>
          </a:p>
          <a:p>
            <a:r>
              <a:rPr lang="tr-TR" dirty="0">
                <a:latin typeface="Times New Roman" panose="02020603050405020304" pitchFamily="18" charset="0"/>
              </a:rPr>
              <a:t>M-N işlemini </a:t>
            </a:r>
            <a:r>
              <a:rPr lang="tr-TR" dirty="0" err="1">
                <a:latin typeface="Times New Roman" panose="02020603050405020304" pitchFamily="18" charset="0"/>
              </a:rPr>
              <a:t>yapımz</a:t>
            </a:r>
            <a:r>
              <a:rPr lang="tr-TR" dirty="0">
                <a:latin typeface="Times New Roman" panose="02020603050405020304" pitchFamily="18" charset="0"/>
              </a:rPr>
              <a:t>.</a:t>
            </a:r>
          </a:p>
          <a:p>
            <a:r>
              <a:rPr lang="tr-TR" dirty="0" err="1">
                <a:latin typeface="Times New Roman" panose="02020603050405020304" pitchFamily="18" charset="0"/>
              </a:rPr>
              <a:t>N'in</a:t>
            </a:r>
            <a:r>
              <a:rPr lang="tr-TR" dirty="0">
                <a:latin typeface="Times New Roman" panose="02020603050405020304" pitchFamily="18" charset="0"/>
              </a:rPr>
              <a:t> 2'ye </a:t>
            </a:r>
            <a:r>
              <a:rPr lang="tr-TR" dirty="0" err="1">
                <a:latin typeface="Times New Roman" panose="02020603050405020304" pitchFamily="18" charset="0"/>
              </a:rPr>
              <a:t>tümleyeni</a:t>
            </a:r>
            <a:r>
              <a:rPr lang="tr-TR" dirty="0">
                <a:latin typeface="Times New Roman" panose="02020603050405020304" pitchFamily="18" charset="0"/>
              </a:rPr>
              <a:t>:</a:t>
            </a:r>
            <a:endParaRPr lang="tr-TR" dirty="0"/>
          </a:p>
        </p:txBody>
      </p:sp>
      <p:pic>
        <p:nvPicPr>
          <p:cNvPr id="6" name="Picture 5">
            <a:extLst>
              <a:ext uri="{FF2B5EF4-FFF2-40B4-BE49-F238E27FC236}">
                <a16:creationId xmlns:a16="http://schemas.microsoft.com/office/drawing/2014/main" id="{17273579-E7D0-4B66-8EF4-9D296870976F}"/>
              </a:ext>
            </a:extLst>
          </p:cNvPr>
          <p:cNvPicPr>
            <a:picLocks noChangeAspect="1"/>
          </p:cNvPicPr>
          <p:nvPr/>
        </p:nvPicPr>
        <p:blipFill>
          <a:blip r:embed="rId2"/>
          <a:stretch>
            <a:fillRect/>
          </a:stretch>
        </p:blipFill>
        <p:spPr>
          <a:xfrm>
            <a:off x="4020181" y="1747258"/>
            <a:ext cx="1612697" cy="1236349"/>
          </a:xfrm>
          <a:prstGeom prst="rect">
            <a:avLst/>
          </a:prstGeom>
        </p:spPr>
      </p:pic>
      <p:pic>
        <p:nvPicPr>
          <p:cNvPr id="7" name="Picture 6">
            <a:extLst>
              <a:ext uri="{FF2B5EF4-FFF2-40B4-BE49-F238E27FC236}">
                <a16:creationId xmlns:a16="http://schemas.microsoft.com/office/drawing/2014/main" id="{31AD0921-C302-4A91-B756-BEDB4C9CD0AB}"/>
              </a:ext>
            </a:extLst>
          </p:cNvPr>
          <p:cNvPicPr>
            <a:picLocks noChangeAspect="1"/>
          </p:cNvPicPr>
          <p:nvPr/>
        </p:nvPicPr>
        <p:blipFill>
          <a:blip r:embed="rId3"/>
          <a:stretch>
            <a:fillRect/>
          </a:stretch>
        </p:blipFill>
        <p:spPr>
          <a:xfrm>
            <a:off x="7480311" y="1747258"/>
            <a:ext cx="1831232" cy="1236349"/>
          </a:xfrm>
          <a:prstGeom prst="rect">
            <a:avLst/>
          </a:prstGeom>
        </p:spPr>
      </p:pic>
      <p:sp>
        <p:nvSpPr>
          <p:cNvPr id="8" name="Rectangle 7">
            <a:extLst>
              <a:ext uri="{FF2B5EF4-FFF2-40B4-BE49-F238E27FC236}">
                <a16:creationId xmlns:a16="http://schemas.microsoft.com/office/drawing/2014/main" id="{A13C2C3E-88B6-4309-A393-77D918519E35}"/>
              </a:ext>
            </a:extLst>
          </p:cNvPr>
          <p:cNvSpPr/>
          <p:nvPr/>
        </p:nvSpPr>
        <p:spPr>
          <a:xfrm>
            <a:off x="6381183" y="2614275"/>
            <a:ext cx="986167" cy="369332"/>
          </a:xfrm>
          <a:prstGeom prst="rect">
            <a:avLst/>
          </a:prstGeom>
        </p:spPr>
        <p:txBody>
          <a:bodyPr wrap="none">
            <a:spAutoFit/>
          </a:bodyPr>
          <a:lstStyle/>
          <a:p>
            <a:r>
              <a:rPr lang="tr-TR" dirty="0">
                <a:latin typeface="Times New Roman" panose="02020603050405020304" pitchFamily="18" charset="0"/>
              </a:rPr>
              <a:t>Son elde</a:t>
            </a:r>
            <a:endParaRPr lang="tr-TR" dirty="0"/>
          </a:p>
        </p:txBody>
      </p:sp>
      <p:sp>
        <p:nvSpPr>
          <p:cNvPr id="9" name="Rectangle 8">
            <a:extLst>
              <a:ext uri="{FF2B5EF4-FFF2-40B4-BE49-F238E27FC236}">
                <a16:creationId xmlns:a16="http://schemas.microsoft.com/office/drawing/2014/main" id="{6BD3A384-2CCE-4AA1-8EF1-281E8C3E20FF}"/>
              </a:ext>
            </a:extLst>
          </p:cNvPr>
          <p:cNvSpPr/>
          <p:nvPr/>
        </p:nvSpPr>
        <p:spPr>
          <a:xfrm>
            <a:off x="7668003" y="3111867"/>
            <a:ext cx="1455848" cy="369332"/>
          </a:xfrm>
          <a:prstGeom prst="rect">
            <a:avLst/>
          </a:prstGeom>
        </p:spPr>
        <p:txBody>
          <a:bodyPr wrap="none">
            <a:spAutoFit/>
          </a:bodyPr>
          <a:lstStyle/>
          <a:p>
            <a:r>
              <a:rPr lang="tr-TR" dirty="0">
                <a:latin typeface="Times New Roman" panose="02020603050405020304" pitchFamily="18" charset="0"/>
              </a:rPr>
              <a:t>M-N = 10000</a:t>
            </a:r>
            <a:endParaRPr lang="tr-TR" dirty="0"/>
          </a:p>
        </p:txBody>
      </p:sp>
      <p:sp>
        <p:nvSpPr>
          <p:cNvPr id="10" name="Rectangle 9">
            <a:extLst>
              <a:ext uri="{FF2B5EF4-FFF2-40B4-BE49-F238E27FC236}">
                <a16:creationId xmlns:a16="http://schemas.microsoft.com/office/drawing/2014/main" id="{D34BC2DB-E169-4A43-965B-DBD69D3EADE6}"/>
              </a:ext>
            </a:extLst>
          </p:cNvPr>
          <p:cNvSpPr/>
          <p:nvPr/>
        </p:nvSpPr>
        <p:spPr>
          <a:xfrm>
            <a:off x="1165799" y="3482567"/>
            <a:ext cx="2597818" cy="1477328"/>
          </a:xfrm>
          <a:prstGeom prst="rect">
            <a:avLst/>
          </a:prstGeom>
        </p:spPr>
        <p:txBody>
          <a:bodyPr wrap="square">
            <a:spAutoFit/>
          </a:bodyPr>
          <a:lstStyle/>
          <a:p>
            <a:r>
              <a:rPr lang="tr-TR" b="1" dirty="0">
                <a:latin typeface="Times New Roman,Bold"/>
              </a:rPr>
              <a:t>Örnek 2:</a:t>
            </a:r>
          </a:p>
          <a:p>
            <a:r>
              <a:rPr lang="tr-TR" dirty="0">
                <a:latin typeface="Times New Roman" panose="02020603050405020304" pitchFamily="18" charset="0"/>
              </a:rPr>
              <a:t>M = 1000100</a:t>
            </a:r>
          </a:p>
          <a:p>
            <a:r>
              <a:rPr lang="tr-TR" dirty="0">
                <a:latin typeface="Times New Roman" panose="02020603050405020304" pitchFamily="18" charset="0"/>
              </a:rPr>
              <a:t>N = 1010100</a:t>
            </a:r>
          </a:p>
          <a:p>
            <a:r>
              <a:rPr lang="tr-TR" dirty="0">
                <a:latin typeface="Times New Roman" panose="02020603050405020304" pitchFamily="18" charset="0"/>
              </a:rPr>
              <a:t>M-N işlemini </a:t>
            </a:r>
            <a:r>
              <a:rPr lang="tr-TR" dirty="0" err="1">
                <a:latin typeface="Times New Roman" panose="02020603050405020304" pitchFamily="18" charset="0"/>
              </a:rPr>
              <a:t>yapımz</a:t>
            </a:r>
            <a:r>
              <a:rPr lang="tr-TR" dirty="0">
                <a:latin typeface="Times New Roman" panose="02020603050405020304" pitchFamily="18" charset="0"/>
              </a:rPr>
              <a:t>.</a:t>
            </a:r>
          </a:p>
          <a:p>
            <a:r>
              <a:rPr lang="tr-TR" dirty="0" err="1">
                <a:latin typeface="Times New Roman" panose="02020603050405020304" pitchFamily="18" charset="0"/>
              </a:rPr>
              <a:t>N'in</a:t>
            </a:r>
            <a:r>
              <a:rPr lang="tr-TR" dirty="0">
                <a:latin typeface="Times New Roman" panose="02020603050405020304" pitchFamily="18" charset="0"/>
              </a:rPr>
              <a:t> 2'ye </a:t>
            </a:r>
            <a:r>
              <a:rPr lang="tr-TR" dirty="0" err="1">
                <a:latin typeface="Times New Roman" panose="02020603050405020304" pitchFamily="18" charset="0"/>
              </a:rPr>
              <a:t>tümleyeni</a:t>
            </a:r>
            <a:r>
              <a:rPr lang="tr-TR" dirty="0">
                <a:latin typeface="Times New Roman" panose="02020603050405020304" pitchFamily="18" charset="0"/>
              </a:rPr>
              <a:t>:</a:t>
            </a:r>
            <a:endParaRPr lang="tr-TR" dirty="0"/>
          </a:p>
        </p:txBody>
      </p:sp>
      <p:pic>
        <p:nvPicPr>
          <p:cNvPr id="11" name="Picture 10">
            <a:extLst>
              <a:ext uri="{FF2B5EF4-FFF2-40B4-BE49-F238E27FC236}">
                <a16:creationId xmlns:a16="http://schemas.microsoft.com/office/drawing/2014/main" id="{C9BAFD5D-194D-4EC8-8EB2-0751E440259A}"/>
              </a:ext>
            </a:extLst>
          </p:cNvPr>
          <p:cNvPicPr>
            <a:picLocks noChangeAspect="1"/>
          </p:cNvPicPr>
          <p:nvPr/>
        </p:nvPicPr>
        <p:blipFill>
          <a:blip r:embed="rId4"/>
          <a:stretch>
            <a:fillRect/>
          </a:stretch>
        </p:blipFill>
        <p:spPr>
          <a:xfrm>
            <a:off x="1272208" y="5031842"/>
            <a:ext cx="1630018" cy="829900"/>
          </a:xfrm>
          <a:prstGeom prst="rect">
            <a:avLst/>
          </a:prstGeom>
        </p:spPr>
      </p:pic>
      <p:pic>
        <p:nvPicPr>
          <p:cNvPr id="12" name="Picture 11">
            <a:extLst>
              <a:ext uri="{FF2B5EF4-FFF2-40B4-BE49-F238E27FC236}">
                <a16:creationId xmlns:a16="http://schemas.microsoft.com/office/drawing/2014/main" id="{78C71121-399C-4306-B18A-32759B21E775}"/>
              </a:ext>
            </a:extLst>
          </p:cNvPr>
          <p:cNvPicPr>
            <a:picLocks noChangeAspect="1"/>
          </p:cNvPicPr>
          <p:nvPr/>
        </p:nvPicPr>
        <p:blipFill>
          <a:blip r:embed="rId5"/>
          <a:stretch>
            <a:fillRect/>
          </a:stretch>
        </p:blipFill>
        <p:spPr>
          <a:xfrm>
            <a:off x="4258719" y="3757802"/>
            <a:ext cx="1837281" cy="1236702"/>
          </a:xfrm>
          <a:prstGeom prst="rect">
            <a:avLst/>
          </a:prstGeom>
        </p:spPr>
      </p:pic>
      <p:sp>
        <p:nvSpPr>
          <p:cNvPr id="13" name="Rectangle 12">
            <a:extLst>
              <a:ext uri="{FF2B5EF4-FFF2-40B4-BE49-F238E27FC236}">
                <a16:creationId xmlns:a16="http://schemas.microsoft.com/office/drawing/2014/main" id="{1235A4C2-F78F-4D30-982C-1324E30B84C7}"/>
              </a:ext>
            </a:extLst>
          </p:cNvPr>
          <p:cNvSpPr/>
          <p:nvPr/>
        </p:nvSpPr>
        <p:spPr>
          <a:xfrm>
            <a:off x="8292261" y="3738734"/>
            <a:ext cx="3216393" cy="369332"/>
          </a:xfrm>
          <a:prstGeom prst="rect">
            <a:avLst/>
          </a:prstGeom>
        </p:spPr>
        <p:txBody>
          <a:bodyPr wrap="none">
            <a:spAutoFit/>
          </a:bodyPr>
          <a:lstStyle/>
          <a:p>
            <a:r>
              <a:rPr lang="tr-TR" dirty="0">
                <a:latin typeface="Times New Roman" panose="02020603050405020304" pitchFamily="18" charset="0"/>
              </a:rPr>
              <a:t>111000 sayısının 2'ye </a:t>
            </a:r>
            <a:r>
              <a:rPr lang="tr-TR" dirty="0" err="1">
                <a:latin typeface="Times New Roman" panose="02020603050405020304" pitchFamily="18" charset="0"/>
              </a:rPr>
              <a:t>tümleyeni</a:t>
            </a:r>
            <a:r>
              <a:rPr lang="tr-TR" dirty="0">
                <a:latin typeface="Times New Roman" panose="02020603050405020304" pitchFamily="18" charset="0"/>
              </a:rPr>
              <a:t>;</a:t>
            </a:r>
            <a:endParaRPr lang="tr-TR" dirty="0"/>
          </a:p>
        </p:txBody>
      </p:sp>
      <p:pic>
        <p:nvPicPr>
          <p:cNvPr id="14" name="Picture 13">
            <a:extLst>
              <a:ext uri="{FF2B5EF4-FFF2-40B4-BE49-F238E27FC236}">
                <a16:creationId xmlns:a16="http://schemas.microsoft.com/office/drawing/2014/main" id="{7BAFFD9C-454F-493C-B6F4-B4333CA02640}"/>
              </a:ext>
            </a:extLst>
          </p:cNvPr>
          <p:cNvPicPr>
            <a:picLocks noChangeAspect="1"/>
          </p:cNvPicPr>
          <p:nvPr/>
        </p:nvPicPr>
        <p:blipFill>
          <a:blip r:embed="rId6"/>
          <a:stretch>
            <a:fillRect/>
          </a:stretch>
        </p:blipFill>
        <p:spPr>
          <a:xfrm>
            <a:off x="10030648" y="4358490"/>
            <a:ext cx="1051643" cy="1009406"/>
          </a:xfrm>
          <a:prstGeom prst="rect">
            <a:avLst/>
          </a:prstGeom>
        </p:spPr>
      </p:pic>
      <p:cxnSp>
        <p:nvCxnSpPr>
          <p:cNvPr id="16" name="Straight Connector 15">
            <a:extLst>
              <a:ext uri="{FF2B5EF4-FFF2-40B4-BE49-F238E27FC236}">
                <a16:creationId xmlns:a16="http://schemas.microsoft.com/office/drawing/2014/main" id="{3571B2A3-C9A4-4ED4-9B5E-AD5A0096569C}"/>
              </a:ext>
            </a:extLst>
          </p:cNvPr>
          <p:cNvCxnSpPr/>
          <p:nvPr/>
        </p:nvCxnSpPr>
        <p:spPr>
          <a:xfrm>
            <a:off x="670697" y="3429000"/>
            <a:ext cx="1083795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D28148E-68DB-4260-97BF-B14B0AE34C17}"/>
              </a:ext>
            </a:extLst>
          </p:cNvPr>
          <p:cNvSpPr/>
          <p:nvPr/>
        </p:nvSpPr>
        <p:spPr>
          <a:xfrm>
            <a:off x="8116185" y="5367896"/>
            <a:ext cx="1709530" cy="646331"/>
          </a:xfrm>
          <a:prstGeom prst="rect">
            <a:avLst/>
          </a:prstGeom>
        </p:spPr>
        <p:txBody>
          <a:bodyPr wrap="square">
            <a:spAutoFit/>
          </a:bodyPr>
          <a:lstStyle/>
          <a:p>
            <a:r>
              <a:rPr lang="tr-TR" dirty="0">
                <a:latin typeface="Times New Roman" panose="02020603050405020304" pitchFamily="18" charset="0"/>
              </a:rPr>
              <a:t>Elde yok</a:t>
            </a:r>
          </a:p>
          <a:p>
            <a:r>
              <a:rPr lang="tr-TR" dirty="0">
                <a:latin typeface="Times New Roman" panose="02020603050405020304" pitchFamily="18" charset="0"/>
              </a:rPr>
              <a:t>M-N = -1000</a:t>
            </a:r>
            <a:endParaRPr lang="tr-TR" dirty="0"/>
          </a:p>
        </p:txBody>
      </p:sp>
    </p:spTree>
    <p:extLst>
      <p:ext uri="{BB962C8B-B14F-4D97-AF65-F5344CB8AC3E}">
        <p14:creationId xmlns:p14="http://schemas.microsoft.com/office/powerpoint/2010/main" val="40753259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6FF22E-9A0A-4A79-9D45-7CBB2771307B}"/>
              </a:ext>
            </a:extLst>
          </p:cNvPr>
          <p:cNvSpPr>
            <a:spLocks noGrp="1"/>
          </p:cNvSpPr>
          <p:nvPr>
            <p:ph type="sldNum" sz="quarter" idx="12"/>
          </p:nvPr>
        </p:nvSpPr>
        <p:spPr/>
        <p:txBody>
          <a:bodyPr/>
          <a:lstStyle/>
          <a:p>
            <a:fld id="{AAB57953-9821-4BF7-A667-65EFE5AE3334}" type="slidenum">
              <a:rPr lang="tr-TR" smtClean="0"/>
              <a:t>74</a:t>
            </a:fld>
            <a:endParaRPr lang="tr-TR"/>
          </a:p>
        </p:txBody>
      </p:sp>
      <p:sp>
        <p:nvSpPr>
          <p:cNvPr id="3" name="Rectangle 2">
            <a:extLst>
              <a:ext uri="{FF2B5EF4-FFF2-40B4-BE49-F238E27FC236}">
                <a16:creationId xmlns:a16="http://schemas.microsoft.com/office/drawing/2014/main" id="{8041637A-2995-432E-913F-FEEA0CE2588B}"/>
              </a:ext>
            </a:extLst>
          </p:cNvPr>
          <p:cNvSpPr/>
          <p:nvPr/>
        </p:nvSpPr>
        <p:spPr>
          <a:xfrm>
            <a:off x="781878" y="543484"/>
            <a:ext cx="10667999" cy="923330"/>
          </a:xfrm>
          <a:prstGeom prst="rect">
            <a:avLst/>
          </a:prstGeom>
        </p:spPr>
        <p:txBody>
          <a:bodyPr wrap="square">
            <a:spAutoFit/>
          </a:bodyPr>
          <a:lstStyle/>
          <a:p>
            <a:r>
              <a:rPr lang="tr-TR" b="1" dirty="0">
                <a:latin typeface="Times New Roman,Bold"/>
              </a:rPr>
              <a:t>10) Paralel Çıkarıcı:</a:t>
            </a:r>
          </a:p>
          <a:p>
            <a:r>
              <a:rPr lang="tr-TR" dirty="0">
                <a:latin typeface="Times New Roman" panose="02020603050405020304" pitchFamily="18" charset="0"/>
              </a:rPr>
              <a:t>n bitlik iki </a:t>
            </a:r>
            <a:r>
              <a:rPr lang="tr-TR" dirty="0" err="1">
                <a:latin typeface="Times New Roman" panose="02020603050405020304" pitchFamily="18" charset="0"/>
              </a:rPr>
              <a:t>binary</a:t>
            </a:r>
            <a:r>
              <a:rPr lang="tr-TR" dirty="0">
                <a:latin typeface="Times New Roman" panose="02020603050405020304" pitchFamily="18" charset="0"/>
              </a:rPr>
              <a:t> sayıyı çıkaran devrelerdir. Paralel toplayıcılarda olduğu gibi n sayıda tam çıkarıcı (</a:t>
            </a:r>
            <a:r>
              <a:rPr lang="tr-TR" dirty="0" err="1">
                <a:latin typeface="Times New Roman" panose="02020603050405020304" pitchFamily="18" charset="0"/>
              </a:rPr>
              <a:t>full</a:t>
            </a:r>
            <a:r>
              <a:rPr lang="tr-TR" dirty="0">
                <a:latin typeface="Times New Roman" panose="02020603050405020304" pitchFamily="18" charset="0"/>
              </a:rPr>
              <a:t> </a:t>
            </a:r>
            <a:r>
              <a:rPr lang="tr-TR" dirty="0" err="1">
                <a:latin typeface="Times New Roman" panose="02020603050405020304" pitchFamily="18" charset="0"/>
              </a:rPr>
              <a:t>subtractor</a:t>
            </a:r>
            <a:r>
              <a:rPr lang="tr-TR" dirty="0">
                <a:latin typeface="Times New Roman" panose="02020603050405020304" pitchFamily="18" charset="0"/>
              </a:rPr>
              <a:t>) devresi kullanılır. Paralel çıkarıcılarda, </a:t>
            </a:r>
            <a:r>
              <a:rPr lang="tr-TR" dirty="0" err="1">
                <a:latin typeface="Times New Roman" panose="02020603050405020304" pitchFamily="18" charset="0"/>
              </a:rPr>
              <a:t>full</a:t>
            </a:r>
            <a:r>
              <a:rPr lang="tr-TR" dirty="0">
                <a:latin typeface="Times New Roman" panose="02020603050405020304" pitchFamily="18" charset="0"/>
              </a:rPr>
              <a:t> </a:t>
            </a:r>
            <a:r>
              <a:rPr lang="tr-TR" dirty="0" err="1">
                <a:latin typeface="Times New Roman" panose="02020603050405020304" pitchFamily="18" charset="0"/>
              </a:rPr>
              <a:t>subtractor'lar</a:t>
            </a:r>
            <a:r>
              <a:rPr lang="tr-TR" dirty="0">
                <a:latin typeface="Times New Roman" panose="02020603050405020304" pitchFamily="18" charset="0"/>
              </a:rPr>
              <a:t> paket olarak gösterilir</a:t>
            </a:r>
            <a:endParaRPr lang="tr-TR" dirty="0"/>
          </a:p>
        </p:txBody>
      </p:sp>
      <p:pic>
        <p:nvPicPr>
          <p:cNvPr id="4" name="Picture 3">
            <a:extLst>
              <a:ext uri="{FF2B5EF4-FFF2-40B4-BE49-F238E27FC236}">
                <a16:creationId xmlns:a16="http://schemas.microsoft.com/office/drawing/2014/main" id="{E3950726-1925-4742-A6AA-2BC850657E23}"/>
              </a:ext>
            </a:extLst>
          </p:cNvPr>
          <p:cNvPicPr>
            <a:picLocks noChangeAspect="1"/>
          </p:cNvPicPr>
          <p:nvPr/>
        </p:nvPicPr>
        <p:blipFill>
          <a:blip r:embed="rId2"/>
          <a:stretch>
            <a:fillRect/>
          </a:stretch>
        </p:blipFill>
        <p:spPr>
          <a:xfrm>
            <a:off x="2332382" y="1567091"/>
            <a:ext cx="5989645" cy="2197391"/>
          </a:xfrm>
          <a:prstGeom prst="rect">
            <a:avLst/>
          </a:prstGeom>
        </p:spPr>
      </p:pic>
      <p:sp>
        <p:nvSpPr>
          <p:cNvPr id="5" name="Rectangle 4">
            <a:extLst>
              <a:ext uri="{FF2B5EF4-FFF2-40B4-BE49-F238E27FC236}">
                <a16:creationId xmlns:a16="http://schemas.microsoft.com/office/drawing/2014/main" id="{33014C18-34E0-4D9E-AA2A-055DF34E8306}"/>
              </a:ext>
            </a:extLst>
          </p:cNvPr>
          <p:cNvSpPr/>
          <p:nvPr/>
        </p:nvSpPr>
        <p:spPr>
          <a:xfrm>
            <a:off x="2941982" y="3857700"/>
            <a:ext cx="5141151" cy="369332"/>
          </a:xfrm>
          <a:prstGeom prst="rect">
            <a:avLst/>
          </a:prstGeom>
        </p:spPr>
        <p:txBody>
          <a:bodyPr wrap="none">
            <a:spAutoFit/>
          </a:bodyPr>
          <a:lstStyle/>
          <a:p>
            <a:r>
              <a:rPr lang="tr-TR" b="1" dirty="0">
                <a:latin typeface="Times New Roman,Bold"/>
              </a:rPr>
              <a:t>Şekil 3</a:t>
            </a:r>
            <a:r>
              <a:rPr lang="tr-TR" b="1" dirty="0">
                <a:latin typeface="Times New Roman" panose="02020603050405020304" pitchFamily="18" charset="0"/>
              </a:rPr>
              <a:t>.29: </a:t>
            </a:r>
            <a:r>
              <a:rPr lang="tr-TR" dirty="0">
                <a:latin typeface="Times New Roman" panose="02020603050405020304" pitchFamily="18" charset="0"/>
              </a:rPr>
              <a:t>Paralel çıkarıcı devresinin blok diyagramı</a:t>
            </a:r>
            <a:endParaRPr lang="tr-TR" dirty="0"/>
          </a:p>
        </p:txBody>
      </p:sp>
      <p:sp>
        <p:nvSpPr>
          <p:cNvPr id="6" name="Rectangle 5">
            <a:extLst>
              <a:ext uri="{FF2B5EF4-FFF2-40B4-BE49-F238E27FC236}">
                <a16:creationId xmlns:a16="http://schemas.microsoft.com/office/drawing/2014/main" id="{C44B1C94-E4E0-4205-A6ED-A4753CEAE090}"/>
              </a:ext>
            </a:extLst>
          </p:cNvPr>
          <p:cNvSpPr/>
          <p:nvPr/>
        </p:nvSpPr>
        <p:spPr>
          <a:xfrm>
            <a:off x="1470991" y="4690744"/>
            <a:ext cx="9250018" cy="1200329"/>
          </a:xfrm>
          <a:prstGeom prst="rect">
            <a:avLst/>
          </a:prstGeom>
        </p:spPr>
        <p:txBody>
          <a:bodyPr wrap="square">
            <a:spAutoFit/>
          </a:bodyPr>
          <a:lstStyle/>
          <a:p>
            <a:pPr algn="just"/>
            <a:r>
              <a:rPr lang="tr-TR" dirty="0">
                <a:latin typeface="Times New Roman" panose="02020603050405020304" pitchFamily="18" charset="0"/>
              </a:rPr>
              <a:t>	Blok diyagramdaki borç çıkışı "1" ise çıkarmanın sonucu pozitif, "0" ise negatif olur. 4 bitlik toplama işleminin gerçekleştirildiği 7483 entegresi ile aynı zamanda 4 bitlik çıkarma işlemi de gerçekleştirilir. </a:t>
            </a:r>
            <a:r>
              <a:rPr lang="tr-TR" b="1" dirty="0">
                <a:latin typeface="Times New Roman" panose="02020603050405020304" pitchFamily="18" charset="0"/>
              </a:rPr>
              <a:t>C</a:t>
            </a:r>
            <a:r>
              <a:rPr lang="tr-TR" sz="1050" b="1" dirty="0">
                <a:latin typeface="Times New Roman" panose="02020603050405020304" pitchFamily="18" charset="0"/>
              </a:rPr>
              <a:t>0 </a:t>
            </a:r>
            <a:r>
              <a:rPr lang="tr-TR" b="1" dirty="0">
                <a:latin typeface="Times New Roman" panose="02020603050405020304" pitchFamily="18" charset="0"/>
              </a:rPr>
              <a:t>= 0 </a:t>
            </a:r>
            <a:r>
              <a:rPr lang="tr-TR" dirty="0">
                <a:latin typeface="Times New Roman" panose="02020603050405020304" pitchFamily="18" charset="0"/>
              </a:rPr>
              <a:t>olduğu zaman toplama, </a:t>
            </a:r>
            <a:r>
              <a:rPr lang="tr-TR" b="1" dirty="0">
                <a:latin typeface="Times New Roman" panose="02020603050405020304" pitchFamily="18" charset="0"/>
              </a:rPr>
              <a:t>C</a:t>
            </a:r>
            <a:r>
              <a:rPr lang="tr-TR" sz="1050" b="1" dirty="0">
                <a:latin typeface="Times New Roman" panose="02020603050405020304" pitchFamily="18" charset="0"/>
              </a:rPr>
              <a:t>0 </a:t>
            </a:r>
            <a:r>
              <a:rPr lang="tr-TR" b="1" dirty="0">
                <a:latin typeface="Times New Roman" panose="02020603050405020304" pitchFamily="18" charset="0"/>
              </a:rPr>
              <a:t>= 1 </a:t>
            </a:r>
            <a:r>
              <a:rPr lang="tr-TR" dirty="0">
                <a:latin typeface="Times New Roman" panose="02020603050405020304" pitchFamily="18" charset="0"/>
              </a:rPr>
              <a:t>olduğu sürece de çıkarma işlemi yapar. A bitleri entegreye aynen uygulanırken, B bitleri de </a:t>
            </a:r>
            <a:r>
              <a:rPr lang="tr-TR" dirty="0" err="1">
                <a:latin typeface="Times New Roman" panose="02020603050405020304" pitchFamily="18" charset="0"/>
              </a:rPr>
              <a:t>değilleri</a:t>
            </a:r>
            <a:r>
              <a:rPr lang="tr-TR" dirty="0">
                <a:latin typeface="Times New Roman" panose="02020603050405020304" pitchFamily="18" charset="0"/>
              </a:rPr>
              <a:t> alınarak entegreye uygulanır.</a:t>
            </a:r>
            <a:endParaRPr lang="tr-TR" dirty="0"/>
          </a:p>
        </p:txBody>
      </p:sp>
    </p:spTree>
    <p:extLst>
      <p:ext uri="{BB962C8B-B14F-4D97-AF65-F5344CB8AC3E}">
        <p14:creationId xmlns:p14="http://schemas.microsoft.com/office/powerpoint/2010/main" val="1483920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BD4A9-9063-4ED7-92A2-C1B15218A524}"/>
              </a:ext>
            </a:extLst>
          </p:cNvPr>
          <p:cNvSpPr>
            <a:spLocks noGrp="1"/>
          </p:cNvSpPr>
          <p:nvPr>
            <p:ph type="sldNum" sz="quarter" idx="12"/>
          </p:nvPr>
        </p:nvSpPr>
        <p:spPr/>
        <p:txBody>
          <a:bodyPr/>
          <a:lstStyle/>
          <a:p>
            <a:fld id="{AAB57953-9821-4BF7-A667-65EFE5AE3334}" type="slidenum">
              <a:rPr lang="tr-TR" smtClean="0"/>
              <a:t>75</a:t>
            </a:fld>
            <a:endParaRPr lang="tr-TR"/>
          </a:p>
        </p:txBody>
      </p:sp>
      <p:sp>
        <p:nvSpPr>
          <p:cNvPr id="4" name="Rectangle 3">
            <a:extLst>
              <a:ext uri="{FF2B5EF4-FFF2-40B4-BE49-F238E27FC236}">
                <a16:creationId xmlns:a16="http://schemas.microsoft.com/office/drawing/2014/main" id="{1D73E559-1CC9-4024-AFC5-01D8C537A935}"/>
              </a:ext>
            </a:extLst>
          </p:cNvPr>
          <p:cNvSpPr/>
          <p:nvPr/>
        </p:nvSpPr>
        <p:spPr>
          <a:xfrm>
            <a:off x="463825" y="552055"/>
            <a:ext cx="11092071" cy="1477328"/>
          </a:xfrm>
          <a:prstGeom prst="rect">
            <a:avLst/>
          </a:prstGeom>
        </p:spPr>
        <p:txBody>
          <a:bodyPr wrap="square">
            <a:spAutoFit/>
          </a:bodyPr>
          <a:lstStyle/>
          <a:p>
            <a:r>
              <a:rPr lang="tr-TR" b="1" dirty="0">
                <a:latin typeface="Times New Roman" panose="02020603050405020304" pitchFamily="18" charset="0"/>
              </a:rPr>
              <a:t>11) </a:t>
            </a:r>
            <a:r>
              <a:rPr lang="tr-TR" b="1" dirty="0">
                <a:latin typeface="Times New Roman,Bold"/>
              </a:rPr>
              <a:t>Çarpma Devresi</a:t>
            </a:r>
          </a:p>
          <a:p>
            <a:endParaRPr lang="tr-TR" b="1" dirty="0">
              <a:latin typeface="Times New Roman,Bold"/>
            </a:endParaRPr>
          </a:p>
          <a:p>
            <a:pPr algn="just"/>
            <a:r>
              <a:rPr lang="tr-TR" dirty="0">
                <a:latin typeface="Times New Roman" panose="02020603050405020304" pitchFamily="18" charset="0"/>
              </a:rPr>
              <a:t>	</a:t>
            </a:r>
            <a:r>
              <a:rPr lang="tr-TR" dirty="0" err="1">
                <a:latin typeface="Times New Roman" panose="02020603050405020304" pitchFamily="18" charset="0"/>
              </a:rPr>
              <a:t>Binary</a:t>
            </a:r>
            <a:r>
              <a:rPr lang="tr-TR" dirty="0">
                <a:latin typeface="Times New Roman" panose="02020603050405020304" pitchFamily="18" charset="0"/>
              </a:rPr>
              <a:t> sayılarda çarpma işleminin nasıl olduğu "</a:t>
            </a:r>
            <a:r>
              <a:rPr lang="tr-TR" dirty="0" err="1">
                <a:latin typeface="Times New Roman" panose="02020603050405020304" pitchFamily="18" charset="0"/>
              </a:rPr>
              <a:t>Binary</a:t>
            </a:r>
            <a:r>
              <a:rPr lang="tr-TR" dirty="0">
                <a:latin typeface="Times New Roman" panose="02020603050405020304" pitchFamily="18" charset="0"/>
              </a:rPr>
              <a:t> Sayılarda Dört İşlem" konusunda işlenmişti. Aşağıdaki örneklerde çarpma işlemini gerçekleştiren lojik devrelere yer verilmiştir. Aynı zamanda çarpma işlemi tekrarlanan toplama işlemleri ile de gerçekleştirilebilir. 7485 entegresinin </a:t>
            </a:r>
            <a:r>
              <a:rPr lang="tr-TR" dirty="0" err="1">
                <a:latin typeface="Times New Roman" panose="02020603050405020304" pitchFamily="18" charset="0"/>
              </a:rPr>
              <a:t>kaskad</a:t>
            </a:r>
            <a:r>
              <a:rPr lang="tr-TR" dirty="0">
                <a:latin typeface="Times New Roman" panose="02020603050405020304" pitchFamily="18" charset="0"/>
              </a:rPr>
              <a:t> bağlanması ile çarpma devresi oluşturulabilir.</a:t>
            </a:r>
            <a:endParaRPr lang="tr-TR" dirty="0"/>
          </a:p>
        </p:txBody>
      </p:sp>
      <p:sp>
        <p:nvSpPr>
          <p:cNvPr id="5" name="Rectangle 4">
            <a:extLst>
              <a:ext uri="{FF2B5EF4-FFF2-40B4-BE49-F238E27FC236}">
                <a16:creationId xmlns:a16="http://schemas.microsoft.com/office/drawing/2014/main" id="{C95C6B78-AF3F-4D56-A070-0EE7092A2C2B}"/>
              </a:ext>
            </a:extLst>
          </p:cNvPr>
          <p:cNvSpPr/>
          <p:nvPr/>
        </p:nvSpPr>
        <p:spPr>
          <a:xfrm>
            <a:off x="463825" y="2290177"/>
            <a:ext cx="5787162" cy="369332"/>
          </a:xfrm>
          <a:prstGeom prst="rect">
            <a:avLst/>
          </a:prstGeom>
        </p:spPr>
        <p:txBody>
          <a:bodyPr wrap="none">
            <a:spAutoFit/>
          </a:bodyPr>
          <a:lstStyle/>
          <a:p>
            <a:r>
              <a:rPr lang="tr-TR" b="1" dirty="0">
                <a:latin typeface="Times New Roman,Bold"/>
              </a:rPr>
              <a:t>12) Çarpma Devresi Tasarımı ve </a:t>
            </a:r>
            <a:r>
              <a:rPr lang="tr-TR" b="1" dirty="0" err="1">
                <a:latin typeface="Times New Roman,Bold"/>
              </a:rPr>
              <a:t>Binary</a:t>
            </a:r>
            <a:r>
              <a:rPr lang="tr-TR" b="1" dirty="0">
                <a:latin typeface="Times New Roman,Bold"/>
              </a:rPr>
              <a:t> Çarpma Devresi</a:t>
            </a:r>
            <a:endParaRPr lang="tr-TR" dirty="0"/>
          </a:p>
        </p:txBody>
      </p:sp>
      <p:sp>
        <p:nvSpPr>
          <p:cNvPr id="6" name="Rectangle 5">
            <a:extLst>
              <a:ext uri="{FF2B5EF4-FFF2-40B4-BE49-F238E27FC236}">
                <a16:creationId xmlns:a16="http://schemas.microsoft.com/office/drawing/2014/main" id="{1A91819F-10B0-4DE3-BE96-A46BE321AE01}"/>
              </a:ext>
            </a:extLst>
          </p:cNvPr>
          <p:cNvSpPr/>
          <p:nvPr/>
        </p:nvSpPr>
        <p:spPr>
          <a:xfrm>
            <a:off x="463825" y="2906763"/>
            <a:ext cx="6877879" cy="369332"/>
          </a:xfrm>
          <a:prstGeom prst="rect">
            <a:avLst/>
          </a:prstGeom>
        </p:spPr>
        <p:txBody>
          <a:bodyPr wrap="square">
            <a:spAutoFit/>
          </a:bodyPr>
          <a:lstStyle/>
          <a:p>
            <a:r>
              <a:rPr lang="tr-TR" b="1" dirty="0">
                <a:latin typeface="Times New Roman,Bold"/>
              </a:rPr>
              <a:t>Örnek 1: </a:t>
            </a:r>
            <a:r>
              <a:rPr lang="tr-TR" dirty="0">
                <a:latin typeface="Times New Roman" panose="02020603050405020304" pitchFamily="18" charset="0"/>
              </a:rPr>
              <a:t>2 bitlik </a:t>
            </a:r>
            <a:r>
              <a:rPr lang="tr-TR" dirty="0" err="1">
                <a:latin typeface="Times New Roman" panose="02020603050405020304" pitchFamily="18" charset="0"/>
              </a:rPr>
              <a:t>binary</a:t>
            </a:r>
            <a:r>
              <a:rPr lang="tr-TR" dirty="0">
                <a:latin typeface="Times New Roman" panose="02020603050405020304" pitchFamily="18" charset="0"/>
              </a:rPr>
              <a:t> sayısının karesini alan lojik devreyi tasarlayınız</a:t>
            </a:r>
            <a:endParaRPr lang="tr-TR" dirty="0"/>
          </a:p>
        </p:txBody>
      </p:sp>
      <p:pic>
        <p:nvPicPr>
          <p:cNvPr id="7" name="Picture 6">
            <a:extLst>
              <a:ext uri="{FF2B5EF4-FFF2-40B4-BE49-F238E27FC236}">
                <a16:creationId xmlns:a16="http://schemas.microsoft.com/office/drawing/2014/main" id="{462B3B2F-6987-4781-B430-EFC0EAE04ADC}"/>
              </a:ext>
            </a:extLst>
          </p:cNvPr>
          <p:cNvPicPr>
            <a:picLocks noChangeAspect="1"/>
          </p:cNvPicPr>
          <p:nvPr/>
        </p:nvPicPr>
        <p:blipFill>
          <a:blip r:embed="rId2"/>
          <a:stretch>
            <a:fillRect/>
          </a:stretch>
        </p:blipFill>
        <p:spPr>
          <a:xfrm>
            <a:off x="3357406" y="3520757"/>
            <a:ext cx="1895849" cy="2063520"/>
          </a:xfrm>
          <a:prstGeom prst="rect">
            <a:avLst/>
          </a:prstGeom>
        </p:spPr>
      </p:pic>
      <p:sp>
        <p:nvSpPr>
          <p:cNvPr id="8" name="Rectangle 7">
            <a:extLst>
              <a:ext uri="{FF2B5EF4-FFF2-40B4-BE49-F238E27FC236}">
                <a16:creationId xmlns:a16="http://schemas.microsoft.com/office/drawing/2014/main" id="{AA7A4FC2-6A67-43D6-8051-1517BEBD0713}"/>
              </a:ext>
            </a:extLst>
          </p:cNvPr>
          <p:cNvSpPr/>
          <p:nvPr/>
        </p:nvSpPr>
        <p:spPr>
          <a:xfrm>
            <a:off x="5918208" y="4229351"/>
            <a:ext cx="4638262" cy="646331"/>
          </a:xfrm>
          <a:prstGeom prst="rect">
            <a:avLst/>
          </a:prstGeom>
        </p:spPr>
        <p:txBody>
          <a:bodyPr wrap="square">
            <a:spAutoFit/>
          </a:bodyPr>
          <a:lstStyle/>
          <a:p>
            <a:r>
              <a:rPr lang="tr-TR" b="1" dirty="0">
                <a:latin typeface="Times New Roman" panose="02020603050405020304" pitchFamily="18" charset="0"/>
              </a:rPr>
              <a:t>Tablo 3.5: </a:t>
            </a:r>
            <a:r>
              <a:rPr lang="tr-TR" dirty="0">
                <a:latin typeface="Times New Roman" panose="02020603050405020304" pitchFamily="18" charset="0"/>
              </a:rPr>
              <a:t>2 bitlik </a:t>
            </a:r>
            <a:r>
              <a:rPr lang="tr-TR" dirty="0" err="1">
                <a:latin typeface="Times New Roman" panose="02020603050405020304" pitchFamily="18" charset="0"/>
              </a:rPr>
              <a:t>binary</a:t>
            </a:r>
            <a:r>
              <a:rPr lang="tr-TR" dirty="0">
                <a:latin typeface="Times New Roman" panose="02020603050405020304" pitchFamily="18" charset="0"/>
              </a:rPr>
              <a:t> sayısının karesini alan lojik devrenin doğruluk tablosu</a:t>
            </a:r>
            <a:endParaRPr lang="tr-TR" dirty="0"/>
          </a:p>
        </p:txBody>
      </p:sp>
    </p:spTree>
    <p:extLst>
      <p:ext uri="{BB962C8B-B14F-4D97-AF65-F5344CB8AC3E}">
        <p14:creationId xmlns:p14="http://schemas.microsoft.com/office/powerpoint/2010/main" val="23506055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296CAF-D9BE-4BEA-BF50-35C350C71C79}"/>
              </a:ext>
            </a:extLst>
          </p:cNvPr>
          <p:cNvSpPr>
            <a:spLocks noGrp="1"/>
          </p:cNvSpPr>
          <p:nvPr>
            <p:ph type="sldNum" sz="quarter" idx="12"/>
          </p:nvPr>
        </p:nvSpPr>
        <p:spPr/>
        <p:txBody>
          <a:bodyPr/>
          <a:lstStyle/>
          <a:p>
            <a:fld id="{AAB57953-9821-4BF7-A667-65EFE5AE3334}" type="slidenum">
              <a:rPr lang="tr-TR" smtClean="0"/>
              <a:t>76</a:t>
            </a:fld>
            <a:endParaRPr lang="tr-T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4873FF9B-A652-4D07-A20B-61D6526131D0}"/>
                  </a:ext>
                </a:extLst>
              </p:cNvPr>
              <p:cNvSpPr/>
              <p:nvPr/>
            </p:nvSpPr>
            <p:spPr>
              <a:xfrm>
                <a:off x="887895" y="585835"/>
                <a:ext cx="10641495" cy="1477328"/>
              </a:xfrm>
              <a:prstGeom prst="rect">
                <a:avLst/>
              </a:prstGeom>
            </p:spPr>
            <p:txBody>
              <a:bodyPr wrap="square">
                <a:spAutoFit/>
              </a:bodyPr>
              <a:lstStyle/>
              <a:p>
                <a:pPr algn="just"/>
                <a:r>
                  <a:rPr lang="tr-TR" dirty="0">
                    <a:latin typeface="Times New Roman" panose="02020603050405020304" pitchFamily="18" charset="0"/>
                  </a:rPr>
                  <a:t>	Lojik devrenin iki girişi vardır. </a:t>
                </a:r>
                <a14:m>
                  <m:oMath xmlns:m="http://schemas.openxmlformats.org/officeDocument/2006/math">
                    <m:sSup>
                      <m:sSupPr>
                        <m:ctrlPr>
                          <a:rPr lang="tr-TR" i="1" dirty="0" smtClean="0">
                            <a:latin typeface="Cambria Math" panose="02040503050406030204" pitchFamily="18" charset="0"/>
                          </a:rPr>
                        </m:ctrlPr>
                      </m:sSupPr>
                      <m:e>
                        <m:r>
                          <a:rPr lang="tr-TR" b="0" i="1" dirty="0" smtClean="0">
                            <a:latin typeface="Cambria Math" panose="02040503050406030204" pitchFamily="18" charset="0"/>
                          </a:rPr>
                          <m:t>2</m:t>
                        </m:r>
                      </m:e>
                      <m:sup>
                        <m:r>
                          <a:rPr lang="tr-TR" b="0" i="1" dirty="0" smtClean="0">
                            <a:latin typeface="Cambria Math" panose="02040503050406030204" pitchFamily="18" charset="0"/>
                          </a:rPr>
                          <m:t>2</m:t>
                        </m:r>
                      </m:sup>
                    </m:sSup>
                  </m:oMath>
                </a14:m>
                <a:r>
                  <a:rPr lang="tr-TR" dirty="0">
                    <a:latin typeface="Times New Roman" panose="02020603050405020304" pitchFamily="18" charset="0"/>
                  </a:rPr>
                  <a:t>= 4 değişik durumu bulunur. Önemli olan bu lojik devrenin kaç çıkış değişkeninin olmasıdır. Bunu bulmanın en basit yolu şudur: Giriş değişkenlerinin en büyüğü alınır. Bu örnekte girişin en büyük değeri </a:t>
                </a:r>
                <a:r>
                  <a:rPr lang="tr-TR" dirty="0" err="1">
                    <a:latin typeface="Times New Roman" panose="02020603050405020304" pitchFamily="18" charset="0"/>
                  </a:rPr>
                  <a:t>decimal</a:t>
                </a:r>
                <a:r>
                  <a:rPr lang="tr-TR" dirty="0">
                    <a:latin typeface="Times New Roman" panose="02020603050405020304" pitchFamily="18" charset="0"/>
                  </a:rPr>
                  <a:t> 3 sayısıdır </a:t>
                </a:r>
                <a14:m>
                  <m:oMath xmlns:m="http://schemas.openxmlformats.org/officeDocument/2006/math">
                    <m:r>
                      <a:rPr lang="tr-TR" dirty="0">
                        <a:latin typeface="Cambria Math" panose="02040503050406030204" pitchFamily="18" charset="0"/>
                      </a:rPr>
                      <m:t>(</m:t>
                    </m:r>
                    <m:sSub>
                      <m:sSubPr>
                        <m:ctrlPr>
                          <a:rPr lang="tr-TR" b="0" i="1" dirty="0" smtClean="0">
                            <a:latin typeface="Cambria Math" panose="02040503050406030204" pitchFamily="18" charset="0"/>
                          </a:rPr>
                        </m:ctrlPr>
                      </m:sSubPr>
                      <m:e>
                        <m:r>
                          <a:rPr lang="tr-TR" b="0" i="1" dirty="0" smtClean="0">
                            <a:latin typeface="Cambria Math" panose="02040503050406030204" pitchFamily="18" charset="0"/>
                          </a:rPr>
                          <m:t>11)</m:t>
                        </m:r>
                      </m:e>
                      <m:sub>
                        <m:r>
                          <a:rPr lang="tr-TR" b="0" i="1" dirty="0" smtClean="0">
                            <a:latin typeface="Cambria Math" panose="02040503050406030204" pitchFamily="18" charset="0"/>
                          </a:rPr>
                          <m:t>2</m:t>
                        </m:r>
                      </m:sub>
                    </m:sSub>
                  </m:oMath>
                </a14:m>
                <a:r>
                  <a:rPr lang="tr-TR" dirty="0">
                    <a:latin typeface="Times New Roman" panose="02020603050405020304" pitchFamily="18" charset="0"/>
                  </a:rPr>
                  <a:t>. Bunun karesi olan 9 sayısı en az 4 bit olarak yazılacağından bu devrenin çıkışı 4 tanedir. Çıkış fonksiyonu da doğruluk tablosunda çıkışın her bir çıkış değişkeni için 1 olan yerlerin ifadesi yazılır.</a:t>
                </a:r>
                <a:endParaRPr lang="tr-TR" dirty="0"/>
              </a:p>
            </p:txBody>
          </p:sp>
        </mc:Choice>
        <mc:Fallback xmlns="">
          <p:sp>
            <p:nvSpPr>
              <p:cNvPr id="3" name="Rectangle 2">
                <a:extLst>
                  <a:ext uri="{FF2B5EF4-FFF2-40B4-BE49-F238E27FC236}">
                    <a16:creationId xmlns:a16="http://schemas.microsoft.com/office/drawing/2014/main" id="{4873FF9B-A652-4D07-A20B-61D6526131D0}"/>
                  </a:ext>
                </a:extLst>
              </p:cNvPr>
              <p:cNvSpPr>
                <a:spLocks noRot="1" noChangeAspect="1" noMove="1" noResize="1" noEditPoints="1" noAdjustHandles="1" noChangeArrowheads="1" noChangeShapeType="1" noTextEdit="1"/>
              </p:cNvSpPr>
              <p:nvPr/>
            </p:nvSpPr>
            <p:spPr>
              <a:xfrm>
                <a:off x="887895" y="585835"/>
                <a:ext cx="10641495" cy="1477328"/>
              </a:xfrm>
              <a:prstGeom prst="rect">
                <a:avLst/>
              </a:prstGeom>
              <a:blipFill>
                <a:blip r:embed="rId2"/>
                <a:stretch>
                  <a:fillRect l="-516" t="-2066" r="-516" b="-537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9180A0-70B4-4E98-A587-220C1E27AFA0}"/>
                  </a:ext>
                </a:extLst>
              </p:cNvPr>
              <p:cNvSpPr txBox="1"/>
              <p:nvPr/>
            </p:nvSpPr>
            <p:spPr>
              <a:xfrm>
                <a:off x="1080053" y="2352260"/>
                <a:ext cx="8817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a:rPr lang="tr-TR" b="0" i="1" smtClean="0">
                              <a:latin typeface="Cambria Math" panose="02040503050406030204" pitchFamily="18" charset="0"/>
                            </a:rPr>
                            <m:t>𝐹</m:t>
                          </m:r>
                        </m:e>
                        <m:sub>
                          <m:r>
                            <a:rPr lang="tr-TR" b="0" i="1" smtClean="0">
                              <a:latin typeface="Cambria Math" panose="02040503050406030204" pitchFamily="18" charset="0"/>
                            </a:rPr>
                            <m:t>3</m:t>
                          </m:r>
                        </m:sub>
                      </m:sSub>
                      <m:r>
                        <a:rPr lang="tr-TR" b="0" i="1" smtClean="0">
                          <a:latin typeface="Cambria Math" panose="02040503050406030204" pitchFamily="18" charset="0"/>
                        </a:rPr>
                        <m:t>=</m:t>
                      </m:r>
                      <m:r>
                        <a:rPr lang="tr-TR" b="0" i="1" smtClean="0">
                          <a:latin typeface="Cambria Math" panose="02040503050406030204" pitchFamily="18" charset="0"/>
                        </a:rPr>
                        <m:t>𝐴𝐵</m:t>
                      </m:r>
                    </m:oMath>
                  </m:oMathPara>
                </a14:m>
                <a:endParaRPr lang="tr-TR" dirty="0"/>
              </a:p>
            </p:txBody>
          </p:sp>
        </mc:Choice>
        <mc:Fallback xmlns="">
          <p:sp>
            <p:nvSpPr>
              <p:cNvPr id="6" name="TextBox 5">
                <a:extLst>
                  <a:ext uri="{FF2B5EF4-FFF2-40B4-BE49-F238E27FC236}">
                    <a16:creationId xmlns:a16="http://schemas.microsoft.com/office/drawing/2014/main" id="{689180A0-70B4-4E98-A587-220C1E27AFA0}"/>
                  </a:ext>
                </a:extLst>
              </p:cNvPr>
              <p:cNvSpPr txBox="1">
                <a:spLocks noRot="1" noChangeAspect="1" noMove="1" noResize="1" noEditPoints="1" noAdjustHandles="1" noChangeArrowheads="1" noChangeShapeType="1" noTextEdit="1"/>
              </p:cNvSpPr>
              <p:nvPr/>
            </p:nvSpPr>
            <p:spPr>
              <a:xfrm>
                <a:off x="1080053" y="2352260"/>
                <a:ext cx="881780" cy="276999"/>
              </a:xfrm>
              <a:prstGeom prst="rect">
                <a:avLst/>
              </a:prstGeom>
              <a:blipFill>
                <a:blip r:embed="rId3"/>
                <a:stretch>
                  <a:fillRect l="-5517" r="-5517" b="-1555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6D37091-9942-4BC6-9690-044E35AA380E}"/>
                  </a:ext>
                </a:extLst>
              </p:cNvPr>
              <p:cNvSpPr txBox="1"/>
              <p:nvPr/>
            </p:nvSpPr>
            <p:spPr>
              <a:xfrm>
                <a:off x="1080053" y="2779856"/>
                <a:ext cx="8840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a:rPr lang="tr-TR" b="0" i="1" smtClean="0">
                              <a:latin typeface="Cambria Math" panose="02040503050406030204" pitchFamily="18" charset="0"/>
                            </a:rPr>
                            <m:t>𝐹</m:t>
                          </m:r>
                        </m:e>
                        <m:sub>
                          <m:r>
                            <a:rPr lang="tr-TR" b="0" i="1" smtClean="0">
                              <a:latin typeface="Cambria Math" panose="02040503050406030204" pitchFamily="18" charset="0"/>
                            </a:rPr>
                            <m:t>2</m:t>
                          </m:r>
                        </m:sub>
                      </m:sSub>
                      <m:r>
                        <a:rPr lang="tr-TR" b="0" i="1" smtClean="0">
                          <a:latin typeface="Cambria Math" panose="02040503050406030204" pitchFamily="18" charset="0"/>
                        </a:rPr>
                        <m:t>=</m:t>
                      </m:r>
                      <m:r>
                        <a:rPr lang="tr-TR" b="0" i="1" smtClean="0">
                          <a:latin typeface="Cambria Math" panose="02040503050406030204" pitchFamily="18" charset="0"/>
                        </a:rPr>
                        <m:t>𝐴</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𝐵</m:t>
                          </m:r>
                        </m:e>
                      </m:acc>
                    </m:oMath>
                  </m:oMathPara>
                </a14:m>
                <a:endParaRPr lang="tr-TR" dirty="0"/>
              </a:p>
            </p:txBody>
          </p:sp>
        </mc:Choice>
        <mc:Fallback xmlns="">
          <p:sp>
            <p:nvSpPr>
              <p:cNvPr id="7" name="TextBox 6">
                <a:extLst>
                  <a:ext uri="{FF2B5EF4-FFF2-40B4-BE49-F238E27FC236}">
                    <a16:creationId xmlns:a16="http://schemas.microsoft.com/office/drawing/2014/main" id="{16D37091-9942-4BC6-9690-044E35AA380E}"/>
                  </a:ext>
                </a:extLst>
              </p:cNvPr>
              <p:cNvSpPr txBox="1">
                <a:spLocks noRot="1" noChangeAspect="1" noMove="1" noResize="1" noEditPoints="1" noAdjustHandles="1" noChangeArrowheads="1" noChangeShapeType="1" noTextEdit="1"/>
              </p:cNvSpPr>
              <p:nvPr/>
            </p:nvSpPr>
            <p:spPr>
              <a:xfrm>
                <a:off x="1080053" y="2779856"/>
                <a:ext cx="884025" cy="276999"/>
              </a:xfrm>
              <a:prstGeom prst="rect">
                <a:avLst/>
              </a:prstGeom>
              <a:blipFill>
                <a:blip r:embed="rId4"/>
                <a:stretch>
                  <a:fillRect l="-5517" t="-4444" r="-33103" b="-1777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B33D59A-53DA-48AD-8BD8-226007A69A66}"/>
                  </a:ext>
                </a:extLst>
              </p:cNvPr>
              <p:cNvSpPr txBox="1"/>
              <p:nvPr/>
            </p:nvSpPr>
            <p:spPr>
              <a:xfrm>
                <a:off x="1080053" y="3207452"/>
                <a:ext cx="700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a:rPr lang="tr-TR" b="0" i="1" smtClean="0">
                              <a:latin typeface="Cambria Math" panose="02040503050406030204" pitchFamily="18" charset="0"/>
                            </a:rPr>
                            <m:t>𝐹</m:t>
                          </m:r>
                        </m:e>
                        <m:sub>
                          <m:r>
                            <a:rPr lang="tr-TR" b="0" i="1" smtClean="0">
                              <a:latin typeface="Cambria Math" panose="02040503050406030204" pitchFamily="18" charset="0"/>
                            </a:rPr>
                            <m:t>1</m:t>
                          </m:r>
                        </m:sub>
                      </m:sSub>
                      <m:r>
                        <a:rPr lang="tr-TR" b="0" i="1" smtClean="0">
                          <a:latin typeface="Cambria Math" panose="02040503050406030204" pitchFamily="18" charset="0"/>
                        </a:rPr>
                        <m:t>=0</m:t>
                      </m:r>
                    </m:oMath>
                  </m:oMathPara>
                </a14:m>
                <a:endParaRPr lang="tr-TR" dirty="0"/>
              </a:p>
            </p:txBody>
          </p:sp>
        </mc:Choice>
        <mc:Fallback xmlns="">
          <p:sp>
            <p:nvSpPr>
              <p:cNvPr id="8" name="TextBox 7">
                <a:extLst>
                  <a:ext uri="{FF2B5EF4-FFF2-40B4-BE49-F238E27FC236}">
                    <a16:creationId xmlns:a16="http://schemas.microsoft.com/office/drawing/2014/main" id="{9B33D59A-53DA-48AD-8BD8-226007A69A66}"/>
                  </a:ext>
                </a:extLst>
              </p:cNvPr>
              <p:cNvSpPr txBox="1">
                <a:spLocks noRot="1" noChangeAspect="1" noMove="1" noResize="1" noEditPoints="1" noAdjustHandles="1" noChangeArrowheads="1" noChangeShapeType="1" noTextEdit="1"/>
              </p:cNvSpPr>
              <p:nvPr/>
            </p:nvSpPr>
            <p:spPr>
              <a:xfrm>
                <a:off x="1080053" y="3207452"/>
                <a:ext cx="700320" cy="276999"/>
              </a:xfrm>
              <a:prstGeom prst="rect">
                <a:avLst/>
              </a:prstGeom>
              <a:blipFill>
                <a:blip r:embed="rId5"/>
                <a:stretch>
                  <a:fillRect l="-6957" r="-7826" b="-1521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5982183-7F83-451C-B6D3-8AA298B50EEF}"/>
                  </a:ext>
                </a:extLst>
              </p:cNvPr>
              <p:cNvSpPr txBox="1"/>
              <p:nvPr/>
            </p:nvSpPr>
            <p:spPr>
              <a:xfrm>
                <a:off x="1077808" y="3635048"/>
                <a:ext cx="3147400" cy="2775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a:rPr lang="tr-TR" b="0" i="1" smtClean="0">
                              <a:latin typeface="Cambria Math" panose="02040503050406030204" pitchFamily="18" charset="0"/>
                            </a:rPr>
                            <m:t>𝐹</m:t>
                          </m:r>
                        </m:e>
                        <m:sub>
                          <m:r>
                            <a:rPr lang="tr-TR" b="0" i="1" smtClean="0">
                              <a:latin typeface="Cambria Math" panose="02040503050406030204" pitchFamily="18" charset="0"/>
                            </a:rPr>
                            <m:t>0</m:t>
                          </m:r>
                        </m:sub>
                      </m:sSub>
                      <m:r>
                        <a:rPr lang="tr-TR" b="0" i="1" smtClean="0">
                          <a:latin typeface="Cambria Math" panose="02040503050406030204" pitchFamily="18" charset="0"/>
                        </a:rPr>
                        <m:t>=</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𝐴</m:t>
                          </m:r>
                        </m:e>
                      </m:acc>
                      <m:r>
                        <a:rPr lang="tr-TR" b="0" i="1" smtClean="0">
                          <a:latin typeface="Cambria Math" panose="02040503050406030204" pitchFamily="18" charset="0"/>
                        </a:rPr>
                        <m:t>𝐵</m:t>
                      </m:r>
                      <m:r>
                        <a:rPr lang="tr-TR" b="0" i="1" smtClean="0">
                          <a:latin typeface="Cambria Math" panose="02040503050406030204" pitchFamily="18" charset="0"/>
                        </a:rPr>
                        <m:t>+</m:t>
                      </m:r>
                      <m:r>
                        <a:rPr lang="tr-TR" b="0" i="1" smtClean="0">
                          <a:latin typeface="Cambria Math" panose="02040503050406030204" pitchFamily="18" charset="0"/>
                        </a:rPr>
                        <m:t>𝐴𝐵</m:t>
                      </m:r>
                      <m:r>
                        <a:rPr lang="tr-TR" b="0" i="1" smtClean="0">
                          <a:latin typeface="Cambria Math" panose="02040503050406030204" pitchFamily="18" charset="0"/>
                        </a:rPr>
                        <m:t>=</m:t>
                      </m:r>
                      <m:r>
                        <a:rPr lang="tr-TR" b="0" i="1" smtClean="0">
                          <a:latin typeface="Cambria Math" panose="02040503050406030204" pitchFamily="18" charset="0"/>
                        </a:rPr>
                        <m:t>𝐵</m:t>
                      </m:r>
                      <m:d>
                        <m:dPr>
                          <m:ctrlPr>
                            <a:rPr lang="tr-TR" b="0" i="1" smtClean="0">
                              <a:latin typeface="Cambria Math" panose="02040503050406030204" pitchFamily="18" charset="0"/>
                            </a:rPr>
                          </m:ctrlPr>
                        </m:dPr>
                        <m:e>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𝐴</m:t>
                              </m:r>
                            </m:e>
                          </m:acc>
                          <m:r>
                            <a:rPr lang="tr-TR" b="0" i="1" smtClean="0">
                              <a:latin typeface="Cambria Math" panose="02040503050406030204" pitchFamily="18" charset="0"/>
                            </a:rPr>
                            <m:t>+</m:t>
                          </m:r>
                          <m:r>
                            <a:rPr lang="tr-TR" b="0" i="1" smtClean="0">
                              <a:latin typeface="Cambria Math" panose="02040503050406030204" pitchFamily="18" charset="0"/>
                            </a:rPr>
                            <m:t>𝐴</m:t>
                          </m:r>
                        </m:e>
                      </m:d>
                      <m:r>
                        <a:rPr lang="tr-TR" b="0" i="1" smtClean="0">
                          <a:latin typeface="Cambria Math" panose="02040503050406030204" pitchFamily="18" charset="0"/>
                        </a:rPr>
                        <m:t>=</m:t>
                      </m:r>
                      <m:r>
                        <a:rPr lang="tr-TR" b="0" i="1" smtClean="0">
                          <a:latin typeface="Cambria Math" panose="02040503050406030204" pitchFamily="18" charset="0"/>
                        </a:rPr>
                        <m:t>𝐵</m:t>
                      </m:r>
                    </m:oMath>
                  </m:oMathPara>
                </a14:m>
                <a:endParaRPr lang="tr-TR" dirty="0"/>
              </a:p>
            </p:txBody>
          </p:sp>
        </mc:Choice>
        <mc:Fallback xmlns="">
          <p:sp>
            <p:nvSpPr>
              <p:cNvPr id="9" name="TextBox 8">
                <a:extLst>
                  <a:ext uri="{FF2B5EF4-FFF2-40B4-BE49-F238E27FC236}">
                    <a16:creationId xmlns:a16="http://schemas.microsoft.com/office/drawing/2014/main" id="{15982183-7F83-451C-B6D3-8AA298B50EEF}"/>
                  </a:ext>
                </a:extLst>
              </p:cNvPr>
              <p:cNvSpPr txBox="1">
                <a:spLocks noRot="1" noChangeAspect="1" noMove="1" noResize="1" noEditPoints="1" noAdjustHandles="1" noChangeArrowheads="1" noChangeShapeType="1" noTextEdit="1"/>
              </p:cNvSpPr>
              <p:nvPr/>
            </p:nvSpPr>
            <p:spPr>
              <a:xfrm>
                <a:off x="1077808" y="3635048"/>
                <a:ext cx="3147400" cy="277576"/>
              </a:xfrm>
              <a:prstGeom prst="rect">
                <a:avLst/>
              </a:prstGeom>
              <a:blipFill>
                <a:blip r:embed="rId6"/>
                <a:stretch>
                  <a:fillRect l="-1357" t="-2174" r="-1163" b="-17391"/>
                </a:stretch>
              </a:blipFill>
            </p:spPr>
            <p:txBody>
              <a:bodyPr/>
              <a:lstStyle/>
              <a:p>
                <a:r>
                  <a:rPr lang="tr-TR">
                    <a:noFill/>
                  </a:rPr>
                  <a:t> </a:t>
                </a:r>
              </a:p>
            </p:txBody>
          </p:sp>
        </mc:Fallback>
      </mc:AlternateContent>
      <p:sp>
        <p:nvSpPr>
          <p:cNvPr id="10" name="Rectangle 9">
            <a:extLst>
              <a:ext uri="{FF2B5EF4-FFF2-40B4-BE49-F238E27FC236}">
                <a16:creationId xmlns:a16="http://schemas.microsoft.com/office/drawing/2014/main" id="{F267E186-A9FB-47CE-B04F-2C7F39F10EA4}"/>
              </a:ext>
            </a:extLst>
          </p:cNvPr>
          <p:cNvSpPr/>
          <p:nvPr/>
        </p:nvSpPr>
        <p:spPr>
          <a:xfrm>
            <a:off x="660085" y="5469482"/>
            <a:ext cx="11001735" cy="369332"/>
          </a:xfrm>
          <a:prstGeom prst="rect">
            <a:avLst/>
          </a:prstGeom>
        </p:spPr>
        <p:txBody>
          <a:bodyPr wrap="square">
            <a:spAutoFit/>
          </a:bodyPr>
          <a:lstStyle/>
          <a:p>
            <a:r>
              <a:rPr lang="tr-TR" dirty="0">
                <a:latin typeface="Times New Roman" panose="02020603050405020304" pitchFamily="18" charset="0"/>
              </a:rPr>
              <a:t>Bu çıkışlardan sadece F</a:t>
            </a:r>
            <a:r>
              <a:rPr lang="tr-TR" sz="1050" dirty="0">
                <a:latin typeface="Times New Roman" panose="02020603050405020304" pitchFamily="18" charset="0"/>
              </a:rPr>
              <a:t>0 </a:t>
            </a:r>
            <a:r>
              <a:rPr lang="tr-TR" dirty="0">
                <a:latin typeface="Times New Roman" panose="02020603050405020304" pitchFamily="18" charset="0"/>
              </a:rPr>
              <a:t>çıkış değişkeni sadeleştiği için bu devrenin en sade lojik diyagramı Şekil 3.30'daki gibi olur:</a:t>
            </a:r>
            <a:endParaRPr lang="tr-TR" dirty="0"/>
          </a:p>
        </p:txBody>
      </p:sp>
      <p:pic>
        <p:nvPicPr>
          <p:cNvPr id="11" name="Picture 10">
            <a:extLst>
              <a:ext uri="{FF2B5EF4-FFF2-40B4-BE49-F238E27FC236}">
                <a16:creationId xmlns:a16="http://schemas.microsoft.com/office/drawing/2014/main" id="{4842BF0E-1E9C-43EB-BBDD-ABB2DDAFA8C3}"/>
              </a:ext>
            </a:extLst>
          </p:cNvPr>
          <p:cNvPicPr>
            <a:picLocks noChangeAspect="1"/>
          </p:cNvPicPr>
          <p:nvPr/>
        </p:nvPicPr>
        <p:blipFill>
          <a:blip r:embed="rId7"/>
          <a:stretch>
            <a:fillRect/>
          </a:stretch>
        </p:blipFill>
        <p:spPr>
          <a:xfrm>
            <a:off x="4953698" y="1823953"/>
            <a:ext cx="2414511" cy="2442976"/>
          </a:xfrm>
          <a:prstGeom prst="rect">
            <a:avLst/>
          </a:prstGeom>
        </p:spPr>
      </p:pic>
      <p:pic>
        <p:nvPicPr>
          <p:cNvPr id="12" name="Picture 11">
            <a:extLst>
              <a:ext uri="{FF2B5EF4-FFF2-40B4-BE49-F238E27FC236}">
                <a16:creationId xmlns:a16="http://schemas.microsoft.com/office/drawing/2014/main" id="{68816859-E803-48A6-9E59-121EDA7FCF75}"/>
              </a:ext>
            </a:extLst>
          </p:cNvPr>
          <p:cNvPicPr>
            <a:picLocks noChangeAspect="1"/>
          </p:cNvPicPr>
          <p:nvPr/>
        </p:nvPicPr>
        <p:blipFill>
          <a:blip r:embed="rId8"/>
          <a:stretch>
            <a:fillRect/>
          </a:stretch>
        </p:blipFill>
        <p:spPr>
          <a:xfrm>
            <a:off x="8482798" y="1896909"/>
            <a:ext cx="2414511" cy="2144419"/>
          </a:xfrm>
          <a:prstGeom prst="rect">
            <a:avLst/>
          </a:prstGeom>
        </p:spPr>
      </p:pic>
      <p:sp>
        <p:nvSpPr>
          <p:cNvPr id="13" name="Rectangle 12">
            <a:extLst>
              <a:ext uri="{FF2B5EF4-FFF2-40B4-BE49-F238E27FC236}">
                <a16:creationId xmlns:a16="http://schemas.microsoft.com/office/drawing/2014/main" id="{1A97B177-037E-4782-93FD-81FC9337A29D}"/>
              </a:ext>
            </a:extLst>
          </p:cNvPr>
          <p:cNvSpPr/>
          <p:nvPr/>
        </p:nvSpPr>
        <p:spPr>
          <a:xfrm>
            <a:off x="4199561" y="4333328"/>
            <a:ext cx="3446944" cy="646331"/>
          </a:xfrm>
          <a:prstGeom prst="rect">
            <a:avLst/>
          </a:prstGeom>
        </p:spPr>
        <p:txBody>
          <a:bodyPr wrap="square">
            <a:spAutoFit/>
          </a:bodyPr>
          <a:lstStyle/>
          <a:p>
            <a:pPr algn="just"/>
            <a:r>
              <a:rPr lang="tr-TR" b="1" dirty="0">
                <a:latin typeface="Times New Roman,Bold"/>
              </a:rPr>
              <a:t>Şekil 3.30 : </a:t>
            </a:r>
            <a:r>
              <a:rPr lang="tr-TR" dirty="0">
                <a:latin typeface="Times New Roman" panose="02020603050405020304" pitchFamily="18" charset="0"/>
              </a:rPr>
              <a:t>2 bitlik </a:t>
            </a:r>
            <a:r>
              <a:rPr lang="tr-TR" dirty="0" err="1">
                <a:latin typeface="Times New Roman" panose="02020603050405020304" pitchFamily="18" charset="0"/>
              </a:rPr>
              <a:t>binary</a:t>
            </a:r>
            <a:r>
              <a:rPr lang="tr-TR" dirty="0">
                <a:latin typeface="Times New Roman" panose="02020603050405020304" pitchFamily="18" charset="0"/>
              </a:rPr>
              <a:t> sayının karesini alan lojik devre</a:t>
            </a:r>
            <a:endParaRPr lang="tr-TR" dirty="0"/>
          </a:p>
        </p:txBody>
      </p:sp>
      <p:sp>
        <p:nvSpPr>
          <p:cNvPr id="14" name="Rectangle 13">
            <a:extLst>
              <a:ext uri="{FF2B5EF4-FFF2-40B4-BE49-F238E27FC236}">
                <a16:creationId xmlns:a16="http://schemas.microsoft.com/office/drawing/2014/main" id="{2D468179-3B4D-410C-9D72-FACCA7FDE8FA}"/>
              </a:ext>
            </a:extLst>
          </p:cNvPr>
          <p:cNvSpPr/>
          <p:nvPr/>
        </p:nvSpPr>
        <p:spPr>
          <a:xfrm>
            <a:off x="8135763" y="4347006"/>
            <a:ext cx="3765085" cy="923330"/>
          </a:xfrm>
          <a:prstGeom prst="rect">
            <a:avLst/>
          </a:prstGeom>
        </p:spPr>
        <p:txBody>
          <a:bodyPr wrap="square">
            <a:spAutoFit/>
          </a:bodyPr>
          <a:lstStyle/>
          <a:p>
            <a:pPr algn="just"/>
            <a:r>
              <a:rPr lang="en-US" b="1" dirty="0" err="1">
                <a:latin typeface="Times New Roman,Bold"/>
              </a:rPr>
              <a:t>Şekil</a:t>
            </a:r>
            <a:r>
              <a:rPr lang="en-US" b="1" dirty="0">
                <a:latin typeface="Times New Roman,Bold"/>
              </a:rPr>
              <a:t> 3.31 : </a:t>
            </a:r>
            <a:r>
              <a:rPr lang="en-US" dirty="0" err="1">
                <a:latin typeface="Times New Roman" panose="02020603050405020304" pitchFamily="18" charset="0"/>
              </a:rPr>
              <a:t>Örnek</a:t>
            </a:r>
            <a:r>
              <a:rPr lang="en-US" dirty="0">
                <a:latin typeface="Times New Roman" panose="02020603050405020304" pitchFamily="18" charset="0"/>
              </a:rPr>
              <a:t> </a:t>
            </a:r>
            <a:r>
              <a:rPr lang="en-US" dirty="0" err="1">
                <a:latin typeface="Times New Roman" panose="02020603050405020304" pitchFamily="18" charset="0"/>
              </a:rPr>
              <a:t>l'in</a:t>
            </a:r>
            <a:r>
              <a:rPr lang="en-US" dirty="0">
                <a:latin typeface="Times New Roman" panose="02020603050405020304" pitchFamily="18" charset="0"/>
              </a:rPr>
              <a:t> Electronics Workbench</a:t>
            </a:r>
            <a:r>
              <a:rPr lang="tr-TR" dirty="0">
                <a:latin typeface="Times New Roman" panose="02020603050405020304" pitchFamily="18" charset="0"/>
              </a:rPr>
              <a:t> programında uygulanış şekli</a:t>
            </a:r>
            <a:endParaRPr lang="tr-TR" dirty="0"/>
          </a:p>
        </p:txBody>
      </p:sp>
    </p:spTree>
    <p:extLst>
      <p:ext uri="{BB962C8B-B14F-4D97-AF65-F5344CB8AC3E}">
        <p14:creationId xmlns:p14="http://schemas.microsoft.com/office/powerpoint/2010/main" val="40497266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6FF22E-9A0A-4A79-9D45-7CBB2771307B}"/>
              </a:ext>
            </a:extLst>
          </p:cNvPr>
          <p:cNvSpPr>
            <a:spLocks noGrp="1"/>
          </p:cNvSpPr>
          <p:nvPr>
            <p:ph type="sldNum" sz="quarter" idx="12"/>
          </p:nvPr>
        </p:nvSpPr>
        <p:spPr/>
        <p:txBody>
          <a:bodyPr/>
          <a:lstStyle/>
          <a:p>
            <a:fld id="{AAB57953-9821-4BF7-A667-65EFE5AE3334}" type="slidenum">
              <a:rPr lang="tr-TR" smtClean="0"/>
              <a:t>77</a:t>
            </a:fld>
            <a:endParaRPr lang="tr-TR"/>
          </a:p>
        </p:txBody>
      </p:sp>
      <p:pic>
        <p:nvPicPr>
          <p:cNvPr id="3" name="Picture 2">
            <a:extLst>
              <a:ext uri="{FF2B5EF4-FFF2-40B4-BE49-F238E27FC236}">
                <a16:creationId xmlns:a16="http://schemas.microsoft.com/office/drawing/2014/main" id="{255F6FAC-43DE-4E88-B34D-FF294FDB12D9}"/>
              </a:ext>
            </a:extLst>
          </p:cNvPr>
          <p:cNvPicPr>
            <a:picLocks noChangeAspect="1"/>
          </p:cNvPicPr>
          <p:nvPr/>
        </p:nvPicPr>
        <p:blipFill>
          <a:blip r:embed="rId2"/>
          <a:stretch>
            <a:fillRect/>
          </a:stretch>
        </p:blipFill>
        <p:spPr>
          <a:xfrm>
            <a:off x="743372" y="463580"/>
            <a:ext cx="3553828" cy="2655375"/>
          </a:xfrm>
          <a:prstGeom prst="rect">
            <a:avLst/>
          </a:prstGeom>
        </p:spPr>
      </p:pic>
      <p:sp>
        <p:nvSpPr>
          <p:cNvPr id="4" name="Rectangle 3">
            <a:extLst>
              <a:ext uri="{FF2B5EF4-FFF2-40B4-BE49-F238E27FC236}">
                <a16:creationId xmlns:a16="http://schemas.microsoft.com/office/drawing/2014/main" id="{34F76D7A-07A6-4EEB-9224-D362BAA17972}"/>
              </a:ext>
            </a:extLst>
          </p:cNvPr>
          <p:cNvSpPr/>
          <p:nvPr/>
        </p:nvSpPr>
        <p:spPr>
          <a:xfrm>
            <a:off x="539616" y="3429000"/>
            <a:ext cx="3553828" cy="646331"/>
          </a:xfrm>
          <a:prstGeom prst="rect">
            <a:avLst/>
          </a:prstGeom>
        </p:spPr>
        <p:txBody>
          <a:bodyPr wrap="square">
            <a:spAutoFit/>
          </a:bodyPr>
          <a:lstStyle/>
          <a:p>
            <a:r>
              <a:rPr lang="tr-TR" b="1" dirty="0">
                <a:latin typeface="Times New Roman,Bold"/>
              </a:rPr>
              <a:t>Şekil </a:t>
            </a:r>
            <a:r>
              <a:rPr lang="tr-TR" b="1" dirty="0">
                <a:latin typeface="Times New Roman" panose="02020603050405020304" pitchFamily="18" charset="0"/>
              </a:rPr>
              <a:t>3.32: </a:t>
            </a:r>
            <a:r>
              <a:rPr lang="tr-TR" dirty="0">
                <a:latin typeface="Times New Roman" panose="02020603050405020304" pitchFamily="18" charset="0"/>
              </a:rPr>
              <a:t>10 sayısının karesi olan 0100 sayısının elde edilmesi</a:t>
            </a:r>
            <a:endParaRPr lang="tr-TR" dirty="0"/>
          </a:p>
        </p:txBody>
      </p:sp>
      <p:pic>
        <p:nvPicPr>
          <p:cNvPr id="5" name="Picture 4">
            <a:extLst>
              <a:ext uri="{FF2B5EF4-FFF2-40B4-BE49-F238E27FC236}">
                <a16:creationId xmlns:a16="http://schemas.microsoft.com/office/drawing/2014/main" id="{55B610BD-A6B9-49E4-BF3D-D1A4B0A898F5}"/>
              </a:ext>
            </a:extLst>
          </p:cNvPr>
          <p:cNvPicPr>
            <a:picLocks noChangeAspect="1"/>
          </p:cNvPicPr>
          <p:nvPr/>
        </p:nvPicPr>
        <p:blipFill>
          <a:blip r:embed="rId3"/>
          <a:stretch>
            <a:fillRect/>
          </a:stretch>
        </p:blipFill>
        <p:spPr>
          <a:xfrm>
            <a:off x="6491685" y="518142"/>
            <a:ext cx="3408773" cy="2600813"/>
          </a:xfrm>
          <a:prstGeom prst="rect">
            <a:avLst/>
          </a:prstGeom>
        </p:spPr>
      </p:pic>
      <p:sp>
        <p:nvSpPr>
          <p:cNvPr id="6" name="Rectangle 5">
            <a:extLst>
              <a:ext uri="{FF2B5EF4-FFF2-40B4-BE49-F238E27FC236}">
                <a16:creationId xmlns:a16="http://schemas.microsoft.com/office/drawing/2014/main" id="{C61FBFC6-15C0-4FEB-9325-6D1462B7188F}"/>
              </a:ext>
            </a:extLst>
          </p:cNvPr>
          <p:cNvSpPr/>
          <p:nvPr/>
        </p:nvSpPr>
        <p:spPr>
          <a:xfrm>
            <a:off x="6321644" y="3429000"/>
            <a:ext cx="3553828" cy="646331"/>
          </a:xfrm>
          <a:prstGeom prst="rect">
            <a:avLst/>
          </a:prstGeom>
        </p:spPr>
        <p:txBody>
          <a:bodyPr wrap="square">
            <a:spAutoFit/>
          </a:bodyPr>
          <a:lstStyle/>
          <a:p>
            <a:r>
              <a:rPr lang="tr-TR" b="1" dirty="0">
                <a:latin typeface="Times New Roman,Bold"/>
              </a:rPr>
              <a:t>Şekil </a:t>
            </a:r>
            <a:r>
              <a:rPr lang="tr-TR" b="1" dirty="0">
                <a:latin typeface="Times New Roman" panose="02020603050405020304" pitchFamily="18" charset="0"/>
              </a:rPr>
              <a:t>3.33: </a:t>
            </a:r>
            <a:r>
              <a:rPr lang="tr-TR" dirty="0">
                <a:latin typeface="Times New Roman" panose="02020603050405020304" pitchFamily="18" charset="0"/>
              </a:rPr>
              <a:t>11 sayısının karesi olan 1001 sayısının elde edilmesi</a:t>
            </a:r>
            <a:endParaRPr lang="tr-TR" dirty="0"/>
          </a:p>
        </p:txBody>
      </p:sp>
      <p:sp>
        <p:nvSpPr>
          <p:cNvPr id="7" name="Rectangle 6">
            <a:extLst>
              <a:ext uri="{FF2B5EF4-FFF2-40B4-BE49-F238E27FC236}">
                <a16:creationId xmlns:a16="http://schemas.microsoft.com/office/drawing/2014/main" id="{59AD7B23-884C-4C9E-A2FF-953B48292F21}"/>
              </a:ext>
            </a:extLst>
          </p:cNvPr>
          <p:cNvSpPr/>
          <p:nvPr/>
        </p:nvSpPr>
        <p:spPr>
          <a:xfrm>
            <a:off x="904643" y="4637168"/>
            <a:ext cx="9963283" cy="1200329"/>
          </a:xfrm>
          <a:prstGeom prst="rect">
            <a:avLst/>
          </a:prstGeom>
        </p:spPr>
        <p:txBody>
          <a:bodyPr wrap="square">
            <a:spAutoFit/>
          </a:bodyPr>
          <a:lstStyle/>
          <a:p>
            <a:pPr algn="just"/>
            <a:r>
              <a:rPr lang="tr-TR" dirty="0">
                <a:latin typeface="Times New Roman" panose="02020603050405020304" pitchFamily="18" charset="0"/>
              </a:rPr>
              <a:t>A girişine 1, B girişine 0 uygulandığında bu devre 10 sayısının karesine olarak çıkışta 0100 sayısını vermiştir. Yine aynı devrenin A girişine 1, B girişine de 1 uygulandığında çıkıştan 1001 sayısı elde edilmiştir. Birinci uygulamada 2 </a:t>
            </a:r>
            <a:r>
              <a:rPr lang="tr-TR" dirty="0" err="1">
                <a:latin typeface="Times New Roman" panose="02020603050405020304" pitchFamily="18" charset="0"/>
              </a:rPr>
              <a:t>nin</a:t>
            </a:r>
            <a:r>
              <a:rPr lang="tr-TR" dirty="0">
                <a:latin typeface="Times New Roman" panose="02020603050405020304" pitchFamily="18" charset="0"/>
              </a:rPr>
              <a:t> karesi 4, ikinci uygulama da ise 3 sayısının karesi olan 9 sayısı elde edilmiştir.</a:t>
            </a:r>
            <a:endParaRPr lang="tr-TR" dirty="0"/>
          </a:p>
        </p:txBody>
      </p:sp>
    </p:spTree>
    <p:extLst>
      <p:ext uri="{BB962C8B-B14F-4D97-AF65-F5344CB8AC3E}">
        <p14:creationId xmlns:p14="http://schemas.microsoft.com/office/powerpoint/2010/main" val="28748661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BD4A9-9063-4ED7-92A2-C1B15218A524}"/>
              </a:ext>
            </a:extLst>
          </p:cNvPr>
          <p:cNvSpPr>
            <a:spLocks noGrp="1"/>
          </p:cNvSpPr>
          <p:nvPr>
            <p:ph type="sldNum" sz="quarter" idx="12"/>
          </p:nvPr>
        </p:nvSpPr>
        <p:spPr/>
        <p:txBody>
          <a:bodyPr/>
          <a:lstStyle/>
          <a:p>
            <a:fld id="{AAB57953-9821-4BF7-A667-65EFE5AE3334}" type="slidenum">
              <a:rPr lang="tr-TR" smtClean="0"/>
              <a:t>78</a:t>
            </a:fld>
            <a:endParaRPr lang="tr-TR"/>
          </a:p>
        </p:txBody>
      </p:sp>
      <p:sp>
        <p:nvSpPr>
          <p:cNvPr id="3" name="Rectangle 2">
            <a:extLst>
              <a:ext uri="{FF2B5EF4-FFF2-40B4-BE49-F238E27FC236}">
                <a16:creationId xmlns:a16="http://schemas.microsoft.com/office/drawing/2014/main" id="{8A560DB4-4625-48B7-A77A-6CB6948C8AB0}"/>
              </a:ext>
            </a:extLst>
          </p:cNvPr>
          <p:cNvSpPr/>
          <p:nvPr/>
        </p:nvSpPr>
        <p:spPr>
          <a:xfrm>
            <a:off x="1033670" y="654182"/>
            <a:ext cx="6096000" cy="646331"/>
          </a:xfrm>
          <a:prstGeom prst="rect">
            <a:avLst/>
          </a:prstGeom>
        </p:spPr>
        <p:txBody>
          <a:bodyPr>
            <a:spAutoFit/>
          </a:bodyPr>
          <a:lstStyle/>
          <a:p>
            <a:r>
              <a:rPr lang="tr-TR" b="1" dirty="0">
                <a:latin typeface="Times New Roman,Bold"/>
              </a:rPr>
              <a:t>Ör</a:t>
            </a:r>
            <a:r>
              <a:rPr lang="tr-TR" b="1" dirty="0">
                <a:latin typeface="Times New Roman" panose="02020603050405020304" pitchFamily="18" charset="0"/>
              </a:rPr>
              <a:t>nek 2: </a:t>
            </a:r>
            <a:r>
              <a:rPr lang="tr-TR" dirty="0">
                <a:latin typeface="Times New Roman" panose="02020603050405020304" pitchFamily="18" charset="0"/>
              </a:rPr>
              <a:t>3 bitlik </a:t>
            </a:r>
            <a:r>
              <a:rPr lang="tr-TR" dirty="0" err="1">
                <a:latin typeface="Times New Roman" panose="02020603050405020304" pitchFamily="18" charset="0"/>
              </a:rPr>
              <a:t>binary</a:t>
            </a:r>
            <a:r>
              <a:rPr lang="tr-TR" dirty="0">
                <a:latin typeface="Times New Roman" panose="02020603050405020304" pitchFamily="18" charset="0"/>
              </a:rPr>
              <a:t> sayının karesini alan lojik devreyi tasarlayınız</a:t>
            </a:r>
            <a:endParaRPr lang="tr-TR" dirty="0"/>
          </a:p>
        </p:txBody>
      </p:sp>
      <p:pic>
        <p:nvPicPr>
          <p:cNvPr id="4" name="Picture 3">
            <a:extLst>
              <a:ext uri="{FF2B5EF4-FFF2-40B4-BE49-F238E27FC236}">
                <a16:creationId xmlns:a16="http://schemas.microsoft.com/office/drawing/2014/main" id="{CC831218-E52B-4141-8924-09C392794BB3}"/>
              </a:ext>
            </a:extLst>
          </p:cNvPr>
          <p:cNvPicPr>
            <a:picLocks noChangeAspect="1"/>
          </p:cNvPicPr>
          <p:nvPr/>
        </p:nvPicPr>
        <p:blipFill>
          <a:blip r:embed="rId2"/>
          <a:stretch>
            <a:fillRect/>
          </a:stretch>
        </p:blipFill>
        <p:spPr>
          <a:xfrm>
            <a:off x="2013155" y="1618363"/>
            <a:ext cx="4082845" cy="3045625"/>
          </a:xfrm>
          <a:prstGeom prst="rect">
            <a:avLst/>
          </a:prstGeom>
        </p:spPr>
      </p:pic>
      <p:sp>
        <p:nvSpPr>
          <p:cNvPr id="5" name="Rectangle 4">
            <a:extLst>
              <a:ext uri="{FF2B5EF4-FFF2-40B4-BE49-F238E27FC236}">
                <a16:creationId xmlns:a16="http://schemas.microsoft.com/office/drawing/2014/main" id="{5B27787D-9B87-46E3-900B-E23BC8C325BD}"/>
              </a:ext>
            </a:extLst>
          </p:cNvPr>
          <p:cNvSpPr/>
          <p:nvPr/>
        </p:nvSpPr>
        <p:spPr>
          <a:xfrm>
            <a:off x="1775791" y="5022004"/>
            <a:ext cx="6096000" cy="646331"/>
          </a:xfrm>
          <a:prstGeom prst="rect">
            <a:avLst/>
          </a:prstGeom>
        </p:spPr>
        <p:txBody>
          <a:bodyPr>
            <a:spAutoFit/>
          </a:bodyPr>
          <a:lstStyle/>
          <a:p>
            <a:r>
              <a:rPr lang="tr-TR" b="1" dirty="0">
                <a:latin typeface="Times New Roman" panose="02020603050405020304" pitchFamily="18" charset="0"/>
              </a:rPr>
              <a:t>Tablo 3.6: </a:t>
            </a:r>
            <a:r>
              <a:rPr lang="tr-TR" dirty="0">
                <a:latin typeface="Times New Roman" panose="02020603050405020304" pitchFamily="18" charset="0"/>
              </a:rPr>
              <a:t>3 bitlik </a:t>
            </a:r>
            <a:r>
              <a:rPr lang="tr-TR" dirty="0" err="1">
                <a:latin typeface="Times New Roman" panose="02020603050405020304" pitchFamily="18" charset="0"/>
              </a:rPr>
              <a:t>binary</a:t>
            </a:r>
            <a:r>
              <a:rPr lang="tr-TR" dirty="0">
                <a:latin typeface="Times New Roman" panose="02020603050405020304" pitchFamily="18" charset="0"/>
              </a:rPr>
              <a:t> sayının karesini alan</a:t>
            </a:r>
          </a:p>
          <a:p>
            <a:r>
              <a:rPr lang="tr-TR" dirty="0">
                <a:latin typeface="Times New Roman" panose="02020603050405020304" pitchFamily="18" charset="0"/>
              </a:rPr>
              <a:t>lojik devrenin doğruluk tablosu</a:t>
            </a:r>
            <a:endParaRPr lang="tr-TR" dirty="0"/>
          </a:p>
        </p:txBody>
      </p:sp>
      <p:sp>
        <p:nvSpPr>
          <p:cNvPr id="6" name="Rectangle 5">
            <a:extLst>
              <a:ext uri="{FF2B5EF4-FFF2-40B4-BE49-F238E27FC236}">
                <a16:creationId xmlns:a16="http://schemas.microsoft.com/office/drawing/2014/main" id="{AA666FF5-60DC-4E04-9A1B-1281963E61F4}"/>
              </a:ext>
            </a:extLst>
          </p:cNvPr>
          <p:cNvSpPr/>
          <p:nvPr/>
        </p:nvSpPr>
        <p:spPr>
          <a:xfrm>
            <a:off x="6852458" y="2228671"/>
            <a:ext cx="4360025" cy="1477328"/>
          </a:xfrm>
          <a:prstGeom prst="rect">
            <a:avLst/>
          </a:prstGeom>
        </p:spPr>
        <p:txBody>
          <a:bodyPr wrap="square">
            <a:spAutoFit/>
          </a:bodyPr>
          <a:lstStyle/>
          <a:p>
            <a:pPr algn="just"/>
            <a:r>
              <a:rPr lang="tr-TR" dirty="0">
                <a:latin typeface="Times New Roman" panose="02020603050405020304" pitchFamily="18" charset="0"/>
              </a:rPr>
              <a:t>Bu lojik devrenin çıkışı 6 bit olmalıdır. Çünkü giriş değişkenlerinden en büyük sayı olan (7)</a:t>
            </a:r>
            <a:r>
              <a:rPr lang="tr-TR" sz="1050" dirty="0">
                <a:latin typeface="Times New Roman" panose="02020603050405020304" pitchFamily="18" charset="0"/>
              </a:rPr>
              <a:t>10 </a:t>
            </a:r>
            <a:r>
              <a:rPr lang="tr-TR" dirty="0">
                <a:latin typeface="Times New Roman" panose="02020603050405020304" pitchFamily="18" charset="0"/>
              </a:rPr>
              <a:t>= (111)</a:t>
            </a:r>
            <a:r>
              <a:rPr lang="tr-TR" sz="1050" dirty="0">
                <a:latin typeface="Times New Roman" panose="02020603050405020304" pitchFamily="18" charset="0"/>
              </a:rPr>
              <a:t>2 </a:t>
            </a:r>
            <a:r>
              <a:rPr lang="tr-TR" dirty="0">
                <a:latin typeface="Times New Roman" panose="02020603050405020304" pitchFamily="18" charset="0"/>
              </a:rPr>
              <a:t>sayısının karesi olan (49)</a:t>
            </a:r>
            <a:r>
              <a:rPr lang="tr-TR" sz="1050" dirty="0">
                <a:latin typeface="Times New Roman" panose="02020603050405020304" pitchFamily="18" charset="0"/>
              </a:rPr>
              <a:t>10 </a:t>
            </a:r>
            <a:r>
              <a:rPr lang="tr-TR" dirty="0">
                <a:latin typeface="Times New Roman" panose="02020603050405020304" pitchFamily="18" charset="0"/>
              </a:rPr>
              <a:t>sayısı </a:t>
            </a:r>
            <a:r>
              <a:rPr lang="tr-TR" dirty="0" err="1">
                <a:latin typeface="Times New Roman" panose="02020603050405020304" pitchFamily="18" charset="0"/>
              </a:rPr>
              <a:t>binary</a:t>
            </a:r>
            <a:r>
              <a:rPr lang="tr-TR" dirty="0">
                <a:latin typeface="Times New Roman" panose="02020603050405020304" pitchFamily="18" charset="0"/>
              </a:rPr>
              <a:t> olarak en az 6 bit olarak yazılabilir.</a:t>
            </a:r>
            <a:endParaRPr lang="tr-TR" dirty="0"/>
          </a:p>
        </p:txBody>
      </p:sp>
    </p:spTree>
    <p:extLst>
      <p:ext uri="{BB962C8B-B14F-4D97-AF65-F5344CB8AC3E}">
        <p14:creationId xmlns:p14="http://schemas.microsoft.com/office/powerpoint/2010/main" val="31456155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296CAF-D9BE-4BEA-BF50-35C350C71C79}"/>
              </a:ext>
            </a:extLst>
          </p:cNvPr>
          <p:cNvSpPr>
            <a:spLocks noGrp="1"/>
          </p:cNvSpPr>
          <p:nvPr>
            <p:ph type="sldNum" sz="quarter" idx="12"/>
          </p:nvPr>
        </p:nvSpPr>
        <p:spPr/>
        <p:txBody>
          <a:bodyPr/>
          <a:lstStyle/>
          <a:p>
            <a:fld id="{AAB57953-9821-4BF7-A667-65EFE5AE3334}" type="slidenum">
              <a:rPr lang="tr-TR" smtClean="0"/>
              <a:t>79</a:t>
            </a:fld>
            <a:endParaRPr lang="tr-TR"/>
          </a:p>
        </p:txBody>
      </p:sp>
      <p:pic>
        <p:nvPicPr>
          <p:cNvPr id="3" name="Picture 2">
            <a:extLst>
              <a:ext uri="{FF2B5EF4-FFF2-40B4-BE49-F238E27FC236}">
                <a16:creationId xmlns:a16="http://schemas.microsoft.com/office/drawing/2014/main" id="{C2C86669-9B65-435D-9304-31744C2314F8}"/>
              </a:ext>
            </a:extLst>
          </p:cNvPr>
          <p:cNvPicPr>
            <a:picLocks noChangeAspect="1"/>
          </p:cNvPicPr>
          <p:nvPr/>
        </p:nvPicPr>
        <p:blipFill>
          <a:blip r:embed="rId2"/>
          <a:stretch>
            <a:fillRect/>
          </a:stretch>
        </p:blipFill>
        <p:spPr>
          <a:xfrm>
            <a:off x="1056997" y="514548"/>
            <a:ext cx="4061517" cy="2409844"/>
          </a:xfrm>
          <a:prstGeom prst="rect">
            <a:avLst/>
          </a:prstGeom>
        </p:spPr>
      </p:pic>
      <p:pic>
        <p:nvPicPr>
          <p:cNvPr id="4" name="Picture 3">
            <a:extLst>
              <a:ext uri="{FF2B5EF4-FFF2-40B4-BE49-F238E27FC236}">
                <a16:creationId xmlns:a16="http://schemas.microsoft.com/office/drawing/2014/main" id="{F7DDF3DD-2877-4D78-BAE7-A5474C6C231D}"/>
              </a:ext>
            </a:extLst>
          </p:cNvPr>
          <p:cNvPicPr>
            <a:picLocks noChangeAspect="1"/>
          </p:cNvPicPr>
          <p:nvPr/>
        </p:nvPicPr>
        <p:blipFill>
          <a:blip r:embed="rId3"/>
          <a:stretch>
            <a:fillRect/>
          </a:stretch>
        </p:blipFill>
        <p:spPr>
          <a:xfrm>
            <a:off x="6364240" y="514548"/>
            <a:ext cx="3800177" cy="3798803"/>
          </a:xfrm>
          <a:prstGeom prst="rect">
            <a:avLst/>
          </a:prstGeom>
        </p:spPr>
      </p:pic>
      <p:sp>
        <p:nvSpPr>
          <p:cNvPr id="5" name="Rectangle 4">
            <a:extLst>
              <a:ext uri="{FF2B5EF4-FFF2-40B4-BE49-F238E27FC236}">
                <a16:creationId xmlns:a16="http://schemas.microsoft.com/office/drawing/2014/main" id="{7105E017-8429-4D07-BBDC-E951173280F3}"/>
              </a:ext>
            </a:extLst>
          </p:cNvPr>
          <p:cNvSpPr/>
          <p:nvPr/>
        </p:nvSpPr>
        <p:spPr>
          <a:xfrm>
            <a:off x="6460464" y="4629835"/>
            <a:ext cx="4096006" cy="646331"/>
          </a:xfrm>
          <a:prstGeom prst="rect">
            <a:avLst/>
          </a:prstGeom>
        </p:spPr>
        <p:txBody>
          <a:bodyPr wrap="square">
            <a:spAutoFit/>
          </a:bodyPr>
          <a:lstStyle/>
          <a:p>
            <a:r>
              <a:rPr lang="tr-TR" b="1" dirty="0">
                <a:latin typeface="Times New Roman,Bold"/>
              </a:rPr>
              <a:t>Şekil 3</a:t>
            </a:r>
            <a:r>
              <a:rPr lang="tr-TR" b="1" dirty="0">
                <a:latin typeface="Times New Roman" panose="02020603050405020304" pitchFamily="18" charset="0"/>
              </a:rPr>
              <a:t>.34: </a:t>
            </a:r>
            <a:r>
              <a:rPr lang="tr-TR" dirty="0">
                <a:latin typeface="Times New Roman" panose="02020603050405020304" pitchFamily="18" charset="0"/>
              </a:rPr>
              <a:t>Örnek 2'nin </a:t>
            </a:r>
            <a:r>
              <a:rPr lang="tr-TR" dirty="0" err="1">
                <a:latin typeface="Times New Roman" panose="02020603050405020304" pitchFamily="18" charset="0"/>
              </a:rPr>
              <a:t>Electronics</a:t>
            </a:r>
            <a:r>
              <a:rPr lang="tr-TR" dirty="0">
                <a:latin typeface="Times New Roman" panose="02020603050405020304" pitchFamily="18" charset="0"/>
              </a:rPr>
              <a:t> Workbench programında uygulanmış şekli</a:t>
            </a:r>
            <a:endParaRPr lang="tr-TR" dirty="0"/>
          </a:p>
        </p:txBody>
      </p:sp>
    </p:spTree>
    <p:extLst>
      <p:ext uri="{BB962C8B-B14F-4D97-AF65-F5344CB8AC3E}">
        <p14:creationId xmlns:p14="http://schemas.microsoft.com/office/powerpoint/2010/main" val="1124425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176245-3BC1-4DCD-86BD-C06090A944A4}"/>
              </a:ext>
            </a:extLst>
          </p:cNvPr>
          <p:cNvSpPr/>
          <p:nvPr/>
        </p:nvSpPr>
        <p:spPr>
          <a:xfrm>
            <a:off x="596347" y="607657"/>
            <a:ext cx="10283687" cy="1754326"/>
          </a:xfrm>
          <a:prstGeom prst="rect">
            <a:avLst/>
          </a:prstGeom>
        </p:spPr>
        <p:txBody>
          <a:bodyPr wrap="square">
            <a:spAutoFit/>
          </a:bodyPr>
          <a:lstStyle/>
          <a:p>
            <a:pPr algn="just"/>
            <a:r>
              <a:rPr lang="tr-TR" b="1" dirty="0">
                <a:latin typeface="Times New Roman" panose="02020603050405020304" pitchFamily="18" charset="0"/>
              </a:rPr>
              <a:t>HTL:</a:t>
            </a:r>
          </a:p>
          <a:p>
            <a:pPr algn="just"/>
            <a:r>
              <a:rPr lang="nn-NO" dirty="0">
                <a:latin typeface="Times New Roman" panose="02020603050405020304" pitchFamily="18" charset="0"/>
              </a:rPr>
              <a:t>Basit olarak DTL Nand gate devresinde D3 diyodiu yerine zener di-yod bağlanarak elde edilir. Zener</a:t>
            </a:r>
            <a:r>
              <a:rPr lang="tr-TR" dirty="0">
                <a:latin typeface="Times New Roman" panose="02020603050405020304" pitchFamily="18" charset="0"/>
              </a:rPr>
              <a:t> </a:t>
            </a:r>
            <a:r>
              <a:rPr lang="tr-TR" dirty="0" err="1">
                <a:latin typeface="Times New Roman" panose="02020603050405020304" pitchFamily="18" charset="0"/>
              </a:rPr>
              <a:t>diyodun</a:t>
            </a:r>
            <a:r>
              <a:rPr lang="tr-TR" dirty="0">
                <a:latin typeface="Times New Roman" panose="02020603050405020304" pitchFamily="18" charset="0"/>
              </a:rPr>
              <a:t> katodu, x noktasına gelecek şekilde bağlanır. HTL grubu entegrelerin gürültü emniyet paylan büyüktür. Çünkü, sanayide çeşitli elektromekanik cihazların kontrol devrelerinde kullanılacak lojik devrelerin, ortamda mevcut elektriksel gürültüden en az şekilde etkilenmeleri gerekir. HTL grubu entegrelerin çalışma gerilimi genellikle 15V'tur. 5 Voltluk gürültü emniyet payına sahiptir. 660 </a:t>
            </a:r>
            <a:r>
              <a:rPr lang="tr-TR" dirty="0" err="1">
                <a:latin typeface="Times New Roman" panose="02020603050405020304" pitchFamily="18" charset="0"/>
              </a:rPr>
              <a:t>lı</a:t>
            </a:r>
            <a:r>
              <a:rPr lang="tr-TR" dirty="0">
                <a:latin typeface="Times New Roman" panose="02020603050405020304" pitchFamily="18" charset="0"/>
              </a:rPr>
              <a:t> sayılarla kodlanmıştır.</a:t>
            </a:r>
            <a:endParaRPr lang="tr-TR" dirty="0"/>
          </a:p>
        </p:txBody>
      </p:sp>
      <p:sp>
        <p:nvSpPr>
          <p:cNvPr id="3" name="Rectangle 2">
            <a:extLst>
              <a:ext uri="{FF2B5EF4-FFF2-40B4-BE49-F238E27FC236}">
                <a16:creationId xmlns:a16="http://schemas.microsoft.com/office/drawing/2014/main" id="{AA3578DB-8B19-468E-AFB1-BF99C1130B94}"/>
              </a:ext>
            </a:extLst>
          </p:cNvPr>
          <p:cNvSpPr/>
          <p:nvPr/>
        </p:nvSpPr>
        <p:spPr>
          <a:xfrm>
            <a:off x="596347" y="2719792"/>
            <a:ext cx="10482470" cy="2585323"/>
          </a:xfrm>
          <a:prstGeom prst="rect">
            <a:avLst/>
          </a:prstGeom>
        </p:spPr>
        <p:txBody>
          <a:bodyPr wrap="square">
            <a:spAutoFit/>
          </a:bodyPr>
          <a:lstStyle/>
          <a:p>
            <a:r>
              <a:rPr lang="tr-TR" b="1" dirty="0">
                <a:latin typeface="Times New Roman" panose="02020603050405020304" pitchFamily="18" charset="0"/>
              </a:rPr>
              <a:t>TTL:</a:t>
            </a:r>
          </a:p>
          <a:p>
            <a:r>
              <a:rPr lang="tr-TR" dirty="0">
                <a:latin typeface="Times New Roman" panose="02020603050405020304" pitchFamily="18" charset="0"/>
              </a:rPr>
              <a:t>Günümüzde en yaygın olarak kullanılan sayısal entegre grubudur. Sayısal entegre yapımı ile ilgilenen tüm firmaların TTL imalatı mevcuttur. TTL grubu, 5 alt gruba ayrılır:</a:t>
            </a:r>
          </a:p>
          <a:p>
            <a:r>
              <a:rPr lang="tr-TR" dirty="0">
                <a:latin typeface="Times New Roman" panose="02020603050405020304" pitchFamily="18" charset="0"/>
              </a:rPr>
              <a:t>- Standart TTL</a:t>
            </a:r>
          </a:p>
          <a:p>
            <a:r>
              <a:rPr lang="tr-TR" dirty="0">
                <a:latin typeface="Times New Roman" panose="02020603050405020304" pitchFamily="18" charset="0"/>
              </a:rPr>
              <a:t>- Düşük güçlü TTL</a:t>
            </a:r>
          </a:p>
          <a:p>
            <a:r>
              <a:rPr lang="tr-TR" dirty="0">
                <a:latin typeface="Times New Roman" panose="02020603050405020304" pitchFamily="18" charset="0"/>
              </a:rPr>
              <a:t>- Yüksek güçlü TTL</a:t>
            </a:r>
          </a:p>
          <a:p>
            <a:r>
              <a:rPr lang="tr-TR" dirty="0">
                <a:latin typeface="Times New Roman" panose="02020603050405020304" pitchFamily="18" charset="0"/>
              </a:rPr>
              <a:t>- </a:t>
            </a:r>
            <a:r>
              <a:rPr lang="tr-TR" dirty="0" err="1">
                <a:latin typeface="Times New Roman" panose="02020603050405020304" pitchFamily="18" charset="0"/>
              </a:rPr>
              <a:t>Schottky</a:t>
            </a:r>
            <a:r>
              <a:rPr lang="tr-TR" dirty="0">
                <a:latin typeface="Times New Roman" panose="02020603050405020304" pitchFamily="18" charset="0"/>
              </a:rPr>
              <a:t> (</a:t>
            </a:r>
            <a:r>
              <a:rPr lang="tr-TR" dirty="0" err="1">
                <a:latin typeface="Times New Roman" panose="02020603050405020304" pitchFamily="18" charset="0"/>
              </a:rPr>
              <a:t>şotki</a:t>
            </a:r>
            <a:r>
              <a:rPr lang="tr-TR" dirty="0">
                <a:latin typeface="Times New Roman" panose="02020603050405020304" pitchFamily="18" charset="0"/>
              </a:rPr>
              <a:t>) TTL</a:t>
            </a:r>
          </a:p>
          <a:p>
            <a:r>
              <a:rPr lang="tr-TR" dirty="0">
                <a:latin typeface="Times New Roman" panose="02020603050405020304" pitchFamily="18" charset="0"/>
              </a:rPr>
              <a:t>- Düşük güçlü </a:t>
            </a:r>
            <a:r>
              <a:rPr lang="tr-TR" dirty="0" err="1">
                <a:latin typeface="Times New Roman" panose="02020603050405020304" pitchFamily="18" charset="0"/>
              </a:rPr>
              <a:t>Schottky</a:t>
            </a:r>
            <a:r>
              <a:rPr lang="tr-TR" dirty="0">
                <a:latin typeface="Times New Roman" panose="02020603050405020304" pitchFamily="18" charset="0"/>
              </a:rPr>
              <a:t> TTL</a:t>
            </a:r>
          </a:p>
          <a:p>
            <a:r>
              <a:rPr lang="tr-TR" dirty="0">
                <a:latin typeface="Times New Roman" panose="02020603050405020304" pitchFamily="18" charset="0"/>
              </a:rPr>
              <a:t>Bütün alt gruplar +5V besleme voltajı ile çalışır. Hız ve güç açısından çeşitli farklılıklar vardır.</a:t>
            </a:r>
            <a:endParaRPr lang="tr-TR" dirty="0"/>
          </a:p>
        </p:txBody>
      </p:sp>
      <p:sp>
        <p:nvSpPr>
          <p:cNvPr id="4" name="Slide Number Placeholder 3">
            <a:extLst>
              <a:ext uri="{FF2B5EF4-FFF2-40B4-BE49-F238E27FC236}">
                <a16:creationId xmlns:a16="http://schemas.microsoft.com/office/drawing/2014/main" id="{650E53D4-79FD-478A-883C-8A6F81C26D5C}"/>
              </a:ext>
            </a:extLst>
          </p:cNvPr>
          <p:cNvSpPr>
            <a:spLocks noGrp="1"/>
          </p:cNvSpPr>
          <p:nvPr>
            <p:ph type="sldNum" sz="quarter" idx="12"/>
          </p:nvPr>
        </p:nvSpPr>
        <p:spPr/>
        <p:txBody>
          <a:bodyPr/>
          <a:lstStyle/>
          <a:p>
            <a:fld id="{AAB57953-9821-4BF7-A667-65EFE5AE3334}" type="slidenum">
              <a:rPr lang="tr-TR" smtClean="0"/>
              <a:t>8</a:t>
            </a:fld>
            <a:endParaRPr lang="tr-TR"/>
          </a:p>
        </p:txBody>
      </p:sp>
    </p:spTree>
    <p:extLst>
      <p:ext uri="{BB962C8B-B14F-4D97-AF65-F5344CB8AC3E}">
        <p14:creationId xmlns:p14="http://schemas.microsoft.com/office/powerpoint/2010/main" val="26046066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BD4A9-9063-4ED7-92A2-C1B15218A524}"/>
              </a:ext>
            </a:extLst>
          </p:cNvPr>
          <p:cNvSpPr>
            <a:spLocks noGrp="1"/>
          </p:cNvSpPr>
          <p:nvPr>
            <p:ph type="sldNum" sz="quarter" idx="12"/>
          </p:nvPr>
        </p:nvSpPr>
        <p:spPr/>
        <p:txBody>
          <a:bodyPr/>
          <a:lstStyle/>
          <a:p>
            <a:fld id="{AAB57953-9821-4BF7-A667-65EFE5AE3334}" type="slidenum">
              <a:rPr lang="tr-TR" smtClean="0"/>
              <a:t>80</a:t>
            </a:fld>
            <a:endParaRPr lang="tr-TR"/>
          </a:p>
        </p:txBody>
      </p:sp>
      <p:pic>
        <p:nvPicPr>
          <p:cNvPr id="3" name="Picture 2">
            <a:extLst>
              <a:ext uri="{FF2B5EF4-FFF2-40B4-BE49-F238E27FC236}">
                <a16:creationId xmlns:a16="http://schemas.microsoft.com/office/drawing/2014/main" id="{A8147B56-0637-4E1B-8D5E-BC7FD3118DA2}"/>
              </a:ext>
            </a:extLst>
          </p:cNvPr>
          <p:cNvPicPr>
            <a:picLocks noChangeAspect="1"/>
          </p:cNvPicPr>
          <p:nvPr/>
        </p:nvPicPr>
        <p:blipFill>
          <a:blip r:embed="rId2"/>
          <a:stretch>
            <a:fillRect/>
          </a:stretch>
        </p:blipFill>
        <p:spPr>
          <a:xfrm>
            <a:off x="1387022" y="509199"/>
            <a:ext cx="3807832" cy="3189187"/>
          </a:xfrm>
          <a:prstGeom prst="rect">
            <a:avLst/>
          </a:prstGeom>
        </p:spPr>
      </p:pic>
      <p:sp>
        <p:nvSpPr>
          <p:cNvPr id="4" name="Rectangle 3">
            <a:extLst>
              <a:ext uri="{FF2B5EF4-FFF2-40B4-BE49-F238E27FC236}">
                <a16:creationId xmlns:a16="http://schemas.microsoft.com/office/drawing/2014/main" id="{4E6F0707-CB57-4A7B-A295-5A861A9E2E64}"/>
              </a:ext>
            </a:extLst>
          </p:cNvPr>
          <p:cNvSpPr/>
          <p:nvPr/>
        </p:nvSpPr>
        <p:spPr>
          <a:xfrm>
            <a:off x="1179443" y="3914218"/>
            <a:ext cx="3807832" cy="646331"/>
          </a:xfrm>
          <a:prstGeom prst="rect">
            <a:avLst/>
          </a:prstGeom>
        </p:spPr>
        <p:txBody>
          <a:bodyPr wrap="square">
            <a:spAutoFit/>
          </a:bodyPr>
          <a:lstStyle/>
          <a:p>
            <a:pPr algn="just"/>
            <a:r>
              <a:rPr lang="tr-TR" b="1" dirty="0">
                <a:latin typeface="Times New Roman,Bold"/>
              </a:rPr>
              <a:t>Şekil 3.35:</a:t>
            </a:r>
            <a:r>
              <a:rPr lang="tr-TR" dirty="0">
                <a:latin typeface="Times New Roman" panose="02020603050405020304" pitchFamily="18" charset="0"/>
              </a:rPr>
              <a:t>101 sayısının karesi olan 011001 sayısının elde edilmesi</a:t>
            </a:r>
            <a:endParaRPr lang="tr-TR" dirty="0"/>
          </a:p>
        </p:txBody>
      </p:sp>
      <p:pic>
        <p:nvPicPr>
          <p:cNvPr id="5" name="Picture 4">
            <a:extLst>
              <a:ext uri="{FF2B5EF4-FFF2-40B4-BE49-F238E27FC236}">
                <a16:creationId xmlns:a16="http://schemas.microsoft.com/office/drawing/2014/main" id="{53D2FE69-2884-4A4A-9A05-0595D4F7AD87}"/>
              </a:ext>
            </a:extLst>
          </p:cNvPr>
          <p:cNvPicPr>
            <a:picLocks noChangeAspect="1"/>
          </p:cNvPicPr>
          <p:nvPr/>
        </p:nvPicPr>
        <p:blipFill>
          <a:blip r:embed="rId3"/>
          <a:stretch>
            <a:fillRect/>
          </a:stretch>
        </p:blipFill>
        <p:spPr>
          <a:xfrm>
            <a:off x="6823615" y="509199"/>
            <a:ext cx="3830261" cy="3189187"/>
          </a:xfrm>
          <a:prstGeom prst="rect">
            <a:avLst/>
          </a:prstGeom>
        </p:spPr>
      </p:pic>
      <p:sp>
        <p:nvSpPr>
          <p:cNvPr id="6" name="Rectangle 5">
            <a:extLst>
              <a:ext uri="{FF2B5EF4-FFF2-40B4-BE49-F238E27FC236}">
                <a16:creationId xmlns:a16="http://schemas.microsoft.com/office/drawing/2014/main" id="{A187555D-F3D8-4D50-BC42-9E0F7D0DC06C}"/>
              </a:ext>
            </a:extLst>
          </p:cNvPr>
          <p:cNvSpPr/>
          <p:nvPr/>
        </p:nvSpPr>
        <p:spPr>
          <a:xfrm>
            <a:off x="6839265" y="3914218"/>
            <a:ext cx="4373218" cy="646331"/>
          </a:xfrm>
          <a:prstGeom prst="rect">
            <a:avLst/>
          </a:prstGeom>
        </p:spPr>
        <p:txBody>
          <a:bodyPr wrap="square">
            <a:spAutoFit/>
          </a:bodyPr>
          <a:lstStyle/>
          <a:p>
            <a:r>
              <a:rPr lang="tr-TR" b="1" dirty="0">
                <a:latin typeface="Times New Roman,Bold"/>
              </a:rPr>
              <a:t>Şekil </a:t>
            </a:r>
            <a:r>
              <a:rPr lang="tr-TR" b="1" dirty="0">
                <a:latin typeface="Times New Roman" panose="02020603050405020304" pitchFamily="18" charset="0"/>
              </a:rPr>
              <a:t>3.36: </a:t>
            </a:r>
            <a:r>
              <a:rPr lang="tr-TR" dirty="0">
                <a:latin typeface="Times New Roman" panose="02020603050405020304" pitchFamily="18" charset="0"/>
              </a:rPr>
              <a:t>m sayısının karesi olan 110001 sayısının elde edilmesi 13</a:t>
            </a:r>
            <a:endParaRPr lang="tr-TR" dirty="0"/>
          </a:p>
        </p:txBody>
      </p:sp>
      <p:sp>
        <p:nvSpPr>
          <p:cNvPr id="7" name="Rectangle 6">
            <a:extLst>
              <a:ext uri="{FF2B5EF4-FFF2-40B4-BE49-F238E27FC236}">
                <a16:creationId xmlns:a16="http://schemas.microsoft.com/office/drawing/2014/main" id="{BB2F67DF-6A25-44E9-8ED1-D4701C3F5729}"/>
              </a:ext>
            </a:extLst>
          </p:cNvPr>
          <p:cNvSpPr/>
          <p:nvPr/>
        </p:nvSpPr>
        <p:spPr>
          <a:xfrm>
            <a:off x="1033097" y="5048502"/>
            <a:ext cx="9383683" cy="923330"/>
          </a:xfrm>
          <a:prstGeom prst="rect">
            <a:avLst/>
          </a:prstGeom>
        </p:spPr>
        <p:txBody>
          <a:bodyPr wrap="square">
            <a:spAutoFit/>
          </a:bodyPr>
          <a:lstStyle/>
          <a:p>
            <a:pPr algn="just"/>
            <a:r>
              <a:rPr lang="tr-TR" dirty="0">
                <a:latin typeface="Times New Roman" panose="02020603050405020304" pitchFamily="18" charset="0"/>
              </a:rPr>
              <a:t>	Devrenin girişine 101 sayısı uygulandığında çıkıştan 011001 sayısı elde edilir. Çünkü 5 sayısının karesi 25'tir. Başka uygulama olarak devrenin girişine 111 uygulandığında çıkıştan 110001 sayısı alınır. 7 sayısının karesi olan 49 sayısı elde edilmiştir.</a:t>
            </a:r>
            <a:endParaRPr lang="tr-TR" dirty="0"/>
          </a:p>
        </p:txBody>
      </p:sp>
    </p:spTree>
    <p:extLst>
      <p:ext uri="{BB962C8B-B14F-4D97-AF65-F5344CB8AC3E}">
        <p14:creationId xmlns:p14="http://schemas.microsoft.com/office/powerpoint/2010/main" val="23524810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296CAF-D9BE-4BEA-BF50-35C350C71C79}"/>
              </a:ext>
            </a:extLst>
          </p:cNvPr>
          <p:cNvSpPr>
            <a:spLocks noGrp="1"/>
          </p:cNvSpPr>
          <p:nvPr>
            <p:ph type="sldNum" sz="quarter" idx="12"/>
          </p:nvPr>
        </p:nvSpPr>
        <p:spPr/>
        <p:txBody>
          <a:bodyPr/>
          <a:lstStyle/>
          <a:p>
            <a:fld id="{AAB57953-9821-4BF7-A667-65EFE5AE3334}" type="slidenum">
              <a:rPr lang="tr-TR" smtClean="0"/>
              <a:t>81</a:t>
            </a:fld>
            <a:endParaRPr lang="tr-TR"/>
          </a:p>
        </p:txBody>
      </p:sp>
      <p:sp>
        <p:nvSpPr>
          <p:cNvPr id="3" name="Rectangle 2">
            <a:extLst>
              <a:ext uri="{FF2B5EF4-FFF2-40B4-BE49-F238E27FC236}">
                <a16:creationId xmlns:a16="http://schemas.microsoft.com/office/drawing/2014/main" id="{743D862C-7DDA-4DBC-B39B-AD3B4B65E702}"/>
              </a:ext>
            </a:extLst>
          </p:cNvPr>
          <p:cNvSpPr/>
          <p:nvPr/>
        </p:nvSpPr>
        <p:spPr>
          <a:xfrm>
            <a:off x="530087" y="524255"/>
            <a:ext cx="11118574" cy="1477328"/>
          </a:xfrm>
          <a:prstGeom prst="rect">
            <a:avLst/>
          </a:prstGeom>
        </p:spPr>
        <p:txBody>
          <a:bodyPr wrap="square">
            <a:spAutoFit/>
          </a:bodyPr>
          <a:lstStyle/>
          <a:p>
            <a:r>
              <a:rPr lang="tr-TR" b="1" dirty="0">
                <a:latin typeface="Times New Roman,Bold"/>
              </a:rPr>
              <a:t>13) Çarpma İşlemi Yapan Entegre Devreler:</a:t>
            </a:r>
          </a:p>
          <a:p>
            <a:endParaRPr lang="tr-TR" b="1" dirty="0">
              <a:latin typeface="Times New Roman,Bold"/>
            </a:endParaRPr>
          </a:p>
          <a:p>
            <a:pPr algn="just"/>
            <a:r>
              <a:rPr lang="tr-TR" dirty="0">
                <a:latin typeface="Times New Roman" panose="02020603050405020304" pitchFamily="18" charset="0"/>
              </a:rPr>
              <a:t>En hızlı çarpma işlemini gerçekleştiren devreler paralel </a:t>
            </a:r>
            <a:r>
              <a:rPr lang="tr-TR" dirty="0" err="1">
                <a:latin typeface="Times New Roman" panose="02020603050405020304" pitchFamily="18" charset="0"/>
              </a:rPr>
              <a:t>binary</a:t>
            </a:r>
            <a:r>
              <a:rPr lang="tr-TR" dirty="0">
                <a:latin typeface="Times New Roman" panose="02020603050405020304" pitchFamily="18" charset="0"/>
              </a:rPr>
              <a:t> çarpma üniteleridir. İki entegre devre kullanılarak 4 bitlik iki datanın çarpımını gerçekleştiren ve 8 bitlik sonucu 40 </a:t>
            </a:r>
            <a:r>
              <a:rPr lang="tr-TR" dirty="0" err="1">
                <a:latin typeface="Times New Roman" panose="02020603050405020304" pitchFamily="18" charset="0"/>
              </a:rPr>
              <a:t>ns'de</a:t>
            </a:r>
            <a:r>
              <a:rPr lang="tr-TR" dirty="0">
                <a:latin typeface="Times New Roman" panose="02020603050405020304" pitchFamily="18" charset="0"/>
              </a:rPr>
              <a:t> alan devrenin lojik diyagramı şekil 3.37'de gösterilmiştir.</a:t>
            </a:r>
            <a:endParaRPr lang="tr-TR" dirty="0"/>
          </a:p>
        </p:txBody>
      </p:sp>
      <p:pic>
        <p:nvPicPr>
          <p:cNvPr id="4" name="Picture 3">
            <a:extLst>
              <a:ext uri="{FF2B5EF4-FFF2-40B4-BE49-F238E27FC236}">
                <a16:creationId xmlns:a16="http://schemas.microsoft.com/office/drawing/2014/main" id="{DF300FD6-9D34-45F1-92F7-526C4A426866}"/>
              </a:ext>
            </a:extLst>
          </p:cNvPr>
          <p:cNvPicPr>
            <a:picLocks noChangeAspect="1"/>
          </p:cNvPicPr>
          <p:nvPr/>
        </p:nvPicPr>
        <p:blipFill>
          <a:blip r:embed="rId2"/>
          <a:stretch>
            <a:fillRect/>
          </a:stretch>
        </p:blipFill>
        <p:spPr>
          <a:xfrm>
            <a:off x="3433456" y="2001583"/>
            <a:ext cx="4252805" cy="3086095"/>
          </a:xfrm>
          <a:prstGeom prst="rect">
            <a:avLst/>
          </a:prstGeom>
        </p:spPr>
      </p:pic>
      <p:sp>
        <p:nvSpPr>
          <p:cNvPr id="5" name="Rectangle 4">
            <a:extLst>
              <a:ext uri="{FF2B5EF4-FFF2-40B4-BE49-F238E27FC236}">
                <a16:creationId xmlns:a16="http://schemas.microsoft.com/office/drawing/2014/main" id="{2E760DA8-2E64-4C8B-B5D2-75FE6BCBB26F}"/>
              </a:ext>
            </a:extLst>
          </p:cNvPr>
          <p:cNvSpPr/>
          <p:nvPr/>
        </p:nvSpPr>
        <p:spPr>
          <a:xfrm>
            <a:off x="3225114" y="5483952"/>
            <a:ext cx="5211683" cy="369332"/>
          </a:xfrm>
          <a:prstGeom prst="rect">
            <a:avLst/>
          </a:prstGeom>
        </p:spPr>
        <p:txBody>
          <a:bodyPr wrap="none">
            <a:spAutoFit/>
          </a:bodyPr>
          <a:lstStyle/>
          <a:p>
            <a:r>
              <a:rPr lang="tr-TR" b="1" dirty="0">
                <a:latin typeface="Times New Roman,Bold"/>
              </a:rPr>
              <a:t>Şekil 3</a:t>
            </a:r>
            <a:r>
              <a:rPr lang="tr-TR" b="1" dirty="0">
                <a:latin typeface="Times New Roman" panose="02020603050405020304" pitchFamily="18" charset="0"/>
              </a:rPr>
              <a:t>.37: </a:t>
            </a:r>
            <a:r>
              <a:rPr lang="tr-TR" dirty="0">
                <a:latin typeface="Times New Roman" panose="02020603050405020304" pitchFamily="18" charset="0"/>
              </a:rPr>
              <a:t>4 bitlik iki </a:t>
            </a:r>
            <a:r>
              <a:rPr lang="tr-TR" dirty="0" err="1">
                <a:latin typeface="Times New Roman" panose="02020603050405020304" pitchFamily="18" charset="0"/>
              </a:rPr>
              <a:t>binary</a:t>
            </a:r>
            <a:r>
              <a:rPr lang="tr-TR" dirty="0">
                <a:latin typeface="Times New Roman" panose="02020603050405020304" pitchFamily="18" charset="0"/>
              </a:rPr>
              <a:t> sayıyı çarpan lojik devre</a:t>
            </a:r>
            <a:endParaRPr lang="tr-TR" dirty="0"/>
          </a:p>
        </p:txBody>
      </p:sp>
    </p:spTree>
    <p:extLst>
      <p:ext uri="{BB962C8B-B14F-4D97-AF65-F5344CB8AC3E}">
        <p14:creationId xmlns:p14="http://schemas.microsoft.com/office/powerpoint/2010/main" val="38673824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BD4A9-9063-4ED7-92A2-C1B15218A524}"/>
              </a:ext>
            </a:extLst>
          </p:cNvPr>
          <p:cNvSpPr>
            <a:spLocks noGrp="1"/>
          </p:cNvSpPr>
          <p:nvPr>
            <p:ph type="sldNum" sz="quarter" idx="12"/>
          </p:nvPr>
        </p:nvSpPr>
        <p:spPr/>
        <p:txBody>
          <a:bodyPr/>
          <a:lstStyle/>
          <a:p>
            <a:fld id="{AAB57953-9821-4BF7-A667-65EFE5AE3334}" type="slidenum">
              <a:rPr lang="tr-TR" smtClean="0"/>
              <a:t>82</a:t>
            </a:fld>
            <a:endParaRPr lang="tr-TR"/>
          </a:p>
        </p:txBody>
      </p:sp>
      <p:sp>
        <p:nvSpPr>
          <p:cNvPr id="3" name="Rectangle 2">
            <a:extLst>
              <a:ext uri="{FF2B5EF4-FFF2-40B4-BE49-F238E27FC236}">
                <a16:creationId xmlns:a16="http://schemas.microsoft.com/office/drawing/2014/main" id="{958C79CB-7E2E-498E-B41E-0C1E655676A0}"/>
              </a:ext>
            </a:extLst>
          </p:cNvPr>
          <p:cNvSpPr/>
          <p:nvPr/>
        </p:nvSpPr>
        <p:spPr>
          <a:xfrm>
            <a:off x="530087" y="442148"/>
            <a:ext cx="6096000" cy="646331"/>
          </a:xfrm>
          <a:prstGeom prst="rect">
            <a:avLst/>
          </a:prstGeom>
        </p:spPr>
        <p:txBody>
          <a:bodyPr>
            <a:spAutoFit/>
          </a:bodyPr>
          <a:lstStyle/>
          <a:p>
            <a:r>
              <a:rPr lang="tr-TR" b="1" dirty="0">
                <a:latin typeface="Times New Roman" panose="02020603050405020304" pitchFamily="18" charset="0"/>
              </a:rPr>
              <a:t>KONU4</a:t>
            </a:r>
          </a:p>
          <a:p>
            <a:r>
              <a:rPr lang="tr-TR" b="1" dirty="0">
                <a:latin typeface="Times New Roman,Bold"/>
              </a:rPr>
              <a:t>MULTÎVİBRATÖRLER ve FLİP</a:t>
            </a:r>
            <a:r>
              <a:rPr lang="tr-TR" b="1" dirty="0">
                <a:latin typeface="Times New Roman" panose="02020603050405020304" pitchFamily="18" charset="0"/>
              </a:rPr>
              <a:t>-FLOPLAR</a:t>
            </a:r>
            <a:endParaRPr lang="tr-TR" dirty="0"/>
          </a:p>
        </p:txBody>
      </p:sp>
      <p:sp>
        <p:nvSpPr>
          <p:cNvPr id="4" name="Rectangle 3">
            <a:extLst>
              <a:ext uri="{FF2B5EF4-FFF2-40B4-BE49-F238E27FC236}">
                <a16:creationId xmlns:a16="http://schemas.microsoft.com/office/drawing/2014/main" id="{E4307166-A53E-4D8B-9B95-EE1BCC30C975}"/>
              </a:ext>
            </a:extLst>
          </p:cNvPr>
          <p:cNvSpPr/>
          <p:nvPr/>
        </p:nvSpPr>
        <p:spPr>
          <a:xfrm>
            <a:off x="530086" y="1194138"/>
            <a:ext cx="11224591" cy="1477328"/>
          </a:xfrm>
          <a:prstGeom prst="rect">
            <a:avLst/>
          </a:prstGeom>
        </p:spPr>
        <p:txBody>
          <a:bodyPr wrap="square">
            <a:spAutoFit/>
          </a:bodyPr>
          <a:lstStyle/>
          <a:p>
            <a:r>
              <a:rPr lang="tr-TR" dirty="0">
                <a:latin typeface="Times New Roman" panose="02020603050405020304" pitchFamily="18" charset="0"/>
              </a:rPr>
              <a:t>Kare veya dikdörtgen dalga üreten devrelere MULTİVİBRATÖRLER adı verilir. Dijital devrelerin çalışması için kare dalga üretirler. 3 çeşit </a:t>
            </a:r>
            <a:r>
              <a:rPr lang="tr-TR" dirty="0" err="1">
                <a:latin typeface="Times New Roman" panose="02020603050405020304" pitchFamily="18" charset="0"/>
              </a:rPr>
              <a:t>multivibratör</a:t>
            </a:r>
            <a:r>
              <a:rPr lang="tr-TR" dirty="0">
                <a:latin typeface="Times New Roman" panose="02020603050405020304" pitchFamily="18" charset="0"/>
              </a:rPr>
              <a:t> devresi vardır:</a:t>
            </a:r>
          </a:p>
          <a:p>
            <a:r>
              <a:rPr lang="tr-TR" dirty="0">
                <a:latin typeface="Times New Roman" panose="02020603050405020304" pitchFamily="18" charset="0"/>
              </a:rPr>
              <a:t>a) Serbest çalışan (</a:t>
            </a:r>
            <a:r>
              <a:rPr lang="tr-TR" dirty="0" err="1">
                <a:latin typeface="Times New Roman" panose="02020603050405020304" pitchFamily="18" charset="0"/>
              </a:rPr>
              <a:t>Astable</a:t>
            </a:r>
            <a:r>
              <a:rPr lang="tr-TR" dirty="0">
                <a:latin typeface="Times New Roman" panose="02020603050405020304" pitchFamily="18" charset="0"/>
              </a:rPr>
              <a:t>) </a:t>
            </a:r>
            <a:r>
              <a:rPr lang="tr-TR" dirty="0" err="1">
                <a:latin typeface="Times New Roman" panose="02020603050405020304" pitchFamily="18" charset="0"/>
              </a:rPr>
              <a:t>multivibratör</a:t>
            </a:r>
            <a:endParaRPr lang="tr-TR" dirty="0">
              <a:latin typeface="Times New Roman" panose="02020603050405020304" pitchFamily="18" charset="0"/>
            </a:endParaRPr>
          </a:p>
          <a:p>
            <a:r>
              <a:rPr lang="tr-TR" dirty="0">
                <a:latin typeface="Times New Roman" panose="02020603050405020304" pitchFamily="18" charset="0"/>
              </a:rPr>
              <a:t>b) Tek kararlı (</a:t>
            </a:r>
            <a:r>
              <a:rPr lang="tr-TR" dirty="0" err="1">
                <a:latin typeface="Times New Roman" panose="02020603050405020304" pitchFamily="18" charset="0"/>
              </a:rPr>
              <a:t>Monostable</a:t>
            </a:r>
            <a:r>
              <a:rPr lang="tr-TR" dirty="0">
                <a:latin typeface="Times New Roman" panose="02020603050405020304" pitchFamily="18" charset="0"/>
              </a:rPr>
              <a:t>) </a:t>
            </a:r>
            <a:r>
              <a:rPr lang="tr-TR" dirty="0" err="1">
                <a:latin typeface="Times New Roman" panose="02020603050405020304" pitchFamily="18" charset="0"/>
              </a:rPr>
              <a:t>multivibratör</a:t>
            </a:r>
            <a:endParaRPr lang="tr-TR" dirty="0">
              <a:latin typeface="Times New Roman" panose="02020603050405020304" pitchFamily="18" charset="0"/>
            </a:endParaRPr>
          </a:p>
          <a:p>
            <a:r>
              <a:rPr lang="tr-TR" dirty="0">
                <a:latin typeface="Times New Roman" panose="02020603050405020304" pitchFamily="18" charset="0"/>
              </a:rPr>
              <a:t>c) Çift kararlı (</a:t>
            </a:r>
            <a:r>
              <a:rPr lang="tr-TR" dirty="0" err="1">
                <a:latin typeface="Times New Roman" panose="02020603050405020304" pitchFamily="18" charset="0"/>
              </a:rPr>
              <a:t>Bistable</a:t>
            </a:r>
            <a:r>
              <a:rPr lang="tr-TR" dirty="0">
                <a:latin typeface="Times New Roman" panose="02020603050405020304" pitchFamily="18" charset="0"/>
              </a:rPr>
              <a:t>) </a:t>
            </a:r>
            <a:r>
              <a:rPr lang="tr-TR" dirty="0" err="1">
                <a:latin typeface="Times New Roman" panose="02020603050405020304" pitchFamily="18" charset="0"/>
              </a:rPr>
              <a:t>multivibratör</a:t>
            </a:r>
            <a:endParaRPr lang="tr-TR" dirty="0"/>
          </a:p>
        </p:txBody>
      </p:sp>
      <p:sp>
        <p:nvSpPr>
          <p:cNvPr id="5" name="Rectangle 4">
            <a:extLst>
              <a:ext uri="{FF2B5EF4-FFF2-40B4-BE49-F238E27FC236}">
                <a16:creationId xmlns:a16="http://schemas.microsoft.com/office/drawing/2014/main" id="{1E0BE6BC-4ED1-4916-A673-47A4526F15C0}"/>
              </a:ext>
            </a:extLst>
          </p:cNvPr>
          <p:cNvSpPr/>
          <p:nvPr/>
        </p:nvSpPr>
        <p:spPr>
          <a:xfrm>
            <a:off x="5239985" y="2048191"/>
            <a:ext cx="2948436" cy="369332"/>
          </a:xfrm>
          <a:prstGeom prst="rect">
            <a:avLst/>
          </a:prstGeom>
        </p:spPr>
        <p:txBody>
          <a:bodyPr wrap="none">
            <a:spAutoFit/>
          </a:bodyPr>
          <a:lstStyle/>
          <a:p>
            <a:r>
              <a:rPr lang="tr-TR" b="1" dirty="0">
                <a:latin typeface="Times New Roman,Bold"/>
              </a:rPr>
              <a:t>A) MULTÎVİBRATÖRLER</a:t>
            </a:r>
            <a:endParaRPr lang="tr-TR" dirty="0"/>
          </a:p>
        </p:txBody>
      </p:sp>
      <p:sp>
        <p:nvSpPr>
          <p:cNvPr id="6" name="Rectangle 5">
            <a:extLst>
              <a:ext uri="{FF2B5EF4-FFF2-40B4-BE49-F238E27FC236}">
                <a16:creationId xmlns:a16="http://schemas.microsoft.com/office/drawing/2014/main" id="{CF84EB6F-9265-4D5A-9345-8D702CA25E91}"/>
              </a:ext>
            </a:extLst>
          </p:cNvPr>
          <p:cNvSpPr/>
          <p:nvPr/>
        </p:nvSpPr>
        <p:spPr>
          <a:xfrm>
            <a:off x="4499494" y="2407793"/>
            <a:ext cx="4429418" cy="369332"/>
          </a:xfrm>
          <a:prstGeom prst="rect">
            <a:avLst/>
          </a:prstGeom>
        </p:spPr>
        <p:txBody>
          <a:bodyPr wrap="none">
            <a:spAutoFit/>
          </a:bodyPr>
          <a:lstStyle/>
          <a:p>
            <a:r>
              <a:rPr lang="tr-TR" b="1" dirty="0">
                <a:latin typeface="Times New Roman,Bold"/>
              </a:rPr>
              <a:t>1) Serbest Çalışan (</a:t>
            </a:r>
            <a:r>
              <a:rPr lang="tr-TR" b="1" dirty="0" err="1">
                <a:latin typeface="Times New Roman,Bold"/>
              </a:rPr>
              <a:t>Astable</a:t>
            </a:r>
            <a:r>
              <a:rPr lang="tr-TR" b="1" dirty="0">
                <a:latin typeface="Times New Roman,Bold"/>
              </a:rPr>
              <a:t>) </a:t>
            </a:r>
            <a:r>
              <a:rPr lang="tr-TR" b="1" dirty="0" err="1">
                <a:latin typeface="Times New Roman,Bold"/>
              </a:rPr>
              <a:t>Multivibratör</a:t>
            </a:r>
            <a:r>
              <a:rPr lang="tr-TR" b="1" dirty="0">
                <a:latin typeface="Times New Roman,Bold"/>
              </a:rPr>
              <a:t>:</a:t>
            </a:r>
            <a:endParaRPr lang="tr-TR" dirty="0"/>
          </a:p>
        </p:txBody>
      </p:sp>
      <p:pic>
        <p:nvPicPr>
          <p:cNvPr id="7" name="Picture 6">
            <a:extLst>
              <a:ext uri="{FF2B5EF4-FFF2-40B4-BE49-F238E27FC236}">
                <a16:creationId xmlns:a16="http://schemas.microsoft.com/office/drawing/2014/main" id="{855E44FA-8801-4CA2-A67B-21D6ACA9A920}"/>
              </a:ext>
            </a:extLst>
          </p:cNvPr>
          <p:cNvPicPr>
            <a:picLocks noChangeAspect="1"/>
          </p:cNvPicPr>
          <p:nvPr/>
        </p:nvPicPr>
        <p:blipFill>
          <a:blip r:embed="rId2"/>
          <a:stretch>
            <a:fillRect/>
          </a:stretch>
        </p:blipFill>
        <p:spPr>
          <a:xfrm>
            <a:off x="4708674" y="3293542"/>
            <a:ext cx="4252445" cy="2402563"/>
          </a:xfrm>
          <a:prstGeom prst="rect">
            <a:avLst/>
          </a:prstGeom>
        </p:spPr>
      </p:pic>
      <p:sp>
        <p:nvSpPr>
          <p:cNvPr id="8" name="Rectangle 7">
            <a:extLst>
              <a:ext uri="{FF2B5EF4-FFF2-40B4-BE49-F238E27FC236}">
                <a16:creationId xmlns:a16="http://schemas.microsoft.com/office/drawing/2014/main" id="{940C57E2-126A-45C9-91F2-E60AE6203E95}"/>
              </a:ext>
            </a:extLst>
          </p:cNvPr>
          <p:cNvSpPr/>
          <p:nvPr/>
        </p:nvSpPr>
        <p:spPr>
          <a:xfrm>
            <a:off x="4855948" y="5663862"/>
            <a:ext cx="3108608" cy="369332"/>
          </a:xfrm>
          <a:prstGeom prst="rect">
            <a:avLst/>
          </a:prstGeom>
        </p:spPr>
        <p:txBody>
          <a:bodyPr wrap="none">
            <a:spAutoFit/>
          </a:bodyPr>
          <a:lstStyle/>
          <a:p>
            <a:r>
              <a:rPr lang="tr-TR" b="1" dirty="0">
                <a:latin typeface="Times New Roman,Bold"/>
              </a:rPr>
              <a:t>Şekil 4.1</a:t>
            </a:r>
            <a:r>
              <a:rPr lang="tr-TR" dirty="0">
                <a:latin typeface="Times New Roman" panose="02020603050405020304" pitchFamily="18" charset="0"/>
              </a:rPr>
              <a:t>: </a:t>
            </a:r>
            <a:r>
              <a:rPr lang="tr-TR" dirty="0" err="1">
                <a:latin typeface="Times New Roman" panose="02020603050405020304" pitchFamily="18" charset="0"/>
              </a:rPr>
              <a:t>Astable</a:t>
            </a:r>
            <a:r>
              <a:rPr lang="tr-TR" dirty="0">
                <a:latin typeface="Times New Roman" panose="02020603050405020304" pitchFamily="18" charset="0"/>
              </a:rPr>
              <a:t> </a:t>
            </a:r>
            <a:r>
              <a:rPr lang="tr-TR" dirty="0" err="1">
                <a:latin typeface="Times New Roman" panose="02020603050405020304" pitchFamily="18" charset="0"/>
              </a:rPr>
              <a:t>multivibratör</a:t>
            </a:r>
            <a:endParaRPr lang="tr-TR" dirty="0"/>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C58A5936-69FC-41BD-9835-85D692C6E624}"/>
                  </a:ext>
                </a:extLst>
              </p14:cNvPr>
              <p14:cNvContentPartPr/>
              <p14:nvPr/>
            </p14:nvContentPartPr>
            <p14:xfrm>
              <a:off x="338400" y="2287080"/>
              <a:ext cx="11804760" cy="3907800"/>
            </p14:xfrm>
          </p:contentPart>
        </mc:Choice>
        <mc:Fallback xmlns="">
          <p:pic>
            <p:nvPicPr>
              <p:cNvPr id="9" name="Ink 8">
                <a:extLst>
                  <a:ext uri="{FF2B5EF4-FFF2-40B4-BE49-F238E27FC236}">
                    <a16:creationId xmlns:a16="http://schemas.microsoft.com/office/drawing/2014/main" id="{C58A5936-69FC-41BD-9835-85D692C6E624}"/>
                  </a:ext>
                </a:extLst>
              </p:cNvPr>
              <p:cNvPicPr/>
              <p:nvPr/>
            </p:nvPicPr>
            <p:blipFill>
              <a:blip r:embed="rId4"/>
              <a:stretch>
                <a:fillRect/>
              </a:stretch>
            </p:blipFill>
            <p:spPr>
              <a:xfrm>
                <a:off x="329040" y="2277720"/>
                <a:ext cx="11823480" cy="3926520"/>
              </a:xfrm>
              <a:prstGeom prst="rect">
                <a:avLst/>
              </a:prstGeom>
            </p:spPr>
          </p:pic>
        </mc:Fallback>
      </mc:AlternateContent>
    </p:spTree>
    <p:extLst>
      <p:ext uri="{BB962C8B-B14F-4D97-AF65-F5344CB8AC3E}">
        <p14:creationId xmlns:p14="http://schemas.microsoft.com/office/powerpoint/2010/main" val="22710599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296CAF-D9BE-4BEA-BF50-35C350C71C79}"/>
              </a:ext>
            </a:extLst>
          </p:cNvPr>
          <p:cNvSpPr>
            <a:spLocks noGrp="1"/>
          </p:cNvSpPr>
          <p:nvPr>
            <p:ph type="sldNum" sz="quarter" idx="12"/>
          </p:nvPr>
        </p:nvSpPr>
        <p:spPr/>
        <p:txBody>
          <a:bodyPr/>
          <a:lstStyle/>
          <a:p>
            <a:fld id="{AAB57953-9821-4BF7-A667-65EFE5AE3334}" type="slidenum">
              <a:rPr lang="tr-TR" smtClean="0"/>
              <a:t>83</a:t>
            </a:fld>
            <a:endParaRPr lang="tr-TR"/>
          </a:p>
        </p:txBody>
      </p:sp>
      <p:sp>
        <p:nvSpPr>
          <p:cNvPr id="3" name="Rectangle 2">
            <a:extLst>
              <a:ext uri="{FF2B5EF4-FFF2-40B4-BE49-F238E27FC236}">
                <a16:creationId xmlns:a16="http://schemas.microsoft.com/office/drawing/2014/main" id="{67487CEB-CF2A-4B1F-A569-567A98353A3E}"/>
              </a:ext>
            </a:extLst>
          </p:cNvPr>
          <p:cNvSpPr/>
          <p:nvPr/>
        </p:nvSpPr>
        <p:spPr>
          <a:xfrm>
            <a:off x="1020416" y="952142"/>
            <a:ext cx="9781249" cy="4247317"/>
          </a:xfrm>
          <a:prstGeom prst="rect">
            <a:avLst/>
          </a:prstGeom>
        </p:spPr>
        <p:txBody>
          <a:bodyPr wrap="square">
            <a:spAutoFit/>
          </a:bodyPr>
          <a:lstStyle/>
          <a:p>
            <a:pPr algn="just"/>
            <a:r>
              <a:rPr lang="tr-TR" dirty="0">
                <a:latin typeface="Times New Roman" panose="02020603050405020304" pitchFamily="18" charset="0"/>
              </a:rPr>
              <a:t>	Belirli aralıklarla devamlı durum değiştiren </a:t>
            </a:r>
            <a:r>
              <a:rPr lang="tr-TR" dirty="0" err="1">
                <a:latin typeface="Times New Roman" panose="02020603050405020304" pitchFamily="18" charset="0"/>
              </a:rPr>
              <a:t>multivibratörlerdir</a:t>
            </a:r>
            <a:r>
              <a:rPr lang="tr-TR" dirty="0">
                <a:latin typeface="Times New Roman" panose="02020603050405020304" pitchFamily="18" charset="0"/>
              </a:rPr>
              <a:t>. Devredeki elemanların toleransları olduğu için, başlangıçta bir transistor iletimde, diğer transistor ise kesimdedir. Başlangıçta T1'in kesimde T</a:t>
            </a:r>
            <a:r>
              <a:rPr lang="tr-TR" sz="1050" dirty="0">
                <a:latin typeface="Times New Roman" panose="02020603050405020304" pitchFamily="18" charset="0"/>
              </a:rPr>
              <a:t>2</a:t>
            </a:r>
            <a:r>
              <a:rPr lang="tr-TR" dirty="0">
                <a:latin typeface="Times New Roman" panose="02020603050405020304" pitchFamily="18" charset="0"/>
              </a:rPr>
              <a:t>'nin iletimde olduğunu kabul edelim. C</a:t>
            </a:r>
            <a:r>
              <a:rPr lang="tr-TR" sz="1050" dirty="0">
                <a:latin typeface="Times New Roman" panose="02020603050405020304" pitchFamily="18" charset="0"/>
              </a:rPr>
              <a:t>2 </a:t>
            </a:r>
            <a:r>
              <a:rPr lang="tr-TR" dirty="0">
                <a:latin typeface="Times New Roman" panose="02020603050405020304" pitchFamily="18" charset="0"/>
              </a:rPr>
              <a:t>kondansatörü, T</a:t>
            </a:r>
            <a:r>
              <a:rPr lang="tr-TR" sz="1050" dirty="0">
                <a:latin typeface="Times New Roman" panose="02020603050405020304" pitchFamily="18" charset="0"/>
              </a:rPr>
              <a:t>2 </a:t>
            </a:r>
            <a:r>
              <a:rPr lang="tr-TR" dirty="0">
                <a:latin typeface="Times New Roman" panose="02020603050405020304" pitchFamily="18" charset="0"/>
              </a:rPr>
              <a:t>ve R</a:t>
            </a:r>
            <a:r>
              <a:rPr lang="tr-TR" sz="1050" dirty="0">
                <a:latin typeface="Times New Roman" panose="02020603050405020304" pitchFamily="18" charset="0"/>
              </a:rPr>
              <a:t>4 </a:t>
            </a:r>
            <a:r>
              <a:rPr lang="tr-TR" dirty="0">
                <a:latin typeface="Times New Roman" panose="02020603050405020304" pitchFamily="18" charset="0"/>
              </a:rPr>
              <a:t>üzerinden şarj olur. Bu esnada C</a:t>
            </a:r>
            <a:r>
              <a:rPr lang="tr-TR" sz="1050" dirty="0">
                <a:latin typeface="Times New Roman" panose="02020603050405020304" pitchFamily="18" charset="0"/>
              </a:rPr>
              <a:t>1 </a:t>
            </a:r>
            <a:r>
              <a:rPr lang="tr-TR" dirty="0">
                <a:latin typeface="Times New Roman" panose="02020603050405020304" pitchFamily="18" charset="0"/>
              </a:rPr>
              <a:t>kondansatörü de şekilde gösterilen akım yolu ile +V</a:t>
            </a:r>
            <a:r>
              <a:rPr lang="tr-TR" sz="1050" dirty="0">
                <a:latin typeface="Times New Roman" panose="02020603050405020304" pitchFamily="18" charset="0"/>
              </a:rPr>
              <a:t>CC </a:t>
            </a:r>
            <a:r>
              <a:rPr lang="tr-TR" dirty="0">
                <a:latin typeface="Times New Roman" panose="02020603050405020304" pitchFamily="18" charset="0"/>
              </a:rPr>
              <a:t>tatbik voltajına şarj olmaya başlayacaktır. C</a:t>
            </a:r>
            <a:r>
              <a:rPr lang="tr-TR" sz="1050" dirty="0">
                <a:latin typeface="Times New Roman" panose="02020603050405020304" pitchFamily="18" charset="0"/>
              </a:rPr>
              <a:t>2 </a:t>
            </a:r>
            <a:r>
              <a:rPr lang="tr-TR" dirty="0">
                <a:latin typeface="Times New Roman" panose="02020603050405020304" pitchFamily="18" charset="0"/>
              </a:rPr>
              <a:t>kapasitesi üzerindeki voltaj T1 transistorunu iletime geçirebilecek miktara ulaştığında T1 transistoru iletime geçer. Dolayısı ile bu andan itibaren C1 kondansatörünün (+) yüklenmiş ucu toprağa, (-) yüklenmiş ucu T</a:t>
            </a:r>
            <a:r>
              <a:rPr lang="tr-TR" sz="1050" dirty="0">
                <a:latin typeface="Times New Roman" panose="02020603050405020304" pitchFamily="18" charset="0"/>
              </a:rPr>
              <a:t>2 </a:t>
            </a:r>
            <a:r>
              <a:rPr lang="tr-TR" dirty="0" err="1">
                <a:latin typeface="Times New Roman" panose="02020603050405020304" pitchFamily="18" charset="0"/>
              </a:rPr>
              <a:t>nin</a:t>
            </a:r>
            <a:r>
              <a:rPr lang="tr-TR" dirty="0">
                <a:latin typeface="Times New Roman" panose="02020603050405020304" pitchFamily="18" charset="0"/>
              </a:rPr>
              <a:t> beyzine bağlı olduğundan T</a:t>
            </a:r>
            <a:r>
              <a:rPr lang="tr-TR" sz="1050" dirty="0">
                <a:latin typeface="Times New Roman" panose="02020603050405020304" pitchFamily="18" charset="0"/>
              </a:rPr>
              <a:t>2 </a:t>
            </a:r>
            <a:r>
              <a:rPr lang="tr-TR" dirty="0">
                <a:latin typeface="Times New Roman" panose="02020603050405020304" pitchFamily="18" charset="0"/>
              </a:rPr>
              <a:t>transistoru kesime gider yani yalıtımdadır. C1 kondansatörü için (2) </a:t>
            </a:r>
            <a:r>
              <a:rPr lang="tr-TR" dirty="0" err="1">
                <a:latin typeface="Times New Roman" panose="02020603050405020304" pitchFamily="18" charset="0"/>
              </a:rPr>
              <a:t>nolu</a:t>
            </a:r>
            <a:r>
              <a:rPr lang="tr-TR" dirty="0">
                <a:latin typeface="Times New Roman" panose="02020603050405020304" pitchFamily="18" charset="0"/>
              </a:rPr>
              <a:t> yönle dolma olanağı kalmadığı için (3) </a:t>
            </a:r>
            <a:r>
              <a:rPr lang="tr-TR" dirty="0" err="1">
                <a:latin typeface="Times New Roman" panose="02020603050405020304" pitchFamily="18" charset="0"/>
              </a:rPr>
              <a:t>nolu</a:t>
            </a:r>
            <a:r>
              <a:rPr lang="tr-TR" dirty="0">
                <a:latin typeface="Times New Roman" panose="02020603050405020304" pitchFamily="18" charset="0"/>
              </a:rPr>
              <a:t> yolla deşarj olmaya başlar. </a:t>
            </a:r>
            <a:r>
              <a:rPr lang="tr-TR" i="1" dirty="0">
                <a:latin typeface="Times New Roman" panose="02020603050405020304" pitchFamily="18" charset="0"/>
              </a:rPr>
              <a:t>C1 </a:t>
            </a:r>
            <a:r>
              <a:rPr lang="tr-TR" dirty="0">
                <a:latin typeface="Times New Roman" panose="02020603050405020304" pitchFamily="18" charset="0"/>
              </a:rPr>
              <a:t>kapasitesi üzerindeki gerilim 0 Volta iner ve sonra birinciye ters yönde yükselmeye başlar. Bu esnada C</a:t>
            </a:r>
            <a:r>
              <a:rPr lang="tr-TR" sz="1050" dirty="0">
                <a:latin typeface="Times New Roman" panose="02020603050405020304" pitchFamily="18" charset="0"/>
              </a:rPr>
              <a:t>2 </a:t>
            </a:r>
            <a:r>
              <a:rPr lang="tr-TR" dirty="0">
                <a:latin typeface="Times New Roman" panose="02020603050405020304" pitchFamily="18" charset="0"/>
              </a:rPr>
              <a:t>kapasitesi, (4)</a:t>
            </a:r>
            <a:r>
              <a:rPr lang="tr-TR" dirty="0" err="1">
                <a:latin typeface="Times New Roman" panose="02020603050405020304" pitchFamily="18" charset="0"/>
              </a:rPr>
              <a:t>nolu</a:t>
            </a:r>
            <a:r>
              <a:rPr lang="tr-TR" dirty="0">
                <a:latin typeface="Times New Roman" panose="02020603050405020304" pitchFamily="18" charset="0"/>
              </a:rPr>
              <a:t> akım yoluyla +V</a:t>
            </a:r>
            <a:r>
              <a:rPr lang="tr-TR" sz="1050" dirty="0">
                <a:latin typeface="Times New Roman" panose="02020603050405020304" pitchFamily="18" charset="0"/>
              </a:rPr>
              <a:t>CC </a:t>
            </a:r>
            <a:r>
              <a:rPr lang="tr-TR" dirty="0">
                <a:latin typeface="Times New Roman" panose="02020603050405020304" pitchFamily="18" charset="0"/>
              </a:rPr>
              <a:t>tatbik voltajına şarj olmaya başlar. </a:t>
            </a:r>
            <a:r>
              <a:rPr lang="tr-TR" i="1" dirty="0">
                <a:latin typeface="Times New Roman" panose="02020603050405020304" pitchFamily="18" charset="0"/>
              </a:rPr>
              <a:t>C</a:t>
            </a:r>
            <a:r>
              <a:rPr lang="tr-TR" sz="1050" i="1" dirty="0">
                <a:latin typeface="Times New Roman" panose="02020603050405020304" pitchFamily="18" charset="0"/>
              </a:rPr>
              <a:t>1 </a:t>
            </a:r>
            <a:r>
              <a:rPr lang="tr-TR" dirty="0">
                <a:latin typeface="Times New Roman" panose="02020603050405020304" pitchFamily="18" charset="0"/>
              </a:rPr>
              <a:t>üzerindeki gerilim belli voltaja ulaştığında T</a:t>
            </a:r>
            <a:r>
              <a:rPr lang="tr-TR" sz="1050" dirty="0">
                <a:latin typeface="Times New Roman" panose="02020603050405020304" pitchFamily="18" charset="0"/>
              </a:rPr>
              <a:t>2 </a:t>
            </a:r>
            <a:r>
              <a:rPr lang="tr-TR" dirty="0">
                <a:latin typeface="Times New Roman" panose="02020603050405020304" pitchFamily="18" charset="0"/>
              </a:rPr>
              <a:t>transistoru kesime girer. Bu anda C</a:t>
            </a:r>
            <a:r>
              <a:rPr lang="tr-TR" sz="1050" dirty="0">
                <a:latin typeface="Times New Roman" panose="02020603050405020304" pitchFamily="18" charset="0"/>
              </a:rPr>
              <a:t>2 </a:t>
            </a:r>
            <a:r>
              <a:rPr lang="tr-TR" dirty="0">
                <a:latin typeface="Times New Roman" panose="02020603050405020304" pitchFamily="18" charset="0"/>
              </a:rPr>
              <a:t>kapasitesinin (+) yüklü ucu toprağa, (—) yüklü ucu T1 transistorunun beyzine bağlı olduğundan </a:t>
            </a:r>
            <a:r>
              <a:rPr lang="tr-TR" i="1" dirty="0">
                <a:latin typeface="Times New Roman" panose="02020603050405020304" pitchFamily="18" charset="0"/>
              </a:rPr>
              <a:t>T</a:t>
            </a:r>
            <a:r>
              <a:rPr lang="tr-TR" sz="1050" i="1" dirty="0">
                <a:latin typeface="Times New Roman" panose="02020603050405020304" pitchFamily="18" charset="0"/>
              </a:rPr>
              <a:t>1 </a:t>
            </a:r>
            <a:r>
              <a:rPr lang="tr-TR" dirty="0">
                <a:latin typeface="Times New Roman" panose="02020603050405020304" pitchFamily="18" charset="0"/>
              </a:rPr>
              <a:t>transistoru kesime girer. Tüm anlatılanlar böyle devam eder. Böylece bir transistor iletimde iken diğer transistor yalıtımdadır. Aynı zamanda bu devre bir kare dalga jeneratörüdür. Bu devrede R</a:t>
            </a:r>
            <a:r>
              <a:rPr lang="tr-TR" sz="1050" dirty="0">
                <a:latin typeface="Times New Roman" panose="02020603050405020304" pitchFamily="18" charset="0"/>
              </a:rPr>
              <a:t>3 </a:t>
            </a:r>
            <a:r>
              <a:rPr lang="tr-TR" dirty="0">
                <a:latin typeface="Times New Roman" panose="02020603050405020304" pitchFamily="18" charset="0"/>
              </a:rPr>
              <a:t>= R</a:t>
            </a:r>
            <a:r>
              <a:rPr lang="tr-TR" sz="1050" dirty="0">
                <a:latin typeface="Times New Roman" panose="02020603050405020304" pitchFamily="18" charset="0"/>
              </a:rPr>
              <a:t>4 </a:t>
            </a:r>
            <a:r>
              <a:rPr lang="tr-TR" dirty="0">
                <a:latin typeface="Times New Roman" panose="02020603050405020304" pitchFamily="18" charset="0"/>
              </a:rPr>
              <a:t>ve C1 = C</a:t>
            </a:r>
            <a:r>
              <a:rPr lang="tr-TR" sz="1050" dirty="0">
                <a:latin typeface="Times New Roman" panose="02020603050405020304" pitchFamily="18" charset="0"/>
              </a:rPr>
              <a:t>2 </a:t>
            </a:r>
            <a:r>
              <a:rPr lang="tr-TR" dirty="0">
                <a:latin typeface="Times New Roman" panose="02020603050405020304" pitchFamily="18" charset="0"/>
              </a:rPr>
              <a:t>olarak seçilirse düzgün bir kare dalga elde edilir.</a:t>
            </a:r>
            <a:endParaRPr lang="tr-TR" dirty="0"/>
          </a:p>
        </p:txBody>
      </p:sp>
    </p:spTree>
    <p:extLst>
      <p:ext uri="{BB962C8B-B14F-4D97-AF65-F5344CB8AC3E}">
        <p14:creationId xmlns:p14="http://schemas.microsoft.com/office/powerpoint/2010/main" val="32573467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BD4A9-9063-4ED7-92A2-C1B15218A524}"/>
              </a:ext>
            </a:extLst>
          </p:cNvPr>
          <p:cNvSpPr>
            <a:spLocks noGrp="1"/>
          </p:cNvSpPr>
          <p:nvPr>
            <p:ph type="sldNum" sz="quarter" idx="12"/>
          </p:nvPr>
        </p:nvSpPr>
        <p:spPr/>
        <p:txBody>
          <a:bodyPr/>
          <a:lstStyle/>
          <a:p>
            <a:fld id="{AAB57953-9821-4BF7-A667-65EFE5AE3334}" type="slidenum">
              <a:rPr lang="tr-TR" smtClean="0"/>
              <a:t>84</a:t>
            </a:fld>
            <a:endParaRPr lang="tr-TR"/>
          </a:p>
        </p:txBody>
      </p:sp>
      <p:sp>
        <p:nvSpPr>
          <p:cNvPr id="3" name="Rectangle 2">
            <a:extLst>
              <a:ext uri="{FF2B5EF4-FFF2-40B4-BE49-F238E27FC236}">
                <a16:creationId xmlns:a16="http://schemas.microsoft.com/office/drawing/2014/main" id="{51846154-817A-4E2D-B67B-210C094468CC}"/>
              </a:ext>
            </a:extLst>
          </p:cNvPr>
          <p:cNvSpPr/>
          <p:nvPr/>
        </p:nvSpPr>
        <p:spPr>
          <a:xfrm>
            <a:off x="851568" y="646908"/>
            <a:ext cx="4472378" cy="369332"/>
          </a:xfrm>
          <a:prstGeom prst="rect">
            <a:avLst/>
          </a:prstGeom>
        </p:spPr>
        <p:txBody>
          <a:bodyPr wrap="none">
            <a:spAutoFit/>
          </a:bodyPr>
          <a:lstStyle/>
          <a:p>
            <a:r>
              <a:rPr lang="nn-NO" b="1" dirty="0">
                <a:latin typeface="Times New Roman" panose="02020603050405020304" pitchFamily="18" charset="0"/>
              </a:rPr>
              <a:t>2) </a:t>
            </a:r>
            <a:r>
              <a:rPr lang="nn-NO" b="1" dirty="0">
                <a:latin typeface="Times New Roman,Bold"/>
              </a:rPr>
              <a:t>Tek Kararlı (Monostable) Multivibratör:</a:t>
            </a:r>
            <a:endParaRPr lang="tr-TR" dirty="0"/>
          </a:p>
        </p:txBody>
      </p:sp>
      <p:pic>
        <p:nvPicPr>
          <p:cNvPr id="4" name="Picture 3">
            <a:extLst>
              <a:ext uri="{FF2B5EF4-FFF2-40B4-BE49-F238E27FC236}">
                <a16:creationId xmlns:a16="http://schemas.microsoft.com/office/drawing/2014/main" id="{2348D17D-EF4A-462E-AF74-B1748190CB19}"/>
              </a:ext>
            </a:extLst>
          </p:cNvPr>
          <p:cNvPicPr>
            <a:picLocks noChangeAspect="1"/>
          </p:cNvPicPr>
          <p:nvPr/>
        </p:nvPicPr>
        <p:blipFill>
          <a:blip r:embed="rId2"/>
          <a:stretch>
            <a:fillRect/>
          </a:stretch>
        </p:blipFill>
        <p:spPr>
          <a:xfrm>
            <a:off x="3844782" y="1573713"/>
            <a:ext cx="3336246" cy="2200688"/>
          </a:xfrm>
          <a:prstGeom prst="rect">
            <a:avLst/>
          </a:prstGeom>
        </p:spPr>
      </p:pic>
      <p:sp>
        <p:nvSpPr>
          <p:cNvPr id="5" name="Rectangle 4">
            <a:extLst>
              <a:ext uri="{FF2B5EF4-FFF2-40B4-BE49-F238E27FC236}">
                <a16:creationId xmlns:a16="http://schemas.microsoft.com/office/drawing/2014/main" id="{FCFCAC47-76C1-49CF-928D-3E4DEECF8367}"/>
              </a:ext>
            </a:extLst>
          </p:cNvPr>
          <p:cNvSpPr/>
          <p:nvPr/>
        </p:nvSpPr>
        <p:spPr>
          <a:xfrm>
            <a:off x="3662116" y="4331875"/>
            <a:ext cx="3518912" cy="369332"/>
          </a:xfrm>
          <a:prstGeom prst="rect">
            <a:avLst/>
          </a:prstGeom>
        </p:spPr>
        <p:txBody>
          <a:bodyPr wrap="none">
            <a:spAutoFit/>
          </a:bodyPr>
          <a:lstStyle/>
          <a:p>
            <a:r>
              <a:rPr lang="tr-TR" b="1" dirty="0">
                <a:latin typeface="Times New Roman,Bold"/>
              </a:rPr>
              <a:t>Şekil 4.2: </a:t>
            </a:r>
            <a:r>
              <a:rPr lang="tr-TR" dirty="0" err="1">
                <a:latin typeface="Times New Roman" panose="02020603050405020304" pitchFamily="18" charset="0"/>
              </a:rPr>
              <a:t>Monostable</a:t>
            </a:r>
            <a:r>
              <a:rPr lang="tr-TR" dirty="0">
                <a:latin typeface="Times New Roman" panose="02020603050405020304" pitchFamily="18" charset="0"/>
              </a:rPr>
              <a:t> </a:t>
            </a:r>
            <a:r>
              <a:rPr lang="tr-TR" dirty="0" err="1">
                <a:latin typeface="Times New Roman" panose="02020603050405020304" pitchFamily="18" charset="0"/>
              </a:rPr>
              <a:t>multivibratör</a:t>
            </a:r>
            <a:endParaRPr lang="tr-TR" dirty="0"/>
          </a:p>
        </p:txBody>
      </p:sp>
    </p:spTree>
    <p:extLst>
      <p:ext uri="{BB962C8B-B14F-4D97-AF65-F5344CB8AC3E}">
        <p14:creationId xmlns:p14="http://schemas.microsoft.com/office/powerpoint/2010/main" val="11764389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296CAF-D9BE-4BEA-BF50-35C350C71C79}"/>
              </a:ext>
            </a:extLst>
          </p:cNvPr>
          <p:cNvSpPr>
            <a:spLocks noGrp="1"/>
          </p:cNvSpPr>
          <p:nvPr>
            <p:ph type="sldNum" sz="quarter" idx="12"/>
          </p:nvPr>
        </p:nvSpPr>
        <p:spPr/>
        <p:txBody>
          <a:bodyPr/>
          <a:lstStyle/>
          <a:p>
            <a:fld id="{AAB57953-9821-4BF7-A667-65EFE5AE3334}" type="slidenum">
              <a:rPr lang="tr-TR" smtClean="0"/>
              <a:t>85</a:t>
            </a:fld>
            <a:endParaRPr lang="tr-TR"/>
          </a:p>
        </p:txBody>
      </p:sp>
      <p:sp>
        <p:nvSpPr>
          <p:cNvPr id="3" name="Rectangle 2">
            <a:extLst>
              <a:ext uri="{FF2B5EF4-FFF2-40B4-BE49-F238E27FC236}">
                <a16:creationId xmlns:a16="http://schemas.microsoft.com/office/drawing/2014/main" id="{A7112B67-E635-41CA-BBCE-AA316CE51922}"/>
              </a:ext>
            </a:extLst>
          </p:cNvPr>
          <p:cNvSpPr/>
          <p:nvPr/>
        </p:nvSpPr>
        <p:spPr>
          <a:xfrm>
            <a:off x="993912" y="518350"/>
            <a:ext cx="10469217" cy="2677656"/>
          </a:xfrm>
          <a:prstGeom prst="rect">
            <a:avLst/>
          </a:prstGeom>
        </p:spPr>
        <p:txBody>
          <a:bodyPr wrap="square">
            <a:spAutoFit/>
          </a:bodyPr>
          <a:lstStyle/>
          <a:p>
            <a:r>
              <a:rPr lang="tr-TR" sz="2400" b="1" dirty="0">
                <a:latin typeface="Times New Roman" panose="02020603050405020304" pitchFamily="18" charset="0"/>
              </a:rPr>
              <a:t>3) </a:t>
            </a:r>
            <a:r>
              <a:rPr lang="tr-TR" sz="2400" b="1" dirty="0">
                <a:latin typeface="Times New Roman,Bold"/>
              </a:rPr>
              <a:t>Çift Kararlı (</a:t>
            </a:r>
            <a:r>
              <a:rPr lang="tr-TR" sz="2400" b="1" dirty="0" err="1">
                <a:latin typeface="Times New Roman,Bold"/>
              </a:rPr>
              <a:t>Bistable</a:t>
            </a:r>
            <a:r>
              <a:rPr lang="tr-TR" sz="2400" b="1" dirty="0">
                <a:latin typeface="Times New Roman,Bold"/>
              </a:rPr>
              <a:t>) </a:t>
            </a:r>
            <a:r>
              <a:rPr lang="tr-TR" sz="2400" b="1" dirty="0" err="1">
                <a:latin typeface="Times New Roman,Bold"/>
              </a:rPr>
              <a:t>Multivibratör</a:t>
            </a:r>
            <a:endParaRPr lang="tr-TR" sz="2400" b="1" dirty="0">
              <a:latin typeface="Times New Roman,Bold"/>
            </a:endParaRPr>
          </a:p>
          <a:p>
            <a:pPr algn="just"/>
            <a:r>
              <a:rPr lang="tr-TR" dirty="0">
                <a:latin typeface="Times New Roman" panose="02020603050405020304" pitchFamily="18" charset="0"/>
              </a:rPr>
              <a:t>Dışarıdan herhangi bir etki yapılmadığı sürece devre bulunduğu durumu sonsuza dek korur. Bir etki söz konusu olunca, devre konum değiştirir. Yani yalıtımda olan iletime geçer. Bu devrede T</a:t>
            </a:r>
            <a:r>
              <a:rPr lang="tr-TR" sz="1050" dirty="0">
                <a:latin typeface="Times New Roman" panose="02020603050405020304" pitchFamily="18" charset="0"/>
              </a:rPr>
              <a:t>1 </a:t>
            </a:r>
            <a:r>
              <a:rPr lang="tr-TR" dirty="0">
                <a:latin typeface="Times New Roman" panose="02020603050405020304" pitchFamily="18" charset="0"/>
              </a:rPr>
              <a:t>in iletimde,  T</a:t>
            </a:r>
            <a:r>
              <a:rPr lang="tr-TR" sz="1050" dirty="0">
                <a:latin typeface="Times New Roman" panose="02020603050405020304" pitchFamily="18" charset="0"/>
              </a:rPr>
              <a:t>2 </a:t>
            </a:r>
            <a:r>
              <a:rPr lang="tr-TR" dirty="0" err="1">
                <a:latin typeface="Times New Roman" panose="02020603050405020304" pitchFamily="18" charset="0"/>
              </a:rPr>
              <a:t>nin</a:t>
            </a:r>
            <a:r>
              <a:rPr lang="tr-TR" dirty="0">
                <a:latin typeface="Times New Roman" panose="02020603050405020304" pitchFamily="18" charset="0"/>
              </a:rPr>
              <a:t> ise yalıtımda olduğunu kabul edelim. Dışarıdan bir etki yapılmadığı sürece </a:t>
            </a:r>
            <a:r>
              <a:rPr lang="tr-TR" dirty="0" err="1">
                <a:latin typeface="Times New Roman" panose="02020603050405020304" pitchFamily="18" charset="0"/>
              </a:rPr>
              <a:t>transistörler</a:t>
            </a:r>
            <a:r>
              <a:rPr lang="tr-TR" dirty="0">
                <a:latin typeface="Times New Roman" panose="02020603050405020304" pitchFamily="18" charset="0"/>
              </a:rPr>
              <a:t> konumlarını muhafaza ederler. İki transistor aynı konumda hiçbir zaman kalamaz. Dışarıdan gelecek bir etkiyle </a:t>
            </a:r>
            <a:r>
              <a:rPr lang="tr-TR" i="1" dirty="0">
                <a:latin typeface="Times New Roman" panose="02020603050405020304" pitchFamily="18" charset="0"/>
              </a:rPr>
              <a:t>T</a:t>
            </a:r>
            <a:r>
              <a:rPr lang="tr-TR" sz="1050" i="1" dirty="0">
                <a:latin typeface="Times New Roman" panose="02020603050405020304" pitchFamily="18" charset="0"/>
              </a:rPr>
              <a:t>1 </a:t>
            </a:r>
            <a:r>
              <a:rPr lang="tr-TR" dirty="0">
                <a:latin typeface="Times New Roman" panose="02020603050405020304" pitchFamily="18" charset="0"/>
              </a:rPr>
              <a:t>kesime götürülürse, T</a:t>
            </a:r>
            <a:r>
              <a:rPr lang="tr-TR" sz="1050" dirty="0">
                <a:latin typeface="Times New Roman" panose="02020603050405020304" pitchFamily="18" charset="0"/>
              </a:rPr>
              <a:t>2 </a:t>
            </a:r>
            <a:r>
              <a:rPr lang="tr-TR" dirty="0">
                <a:latin typeface="Times New Roman" panose="02020603050405020304" pitchFamily="18" charset="0"/>
              </a:rPr>
              <a:t>de iletime geçer. T</a:t>
            </a:r>
            <a:r>
              <a:rPr lang="tr-TR" sz="1050" dirty="0">
                <a:latin typeface="Times New Roman" panose="02020603050405020304" pitchFamily="18" charset="0"/>
              </a:rPr>
              <a:t>1 </a:t>
            </a:r>
            <a:r>
              <a:rPr lang="tr-TR" dirty="0">
                <a:latin typeface="Times New Roman" panose="02020603050405020304" pitchFamily="18" charset="0"/>
              </a:rPr>
              <a:t>transistoru iletimde iken </a:t>
            </a:r>
            <a:r>
              <a:rPr lang="tr-TR" i="1" dirty="0" err="1">
                <a:latin typeface="Times New Roman" panose="02020603050405020304" pitchFamily="18" charset="0"/>
              </a:rPr>
              <a:t>T</a:t>
            </a:r>
            <a:r>
              <a:rPr lang="tr-TR" sz="1050" i="1" dirty="0" err="1">
                <a:latin typeface="Times New Roman" panose="02020603050405020304" pitchFamily="18" charset="0"/>
              </a:rPr>
              <a:t>l</a:t>
            </a:r>
            <a:r>
              <a:rPr lang="tr-TR" sz="1050" i="1" dirty="0">
                <a:latin typeface="Times New Roman" panose="02020603050405020304" pitchFamily="18" charset="0"/>
              </a:rPr>
              <a:t> </a:t>
            </a:r>
            <a:r>
              <a:rPr lang="tr-TR" dirty="0" err="1">
                <a:latin typeface="Times New Roman" panose="02020603050405020304" pitchFamily="18" charset="0"/>
              </a:rPr>
              <a:t>transistorün</a:t>
            </a:r>
            <a:r>
              <a:rPr lang="tr-TR" dirty="0">
                <a:latin typeface="Times New Roman" panose="02020603050405020304" pitchFamily="18" charset="0"/>
              </a:rPr>
              <a:t> </a:t>
            </a:r>
            <a:r>
              <a:rPr lang="tr-TR" dirty="0" err="1">
                <a:latin typeface="Times New Roman" panose="02020603050405020304" pitchFamily="18" charset="0"/>
              </a:rPr>
              <a:t>kollektöründe</a:t>
            </a:r>
            <a:r>
              <a:rPr lang="tr-TR" dirty="0">
                <a:latin typeface="Times New Roman" panose="02020603050405020304" pitchFamily="18" charset="0"/>
              </a:rPr>
              <a:t> 0 Volt vardır. Bu durumda T</a:t>
            </a:r>
            <a:r>
              <a:rPr lang="tr-TR" sz="1050" dirty="0">
                <a:latin typeface="Times New Roman" panose="02020603050405020304" pitchFamily="18" charset="0"/>
              </a:rPr>
              <a:t>2 </a:t>
            </a:r>
            <a:r>
              <a:rPr lang="tr-TR" dirty="0" err="1">
                <a:latin typeface="Times New Roman" panose="02020603050405020304" pitchFamily="18" charset="0"/>
              </a:rPr>
              <a:t>nin</a:t>
            </a:r>
            <a:r>
              <a:rPr lang="tr-TR" dirty="0">
                <a:latin typeface="Times New Roman" panose="02020603050405020304" pitchFamily="18" charset="0"/>
              </a:rPr>
              <a:t> beyzine de 0V uygulanmış olur. Dolayısıyla T</a:t>
            </a:r>
            <a:r>
              <a:rPr lang="tr-TR" sz="1050" dirty="0">
                <a:latin typeface="Times New Roman" panose="02020603050405020304" pitchFamily="18" charset="0"/>
              </a:rPr>
              <a:t>2 </a:t>
            </a:r>
            <a:r>
              <a:rPr lang="tr-TR" dirty="0">
                <a:latin typeface="Times New Roman" panose="02020603050405020304" pitchFamily="18" charset="0"/>
              </a:rPr>
              <a:t>kesim durumundadır. T</a:t>
            </a:r>
            <a:r>
              <a:rPr lang="tr-TR" sz="1050" dirty="0">
                <a:latin typeface="Times New Roman" panose="02020603050405020304" pitchFamily="18" charset="0"/>
              </a:rPr>
              <a:t>2 </a:t>
            </a:r>
            <a:r>
              <a:rPr lang="tr-TR" dirty="0">
                <a:latin typeface="Times New Roman" panose="02020603050405020304" pitchFamily="18" charset="0"/>
              </a:rPr>
              <a:t>kesimde olunca; T</a:t>
            </a:r>
            <a:r>
              <a:rPr lang="tr-TR" sz="1050" dirty="0">
                <a:latin typeface="Times New Roman" panose="02020603050405020304" pitchFamily="18" charset="0"/>
              </a:rPr>
              <a:t>2 </a:t>
            </a:r>
            <a:r>
              <a:rPr lang="tr-TR" dirty="0">
                <a:latin typeface="Times New Roman" panose="02020603050405020304" pitchFamily="18" charset="0"/>
              </a:rPr>
              <a:t>transistorunun </a:t>
            </a:r>
            <a:r>
              <a:rPr lang="tr-TR" dirty="0" err="1">
                <a:latin typeface="Times New Roman" panose="02020603050405020304" pitchFamily="18" charset="0"/>
              </a:rPr>
              <a:t>kollektöründeki</a:t>
            </a:r>
            <a:r>
              <a:rPr lang="tr-TR" dirty="0">
                <a:latin typeface="Times New Roman" panose="02020603050405020304" pitchFamily="18" charset="0"/>
              </a:rPr>
              <a:t> (+) voltaj </a:t>
            </a:r>
            <a:r>
              <a:rPr lang="tr-TR" i="1" dirty="0">
                <a:latin typeface="Times New Roman" panose="02020603050405020304" pitchFamily="18" charset="0"/>
              </a:rPr>
              <a:t>T</a:t>
            </a:r>
            <a:r>
              <a:rPr lang="tr-TR" sz="1050" i="1" dirty="0">
                <a:latin typeface="Times New Roman" panose="02020603050405020304" pitchFamily="18" charset="0"/>
              </a:rPr>
              <a:t>1 </a:t>
            </a:r>
            <a:r>
              <a:rPr lang="tr-TR" dirty="0">
                <a:latin typeface="Times New Roman" panose="02020603050405020304" pitchFamily="18" charset="0"/>
              </a:rPr>
              <a:t>transistorunun iletimde kalmasını sağlar. Bu devrede </a:t>
            </a:r>
            <a:r>
              <a:rPr lang="tr-TR" dirty="0" err="1">
                <a:latin typeface="Times New Roman" panose="02020603050405020304" pitchFamily="18" charset="0"/>
              </a:rPr>
              <a:t>flip-flop</a:t>
            </a:r>
            <a:r>
              <a:rPr lang="tr-TR" dirty="0">
                <a:latin typeface="Times New Roman" panose="02020603050405020304" pitchFamily="18" charset="0"/>
              </a:rPr>
              <a:t> ve hafıza devrelerinin temel taşını oluşturur.</a:t>
            </a:r>
            <a:endParaRPr lang="tr-TR" dirty="0"/>
          </a:p>
        </p:txBody>
      </p:sp>
      <p:pic>
        <p:nvPicPr>
          <p:cNvPr id="4" name="Picture 3">
            <a:extLst>
              <a:ext uri="{FF2B5EF4-FFF2-40B4-BE49-F238E27FC236}">
                <a16:creationId xmlns:a16="http://schemas.microsoft.com/office/drawing/2014/main" id="{9FD7AFC0-D28F-4EC5-A68C-2D891085F7EC}"/>
              </a:ext>
            </a:extLst>
          </p:cNvPr>
          <p:cNvPicPr>
            <a:picLocks noChangeAspect="1"/>
          </p:cNvPicPr>
          <p:nvPr/>
        </p:nvPicPr>
        <p:blipFill>
          <a:blip r:embed="rId2"/>
          <a:stretch>
            <a:fillRect/>
          </a:stretch>
        </p:blipFill>
        <p:spPr>
          <a:xfrm>
            <a:off x="4449554" y="3196006"/>
            <a:ext cx="4061517" cy="2282531"/>
          </a:xfrm>
          <a:prstGeom prst="rect">
            <a:avLst/>
          </a:prstGeom>
        </p:spPr>
      </p:pic>
      <p:sp>
        <p:nvSpPr>
          <p:cNvPr id="5" name="Rectangle 4">
            <a:extLst>
              <a:ext uri="{FF2B5EF4-FFF2-40B4-BE49-F238E27FC236}">
                <a16:creationId xmlns:a16="http://schemas.microsoft.com/office/drawing/2014/main" id="{DAC2E61D-0CBA-4350-9B90-530D88F06D1D}"/>
              </a:ext>
            </a:extLst>
          </p:cNvPr>
          <p:cNvSpPr/>
          <p:nvPr/>
        </p:nvSpPr>
        <p:spPr>
          <a:xfrm>
            <a:off x="4635776" y="5688996"/>
            <a:ext cx="3185487" cy="369332"/>
          </a:xfrm>
          <a:prstGeom prst="rect">
            <a:avLst/>
          </a:prstGeom>
        </p:spPr>
        <p:txBody>
          <a:bodyPr wrap="none">
            <a:spAutoFit/>
          </a:bodyPr>
          <a:lstStyle/>
          <a:p>
            <a:r>
              <a:rPr lang="tr-TR" b="1" dirty="0">
                <a:latin typeface="Times New Roman,Bold"/>
              </a:rPr>
              <a:t>Şekil 4.3: </a:t>
            </a:r>
            <a:r>
              <a:rPr lang="tr-TR" dirty="0" err="1">
                <a:latin typeface="Times New Roman" panose="02020603050405020304" pitchFamily="18" charset="0"/>
              </a:rPr>
              <a:t>Bistable</a:t>
            </a:r>
            <a:r>
              <a:rPr lang="tr-TR" dirty="0">
                <a:latin typeface="Times New Roman" panose="02020603050405020304" pitchFamily="18" charset="0"/>
              </a:rPr>
              <a:t> </a:t>
            </a:r>
            <a:r>
              <a:rPr lang="tr-TR" dirty="0" err="1">
                <a:latin typeface="Times New Roman" panose="02020603050405020304" pitchFamily="18" charset="0"/>
              </a:rPr>
              <a:t>multivibratör</a:t>
            </a:r>
            <a:endParaRPr lang="tr-TR" dirty="0"/>
          </a:p>
        </p:txBody>
      </p:sp>
    </p:spTree>
    <p:extLst>
      <p:ext uri="{BB962C8B-B14F-4D97-AF65-F5344CB8AC3E}">
        <p14:creationId xmlns:p14="http://schemas.microsoft.com/office/powerpoint/2010/main" val="4127901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86</a:t>
            </a:fld>
            <a:endParaRPr lang="tr-TR"/>
          </a:p>
        </p:txBody>
      </p:sp>
      <p:sp>
        <p:nvSpPr>
          <p:cNvPr id="3" name="Rectangle 2">
            <a:extLst>
              <a:ext uri="{FF2B5EF4-FFF2-40B4-BE49-F238E27FC236}">
                <a16:creationId xmlns:a16="http://schemas.microsoft.com/office/drawing/2014/main" id="{AAAE42AB-95A5-4737-A37C-B3CC4D0DE4A1}"/>
              </a:ext>
            </a:extLst>
          </p:cNvPr>
          <p:cNvSpPr/>
          <p:nvPr/>
        </p:nvSpPr>
        <p:spPr>
          <a:xfrm>
            <a:off x="543339" y="561417"/>
            <a:ext cx="6427304" cy="369332"/>
          </a:xfrm>
          <a:prstGeom prst="rect">
            <a:avLst/>
          </a:prstGeom>
        </p:spPr>
        <p:txBody>
          <a:bodyPr wrap="square">
            <a:spAutoFit/>
          </a:bodyPr>
          <a:lstStyle/>
          <a:p>
            <a:r>
              <a:rPr lang="tr-TR" b="1" dirty="0">
                <a:latin typeface="Times New Roman,Bold"/>
              </a:rPr>
              <a:t>4) IC 555 Entegresi İle Yapılan </a:t>
            </a:r>
            <a:r>
              <a:rPr lang="tr-TR" b="1" dirty="0" err="1">
                <a:latin typeface="Times New Roman,Bold"/>
              </a:rPr>
              <a:t>Astable</a:t>
            </a:r>
            <a:r>
              <a:rPr lang="tr-TR" b="1" dirty="0">
                <a:latin typeface="Times New Roman,Bold"/>
              </a:rPr>
              <a:t> </a:t>
            </a:r>
            <a:r>
              <a:rPr lang="tr-TR" b="1" dirty="0" err="1">
                <a:latin typeface="Times New Roman,Bold"/>
              </a:rPr>
              <a:t>Multivibratör</a:t>
            </a:r>
            <a:r>
              <a:rPr lang="tr-TR" b="1" dirty="0">
                <a:latin typeface="Times New Roman,Bold"/>
              </a:rPr>
              <a:t> Devresi</a:t>
            </a:r>
            <a:endParaRPr lang="tr-TR" dirty="0"/>
          </a:p>
        </p:txBody>
      </p:sp>
      <p:sp>
        <p:nvSpPr>
          <p:cNvPr id="4" name="Rectangle 3">
            <a:extLst>
              <a:ext uri="{FF2B5EF4-FFF2-40B4-BE49-F238E27FC236}">
                <a16:creationId xmlns:a16="http://schemas.microsoft.com/office/drawing/2014/main" id="{D232AC0B-1CB3-4AE4-90E8-D585859A3B58}"/>
              </a:ext>
            </a:extLst>
          </p:cNvPr>
          <p:cNvSpPr/>
          <p:nvPr/>
        </p:nvSpPr>
        <p:spPr>
          <a:xfrm>
            <a:off x="874643" y="1114625"/>
            <a:ext cx="10337840" cy="1200329"/>
          </a:xfrm>
          <a:prstGeom prst="rect">
            <a:avLst/>
          </a:prstGeom>
        </p:spPr>
        <p:txBody>
          <a:bodyPr wrap="square">
            <a:spAutoFit/>
          </a:bodyPr>
          <a:lstStyle/>
          <a:p>
            <a:pPr algn="just"/>
            <a:r>
              <a:rPr lang="tr-TR" dirty="0">
                <a:latin typeface="Times New Roman" panose="02020603050405020304" pitchFamily="18" charset="0"/>
              </a:rPr>
              <a:t>	Şekildeki devrede C</a:t>
            </a:r>
            <a:r>
              <a:rPr lang="tr-TR" sz="1050" dirty="0">
                <a:latin typeface="Times New Roman" panose="02020603050405020304" pitchFamily="18" charset="0"/>
              </a:rPr>
              <a:t>1 </a:t>
            </a:r>
            <a:r>
              <a:rPr lang="tr-TR" dirty="0">
                <a:latin typeface="Times New Roman" panose="02020603050405020304" pitchFamily="18" charset="0"/>
              </a:rPr>
              <a:t>kapasitesi, R1 ve R</a:t>
            </a:r>
            <a:r>
              <a:rPr lang="tr-TR" sz="1050" dirty="0">
                <a:latin typeface="Times New Roman" panose="02020603050405020304" pitchFamily="18" charset="0"/>
              </a:rPr>
              <a:t>2</a:t>
            </a:r>
            <a:r>
              <a:rPr lang="tr-TR" dirty="0">
                <a:latin typeface="Times New Roman" panose="02020603050405020304" pitchFamily="18" charset="0"/>
              </a:rPr>
              <a:t>, dirençleri üzerinden, tatbik voltajına şarj olur. Kapasite gerilimi </a:t>
            </a:r>
            <a:r>
              <a:rPr lang="tr-TR" dirty="0" err="1">
                <a:latin typeface="Times New Roman" panose="02020603050405020304" pitchFamily="18" charset="0"/>
              </a:rPr>
              <a:t>Ecı</a:t>
            </a:r>
            <a:r>
              <a:rPr lang="tr-TR" dirty="0">
                <a:latin typeface="Times New Roman" panose="02020603050405020304" pitchFamily="18" charset="0"/>
              </a:rPr>
              <a:t> = 2/3 </a:t>
            </a:r>
            <a:r>
              <a:rPr lang="tr-TR" dirty="0" err="1">
                <a:latin typeface="Times New Roman" panose="02020603050405020304" pitchFamily="18" charset="0"/>
              </a:rPr>
              <a:t>Vcc</a:t>
            </a:r>
            <a:r>
              <a:rPr lang="tr-TR" dirty="0">
                <a:latin typeface="Times New Roman" panose="02020603050405020304" pitchFamily="18" charset="0"/>
              </a:rPr>
              <a:t> olduğu zaman 3 </a:t>
            </a:r>
            <a:r>
              <a:rPr lang="tr-TR" dirty="0" err="1">
                <a:latin typeface="Times New Roman" panose="02020603050405020304" pitchFamily="18" charset="0"/>
              </a:rPr>
              <a:t>nolu</a:t>
            </a:r>
            <a:r>
              <a:rPr lang="tr-TR" dirty="0">
                <a:latin typeface="Times New Roman" panose="02020603050405020304" pitchFamily="18" charset="0"/>
              </a:rPr>
              <a:t> bacak tetiklenir. Kapasite gerilimi, tetikleme seviyesinin VCC/3 altına düşene kadar R</a:t>
            </a:r>
            <a:r>
              <a:rPr lang="tr-TR" sz="1050" dirty="0">
                <a:latin typeface="Times New Roman" panose="02020603050405020304" pitchFamily="18" charset="0"/>
              </a:rPr>
              <a:t>2 </a:t>
            </a:r>
            <a:r>
              <a:rPr lang="tr-TR" dirty="0">
                <a:latin typeface="Times New Roman" panose="02020603050405020304" pitchFamily="18" charset="0"/>
              </a:rPr>
              <a:t>üzerinden boşalır. Aşağıdaki şekillerde, kondansatör üzerindeki gerilim ve 3 </a:t>
            </a:r>
            <a:r>
              <a:rPr lang="tr-TR" dirty="0" err="1">
                <a:latin typeface="Times New Roman" panose="02020603050405020304" pitchFamily="18" charset="0"/>
              </a:rPr>
              <a:t>nolu</a:t>
            </a:r>
            <a:r>
              <a:rPr lang="tr-TR" dirty="0">
                <a:latin typeface="Times New Roman" panose="02020603050405020304" pitchFamily="18" charset="0"/>
              </a:rPr>
              <a:t> çıkıştan alınan dalga şekilleri gösterilmiştir.</a:t>
            </a:r>
            <a:endParaRPr lang="tr-TR" dirty="0"/>
          </a:p>
        </p:txBody>
      </p:sp>
      <p:pic>
        <p:nvPicPr>
          <p:cNvPr id="5" name="Picture 4">
            <a:extLst>
              <a:ext uri="{FF2B5EF4-FFF2-40B4-BE49-F238E27FC236}">
                <a16:creationId xmlns:a16="http://schemas.microsoft.com/office/drawing/2014/main" id="{84009BF5-B634-47B1-895F-ACC3D714F253}"/>
              </a:ext>
            </a:extLst>
          </p:cNvPr>
          <p:cNvPicPr>
            <a:picLocks noChangeAspect="1"/>
          </p:cNvPicPr>
          <p:nvPr/>
        </p:nvPicPr>
        <p:blipFill>
          <a:blip r:embed="rId2"/>
          <a:stretch>
            <a:fillRect/>
          </a:stretch>
        </p:blipFill>
        <p:spPr>
          <a:xfrm>
            <a:off x="874643" y="2652409"/>
            <a:ext cx="2142534" cy="2384179"/>
          </a:xfrm>
          <a:prstGeom prst="rect">
            <a:avLst/>
          </a:prstGeom>
        </p:spPr>
      </p:pic>
      <p:pic>
        <p:nvPicPr>
          <p:cNvPr id="6" name="Picture 5">
            <a:extLst>
              <a:ext uri="{FF2B5EF4-FFF2-40B4-BE49-F238E27FC236}">
                <a16:creationId xmlns:a16="http://schemas.microsoft.com/office/drawing/2014/main" id="{AFB8E80A-78F5-44DF-8C66-230DDE60BA97}"/>
              </a:ext>
            </a:extLst>
          </p:cNvPr>
          <p:cNvPicPr>
            <a:picLocks noChangeAspect="1"/>
          </p:cNvPicPr>
          <p:nvPr/>
        </p:nvPicPr>
        <p:blipFill>
          <a:blip r:embed="rId3"/>
          <a:stretch>
            <a:fillRect/>
          </a:stretch>
        </p:blipFill>
        <p:spPr>
          <a:xfrm>
            <a:off x="3108049" y="2783714"/>
            <a:ext cx="2142534" cy="2121567"/>
          </a:xfrm>
          <a:prstGeom prst="rect">
            <a:avLst/>
          </a:prstGeom>
        </p:spPr>
      </p:pic>
      <p:sp>
        <p:nvSpPr>
          <p:cNvPr id="7" name="Rectangle 6">
            <a:extLst>
              <a:ext uri="{FF2B5EF4-FFF2-40B4-BE49-F238E27FC236}">
                <a16:creationId xmlns:a16="http://schemas.microsoft.com/office/drawing/2014/main" id="{30CCA0AE-39E4-46D6-A123-16E2CDDD0947}"/>
              </a:ext>
            </a:extLst>
          </p:cNvPr>
          <p:cNvSpPr/>
          <p:nvPr/>
        </p:nvSpPr>
        <p:spPr>
          <a:xfrm>
            <a:off x="1732750" y="5374043"/>
            <a:ext cx="3858749" cy="369332"/>
          </a:xfrm>
          <a:prstGeom prst="rect">
            <a:avLst/>
          </a:prstGeom>
        </p:spPr>
        <p:txBody>
          <a:bodyPr wrap="none">
            <a:spAutoFit/>
          </a:bodyPr>
          <a:lstStyle/>
          <a:p>
            <a:r>
              <a:rPr lang="fr-FR" b="1" dirty="0" err="1">
                <a:latin typeface="Times New Roman,Bold"/>
              </a:rPr>
              <a:t>Şekil</a:t>
            </a:r>
            <a:r>
              <a:rPr lang="fr-FR" b="1" dirty="0">
                <a:latin typeface="Times New Roman,Bold"/>
              </a:rPr>
              <a:t> 4.4: </a:t>
            </a:r>
            <a:r>
              <a:rPr lang="fr-FR" dirty="0">
                <a:latin typeface="Times New Roman" panose="02020603050405020304" pitchFamily="18" charset="0"/>
              </a:rPr>
              <a:t>Astable </a:t>
            </a:r>
            <a:r>
              <a:rPr lang="fr-FR" dirty="0" err="1">
                <a:latin typeface="Times New Roman" panose="02020603050405020304" pitchFamily="18" charset="0"/>
              </a:rPr>
              <a:t>multivibratör</a:t>
            </a:r>
            <a:r>
              <a:rPr lang="fr-FR" dirty="0">
                <a:latin typeface="Times New Roman" panose="02020603050405020304" pitchFamily="18" charset="0"/>
              </a:rPr>
              <a:t> </a:t>
            </a:r>
            <a:r>
              <a:rPr lang="fr-FR" dirty="0" err="1">
                <a:latin typeface="Times New Roman" panose="02020603050405020304" pitchFamily="18" charset="0"/>
              </a:rPr>
              <a:t>devresi</a:t>
            </a:r>
            <a:endParaRPr lang="tr-TR" dirty="0"/>
          </a:p>
        </p:txBody>
      </p:sp>
      <p:pic>
        <p:nvPicPr>
          <p:cNvPr id="8" name="Picture 7">
            <a:extLst>
              <a:ext uri="{FF2B5EF4-FFF2-40B4-BE49-F238E27FC236}">
                <a16:creationId xmlns:a16="http://schemas.microsoft.com/office/drawing/2014/main" id="{3B21A07F-B918-4FBF-8F88-F67E751687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01854" y="2146929"/>
            <a:ext cx="5410629" cy="4149653"/>
          </a:xfrm>
          <a:prstGeom prst="rect">
            <a:avLst/>
          </a:prstGeom>
          <a:noFill/>
          <a:ln>
            <a:noFill/>
          </a:ln>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5E3E294E-1992-4A2C-8991-15EF22FE0D33}"/>
                  </a:ext>
                </a:extLst>
              </p14:cNvPr>
              <p14:cNvContentPartPr/>
              <p14:nvPr/>
            </p14:nvContentPartPr>
            <p14:xfrm>
              <a:off x="1940760" y="240120"/>
              <a:ext cx="9914040" cy="5528160"/>
            </p14:xfrm>
          </p:contentPart>
        </mc:Choice>
        <mc:Fallback xmlns="">
          <p:pic>
            <p:nvPicPr>
              <p:cNvPr id="9" name="Ink 8">
                <a:extLst>
                  <a:ext uri="{FF2B5EF4-FFF2-40B4-BE49-F238E27FC236}">
                    <a16:creationId xmlns:a16="http://schemas.microsoft.com/office/drawing/2014/main" id="{5E3E294E-1992-4A2C-8991-15EF22FE0D33}"/>
                  </a:ext>
                </a:extLst>
              </p:cNvPr>
              <p:cNvPicPr/>
              <p:nvPr/>
            </p:nvPicPr>
            <p:blipFill>
              <a:blip r:embed="rId6"/>
              <a:stretch>
                <a:fillRect/>
              </a:stretch>
            </p:blipFill>
            <p:spPr>
              <a:xfrm>
                <a:off x="1931400" y="230760"/>
                <a:ext cx="9932760" cy="5546880"/>
              </a:xfrm>
              <a:prstGeom prst="rect">
                <a:avLst/>
              </a:prstGeom>
            </p:spPr>
          </p:pic>
        </mc:Fallback>
      </mc:AlternateContent>
    </p:spTree>
    <p:extLst>
      <p:ext uri="{BB962C8B-B14F-4D97-AF65-F5344CB8AC3E}">
        <p14:creationId xmlns:p14="http://schemas.microsoft.com/office/powerpoint/2010/main" val="34906138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87</a:t>
            </a:fld>
            <a:endParaRPr lang="tr-TR"/>
          </a:p>
        </p:txBody>
      </p:sp>
      <p:pic>
        <p:nvPicPr>
          <p:cNvPr id="3" name="Picture 2">
            <a:extLst>
              <a:ext uri="{FF2B5EF4-FFF2-40B4-BE49-F238E27FC236}">
                <a16:creationId xmlns:a16="http://schemas.microsoft.com/office/drawing/2014/main" id="{8329DF2A-07AB-4D93-B232-FC8255A38FFE}"/>
              </a:ext>
            </a:extLst>
          </p:cNvPr>
          <p:cNvPicPr>
            <a:picLocks noChangeAspect="1"/>
          </p:cNvPicPr>
          <p:nvPr/>
        </p:nvPicPr>
        <p:blipFill>
          <a:blip r:embed="rId2"/>
          <a:stretch>
            <a:fillRect/>
          </a:stretch>
        </p:blipFill>
        <p:spPr>
          <a:xfrm>
            <a:off x="512112" y="813359"/>
            <a:ext cx="3225001" cy="3388291"/>
          </a:xfrm>
          <a:prstGeom prst="rect">
            <a:avLst/>
          </a:prstGeom>
        </p:spPr>
      </p:pic>
      <p:sp>
        <p:nvSpPr>
          <p:cNvPr id="4" name="Rectangle 3">
            <a:extLst>
              <a:ext uri="{FF2B5EF4-FFF2-40B4-BE49-F238E27FC236}">
                <a16:creationId xmlns:a16="http://schemas.microsoft.com/office/drawing/2014/main" id="{C51B8E18-0570-40B2-854C-79C2A20BC158}"/>
              </a:ext>
            </a:extLst>
          </p:cNvPr>
          <p:cNvSpPr/>
          <p:nvPr/>
        </p:nvSpPr>
        <p:spPr>
          <a:xfrm>
            <a:off x="4280451" y="397710"/>
            <a:ext cx="7686233" cy="923330"/>
          </a:xfrm>
          <a:prstGeom prst="rect">
            <a:avLst/>
          </a:prstGeom>
        </p:spPr>
        <p:txBody>
          <a:bodyPr wrap="square">
            <a:spAutoFit/>
          </a:bodyPr>
          <a:lstStyle/>
          <a:p>
            <a:r>
              <a:rPr lang="tr-TR" b="1" dirty="0">
                <a:latin typeface="Times New Roman,Bold"/>
              </a:rPr>
              <a:t>Örnek: </a:t>
            </a:r>
            <a:r>
              <a:rPr lang="tr-TR" dirty="0">
                <a:latin typeface="Times New Roman" panose="02020603050405020304" pitchFamily="18" charset="0"/>
              </a:rPr>
              <a:t>R</a:t>
            </a:r>
            <a:r>
              <a:rPr lang="tr-TR" sz="1050" dirty="0">
                <a:latin typeface="Times New Roman" panose="02020603050405020304" pitchFamily="18" charset="0"/>
              </a:rPr>
              <a:t>1 </a:t>
            </a:r>
            <a:r>
              <a:rPr lang="tr-TR" dirty="0">
                <a:latin typeface="Times New Roman" panose="02020603050405020304" pitchFamily="18" charset="0"/>
              </a:rPr>
              <a:t>= R</a:t>
            </a:r>
            <a:r>
              <a:rPr lang="tr-TR" sz="1050" dirty="0">
                <a:latin typeface="Times New Roman" panose="02020603050405020304" pitchFamily="18" charset="0"/>
              </a:rPr>
              <a:t>2 </a:t>
            </a:r>
            <a:r>
              <a:rPr lang="tr-TR" dirty="0">
                <a:latin typeface="Times New Roman" panose="02020603050405020304" pitchFamily="18" charset="0"/>
              </a:rPr>
              <a:t>= 8,2 </a:t>
            </a:r>
            <a:r>
              <a:rPr lang="tr-TR" i="1" dirty="0">
                <a:latin typeface="Times New Roman" panose="02020603050405020304" pitchFamily="18" charset="0"/>
              </a:rPr>
              <a:t>K</a:t>
            </a:r>
            <a:r>
              <a:rPr lang="el-GR" dirty="0">
                <a:latin typeface="Algerian" panose="04020705040A02060702" pitchFamily="82" charset="0"/>
              </a:rPr>
              <a:t>Ω </a:t>
            </a:r>
            <a:r>
              <a:rPr lang="el-GR" i="1" dirty="0">
                <a:latin typeface="Times New Roman" panose="02020603050405020304" pitchFamily="18" charset="0"/>
              </a:rPr>
              <a:t>, </a:t>
            </a:r>
            <a:r>
              <a:rPr lang="tr-TR" dirty="0">
                <a:latin typeface="Times New Roman" panose="02020603050405020304" pitchFamily="18" charset="0"/>
              </a:rPr>
              <a:t>C</a:t>
            </a:r>
            <a:r>
              <a:rPr lang="tr-TR" sz="1050" dirty="0">
                <a:latin typeface="Times New Roman" panose="02020603050405020304" pitchFamily="18" charset="0"/>
              </a:rPr>
              <a:t>1 </a:t>
            </a:r>
            <a:r>
              <a:rPr lang="tr-TR" dirty="0">
                <a:latin typeface="Times New Roman" panose="02020603050405020304" pitchFamily="18" charset="0"/>
              </a:rPr>
              <a:t>= 10uF olan </a:t>
            </a:r>
            <a:r>
              <a:rPr lang="tr-TR" dirty="0" err="1">
                <a:latin typeface="Times New Roman" panose="02020603050405020304" pitchFamily="18" charset="0"/>
              </a:rPr>
              <a:t>astable</a:t>
            </a:r>
            <a:r>
              <a:rPr lang="tr-TR" dirty="0">
                <a:latin typeface="Times New Roman" panose="02020603050405020304" pitchFamily="18" charset="0"/>
              </a:rPr>
              <a:t> </a:t>
            </a:r>
            <a:r>
              <a:rPr lang="tr-TR" dirty="0" err="1">
                <a:latin typeface="Times New Roman" panose="02020603050405020304" pitchFamily="18" charset="0"/>
              </a:rPr>
              <a:t>multivibratör</a:t>
            </a:r>
            <a:r>
              <a:rPr lang="tr-TR" dirty="0">
                <a:latin typeface="Times New Roman" panose="02020603050405020304" pitchFamily="18" charset="0"/>
              </a:rPr>
              <a:t> devresine 12 Volt gerilim uygulandığında devrenin çıkışından alınacak olan dalganın frekansını ve </a:t>
            </a:r>
            <a:r>
              <a:rPr lang="tr-TR" dirty="0" err="1">
                <a:latin typeface="Times New Roman" panose="02020603050405020304" pitchFamily="18" charset="0"/>
              </a:rPr>
              <a:t>osilaskopta</a:t>
            </a:r>
            <a:r>
              <a:rPr lang="tr-TR" dirty="0">
                <a:latin typeface="Times New Roman" panose="02020603050405020304" pitchFamily="18" charset="0"/>
              </a:rPr>
              <a:t> görülecek dalga şekillerini bularak gösteriniz.</a:t>
            </a:r>
            <a:endParaRPr lang="tr-TR" dirty="0"/>
          </a:p>
        </p:txBody>
      </p:sp>
      <p:cxnSp>
        <p:nvCxnSpPr>
          <p:cNvPr id="6" name="Straight Connector 5">
            <a:extLst>
              <a:ext uri="{FF2B5EF4-FFF2-40B4-BE49-F238E27FC236}">
                <a16:creationId xmlns:a16="http://schemas.microsoft.com/office/drawing/2014/main" id="{5A8BE733-9234-4ECA-8B53-43A3EEA68EF1}"/>
              </a:ext>
            </a:extLst>
          </p:cNvPr>
          <p:cNvCxnSpPr/>
          <p:nvPr/>
        </p:nvCxnSpPr>
        <p:spPr>
          <a:xfrm>
            <a:off x="3882887" y="198783"/>
            <a:ext cx="0" cy="584420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F1E529F-4821-4F3E-81B3-CC4E1AB4AEDE}"/>
              </a:ext>
            </a:extLst>
          </p:cNvPr>
          <p:cNvPicPr>
            <a:picLocks noChangeAspect="1"/>
          </p:cNvPicPr>
          <p:nvPr/>
        </p:nvPicPr>
        <p:blipFill>
          <a:blip r:embed="rId3"/>
          <a:stretch>
            <a:fillRect/>
          </a:stretch>
        </p:blipFill>
        <p:spPr>
          <a:xfrm>
            <a:off x="4386013" y="1637167"/>
            <a:ext cx="4145442" cy="1887911"/>
          </a:xfrm>
          <a:prstGeom prst="rect">
            <a:avLst/>
          </a:prstGeom>
        </p:spPr>
      </p:pic>
      <p:pic>
        <p:nvPicPr>
          <p:cNvPr id="8" name="Picture 7">
            <a:extLst>
              <a:ext uri="{FF2B5EF4-FFF2-40B4-BE49-F238E27FC236}">
                <a16:creationId xmlns:a16="http://schemas.microsoft.com/office/drawing/2014/main" id="{6CC1E1C1-39AF-439F-B4FB-0FEF8FD55414}"/>
              </a:ext>
            </a:extLst>
          </p:cNvPr>
          <p:cNvPicPr>
            <a:picLocks noChangeAspect="1"/>
          </p:cNvPicPr>
          <p:nvPr/>
        </p:nvPicPr>
        <p:blipFill>
          <a:blip r:embed="rId4"/>
          <a:stretch>
            <a:fillRect/>
          </a:stretch>
        </p:blipFill>
        <p:spPr>
          <a:xfrm>
            <a:off x="9290514" y="1321040"/>
            <a:ext cx="2648633" cy="2694369"/>
          </a:xfrm>
          <a:prstGeom prst="rect">
            <a:avLst/>
          </a:prstGeom>
        </p:spPr>
      </p:pic>
      <p:pic>
        <p:nvPicPr>
          <p:cNvPr id="9" name="Picture 8">
            <a:extLst>
              <a:ext uri="{FF2B5EF4-FFF2-40B4-BE49-F238E27FC236}">
                <a16:creationId xmlns:a16="http://schemas.microsoft.com/office/drawing/2014/main" id="{D832EFD1-D970-4F18-9EC2-AB7123D6BDD8}"/>
              </a:ext>
            </a:extLst>
          </p:cNvPr>
          <p:cNvPicPr>
            <a:picLocks noChangeAspect="1"/>
          </p:cNvPicPr>
          <p:nvPr/>
        </p:nvPicPr>
        <p:blipFill>
          <a:blip r:embed="rId5"/>
          <a:stretch>
            <a:fillRect/>
          </a:stretch>
        </p:blipFill>
        <p:spPr>
          <a:xfrm>
            <a:off x="4386012" y="4005574"/>
            <a:ext cx="4485255" cy="1215259"/>
          </a:xfrm>
          <a:prstGeom prst="rect">
            <a:avLst/>
          </a:prstGeom>
        </p:spPr>
      </p:pic>
    </p:spTree>
    <p:extLst>
      <p:ext uri="{BB962C8B-B14F-4D97-AF65-F5344CB8AC3E}">
        <p14:creationId xmlns:p14="http://schemas.microsoft.com/office/powerpoint/2010/main" val="42905527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88</a:t>
            </a:fld>
            <a:endParaRPr lang="tr-TR"/>
          </a:p>
        </p:txBody>
      </p:sp>
      <p:sp>
        <p:nvSpPr>
          <p:cNvPr id="3" name="Rectangle 2">
            <a:extLst>
              <a:ext uri="{FF2B5EF4-FFF2-40B4-BE49-F238E27FC236}">
                <a16:creationId xmlns:a16="http://schemas.microsoft.com/office/drawing/2014/main" id="{9DE0B9EB-FA1A-45F3-9DF1-C05E29A69139}"/>
              </a:ext>
            </a:extLst>
          </p:cNvPr>
          <p:cNvSpPr/>
          <p:nvPr/>
        </p:nvSpPr>
        <p:spPr>
          <a:xfrm>
            <a:off x="768625" y="621317"/>
            <a:ext cx="10443857" cy="1508105"/>
          </a:xfrm>
          <a:prstGeom prst="rect">
            <a:avLst/>
          </a:prstGeom>
        </p:spPr>
        <p:txBody>
          <a:bodyPr wrap="square">
            <a:spAutoFit/>
          </a:bodyPr>
          <a:lstStyle/>
          <a:p>
            <a:r>
              <a:rPr lang="tr-TR" sz="2000" b="1" dirty="0">
                <a:latin typeface="Times New Roman,Bold"/>
              </a:rPr>
              <a:t>5) IC 555 Entegresiyle Yapılan </a:t>
            </a:r>
            <a:r>
              <a:rPr lang="tr-TR" sz="2000" b="1" dirty="0" err="1">
                <a:latin typeface="Times New Roman,Bold"/>
              </a:rPr>
              <a:t>Monostable</a:t>
            </a:r>
            <a:r>
              <a:rPr lang="tr-TR" sz="2000" b="1" dirty="0">
                <a:latin typeface="Times New Roman,Bold"/>
              </a:rPr>
              <a:t> </a:t>
            </a:r>
            <a:r>
              <a:rPr lang="tr-TR" sz="2000" b="1" dirty="0" err="1">
                <a:latin typeface="Times New Roman,Bold"/>
              </a:rPr>
              <a:t>Multivibratör</a:t>
            </a:r>
            <a:r>
              <a:rPr lang="tr-TR" sz="2000" b="1" dirty="0">
                <a:latin typeface="Times New Roman,Bold"/>
              </a:rPr>
              <a:t> </a:t>
            </a:r>
            <a:r>
              <a:rPr lang="tr-TR" sz="2000" b="1" dirty="0">
                <a:latin typeface="Times New Roman" panose="02020603050405020304" pitchFamily="18" charset="0"/>
              </a:rPr>
              <a:t>Devresi</a:t>
            </a:r>
          </a:p>
          <a:p>
            <a:pPr algn="just"/>
            <a:r>
              <a:rPr lang="tr-TR" dirty="0">
                <a:latin typeface="Times New Roman" panose="02020603050405020304" pitchFamily="18" charset="0"/>
              </a:rPr>
              <a:t>	Tetikleme giriş sinyalinin negatife giden kenarında, 3 </a:t>
            </a:r>
            <a:r>
              <a:rPr lang="tr-TR" dirty="0" err="1">
                <a:latin typeface="Times New Roman" panose="02020603050405020304" pitchFamily="18" charset="0"/>
              </a:rPr>
              <a:t>nolu</a:t>
            </a:r>
            <a:r>
              <a:rPr lang="tr-TR" dirty="0">
                <a:latin typeface="Times New Roman" panose="02020603050405020304" pitchFamily="18" charset="0"/>
              </a:rPr>
              <a:t> bacaktan 1,1 x R1 x C1 sürecinde bir çıkış alınır. C1 kapasitesi, R1 üzerinden </a:t>
            </a:r>
            <a:r>
              <a:rPr lang="tr-TR" dirty="0" err="1">
                <a:latin typeface="Times New Roman" panose="02020603050405020304" pitchFamily="18" charset="0"/>
              </a:rPr>
              <a:t>V</a:t>
            </a:r>
            <a:r>
              <a:rPr lang="tr-TR" sz="1050" dirty="0" err="1">
                <a:latin typeface="Times New Roman" panose="02020603050405020304" pitchFamily="18" charset="0"/>
              </a:rPr>
              <a:t>cc</a:t>
            </a:r>
            <a:r>
              <a:rPr lang="tr-TR" sz="1050" dirty="0">
                <a:latin typeface="Times New Roman" panose="02020603050405020304" pitchFamily="18" charset="0"/>
              </a:rPr>
              <a:t> </a:t>
            </a:r>
            <a:r>
              <a:rPr lang="tr-TR" dirty="0">
                <a:latin typeface="Times New Roman" panose="02020603050405020304" pitchFamily="18" charset="0"/>
              </a:rPr>
              <a:t>ye doğru şarj olur. Kapasite üzerindeki voltaj 2/3 </a:t>
            </a:r>
            <a:r>
              <a:rPr lang="tr-TR" dirty="0" err="1">
                <a:latin typeface="Times New Roman" panose="02020603050405020304" pitchFamily="18" charset="0"/>
              </a:rPr>
              <a:t>Vcc</a:t>
            </a:r>
            <a:r>
              <a:rPr lang="tr-TR" dirty="0">
                <a:latin typeface="Times New Roman" panose="02020603050405020304" pitchFamily="18" charset="0"/>
              </a:rPr>
              <a:t> gerilimine ulaştığında, entegrenin 1 </a:t>
            </a:r>
            <a:r>
              <a:rPr lang="tr-TR" dirty="0" err="1">
                <a:latin typeface="Times New Roman" panose="02020603050405020304" pitchFamily="18" charset="0"/>
              </a:rPr>
              <a:t>nolu</a:t>
            </a:r>
            <a:r>
              <a:rPr lang="tr-TR" dirty="0">
                <a:latin typeface="Times New Roman" panose="02020603050405020304" pitchFamily="18" charset="0"/>
              </a:rPr>
              <a:t> ucu sıfıra giderek içindeki </a:t>
            </a:r>
            <a:r>
              <a:rPr lang="tr-TR" dirty="0" err="1">
                <a:latin typeface="Times New Roman" panose="02020603050405020304" pitchFamily="18" charset="0"/>
              </a:rPr>
              <a:t>flip-flop'u</a:t>
            </a:r>
            <a:r>
              <a:rPr lang="tr-TR" dirty="0">
                <a:latin typeface="Times New Roman" panose="02020603050405020304" pitchFamily="18" charset="0"/>
              </a:rPr>
              <a:t> tetikleyerek kondansatör tekrar tetikleme girişi verilene kadar OV ta kalır.</a:t>
            </a:r>
            <a:endParaRPr lang="tr-TR" dirty="0"/>
          </a:p>
        </p:txBody>
      </p:sp>
      <p:pic>
        <p:nvPicPr>
          <p:cNvPr id="4" name="Picture 3">
            <a:extLst>
              <a:ext uri="{FF2B5EF4-FFF2-40B4-BE49-F238E27FC236}">
                <a16:creationId xmlns:a16="http://schemas.microsoft.com/office/drawing/2014/main" id="{137A3C9B-84EA-494F-944D-4D7B4464C721}"/>
              </a:ext>
            </a:extLst>
          </p:cNvPr>
          <p:cNvPicPr>
            <a:picLocks noChangeAspect="1"/>
          </p:cNvPicPr>
          <p:nvPr/>
        </p:nvPicPr>
        <p:blipFill>
          <a:blip r:embed="rId2"/>
          <a:stretch>
            <a:fillRect/>
          </a:stretch>
        </p:blipFill>
        <p:spPr>
          <a:xfrm>
            <a:off x="334926" y="2208489"/>
            <a:ext cx="2625212" cy="2858074"/>
          </a:xfrm>
          <a:prstGeom prst="rect">
            <a:avLst/>
          </a:prstGeom>
        </p:spPr>
      </p:pic>
      <p:pic>
        <p:nvPicPr>
          <p:cNvPr id="5" name="Picture 4">
            <a:extLst>
              <a:ext uri="{FF2B5EF4-FFF2-40B4-BE49-F238E27FC236}">
                <a16:creationId xmlns:a16="http://schemas.microsoft.com/office/drawing/2014/main" id="{D333AB75-C7FE-4326-A69C-F281E61D3F18}"/>
              </a:ext>
            </a:extLst>
          </p:cNvPr>
          <p:cNvPicPr>
            <a:picLocks noChangeAspect="1"/>
          </p:cNvPicPr>
          <p:nvPr/>
        </p:nvPicPr>
        <p:blipFill>
          <a:blip r:embed="rId3"/>
          <a:stretch>
            <a:fillRect/>
          </a:stretch>
        </p:blipFill>
        <p:spPr>
          <a:xfrm>
            <a:off x="2957059" y="3042640"/>
            <a:ext cx="2858821" cy="1368631"/>
          </a:xfrm>
          <a:prstGeom prst="rect">
            <a:avLst/>
          </a:prstGeom>
        </p:spPr>
      </p:pic>
      <p:sp>
        <p:nvSpPr>
          <p:cNvPr id="6" name="Rectangle 5">
            <a:extLst>
              <a:ext uri="{FF2B5EF4-FFF2-40B4-BE49-F238E27FC236}">
                <a16:creationId xmlns:a16="http://schemas.microsoft.com/office/drawing/2014/main" id="{EA34370F-D4C7-462D-A0CB-808B1C3E54CE}"/>
              </a:ext>
            </a:extLst>
          </p:cNvPr>
          <p:cNvSpPr/>
          <p:nvPr/>
        </p:nvSpPr>
        <p:spPr>
          <a:xfrm>
            <a:off x="334926" y="5493781"/>
            <a:ext cx="6259920" cy="369332"/>
          </a:xfrm>
          <a:prstGeom prst="rect">
            <a:avLst/>
          </a:prstGeom>
        </p:spPr>
        <p:txBody>
          <a:bodyPr wrap="square">
            <a:spAutoFit/>
          </a:bodyPr>
          <a:lstStyle/>
          <a:p>
            <a:pPr algn="ctr"/>
            <a:r>
              <a:rPr lang="pl-PL" b="1" dirty="0">
                <a:latin typeface="Times New Roman,Bold"/>
              </a:rPr>
              <a:t>Şekil 4.5: </a:t>
            </a:r>
            <a:r>
              <a:rPr lang="pl-PL" dirty="0">
                <a:latin typeface="Times New Roman" panose="02020603050405020304" pitchFamily="18" charset="0"/>
              </a:rPr>
              <a:t>IC 555 ile</a:t>
            </a:r>
            <a:r>
              <a:rPr lang="tr-TR" dirty="0">
                <a:latin typeface="Times New Roman" panose="02020603050405020304" pitchFamily="18" charset="0"/>
              </a:rPr>
              <a:t> Yapılan </a:t>
            </a:r>
            <a:r>
              <a:rPr lang="tr-TR" dirty="0" err="1">
                <a:latin typeface="Times New Roman" panose="02020603050405020304" pitchFamily="18" charset="0"/>
              </a:rPr>
              <a:t>monostable</a:t>
            </a:r>
            <a:r>
              <a:rPr lang="tr-TR" dirty="0">
                <a:latin typeface="Times New Roman" panose="02020603050405020304" pitchFamily="18" charset="0"/>
              </a:rPr>
              <a:t> </a:t>
            </a:r>
            <a:r>
              <a:rPr lang="tr-TR" dirty="0" err="1">
                <a:latin typeface="Times New Roman" panose="02020603050405020304" pitchFamily="18" charset="0"/>
              </a:rPr>
              <a:t>multivibratör</a:t>
            </a:r>
            <a:r>
              <a:rPr lang="tr-TR" dirty="0">
                <a:latin typeface="Times New Roman" panose="02020603050405020304" pitchFamily="18" charset="0"/>
              </a:rPr>
              <a:t> devresi</a:t>
            </a:r>
            <a:endParaRPr lang="tr-TR"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722082A-4F32-49CF-8558-0AEF10938A34}"/>
                  </a:ext>
                </a:extLst>
              </p:cNvPr>
              <p:cNvSpPr/>
              <p:nvPr/>
            </p:nvSpPr>
            <p:spPr>
              <a:xfrm>
                <a:off x="5992837" y="2925972"/>
                <a:ext cx="6000379" cy="1477328"/>
              </a:xfrm>
              <a:prstGeom prst="rect">
                <a:avLst/>
              </a:prstGeom>
            </p:spPr>
            <p:txBody>
              <a:bodyPr wrap="square">
                <a:spAutoFit/>
              </a:bodyPr>
              <a:lstStyle/>
              <a:p>
                <a:r>
                  <a:rPr lang="tr-TR" b="1" dirty="0">
                    <a:latin typeface="Times New Roman,Bold"/>
                  </a:rPr>
                  <a:t>Örnek: </a:t>
                </a:r>
                <a:r>
                  <a:rPr lang="tr-TR" dirty="0">
                    <a:latin typeface="Times New Roman" panose="02020603050405020304" pitchFamily="18" charset="0"/>
                  </a:rPr>
                  <a:t>Şekildeki </a:t>
                </a:r>
                <a:r>
                  <a:rPr lang="tr-TR" dirty="0" err="1">
                    <a:latin typeface="Times New Roman" panose="02020603050405020304" pitchFamily="18" charset="0"/>
                  </a:rPr>
                  <a:t>multivibratör</a:t>
                </a:r>
                <a:r>
                  <a:rPr lang="tr-TR" dirty="0">
                    <a:latin typeface="Times New Roman" panose="02020603050405020304" pitchFamily="18" charset="0"/>
                  </a:rPr>
                  <a:t> devresinde R</a:t>
                </a:r>
                <a:r>
                  <a:rPr lang="tr-TR" sz="1050" dirty="0">
                    <a:latin typeface="Times New Roman" panose="02020603050405020304" pitchFamily="18" charset="0"/>
                  </a:rPr>
                  <a:t>1 </a:t>
                </a:r>
                <a:r>
                  <a:rPr lang="tr-TR" dirty="0">
                    <a:latin typeface="Times New Roman" panose="02020603050405020304" pitchFamily="18" charset="0"/>
                  </a:rPr>
                  <a:t>= 10K ve </a:t>
                </a:r>
                <a:r>
                  <a:rPr lang="tr-TR" i="1" dirty="0">
                    <a:latin typeface="Times New Roman" panose="02020603050405020304" pitchFamily="18" charset="0"/>
                  </a:rPr>
                  <a:t>C</a:t>
                </a:r>
                <a:r>
                  <a:rPr lang="tr-TR" sz="1050" i="1" dirty="0">
                    <a:latin typeface="Times New Roman" panose="02020603050405020304" pitchFamily="18" charset="0"/>
                  </a:rPr>
                  <a:t>1 </a:t>
                </a:r>
                <a:r>
                  <a:rPr lang="tr-TR" dirty="0">
                    <a:latin typeface="Times New Roman" panose="02020603050405020304" pitchFamily="18" charset="0"/>
                  </a:rPr>
                  <a:t>= </a:t>
                </a:r>
                <a:r>
                  <a:rPr lang="tr-TR" dirty="0" err="1">
                    <a:latin typeface="Times New Roman" panose="02020603050405020304" pitchFamily="18" charset="0"/>
                  </a:rPr>
                  <a:t>luF</a:t>
                </a:r>
                <a:r>
                  <a:rPr lang="tr-TR" dirty="0">
                    <a:latin typeface="Times New Roman" panose="02020603050405020304" pitchFamily="18" charset="0"/>
                  </a:rPr>
                  <a:t> is tetikleme girişi verildiği anda 3nolu çıkıştan alınan dalganın periyodunu bulunuz. </a:t>
                </a:r>
              </a:p>
              <a:p>
                <a:r>
                  <a:rPr lang="tr-TR" dirty="0">
                    <a:latin typeface="Times New Roman" panose="02020603050405020304" pitchFamily="18" charset="0"/>
                  </a:rPr>
                  <a:t>                 </a:t>
                </a:r>
              </a:p>
              <a:p>
                <a:r>
                  <a:rPr lang="tr-TR" dirty="0">
                    <a:latin typeface="Times New Roman" panose="02020603050405020304" pitchFamily="18" charset="0"/>
                  </a:rPr>
                  <a:t> </a:t>
                </a:r>
                <a14:m>
                  <m:oMath xmlns:m="http://schemas.openxmlformats.org/officeDocument/2006/math">
                    <m:r>
                      <a:rPr lang="tr-TR" b="0" i="1" smtClean="0">
                        <a:latin typeface="Cambria Math" panose="02040503050406030204" pitchFamily="18" charset="0"/>
                      </a:rPr>
                      <m:t>𝑇</m:t>
                    </m:r>
                    <m:r>
                      <a:rPr lang="tr-TR" b="0" i="1" smtClean="0">
                        <a:latin typeface="Cambria Math" panose="02040503050406030204" pitchFamily="18" charset="0"/>
                      </a:rPr>
                      <m:t>=1.1∗</m:t>
                    </m:r>
                    <m:sSub>
                      <m:sSubPr>
                        <m:ctrlPr>
                          <a:rPr lang="tr-TR" b="0" i="1" smtClean="0">
                            <a:latin typeface="Cambria Math" panose="02040503050406030204" pitchFamily="18" charset="0"/>
                          </a:rPr>
                        </m:ctrlPr>
                      </m:sSubPr>
                      <m:e>
                        <m:r>
                          <a:rPr lang="tr-TR" b="0" i="1" smtClean="0">
                            <a:latin typeface="Cambria Math" panose="02040503050406030204" pitchFamily="18" charset="0"/>
                          </a:rPr>
                          <m:t>𝑅</m:t>
                        </m:r>
                      </m:e>
                      <m:sub>
                        <m:r>
                          <a:rPr lang="tr-TR" b="0" i="1" smtClean="0">
                            <a:latin typeface="Cambria Math" panose="02040503050406030204" pitchFamily="18" charset="0"/>
                          </a:rPr>
                          <m:t>1</m:t>
                        </m:r>
                      </m:sub>
                    </m:sSub>
                    <m:r>
                      <a:rPr lang="tr-TR" b="0" i="1" smtClean="0">
                        <a:latin typeface="Cambria Math" panose="02040503050406030204" pitchFamily="18" charset="0"/>
                      </a:rPr>
                      <m:t>∗</m:t>
                    </m:r>
                    <m:sSub>
                      <m:sSubPr>
                        <m:ctrlPr>
                          <a:rPr lang="tr-TR" b="0" i="1" smtClean="0">
                            <a:latin typeface="Cambria Math" panose="02040503050406030204" pitchFamily="18" charset="0"/>
                          </a:rPr>
                        </m:ctrlPr>
                      </m:sSubPr>
                      <m:e>
                        <m:r>
                          <a:rPr lang="tr-TR" b="0" i="1" smtClean="0">
                            <a:latin typeface="Cambria Math" panose="02040503050406030204" pitchFamily="18" charset="0"/>
                          </a:rPr>
                          <m:t>𝐶</m:t>
                        </m:r>
                      </m:e>
                      <m:sub>
                        <m:r>
                          <a:rPr lang="tr-TR" b="0" i="1" smtClean="0">
                            <a:latin typeface="Cambria Math" panose="02040503050406030204" pitchFamily="18" charset="0"/>
                          </a:rPr>
                          <m:t>1</m:t>
                        </m:r>
                      </m:sub>
                    </m:sSub>
                    <m:r>
                      <a:rPr lang="tr-TR" b="0" i="1" smtClean="0">
                        <a:latin typeface="Cambria Math" panose="02040503050406030204" pitchFamily="18" charset="0"/>
                      </a:rPr>
                      <m:t>=1.1∗10∗</m:t>
                    </m:r>
                    <m:sSup>
                      <m:sSupPr>
                        <m:ctrlPr>
                          <a:rPr lang="tr-TR" b="0" i="1" smtClean="0">
                            <a:latin typeface="Cambria Math" panose="02040503050406030204" pitchFamily="18" charset="0"/>
                          </a:rPr>
                        </m:ctrlPr>
                      </m:sSupPr>
                      <m:e>
                        <m:r>
                          <a:rPr lang="tr-TR" b="0" i="1" smtClean="0">
                            <a:latin typeface="Cambria Math" panose="02040503050406030204" pitchFamily="18" charset="0"/>
                          </a:rPr>
                          <m:t>10</m:t>
                        </m:r>
                      </m:e>
                      <m:sup>
                        <m:r>
                          <a:rPr lang="tr-TR" b="0" i="1" smtClean="0">
                            <a:latin typeface="Cambria Math" panose="02040503050406030204" pitchFamily="18" charset="0"/>
                          </a:rPr>
                          <m:t>3</m:t>
                        </m:r>
                      </m:sup>
                    </m:sSup>
                    <m:r>
                      <a:rPr lang="tr-TR" b="0" i="1" smtClean="0">
                        <a:latin typeface="Cambria Math" panose="02040503050406030204" pitchFamily="18" charset="0"/>
                      </a:rPr>
                      <m:t>∗1∗</m:t>
                    </m:r>
                    <m:sSup>
                      <m:sSupPr>
                        <m:ctrlPr>
                          <a:rPr lang="tr-TR" b="0" i="1" smtClean="0">
                            <a:latin typeface="Cambria Math" panose="02040503050406030204" pitchFamily="18" charset="0"/>
                          </a:rPr>
                        </m:ctrlPr>
                      </m:sSupPr>
                      <m:e>
                        <m:r>
                          <a:rPr lang="tr-TR" b="0" i="1" smtClean="0">
                            <a:latin typeface="Cambria Math" panose="02040503050406030204" pitchFamily="18" charset="0"/>
                          </a:rPr>
                          <m:t>10</m:t>
                        </m:r>
                      </m:e>
                      <m:sup>
                        <m:r>
                          <a:rPr lang="tr-TR" b="0" i="1" smtClean="0">
                            <a:latin typeface="Cambria Math" panose="02040503050406030204" pitchFamily="18" charset="0"/>
                          </a:rPr>
                          <m:t>−6</m:t>
                        </m:r>
                      </m:sup>
                    </m:sSup>
                    <m:r>
                      <a:rPr lang="tr-TR" b="0" i="1" smtClean="0">
                        <a:latin typeface="Cambria Math" panose="02040503050406030204" pitchFamily="18" charset="0"/>
                      </a:rPr>
                      <m:t>=11</m:t>
                    </m:r>
                    <m:r>
                      <a:rPr lang="tr-TR" b="0" i="1" smtClean="0">
                        <a:latin typeface="Cambria Math" panose="02040503050406030204" pitchFamily="18" charset="0"/>
                      </a:rPr>
                      <m:t>𝑚𝑠𝑛</m:t>
                    </m:r>
                    <m:r>
                      <a:rPr lang="tr-TR" b="0" i="1" smtClean="0">
                        <a:latin typeface="Cambria Math" panose="02040503050406030204" pitchFamily="18" charset="0"/>
                      </a:rPr>
                      <m:t>.</m:t>
                    </m:r>
                  </m:oMath>
                </a14:m>
                <a:endParaRPr lang="tr-TR" dirty="0">
                  <a:latin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C722082A-4F32-49CF-8558-0AEF10938A34}"/>
                  </a:ext>
                </a:extLst>
              </p:cNvPr>
              <p:cNvSpPr>
                <a:spLocks noRot="1" noChangeAspect="1" noMove="1" noResize="1" noEditPoints="1" noAdjustHandles="1" noChangeArrowheads="1" noChangeShapeType="1" noTextEdit="1"/>
              </p:cNvSpPr>
              <p:nvPr/>
            </p:nvSpPr>
            <p:spPr>
              <a:xfrm>
                <a:off x="5992837" y="2925972"/>
                <a:ext cx="6000379" cy="1477328"/>
              </a:xfrm>
              <a:prstGeom prst="rect">
                <a:avLst/>
              </a:prstGeom>
              <a:blipFill>
                <a:blip r:embed="rId4"/>
                <a:stretch>
                  <a:fillRect l="-813" t="-2479"/>
                </a:stretch>
              </a:blipFill>
            </p:spPr>
            <p:txBody>
              <a:bodyPr/>
              <a:lstStyle/>
              <a:p>
                <a:r>
                  <a:rPr lang="tr-TR">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655CE7EE-0AD0-4CB7-83C8-1D6C5A5D9DDC}"/>
                  </a:ext>
                </a:extLst>
              </p14:cNvPr>
              <p14:cNvContentPartPr/>
              <p14:nvPr/>
            </p14:nvContentPartPr>
            <p14:xfrm>
              <a:off x="2869034" y="2550988"/>
              <a:ext cx="1671120" cy="496800"/>
            </p14:xfrm>
          </p:contentPart>
        </mc:Choice>
        <mc:Fallback xmlns="">
          <p:pic>
            <p:nvPicPr>
              <p:cNvPr id="8" name="Ink 7">
                <a:extLst>
                  <a:ext uri="{FF2B5EF4-FFF2-40B4-BE49-F238E27FC236}">
                    <a16:creationId xmlns:a16="http://schemas.microsoft.com/office/drawing/2014/main" id="{655CE7EE-0AD0-4CB7-83C8-1D6C5A5D9DDC}"/>
                  </a:ext>
                </a:extLst>
              </p:cNvPr>
              <p:cNvPicPr/>
              <p:nvPr/>
            </p:nvPicPr>
            <p:blipFill>
              <a:blip r:embed="rId6"/>
              <a:stretch>
                <a:fillRect/>
              </a:stretch>
            </p:blipFill>
            <p:spPr>
              <a:xfrm>
                <a:off x="2860394" y="2542348"/>
                <a:ext cx="1688760" cy="514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4736E09B-F481-42A5-91DE-1C0AF5164231}"/>
                  </a:ext>
                </a:extLst>
              </p14:cNvPr>
              <p14:cNvContentPartPr/>
              <p14:nvPr/>
            </p14:nvContentPartPr>
            <p14:xfrm>
              <a:off x="3366914" y="2675908"/>
              <a:ext cx="185400" cy="160920"/>
            </p14:xfrm>
          </p:contentPart>
        </mc:Choice>
        <mc:Fallback xmlns="">
          <p:pic>
            <p:nvPicPr>
              <p:cNvPr id="9" name="Ink 8">
                <a:extLst>
                  <a:ext uri="{FF2B5EF4-FFF2-40B4-BE49-F238E27FC236}">
                    <a16:creationId xmlns:a16="http://schemas.microsoft.com/office/drawing/2014/main" id="{4736E09B-F481-42A5-91DE-1C0AF5164231}"/>
                  </a:ext>
                </a:extLst>
              </p:cNvPr>
              <p:cNvPicPr/>
              <p:nvPr/>
            </p:nvPicPr>
            <p:blipFill>
              <a:blip r:embed="rId8"/>
              <a:stretch>
                <a:fillRect/>
              </a:stretch>
            </p:blipFill>
            <p:spPr>
              <a:xfrm>
                <a:off x="3357914" y="2666908"/>
                <a:ext cx="203040" cy="178560"/>
              </a:xfrm>
              <a:prstGeom prst="rect">
                <a:avLst/>
              </a:prstGeom>
            </p:spPr>
          </p:pic>
        </mc:Fallback>
      </mc:AlternateContent>
    </p:spTree>
    <p:extLst>
      <p:ext uri="{BB962C8B-B14F-4D97-AF65-F5344CB8AC3E}">
        <p14:creationId xmlns:p14="http://schemas.microsoft.com/office/powerpoint/2010/main" val="28813201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89</a:t>
            </a:fld>
            <a:endParaRPr lang="tr-TR"/>
          </a:p>
        </p:txBody>
      </p:sp>
      <p:sp>
        <p:nvSpPr>
          <p:cNvPr id="3" name="Rectangle 2">
            <a:extLst>
              <a:ext uri="{FF2B5EF4-FFF2-40B4-BE49-F238E27FC236}">
                <a16:creationId xmlns:a16="http://schemas.microsoft.com/office/drawing/2014/main" id="{650FB949-4B22-49AF-A1A7-78DBA6161B56}"/>
              </a:ext>
            </a:extLst>
          </p:cNvPr>
          <p:cNvSpPr/>
          <p:nvPr/>
        </p:nvSpPr>
        <p:spPr>
          <a:xfrm>
            <a:off x="516833" y="379345"/>
            <a:ext cx="10283689" cy="1292662"/>
          </a:xfrm>
          <a:prstGeom prst="rect">
            <a:avLst/>
          </a:prstGeom>
        </p:spPr>
        <p:txBody>
          <a:bodyPr wrap="square">
            <a:spAutoFit/>
          </a:bodyPr>
          <a:lstStyle/>
          <a:p>
            <a:r>
              <a:rPr lang="tr-TR" sz="2400" b="1" dirty="0">
                <a:latin typeface="Times New Roman" panose="02020603050405020304" pitchFamily="18" charset="0"/>
              </a:rPr>
              <a:t>B- </a:t>
            </a:r>
            <a:r>
              <a:rPr lang="tr-TR" sz="2400" b="1" dirty="0">
                <a:latin typeface="Times New Roman,Bold"/>
              </a:rPr>
              <a:t>FLİP</a:t>
            </a:r>
            <a:r>
              <a:rPr lang="tr-TR" sz="2400" b="1" dirty="0">
                <a:latin typeface="Times New Roman" panose="02020603050405020304" pitchFamily="18" charset="0"/>
              </a:rPr>
              <a:t>-FLOP'LAR (F/F)</a:t>
            </a:r>
          </a:p>
          <a:p>
            <a:r>
              <a:rPr lang="tr-TR" dirty="0">
                <a:latin typeface="Times New Roman" panose="02020603050405020304" pitchFamily="18" charset="0"/>
              </a:rPr>
              <a:t>	Devreye gerilim uygulandığı sürece ikili durumunu </a:t>
            </a:r>
            <a:r>
              <a:rPr lang="tr-TR" dirty="0" err="1">
                <a:latin typeface="Times New Roman" panose="02020603050405020304" pitchFamily="18" charset="0"/>
              </a:rPr>
              <a:t>devamh</a:t>
            </a:r>
            <a:r>
              <a:rPr lang="tr-TR" dirty="0">
                <a:latin typeface="Times New Roman" panose="02020603050405020304" pitchFamily="18" charset="0"/>
              </a:rPr>
              <a:t> olarak koruyabilen, hafıza elemanına FLİP-FLOP denir. Kısaca F/F'lar </a:t>
            </a:r>
            <a:r>
              <a:rPr lang="tr-TR" dirty="0" err="1">
                <a:latin typeface="Times New Roman" panose="02020603050405020304" pitchFamily="18" charset="0"/>
              </a:rPr>
              <a:t>bistable</a:t>
            </a:r>
            <a:r>
              <a:rPr lang="tr-TR" dirty="0">
                <a:latin typeface="Times New Roman" panose="02020603050405020304" pitchFamily="18" charset="0"/>
              </a:rPr>
              <a:t> </a:t>
            </a:r>
            <a:r>
              <a:rPr lang="tr-TR" dirty="0" err="1">
                <a:latin typeface="Times New Roman" panose="02020603050405020304" pitchFamily="18" charset="0"/>
              </a:rPr>
              <a:t>multivibratörlerdir</a:t>
            </a:r>
            <a:r>
              <a:rPr lang="tr-TR" dirty="0">
                <a:latin typeface="Times New Roman" panose="02020603050405020304" pitchFamily="18" charset="0"/>
              </a:rPr>
              <a:t>. F/</a:t>
            </a:r>
            <a:r>
              <a:rPr lang="tr-TR" dirty="0" err="1">
                <a:latin typeface="Times New Roman" panose="02020603050405020304" pitchFamily="18" charset="0"/>
              </a:rPr>
              <a:t>Fların</a:t>
            </a:r>
            <a:r>
              <a:rPr lang="tr-TR" dirty="0">
                <a:latin typeface="Times New Roman" panose="02020603050405020304" pitchFamily="18" charset="0"/>
              </a:rPr>
              <a:t> iki çıkışı vardır. Kararlı çalışmada çıkışlar birbirinin tamamlayıcısı şeklindedir. Q = 0 iken Q = 1 </a:t>
            </a:r>
            <a:r>
              <a:rPr lang="tr-TR" dirty="0" err="1">
                <a:latin typeface="Times New Roman" panose="02020603050405020304" pitchFamily="18" charset="0"/>
              </a:rPr>
              <a:t>dir</a:t>
            </a:r>
            <a:r>
              <a:rPr lang="tr-TR" dirty="0">
                <a:latin typeface="Times New Roman" panose="02020603050405020304" pitchFamily="18" charset="0"/>
              </a:rPr>
              <a:t>.</a:t>
            </a:r>
            <a:endParaRPr lang="tr-TR" dirty="0"/>
          </a:p>
        </p:txBody>
      </p:sp>
      <p:sp>
        <p:nvSpPr>
          <p:cNvPr id="4" name="Rectangle 3">
            <a:extLst>
              <a:ext uri="{FF2B5EF4-FFF2-40B4-BE49-F238E27FC236}">
                <a16:creationId xmlns:a16="http://schemas.microsoft.com/office/drawing/2014/main" id="{371C1AD6-BC78-4972-9A47-011C7E075745}"/>
              </a:ext>
            </a:extLst>
          </p:cNvPr>
          <p:cNvSpPr/>
          <p:nvPr/>
        </p:nvSpPr>
        <p:spPr>
          <a:xfrm>
            <a:off x="638081" y="1919116"/>
            <a:ext cx="2063385" cy="369332"/>
          </a:xfrm>
          <a:prstGeom prst="rect">
            <a:avLst/>
          </a:prstGeom>
        </p:spPr>
        <p:txBody>
          <a:bodyPr wrap="none">
            <a:spAutoFit/>
          </a:bodyPr>
          <a:lstStyle/>
          <a:p>
            <a:r>
              <a:rPr lang="tr-TR" b="1" dirty="0">
                <a:latin typeface="Times New Roman" panose="02020603050405020304" pitchFamily="18" charset="0"/>
              </a:rPr>
              <a:t>1. R-</a:t>
            </a:r>
            <a:r>
              <a:rPr lang="tr-TR" b="1" dirty="0">
                <a:latin typeface="Times New Roman,Bold"/>
              </a:rPr>
              <a:t>S FLİP</a:t>
            </a:r>
            <a:r>
              <a:rPr lang="tr-TR" b="1" dirty="0">
                <a:latin typeface="Times New Roman" panose="02020603050405020304" pitchFamily="18" charset="0"/>
              </a:rPr>
              <a:t>-FLOP</a:t>
            </a:r>
            <a:endParaRPr lang="tr-TR" dirty="0"/>
          </a:p>
        </p:txBody>
      </p:sp>
      <p:pic>
        <p:nvPicPr>
          <p:cNvPr id="5" name="Picture 4">
            <a:extLst>
              <a:ext uri="{FF2B5EF4-FFF2-40B4-BE49-F238E27FC236}">
                <a16:creationId xmlns:a16="http://schemas.microsoft.com/office/drawing/2014/main" id="{60450D2E-D601-42F6-B8C6-970D45F99B7F}"/>
              </a:ext>
            </a:extLst>
          </p:cNvPr>
          <p:cNvPicPr>
            <a:picLocks noChangeAspect="1"/>
          </p:cNvPicPr>
          <p:nvPr/>
        </p:nvPicPr>
        <p:blipFill>
          <a:blip r:embed="rId2"/>
          <a:stretch>
            <a:fillRect/>
          </a:stretch>
        </p:blipFill>
        <p:spPr>
          <a:xfrm>
            <a:off x="1118168" y="2409405"/>
            <a:ext cx="1775830" cy="1155430"/>
          </a:xfrm>
          <a:prstGeom prst="rect">
            <a:avLst/>
          </a:prstGeom>
        </p:spPr>
      </p:pic>
      <p:sp>
        <p:nvSpPr>
          <p:cNvPr id="6" name="Rectangle 5">
            <a:extLst>
              <a:ext uri="{FF2B5EF4-FFF2-40B4-BE49-F238E27FC236}">
                <a16:creationId xmlns:a16="http://schemas.microsoft.com/office/drawing/2014/main" id="{30B71847-54CE-4DD4-8CD8-0394EE3719F0}"/>
              </a:ext>
            </a:extLst>
          </p:cNvPr>
          <p:cNvSpPr/>
          <p:nvPr/>
        </p:nvSpPr>
        <p:spPr>
          <a:xfrm>
            <a:off x="742642" y="3881230"/>
            <a:ext cx="2702923" cy="646331"/>
          </a:xfrm>
          <a:prstGeom prst="rect">
            <a:avLst/>
          </a:prstGeom>
        </p:spPr>
        <p:txBody>
          <a:bodyPr wrap="square">
            <a:spAutoFit/>
          </a:bodyPr>
          <a:lstStyle/>
          <a:p>
            <a:pPr algn="ctr"/>
            <a:r>
              <a:rPr lang="tr-TR" dirty="0">
                <a:latin typeface="Times New Roman" panose="02020603050405020304" pitchFamily="18" charset="0"/>
              </a:rPr>
              <a:t>a) NOR Kapıları İle Yapılan R – S F/F</a:t>
            </a:r>
            <a:endParaRPr lang="tr-TR" dirty="0"/>
          </a:p>
        </p:txBody>
      </p:sp>
      <p:sp>
        <p:nvSpPr>
          <p:cNvPr id="8" name="Rectangle 7">
            <a:extLst>
              <a:ext uri="{FF2B5EF4-FFF2-40B4-BE49-F238E27FC236}">
                <a16:creationId xmlns:a16="http://schemas.microsoft.com/office/drawing/2014/main" id="{7E2F5D3F-6100-4488-B8DE-04EB3D6E46C3}"/>
              </a:ext>
            </a:extLst>
          </p:cNvPr>
          <p:cNvSpPr/>
          <p:nvPr/>
        </p:nvSpPr>
        <p:spPr>
          <a:xfrm>
            <a:off x="4456389" y="2288448"/>
            <a:ext cx="1794081" cy="1477328"/>
          </a:xfrm>
          <a:prstGeom prst="rect">
            <a:avLst/>
          </a:prstGeom>
        </p:spPr>
        <p:txBody>
          <a:bodyPr wrap="none">
            <a:spAutoFit/>
          </a:bodyPr>
          <a:lstStyle/>
          <a:p>
            <a:r>
              <a:rPr lang="tr-TR" dirty="0">
                <a:latin typeface="Times New Roman" panose="02020603050405020304" pitchFamily="18" charset="0"/>
              </a:rPr>
              <a:t>S R 	Q </a:t>
            </a:r>
            <a:r>
              <a:rPr lang="tr-TR" i="1" dirty="0" err="1">
                <a:latin typeface="Times New Roman" panose="02020603050405020304" pitchFamily="18" charset="0"/>
              </a:rPr>
              <a:t>Q</a:t>
            </a:r>
            <a:endParaRPr lang="tr-TR" i="1" dirty="0">
              <a:latin typeface="Times New Roman" panose="02020603050405020304" pitchFamily="18" charset="0"/>
            </a:endParaRPr>
          </a:p>
          <a:p>
            <a:r>
              <a:rPr lang="tr-TR" i="1" dirty="0">
                <a:latin typeface="Times New Roman" panose="02020603050405020304" pitchFamily="18" charset="0"/>
              </a:rPr>
              <a:t>0 0	Değişim yok</a:t>
            </a:r>
          </a:p>
          <a:p>
            <a:r>
              <a:rPr lang="tr-TR" i="1" dirty="0">
                <a:latin typeface="Times New Roman" panose="02020603050405020304" pitchFamily="18" charset="0"/>
              </a:rPr>
              <a:t>0 1	0  1	</a:t>
            </a:r>
          </a:p>
          <a:p>
            <a:r>
              <a:rPr lang="tr-TR" i="1" dirty="0">
                <a:latin typeface="Times New Roman" panose="02020603050405020304" pitchFamily="18" charset="0"/>
              </a:rPr>
              <a:t>1 0   1  0</a:t>
            </a:r>
          </a:p>
          <a:p>
            <a:r>
              <a:rPr lang="tr-TR" i="1" dirty="0">
                <a:latin typeface="Times New Roman" panose="02020603050405020304" pitchFamily="18" charset="0"/>
              </a:rPr>
              <a:t>1 1	Yasak</a:t>
            </a:r>
            <a:endParaRPr lang="tr-TR" dirty="0"/>
          </a:p>
        </p:txBody>
      </p:sp>
      <p:cxnSp>
        <p:nvCxnSpPr>
          <p:cNvPr id="11" name="Straight Connector 10">
            <a:extLst>
              <a:ext uri="{FF2B5EF4-FFF2-40B4-BE49-F238E27FC236}">
                <a16:creationId xmlns:a16="http://schemas.microsoft.com/office/drawing/2014/main" id="{1DD9FA7F-F5CC-4256-A312-8FF16E21A766}"/>
              </a:ext>
            </a:extLst>
          </p:cNvPr>
          <p:cNvCxnSpPr/>
          <p:nvPr/>
        </p:nvCxnSpPr>
        <p:spPr>
          <a:xfrm>
            <a:off x="5214938" y="2347913"/>
            <a:ext cx="2047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BA05DBF-FFFF-46CA-B2EF-D7141A51973D}"/>
              </a:ext>
            </a:extLst>
          </p:cNvPr>
          <p:cNvCxnSpPr/>
          <p:nvPr/>
        </p:nvCxnSpPr>
        <p:spPr>
          <a:xfrm>
            <a:off x="4519613" y="2586038"/>
            <a:ext cx="10525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88C24B-A8F4-4EFA-81BC-3D0F85742E73}"/>
              </a:ext>
            </a:extLst>
          </p:cNvPr>
          <p:cNvCxnSpPr/>
          <p:nvPr/>
        </p:nvCxnSpPr>
        <p:spPr>
          <a:xfrm>
            <a:off x="4943475" y="2409405"/>
            <a:ext cx="0" cy="1356371"/>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76E2368-D0AF-4D3F-9994-E4C3925D3EA3}"/>
              </a:ext>
            </a:extLst>
          </p:cNvPr>
          <p:cNvSpPr/>
          <p:nvPr/>
        </p:nvSpPr>
        <p:spPr>
          <a:xfrm>
            <a:off x="4318013" y="3937863"/>
            <a:ext cx="2100832" cy="369332"/>
          </a:xfrm>
          <a:prstGeom prst="rect">
            <a:avLst/>
          </a:prstGeom>
        </p:spPr>
        <p:txBody>
          <a:bodyPr wrap="none">
            <a:spAutoFit/>
          </a:bodyPr>
          <a:lstStyle/>
          <a:p>
            <a:r>
              <a:rPr lang="tr-TR" dirty="0">
                <a:latin typeface="Times New Roman" panose="02020603050405020304" pitchFamily="18" charset="0"/>
              </a:rPr>
              <a:t>b) Doğruluk Tablosu</a:t>
            </a:r>
            <a:endParaRPr lang="tr-TR" dirty="0"/>
          </a:p>
        </p:txBody>
      </p:sp>
      <p:sp>
        <p:nvSpPr>
          <p:cNvPr id="20" name="Rectangle 19">
            <a:extLst>
              <a:ext uri="{FF2B5EF4-FFF2-40B4-BE49-F238E27FC236}">
                <a16:creationId xmlns:a16="http://schemas.microsoft.com/office/drawing/2014/main" id="{9C98D35E-85F5-46CA-B09F-3E81333DF5F9}"/>
              </a:ext>
            </a:extLst>
          </p:cNvPr>
          <p:cNvSpPr/>
          <p:nvPr/>
        </p:nvSpPr>
        <p:spPr>
          <a:xfrm>
            <a:off x="2379536" y="5157617"/>
            <a:ext cx="1890261" cy="369332"/>
          </a:xfrm>
          <a:prstGeom prst="rect">
            <a:avLst/>
          </a:prstGeom>
        </p:spPr>
        <p:txBody>
          <a:bodyPr wrap="none">
            <a:spAutoFit/>
          </a:bodyPr>
          <a:lstStyle/>
          <a:p>
            <a:r>
              <a:rPr lang="pt-BR" b="1" dirty="0">
                <a:latin typeface="Times New Roman,Bold"/>
              </a:rPr>
              <a:t>Şekil 4.6: </a:t>
            </a:r>
            <a:r>
              <a:rPr lang="pt-BR" dirty="0">
                <a:latin typeface="Times New Roman" panose="02020603050405020304" pitchFamily="18" charset="0"/>
              </a:rPr>
              <a:t>R-S F/F</a:t>
            </a:r>
            <a:endParaRPr lang="tr-TR" dirty="0"/>
          </a:p>
        </p:txBody>
      </p:sp>
    </p:spTree>
    <p:extLst>
      <p:ext uri="{BB962C8B-B14F-4D97-AF65-F5344CB8AC3E}">
        <p14:creationId xmlns:p14="http://schemas.microsoft.com/office/powerpoint/2010/main" val="332279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C5F83F-8EE3-4DCC-B574-DCE1C3129C3E}"/>
              </a:ext>
            </a:extLst>
          </p:cNvPr>
          <p:cNvSpPr/>
          <p:nvPr/>
        </p:nvSpPr>
        <p:spPr>
          <a:xfrm>
            <a:off x="516834" y="512298"/>
            <a:ext cx="11078817" cy="1477328"/>
          </a:xfrm>
          <a:prstGeom prst="rect">
            <a:avLst/>
          </a:prstGeom>
        </p:spPr>
        <p:txBody>
          <a:bodyPr wrap="square">
            <a:spAutoFit/>
          </a:bodyPr>
          <a:lstStyle/>
          <a:p>
            <a:r>
              <a:rPr lang="tr-TR" b="1" dirty="0">
                <a:latin typeface="Times New Roman" panose="02020603050405020304" pitchFamily="18" charset="0"/>
              </a:rPr>
              <a:t>a) Standart TTL:</a:t>
            </a:r>
          </a:p>
          <a:p>
            <a:r>
              <a:rPr lang="tr-TR" dirty="0">
                <a:latin typeface="Times New Roman" panose="02020603050405020304" pitchFamily="18" charset="0"/>
              </a:rPr>
              <a:t>Şekil 1.5'te </a:t>
            </a:r>
            <a:r>
              <a:rPr lang="tr-TR" b="1" dirty="0">
                <a:latin typeface="Times New Roman" panose="02020603050405020304" pitchFamily="18" charset="0"/>
              </a:rPr>
              <a:t>NAND </a:t>
            </a:r>
            <a:r>
              <a:rPr lang="tr-TR" dirty="0" err="1">
                <a:latin typeface="Times New Roman" panose="02020603050405020304" pitchFamily="18" charset="0"/>
              </a:rPr>
              <a:t>gate'in</a:t>
            </a:r>
            <a:r>
              <a:rPr lang="tr-TR" dirty="0">
                <a:latin typeface="Times New Roman" panose="02020603050405020304" pitchFamily="18" charset="0"/>
              </a:rPr>
              <a:t> eşdeğeri olan standart TTL devresi görülmektedir. Girişlerden biri veya her ikisi "0" olduğunda, T1 doyuma girer. T2 </a:t>
            </a:r>
            <a:r>
              <a:rPr lang="tr-TR" dirty="0" err="1">
                <a:latin typeface="Times New Roman" panose="02020603050405020304" pitchFamily="18" charset="0"/>
              </a:rPr>
              <a:t>nin</a:t>
            </a:r>
            <a:r>
              <a:rPr lang="tr-TR" dirty="0">
                <a:latin typeface="Times New Roman" panose="02020603050405020304" pitchFamily="18" charset="0"/>
              </a:rPr>
              <a:t> beyzi T1 üzerinden "0"a bağlanır. Bu nedenle T3 de kesime girer. Çıkış "1" olur. Fakat çıkış voltajı T4 </a:t>
            </a:r>
            <a:r>
              <a:rPr lang="tr-TR" dirty="0" err="1">
                <a:latin typeface="Times New Roman" panose="02020603050405020304" pitchFamily="18" charset="0"/>
              </a:rPr>
              <a:t>transistörünün</a:t>
            </a:r>
            <a:r>
              <a:rPr lang="tr-TR" dirty="0">
                <a:latin typeface="Times New Roman" panose="02020603050405020304" pitchFamily="18" charset="0"/>
              </a:rPr>
              <a:t> CE uçları arasındaki voltaj ve VR4 gerilim düşümü nedeniyle yaklaşık 3,5 V civarında olur.</a:t>
            </a:r>
            <a:endParaRPr lang="tr-TR" dirty="0"/>
          </a:p>
        </p:txBody>
      </p:sp>
      <p:pic>
        <p:nvPicPr>
          <p:cNvPr id="3" name="Picture 2">
            <a:extLst>
              <a:ext uri="{FF2B5EF4-FFF2-40B4-BE49-F238E27FC236}">
                <a16:creationId xmlns:a16="http://schemas.microsoft.com/office/drawing/2014/main" id="{91F0F5AB-91B4-4AE8-8A67-023A24BAE357}"/>
              </a:ext>
            </a:extLst>
          </p:cNvPr>
          <p:cNvPicPr>
            <a:picLocks noChangeAspect="1"/>
          </p:cNvPicPr>
          <p:nvPr/>
        </p:nvPicPr>
        <p:blipFill>
          <a:blip r:embed="rId2"/>
          <a:stretch>
            <a:fillRect/>
          </a:stretch>
        </p:blipFill>
        <p:spPr>
          <a:xfrm>
            <a:off x="847069" y="1989627"/>
            <a:ext cx="5248931" cy="2947536"/>
          </a:xfrm>
          <a:prstGeom prst="rect">
            <a:avLst/>
          </a:prstGeom>
        </p:spPr>
      </p:pic>
      <p:sp>
        <p:nvSpPr>
          <p:cNvPr id="4" name="Rectangle 3">
            <a:extLst>
              <a:ext uri="{FF2B5EF4-FFF2-40B4-BE49-F238E27FC236}">
                <a16:creationId xmlns:a16="http://schemas.microsoft.com/office/drawing/2014/main" id="{35161DC1-43FD-4BE6-BE18-C8C067E9B7D8}"/>
              </a:ext>
            </a:extLst>
          </p:cNvPr>
          <p:cNvSpPr/>
          <p:nvPr/>
        </p:nvSpPr>
        <p:spPr>
          <a:xfrm>
            <a:off x="7291121" y="2223053"/>
            <a:ext cx="2884123" cy="369332"/>
          </a:xfrm>
          <a:prstGeom prst="rect">
            <a:avLst/>
          </a:prstGeom>
        </p:spPr>
        <p:txBody>
          <a:bodyPr wrap="none">
            <a:spAutoFit/>
          </a:bodyPr>
          <a:lstStyle/>
          <a:p>
            <a:r>
              <a:rPr lang="nb-NO" b="1" dirty="0">
                <a:latin typeface="Times New Roman,Bold"/>
              </a:rPr>
              <a:t>Şekli 1.5</a:t>
            </a:r>
            <a:r>
              <a:rPr lang="nb-NO" dirty="0">
                <a:latin typeface="Times New Roman" panose="02020603050405020304" pitchFamily="18" charset="0"/>
              </a:rPr>
              <a:t>: NAND gate (TTL)</a:t>
            </a:r>
            <a:endParaRPr lang="tr-TR" dirty="0"/>
          </a:p>
        </p:txBody>
      </p:sp>
      <p:sp>
        <p:nvSpPr>
          <p:cNvPr id="5" name="Rectangle 4">
            <a:extLst>
              <a:ext uri="{FF2B5EF4-FFF2-40B4-BE49-F238E27FC236}">
                <a16:creationId xmlns:a16="http://schemas.microsoft.com/office/drawing/2014/main" id="{03C31865-4A6A-4DEF-AF2E-EC53F958D9B9}"/>
              </a:ext>
            </a:extLst>
          </p:cNvPr>
          <p:cNvSpPr/>
          <p:nvPr/>
        </p:nvSpPr>
        <p:spPr>
          <a:xfrm>
            <a:off x="516834" y="5237706"/>
            <a:ext cx="10622153" cy="923330"/>
          </a:xfrm>
          <a:prstGeom prst="rect">
            <a:avLst/>
          </a:prstGeom>
        </p:spPr>
        <p:txBody>
          <a:bodyPr wrap="square">
            <a:spAutoFit/>
          </a:bodyPr>
          <a:lstStyle/>
          <a:p>
            <a:r>
              <a:rPr lang="tr-TR" dirty="0">
                <a:latin typeface="Times New Roman" panose="02020603050405020304" pitchFamily="18" charset="0"/>
              </a:rPr>
              <a:t>Her iki giriş "1" yapıldığında T1 kesimde T2 iletimde çalışır. T3 iletime ve T4 kesime girer. Çıkış </a:t>
            </a:r>
            <a:r>
              <a:rPr lang="tr-TR">
                <a:latin typeface="Times New Roman" panose="02020603050405020304" pitchFamily="18" charset="0"/>
              </a:rPr>
              <a:t>"0" </a:t>
            </a:r>
            <a:r>
              <a:rPr lang="tr-TR" dirty="0">
                <a:latin typeface="Times New Roman" panose="02020603050405020304" pitchFamily="18" charset="0"/>
              </a:rPr>
              <a:t>olur. Bu açıklamalar NAND </a:t>
            </a:r>
            <a:r>
              <a:rPr lang="tr-TR" dirty="0" err="1">
                <a:latin typeface="Times New Roman" panose="02020603050405020304" pitchFamily="18" charset="0"/>
              </a:rPr>
              <a:t>gate'in</a:t>
            </a:r>
            <a:r>
              <a:rPr lang="tr-TR" dirty="0">
                <a:latin typeface="Times New Roman" panose="02020603050405020304" pitchFamily="18" charset="0"/>
              </a:rPr>
              <a:t> özellikleridir. Standart TTL alt grubunun, kapı başına güç harcaması 10 </a:t>
            </a:r>
            <a:r>
              <a:rPr lang="tr-TR" dirty="0" err="1">
                <a:latin typeface="Times New Roman" panose="02020603050405020304" pitchFamily="18" charset="0"/>
              </a:rPr>
              <a:t>mW</a:t>
            </a:r>
            <a:r>
              <a:rPr lang="tr-TR" dirty="0">
                <a:latin typeface="Times New Roman" panose="02020603050405020304" pitchFamily="18" charset="0"/>
              </a:rPr>
              <a:t>, gecikme zamanı ise 10 </a:t>
            </a:r>
            <a:r>
              <a:rPr lang="tr-TR" dirty="0" err="1">
                <a:latin typeface="Times New Roman" panose="02020603050405020304" pitchFamily="18" charset="0"/>
              </a:rPr>
              <a:t>nsn'dir</a:t>
            </a:r>
            <a:r>
              <a:rPr lang="tr-TR" dirty="0">
                <a:latin typeface="Times New Roman" panose="02020603050405020304" pitchFamily="18" charset="0"/>
              </a:rPr>
              <a:t>. </a:t>
            </a:r>
            <a:r>
              <a:rPr lang="tr-TR" dirty="0" err="1">
                <a:latin typeface="Times New Roman" panose="02020603050405020304" pitchFamily="18" charset="0"/>
              </a:rPr>
              <a:t>Max</a:t>
            </a:r>
            <a:r>
              <a:rPr lang="tr-TR" dirty="0">
                <a:latin typeface="Times New Roman" panose="02020603050405020304" pitchFamily="18" charset="0"/>
              </a:rPr>
              <a:t> hız 35 </a:t>
            </a:r>
            <a:r>
              <a:rPr lang="tr-TR" dirty="0" err="1">
                <a:latin typeface="Times New Roman" panose="02020603050405020304" pitchFamily="18" charset="0"/>
              </a:rPr>
              <a:t>MHz'dir</a:t>
            </a:r>
            <a:r>
              <a:rPr lang="tr-TR" dirty="0">
                <a:latin typeface="Times New Roman" panose="02020603050405020304" pitchFamily="18" charset="0"/>
              </a:rPr>
              <a:t>.</a:t>
            </a:r>
            <a:endParaRPr lang="tr-TR" dirty="0"/>
          </a:p>
        </p:txBody>
      </p:sp>
      <p:sp>
        <p:nvSpPr>
          <p:cNvPr id="6" name="Slide Number Placeholder 5">
            <a:extLst>
              <a:ext uri="{FF2B5EF4-FFF2-40B4-BE49-F238E27FC236}">
                <a16:creationId xmlns:a16="http://schemas.microsoft.com/office/drawing/2014/main" id="{7117C34B-8759-47AA-9A9D-3EF17E073685}"/>
              </a:ext>
            </a:extLst>
          </p:cNvPr>
          <p:cNvSpPr>
            <a:spLocks noGrp="1"/>
          </p:cNvSpPr>
          <p:nvPr>
            <p:ph type="sldNum" sz="quarter" idx="12"/>
          </p:nvPr>
        </p:nvSpPr>
        <p:spPr/>
        <p:txBody>
          <a:bodyPr/>
          <a:lstStyle/>
          <a:p>
            <a:fld id="{AAB57953-9821-4BF7-A667-65EFE5AE3334}" type="slidenum">
              <a:rPr lang="tr-TR" smtClean="0"/>
              <a:t>9</a:t>
            </a:fld>
            <a:endParaRPr lang="tr-TR"/>
          </a:p>
        </p:txBody>
      </p:sp>
    </p:spTree>
    <p:extLst>
      <p:ext uri="{BB962C8B-B14F-4D97-AF65-F5344CB8AC3E}">
        <p14:creationId xmlns:p14="http://schemas.microsoft.com/office/powerpoint/2010/main" val="40143099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90</a:t>
            </a:fld>
            <a:endParaRPr lang="tr-TR"/>
          </a:p>
        </p:txBody>
      </p:sp>
      <p:sp>
        <p:nvSpPr>
          <p:cNvPr id="3" name="Rectangle 2">
            <a:extLst>
              <a:ext uri="{FF2B5EF4-FFF2-40B4-BE49-F238E27FC236}">
                <a16:creationId xmlns:a16="http://schemas.microsoft.com/office/drawing/2014/main" id="{3D6F7914-6127-443F-9638-D089292A0D6C}"/>
              </a:ext>
            </a:extLst>
          </p:cNvPr>
          <p:cNvSpPr/>
          <p:nvPr/>
        </p:nvSpPr>
        <p:spPr>
          <a:xfrm>
            <a:off x="410817" y="273476"/>
            <a:ext cx="11304105" cy="6186309"/>
          </a:xfrm>
          <a:prstGeom prst="rect">
            <a:avLst/>
          </a:prstGeom>
        </p:spPr>
        <p:txBody>
          <a:bodyPr wrap="square">
            <a:spAutoFit/>
          </a:bodyPr>
          <a:lstStyle/>
          <a:p>
            <a:pPr algn="just"/>
            <a:r>
              <a:rPr lang="tr-TR" b="1" dirty="0">
                <a:latin typeface="Times New Roman,Bold"/>
              </a:rPr>
              <a:t>Şekil 4.6'da </a:t>
            </a:r>
            <a:r>
              <a:rPr lang="tr-TR" dirty="0">
                <a:latin typeface="Times New Roman" panose="02020603050405020304" pitchFamily="18" charset="0"/>
              </a:rPr>
              <a:t>NOR kapıları ile yapılan R-S F/F devresi görülmektedir. R = </a:t>
            </a:r>
            <a:r>
              <a:rPr lang="tr-TR" dirty="0" err="1">
                <a:latin typeface="Times New Roman" panose="02020603050405020304" pitchFamily="18" charset="0"/>
              </a:rPr>
              <a:t>Reset</a:t>
            </a:r>
            <a:r>
              <a:rPr lang="tr-TR" dirty="0">
                <a:latin typeface="Times New Roman" panose="02020603050405020304" pitchFamily="18" charset="0"/>
              </a:rPr>
              <a:t> (Sıfırlama) ve S = Set (Kurma, ayarlama), </a:t>
            </a:r>
            <a:r>
              <a:rPr lang="tr-TR" dirty="0" err="1">
                <a:latin typeface="Times New Roman" panose="02020603050405020304" pitchFamily="18" charset="0"/>
              </a:rPr>
              <a:t>flip-flop'un</a:t>
            </a:r>
            <a:r>
              <a:rPr lang="tr-TR" dirty="0">
                <a:latin typeface="Times New Roman" panose="02020603050405020304" pitchFamily="18" charset="0"/>
              </a:rPr>
              <a:t> iki giriş isminin baş harfleridir. Çıkışı Q ve </a:t>
            </a:r>
            <a:r>
              <a:rPr lang="tr-TR" i="1" dirty="0">
                <a:latin typeface="Times New Roman" panose="02020603050405020304" pitchFamily="18" charset="0"/>
              </a:rPr>
              <a:t>Q </a:t>
            </a:r>
            <a:r>
              <a:rPr lang="tr-TR" dirty="0">
                <a:latin typeface="Times New Roman" panose="02020603050405020304" pitchFamily="18" charset="0"/>
              </a:rPr>
              <a:t>olmak üzere iki tanedir. Bu devrenin çalışmasını anlayabilmek için, bir NOR kapısının girişlerden herhangi birisinin 1 olması halinde, NOR </a:t>
            </a:r>
            <a:r>
              <a:rPr lang="tr-TR" dirty="0" err="1">
                <a:latin typeface="Times New Roman" panose="02020603050405020304" pitchFamily="18" charset="0"/>
              </a:rPr>
              <a:t>gate</a:t>
            </a:r>
            <a:r>
              <a:rPr lang="tr-TR" dirty="0">
                <a:latin typeface="Times New Roman" panose="02020603050405020304" pitchFamily="18" charset="0"/>
              </a:rPr>
              <a:t> çıkışının 0 olduğu hatırlanmalıdır. Çünkü NOR </a:t>
            </a:r>
            <a:r>
              <a:rPr lang="tr-TR" dirty="0" err="1">
                <a:latin typeface="Times New Roman" panose="02020603050405020304" pitchFamily="18" charset="0"/>
              </a:rPr>
              <a:t>gate'in</a:t>
            </a:r>
            <a:r>
              <a:rPr lang="tr-TR" dirty="0">
                <a:latin typeface="Times New Roman" panose="02020603050405020304" pitchFamily="18" charset="0"/>
              </a:rPr>
              <a:t> bir girişi 1 olduğu zaman, diğer giriş 1 de olsa, 0 da olsa yine çıkış 0 </a:t>
            </a:r>
            <a:r>
              <a:rPr lang="tr-TR" dirty="0" err="1">
                <a:latin typeface="Times New Roman" panose="02020603050405020304" pitchFamily="18" charset="0"/>
              </a:rPr>
              <a:t>dır</a:t>
            </a:r>
            <a:r>
              <a:rPr lang="tr-TR" dirty="0">
                <a:latin typeface="Times New Roman" panose="02020603050405020304" pitchFamily="18" charset="0"/>
              </a:rPr>
              <a:t>. </a:t>
            </a:r>
            <a:r>
              <a:rPr lang="tr-TR" dirty="0" err="1">
                <a:latin typeface="Times New Roman" panose="02020603050405020304" pitchFamily="18" charset="0"/>
              </a:rPr>
              <a:t>Yalnz</a:t>
            </a:r>
            <a:r>
              <a:rPr lang="tr-TR" dirty="0">
                <a:latin typeface="Times New Roman" panose="02020603050405020304" pitchFamily="18" charset="0"/>
              </a:rPr>
              <a:t> girişlerden biri 0 olduğu zaman, </a:t>
            </a:r>
            <a:r>
              <a:rPr lang="tr-TR" dirty="0" err="1">
                <a:latin typeface="Times New Roman" panose="02020603050405020304" pitchFamily="18" charset="0"/>
              </a:rPr>
              <a:t>NOR'un</a:t>
            </a:r>
            <a:r>
              <a:rPr lang="tr-TR" dirty="0">
                <a:latin typeface="Times New Roman" panose="02020603050405020304" pitchFamily="18" charset="0"/>
              </a:rPr>
              <a:t> çıkışı diğer girişe bağlıdır. Diğer giriş 0 olduğunda NOR çıkışı 1, diğer giriş 1 olduğunda NOR çıkışı 0 olacaktır. </a:t>
            </a:r>
          </a:p>
          <a:p>
            <a:pPr algn="just"/>
            <a:r>
              <a:rPr lang="tr-TR" dirty="0">
                <a:latin typeface="Times New Roman" panose="02020603050405020304" pitchFamily="18" charset="0"/>
              </a:rPr>
              <a:t>	Şekil 4.6'da devrede S=0 ve R=l olduğu zaman, I. NOR çıkışı 0 olacaktır. (Q=0 olur.) Q çıkışı devreye göre II. NOR </a:t>
            </a:r>
            <a:r>
              <a:rPr lang="tr-TR" dirty="0" err="1">
                <a:latin typeface="Times New Roman" panose="02020603050405020304" pitchFamily="18" charset="0"/>
              </a:rPr>
              <a:t>gate'in</a:t>
            </a:r>
            <a:r>
              <a:rPr lang="tr-TR" dirty="0">
                <a:latin typeface="Times New Roman" panose="02020603050405020304" pitchFamily="18" charset="0"/>
              </a:rPr>
              <a:t> girişidir. Dolayısıyla II. NOR </a:t>
            </a:r>
            <a:r>
              <a:rPr lang="tr-TR" dirty="0" err="1">
                <a:latin typeface="Times New Roman" panose="02020603050405020304" pitchFamily="18" charset="0"/>
              </a:rPr>
              <a:t>gate'in</a:t>
            </a:r>
            <a:r>
              <a:rPr lang="tr-TR" dirty="0">
                <a:latin typeface="Times New Roman" panose="02020603050405020304" pitchFamily="18" charset="0"/>
              </a:rPr>
              <a:t> girişleri S=0 ve diğer giriş Q=0 olur (Q çıkışı aynı zamanda II numaralı NOR </a:t>
            </a:r>
            <a:r>
              <a:rPr lang="tr-TR" dirty="0" err="1">
                <a:latin typeface="Times New Roman" panose="02020603050405020304" pitchFamily="18" charset="0"/>
              </a:rPr>
              <a:t>gate'in</a:t>
            </a:r>
            <a:r>
              <a:rPr lang="tr-TR" dirty="0">
                <a:latin typeface="Times New Roman" panose="02020603050405020304" pitchFamily="18" charset="0"/>
              </a:rPr>
              <a:t> girişidir). II. NOR </a:t>
            </a:r>
            <a:r>
              <a:rPr lang="tr-TR" dirty="0" err="1">
                <a:latin typeface="Times New Roman" panose="02020603050405020304" pitchFamily="18" charset="0"/>
              </a:rPr>
              <a:t>gate</a:t>
            </a:r>
            <a:r>
              <a:rPr lang="tr-TR" dirty="0">
                <a:latin typeface="Times New Roman" panose="02020603050405020304" pitchFamily="18" charset="0"/>
              </a:rPr>
              <a:t> çıkışı 1 </a:t>
            </a:r>
            <a:r>
              <a:rPr lang="tr-TR" dirty="0" err="1">
                <a:latin typeface="Times New Roman" panose="02020603050405020304" pitchFamily="18" charset="0"/>
              </a:rPr>
              <a:t>dir</a:t>
            </a:r>
            <a:r>
              <a:rPr lang="tr-TR" dirty="0">
                <a:latin typeface="Times New Roman" panose="02020603050405020304" pitchFamily="18" charset="0"/>
              </a:rPr>
              <a:t>. (</a:t>
            </a:r>
            <a:r>
              <a:rPr lang="tr-TR" i="1" dirty="0">
                <a:latin typeface="Times New Roman" panose="02020603050405020304" pitchFamily="18" charset="0"/>
              </a:rPr>
              <a:t>Q </a:t>
            </a:r>
            <a:r>
              <a:rPr lang="tr-TR" dirty="0">
                <a:latin typeface="Times New Roman" panose="02020603050405020304" pitchFamily="18" charset="0"/>
              </a:rPr>
              <a:t>= l).</a:t>
            </a:r>
          </a:p>
          <a:p>
            <a:pPr algn="just"/>
            <a:r>
              <a:rPr lang="tr-TR" dirty="0">
                <a:latin typeface="Times New Roman" panose="02020603050405020304" pitchFamily="18" charset="0"/>
              </a:rPr>
              <a:t>	S=0, R=0 olduğu zaman çıkışlar aynı kalır. Yani bir önceki durumda ne varsa, S=0 ve R=0 durumunda da aynen çıkışlar kain*. Şöyle ki, S=0 ve R=l durumunda Q=0 ve </a:t>
            </a:r>
            <a:r>
              <a:rPr lang="tr-TR" i="1" dirty="0">
                <a:latin typeface="Times New Roman" panose="02020603050405020304" pitchFamily="18" charset="0"/>
              </a:rPr>
              <a:t>Q </a:t>
            </a:r>
            <a:r>
              <a:rPr lang="tr-TR" dirty="0">
                <a:latin typeface="Times New Roman" panose="02020603050405020304" pitchFamily="18" charset="0"/>
              </a:rPr>
              <a:t>= 1 idi. S=0 ve R=0 durumunda I. </a:t>
            </a:r>
            <a:r>
              <a:rPr lang="tr-TR" dirty="0" err="1">
                <a:latin typeface="Times New Roman" panose="02020603050405020304" pitchFamily="18" charset="0"/>
              </a:rPr>
              <a:t>NOR'un</a:t>
            </a:r>
            <a:r>
              <a:rPr lang="tr-TR" dirty="0">
                <a:latin typeface="Times New Roman" panose="02020603050405020304" pitchFamily="18" charset="0"/>
              </a:rPr>
              <a:t> diğer girişi 1, II. </a:t>
            </a:r>
            <a:r>
              <a:rPr lang="tr-TR" dirty="0" err="1">
                <a:latin typeface="Times New Roman" panose="02020603050405020304" pitchFamily="18" charset="0"/>
              </a:rPr>
              <a:t>NOR'un</a:t>
            </a:r>
            <a:r>
              <a:rPr lang="tr-TR" dirty="0">
                <a:latin typeface="Times New Roman" panose="02020603050405020304" pitchFamily="18" charset="0"/>
              </a:rPr>
              <a:t> diğer girişi 0 olur. Yani bir önceki durumdaki Q=0 çıkışı II. </a:t>
            </a:r>
            <a:r>
              <a:rPr lang="tr-TR" dirty="0" err="1">
                <a:latin typeface="Times New Roman" panose="02020603050405020304" pitchFamily="18" charset="0"/>
              </a:rPr>
              <a:t>NOR’un</a:t>
            </a:r>
            <a:r>
              <a:rPr lang="tr-TR" dirty="0">
                <a:latin typeface="Times New Roman" panose="02020603050405020304" pitchFamily="18" charset="0"/>
              </a:rPr>
              <a:t> diğer girişini, </a:t>
            </a:r>
            <a:r>
              <a:rPr lang="tr-TR" i="1" dirty="0">
                <a:latin typeface="Times New Roman" panose="02020603050405020304" pitchFamily="18" charset="0"/>
              </a:rPr>
              <a:t>Q </a:t>
            </a:r>
            <a:r>
              <a:rPr lang="tr-TR" dirty="0">
                <a:latin typeface="Times New Roman" panose="02020603050405020304" pitchFamily="18" charset="0"/>
              </a:rPr>
              <a:t>= 1 çıkışı da I. </a:t>
            </a:r>
            <a:r>
              <a:rPr lang="tr-TR" dirty="0" err="1">
                <a:latin typeface="Times New Roman" panose="02020603050405020304" pitchFamily="18" charset="0"/>
              </a:rPr>
              <a:t>NOR'un</a:t>
            </a:r>
            <a:r>
              <a:rPr lang="tr-TR" dirty="0">
                <a:latin typeface="Times New Roman" panose="02020603050405020304" pitchFamily="18" charset="0"/>
              </a:rPr>
              <a:t> diğer girişi olur. Bu durumda da Q=0 ve </a:t>
            </a:r>
            <a:r>
              <a:rPr lang="tr-TR" i="1" dirty="0">
                <a:latin typeface="Times New Roman" panose="02020603050405020304" pitchFamily="18" charset="0"/>
              </a:rPr>
              <a:t>Q </a:t>
            </a:r>
            <a:r>
              <a:rPr lang="tr-TR" dirty="0">
                <a:latin typeface="Times New Roman" panose="02020603050405020304" pitchFamily="18" charset="0"/>
              </a:rPr>
              <a:t>= 1 olur. </a:t>
            </a:r>
            <a:r>
              <a:rPr lang="tr-TR" dirty="0" err="1">
                <a:latin typeface="Times New Roman" panose="02020603050405020304" pitchFamily="18" charset="0"/>
              </a:rPr>
              <a:t>Reset</a:t>
            </a:r>
            <a:r>
              <a:rPr lang="tr-TR" dirty="0">
                <a:latin typeface="Times New Roman" panose="02020603050405020304" pitchFamily="18" charset="0"/>
              </a:rPr>
              <a:t> girişi 0'a döndüğü zaman çıkışlar değişmez. </a:t>
            </a:r>
          </a:p>
          <a:p>
            <a:pPr algn="just"/>
            <a:r>
              <a:rPr lang="tr-TR" dirty="0">
                <a:latin typeface="Times New Roman" panose="02020603050405020304" pitchFamily="18" charset="0"/>
              </a:rPr>
              <a:t>	S=l, R=0 olduğunda II. NOR </a:t>
            </a:r>
            <a:r>
              <a:rPr lang="tr-TR" dirty="0" err="1">
                <a:latin typeface="Times New Roman" panose="02020603050405020304" pitchFamily="18" charset="0"/>
              </a:rPr>
              <a:t>gate'in</a:t>
            </a:r>
            <a:r>
              <a:rPr lang="tr-TR" dirty="0">
                <a:latin typeface="Times New Roman" panose="02020603050405020304" pitchFamily="18" charset="0"/>
              </a:rPr>
              <a:t> çıkışı aynı zamanda </a:t>
            </a:r>
            <a:r>
              <a:rPr lang="tr-TR" i="1" dirty="0">
                <a:latin typeface="Times New Roman" panose="02020603050405020304" pitchFamily="18" charset="0"/>
              </a:rPr>
              <a:t>Q </a:t>
            </a:r>
            <a:r>
              <a:rPr lang="tr-TR" dirty="0">
                <a:latin typeface="Times New Roman" panose="02020603050405020304" pitchFamily="18" charset="0"/>
              </a:rPr>
              <a:t>= 0 olur. </a:t>
            </a:r>
            <a:r>
              <a:rPr lang="tr-TR" i="1" dirty="0">
                <a:latin typeface="Times New Roman" panose="02020603050405020304" pitchFamily="18" charset="0"/>
              </a:rPr>
              <a:t>Q </a:t>
            </a:r>
            <a:r>
              <a:rPr lang="tr-TR" dirty="0">
                <a:latin typeface="Times New Roman" panose="02020603050405020304" pitchFamily="18" charset="0"/>
              </a:rPr>
              <a:t>çıkışı I. NOR </a:t>
            </a:r>
            <a:r>
              <a:rPr lang="tr-TR" dirty="0" err="1">
                <a:latin typeface="Times New Roman" panose="02020603050405020304" pitchFamily="18" charset="0"/>
              </a:rPr>
              <a:t>gate'in</a:t>
            </a:r>
            <a:r>
              <a:rPr lang="tr-TR" dirty="0">
                <a:latin typeface="Times New Roman" panose="02020603050405020304" pitchFamily="18" charset="0"/>
              </a:rPr>
              <a:t> diğer girişini oluşturur. Dolayısı ile I. NOR </a:t>
            </a:r>
            <a:r>
              <a:rPr lang="tr-TR" dirty="0" err="1">
                <a:latin typeface="Times New Roman" panose="02020603050405020304" pitchFamily="18" charset="0"/>
              </a:rPr>
              <a:t>gate'in</a:t>
            </a:r>
            <a:r>
              <a:rPr lang="tr-TR" dirty="0">
                <a:latin typeface="Times New Roman" panose="02020603050405020304" pitchFamily="18" charset="0"/>
              </a:rPr>
              <a:t> girişleri 0, 0 olduğu için Q çıkışı 1 olur.</a:t>
            </a:r>
            <a:r>
              <a:rPr lang="tr-TR" dirty="0"/>
              <a:t> </a:t>
            </a:r>
          </a:p>
          <a:p>
            <a:pPr algn="just"/>
            <a:r>
              <a:rPr lang="tr-TR" dirty="0"/>
              <a:t>	S=R=1 olduğu zaman I. ve II. NOR </a:t>
            </a:r>
            <a:r>
              <a:rPr lang="tr-TR" dirty="0" err="1"/>
              <a:t>gate</a:t>
            </a:r>
            <a:r>
              <a:rPr lang="tr-TR" dirty="0"/>
              <a:t> çıkışları 0 olur. Q ve </a:t>
            </a:r>
            <a:r>
              <a:rPr lang="tr-TR" i="1" dirty="0"/>
              <a:t>Q </a:t>
            </a:r>
            <a:r>
              <a:rPr lang="tr-TR" dirty="0"/>
              <a:t>çıkışları 0 </a:t>
            </a:r>
            <a:r>
              <a:rPr lang="tr-TR" dirty="0" err="1"/>
              <a:t>dır</a:t>
            </a:r>
            <a:r>
              <a:rPr lang="tr-TR" dirty="0"/>
              <a:t>. Bu durum F/F </a:t>
            </a:r>
            <a:r>
              <a:rPr lang="tr-TR" dirty="0" err="1"/>
              <a:t>mantığınaaykırıdır</a:t>
            </a:r>
            <a:r>
              <a:rPr lang="tr-TR" dirty="0"/>
              <a:t>. Çünkü F/F çıkışları birbirinin </a:t>
            </a:r>
            <a:r>
              <a:rPr lang="tr-TR" dirty="0" err="1"/>
              <a:t>tümleyenidir</a:t>
            </a:r>
            <a:r>
              <a:rPr lang="tr-TR" dirty="0"/>
              <a:t>. Q ve </a:t>
            </a:r>
            <a:r>
              <a:rPr lang="tr-TR" i="1" dirty="0"/>
              <a:t>Q </a:t>
            </a:r>
            <a:r>
              <a:rPr lang="tr-TR" dirty="0"/>
              <a:t>çıkışları hiçbir zaman aynı olmaz. Q=0 iken </a:t>
            </a:r>
            <a:r>
              <a:rPr lang="tr-TR" i="1" dirty="0"/>
              <a:t>Q </a:t>
            </a:r>
            <a:r>
              <a:rPr lang="tr-TR" dirty="0"/>
              <a:t>= 0 olmalıdır. R/S F/F'ta normal çalışmada R ve S girişlerine aynı anda 1 uygulanmaz. Bu duruma YASAK durum adı verilir. </a:t>
            </a:r>
          </a:p>
          <a:p>
            <a:pPr algn="just"/>
            <a:r>
              <a:rPr lang="tr-TR" dirty="0"/>
              <a:t>	Doğruluk tablolarına bakıldığı zaman bir R-S F/F'ta, S=R=0 durumunda F/F çıkışları bir önceki durumunu korur, çıkışta değişme yoktur. S=0, R=l iken Q çıkışı S girişini izler. Bu anda S=0 iken Q=0 olur. Q=0 olduğu anda </a:t>
            </a:r>
            <a:r>
              <a:rPr lang="tr-TR" i="1" dirty="0"/>
              <a:t>Q </a:t>
            </a:r>
            <a:r>
              <a:rPr lang="tr-TR" dirty="0"/>
              <a:t>= 1 </a:t>
            </a:r>
            <a:r>
              <a:rPr lang="tr-TR" dirty="0" err="1"/>
              <a:t>dir</a:t>
            </a:r>
            <a:r>
              <a:rPr lang="tr-TR" dirty="0"/>
              <a:t>. S=l, R=0 olduğu zaman da Q çıkışı S girişini izler. Q=l ve </a:t>
            </a:r>
            <a:r>
              <a:rPr lang="tr-TR" i="1" dirty="0"/>
              <a:t>Q </a:t>
            </a:r>
            <a:r>
              <a:rPr lang="tr-TR" dirty="0"/>
              <a:t>= 0 olur. S=R=1 durumu kullanılmayan yasak durumdur. Bu anda F/F kararsız çalışma durumuna geçmiştir. F/</a:t>
            </a:r>
            <a:r>
              <a:rPr lang="tr-TR" dirty="0" err="1"/>
              <a:t>F’un</a:t>
            </a:r>
            <a:r>
              <a:rPr lang="tr-TR" dirty="0"/>
              <a:t> kararlı çalışma durumu, çıkışların birbirinin tersi olduğu durumdur.</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53F4D61B-832E-470B-A5AE-FAB310CDC81F}"/>
                  </a:ext>
                </a:extLst>
              </p14:cNvPr>
              <p14:cNvContentPartPr/>
              <p14:nvPr/>
            </p14:nvContentPartPr>
            <p14:xfrm>
              <a:off x="6814994" y="640108"/>
              <a:ext cx="6120" cy="5760"/>
            </p14:xfrm>
          </p:contentPart>
        </mc:Choice>
        <mc:Fallback xmlns="">
          <p:pic>
            <p:nvPicPr>
              <p:cNvPr id="5" name="Ink 4">
                <a:extLst>
                  <a:ext uri="{FF2B5EF4-FFF2-40B4-BE49-F238E27FC236}">
                    <a16:creationId xmlns:a16="http://schemas.microsoft.com/office/drawing/2014/main" id="{53F4D61B-832E-470B-A5AE-FAB310CDC81F}"/>
                  </a:ext>
                </a:extLst>
              </p:cNvPr>
              <p:cNvPicPr/>
              <p:nvPr/>
            </p:nvPicPr>
            <p:blipFill>
              <a:blip r:embed="rId3"/>
              <a:stretch>
                <a:fillRect/>
              </a:stretch>
            </p:blipFill>
            <p:spPr>
              <a:xfrm>
                <a:off x="6806354" y="631108"/>
                <a:ext cx="2376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F5FC873F-E942-4215-97A0-94CED218D326}"/>
                  </a:ext>
                </a:extLst>
              </p14:cNvPr>
              <p14:cNvContentPartPr/>
              <p14:nvPr/>
            </p14:nvContentPartPr>
            <p14:xfrm>
              <a:off x="6816794" y="619588"/>
              <a:ext cx="232560" cy="51480"/>
            </p14:xfrm>
          </p:contentPart>
        </mc:Choice>
        <mc:Fallback xmlns="">
          <p:pic>
            <p:nvPicPr>
              <p:cNvPr id="6" name="Ink 5">
                <a:extLst>
                  <a:ext uri="{FF2B5EF4-FFF2-40B4-BE49-F238E27FC236}">
                    <a16:creationId xmlns:a16="http://schemas.microsoft.com/office/drawing/2014/main" id="{F5FC873F-E942-4215-97A0-94CED218D326}"/>
                  </a:ext>
                </a:extLst>
              </p:cNvPr>
              <p:cNvPicPr/>
              <p:nvPr/>
            </p:nvPicPr>
            <p:blipFill>
              <a:blip r:embed="rId5"/>
              <a:stretch>
                <a:fillRect/>
              </a:stretch>
            </p:blipFill>
            <p:spPr>
              <a:xfrm>
                <a:off x="6807794" y="610588"/>
                <a:ext cx="250200" cy="69120"/>
              </a:xfrm>
              <a:prstGeom prst="rect">
                <a:avLst/>
              </a:prstGeom>
            </p:spPr>
          </p:pic>
        </mc:Fallback>
      </mc:AlternateContent>
    </p:spTree>
    <p:extLst>
      <p:ext uri="{BB962C8B-B14F-4D97-AF65-F5344CB8AC3E}">
        <p14:creationId xmlns:p14="http://schemas.microsoft.com/office/powerpoint/2010/main" val="26717902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91</a:t>
            </a:fld>
            <a:endParaRPr lang="tr-TR"/>
          </a:p>
        </p:txBody>
      </p:sp>
      <p:pic>
        <p:nvPicPr>
          <p:cNvPr id="3" name="Picture 2">
            <a:extLst>
              <a:ext uri="{FF2B5EF4-FFF2-40B4-BE49-F238E27FC236}">
                <a16:creationId xmlns:a16="http://schemas.microsoft.com/office/drawing/2014/main" id="{FD7F8646-169B-4E8C-8E30-30BB42B81D28}"/>
              </a:ext>
            </a:extLst>
          </p:cNvPr>
          <p:cNvPicPr>
            <a:picLocks noChangeAspect="1"/>
          </p:cNvPicPr>
          <p:nvPr/>
        </p:nvPicPr>
        <p:blipFill>
          <a:blip r:embed="rId2"/>
          <a:stretch>
            <a:fillRect/>
          </a:stretch>
        </p:blipFill>
        <p:spPr>
          <a:xfrm>
            <a:off x="2990935" y="653823"/>
            <a:ext cx="2413258" cy="1377724"/>
          </a:xfrm>
          <a:prstGeom prst="rect">
            <a:avLst/>
          </a:prstGeom>
        </p:spPr>
      </p:pic>
      <p:sp>
        <p:nvSpPr>
          <p:cNvPr id="4" name="Rectangle 3">
            <a:extLst>
              <a:ext uri="{FF2B5EF4-FFF2-40B4-BE49-F238E27FC236}">
                <a16:creationId xmlns:a16="http://schemas.microsoft.com/office/drawing/2014/main" id="{8E1DEB3E-F7D2-448B-925D-E1F791AF749C}"/>
              </a:ext>
            </a:extLst>
          </p:cNvPr>
          <p:cNvSpPr/>
          <p:nvPr/>
        </p:nvSpPr>
        <p:spPr>
          <a:xfrm>
            <a:off x="7939136" y="643020"/>
            <a:ext cx="1961322" cy="1477328"/>
          </a:xfrm>
          <a:prstGeom prst="rect">
            <a:avLst/>
          </a:prstGeom>
        </p:spPr>
        <p:txBody>
          <a:bodyPr wrap="square">
            <a:spAutoFit/>
          </a:bodyPr>
          <a:lstStyle/>
          <a:p>
            <a:r>
              <a:rPr lang="tr-TR" dirty="0">
                <a:latin typeface="Times New Roman" panose="02020603050405020304" pitchFamily="18" charset="0"/>
              </a:rPr>
              <a:t>S R	</a:t>
            </a:r>
            <a:r>
              <a:rPr lang="tr-TR" i="1" dirty="0">
                <a:latin typeface="Times New Roman" panose="02020603050405020304" pitchFamily="18" charset="0"/>
              </a:rPr>
              <a:t>Q  </a:t>
            </a:r>
            <a:r>
              <a:rPr lang="tr-TR" i="1" dirty="0" err="1">
                <a:latin typeface="Times New Roman" panose="02020603050405020304" pitchFamily="18" charset="0"/>
              </a:rPr>
              <a:t>Q</a:t>
            </a:r>
            <a:endParaRPr lang="tr-TR" i="1" dirty="0">
              <a:latin typeface="Times New Roman" panose="02020603050405020304" pitchFamily="18" charset="0"/>
            </a:endParaRPr>
          </a:p>
          <a:p>
            <a:r>
              <a:rPr lang="tr-TR" i="1" dirty="0">
                <a:latin typeface="Times New Roman" panose="02020603050405020304" pitchFamily="18" charset="0"/>
              </a:rPr>
              <a:t>0 0 	Değişme yok</a:t>
            </a:r>
          </a:p>
          <a:p>
            <a:r>
              <a:rPr lang="tr-TR" i="1" dirty="0">
                <a:latin typeface="Times New Roman" panose="02020603050405020304" pitchFamily="18" charset="0"/>
              </a:rPr>
              <a:t>0 1 	0  1</a:t>
            </a:r>
          </a:p>
          <a:p>
            <a:r>
              <a:rPr lang="tr-TR" i="1" dirty="0">
                <a:latin typeface="Times New Roman" panose="02020603050405020304" pitchFamily="18" charset="0"/>
              </a:rPr>
              <a:t>1 0   1  0</a:t>
            </a:r>
          </a:p>
          <a:p>
            <a:r>
              <a:rPr lang="tr-TR" i="1" dirty="0">
                <a:latin typeface="Times New Roman" panose="02020603050405020304" pitchFamily="18" charset="0"/>
              </a:rPr>
              <a:t>1 1	Yasak</a:t>
            </a:r>
            <a:endParaRPr lang="tr-TR" i="1" dirty="0"/>
          </a:p>
        </p:txBody>
      </p:sp>
      <p:cxnSp>
        <p:nvCxnSpPr>
          <p:cNvPr id="6" name="Straight Connector 5">
            <a:extLst>
              <a:ext uri="{FF2B5EF4-FFF2-40B4-BE49-F238E27FC236}">
                <a16:creationId xmlns:a16="http://schemas.microsoft.com/office/drawing/2014/main" id="{E88F56BA-2342-46FD-8924-31F23FD2E6F7}"/>
              </a:ext>
            </a:extLst>
          </p:cNvPr>
          <p:cNvCxnSpPr/>
          <p:nvPr/>
        </p:nvCxnSpPr>
        <p:spPr>
          <a:xfrm>
            <a:off x="8429465" y="742624"/>
            <a:ext cx="0" cy="1278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56AD8A-9A32-4C1B-9EDD-121077CB96F8}"/>
              </a:ext>
            </a:extLst>
          </p:cNvPr>
          <p:cNvCxnSpPr/>
          <p:nvPr/>
        </p:nvCxnSpPr>
        <p:spPr>
          <a:xfrm>
            <a:off x="7952387" y="955357"/>
            <a:ext cx="11926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FBE8F4C-824E-4336-83A4-AD48080C79E9}"/>
              </a:ext>
            </a:extLst>
          </p:cNvPr>
          <p:cNvCxnSpPr/>
          <p:nvPr/>
        </p:nvCxnSpPr>
        <p:spPr>
          <a:xfrm>
            <a:off x="8791623" y="689693"/>
            <a:ext cx="1571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A6065B1-269B-4BCF-9861-917F48C79D0C}"/>
              </a:ext>
            </a:extLst>
          </p:cNvPr>
          <p:cNvSpPr/>
          <p:nvPr/>
        </p:nvSpPr>
        <p:spPr>
          <a:xfrm>
            <a:off x="2677054" y="2731463"/>
            <a:ext cx="3418946" cy="646331"/>
          </a:xfrm>
          <a:prstGeom prst="rect">
            <a:avLst/>
          </a:prstGeom>
        </p:spPr>
        <p:txBody>
          <a:bodyPr wrap="square">
            <a:spAutoFit/>
          </a:bodyPr>
          <a:lstStyle/>
          <a:p>
            <a:r>
              <a:rPr lang="tr-TR" dirty="0">
                <a:latin typeface="Times New Roman" panose="02020603050405020304" pitchFamily="18" charset="0"/>
              </a:rPr>
              <a:t>a) NAND Kapıları İle Gerçekleştirilen R-S F/F</a:t>
            </a:r>
            <a:endParaRPr lang="tr-TR" dirty="0"/>
          </a:p>
        </p:txBody>
      </p:sp>
      <p:sp>
        <p:nvSpPr>
          <p:cNvPr id="12" name="Rectangle 11">
            <a:extLst>
              <a:ext uri="{FF2B5EF4-FFF2-40B4-BE49-F238E27FC236}">
                <a16:creationId xmlns:a16="http://schemas.microsoft.com/office/drawing/2014/main" id="{B3FF55D6-E7C7-4BEA-AB0E-984E9985FDC9}"/>
              </a:ext>
            </a:extLst>
          </p:cNvPr>
          <p:cNvSpPr/>
          <p:nvPr/>
        </p:nvSpPr>
        <p:spPr>
          <a:xfrm>
            <a:off x="7689911" y="2820264"/>
            <a:ext cx="2203424" cy="369332"/>
          </a:xfrm>
          <a:prstGeom prst="rect">
            <a:avLst/>
          </a:prstGeom>
        </p:spPr>
        <p:txBody>
          <a:bodyPr wrap="none">
            <a:spAutoFit/>
          </a:bodyPr>
          <a:lstStyle/>
          <a:p>
            <a:r>
              <a:rPr lang="tr-TR" dirty="0">
                <a:latin typeface="Times New Roman" panose="02020603050405020304" pitchFamily="18" charset="0"/>
              </a:rPr>
              <a:t>b) Doğruluk Tabloları</a:t>
            </a:r>
            <a:endParaRPr lang="tr-TR" dirty="0"/>
          </a:p>
        </p:txBody>
      </p:sp>
      <p:sp>
        <p:nvSpPr>
          <p:cNvPr id="13" name="Rectangle 12">
            <a:extLst>
              <a:ext uri="{FF2B5EF4-FFF2-40B4-BE49-F238E27FC236}">
                <a16:creationId xmlns:a16="http://schemas.microsoft.com/office/drawing/2014/main" id="{18E52C58-00E0-4EDB-896F-BED6FAA7049F}"/>
              </a:ext>
            </a:extLst>
          </p:cNvPr>
          <p:cNvSpPr/>
          <p:nvPr/>
        </p:nvSpPr>
        <p:spPr>
          <a:xfrm>
            <a:off x="5023797" y="3668405"/>
            <a:ext cx="2666114" cy="369332"/>
          </a:xfrm>
          <a:prstGeom prst="rect">
            <a:avLst/>
          </a:prstGeom>
        </p:spPr>
        <p:txBody>
          <a:bodyPr wrap="none">
            <a:spAutoFit/>
          </a:bodyPr>
          <a:lstStyle/>
          <a:p>
            <a:r>
              <a:rPr lang="pt-BR" b="1" dirty="0">
                <a:latin typeface="Times New Roman,Bold"/>
              </a:rPr>
              <a:t>Şekil </a:t>
            </a:r>
            <a:r>
              <a:rPr lang="pt-BR" b="1" dirty="0">
                <a:latin typeface="Times New Roman" panose="02020603050405020304" pitchFamily="18" charset="0"/>
              </a:rPr>
              <a:t>4.7: </a:t>
            </a:r>
            <a:r>
              <a:rPr lang="pt-BR" dirty="0">
                <a:latin typeface="Times New Roman" panose="02020603050405020304" pitchFamily="18" charset="0"/>
              </a:rPr>
              <a:t>R-S F/F Devresi</a:t>
            </a:r>
            <a:endParaRPr lang="tr-TR" dirty="0"/>
          </a:p>
        </p:txBody>
      </p:sp>
      <p:sp>
        <p:nvSpPr>
          <p:cNvPr id="14" name="Rectangle 13">
            <a:extLst>
              <a:ext uri="{FF2B5EF4-FFF2-40B4-BE49-F238E27FC236}">
                <a16:creationId xmlns:a16="http://schemas.microsoft.com/office/drawing/2014/main" id="{2E422DBD-F9E6-4CB9-A91B-60BF8721B3FA}"/>
              </a:ext>
            </a:extLst>
          </p:cNvPr>
          <p:cNvSpPr/>
          <p:nvPr/>
        </p:nvSpPr>
        <p:spPr>
          <a:xfrm>
            <a:off x="616226" y="4495370"/>
            <a:ext cx="10217426" cy="1200329"/>
          </a:xfrm>
          <a:prstGeom prst="rect">
            <a:avLst/>
          </a:prstGeom>
        </p:spPr>
        <p:txBody>
          <a:bodyPr wrap="square">
            <a:spAutoFit/>
          </a:bodyPr>
          <a:lstStyle/>
          <a:p>
            <a:pPr algn="just"/>
            <a:r>
              <a:rPr lang="tr-TR" dirty="0">
                <a:latin typeface="Times New Roman" panose="02020603050405020304" pitchFamily="18" charset="0"/>
              </a:rPr>
              <a:t>	Şekil 4.7'de şekilde NAND kapılarıyla gerçekleştirilmiş R-S F/F devresi ve doğruluk tablosu görülmektedir. NAND </a:t>
            </a:r>
            <a:r>
              <a:rPr lang="tr-TR" dirty="0" err="1">
                <a:latin typeface="Times New Roman" panose="02020603050405020304" pitchFamily="18" charset="0"/>
              </a:rPr>
              <a:t>gate'in</a:t>
            </a:r>
            <a:r>
              <a:rPr lang="tr-TR" dirty="0">
                <a:latin typeface="Times New Roman" panose="02020603050405020304" pitchFamily="18" charset="0"/>
              </a:rPr>
              <a:t> girişlerinden biri 0 olduğu zaman çıkış l'dir. Bu mantığa göre;</a:t>
            </a:r>
          </a:p>
          <a:p>
            <a:pPr algn="just"/>
            <a:r>
              <a:rPr lang="tr-TR" dirty="0">
                <a:latin typeface="Times New Roman" panose="02020603050405020304" pitchFamily="18" charset="0"/>
              </a:rPr>
              <a:t>	S=l, R=0 olduğunda I. NAND </a:t>
            </a:r>
            <a:r>
              <a:rPr lang="tr-TR" dirty="0" err="1">
                <a:latin typeface="Times New Roman" panose="02020603050405020304" pitchFamily="18" charset="0"/>
              </a:rPr>
              <a:t>gate'in</a:t>
            </a:r>
            <a:r>
              <a:rPr lang="tr-TR" dirty="0">
                <a:latin typeface="Times New Roman" panose="02020603050405020304" pitchFamily="18" charset="0"/>
              </a:rPr>
              <a:t> (Q çıkışı) 1 olur. Q çıkışı II. NAND </a:t>
            </a:r>
            <a:r>
              <a:rPr lang="tr-TR" dirty="0" err="1">
                <a:latin typeface="Times New Roman" panose="02020603050405020304" pitchFamily="18" charset="0"/>
              </a:rPr>
              <a:t>gate'in</a:t>
            </a:r>
            <a:r>
              <a:rPr lang="tr-TR" dirty="0">
                <a:latin typeface="Times New Roman" panose="02020603050405020304" pitchFamily="18" charset="0"/>
              </a:rPr>
              <a:t> diğer girişini oluşturduğu için II. NAND </a:t>
            </a:r>
            <a:r>
              <a:rPr lang="tr-TR" dirty="0" err="1">
                <a:latin typeface="Times New Roman" panose="02020603050405020304" pitchFamily="18" charset="0"/>
              </a:rPr>
              <a:t>gate'in</a:t>
            </a:r>
            <a:r>
              <a:rPr lang="tr-TR" dirty="0">
                <a:latin typeface="Times New Roman" panose="02020603050405020304" pitchFamily="18" charset="0"/>
              </a:rPr>
              <a:t> çıkışı Q = 0 </a:t>
            </a:r>
            <a:r>
              <a:rPr lang="tr-TR" dirty="0" err="1">
                <a:latin typeface="Times New Roman" panose="02020603050405020304" pitchFamily="18" charset="0"/>
              </a:rPr>
              <a:t>dır</a:t>
            </a:r>
            <a:r>
              <a:rPr lang="tr-TR" dirty="0">
                <a:latin typeface="Times New Roman" panose="02020603050405020304" pitchFamily="18" charset="0"/>
              </a:rPr>
              <a:t>.</a:t>
            </a:r>
            <a:endParaRPr lang="tr-TR" dirty="0"/>
          </a:p>
        </p:txBody>
      </p:sp>
    </p:spTree>
    <p:extLst>
      <p:ext uri="{BB962C8B-B14F-4D97-AF65-F5344CB8AC3E}">
        <p14:creationId xmlns:p14="http://schemas.microsoft.com/office/powerpoint/2010/main" val="8065627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92</a:t>
            </a:fld>
            <a:endParaRPr lang="tr-TR"/>
          </a:p>
        </p:txBody>
      </p:sp>
      <p:sp>
        <p:nvSpPr>
          <p:cNvPr id="3" name="Rectangle 2">
            <a:extLst>
              <a:ext uri="{FF2B5EF4-FFF2-40B4-BE49-F238E27FC236}">
                <a16:creationId xmlns:a16="http://schemas.microsoft.com/office/drawing/2014/main" id="{D76BDC82-08F1-4440-868F-253627B7C229}"/>
              </a:ext>
            </a:extLst>
          </p:cNvPr>
          <p:cNvSpPr/>
          <p:nvPr/>
        </p:nvSpPr>
        <p:spPr>
          <a:xfrm>
            <a:off x="1166191" y="544398"/>
            <a:ext cx="10323444" cy="2062103"/>
          </a:xfrm>
          <a:prstGeom prst="rect">
            <a:avLst/>
          </a:prstGeom>
        </p:spPr>
        <p:txBody>
          <a:bodyPr wrap="square">
            <a:spAutoFit/>
          </a:bodyPr>
          <a:lstStyle/>
          <a:p>
            <a:pPr algn="just"/>
            <a:r>
              <a:rPr lang="tr-TR" dirty="0">
                <a:latin typeface="Times New Roman" panose="02020603050405020304" pitchFamily="18" charset="0"/>
              </a:rPr>
              <a:t>	S=R=1 durumunda F/F kararsız çalışma durumuna girdiği için YASAK durum vardır.</a:t>
            </a:r>
          </a:p>
          <a:p>
            <a:pPr algn="just"/>
            <a:r>
              <a:rPr lang="tr-TR" dirty="0">
                <a:latin typeface="Times New Roman" panose="02020603050405020304" pitchFamily="18" charset="0"/>
              </a:rPr>
              <a:t>	S=0 R=l durumunda II. </a:t>
            </a:r>
            <a:r>
              <a:rPr lang="tr-TR" dirty="0" err="1">
                <a:latin typeface="Times New Roman" panose="02020603050405020304" pitchFamily="18" charset="0"/>
              </a:rPr>
              <a:t>NAND'in</a:t>
            </a:r>
            <a:r>
              <a:rPr lang="tr-TR" dirty="0">
                <a:latin typeface="Times New Roman" panose="02020603050405020304" pitchFamily="18" charset="0"/>
              </a:rPr>
              <a:t> çıkışı 1, I. </a:t>
            </a:r>
            <a:r>
              <a:rPr lang="tr-TR" dirty="0" err="1">
                <a:latin typeface="Times New Roman" panose="02020603050405020304" pitchFamily="18" charset="0"/>
              </a:rPr>
              <a:t>NAND'in</a:t>
            </a:r>
            <a:r>
              <a:rPr lang="tr-TR" dirty="0">
                <a:latin typeface="Times New Roman" panose="02020603050405020304" pitchFamily="18" charset="0"/>
              </a:rPr>
              <a:t> girişleri 1,1 olur ve Q=0'dır.</a:t>
            </a:r>
          </a:p>
          <a:p>
            <a:pPr algn="just"/>
            <a:r>
              <a:rPr lang="tr-TR" dirty="0">
                <a:latin typeface="Times New Roman" panose="02020603050405020304" pitchFamily="18" charset="0"/>
              </a:rPr>
              <a:t>	S=R=0 durumunda F/F çıkışları bir önceki durumunu korurlar. </a:t>
            </a:r>
            <a:r>
              <a:rPr lang="tr-TR" dirty="0" err="1">
                <a:latin typeface="Times New Roman" panose="02020603050405020304" pitchFamily="18" charset="0"/>
              </a:rPr>
              <a:t>NAND'lerle</a:t>
            </a:r>
            <a:r>
              <a:rPr lang="tr-TR" dirty="0">
                <a:latin typeface="Times New Roman" panose="02020603050405020304" pitchFamily="18" charset="0"/>
              </a:rPr>
              <a:t> gerçekleştirilmiş R—S F/F</a:t>
            </a:r>
          </a:p>
          <a:p>
            <a:pPr algn="just"/>
            <a:r>
              <a:rPr lang="tr-TR" dirty="0">
                <a:latin typeface="Times New Roman" panose="02020603050405020304" pitchFamily="18" charset="0"/>
              </a:rPr>
              <a:t>devresinde unutulmaması gereken husus, S=l ve R=l ise bu girişler kullanılmaz, izin verilmez. S=0 ve R=l ise Q çıkışı </a:t>
            </a:r>
            <a:r>
              <a:rPr lang="tr-TR" dirty="0" err="1">
                <a:latin typeface="Times New Roman" panose="02020603050405020304" pitchFamily="18" charset="0"/>
              </a:rPr>
              <a:t>S'i</a:t>
            </a:r>
            <a:r>
              <a:rPr lang="tr-TR" dirty="0">
                <a:latin typeface="Times New Roman" panose="02020603050405020304" pitchFamily="18" charset="0"/>
              </a:rPr>
              <a:t> izler. Yani Q=0 ve </a:t>
            </a:r>
            <a:r>
              <a:rPr lang="tr-TR" sz="2000" i="1" dirty="0">
                <a:latin typeface="Times New Roman" panose="02020603050405020304" pitchFamily="18" charset="0"/>
              </a:rPr>
              <a:t>Q </a:t>
            </a:r>
            <a:r>
              <a:rPr lang="tr-TR" dirty="0">
                <a:latin typeface="Times New Roman" panose="02020603050405020304" pitchFamily="18" charset="0"/>
              </a:rPr>
              <a:t>= 1 olur. S=l ve R=0 ise yine çıkış </a:t>
            </a:r>
            <a:r>
              <a:rPr lang="tr-TR" dirty="0" err="1">
                <a:latin typeface="Times New Roman" panose="02020603050405020304" pitchFamily="18" charset="0"/>
              </a:rPr>
              <a:t>S'i</a:t>
            </a:r>
            <a:r>
              <a:rPr lang="tr-TR" dirty="0">
                <a:latin typeface="Times New Roman" panose="02020603050405020304" pitchFamily="18" charset="0"/>
              </a:rPr>
              <a:t> izler. Q=l ve </a:t>
            </a:r>
            <a:r>
              <a:rPr lang="tr-TR" sz="2000" i="1" dirty="0">
                <a:latin typeface="Times New Roman" panose="02020603050405020304" pitchFamily="18" charset="0"/>
              </a:rPr>
              <a:t>Q </a:t>
            </a:r>
            <a:r>
              <a:rPr lang="tr-TR" dirty="0">
                <a:latin typeface="Times New Roman" panose="02020603050405020304" pitchFamily="18" charset="0"/>
              </a:rPr>
              <a:t>= 0 </a:t>
            </a:r>
            <a:r>
              <a:rPr lang="tr-TR" dirty="0" err="1">
                <a:latin typeface="Times New Roman" panose="02020603050405020304" pitchFamily="18" charset="0"/>
              </a:rPr>
              <a:t>dır</a:t>
            </a:r>
            <a:r>
              <a:rPr lang="tr-TR" dirty="0">
                <a:latin typeface="Times New Roman" panose="02020603050405020304" pitchFamily="18" charset="0"/>
              </a:rPr>
              <a:t>. S=l ve R=l ise F/F kararsız çalışmaya girer. NOR ve </a:t>
            </a:r>
            <a:r>
              <a:rPr lang="tr-TR" dirty="0" err="1">
                <a:latin typeface="Times New Roman" panose="02020603050405020304" pitchFamily="18" charset="0"/>
              </a:rPr>
              <a:t>NAND'lerle</a:t>
            </a:r>
            <a:r>
              <a:rPr lang="tr-TR" dirty="0">
                <a:latin typeface="Times New Roman" panose="02020603050405020304" pitchFamily="18" charset="0"/>
              </a:rPr>
              <a:t> gerçekleştirilmiş R-S F/F devrelerinin doğruluk tabloları Tablo 4.1 ve 2'de tekrar gösterilmiştir.</a:t>
            </a:r>
            <a:endParaRPr lang="tr-TR" dirty="0"/>
          </a:p>
        </p:txBody>
      </p:sp>
      <p:sp>
        <p:nvSpPr>
          <p:cNvPr id="4" name="Rectangle 3">
            <a:extLst>
              <a:ext uri="{FF2B5EF4-FFF2-40B4-BE49-F238E27FC236}">
                <a16:creationId xmlns:a16="http://schemas.microsoft.com/office/drawing/2014/main" id="{6F30526C-96AC-4F0A-AD5E-B2019DCCD2BC}"/>
              </a:ext>
            </a:extLst>
          </p:cNvPr>
          <p:cNvSpPr/>
          <p:nvPr/>
        </p:nvSpPr>
        <p:spPr>
          <a:xfrm>
            <a:off x="1166190" y="2889119"/>
            <a:ext cx="2519985" cy="1477328"/>
          </a:xfrm>
          <a:prstGeom prst="rect">
            <a:avLst/>
          </a:prstGeom>
        </p:spPr>
        <p:txBody>
          <a:bodyPr wrap="square">
            <a:spAutoFit/>
          </a:bodyPr>
          <a:lstStyle/>
          <a:p>
            <a:r>
              <a:rPr lang="tr-TR" dirty="0">
                <a:latin typeface="Times New Roman" panose="02020603050405020304" pitchFamily="18" charset="0"/>
              </a:rPr>
              <a:t>S R 	Q  </a:t>
            </a:r>
            <a:r>
              <a:rPr lang="tr-TR" i="1" dirty="0" err="1">
                <a:latin typeface="Times New Roman" panose="02020603050405020304" pitchFamily="18" charset="0"/>
              </a:rPr>
              <a:t>Q</a:t>
            </a:r>
            <a:endParaRPr lang="tr-TR" i="1" dirty="0">
              <a:latin typeface="Times New Roman" panose="02020603050405020304" pitchFamily="18" charset="0"/>
            </a:endParaRPr>
          </a:p>
          <a:p>
            <a:r>
              <a:rPr lang="tr-TR" i="1" dirty="0">
                <a:latin typeface="Times New Roman" panose="02020603050405020304" pitchFamily="18" charset="0"/>
              </a:rPr>
              <a:t>0 0   Değişme yok</a:t>
            </a:r>
          </a:p>
          <a:p>
            <a:r>
              <a:rPr lang="tr-TR" i="1" dirty="0">
                <a:latin typeface="Times New Roman" panose="02020603050405020304" pitchFamily="18" charset="0"/>
              </a:rPr>
              <a:t>0 1   0  1</a:t>
            </a:r>
          </a:p>
          <a:p>
            <a:r>
              <a:rPr lang="tr-TR" i="1" dirty="0">
                <a:latin typeface="Times New Roman" panose="02020603050405020304" pitchFamily="18" charset="0"/>
              </a:rPr>
              <a:t>1 0   1  0</a:t>
            </a:r>
          </a:p>
          <a:p>
            <a:r>
              <a:rPr lang="en-US" i="1" dirty="0">
                <a:latin typeface="Times New Roman" panose="02020603050405020304" pitchFamily="18" charset="0"/>
              </a:rPr>
              <a:t>1 1 </a:t>
            </a:r>
            <a:r>
              <a:rPr lang="tr-TR" i="1" dirty="0">
                <a:latin typeface="Times New Roman" panose="02020603050405020304" pitchFamily="18" charset="0"/>
              </a:rPr>
              <a:t>  </a:t>
            </a:r>
            <a:r>
              <a:rPr lang="en-US" i="1" dirty="0" err="1">
                <a:latin typeface="Times New Roman" panose="02020603050405020304" pitchFamily="18" charset="0"/>
              </a:rPr>
              <a:t>Yasak</a:t>
            </a:r>
            <a:r>
              <a:rPr lang="en-US" i="1" dirty="0">
                <a:latin typeface="Times New Roman" panose="02020603050405020304" pitchFamily="18" charset="0"/>
              </a:rPr>
              <a:t> (not allowed</a:t>
            </a:r>
            <a:r>
              <a:rPr lang="en-US" dirty="0">
                <a:latin typeface="Times New Roman" panose="02020603050405020304" pitchFamily="18" charset="0"/>
              </a:rPr>
              <a:t>)</a:t>
            </a:r>
            <a:endParaRPr lang="tr-TR" dirty="0"/>
          </a:p>
        </p:txBody>
      </p:sp>
      <p:cxnSp>
        <p:nvCxnSpPr>
          <p:cNvPr id="6" name="Straight Connector 5">
            <a:extLst>
              <a:ext uri="{FF2B5EF4-FFF2-40B4-BE49-F238E27FC236}">
                <a16:creationId xmlns:a16="http://schemas.microsoft.com/office/drawing/2014/main" id="{BE6EEC71-D54B-4EFF-BD4A-4275E143604B}"/>
              </a:ext>
            </a:extLst>
          </p:cNvPr>
          <p:cNvCxnSpPr/>
          <p:nvPr/>
        </p:nvCxnSpPr>
        <p:spPr>
          <a:xfrm>
            <a:off x="1214438" y="3224213"/>
            <a:ext cx="13096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72CFB27-62DD-47B3-95AD-008C08CEB10A}"/>
              </a:ext>
            </a:extLst>
          </p:cNvPr>
          <p:cNvCxnSpPr/>
          <p:nvPr/>
        </p:nvCxnSpPr>
        <p:spPr>
          <a:xfrm>
            <a:off x="2014538" y="2947988"/>
            <a:ext cx="1619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791599-0A35-47C5-B9B2-D75DF82E55DC}"/>
              </a:ext>
            </a:extLst>
          </p:cNvPr>
          <p:cNvCxnSpPr/>
          <p:nvPr/>
        </p:nvCxnSpPr>
        <p:spPr>
          <a:xfrm>
            <a:off x="1638300" y="2971800"/>
            <a:ext cx="0" cy="13477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4E6C96F-49CB-4049-A63F-5F0D78832766}"/>
              </a:ext>
            </a:extLst>
          </p:cNvPr>
          <p:cNvSpPr/>
          <p:nvPr/>
        </p:nvSpPr>
        <p:spPr>
          <a:xfrm>
            <a:off x="6519240" y="2854360"/>
            <a:ext cx="2519985" cy="1477328"/>
          </a:xfrm>
          <a:prstGeom prst="rect">
            <a:avLst/>
          </a:prstGeom>
        </p:spPr>
        <p:txBody>
          <a:bodyPr wrap="square">
            <a:spAutoFit/>
          </a:bodyPr>
          <a:lstStyle/>
          <a:p>
            <a:r>
              <a:rPr lang="tr-TR" dirty="0">
                <a:latin typeface="Times New Roman" panose="02020603050405020304" pitchFamily="18" charset="0"/>
              </a:rPr>
              <a:t>S R 	Q  </a:t>
            </a:r>
            <a:r>
              <a:rPr lang="tr-TR" i="1" dirty="0" err="1">
                <a:latin typeface="Times New Roman" panose="02020603050405020304" pitchFamily="18" charset="0"/>
              </a:rPr>
              <a:t>Q</a:t>
            </a:r>
            <a:endParaRPr lang="tr-TR" i="1" dirty="0">
              <a:latin typeface="Times New Roman" panose="02020603050405020304" pitchFamily="18" charset="0"/>
            </a:endParaRPr>
          </a:p>
          <a:p>
            <a:r>
              <a:rPr lang="tr-TR" i="1" dirty="0">
                <a:latin typeface="Times New Roman" panose="02020603050405020304" pitchFamily="18" charset="0"/>
              </a:rPr>
              <a:t>0 0   Değişme yok</a:t>
            </a:r>
          </a:p>
          <a:p>
            <a:r>
              <a:rPr lang="tr-TR" i="1" dirty="0">
                <a:latin typeface="Times New Roman" panose="02020603050405020304" pitchFamily="18" charset="0"/>
              </a:rPr>
              <a:t>0 1   0  1</a:t>
            </a:r>
          </a:p>
          <a:p>
            <a:r>
              <a:rPr lang="tr-TR" i="1" dirty="0">
                <a:latin typeface="Times New Roman" panose="02020603050405020304" pitchFamily="18" charset="0"/>
              </a:rPr>
              <a:t>1 0   1  0</a:t>
            </a:r>
          </a:p>
          <a:p>
            <a:r>
              <a:rPr lang="en-US" i="1" dirty="0">
                <a:latin typeface="Times New Roman" panose="02020603050405020304" pitchFamily="18" charset="0"/>
              </a:rPr>
              <a:t>1 1 </a:t>
            </a:r>
            <a:r>
              <a:rPr lang="tr-TR" i="1" dirty="0">
                <a:latin typeface="Times New Roman" panose="02020603050405020304" pitchFamily="18" charset="0"/>
              </a:rPr>
              <a:t>  </a:t>
            </a:r>
            <a:r>
              <a:rPr lang="en-US" i="1" dirty="0" err="1">
                <a:latin typeface="Times New Roman" panose="02020603050405020304" pitchFamily="18" charset="0"/>
              </a:rPr>
              <a:t>Yasak</a:t>
            </a:r>
            <a:r>
              <a:rPr lang="en-US" i="1" dirty="0">
                <a:latin typeface="Times New Roman" panose="02020603050405020304" pitchFamily="18" charset="0"/>
              </a:rPr>
              <a:t> (not allowed</a:t>
            </a:r>
            <a:r>
              <a:rPr lang="en-US" dirty="0">
                <a:latin typeface="Times New Roman" panose="02020603050405020304" pitchFamily="18" charset="0"/>
              </a:rPr>
              <a:t>)</a:t>
            </a:r>
            <a:endParaRPr lang="tr-TR" dirty="0"/>
          </a:p>
        </p:txBody>
      </p:sp>
      <p:cxnSp>
        <p:nvCxnSpPr>
          <p:cNvPr id="12" name="Straight Connector 11">
            <a:extLst>
              <a:ext uri="{FF2B5EF4-FFF2-40B4-BE49-F238E27FC236}">
                <a16:creationId xmlns:a16="http://schemas.microsoft.com/office/drawing/2014/main" id="{4FC208CC-9B3D-4BB4-8DCE-B894D4EF460E}"/>
              </a:ext>
            </a:extLst>
          </p:cNvPr>
          <p:cNvCxnSpPr/>
          <p:nvPr/>
        </p:nvCxnSpPr>
        <p:spPr>
          <a:xfrm>
            <a:off x="6567488" y="3189454"/>
            <a:ext cx="13096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874035-8EE9-415D-8849-91B5DC0852B4}"/>
              </a:ext>
            </a:extLst>
          </p:cNvPr>
          <p:cNvCxnSpPr/>
          <p:nvPr/>
        </p:nvCxnSpPr>
        <p:spPr>
          <a:xfrm>
            <a:off x="7367588" y="2913229"/>
            <a:ext cx="1619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E6F3C9-F413-46B5-829E-84D09E7C949A}"/>
              </a:ext>
            </a:extLst>
          </p:cNvPr>
          <p:cNvCxnSpPr/>
          <p:nvPr/>
        </p:nvCxnSpPr>
        <p:spPr>
          <a:xfrm>
            <a:off x="6991350" y="2937041"/>
            <a:ext cx="0" cy="13477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74F80BD-E4CE-4138-ABB9-EFBACD926A1B}"/>
              </a:ext>
            </a:extLst>
          </p:cNvPr>
          <p:cNvSpPr/>
          <p:nvPr/>
        </p:nvSpPr>
        <p:spPr>
          <a:xfrm>
            <a:off x="830392" y="4847847"/>
            <a:ext cx="3555248" cy="923330"/>
          </a:xfrm>
          <a:prstGeom prst="rect">
            <a:avLst/>
          </a:prstGeom>
        </p:spPr>
        <p:txBody>
          <a:bodyPr wrap="square">
            <a:spAutoFit/>
          </a:bodyPr>
          <a:lstStyle/>
          <a:p>
            <a:r>
              <a:rPr lang="tr-TR" b="1" dirty="0"/>
              <a:t>Tablo 4.1:</a:t>
            </a:r>
            <a:endParaRPr lang="tr-TR" dirty="0">
              <a:latin typeface="Times New Roman" panose="02020603050405020304" pitchFamily="18" charset="0"/>
            </a:endParaRPr>
          </a:p>
          <a:p>
            <a:r>
              <a:rPr lang="tr-TR" dirty="0">
                <a:latin typeface="Times New Roman" panose="02020603050405020304" pitchFamily="18" charset="0"/>
              </a:rPr>
              <a:t>a) NOR </a:t>
            </a:r>
            <a:r>
              <a:rPr lang="tr-TR" dirty="0" err="1">
                <a:latin typeface="Times New Roman" panose="02020603050405020304" pitchFamily="18" charset="0"/>
              </a:rPr>
              <a:t>Gate'lerle</a:t>
            </a:r>
            <a:r>
              <a:rPr lang="tr-TR" dirty="0">
                <a:latin typeface="Times New Roman" panose="02020603050405020304" pitchFamily="18" charset="0"/>
              </a:rPr>
              <a:t> Gerçekleştirilen </a:t>
            </a:r>
            <a:r>
              <a:rPr lang="pt-BR" dirty="0"/>
              <a:t>R-S F/F'un Doğruluk Tablosu</a:t>
            </a:r>
            <a:endParaRPr lang="tr-TR" dirty="0"/>
          </a:p>
        </p:txBody>
      </p:sp>
      <p:sp>
        <p:nvSpPr>
          <p:cNvPr id="17" name="Rectangle 16">
            <a:extLst>
              <a:ext uri="{FF2B5EF4-FFF2-40B4-BE49-F238E27FC236}">
                <a16:creationId xmlns:a16="http://schemas.microsoft.com/office/drawing/2014/main" id="{1EA9F535-44DF-4E65-B697-BBB6831544E7}"/>
              </a:ext>
            </a:extLst>
          </p:cNvPr>
          <p:cNvSpPr/>
          <p:nvPr/>
        </p:nvSpPr>
        <p:spPr>
          <a:xfrm>
            <a:off x="6099551" y="4847847"/>
            <a:ext cx="3555248" cy="923330"/>
          </a:xfrm>
          <a:prstGeom prst="rect">
            <a:avLst/>
          </a:prstGeom>
        </p:spPr>
        <p:txBody>
          <a:bodyPr wrap="square">
            <a:spAutoFit/>
          </a:bodyPr>
          <a:lstStyle/>
          <a:p>
            <a:r>
              <a:rPr lang="tr-TR" b="1" dirty="0"/>
              <a:t>Tablo 4.2:</a:t>
            </a:r>
            <a:endParaRPr lang="tr-TR" dirty="0">
              <a:latin typeface="Times New Roman" panose="02020603050405020304" pitchFamily="18" charset="0"/>
            </a:endParaRPr>
          </a:p>
          <a:p>
            <a:r>
              <a:rPr lang="tr-TR" dirty="0">
                <a:latin typeface="Times New Roman" panose="02020603050405020304" pitchFamily="18" charset="0"/>
              </a:rPr>
              <a:t>a) NAND </a:t>
            </a:r>
            <a:r>
              <a:rPr lang="tr-TR" dirty="0" err="1">
                <a:latin typeface="Times New Roman" panose="02020603050405020304" pitchFamily="18" charset="0"/>
              </a:rPr>
              <a:t>Gate'lerle</a:t>
            </a:r>
            <a:r>
              <a:rPr lang="tr-TR" dirty="0">
                <a:latin typeface="Times New Roman" panose="02020603050405020304" pitchFamily="18" charset="0"/>
              </a:rPr>
              <a:t> Gerçekleştirilen </a:t>
            </a:r>
            <a:r>
              <a:rPr lang="pt-BR" dirty="0"/>
              <a:t>R-S F/F'un Doğruluk Tablosu</a:t>
            </a:r>
            <a:endParaRPr lang="tr-TR" dirty="0"/>
          </a:p>
        </p:txBody>
      </p:sp>
    </p:spTree>
    <p:extLst>
      <p:ext uri="{BB962C8B-B14F-4D97-AF65-F5344CB8AC3E}">
        <p14:creationId xmlns:p14="http://schemas.microsoft.com/office/powerpoint/2010/main" val="22191703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93</a:t>
            </a:fld>
            <a:endParaRPr lang="tr-TR"/>
          </a:p>
        </p:txBody>
      </p:sp>
      <p:pic>
        <p:nvPicPr>
          <p:cNvPr id="3" name="Picture 2">
            <a:extLst>
              <a:ext uri="{FF2B5EF4-FFF2-40B4-BE49-F238E27FC236}">
                <a16:creationId xmlns:a16="http://schemas.microsoft.com/office/drawing/2014/main" id="{D42EE800-5ADB-4319-927F-C79D62553D36}"/>
              </a:ext>
            </a:extLst>
          </p:cNvPr>
          <p:cNvPicPr>
            <a:picLocks noChangeAspect="1"/>
          </p:cNvPicPr>
          <p:nvPr/>
        </p:nvPicPr>
        <p:blipFill>
          <a:blip r:embed="rId2"/>
          <a:stretch>
            <a:fillRect/>
          </a:stretch>
        </p:blipFill>
        <p:spPr>
          <a:xfrm>
            <a:off x="1123206" y="389360"/>
            <a:ext cx="4491162" cy="3039640"/>
          </a:xfrm>
          <a:prstGeom prst="rect">
            <a:avLst/>
          </a:prstGeom>
        </p:spPr>
      </p:pic>
      <p:sp>
        <p:nvSpPr>
          <p:cNvPr id="4" name="Rectangle 3">
            <a:extLst>
              <a:ext uri="{FF2B5EF4-FFF2-40B4-BE49-F238E27FC236}">
                <a16:creationId xmlns:a16="http://schemas.microsoft.com/office/drawing/2014/main" id="{A17AD62A-149C-4020-AF3E-DED103C3E914}"/>
              </a:ext>
            </a:extLst>
          </p:cNvPr>
          <p:cNvSpPr/>
          <p:nvPr/>
        </p:nvSpPr>
        <p:spPr>
          <a:xfrm>
            <a:off x="6096000" y="1996329"/>
            <a:ext cx="3804458" cy="923330"/>
          </a:xfrm>
          <a:prstGeom prst="rect">
            <a:avLst/>
          </a:prstGeom>
        </p:spPr>
        <p:txBody>
          <a:bodyPr wrap="square">
            <a:spAutoFit/>
          </a:bodyPr>
          <a:lstStyle/>
          <a:p>
            <a:r>
              <a:rPr lang="tr-TR" b="1" dirty="0">
                <a:latin typeface="Times New Roman,Bold"/>
              </a:rPr>
              <a:t>Şekil 4.8:</a:t>
            </a:r>
          </a:p>
          <a:p>
            <a:r>
              <a:rPr lang="tr-TR" dirty="0">
                <a:latin typeface="Times New Roman" panose="02020603050405020304" pitchFamily="18" charset="0"/>
              </a:rPr>
              <a:t>NOR </a:t>
            </a:r>
            <a:r>
              <a:rPr lang="tr-TR" dirty="0" err="1">
                <a:latin typeface="Times New Roman" panose="02020603050405020304" pitchFamily="18" charset="0"/>
              </a:rPr>
              <a:t>gate'lerden</a:t>
            </a:r>
            <a:r>
              <a:rPr lang="tr-TR" dirty="0">
                <a:latin typeface="Times New Roman" panose="02020603050405020304" pitchFamily="18" charset="0"/>
              </a:rPr>
              <a:t> oluşmuş R-S F/</a:t>
            </a:r>
            <a:r>
              <a:rPr lang="tr-TR" dirty="0" err="1">
                <a:latin typeface="Times New Roman" panose="02020603050405020304" pitchFamily="18" charset="0"/>
              </a:rPr>
              <a:t>F’un</a:t>
            </a:r>
            <a:r>
              <a:rPr lang="tr-TR" dirty="0">
                <a:latin typeface="Times New Roman" panose="02020603050405020304" pitchFamily="18" charset="0"/>
              </a:rPr>
              <a:t> programda uygulanması</a:t>
            </a:r>
            <a:endParaRPr lang="tr-TR" dirty="0"/>
          </a:p>
        </p:txBody>
      </p:sp>
      <p:sp>
        <p:nvSpPr>
          <p:cNvPr id="5" name="Rectangle 4">
            <a:extLst>
              <a:ext uri="{FF2B5EF4-FFF2-40B4-BE49-F238E27FC236}">
                <a16:creationId xmlns:a16="http://schemas.microsoft.com/office/drawing/2014/main" id="{12619246-8DD5-4E00-9039-D74A74518458}"/>
              </a:ext>
            </a:extLst>
          </p:cNvPr>
          <p:cNvSpPr/>
          <p:nvPr/>
        </p:nvSpPr>
        <p:spPr>
          <a:xfrm>
            <a:off x="1378225" y="3812559"/>
            <a:ext cx="9701735" cy="1754326"/>
          </a:xfrm>
          <a:prstGeom prst="rect">
            <a:avLst/>
          </a:prstGeom>
        </p:spPr>
        <p:txBody>
          <a:bodyPr wrap="square">
            <a:spAutoFit/>
          </a:bodyPr>
          <a:lstStyle/>
          <a:p>
            <a:r>
              <a:rPr lang="tr-TR" dirty="0">
                <a:latin typeface="Times New Roman" panose="02020603050405020304" pitchFamily="18" charset="0"/>
              </a:rPr>
              <a:t>NOR </a:t>
            </a:r>
            <a:r>
              <a:rPr lang="tr-TR" dirty="0" err="1">
                <a:latin typeface="Times New Roman" panose="02020603050405020304" pitchFamily="18" charset="0"/>
              </a:rPr>
              <a:t>gate'lerle</a:t>
            </a:r>
            <a:r>
              <a:rPr lang="tr-TR" dirty="0">
                <a:latin typeface="Times New Roman" panose="02020603050405020304" pitchFamily="18" charset="0"/>
              </a:rPr>
              <a:t> gerçekleştirilmiş R-S tipi F/F </a:t>
            </a:r>
            <a:r>
              <a:rPr lang="tr-TR" dirty="0" err="1">
                <a:latin typeface="Times New Roman" panose="02020603050405020304" pitchFamily="18" charset="0"/>
              </a:rPr>
              <a:t>Electronics</a:t>
            </a:r>
            <a:r>
              <a:rPr lang="tr-TR" dirty="0">
                <a:latin typeface="Times New Roman" panose="02020603050405020304" pitchFamily="18" charset="0"/>
              </a:rPr>
              <a:t> Workbench programında çalıştırıldığında;</a:t>
            </a:r>
          </a:p>
          <a:p>
            <a:r>
              <a:rPr lang="tr-TR" dirty="0">
                <a:latin typeface="Times New Roman" panose="02020603050405020304" pitchFamily="18" charset="0"/>
              </a:rPr>
              <a:t>	* S = 0, R = 1 girişlerinde Q = 0, </a:t>
            </a:r>
            <a:r>
              <a:rPr lang="tr-TR" i="1" dirty="0">
                <a:latin typeface="Times New Roman" panose="02020603050405020304" pitchFamily="18" charset="0"/>
              </a:rPr>
              <a:t>Q </a:t>
            </a:r>
            <a:r>
              <a:rPr lang="tr-TR" dirty="0">
                <a:latin typeface="Times New Roman" panose="02020603050405020304" pitchFamily="18" charset="0"/>
              </a:rPr>
              <a:t>= 1 (Q çıkışı S girişine eşit)</a:t>
            </a:r>
          </a:p>
          <a:p>
            <a:r>
              <a:rPr lang="tr-TR" dirty="0">
                <a:latin typeface="Times New Roman" panose="02020603050405020304" pitchFamily="18" charset="0"/>
              </a:rPr>
              <a:t>	</a:t>
            </a:r>
            <a:r>
              <a:rPr lang="pt-BR" dirty="0">
                <a:latin typeface="Times New Roman" panose="02020603050405020304" pitchFamily="18" charset="0"/>
              </a:rPr>
              <a:t>* S = 1, R = 0 girişlerinde Q = 1, </a:t>
            </a:r>
            <a:r>
              <a:rPr lang="pt-BR" i="1" dirty="0">
                <a:latin typeface="Times New Roman" panose="02020603050405020304" pitchFamily="18" charset="0"/>
              </a:rPr>
              <a:t>Q </a:t>
            </a:r>
            <a:r>
              <a:rPr lang="pt-BR" dirty="0">
                <a:latin typeface="Times New Roman" panose="02020603050405020304" pitchFamily="18" charset="0"/>
              </a:rPr>
              <a:t>= 0</a:t>
            </a:r>
          </a:p>
          <a:p>
            <a:r>
              <a:rPr lang="tr-TR" dirty="0">
                <a:latin typeface="Times New Roman" panose="02020603050405020304" pitchFamily="18" charset="0"/>
              </a:rPr>
              <a:t>	* S = 0, R = 0 girişlerinde çıkışlar bir önceki durumun aynısı olur.(Q=l, </a:t>
            </a:r>
            <a:r>
              <a:rPr lang="tr-TR" i="1" dirty="0">
                <a:latin typeface="Times New Roman" panose="02020603050405020304" pitchFamily="18" charset="0"/>
              </a:rPr>
              <a:t>Q </a:t>
            </a:r>
            <a:r>
              <a:rPr lang="tr-TR" dirty="0">
                <a:latin typeface="Times New Roman" panose="02020603050405020304" pitchFamily="18" charset="0"/>
              </a:rPr>
              <a:t>=0)</a:t>
            </a:r>
          </a:p>
          <a:p>
            <a:r>
              <a:rPr lang="tr-TR" dirty="0">
                <a:latin typeface="Times New Roman" panose="02020603050405020304" pitchFamily="18" charset="0"/>
              </a:rPr>
              <a:t>	* S=l, R=l durumunun F/</a:t>
            </a:r>
            <a:r>
              <a:rPr lang="tr-TR" dirty="0" err="1">
                <a:latin typeface="Times New Roman" panose="02020603050405020304" pitchFamily="18" charset="0"/>
              </a:rPr>
              <a:t>F'u</a:t>
            </a:r>
            <a:r>
              <a:rPr lang="tr-TR" dirty="0">
                <a:latin typeface="Times New Roman" panose="02020603050405020304" pitchFamily="18" charset="0"/>
              </a:rPr>
              <a:t> kararsız çalışmaya soktuğu programda anlaşılmaktadır. Bu durumda 	Q ve </a:t>
            </a:r>
            <a:r>
              <a:rPr lang="tr-TR" i="1" dirty="0">
                <a:latin typeface="Times New Roman" panose="02020603050405020304" pitchFamily="18" charset="0"/>
              </a:rPr>
              <a:t>Q </a:t>
            </a:r>
            <a:r>
              <a:rPr lang="tr-TR" dirty="0">
                <a:latin typeface="Times New Roman" panose="02020603050405020304" pitchFamily="18" charset="0"/>
              </a:rPr>
              <a:t>çıkışları </a:t>
            </a:r>
            <a:r>
              <a:rPr lang="tr-TR" dirty="0" err="1">
                <a:latin typeface="Times New Roman" panose="02020603050405020304" pitchFamily="18" charset="0"/>
              </a:rPr>
              <a:t>O'dır</a:t>
            </a:r>
            <a:r>
              <a:rPr lang="tr-TR" dirty="0">
                <a:latin typeface="Times New Roman" panose="02020603050405020304" pitchFamily="18" charset="0"/>
              </a:rPr>
              <a:t>. Bir F/F de hiç bir zaman Q ve </a:t>
            </a:r>
            <a:r>
              <a:rPr lang="tr-TR" i="1" dirty="0">
                <a:latin typeface="Times New Roman" panose="02020603050405020304" pitchFamily="18" charset="0"/>
              </a:rPr>
              <a:t>Q </a:t>
            </a:r>
            <a:r>
              <a:rPr lang="tr-TR" dirty="0">
                <a:latin typeface="Times New Roman" panose="02020603050405020304" pitchFamily="18" charset="0"/>
              </a:rPr>
              <a:t>çıkışları aynı olamaz.</a:t>
            </a:r>
            <a:endParaRPr lang="tr-TR" dirty="0"/>
          </a:p>
        </p:txBody>
      </p:sp>
    </p:spTree>
    <p:extLst>
      <p:ext uri="{BB962C8B-B14F-4D97-AF65-F5344CB8AC3E}">
        <p14:creationId xmlns:p14="http://schemas.microsoft.com/office/powerpoint/2010/main" val="41446282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94</a:t>
            </a:fld>
            <a:endParaRPr lang="tr-TR"/>
          </a:p>
        </p:txBody>
      </p:sp>
      <p:pic>
        <p:nvPicPr>
          <p:cNvPr id="3" name="Picture 2">
            <a:extLst>
              <a:ext uri="{FF2B5EF4-FFF2-40B4-BE49-F238E27FC236}">
                <a16:creationId xmlns:a16="http://schemas.microsoft.com/office/drawing/2014/main" id="{C7B3218D-6F85-413D-BF24-B61E22AD043E}"/>
              </a:ext>
            </a:extLst>
          </p:cNvPr>
          <p:cNvPicPr>
            <a:picLocks noChangeAspect="1"/>
          </p:cNvPicPr>
          <p:nvPr/>
        </p:nvPicPr>
        <p:blipFill>
          <a:blip r:embed="rId2"/>
          <a:stretch>
            <a:fillRect/>
          </a:stretch>
        </p:blipFill>
        <p:spPr>
          <a:xfrm>
            <a:off x="482630" y="414790"/>
            <a:ext cx="5096536" cy="3088621"/>
          </a:xfrm>
          <a:prstGeom prst="rect">
            <a:avLst/>
          </a:prstGeom>
        </p:spPr>
      </p:pic>
      <p:sp>
        <p:nvSpPr>
          <p:cNvPr id="4" name="Rectangle 3">
            <a:extLst>
              <a:ext uri="{FF2B5EF4-FFF2-40B4-BE49-F238E27FC236}">
                <a16:creationId xmlns:a16="http://schemas.microsoft.com/office/drawing/2014/main" id="{C55266E5-4374-4ABC-9C2F-6C9823FFA967}"/>
              </a:ext>
            </a:extLst>
          </p:cNvPr>
          <p:cNvSpPr/>
          <p:nvPr/>
        </p:nvSpPr>
        <p:spPr>
          <a:xfrm>
            <a:off x="7052444" y="1588646"/>
            <a:ext cx="4160039" cy="646331"/>
          </a:xfrm>
          <a:prstGeom prst="rect">
            <a:avLst/>
          </a:prstGeom>
        </p:spPr>
        <p:txBody>
          <a:bodyPr wrap="square">
            <a:spAutoFit/>
          </a:bodyPr>
          <a:lstStyle/>
          <a:p>
            <a:r>
              <a:rPr lang="tr-TR" b="1" dirty="0">
                <a:latin typeface="Times New Roman,Bold"/>
              </a:rPr>
              <a:t>Şekil </a:t>
            </a:r>
            <a:r>
              <a:rPr lang="tr-TR" b="1" dirty="0">
                <a:latin typeface="Times New Roman" panose="02020603050405020304" pitchFamily="18" charset="0"/>
              </a:rPr>
              <a:t>4.9: </a:t>
            </a:r>
            <a:r>
              <a:rPr lang="tr-TR" dirty="0">
                <a:latin typeface="Times New Roman" panose="02020603050405020304" pitchFamily="18" charset="0"/>
              </a:rPr>
              <a:t>NAND </a:t>
            </a:r>
            <a:r>
              <a:rPr lang="tr-TR" dirty="0" err="1">
                <a:latin typeface="Times New Roman" panose="02020603050405020304" pitchFamily="18" charset="0"/>
              </a:rPr>
              <a:t>gate'lerden</a:t>
            </a:r>
            <a:r>
              <a:rPr lang="tr-TR" dirty="0">
                <a:latin typeface="Times New Roman" panose="02020603050405020304" pitchFamily="18" charset="0"/>
              </a:rPr>
              <a:t> oluşmuş R-S F/</a:t>
            </a:r>
            <a:r>
              <a:rPr lang="tr-TR" dirty="0" err="1">
                <a:latin typeface="Times New Roman" panose="02020603050405020304" pitchFamily="18" charset="0"/>
              </a:rPr>
              <a:t>F'un</a:t>
            </a:r>
            <a:r>
              <a:rPr lang="tr-TR" dirty="0">
                <a:latin typeface="Times New Roman" panose="02020603050405020304" pitchFamily="18" charset="0"/>
              </a:rPr>
              <a:t> programda uygulanması</a:t>
            </a:r>
            <a:endParaRPr lang="tr-TR" dirty="0"/>
          </a:p>
        </p:txBody>
      </p:sp>
      <p:sp>
        <p:nvSpPr>
          <p:cNvPr id="5" name="Rectangle 4">
            <a:extLst>
              <a:ext uri="{FF2B5EF4-FFF2-40B4-BE49-F238E27FC236}">
                <a16:creationId xmlns:a16="http://schemas.microsoft.com/office/drawing/2014/main" id="{8DF208EF-3E7A-4D46-8959-6F7C7CB42D5A}"/>
              </a:ext>
            </a:extLst>
          </p:cNvPr>
          <p:cNvSpPr/>
          <p:nvPr/>
        </p:nvSpPr>
        <p:spPr>
          <a:xfrm>
            <a:off x="1391477" y="3957758"/>
            <a:ext cx="9011479" cy="1754326"/>
          </a:xfrm>
          <a:prstGeom prst="rect">
            <a:avLst/>
          </a:prstGeom>
        </p:spPr>
        <p:txBody>
          <a:bodyPr wrap="square">
            <a:spAutoFit/>
          </a:bodyPr>
          <a:lstStyle/>
          <a:p>
            <a:pPr algn="just"/>
            <a:r>
              <a:rPr lang="en-US" dirty="0">
                <a:latin typeface="Times New Roman" panose="02020603050405020304" pitchFamily="18" charset="0"/>
              </a:rPr>
              <a:t>Electronics Workbench </a:t>
            </a:r>
            <a:r>
              <a:rPr lang="en-US" dirty="0" err="1">
                <a:latin typeface="Times New Roman" panose="02020603050405020304" pitchFamily="18" charset="0"/>
              </a:rPr>
              <a:t>programında</a:t>
            </a:r>
            <a:r>
              <a:rPr lang="en-US" dirty="0">
                <a:latin typeface="Times New Roman" panose="02020603050405020304" pitchFamily="18" charset="0"/>
              </a:rPr>
              <a:t>, NAND </a:t>
            </a:r>
            <a:r>
              <a:rPr lang="en-US" dirty="0" err="1">
                <a:latin typeface="Times New Roman" panose="02020603050405020304" pitchFamily="18" charset="0"/>
              </a:rPr>
              <a:t>gate'lerden</a:t>
            </a:r>
            <a:r>
              <a:rPr lang="en-US" dirty="0">
                <a:latin typeface="Times New Roman" panose="02020603050405020304" pitchFamily="18" charset="0"/>
              </a:rPr>
              <a:t> </a:t>
            </a:r>
            <a:r>
              <a:rPr lang="en-US" dirty="0" err="1">
                <a:latin typeface="Times New Roman" panose="02020603050405020304" pitchFamily="18" charset="0"/>
              </a:rPr>
              <a:t>oluşmuş</a:t>
            </a:r>
            <a:r>
              <a:rPr lang="en-US" dirty="0">
                <a:latin typeface="Times New Roman" panose="02020603050405020304" pitchFamily="18" charset="0"/>
              </a:rPr>
              <a:t> R-S F/</a:t>
            </a:r>
            <a:r>
              <a:rPr lang="en-US" dirty="0" err="1">
                <a:latin typeface="Times New Roman" panose="02020603050405020304" pitchFamily="18" charset="0"/>
              </a:rPr>
              <a:t>F'ta</a:t>
            </a:r>
            <a:r>
              <a:rPr lang="en-US" dirty="0">
                <a:latin typeface="Times New Roman" panose="02020603050405020304" pitchFamily="18" charset="0"/>
              </a:rPr>
              <a:t> </a:t>
            </a:r>
            <a:r>
              <a:rPr lang="en-US" dirty="0" err="1">
                <a:latin typeface="Times New Roman" panose="02020603050405020304" pitchFamily="18" charset="0"/>
              </a:rPr>
              <a:t>yapılan</a:t>
            </a:r>
            <a:r>
              <a:rPr lang="en-US" dirty="0">
                <a:latin typeface="Times New Roman" panose="02020603050405020304" pitchFamily="18" charset="0"/>
              </a:rPr>
              <a:t> </a:t>
            </a:r>
            <a:r>
              <a:rPr lang="en-US" dirty="0" err="1">
                <a:latin typeface="Times New Roman" panose="02020603050405020304" pitchFamily="18" charset="0"/>
              </a:rPr>
              <a:t>uygulamalarda</a:t>
            </a:r>
            <a:r>
              <a:rPr lang="tr-TR" dirty="0">
                <a:latin typeface="Times New Roman" panose="02020603050405020304" pitchFamily="18" charset="0"/>
              </a:rPr>
              <a:t> aşağıda belirtilen sonuçlar alınmıştır:</a:t>
            </a:r>
          </a:p>
          <a:p>
            <a:pPr algn="just"/>
            <a:r>
              <a:rPr lang="tr-TR" dirty="0">
                <a:latin typeface="Times New Roman" panose="02020603050405020304" pitchFamily="18" charset="0"/>
              </a:rPr>
              <a:t>	</a:t>
            </a:r>
            <a:r>
              <a:rPr lang="pt-BR" dirty="0">
                <a:latin typeface="Times New Roman" panose="02020603050405020304" pitchFamily="18" charset="0"/>
              </a:rPr>
              <a:t>* S = 1, R = 0 durumunda Q = 1, </a:t>
            </a:r>
            <a:r>
              <a:rPr lang="pt-BR" i="1" dirty="0">
                <a:latin typeface="Times New Roman" panose="02020603050405020304" pitchFamily="18" charset="0"/>
              </a:rPr>
              <a:t>Q </a:t>
            </a:r>
            <a:r>
              <a:rPr lang="pt-BR" dirty="0">
                <a:latin typeface="Times New Roman" panose="02020603050405020304" pitchFamily="18" charset="0"/>
              </a:rPr>
              <a:t>= 0 'dır.</a:t>
            </a:r>
          </a:p>
          <a:p>
            <a:pPr algn="just"/>
            <a:r>
              <a:rPr lang="tr-TR" dirty="0">
                <a:latin typeface="Times New Roman" panose="02020603050405020304" pitchFamily="18" charset="0"/>
              </a:rPr>
              <a:t>	* S = 0, R = 0 durumunda F/F bir önceki durumunu korumuştur. Yani Q = 1, </a:t>
            </a:r>
            <a:r>
              <a:rPr lang="tr-TR" i="1" dirty="0">
                <a:latin typeface="Times New Roman" panose="02020603050405020304" pitchFamily="18" charset="0"/>
              </a:rPr>
              <a:t>Q </a:t>
            </a:r>
            <a:r>
              <a:rPr lang="tr-TR" dirty="0">
                <a:latin typeface="Times New Roman" panose="02020603050405020304" pitchFamily="18" charset="0"/>
              </a:rPr>
              <a:t>= 0 çıkışları</a:t>
            </a:r>
          </a:p>
          <a:p>
            <a:pPr algn="just"/>
            <a:r>
              <a:rPr lang="tr-TR" dirty="0">
                <a:latin typeface="Times New Roman" panose="02020603050405020304" pitchFamily="18" charset="0"/>
              </a:rPr>
              <a:t>alınmıştır.</a:t>
            </a:r>
          </a:p>
          <a:p>
            <a:pPr algn="just"/>
            <a:r>
              <a:rPr lang="tr-TR" dirty="0">
                <a:latin typeface="Times New Roman" panose="02020603050405020304" pitchFamily="18" charset="0"/>
              </a:rPr>
              <a:t>	</a:t>
            </a:r>
            <a:r>
              <a:rPr lang="pt-BR" dirty="0">
                <a:latin typeface="Times New Roman" panose="02020603050405020304" pitchFamily="18" charset="0"/>
              </a:rPr>
              <a:t>* S = 0, R = 1 durumunda Q = 0, </a:t>
            </a:r>
            <a:r>
              <a:rPr lang="pt-BR" i="1" dirty="0">
                <a:latin typeface="Times New Roman" panose="02020603050405020304" pitchFamily="18" charset="0"/>
              </a:rPr>
              <a:t>Q</a:t>
            </a:r>
            <a:r>
              <a:rPr lang="pt-BR" dirty="0">
                <a:latin typeface="Times New Roman" panose="02020603050405020304" pitchFamily="18" charset="0"/>
              </a:rPr>
              <a:t>= 1 çıkışı alınmıştır.</a:t>
            </a:r>
            <a:endParaRPr lang="tr-TR" dirty="0"/>
          </a:p>
        </p:txBody>
      </p:sp>
    </p:spTree>
    <p:extLst>
      <p:ext uri="{BB962C8B-B14F-4D97-AF65-F5344CB8AC3E}">
        <p14:creationId xmlns:p14="http://schemas.microsoft.com/office/powerpoint/2010/main" val="26088472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95</a:t>
            </a:fld>
            <a:endParaRPr lang="tr-TR"/>
          </a:p>
        </p:txBody>
      </p:sp>
      <p:sp>
        <p:nvSpPr>
          <p:cNvPr id="3" name="Rectangle 2">
            <a:extLst>
              <a:ext uri="{FF2B5EF4-FFF2-40B4-BE49-F238E27FC236}">
                <a16:creationId xmlns:a16="http://schemas.microsoft.com/office/drawing/2014/main" id="{678D791F-C52B-4E6F-8442-20B59263CE70}"/>
              </a:ext>
            </a:extLst>
          </p:cNvPr>
          <p:cNvSpPr/>
          <p:nvPr/>
        </p:nvSpPr>
        <p:spPr>
          <a:xfrm>
            <a:off x="887898" y="735955"/>
            <a:ext cx="10734260" cy="5416868"/>
          </a:xfrm>
          <a:prstGeom prst="rect">
            <a:avLst/>
          </a:prstGeom>
        </p:spPr>
        <p:txBody>
          <a:bodyPr wrap="square">
            <a:spAutoFit/>
          </a:bodyPr>
          <a:lstStyle/>
          <a:p>
            <a:r>
              <a:rPr lang="tr-TR" sz="2000" b="1" dirty="0">
                <a:latin typeface="Times New Roman" panose="02020603050405020304" pitchFamily="18" charset="0"/>
              </a:rPr>
              <a:t>2) Tetiklemeli (Saatli) R-S F/F (RST tipi F/F)</a:t>
            </a:r>
          </a:p>
          <a:p>
            <a:endParaRPr lang="tr-TR" sz="2000" b="1" dirty="0">
              <a:latin typeface="Times New Roman" panose="02020603050405020304" pitchFamily="18" charset="0"/>
            </a:endParaRPr>
          </a:p>
          <a:p>
            <a:pPr algn="just"/>
            <a:r>
              <a:rPr lang="tr-TR" dirty="0">
                <a:latin typeface="Times New Roman" panose="02020603050405020304" pitchFamily="18" charset="0"/>
              </a:rPr>
              <a:t>	Şekil 4.10'da görüldüğü gibi tetiklemeli R-S-T F/F devresi NOR kapılarından oluşmuş bir R-S F/F devresi ve iki adet AND kapısından oluşmuştur. İki AND </a:t>
            </a:r>
            <a:r>
              <a:rPr lang="tr-TR" dirty="0" err="1">
                <a:latin typeface="Times New Roman" panose="02020603050405020304" pitchFamily="18" charset="0"/>
              </a:rPr>
              <a:t>gate</a:t>
            </a:r>
            <a:r>
              <a:rPr lang="tr-TR" dirty="0">
                <a:latin typeface="Times New Roman" panose="02020603050405020304" pitchFamily="18" charset="0"/>
              </a:rPr>
              <a:t> girişinin birleştirildiği noktaya CP (</a:t>
            </a:r>
            <a:r>
              <a:rPr lang="tr-TR" dirty="0" err="1">
                <a:latin typeface="Times New Roman" panose="02020603050405020304" pitchFamily="18" charset="0"/>
              </a:rPr>
              <a:t>Clock</a:t>
            </a:r>
            <a:r>
              <a:rPr lang="tr-TR" dirty="0">
                <a:latin typeface="Times New Roman" panose="02020603050405020304" pitchFamily="18" charset="0"/>
              </a:rPr>
              <a:t> </a:t>
            </a:r>
            <a:r>
              <a:rPr lang="tr-TR" dirty="0" err="1">
                <a:latin typeface="Times New Roman" panose="02020603050405020304" pitchFamily="18" charset="0"/>
              </a:rPr>
              <a:t>Pulse</a:t>
            </a:r>
            <a:r>
              <a:rPr lang="tr-TR" dirty="0">
                <a:latin typeface="Times New Roman" panose="02020603050405020304" pitchFamily="18" charset="0"/>
              </a:rPr>
              <a:t>) saat darbesi uygulanmaktadır. CP=0 olduğu sürece iki adet AND </a:t>
            </a:r>
            <a:r>
              <a:rPr lang="tr-TR" dirty="0" err="1">
                <a:latin typeface="Times New Roman" panose="02020603050405020304" pitchFamily="18" charset="0"/>
              </a:rPr>
              <a:t>gate'in</a:t>
            </a:r>
            <a:r>
              <a:rPr lang="tr-TR" dirty="0">
                <a:latin typeface="Times New Roman" panose="02020603050405020304" pitchFamily="18" charset="0"/>
              </a:rPr>
              <a:t> </a:t>
            </a:r>
            <a:r>
              <a:rPr lang="tr-TR" dirty="0" err="1">
                <a:latin typeface="Times New Roman" panose="02020603050405020304" pitchFamily="18" charset="0"/>
              </a:rPr>
              <a:t>çıkışıda</a:t>
            </a:r>
            <a:r>
              <a:rPr lang="tr-TR" dirty="0">
                <a:latin typeface="Times New Roman" panose="02020603050405020304" pitchFamily="18" charset="0"/>
              </a:rPr>
              <a:t> S ve R girişleri ne olursa olsun, sıfırdır. Doğruluk tablosunda Q(t), F/F Q çıkışının bir önceki durumunu gösterir. S ve R normal R-S F/F'ların girişlerini; Q(t+1) çıkışı ise bir sonraki durumu veya S ve R girişleri uygulandıktan sonraki F/F çıkışını gösterir.  </a:t>
            </a:r>
          </a:p>
          <a:p>
            <a:pPr algn="just"/>
            <a:r>
              <a:rPr lang="tr-TR" dirty="0">
                <a:latin typeface="Times New Roman" panose="02020603050405020304" pitchFamily="18" charset="0"/>
              </a:rPr>
              <a:t>	</a:t>
            </a:r>
          </a:p>
          <a:p>
            <a:pPr algn="just"/>
            <a:r>
              <a:rPr lang="tr-TR" dirty="0">
                <a:latin typeface="Times New Roman" panose="02020603050405020304" pitchFamily="18" charset="0"/>
              </a:rPr>
              <a:t>	İlk durum olan Q(t) = 0 ve S=R=0 durumunu ele alalım. F/F çıkışının bir önceki durumu 0, ve F/F'ların S ve R girişleri 0 da tutulmuştur. S ve R aynı anda O'da tutulursa, F/F çıkışı bir önceki durumunu koruyacaktır. Yani Q(t+1) = Q(t) = 0 olacaktır. 2. durumda Q(t) = 0 ve S=0, R=l konumunda F/F çıkışı </a:t>
            </a:r>
            <a:r>
              <a:rPr lang="tr-TR" dirty="0" err="1">
                <a:latin typeface="Times New Roman" panose="02020603050405020304" pitchFamily="18" charset="0"/>
              </a:rPr>
              <a:t>S’i</a:t>
            </a:r>
            <a:r>
              <a:rPr lang="tr-TR" dirty="0">
                <a:latin typeface="Times New Roman" panose="02020603050405020304" pitchFamily="18" charset="0"/>
              </a:rPr>
              <a:t> izler. S=0 da ise Q(t+1) = 0 olur. 3. durumda, Q(t) = 0, S=l ve R=0 konumunda yine F/F çıkışı S girişini izleyecektir. Q(t+1) = 1 olacaktır. 4. konumda Q(t)=0 ve S=R=l durumunda F/F girişleri aynı anda 1 de tutulduğu için F/F kararsız çalışma durumuna gireceği için bu girişler kullanılmaz ve yasak durumu mevcuttur. 5. durumda F/F un bir önceki durumdaki çıkışı 1, S=R=0 olduğu için F/F çıkışı bir önceki durumunu koruyacağı için çıkış 1 olacaktır. 6. durumda F/F çıkışı S girişini izleyeceği için 0 olur. 7. durumda F/F çıkışlarının bir önceki durumu 1, S=l ve R=0 iken F/</a:t>
            </a:r>
            <a:r>
              <a:rPr lang="tr-TR" dirty="0" err="1">
                <a:latin typeface="Times New Roman" panose="02020603050405020304" pitchFamily="18" charset="0"/>
              </a:rPr>
              <a:t>F'un</a:t>
            </a:r>
            <a:r>
              <a:rPr lang="tr-TR" dirty="0">
                <a:latin typeface="Times New Roman" panose="02020603050405020304" pitchFamily="18" charset="0"/>
              </a:rPr>
              <a:t> çıkışı yani girişlerin bu durumu aldıktan sonraki durumu S girişini izler (Q(</a:t>
            </a:r>
            <a:r>
              <a:rPr lang="tr-TR" dirty="0" err="1">
                <a:latin typeface="Times New Roman" panose="02020603050405020304" pitchFamily="18" charset="0"/>
              </a:rPr>
              <a:t>t+l</a:t>
            </a:r>
            <a:r>
              <a:rPr lang="tr-TR" dirty="0">
                <a:latin typeface="Times New Roman" panose="02020603050405020304" pitchFamily="18" charset="0"/>
              </a:rPr>
              <a:t>)=l) 8. durumda ise Q(t)=S=R=l konumunda S ve R girişleri aynı anda 1 de tutulduğu için F/F kararsız çalışma durumuna girer ve YASAK (Not </a:t>
            </a:r>
            <a:r>
              <a:rPr lang="tr-TR" dirty="0" err="1">
                <a:latin typeface="Times New Roman" panose="02020603050405020304" pitchFamily="18" charset="0"/>
              </a:rPr>
              <a:t>Allowed</a:t>
            </a:r>
            <a:r>
              <a:rPr lang="tr-TR" dirty="0">
                <a:latin typeface="Times New Roman" panose="02020603050405020304" pitchFamily="18" charset="0"/>
              </a:rPr>
              <a:t>) kullanılmayan, izin verilmeyen konuma gelmiştir.</a:t>
            </a:r>
            <a:endParaRPr lang="tr-TR" dirty="0"/>
          </a:p>
        </p:txBody>
      </p:sp>
    </p:spTree>
    <p:extLst>
      <p:ext uri="{BB962C8B-B14F-4D97-AF65-F5344CB8AC3E}">
        <p14:creationId xmlns:p14="http://schemas.microsoft.com/office/powerpoint/2010/main" val="12791569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96</a:t>
            </a:fld>
            <a:endParaRPr lang="tr-TR"/>
          </a:p>
        </p:txBody>
      </p:sp>
      <p:sp>
        <p:nvSpPr>
          <p:cNvPr id="3" name="Rectangle 2">
            <a:extLst>
              <a:ext uri="{FF2B5EF4-FFF2-40B4-BE49-F238E27FC236}">
                <a16:creationId xmlns:a16="http://schemas.microsoft.com/office/drawing/2014/main" id="{AF258D4F-9CB4-4DAD-896E-6E6D48B16CE6}"/>
              </a:ext>
            </a:extLst>
          </p:cNvPr>
          <p:cNvSpPr/>
          <p:nvPr/>
        </p:nvSpPr>
        <p:spPr>
          <a:xfrm>
            <a:off x="980660" y="388198"/>
            <a:ext cx="10588487" cy="2862322"/>
          </a:xfrm>
          <a:prstGeom prst="rect">
            <a:avLst/>
          </a:prstGeom>
        </p:spPr>
        <p:txBody>
          <a:bodyPr wrap="square">
            <a:spAutoFit/>
          </a:bodyPr>
          <a:lstStyle/>
          <a:p>
            <a:pPr algn="just"/>
            <a:r>
              <a:rPr lang="tr-TR" dirty="0">
                <a:latin typeface="Times New Roman" panose="02020603050405020304" pitchFamily="18" charset="0"/>
              </a:rPr>
              <a:t>	Şekil 4.11 (c)'de R-S-T tipi F/</a:t>
            </a:r>
            <a:r>
              <a:rPr lang="tr-TR" dirty="0" err="1">
                <a:latin typeface="Times New Roman" panose="02020603050405020304" pitchFamily="18" charset="0"/>
              </a:rPr>
              <a:t>F'un</a:t>
            </a:r>
            <a:r>
              <a:rPr lang="tr-TR" dirty="0">
                <a:latin typeface="Times New Roman" panose="02020603050405020304" pitchFamily="18" charset="0"/>
              </a:rPr>
              <a:t> sembolü, (d)de ise karakteristik denkleminin </a:t>
            </a:r>
            <a:r>
              <a:rPr lang="tr-TR" dirty="0" err="1">
                <a:latin typeface="Times New Roman" panose="02020603050405020304" pitchFamily="18" charset="0"/>
              </a:rPr>
              <a:t>Karnaugh</a:t>
            </a:r>
            <a:r>
              <a:rPr lang="tr-TR" dirty="0">
                <a:latin typeface="Times New Roman" panose="02020603050405020304" pitchFamily="18" charset="0"/>
              </a:rPr>
              <a:t> </a:t>
            </a:r>
            <a:r>
              <a:rPr lang="tr-TR" dirty="0" err="1">
                <a:latin typeface="Times New Roman" panose="02020603050405020304" pitchFamily="18" charset="0"/>
              </a:rPr>
              <a:t>Map</a:t>
            </a:r>
            <a:r>
              <a:rPr lang="tr-TR" dirty="0">
                <a:latin typeface="Times New Roman" panose="02020603050405020304" pitchFamily="18" charset="0"/>
              </a:rPr>
              <a:t> ile nasıl elde edildiği gösterilmiştir. R-S-T tipi F/</a:t>
            </a:r>
            <a:r>
              <a:rPr lang="tr-TR" dirty="0" err="1">
                <a:latin typeface="Times New Roman" panose="02020603050405020304" pitchFamily="18" charset="0"/>
              </a:rPr>
              <a:t>F'un</a:t>
            </a:r>
            <a:r>
              <a:rPr lang="tr-TR" dirty="0">
                <a:latin typeface="Times New Roman" panose="02020603050405020304" pitchFamily="18" charset="0"/>
              </a:rPr>
              <a:t> doğruluk tablosunda giriş (</a:t>
            </a:r>
            <a:r>
              <a:rPr lang="tr-TR" dirty="0" err="1">
                <a:latin typeface="Times New Roman" panose="02020603050405020304" pitchFamily="18" charset="0"/>
              </a:rPr>
              <a:t>Qt</a:t>
            </a:r>
            <a:r>
              <a:rPr lang="tr-TR" dirty="0">
                <a:latin typeface="Times New Roman" panose="02020603050405020304" pitchFamily="18" charset="0"/>
              </a:rPr>
              <a:t>. S ve R) 3 değişkenli olduğu için 3 değişkenli </a:t>
            </a:r>
            <a:r>
              <a:rPr lang="tr-TR" dirty="0" err="1">
                <a:latin typeface="Times New Roman" panose="02020603050405020304" pitchFamily="18" charset="0"/>
              </a:rPr>
              <a:t>Karnaugh</a:t>
            </a:r>
            <a:r>
              <a:rPr lang="tr-TR" dirty="0">
                <a:latin typeface="Times New Roman" panose="02020603050405020304" pitchFamily="18" charset="0"/>
              </a:rPr>
              <a:t> </a:t>
            </a:r>
            <a:r>
              <a:rPr lang="tr-TR" dirty="0" err="1">
                <a:latin typeface="Times New Roman" panose="02020603050405020304" pitchFamily="18" charset="0"/>
              </a:rPr>
              <a:t>Map</a:t>
            </a:r>
            <a:r>
              <a:rPr lang="tr-TR" dirty="0">
                <a:latin typeface="Times New Roman" panose="02020603050405020304" pitchFamily="18" charset="0"/>
              </a:rPr>
              <a:t> çizilmiştir. Yasak olan girişler, </a:t>
            </a:r>
            <a:r>
              <a:rPr lang="tr-TR" dirty="0" err="1">
                <a:latin typeface="Times New Roman" panose="02020603050405020304" pitchFamily="18" charset="0"/>
              </a:rPr>
              <a:t>Karnaugh</a:t>
            </a:r>
            <a:r>
              <a:rPr lang="tr-TR" dirty="0">
                <a:latin typeface="Times New Roman" panose="02020603050405020304" pitchFamily="18" charset="0"/>
              </a:rPr>
              <a:t> diyagramına X olarak yerleştirilmiştir. Q=0. S=l ve R=0 olan kareye Q(</a:t>
            </a:r>
            <a:r>
              <a:rPr lang="tr-TR" dirty="0" err="1">
                <a:latin typeface="Times New Roman" panose="02020603050405020304" pitchFamily="18" charset="0"/>
              </a:rPr>
              <a:t>t+l</a:t>
            </a:r>
            <a:r>
              <a:rPr lang="tr-TR" dirty="0">
                <a:latin typeface="Times New Roman" panose="02020603050405020304" pitchFamily="18" charset="0"/>
              </a:rPr>
              <a:t>)=l olduğu için 1 yazılmıştır. Çıkışın 1 olduğu durumlar, Q(t)=l, S=R=0 ve Q(t)=S=l, R=0 durumlarıdır. R-S-T tipi F/F'ta S ve R girişleri aynı anda 1 olamayacağı için SR=0 olarak göstermek mümkündür.</a:t>
            </a:r>
          </a:p>
          <a:p>
            <a:r>
              <a:rPr lang="tr-TR" dirty="0">
                <a:latin typeface="Times New Roman" panose="02020603050405020304" pitchFamily="18" charset="0"/>
              </a:rPr>
              <a:t>	Doğruluk tablosunda ve karakteristik denklemde gösterilen Q(t); F/F un belli bir andaki mevcut durumudur. Q(t+1) ise F/</a:t>
            </a:r>
            <a:r>
              <a:rPr lang="tr-TR" dirty="0" err="1">
                <a:latin typeface="Times New Roman" panose="02020603050405020304" pitchFamily="18" charset="0"/>
              </a:rPr>
              <a:t>F'un</a:t>
            </a:r>
            <a:r>
              <a:rPr lang="tr-TR" dirty="0">
                <a:latin typeface="Times New Roman" panose="02020603050405020304" pitchFamily="18" charset="0"/>
              </a:rPr>
              <a:t> </a:t>
            </a:r>
            <a:r>
              <a:rPr lang="tr-TR" dirty="0" err="1">
                <a:latin typeface="Times New Roman" panose="02020603050405020304" pitchFamily="18" charset="0"/>
              </a:rPr>
              <a:t>clock</a:t>
            </a:r>
            <a:r>
              <a:rPr lang="tr-TR" dirty="0">
                <a:latin typeface="Times New Roman" panose="02020603050405020304" pitchFamily="18" charset="0"/>
              </a:rPr>
              <a:t> </a:t>
            </a:r>
            <a:r>
              <a:rPr lang="tr-TR" dirty="0" err="1">
                <a:latin typeface="Times New Roman" panose="02020603050405020304" pitchFamily="18" charset="0"/>
              </a:rPr>
              <a:t>palsinden</a:t>
            </a:r>
            <a:r>
              <a:rPr lang="tr-TR" dirty="0">
                <a:latin typeface="Times New Roman" panose="02020603050405020304" pitchFamily="18" charset="0"/>
              </a:rPr>
              <a:t> sonraki durumudur.</a:t>
            </a:r>
          </a:p>
          <a:p>
            <a:r>
              <a:rPr lang="tr-TR" dirty="0">
                <a:latin typeface="Times New Roman" panose="02020603050405020304" pitchFamily="18" charset="0"/>
              </a:rPr>
              <a:t>	Q(t) = </a:t>
            </a:r>
            <a:r>
              <a:rPr lang="tr-TR" dirty="0" err="1">
                <a:latin typeface="Times New Roman" panose="02020603050405020304" pitchFamily="18" charset="0"/>
              </a:rPr>
              <a:t>Present</a:t>
            </a:r>
            <a:r>
              <a:rPr lang="tr-TR" dirty="0">
                <a:latin typeface="Times New Roman" panose="02020603050405020304" pitchFamily="18" charset="0"/>
              </a:rPr>
              <a:t> </a:t>
            </a:r>
            <a:r>
              <a:rPr lang="tr-TR" dirty="0" err="1">
                <a:latin typeface="Times New Roman" panose="02020603050405020304" pitchFamily="18" charset="0"/>
              </a:rPr>
              <a:t>State</a:t>
            </a:r>
            <a:r>
              <a:rPr lang="tr-TR" dirty="0">
                <a:latin typeface="Times New Roman" panose="02020603050405020304" pitchFamily="18" charset="0"/>
              </a:rPr>
              <a:t> (mevcut durum)</a:t>
            </a:r>
          </a:p>
          <a:p>
            <a:r>
              <a:rPr lang="tr-TR" dirty="0">
                <a:latin typeface="Times New Roman" panose="02020603050405020304" pitchFamily="18" charset="0"/>
              </a:rPr>
              <a:t>	</a:t>
            </a:r>
            <a:r>
              <a:rPr lang="en-US" dirty="0">
                <a:latin typeface="Times New Roman" panose="02020603050405020304" pitchFamily="18" charset="0"/>
              </a:rPr>
              <a:t>Q(t+1) = Next State (</a:t>
            </a:r>
            <a:r>
              <a:rPr lang="en-US" dirty="0" err="1">
                <a:latin typeface="Times New Roman" panose="02020603050405020304" pitchFamily="18" charset="0"/>
              </a:rPr>
              <a:t>Sonraki</a:t>
            </a:r>
            <a:r>
              <a:rPr lang="en-US" dirty="0">
                <a:latin typeface="Times New Roman" panose="02020603050405020304" pitchFamily="18" charset="0"/>
              </a:rPr>
              <a:t> durum)</a:t>
            </a:r>
            <a:endParaRPr lang="tr-TR" dirty="0"/>
          </a:p>
        </p:txBody>
      </p:sp>
      <p:pic>
        <p:nvPicPr>
          <p:cNvPr id="4" name="Picture 3">
            <a:extLst>
              <a:ext uri="{FF2B5EF4-FFF2-40B4-BE49-F238E27FC236}">
                <a16:creationId xmlns:a16="http://schemas.microsoft.com/office/drawing/2014/main" id="{68E52AA3-FC64-4F51-83DE-2B2FED88094B}"/>
              </a:ext>
            </a:extLst>
          </p:cNvPr>
          <p:cNvPicPr>
            <a:picLocks noChangeAspect="1"/>
          </p:cNvPicPr>
          <p:nvPr/>
        </p:nvPicPr>
        <p:blipFill>
          <a:blip r:embed="rId2"/>
          <a:stretch>
            <a:fillRect/>
          </a:stretch>
        </p:blipFill>
        <p:spPr>
          <a:xfrm>
            <a:off x="2292623" y="3368133"/>
            <a:ext cx="2598403" cy="1314429"/>
          </a:xfrm>
          <a:prstGeom prst="rect">
            <a:avLst/>
          </a:prstGeom>
        </p:spPr>
      </p:pic>
      <p:sp>
        <p:nvSpPr>
          <p:cNvPr id="5" name="Rectangle 4">
            <a:extLst>
              <a:ext uri="{FF2B5EF4-FFF2-40B4-BE49-F238E27FC236}">
                <a16:creationId xmlns:a16="http://schemas.microsoft.com/office/drawing/2014/main" id="{DB14F9C4-1596-42F8-BD4A-2D64B15FDC2D}"/>
              </a:ext>
            </a:extLst>
          </p:cNvPr>
          <p:cNvSpPr/>
          <p:nvPr/>
        </p:nvSpPr>
        <p:spPr>
          <a:xfrm>
            <a:off x="7395689" y="2686520"/>
            <a:ext cx="2172379" cy="2677656"/>
          </a:xfrm>
          <a:prstGeom prst="rect">
            <a:avLst/>
          </a:prstGeom>
        </p:spPr>
        <p:txBody>
          <a:bodyPr wrap="square">
            <a:spAutoFit/>
          </a:bodyPr>
          <a:lstStyle/>
          <a:p>
            <a:r>
              <a:rPr lang="pt-BR" dirty="0">
                <a:latin typeface="Times New Roman" panose="02020603050405020304" pitchFamily="18" charset="0"/>
              </a:rPr>
              <a:t>Q</a:t>
            </a:r>
            <a:r>
              <a:rPr lang="pt-BR" sz="1050" dirty="0">
                <a:latin typeface="Times New Roman" panose="02020603050405020304" pitchFamily="18" charset="0"/>
              </a:rPr>
              <a:t>t </a:t>
            </a:r>
            <a:r>
              <a:rPr lang="tr-TR" sz="1050" dirty="0">
                <a:latin typeface="Times New Roman" panose="02020603050405020304" pitchFamily="18" charset="0"/>
              </a:rPr>
              <a:t>  </a:t>
            </a:r>
            <a:r>
              <a:rPr lang="pt-BR" sz="2400" dirty="0">
                <a:latin typeface="Times New Roman" panose="02020603050405020304" pitchFamily="18" charset="0"/>
              </a:rPr>
              <a:t>s </a:t>
            </a:r>
            <a:r>
              <a:rPr lang="tr-TR" sz="2400" dirty="0">
                <a:latin typeface="Times New Roman" panose="02020603050405020304" pitchFamily="18" charset="0"/>
              </a:rPr>
              <a:t> </a:t>
            </a:r>
            <a:r>
              <a:rPr lang="pt-BR" dirty="0">
                <a:latin typeface="Times New Roman" panose="02020603050405020304" pitchFamily="18" charset="0"/>
              </a:rPr>
              <a:t>R </a:t>
            </a:r>
            <a:r>
              <a:rPr lang="tr-TR" dirty="0">
                <a:latin typeface="Times New Roman" panose="02020603050405020304" pitchFamily="18" charset="0"/>
              </a:rPr>
              <a:t>  </a:t>
            </a:r>
            <a:r>
              <a:rPr lang="pt-BR" dirty="0">
                <a:latin typeface="Times New Roman" panose="02020603050405020304" pitchFamily="18" charset="0"/>
              </a:rPr>
              <a:t>Q (t+1)</a:t>
            </a:r>
          </a:p>
          <a:p>
            <a:r>
              <a:rPr lang="tr-TR" dirty="0">
                <a:latin typeface="Times New Roman" panose="02020603050405020304" pitchFamily="18" charset="0"/>
              </a:rPr>
              <a:t>0   0   0    0</a:t>
            </a:r>
          </a:p>
          <a:p>
            <a:r>
              <a:rPr lang="tr-TR" dirty="0">
                <a:latin typeface="Times New Roman" panose="02020603050405020304" pitchFamily="18" charset="0"/>
              </a:rPr>
              <a:t>0   0   1    0</a:t>
            </a:r>
          </a:p>
          <a:p>
            <a:r>
              <a:rPr lang="tr-TR" dirty="0">
                <a:latin typeface="Times New Roman" panose="02020603050405020304" pitchFamily="18" charset="0"/>
              </a:rPr>
              <a:t>0   1   0    1</a:t>
            </a:r>
          </a:p>
          <a:p>
            <a:r>
              <a:rPr lang="tr-TR" dirty="0">
                <a:latin typeface="Times New Roman" panose="02020603050405020304" pitchFamily="18" charset="0"/>
              </a:rPr>
              <a:t>0   1   1    YASAK</a:t>
            </a:r>
          </a:p>
          <a:p>
            <a:r>
              <a:rPr lang="tr-TR" dirty="0">
                <a:latin typeface="Times New Roman" panose="02020603050405020304" pitchFamily="18" charset="0"/>
              </a:rPr>
              <a:t>1   0   0   1</a:t>
            </a:r>
          </a:p>
          <a:p>
            <a:r>
              <a:rPr lang="tr-TR" dirty="0">
                <a:latin typeface="Times New Roman" panose="02020603050405020304" pitchFamily="18" charset="0"/>
              </a:rPr>
              <a:t>1   0   1   0</a:t>
            </a:r>
          </a:p>
          <a:p>
            <a:r>
              <a:rPr lang="tr-TR" dirty="0">
                <a:latin typeface="Times New Roman" panose="02020603050405020304" pitchFamily="18" charset="0"/>
              </a:rPr>
              <a:t>1   1   0   1</a:t>
            </a:r>
          </a:p>
          <a:p>
            <a:r>
              <a:rPr lang="tr-TR" dirty="0">
                <a:latin typeface="Times New Roman" panose="02020603050405020304" pitchFamily="18" charset="0"/>
              </a:rPr>
              <a:t>1   1   1   YASAK</a:t>
            </a:r>
            <a:endParaRPr lang="tr-TR" dirty="0"/>
          </a:p>
        </p:txBody>
      </p:sp>
      <p:cxnSp>
        <p:nvCxnSpPr>
          <p:cNvPr id="7" name="Straight Connector 6">
            <a:extLst>
              <a:ext uri="{FF2B5EF4-FFF2-40B4-BE49-F238E27FC236}">
                <a16:creationId xmlns:a16="http://schemas.microsoft.com/office/drawing/2014/main" id="{E6995424-DD27-4661-9D68-B457D75E77F9}"/>
              </a:ext>
            </a:extLst>
          </p:cNvPr>
          <p:cNvCxnSpPr/>
          <p:nvPr/>
        </p:nvCxnSpPr>
        <p:spPr>
          <a:xfrm>
            <a:off x="7301948" y="3077750"/>
            <a:ext cx="19348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19ECCA2-8F16-43A8-99BA-BFAEA0D28BB7}"/>
              </a:ext>
            </a:extLst>
          </p:cNvPr>
          <p:cNvCxnSpPr/>
          <p:nvPr/>
        </p:nvCxnSpPr>
        <p:spPr>
          <a:xfrm>
            <a:off x="8282609" y="2842524"/>
            <a:ext cx="0" cy="27166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3F48980-8CBE-4F6A-B52F-73087D1EB513}"/>
              </a:ext>
            </a:extLst>
          </p:cNvPr>
          <p:cNvSpPr/>
          <p:nvPr/>
        </p:nvSpPr>
        <p:spPr>
          <a:xfrm>
            <a:off x="2768521" y="5065147"/>
            <a:ext cx="1646605" cy="369332"/>
          </a:xfrm>
          <a:prstGeom prst="rect">
            <a:avLst/>
          </a:prstGeom>
        </p:spPr>
        <p:txBody>
          <a:bodyPr wrap="none">
            <a:spAutoFit/>
          </a:bodyPr>
          <a:lstStyle/>
          <a:p>
            <a:r>
              <a:rPr lang="tr-TR" dirty="0">
                <a:latin typeface="Times New Roman" panose="02020603050405020304" pitchFamily="18" charset="0"/>
              </a:rPr>
              <a:t>a) Lojik Şeması</a:t>
            </a:r>
            <a:endParaRPr lang="tr-TR" dirty="0"/>
          </a:p>
        </p:txBody>
      </p:sp>
      <p:sp>
        <p:nvSpPr>
          <p:cNvPr id="11" name="Rectangle 10">
            <a:extLst>
              <a:ext uri="{FF2B5EF4-FFF2-40B4-BE49-F238E27FC236}">
                <a16:creationId xmlns:a16="http://schemas.microsoft.com/office/drawing/2014/main" id="{EF23F389-8AFB-4860-B0D8-6694727DBBE2}"/>
              </a:ext>
            </a:extLst>
          </p:cNvPr>
          <p:cNvSpPr/>
          <p:nvPr/>
        </p:nvSpPr>
        <p:spPr>
          <a:xfrm>
            <a:off x="7119675" y="5599402"/>
            <a:ext cx="2100832" cy="369332"/>
          </a:xfrm>
          <a:prstGeom prst="rect">
            <a:avLst/>
          </a:prstGeom>
        </p:spPr>
        <p:txBody>
          <a:bodyPr wrap="none">
            <a:spAutoFit/>
          </a:bodyPr>
          <a:lstStyle/>
          <a:p>
            <a:r>
              <a:rPr lang="tr-TR" dirty="0">
                <a:latin typeface="Times New Roman" panose="02020603050405020304" pitchFamily="18" charset="0"/>
              </a:rPr>
              <a:t>b) Doğruluk Tablosu</a:t>
            </a:r>
            <a:endParaRPr lang="tr-TR" dirty="0"/>
          </a:p>
        </p:txBody>
      </p:sp>
      <p:sp>
        <p:nvSpPr>
          <p:cNvPr id="12" name="Rectangle 11">
            <a:extLst>
              <a:ext uri="{FF2B5EF4-FFF2-40B4-BE49-F238E27FC236}">
                <a16:creationId xmlns:a16="http://schemas.microsoft.com/office/drawing/2014/main" id="{0E4C6641-130D-47E1-A951-99BF436B1453}"/>
              </a:ext>
            </a:extLst>
          </p:cNvPr>
          <p:cNvSpPr/>
          <p:nvPr/>
        </p:nvSpPr>
        <p:spPr>
          <a:xfrm>
            <a:off x="4124303" y="5968734"/>
            <a:ext cx="2995372" cy="369332"/>
          </a:xfrm>
          <a:prstGeom prst="rect">
            <a:avLst/>
          </a:prstGeom>
        </p:spPr>
        <p:txBody>
          <a:bodyPr wrap="none">
            <a:spAutoFit/>
          </a:bodyPr>
          <a:lstStyle/>
          <a:p>
            <a:r>
              <a:rPr lang="tr-TR" b="1" dirty="0">
                <a:latin typeface="Times New Roman,Bold"/>
              </a:rPr>
              <a:t>Şekil </a:t>
            </a:r>
            <a:r>
              <a:rPr lang="tr-TR" b="1" dirty="0">
                <a:latin typeface="Times New Roman" panose="02020603050405020304" pitchFamily="18" charset="0"/>
              </a:rPr>
              <a:t>4.10: </a:t>
            </a:r>
            <a:r>
              <a:rPr lang="tr-TR" dirty="0">
                <a:latin typeface="Times New Roman" panose="02020603050405020304" pitchFamily="18" charset="0"/>
              </a:rPr>
              <a:t>R-S-T F/F Devresi</a:t>
            </a:r>
            <a:endParaRPr lang="tr-TR" dirty="0"/>
          </a:p>
        </p:txBody>
      </p:sp>
    </p:spTree>
    <p:extLst>
      <p:ext uri="{BB962C8B-B14F-4D97-AF65-F5344CB8AC3E}">
        <p14:creationId xmlns:p14="http://schemas.microsoft.com/office/powerpoint/2010/main" val="32397412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97</a:t>
            </a:fld>
            <a:endParaRPr lang="tr-TR"/>
          </a:p>
        </p:txBody>
      </p:sp>
      <p:pic>
        <p:nvPicPr>
          <p:cNvPr id="3" name="Picture 2">
            <a:extLst>
              <a:ext uri="{FF2B5EF4-FFF2-40B4-BE49-F238E27FC236}">
                <a16:creationId xmlns:a16="http://schemas.microsoft.com/office/drawing/2014/main" id="{0446DB23-FF9A-4319-A088-87A9F50BBE4F}"/>
              </a:ext>
            </a:extLst>
          </p:cNvPr>
          <p:cNvPicPr>
            <a:picLocks noChangeAspect="1"/>
          </p:cNvPicPr>
          <p:nvPr/>
        </p:nvPicPr>
        <p:blipFill>
          <a:blip r:embed="rId2"/>
          <a:stretch>
            <a:fillRect/>
          </a:stretch>
        </p:blipFill>
        <p:spPr>
          <a:xfrm>
            <a:off x="2974858" y="601669"/>
            <a:ext cx="1610394" cy="1639099"/>
          </a:xfrm>
          <a:prstGeom prst="rect">
            <a:avLst/>
          </a:prstGeom>
        </p:spPr>
      </p:pic>
      <p:pic>
        <p:nvPicPr>
          <p:cNvPr id="4" name="Picture 3">
            <a:extLst>
              <a:ext uri="{FF2B5EF4-FFF2-40B4-BE49-F238E27FC236}">
                <a16:creationId xmlns:a16="http://schemas.microsoft.com/office/drawing/2014/main" id="{E780B80B-34DE-4EFD-8C35-12EEA6E963A3}"/>
              </a:ext>
            </a:extLst>
          </p:cNvPr>
          <p:cNvPicPr>
            <a:picLocks noChangeAspect="1"/>
          </p:cNvPicPr>
          <p:nvPr/>
        </p:nvPicPr>
        <p:blipFill>
          <a:blip r:embed="rId3"/>
          <a:stretch>
            <a:fillRect/>
          </a:stretch>
        </p:blipFill>
        <p:spPr>
          <a:xfrm>
            <a:off x="6770579" y="487220"/>
            <a:ext cx="1922847" cy="1987561"/>
          </a:xfrm>
          <a:prstGeom prst="rect">
            <a:avLst/>
          </a:prstGeom>
        </p:spPr>
      </p:pic>
      <p:sp>
        <p:nvSpPr>
          <p:cNvPr id="5" name="Rectangle 4">
            <a:extLst>
              <a:ext uri="{FF2B5EF4-FFF2-40B4-BE49-F238E27FC236}">
                <a16:creationId xmlns:a16="http://schemas.microsoft.com/office/drawing/2014/main" id="{07F04406-A2F8-4119-9C03-14884F654B47}"/>
              </a:ext>
            </a:extLst>
          </p:cNvPr>
          <p:cNvSpPr/>
          <p:nvPr/>
        </p:nvSpPr>
        <p:spPr>
          <a:xfrm>
            <a:off x="2479538" y="2641090"/>
            <a:ext cx="2601033" cy="369332"/>
          </a:xfrm>
          <a:prstGeom prst="rect">
            <a:avLst/>
          </a:prstGeom>
        </p:spPr>
        <p:txBody>
          <a:bodyPr wrap="none">
            <a:spAutoFit/>
          </a:bodyPr>
          <a:lstStyle/>
          <a:p>
            <a:r>
              <a:rPr lang="pt-BR" dirty="0">
                <a:latin typeface="Times New Roman" panose="02020603050405020304" pitchFamily="18" charset="0"/>
              </a:rPr>
              <a:t>(c) R-S-T F/F'un Sembolü</a:t>
            </a:r>
            <a:endParaRPr lang="tr-TR" dirty="0"/>
          </a:p>
        </p:txBody>
      </p:sp>
      <p:sp>
        <p:nvSpPr>
          <p:cNvPr id="6" name="Rectangle 5">
            <a:extLst>
              <a:ext uri="{FF2B5EF4-FFF2-40B4-BE49-F238E27FC236}">
                <a16:creationId xmlns:a16="http://schemas.microsoft.com/office/drawing/2014/main" id="{38A8B1B5-3800-4079-A4B5-9994FA4FDD19}"/>
              </a:ext>
            </a:extLst>
          </p:cNvPr>
          <p:cNvSpPr/>
          <p:nvPr/>
        </p:nvSpPr>
        <p:spPr>
          <a:xfrm>
            <a:off x="6187483" y="2659447"/>
            <a:ext cx="2634054" cy="369332"/>
          </a:xfrm>
          <a:prstGeom prst="rect">
            <a:avLst/>
          </a:prstGeom>
        </p:spPr>
        <p:txBody>
          <a:bodyPr wrap="none">
            <a:spAutoFit/>
          </a:bodyPr>
          <a:lstStyle/>
          <a:p>
            <a:r>
              <a:rPr lang="tr-TR" dirty="0">
                <a:latin typeface="Times New Roman" panose="02020603050405020304" pitchFamily="18" charset="0"/>
              </a:rPr>
              <a:t>(d) Karakteristik denklemi</a:t>
            </a:r>
            <a:endParaRPr lang="tr-TR" dirty="0"/>
          </a:p>
        </p:txBody>
      </p:sp>
      <p:sp>
        <p:nvSpPr>
          <p:cNvPr id="7" name="Rectangle 6">
            <a:extLst>
              <a:ext uri="{FF2B5EF4-FFF2-40B4-BE49-F238E27FC236}">
                <a16:creationId xmlns:a16="http://schemas.microsoft.com/office/drawing/2014/main" id="{2D5BEEB9-079F-4E8C-AB57-34723CD306EF}"/>
              </a:ext>
            </a:extLst>
          </p:cNvPr>
          <p:cNvSpPr/>
          <p:nvPr/>
        </p:nvSpPr>
        <p:spPr>
          <a:xfrm>
            <a:off x="2644410" y="3195088"/>
            <a:ext cx="5922519" cy="369332"/>
          </a:xfrm>
          <a:prstGeom prst="rect">
            <a:avLst/>
          </a:prstGeom>
        </p:spPr>
        <p:txBody>
          <a:bodyPr wrap="none">
            <a:spAutoFit/>
          </a:bodyPr>
          <a:lstStyle/>
          <a:p>
            <a:r>
              <a:rPr lang="tr-TR" b="1" dirty="0">
                <a:latin typeface="Arial,Bold"/>
              </a:rPr>
              <a:t>Ş</a:t>
            </a:r>
            <a:r>
              <a:rPr lang="tr-TR" b="1" dirty="0">
                <a:latin typeface="Arial" panose="020B0604020202020204" pitchFamily="34" charset="0"/>
              </a:rPr>
              <a:t>ekil 4.11: </a:t>
            </a:r>
            <a:r>
              <a:rPr lang="tr-TR" dirty="0">
                <a:latin typeface="Times New Roman" panose="02020603050405020304" pitchFamily="18" charset="0"/>
              </a:rPr>
              <a:t>R-S-T F/</a:t>
            </a:r>
            <a:r>
              <a:rPr lang="tr-TR" dirty="0" err="1">
                <a:latin typeface="Times New Roman" panose="02020603050405020304" pitchFamily="18" charset="0"/>
              </a:rPr>
              <a:t>F'un</a:t>
            </a:r>
            <a:r>
              <a:rPr lang="tr-TR" dirty="0">
                <a:latin typeface="Times New Roman" panose="02020603050405020304" pitchFamily="18" charset="0"/>
              </a:rPr>
              <a:t> Sembolü ve Karakteristik denklemi</a:t>
            </a:r>
            <a:endParaRPr lang="tr-TR" dirty="0"/>
          </a:p>
        </p:txBody>
      </p:sp>
    </p:spTree>
    <p:extLst>
      <p:ext uri="{BB962C8B-B14F-4D97-AF65-F5344CB8AC3E}">
        <p14:creationId xmlns:p14="http://schemas.microsoft.com/office/powerpoint/2010/main" val="19312831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98</a:t>
            </a:fld>
            <a:endParaRPr lang="tr-TR"/>
          </a:p>
        </p:txBody>
      </p:sp>
      <p:pic>
        <p:nvPicPr>
          <p:cNvPr id="3" name="Picture 2">
            <a:extLst>
              <a:ext uri="{FF2B5EF4-FFF2-40B4-BE49-F238E27FC236}">
                <a16:creationId xmlns:a16="http://schemas.microsoft.com/office/drawing/2014/main" id="{7A9E991E-062D-46B7-8F14-12F21E91EC4E}"/>
              </a:ext>
            </a:extLst>
          </p:cNvPr>
          <p:cNvPicPr>
            <a:picLocks noChangeAspect="1"/>
          </p:cNvPicPr>
          <p:nvPr/>
        </p:nvPicPr>
        <p:blipFill>
          <a:blip r:embed="rId2"/>
          <a:stretch>
            <a:fillRect/>
          </a:stretch>
        </p:blipFill>
        <p:spPr>
          <a:xfrm>
            <a:off x="875575" y="668594"/>
            <a:ext cx="3868874" cy="1928832"/>
          </a:xfrm>
          <a:prstGeom prst="rect">
            <a:avLst/>
          </a:prstGeom>
        </p:spPr>
      </p:pic>
      <p:sp>
        <p:nvSpPr>
          <p:cNvPr id="4" name="Rectangle 3">
            <a:extLst>
              <a:ext uri="{FF2B5EF4-FFF2-40B4-BE49-F238E27FC236}">
                <a16:creationId xmlns:a16="http://schemas.microsoft.com/office/drawing/2014/main" id="{65A6DCE5-075B-4ACD-AD83-D12E4F07D145}"/>
              </a:ext>
            </a:extLst>
          </p:cNvPr>
          <p:cNvSpPr/>
          <p:nvPr/>
        </p:nvSpPr>
        <p:spPr>
          <a:xfrm>
            <a:off x="626765" y="3059668"/>
            <a:ext cx="4630435" cy="369332"/>
          </a:xfrm>
          <a:prstGeom prst="rect">
            <a:avLst/>
          </a:prstGeom>
        </p:spPr>
        <p:txBody>
          <a:bodyPr wrap="none">
            <a:spAutoFit/>
          </a:bodyPr>
          <a:lstStyle/>
          <a:p>
            <a:r>
              <a:rPr lang="tr-TR" b="1" dirty="0">
                <a:latin typeface="Times New Roman,Bold"/>
              </a:rPr>
              <a:t>Şekil 4.12: </a:t>
            </a:r>
            <a:r>
              <a:rPr lang="tr-TR" dirty="0">
                <a:latin typeface="Times New Roman" panose="02020603050405020304" pitchFamily="18" charset="0"/>
              </a:rPr>
              <a:t>RST tipi F/</a:t>
            </a:r>
            <a:r>
              <a:rPr lang="tr-TR" dirty="0" err="1">
                <a:latin typeface="Times New Roman" panose="02020603050405020304" pitchFamily="18" charset="0"/>
              </a:rPr>
              <a:t>F'un</a:t>
            </a:r>
            <a:r>
              <a:rPr lang="tr-TR" dirty="0">
                <a:latin typeface="Times New Roman" panose="02020603050405020304" pitchFamily="18" charset="0"/>
              </a:rPr>
              <a:t> R=l ve S=0 konumu</a:t>
            </a:r>
            <a:endParaRPr lang="tr-TR" dirty="0"/>
          </a:p>
        </p:txBody>
      </p:sp>
      <p:pic>
        <p:nvPicPr>
          <p:cNvPr id="5" name="Picture 4">
            <a:extLst>
              <a:ext uri="{FF2B5EF4-FFF2-40B4-BE49-F238E27FC236}">
                <a16:creationId xmlns:a16="http://schemas.microsoft.com/office/drawing/2014/main" id="{37FFBA77-8DBD-4BE8-A5F5-DF3C0BF11D25}"/>
              </a:ext>
            </a:extLst>
          </p:cNvPr>
          <p:cNvPicPr>
            <a:picLocks noChangeAspect="1"/>
          </p:cNvPicPr>
          <p:nvPr/>
        </p:nvPicPr>
        <p:blipFill>
          <a:blip r:embed="rId3"/>
          <a:stretch>
            <a:fillRect/>
          </a:stretch>
        </p:blipFill>
        <p:spPr>
          <a:xfrm>
            <a:off x="6625630" y="528756"/>
            <a:ext cx="4161640" cy="2027238"/>
          </a:xfrm>
          <a:prstGeom prst="rect">
            <a:avLst/>
          </a:prstGeom>
        </p:spPr>
      </p:pic>
      <p:sp>
        <p:nvSpPr>
          <p:cNvPr id="6" name="Rectangle 5">
            <a:extLst>
              <a:ext uri="{FF2B5EF4-FFF2-40B4-BE49-F238E27FC236}">
                <a16:creationId xmlns:a16="http://schemas.microsoft.com/office/drawing/2014/main" id="{14B4C3A8-F205-4119-913A-590E569F1500}"/>
              </a:ext>
            </a:extLst>
          </p:cNvPr>
          <p:cNvSpPr/>
          <p:nvPr/>
        </p:nvSpPr>
        <p:spPr>
          <a:xfrm>
            <a:off x="6365584" y="3059668"/>
            <a:ext cx="4681731" cy="369332"/>
          </a:xfrm>
          <a:prstGeom prst="rect">
            <a:avLst/>
          </a:prstGeom>
        </p:spPr>
        <p:txBody>
          <a:bodyPr wrap="none">
            <a:spAutoFit/>
          </a:bodyPr>
          <a:lstStyle/>
          <a:p>
            <a:r>
              <a:rPr lang="tr-TR" b="1" dirty="0">
                <a:latin typeface="Times New Roman,Bold"/>
              </a:rPr>
              <a:t>Şekil 4.13: </a:t>
            </a:r>
            <a:r>
              <a:rPr lang="tr-TR" dirty="0">
                <a:latin typeface="Times New Roman" panose="02020603050405020304" pitchFamily="18" charset="0"/>
              </a:rPr>
              <a:t>RST tipi F/</a:t>
            </a:r>
            <a:r>
              <a:rPr lang="tr-TR" dirty="0" err="1">
                <a:latin typeface="Times New Roman" panose="02020603050405020304" pitchFamily="18" charset="0"/>
              </a:rPr>
              <a:t>F'un</a:t>
            </a:r>
            <a:r>
              <a:rPr lang="tr-TR" dirty="0">
                <a:latin typeface="Times New Roman" panose="02020603050405020304" pitchFamily="18" charset="0"/>
              </a:rPr>
              <a:t> R=0 ve S=1 konumu</a:t>
            </a:r>
            <a:endParaRPr lang="tr-TR" dirty="0"/>
          </a:p>
        </p:txBody>
      </p:sp>
      <p:pic>
        <p:nvPicPr>
          <p:cNvPr id="7" name="Picture 6">
            <a:extLst>
              <a:ext uri="{FF2B5EF4-FFF2-40B4-BE49-F238E27FC236}">
                <a16:creationId xmlns:a16="http://schemas.microsoft.com/office/drawing/2014/main" id="{43E80AF5-DD66-47AB-AB44-F4A58D8BD0EF}"/>
              </a:ext>
            </a:extLst>
          </p:cNvPr>
          <p:cNvPicPr>
            <a:picLocks noChangeAspect="1"/>
          </p:cNvPicPr>
          <p:nvPr/>
        </p:nvPicPr>
        <p:blipFill>
          <a:blip r:embed="rId4"/>
          <a:stretch>
            <a:fillRect/>
          </a:stretch>
        </p:blipFill>
        <p:spPr>
          <a:xfrm>
            <a:off x="3418604" y="3429000"/>
            <a:ext cx="3927016" cy="1957233"/>
          </a:xfrm>
          <a:prstGeom prst="rect">
            <a:avLst/>
          </a:prstGeom>
        </p:spPr>
      </p:pic>
      <p:sp>
        <p:nvSpPr>
          <p:cNvPr id="8" name="Rectangle 7">
            <a:extLst>
              <a:ext uri="{FF2B5EF4-FFF2-40B4-BE49-F238E27FC236}">
                <a16:creationId xmlns:a16="http://schemas.microsoft.com/office/drawing/2014/main" id="{797EDD85-C522-41DD-AFCD-F0A60C5A1290}"/>
              </a:ext>
            </a:extLst>
          </p:cNvPr>
          <p:cNvSpPr/>
          <p:nvPr/>
        </p:nvSpPr>
        <p:spPr>
          <a:xfrm>
            <a:off x="3636173" y="5570899"/>
            <a:ext cx="4191212" cy="369332"/>
          </a:xfrm>
          <a:prstGeom prst="rect">
            <a:avLst/>
          </a:prstGeom>
        </p:spPr>
        <p:txBody>
          <a:bodyPr wrap="none">
            <a:spAutoFit/>
          </a:bodyPr>
          <a:lstStyle/>
          <a:p>
            <a:r>
              <a:rPr lang="tr-TR" b="1" dirty="0">
                <a:latin typeface="Times New Roman,Bold"/>
              </a:rPr>
              <a:t>Şekil 4.14: </a:t>
            </a:r>
            <a:r>
              <a:rPr lang="tr-TR" dirty="0">
                <a:latin typeface="Times New Roman" panose="02020603050405020304" pitchFamily="18" charset="0"/>
              </a:rPr>
              <a:t>RST tipi F/</a:t>
            </a:r>
            <a:r>
              <a:rPr lang="tr-TR" dirty="0" err="1">
                <a:latin typeface="Times New Roman" panose="02020603050405020304" pitchFamily="18" charset="0"/>
              </a:rPr>
              <a:t>Fun</a:t>
            </a:r>
            <a:r>
              <a:rPr lang="tr-TR" dirty="0">
                <a:latin typeface="Times New Roman" panose="02020603050405020304" pitchFamily="18" charset="0"/>
              </a:rPr>
              <a:t> S=R=0 konumu</a:t>
            </a:r>
            <a:endParaRPr lang="tr-TR" dirty="0"/>
          </a:p>
        </p:txBody>
      </p:sp>
    </p:spTree>
    <p:extLst>
      <p:ext uri="{BB962C8B-B14F-4D97-AF65-F5344CB8AC3E}">
        <p14:creationId xmlns:p14="http://schemas.microsoft.com/office/powerpoint/2010/main" val="36783642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280-8F68-4CDB-86C5-3A11BCCABDF8}"/>
              </a:ext>
            </a:extLst>
          </p:cNvPr>
          <p:cNvSpPr>
            <a:spLocks noGrp="1"/>
          </p:cNvSpPr>
          <p:nvPr>
            <p:ph type="sldNum" sz="quarter" idx="12"/>
          </p:nvPr>
        </p:nvSpPr>
        <p:spPr/>
        <p:txBody>
          <a:bodyPr/>
          <a:lstStyle/>
          <a:p>
            <a:fld id="{AAB57953-9821-4BF7-A667-65EFE5AE3334}" type="slidenum">
              <a:rPr lang="tr-TR" smtClean="0"/>
              <a:t>99</a:t>
            </a:fld>
            <a:endParaRPr lang="tr-TR"/>
          </a:p>
        </p:txBody>
      </p:sp>
      <p:sp>
        <p:nvSpPr>
          <p:cNvPr id="3" name="Rectangle 2">
            <a:extLst>
              <a:ext uri="{FF2B5EF4-FFF2-40B4-BE49-F238E27FC236}">
                <a16:creationId xmlns:a16="http://schemas.microsoft.com/office/drawing/2014/main" id="{D59727B5-9108-4293-9180-5C83B7FD7020}"/>
              </a:ext>
            </a:extLst>
          </p:cNvPr>
          <p:cNvSpPr/>
          <p:nvPr/>
        </p:nvSpPr>
        <p:spPr>
          <a:xfrm>
            <a:off x="940902" y="606435"/>
            <a:ext cx="10084905" cy="1200329"/>
          </a:xfrm>
          <a:prstGeom prst="rect">
            <a:avLst/>
          </a:prstGeom>
        </p:spPr>
        <p:txBody>
          <a:bodyPr wrap="square">
            <a:spAutoFit/>
          </a:bodyPr>
          <a:lstStyle/>
          <a:p>
            <a:r>
              <a:rPr lang="tr-TR" dirty="0">
                <a:latin typeface="Times New Roman" panose="02020603050405020304" pitchFamily="18" charset="0"/>
              </a:rPr>
              <a:t>R-S-T tipi F/</a:t>
            </a:r>
            <a:r>
              <a:rPr lang="tr-TR" dirty="0" err="1">
                <a:latin typeface="Times New Roman" panose="02020603050405020304" pitchFamily="18" charset="0"/>
              </a:rPr>
              <a:t>F'un</a:t>
            </a:r>
            <a:r>
              <a:rPr lang="tr-TR" dirty="0">
                <a:latin typeface="Times New Roman" panose="02020603050405020304" pitchFamily="18" charset="0"/>
              </a:rPr>
              <a:t> çalışması programda denenmiş olup aşağıdaki sonuçlar alınmıştır:</a:t>
            </a:r>
          </a:p>
          <a:p>
            <a:r>
              <a:rPr lang="tr-TR" dirty="0">
                <a:latin typeface="Times New Roman" panose="02020603050405020304" pitchFamily="18" charset="0"/>
              </a:rPr>
              <a:t>	* S = 0, R = 1 durumunda Q = 0 ve </a:t>
            </a:r>
            <a:r>
              <a:rPr lang="tr-TR" i="1" dirty="0">
                <a:latin typeface="Times New Roman" panose="02020603050405020304" pitchFamily="18" charset="0"/>
              </a:rPr>
              <a:t>Q </a:t>
            </a:r>
            <a:r>
              <a:rPr lang="tr-TR" dirty="0">
                <a:latin typeface="Times New Roman" panose="02020603050405020304" pitchFamily="18" charset="0"/>
              </a:rPr>
              <a:t>= 1 çıkışı alınmıştır. Q çıkışı S girişini izlemiştir.</a:t>
            </a:r>
          </a:p>
          <a:p>
            <a:r>
              <a:rPr lang="tr-TR" dirty="0">
                <a:latin typeface="Times New Roman" panose="02020603050405020304" pitchFamily="18" charset="0"/>
              </a:rPr>
              <a:t>	* S = 1, R = 0 durumunda Q = 1 ve </a:t>
            </a:r>
            <a:r>
              <a:rPr lang="tr-TR" i="1" dirty="0">
                <a:latin typeface="Times New Roman" panose="02020603050405020304" pitchFamily="18" charset="0"/>
              </a:rPr>
              <a:t>Q </a:t>
            </a:r>
            <a:r>
              <a:rPr lang="tr-TR" dirty="0">
                <a:latin typeface="Times New Roman" panose="02020603050405020304" pitchFamily="18" charset="0"/>
              </a:rPr>
              <a:t>= 0 çıkışı alınmıştır. Bu durumda da Q çıkışı S girişini izlemiştir.</a:t>
            </a:r>
          </a:p>
          <a:p>
            <a:r>
              <a:rPr lang="tr-TR" i="1" dirty="0">
                <a:latin typeface="Times New Roman" panose="02020603050405020304" pitchFamily="18" charset="0"/>
              </a:rPr>
              <a:t>	* </a:t>
            </a:r>
            <a:r>
              <a:rPr lang="tr-TR" dirty="0">
                <a:latin typeface="Times New Roman" panose="02020603050405020304" pitchFamily="18" charset="0"/>
              </a:rPr>
              <a:t>S = R = 0 durumunda Q = 1 ve </a:t>
            </a:r>
            <a:r>
              <a:rPr lang="tr-TR" i="1" dirty="0">
                <a:latin typeface="Times New Roman" panose="02020603050405020304" pitchFamily="18" charset="0"/>
              </a:rPr>
              <a:t>Q </a:t>
            </a:r>
            <a:r>
              <a:rPr lang="tr-TR" dirty="0">
                <a:latin typeface="Times New Roman" panose="02020603050405020304" pitchFamily="18" charset="0"/>
              </a:rPr>
              <a:t>= 0 olmuştur. Çünkü F/F bir önceki çıkışlarını muhafaza etmiştir.</a:t>
            </a:r>
            <a:endParaRPr lang="tr-TR" dirty="0"/>
          </a:p>
        </p:txBody>
      </p:sp>
      <p:sp>
        <p:nvSpPr>
          <p:cNvPr id="4" name="Rectangle 3">
            <a:extLst>
              <a:ext uri="{FF2B5EF4-FFF2-40B4-BE49-F238E27FC236}">
                <a16:creationId xmlns:a16="http://schemas.microsoft.com/office/drawing/2014/main" id="{69C7745E-F8AC-4315-97C3-62705C121EA4}"/>
              </a:ext>
            </a:extLst>
          </p:cNvPr>
          <p:cNvSpPr/>
          <p:nvPr/>
        </p:nvSpPr>
        <p:spPr>
          <a:xfrm>
            <a:off x="1053548" y="2088010"/>
            <a:ext cx="10084904" cy="923330"/>
          </a:xfrm>
          <a:prstGeom prst="rect">
            <a:avLst/>
          </a:prstGeom>
        </p:spPr>
        <p:txBody>
          <a:bodyPr wrap="square">
            <a:spAutoFit/>
          </a:bodyPr>
          <a:lstStyle/>
          <a:p>
            <a:pPr algn="just"/>
            <a:r>
              <a:rPr lang="tr-TR" dirty="0">
                <a:latin typeface="Times New Roman" panose="02020603050405020304" pitchFamily="18" charset="0"/>
              </a:rPr>
              <a:t>	Bu uygulamalarda </a:t>
            </a:r>
            <a:r>
              <a:rPr lang="tr-TR" dirty="0" err="1">
                <a:latin typeface="Times New Roman" panose="02020603050405020304" pitchFamily="18" charset="0"/>
              </a:rPr>
              <a:t>Clock</a:t>
            </a:r>
            <a:r>
              <a:rPr lang="tr-TR" dirty="0">
                <a:latin typeface="Times New Roman" panose="02020603050405020304" pitchFamily="18" charset="0"/>
              </a:rPr>
              <a:t> </a:t>
            </a:r>
            <a:r>
              <a:rPr lang="tr-TR" dirty="0" err="1">
                <a:latin typeface="Times New Roman" panose="02020603050405020304" pitchFamily="18" charset="0"/>
              </a:rPr>
              <a:t>palsi</a:t>
            </a:r>
            <a:r>
              <a:rPr lang="tr-TR" dirty="0">
                <a:latin typeface="Times New Roman" panose="02020603050405020304" pitchFamily="18" charset="0"/>
              </a:rPr>
              <a:t> olarak, programda yer alan WORD GENERATOR (KELİME ÜRETECİ) bağlanmıştır. Bu jeneratörün 1 </a:t>
            </a:r>
            <a:r>
              <a:rPr lang="tr-TR" dirty="0" err="1">
                <a:latin typeface="Times New Roman" panose="02020603050405020304" pitchFamily="18" charset="0"/>
              </a:rPr>
              <a:t>nolu</a:t>
            </a:r>
            <a:r>
              <a:rPr lang="tr-TR" dirty="0">
                <a:latin typeface="Times New Roman" panose="02020603050405020304" pitchFamily="18" charset="0"/>
              </a:rPr>
              <a:t> çıkışı F/</a:t>
            </a:r>
            <a:r>
              <a:rPr lang="tr-TR" dirty="0" err="1">
                <a:latin typeface="Times New Roman" panose="02020603050405020304" pitchFamily="18" charset="0"/>
              </a:rPr>
              <a:t>F'un</a:t>
            </a:r>
            <a:r>
              <a:rPr lang="tr-TR" dirty="0">
                <a:latin typeface="Times New Roman" panose="02020603050405020304" pitchFamily="18" charset="0"/>
              </a:rPr>
              <a:t> CP girişine bağlanmıştır. Bu çıkıştan, belirli zaman aralığında değeri 1, belirli zaman aralığında da 0 olan kare dalga alınır.</a:t>
            </a:r>
            <a:endParaRPr lang="tr-TR" dirty="0"/>
          </a:p>
        </p:txBody>
      </p:sp>
      <p:sp>
        <p:nvSpPr>
          <p:cNvPr id="5" name="Rectangle 4">
            <a:extLst>
              <a:ext uri="{FF2B5EF4-FFF2-40B4-BE49-F238E27FC236}">
                <a16:creationId xmlns:a16="http://schemas.microsoft.com/office/drawing/2014/main" id="{64344785-CF9B-402B-9AF9-6F772CF46CCC}"/>
              </a:ext>
            </a:extLst>
          </p:cNvPr>
          <p:cNvSpPr/>
          <p:nvPr/>
        </p:nvSpPr>
        <p:spPr>
          <a:xfrm>
            <a:off x="446035" y="3244334"/>
            <a:ext cx="2208938" cy="369332"/>
          </a:xfrm>
          <a:prstGeom prst="rect">
            <a:avLst/>
          </a:prstGeom>
        </p:spPr>
        <p:txBody>
          <a:bodyPr wrap="none">
            <a:spAutoFit/>
          </a:bodyPr>
          <a:lstStyle/>
          <a:p>
            <a:r>
              <a:rPr lang="tr-TR" b="1" dirty="0">
                <a:latin typeface="Times New Roman" panose="02020603050405020304" pitchFamily="18" charset="0"/>
              </a:rPr>
              <a:t>3. D (Data) Tipi F/F:</a:t>
            </a:r>
            <a:endParaRPr lang="tr-TR" dirty="0"/>
          </a:p>
        </p:txBody>
      </p:sp>
      <p:pic>
        <p:nvPicPr>
          <p:cNvPr id="6" name="Picture 5">
            <a:extLst>
              <a:ext uri="{FF2B5EF4-FFF2-40B4-BE49-F238E27FC236}">
                <a16:creationId xmlns:a16="http://schemas.microsoft.com/office/drawing/2014/main" id="{4BBD4BF4-8362-4266-A009-4B74830D8D07}"/>
              </a:ext>
            </a:extLst>
          </p:cNvPr>
          <p:cNvPicPr>
            <a:picLocks noChangeAspect="1"/>
          </p:cNvPicPr>
          <p:nvPr/>
        </p:nvPicPr>
        <p:blipFill>
          <a:blip r:embed="rId2"/>
          <a:stretch>
            <a:fillRect/>
          </a:stretch>
        </p:blipFill>
        <p:spPr>
          <a:xfrm>
            <a:off x="625783" y="3846659"/>
            <a:ext cx="2208938" cy="1292507"/>
          </a:xfrm>
          <a:prstGeom prst="rect">
            <a:avLst/>
          </a:prstGeom>
        </p:spPr>
      </p:pic>
      <p:pic>
        <p:nvPicPr>
          <p:cNvPr id="7" name="Picture 6">
            <a:extLst>
              <a:ext uri="{FF2B5EF4-FFF2-40B4-BE49-F238E27FC236}">
                <a16:creationId xmlns:a16="http://schemas.microsoft.com/office/drawing/2014/main" id="{9446D9FB-61FC-4A03-BD8F-FDAB86DC1D7C}"/>
              </a:ext>
            </a:extLst>
          </p:cNvPr>
          <p:cNvPicPr>
            <a:picLocks noChangeAspect="1"/>
          </p:cNvPicPr>
          <p:nvPr/>
        </p:nvPicPr>
        <p:blipFill>
          <a:blip r:embed="rId3"/>
          <a:stretch>
            <a:fillRect/>
          </a:stretch>
        </p:blipFill>
        <p:spPr>
          <a:xfrm>
            <a:off x="3820171" y="3988593"/>
            <a:ext cx="1136141" cy="1221037"/>
          </a:xfrm>
          <a:prstGeom prst="rect">
            <a:avLst/>
          </a:prstGeom>
        </p:spPr>
      </p:pic>
      <p:pic>
        <p:nvPicPr>
          <p:cNvPr id="8" name="Picture 7">
            <a:extLst>
              <a:ext uri="{FF2B5EF4-FFF2-40B4-BE49-F238E27FC236}">
                <a16:creationId xmlns:a16="http://schemas.microsoft.com/office/drawing/2014/main" id="{E1BD511B-1BA5-4C33-A435-C0D7019EC22B}"/>
              </a:ext>
            </a:extLst>
          </p:cNvPr>
          <p:cNvPicPr>
            <a:picLocks noChangeAspect="1"/>
          </p:cNvPicPr>
          <p:nvPr/>
        </p:nvPicPr>
        <p:blipFill>
          <a:blip r:embed="rId4"/>
          <a:stretch>
            <a:fillRect/>
          </a:stretch>
        </p:blipFill>
        <p:spPr>
          <a:xfrm>
            <a:off x="9174439" y="3672523"/>
            <a:ext cx="1312025" cy="1233805"/>
          </a:xfrm>
          <a:prstGeom prst="rect">
            <a:avLst/>
          </a:prstGeom>
        </p:spPr>
      </p:pic>
      <p:sp>
        <p:nvSpPr>
          <p:cNvPr id="9" name="Rectangle 8">
            <a:extLst>
              <a:ext uri="{FF2B5EF4-FFF2-40B4-BE49-F238E27FC236}">
                <a16:creationId xmlns:a16="http://schemas.microsoft.com/office/drawing/2014/main" id="{59D191D3-A195-4B5D-83B4-970D756BD277}"/>
              </a:ext>
            </a:extLst>
          </p:cNvPr>
          <p:cNvSpPr/>
          <p:nvPr/>
        </p:nvSpPr>
        <p:spPr>
          <a:xfrm>
            <a:off x="6470369" y="3429000"/>
            <a:ext cx="1918257" cy="1477328"/>
          </a:xfrm>
          <a:prstGeom prst="rect">
            <a:avLst/>
          </a:prstGeom>
        </p:spPr>
        <p:txBody>
          <a:bodyPr wrap="square">
            <a:spAutoFit/>
          </a:bodyPr>
          <a:lstStyle/>
          <a:p>
            <a:r>
              <a:rPr lang="fr-FR" dirty="0">
                <a:latin typeface="Times New Roman" panose="02020603050405020304" pitchFamily="18" charset="0"/>
              </a:rPr>
              <a:t>Q(t) </a:t>
            </a:r>
            <a:r>
              <a:rPr lang="tr-TR" dirty="0">
                <a:latin typeface="Times New Roman" panose="02020603050405020304" pitchFamily="18" charset="0"/>
              </a:rPr>
              <a:t> </a:t>
            </a:r>
            <a:r>
              <a:rPr lang="fr-FR" dirty="0">
                <a:latin typeface="Times New Roman" panose="02020603050405020304" pitchFamily="18" charset="0"/>
              </a:rPr>
              <a:t>D</a:t>
            </a:r>
            <a:r>
              <a:rPr lang="tr-TR" dirty="0">
                <a:latin typeface="Times New Roman" panose="02020603050405020304" pitchFamily="18" charset="0"/>
              </a:rPr>
              <a:t>   </a:t>
            </a:r>
            <a:r>
              <a:rPr lang="fr-FR" dirty="0">
                <a:latin typeface="Times New Roman" panose="02020603050405020304" pitchFamily="18" charset="0"/>
              </a:rPr>
              <a:t> Q(t+1)</a:t>
            </a:r>
          </a:p>
          <a:p>
            <a:r>
              <a:rPr lang="tr-TR" dirty="0">
                <a:latin typeface="Times New Roman" panose="02020603050405020304" pitchFamily="18" charset="0"/>
              </a:rPr>
              <a:t> 0      0     0</a:t>
            </a:r>
          </a:p>
          <a:p>
            <a:r>
              <a:rPr lang="tr-TR" dirty="0">
                <a:latin typeface="Times New Roman" panose="02020603050405020304" pitchFamily="18" charset="0"/>
              </a:rPr>
              <a:t> 0      1     1</a:t>
            </a:r>
          </a:p>
          <a:p>
            <a:r>
              <a:rPr lang="tr-TR" dirty="0">
                <a:latin typeface="Times New Roman" panose="02020603050405020304" pitchFamily="18" charset="0"/>
              </a:rPr>
              <a:t> 1      0     0</a:t>
            </a:r>
          </a:p>
          <a:p>
            <a:r>
              <a:rPr lang="tr-TR" dirty="0">
                <a:latin typeface="Times New Roman" panose="02020603050405020304" pitchFamily="18" charset="0"/>
              </a:rPr>
              <a:t> 1      1     1</a:t>
            </a:r>
            <a:endParaRPr lang="tr-TR" dirty="0"/>
          </a:p>
        </p:txBody>
      </p:sp>
      <p:cxnSp>
        <p:nvCxnSpPr>
          <p:cNvPr id="11" name="Straight Connector 10">
            <a:extLst>
              <a:ext uri="{FF2B5EF4-FFF2-40B4-BE49-F238E27FC236}">
                <a16:creationId xmlns:a16="http://schemas.microsoft.com/office/drawing/2014/main" id="{4E5E9A97-F6A6-4599-821B-DEC1D593199B}"/>
              </a:ext>
            </a:extLst>
          </p:cNvPr>
          <p:cNvCxnSpPr>
            <a:cxnSpLocks/>
          </p:cNvCxnSpPr>
          <p:nvPr/>
        </p:nvCxnSpPr>
        <p:spPr>
          <a:xfrm>
            <a:off x="6534150" y="3750365"/>
            <a:ext cx="16026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62D838-7FA9-4C11-8D1A-B8010C99E376}"/>
              </a:ext>
            </a:extLst>
          </p:cNvPr>
          <p:cNvCxnSpPr>
            <a:cxnSpLocks/>
          </p:cNvCxnSpPr>
          <p:nvPr/>
        </p:nvCxnSpPr>
        <p:spPr>
          <a:xfrm>
            <a:off x="7319963" y="3486150"/>
            <a:ext cx="0" cy="138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151E9C-648D-42C0-B015-1D1B8BA7047A}"/>
              </a:ext>
            </a:extLst>
          </p:cNvPr>
          <p:cNvSpPr/>
          <p:nvPr/>
        </p:nvSpPr>
        <p:spPr>
          <a:xfrm>
            <a:off x="4956312" y="5817551"/>
            <a:ext cx="2243435" cy="369332"/>
          </a:xfrm>
          <a:prstGeom prst="rect">
            <a:avLst/>
          </a:prstGeom>
        </p:spPr>
        <p:txBody>
          <a:bodyPr wrap="none">
            <a:spAutoFit/>
          </a:bodyPr>
          <a:lstStyle/>
          <a:p>
            <a:r>
              <a:rPr lang="nn-NO" b="1" dirty="0">
                <a:latin typeface="Times New Roman,Bold"/>
              </a:rPr>
              <a:t>Şekil </a:t>
            </a:r>
            <a:r>
              <a:rPr lang="nn-NO" b="1" dirty="0">
                <a:latin typeface="Times New Roman" panose="02020603050405020304" pitchFamily="18" charset="0"/>
              </a:rPr>
              <a:t>4.15: </a:t>
            </a:r>
            <a:r>
              <a:rPr lang="nn-NO" dirty="0">
                <a:latin typeface="Times New Roman" panose="02020603050405020304" pitchFamily="18" charset="0"/>
              </a:rPr>
              <a:t>D Tipi F/F</a:t>
            </a:r>
            <a:endParaRPr lang="tr-TR" dirty="0"/>
          </a:p>
        </p:txBody>
      </p:sp>
      <p:sp>
        <p:nvSpPr>
          <p:cNvPr id="20" name="Rectangle 19">
            <a:extLst>
              <a:ext uri="{FF2B5EF4-FFF2-40B4-BE49-F238E27FC236}">
                <a16:creationId xmlns:a16="http://schemas.microsoft.com/office/drawing/2014/main" id="{A508DAFF-7CAA-4251-BD62-71A34BF1F1C4}"/>
              </a:ext>
            </a:extLst>
          </p:cNvPr>
          <p:cNvSpPr/>
          <p:nvPr/>
        </p:nvSpPr>
        <p:spPr>
          <a:xfrm>
            <a:off x="883350" y="5209630"/>
            <a:ext cx="1608133" cy="369332"/>
          </a:xfrm>
          <a:prstGeom prst="rect">
            <a:avLst/>
          </a:prstGeom>
        </p:spPr>
        <p:txBody>
          <a:bodyPr wrap="none">
            <a:spAutoFit/>
          </a:bodyPr>
          <a:lstStyle/>
          <a:p>
            <a:r>
              <a:rPr lang="tr-TR" dirty="0">
                <a:latin typeface="Times New Roman" panose="02020603050405020304" pitchFamily="18" charset="0"/>
              </a:rPr>
              <a:t>a- </a:t>
            </a:r>
            <a:r>
              <a:rPr lang="tr-TR" dirty="0">
                <a:latin typeface="Times New Roman,Bold"/>
              </a:rPr>
              <a:t>Lojik şeması</a:t>
            </a:r>
            <a:endParaRPr lang="tr-TR" dirty="0"/>
          </a:p>
        </p:txBody>
      </p:sp>
      <p:sp>
        <p:nvSpPr>
          <p:cNvPr id="21" name="Rectangle 20">
            <a:extLst>
              <a:ext uri="{FF2B5EF4-FFF2-40B4-BE49-F238E27FC236}">
                <a16:creationId xmlns:a16="http://schemas.microsoft.com/office/drawing/2014/main" id="{FF9DAFB9-0DB0-40B1-BB40-FD781DA0DD83}"/>
              </a:ext>
            </a:extLst>
          </p:cNvPr>
          <p:cNvSpPr/>
          <p:nvPr/>
        </p:nvSpPr>
        <p:spPr>
          <a:xfrm>
            <a:off x="3754093" y="5209630"/>
            <a:ext cx="1217000" cy="369332"/>
          </a:xfrm>
          <a:prstGeom prst="rect">
            <a:avLst/>
          </a:prstGeom>
        </p:spPr>
        <p:txBody>
          <a:bodyPr wrap="none">
            <a:spAutoFit/>
          </a:bodyPr>
          <a:lstStyle/>
          <a:p>
            <a:r>
              <a:rPr lang="tr-TR" dirty="0">
                <a:latin typeface="Times New Roman,Bold"/>
              </a:rPr>
              <a:t>b</a:t>
            </a:r>
            <a:r>
              <a:rPr lang="tr-TR" dirty="0">
                <a:latin typeface="Times New Roman" panose="02020603050405020304" pitchFamily="18" charset="0"/>
              </a:rPr>
              <a:t>- </a:t>
            </a:r>
            <a:r>
              <a:rPr lang="tr-TR" dirty="0">
                <a:latin typeface="Times New Roman,Bold"/>
              </a:rPr>
              <a:t>sembolü</a:t>
            </a:r>
            <a:endParaRPr lang="tr-TR" dirty="0"/>
          </a:p>
        </p:txBody>
      </p:sp>
      <p:sp>
        <p:nvSpPr>
          <p:cNvPr id="22" name="Rectangle 21">
            <a:extLst>
              <a:ext uri="{FF2B5EF4-FFF2-40B4-BE49-F238E27FC236}">
                <a16:creationId xmlns:a16="http://schemas.microsoft.com/office/drawing/2014/main" id="{9B7B5A4D-E58A-42DB-BC8B-CAB88BB094BE}"/>
              </a:ext>
            </a:extLst>
          </p:cNvPr>
          <p:cNvSpPr/>
          <p:nvPr/>
        </p:nvSpPr>
        <p:spPr>
          <a:xfrm>
            <a:off x="6061470" y="5167069"/>
            <a:ext cx="2088007" cy="369332"/>
          </a:xfrm>
          <a:prstGeom prst="rect">
            <a:avLst/>
          </a:prstGeom>
        </p:spPr>
        <p:txBody>
          <a:bodyPr wrap="none">
            <a:spAutoFit/>
          </a:bodyPr>
          <a:lstStyle/>
          <a:p>
            <a:r>
              <a:rPr lang="tr-TR" dirty="0">
                <a:latin typeface="Times New Roman,Bold"/>
              </a:rPr>
              <a:t>c</a:t>
            </a:r>
            <a:r>
              <a:rPr lang="tr-TR" dirty="0">
                <a:latin typeface="Times New Roman" panose="02020603050405020304" pitchFamily="18" charset="0"/>
              </a:rPr>
              <a:t>- </a:t>
            </a:r>
            <a:r>
              <a:rPr lang="tr-TR" dirty="0">
                <a:latin typeface="Times New Roman,Bold"/>
              </a:rPr>
              <a:t>Doğruluk Tablosu</a:t>
            </a:r>
            <a:endParaRPr lang="tr-TR" dirty="0"/>
          </a:p>
        </p:txBody>
      </p:sp>
      <p:sp>
        <p:nvSpPr>
          <p:cNvPr id="23" name="Rectangle 22">
            <a:extLst>
              <a:ext uri="{FF2B5EF4-FFF2-40B4-BE49-F238E27FC236}">
                <a16:creationId xmlns:a16="http://schemas.microsoft.com/office/drawing/2014/main" id="{5255BD56-DFEF-4E9A-98BB-913673224DE2}"/>
              </a:ext>
            </a:extLst>
          </p:cNvPr>
          <p:cNvSpPr/>
          <p:nvPr/>
        </p:nvSpPr>
        <p:spPr>
          <a:xfrm>
            <a:off x="9013035" y="5070543"/>
            <a:ext cx="2525050" cy="369332"/>
          </a:xfrm>
          <a:prstGeom prst="rect">
            <a:avLst/>
          </a:prstGeom>
        </p:spPr>
        <p:txBody>
          <a:bodyPr wrap="none">
            <a:spAutoFit/>
          </a:bodyPr>
          <a:lstStyle/>
          <a:p>
            <a:r>
              <a:rPr lang="tr-TR" dirty="0">
                <a:latin typeface="Times New Roman,Bold"/>
              </a:rPr>
              <a:t>d</a:t>
            </a:r>
            <a:r>
              <a:rPr lang="tr-TR" dirty="0">
                <a:latin typeface="Times New Roman" panose="02020603050405020304" pitchFamily="18" charset="0"/>
              </a:rPr>
              <a:t>-</a:t>
            </a:r>
            <a:r>
              <a:rPr lang="tr-TR" dirty="0" err="1">
                <a:latin typeface="Times New Roman" panose="02020603050405020304" pitchFamily="18" charset="0"/>
              </a:rPr>
              <a:t>Karakteriktik</a:t>
            </a:r>
            <a:r>
              <a:rPr lang="tr-TR" dirty="0">
                <a:latin typeface="Times New Roman" panose="02020603050405020304" pitchFamily="18" charset="0"/>
              </a:rPr>
              <a:t> denklemi</a:t>
            </a:r>
            <a:endParaRPr lang="tr-TR" dirty="0"/>
          </a:p>
        </p:txBody>
      </p:sp>
    </p:spTree>
    <p:extLst>
      <p:ext uri="{BB962C8B-B14F-4D97-AF65-F5344CB8AC3E}">
        <p14:creationId xmlns:p14="http://schemas.microsoft.com/office/powerpoint/2010/main" val="637364622"/>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BFD0A0BFE8DA4EB6C6340021039F3B" ma:contentTypeVersion="" ma:contentTypeDescription="Create a new document." ma:contentTypeScope="" ma:versionID="96325dc7c963cc412a590389aa28864c">
  <xsd:schema xmlns:xsd="http://www.w3.org/2001/XMLSchema" xmlns:xs="http://www.w3.org/2001/XMLSchema" xmlns:p="http://schemas.microsoft.com/office/2006/metadata/properties" xmlns:ns1="http://schemas.microsoft.com/sharepoint/v3" targetNamespace="http://schemas.microsoft.com/office/2006/metadata/properties" ma:root="true" ma:fieldsID="e7c0fbca0dc77f7d578302ec0c7f244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F3D017-C05E-4861-B618-2B89CC999156}"/>
</file>

<file path=customXml/itemProps2.xml><?xml version="1.0" encoding="utf-8"?>
<ds:datastoreItem xmlns:ds="http://schemas.openxmlformats.org/officeDocument/2006/customXml" ds:itemID="{BBD070B6-9BE7-4D6D-87B8-881103C94163}"/>
</file>

<file path=customXml/itemProps3.xml><?xml version="1.0" encoding="utf-8"?>
<ds:datastoreItem xmlns:ds="http://schemas.openxmlformats.org/officeDocument/2006/customXml" ds:itemID="{E72B0F79-4EE6-4613-8E97-0EF7814BE1BC}"/>
</file>

<file path=docProps/app.xml><?xml version="1.0" encoding="utf-8"?>
<Properties xmlns="http://schemas.openxmlformats.org/officeDocument/2006/extended-properties" xmlns:vt="http://schemas.openxmlformats.org/officeDocument/2006/docPropsVTypes">
  <Template>Retrospect</Template>
  <TotalTime>2255</TotalTime>
  <Words>15555</Words>
  <Application>Microsoft Office PowerPoint</Application>
  <PresentationFormat>Widescreen</PresentationFormat>
  <Paragraphs>1012</Paragraphs>
  <Slides>150</Slides>
  <Notes>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150</vt:i4>
      </vt:variant>
    </vt:vector>
  </HeadingPairs>
  <TitlesOfParts>
    <vt:vector size="160" baseType="lpstr">
      <vt:lpstr>Algerian</vt:lpstr>
      <vt:lpstr>Arial</vt:lpstr>
      <vt:lpstr>Arial,Bold</vt:lpstr>
      <vt:lpstr>Calibri</vt:lpstr>
      <vt:lpstr>Calibri Light</vt:lpstr>
      <vt:lpstr>Cambria Math</vt:lpstr>
      <vt:lpstr>Symbol</vt:lpstr>
      <vt:lpstr>Times New Roman</vt:lpstr>
      <vt:lpstr>Times New Roman,Bold</vt:lpstr>
      <vt:lpstr>Retrospect</vt:lpstr>
      <vt:lpstr>DOĞU AKDENİZ ÜNİVERSİTESİ BİLGİSAYAR VE TEKNOLOJİ YÜKSEKOKULU ELEKTRİK VE ELEKTRONİK TEKNOLOJİSİ BÖLÜMÜ</vt:lpstr>
      <vt:lpstr>KONU 1 LOJİK ENTEGRELER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DOĞU AKDENİZ ÜNİVERSİTESİ BİLGİSAYAR VE TEKNOLOJİ YÜKSEKOKULU ELEKTRİK VE ELEKTRONİK TEKNOLOJİSİ BÖLÜMÜ</dc:title>
  <dc:creator>Mesut Yakup</dc:creator>
  <cp:lastModifiedBy>Mesut Yakup</cp:lastModifiedBy>
  <cp:revision>45</cp:revision>
  <dcterms:created xsi:type="dcterms:W3CDTF">2020-09-14T11:04:20Z</dcterms:created>
  <dcterms:modified xsi:type="dcterms:W3CDTF">2021-01-21T15:10:58Z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0x010100B6BFD0A0BFE8DA4EB6C6340021039F3B</vt:lpwstr>
  </property>
</Properties>
</file>