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43"/>
  </p:notesMasterIdLst>
  <p:sldIdLst>
    <p:sldId id="256" r:id="rId5"/>
    <p:sldId id="257" r:id="rId6"/>
    <p:sldId id="284" r:id="rId7"/>
    <p:sldId id="285" r:id="rId8"/>
    <p:sldId id="294" r:id="rId9"/>
    <p:sldId id="287" r:id="rId10"/>
    <p:sldId id="289" r:id="rId11"/>
    <p:sldId id="288" r:id="rId12"/>
    <p:sldId id="290" r:id="rId13"/>
    <p:sldId id="291" r:id="rId14"/>
    <p:sldId id="324" r:id="rId15"/>
    <p:sldId id="326" r:id="rId16"/>
    <p:sldId id="325" r:id="rId17"/>
    <p:sldId id="314" r:id="rId18"/>
    <p:sldId id="316" r:id="rId19"/>
    <p:sldId id="317" r:id="rId20"/>
    <p:sldId id="318" r:id="rId21"/>
    <p:sldId id="292" r:id="rId22"/>
    <p:sldId id="293" r:id="rId23"/>
    <p:sldId id="328" r:id="rId24"/>
    <p:sldId id="315" r:id="rId25"/>
    <p:sldId id="319" r:id="rId26"/>
    <p:sldId id="296" r:id="rId27"/>
    <p:sldId id="297" r:id="rId28"/>
    <p:sldId id="300" r:id="rId29"/>
    <p:sldId id="303" r:id="rId30"/>
    <p:sldId id="304" r:id="rId31"/>
    <p:sldId id="306" r:id="rId32"/>
    <p:sldId id="307" r:id="rId33"/>
    <p:sldId id="308" r:id="rId34"/>
    <p:sldId id="309" r:id="rId35"/>
    <p:sldId id="305" r:id="rId36"/>
    <p:sldId id="310" r:id="rId37"/>
    <p:sldId id="311" r:id="rId38"/>
    <p:sldId id="321" r:id="rId39"/>
    <p:sldId id="312" r:id="rId40"/>
    <p:sldId id="313" r:id="rId41"/>
    <p:sldId id="322" r:id="rId42"/>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4000" autoAdjust="0"/>
  </p:normalViewPr>
  <p:slideViewPr>
    <p:cSldViewPr>
      <p:cViewPr varScale="1">
        <p:scale>
          <a:sx n="62" d="100"/>
          <a:sy n="62" d="100"/>
        </p:scale>
        <p:origin x="1626" y="7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1188"/>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slide" Target="slides/slide37.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55A4D8F0-0811-4F84-AFC9-AE0136AFB09A}" type="datetimeFigureOut">
              <a:rPr lang="en-US"/>
              <a:pPr>
                <a:defRPr/>
              </a:pPr>
              <a:t>4/15/2018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274CEC23-3873-4349-B872-B197D7EA0AC0}" type="slidenum">
              <a:rPr lang="en-US"/>
              <a:pPr>
                <a:defRPr/>
              </a:pPr>
              <a:t>‹#›</a:t>
            </a:fld>
            <a:endParaRPr lang="en-US"/>
          </a:p>
        </p:txBody>
      </p:sp>
    </p:spTree>
    <p:extLst>
      <p:ext uri="{BB962C8B-B14F-4D97-AF65-F5344CB8AC3E}">
        <p14:creationId xmlns:p14="http://schemas.microsoft.com/office/powerpoint/2010/main" val="179006501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p:spPr>
      </p:sp>
      <p:sp>
        <p:nvSpPr>
          <p:cNvPr id="4710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4710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87B085FF-EBC7-468D-AB3F-3993B1EB5D32}" type="slidenum">
              <a:rPr lang="en-US" smtClean="0"/>
              <a:pPr/>
              <a:t>1</a:t>
            </a:fld>
            <a:endParaRPr lang="en-US" smtClean="0"/>
          </a:p>
        </p:txBody>
      </p:sp>
    </p:spTree>
    <p:extLst>
      <p:ext uri="{BB962C8B-B14F-4D97-AF65-F5344CB8AC3E}">
        <p14:creationId xmlns:p14="http://schemas.microsoft.com/office/powerpoint/2010/main" val="12771839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bwMode="auto">
          <a:noFill/>
          <a:ln>
            <a:solidFill>
              <a:srgbClr val="000000"/>
            </a:solidFill>
            <a:miter lim="800000"/>
            <a:headEnd/>
            <a:tailEnd/>
          </a:ln>
        </p:spPr>
      </p:sp>
      <p:sp>
        <p:nvSpPr>
          <p:cNvPr id="5734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5734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BBB2A3B2-3F27-4FC5-8543-AB018C5ECC06}" type="slidenum">
              <a:rPr lang="en-US" smtClean="0"/>
              <a:pPr/>
              <a:t>10</a:t>
            </a:fld>
            <a:endParaRPr lang="en-US" smtClean="0"/>
          </a:p>
        </p:txBody>
      </p:sp>
    </p:spTree>
    <p:extLst>
      <p:ext uri="{BB962C8B-B14F-4D97-AF65-F5344CB8AC3E}">
        <p14:creationId xmlns:p14="http://schemas.microsoft.com/office/powerpoint/2010/main" val="149765399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bwMode="auto">
          <a:noFill/>
          <a:ln>
            <a:solidFill>
              <a:srgbClr val="000000"/>
            </a:solidFill>
            <a:miter lim="800000"/>
            <a:headEnd/>
            <a:tailEnd/>
          </a:ln>
        </p:spPr>
      </p:sp>
      <p:sp>
        <p:nvSpPr>
          <p:cNvPr id="5837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5837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74AB6F3E-A3C1-4C0B-AAC0-97654B08D1E0}" type="slidenum">
              <a:rPr lang="en-US" smtClean="0"/>
              <a:pPr/>
              <a:t>11</a:t>
            </a:fld>
            <a:endParaRPr lang="en-US" smtClean="0"/>
          </a:p>
        </p:txBody>
      </p:sp>
    </p:spTree>
    <p:extLst>
      <p:ext uri="{BB962C8B-B14F-4D97-AF65-F5344CB8AC3E}">
        <p14:creationId xmlns:p14="http://schemas.microsoft.com/office/powerpoint/2010/main" val="29571290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bwMode="auto">
          <a:noFill/>
          <a:ln>
            <a:solidFill>
              <a:srgbClr val="000000"/>
            </a:solidFill>
            <a:miter lim="800000"/>
            <a:headEnd/>
            <a:tailEnd/>
          </a:ln>
        </p:spPr>
      </p:sp>
      <p:sp>
        <p:nvSpPr>
          <p:cNvPr id="5837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5837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74AB6F3E-A3C1-4C0B-AAC0-97654B08D1E0}" type="slidenum">
              <a:rPr lang="en-US" smtClean="0"/>
              <a:pPr/>
              <a:t>12</a:t>
            </a:fld>
            <a:endParaRPr lang="en-US" smtClean="0"/>
          </a:p>
        </p:txBody>
      </p:sp>
    </p:spTree>
    <p:extLst>
      <p:ext uri="{BB962C8B-B14F-4D97-AF65-F5344CB8AC3E}">
        <p14:creationId xmlns:p14="http://schemas.microsoft.com/office/powerpoint/2010/main" val="229199943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bwMode="auto">
          <a:noFill/>
          <a:ln>
            <a:solidFill>
              <a:srgbClr val="000000"/>
            </a:solidFill>
            <a:miter lim="800000"/>
            <a:headEnd/>
            <a:tailEnd/>
          </a:ln>
        </p:spPr>
      </p:sp>
      <p:sp>
        <p:nvSpPr>
          <p:cNvPr id="5837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5837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74AB6F3E-A3C1-4C0B-AAC0-97654B08D1E0}" type="slidenum">
              <a:rPr lang="en-US" smtClean="0"/>
              <a:pPr/>
              <a:t>13</a:t>
            </a:fld>
            <a:endParaRPr lang="en-US" smtClean="0"/>
          </a:p>
        </p:txBody>
      </p:sp>
    </p:spTree>
    <p:extLst>
      <p:ext uri="{BB962C8B-B14F-4D97-AF65-F5344CB8AC3E}">
        <p14:creationId xmlns:p14="http://schemas.microsoft.com/office/powerpoint/2010/main" val="293061065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bwMode="auto">
          <a:noFill/>
          <a:ln>
            <a:solidFill>
              <a:srgbClr val="000000"/>
            </a:solidFill>
            <a:miter lim="800000"/>
            <a:headEnd/>
            <a:tailEnd/>
          </a:ln>
        </p:spPr>
      </p:sp>
      <p:sp>
        <p:nvSpPr>
          <p:cNvPr id="5939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5939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F83BAEAA-3C15-42F7-BD6B-D7797F15C11E}" type="slidenum">
              <a:rPr lang="en-US" smtClean="0"/>
              <a:pPr/>
              <a:t>14</a:t>
            </a:fld>
            <a:endParaRPr lang="en-US" smtClean="0"/>
          </a:p>
        </p:txBody>
      </p:sp>
    </p:spTree>
    <p:extLst>
      <p:ext uri="{BB962C8B-B14F-4D97-AF65-F5344CB8AC3E}">
        <p14:creationId xmlns:p14="http://schemas.microsoft.com/office/powerpoint/2010/main" val="150991786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bwMode="auto">
          <a:noFill/>
          <a:ln>
            <a:solidFill>
              <a:srgbClr val="000000"/>
            </a:solidFill>
            <a:miter lim="800000"/>
            <a:headEnd/>
            <a:tailEnd/>
          </a:ln>
        </p:spPr>
      </p:sp>
      <p:sp>
        <p:nvSpPr>
          <p:cNvPr id="6041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6042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1FB1C6E-05F0-4599-9B1D-CDA6C41DC19A}" type="slidenum">
              <a:rPr lang="en-US" smtClean="0"/>
              <a:pPr/>
              <a:t>15</a:t>
            </a:fld>
            <a:endParaRPr lang="en-US" smtClean="0"/>
          </a:p>
        </p:txBody>
      </p:sp>
    </p:spTree>
    <p:extLst>
      <p:ext uri="{BB962C8B-B14F-4D97-AF65-F5344CB8AC3E}">
        <p14:creationId xmlns:p14="http://schemas.microsoft.com/office/powerpoint/2010/main" val="413484534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bwMode="auto">
          <a:noFill/>
          <a:ln>
            <a:solidFill>
              <a:srgbClr val="000000"/>
            </a:solidFill>
            <a:miter lim="800000"/>
            <a:headEnd/>
            <a:tailEnd/>
          </a:ln>
        </p:spPr>
      </p:sp>
      <p:sp>
        <p:nvSpPr>
          <p:cNvPr id="6144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6144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53CB2F20-1E96-4AE9-85FD-2CA15313075C}" type="slidenum">
              <a:rPr lang="en-US" smtClean="0"/>
              <a:pPr/>
              <a:t>16</a:t>
            </a:fld>
            <a:endParaRPr lang="en-US" smtClean="0"/>
          </a:p>
        </p:txBody>
      </p:sp>
    </p:spTree>
    <p:extLst>
      <p:ext uri="{BB962C8B-B14F-4D97-AF65-F5344CB8AC3E}">
        <p14:creationId xmlns:p14="http://schemas.microsoft.com/office/powerpoint/2010/main" val="117945929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p:cNvSpPr>
            <a:spLocks noGrp="1" noRot="1" noChangeAspect="1" noTextEdit="1"/>
          </p:cNvSpPr>
          <p:nvPr>
            <p:ph type="sldImg"/>
          </p:nvPr>
        </p:nvSpPr>
        <p:spPr bwMode="auto">
          <a:noFill/>
          <a:ln>
            <a:solidFill>
              <a:srgbClr val="000000"/>
            </a:solidFill>
            <a:miter lim="800000"/>
            <a:headEnd/>
            <a:tailEnd/>
          </a:ln>
        </p:spPr>
      </p:sp>
      <p:sp>
        <p:nvSpPr>
          <p:cNvPr id="6246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6246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F365D598-BF33-40FC-811E-68447B47BA65}" type="slidenum">
              <a:rPr lang="en-US" smtClean="0"/>
              <a:pPr/>
              <a:t>17</a:t>
            </a:fld>
            <a:endParaRPr lang="en-US" smtClean="0"/>
          </a:p>
        </p:txBody>
      </p:sp>
    </p:spTree>
    <p:extLst>
      <p:ext uri="{BB962C8B-B14F-4D97-AF65-F5344CB8AC3E}">
        <p14:creationId xmlns:p14="http://schemas.microsoft.com/office/powerpoint/2010/main" val="148365318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bwMode="auto">
          <a:noFill/>
          <a:ln>
            <a:solidFill>
              <a:srgbClr val="000000"/>
            </a:solidFill>
            <a:miter lim="800000"/>
            <a:headEnd/>
            <a:tailEnd/>
          </a:ln>
        </p:spPr>
      </p:sp>
      <p:sp>
        <p:nvSpPr>
          <p:cNvPr id="6349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
        <p:nvSpPr>
          <p:cNvPr id="634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06C2ED28-2859-45EF-8A21-ABD5DB14C96C}" type="slidenum">
              <a:rPr lang="en-US" smtClean="0"/>
              <a:pPr/>
              <a:t>18</a:t>
            </a:fld>
            <a:endParaRPr lang="en-US" smtClean="0"/>
          </a:p>
        </p:txBody>
      </p:sp>
    </p:spTree>
    <p:extLst>
      <p:ext uri="{BB962C8B-B14F-4D97-AF65-F5344CB8AC3E}">
        <p14:creationId xmlns:p14="http://schemas.microsoft.com/office/powerpoint/2010/main" val="335496972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noTextEdit="1"/>
          </p:cNvSpPr>
          <p:nvPr>
            <p:ph type="sldImg"/>
          </p:nvPr>
        </p:nvSpPr>
        <p:spPr bwMode="auto">
          <a:noFill/>
          <a:ln>
            <a:solidFill>
              <a:srgbClr val="000000"/>
            </a:solidFill>
            <a:miter lim="800000"/>
            <a:headEnd/>
            <a:tailEnd/>
          </a:ln>
        </p:spPr>
      </p:sp>
      <p:sp>
        <p:nvSpPr>
          <p:cNvPr id="6451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6451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0853950F-E7B2-4FBE-9679-84A202E58D82}" type="slidenum">
              <a:rPr lang="en-US" smtClean="0"/>
              <a:pPr/>
              <a:t>19</a:t>
            </a:fld>
            <a:endParaRPr lang="en-US" smtClean="0"/>
          </a:p>
        </p:txBody>
      </p:sp>
    </p:spTree>
    <p:extLst>
      <p:ext uri="{BB962C8B-B14F-4D97-AF65-F5344CB8AC3E}">
        <p14:creationId xmlns:p14="http://schemas.microsoft.com/office/powerpoint/2010/main" val="8035889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noFill/>
          <a:ln>
            <a:solidFill>
              <a:srgbClr val="000000"/>
            </a:solidFill>
            <a:miter lim="800000"/>
            <a:headEnd/>
            <a:tailEnd/>
          </a:ln>
        </p:spPr>
      </p:sp>
      <p:sp>
        <p:nvSpPr>
          <p:cNvPr id="4813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4813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4CEE7703-3A21-4E5E-9659-8118B5650013}" type="slidenum">
              <a:rPr lang="en-US" smtClean="0"/>
              <a:pPr/>
              <a:t>2</a:t>
            </a:fld>
            <a:endParaRPr lang="en-US" smtClean="0"/>
          </a:p>
        </p:txBody>
      </p:sp>
    </p:spTree>
    <p:extLst>
      <p:ext uri="{BB962C8B-B14F-4D97-AF65-F5344CB8AC3E}">
        <p14:creationId xmlns:p14="http://schemas.microsoft.com/office/powerpoint/2010/main" val="220621749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bwMode="auto">
          <a:noFill/>
          <a:ln>
            <a:solidFill>
              <a:srgbClr val="000000"/>
            </a:solidFill>
            <a:miter lim="800000"/>
            <a:headEnd/>
            <a:tailEnd/>
          </a:ln>
        </p:spPr>
      </p:sp>
      <p:sp>
        <p:nvSpPr>
          <p:cNvPr id="5734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5734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BBB2A3B2-3F27-4FC5-8543-AB018C5ECC06}" type="slidenum">
              <a:rPr lang="en-US" smtClean="0"/>
              <a:pPr/>
              <a:t>20</a:t>
            </a:fld>
            <a:endParaRPr lang="en-US" smtClean="0"/>
          </a:p>
        </p:txBody>
      </p:sp>
    </p:spTree>
    <p:extLst>
      <p:ext uri="{BB962C8B-B14F-4D97-AF65-F5344CB8AC3E}">
        <p14:creationId xmlns:p14="http://schemas.microsoft.com/office/powerpoint/2010/main" val="58604166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p:cNvSpPr>
            <a:spLocks noGrp="1" noRot="1" noChangeAspect="1" noTextEdit="1"/>
          </p:cNvSpPr>
          <p:nvPr>
            <p:ph type="sldImg"/>
          </p:nvPr>
        </p:nvSpPr>
        <p:spPr bwMode="auto">
          <a:noFill/>
          <a:ln>
            <a:solidFill>
              <a:srgbClr val="000000"/>
            </a:solidFill>
            <a:miter lim="800000"/>
            <a:headEnd/>
            <a:tailEnd/>
          </a:ln>
        </p:spPr>
      </p:sp>
      <p:sp>
        <p:nvSpPr>
          <p:cNvPr id="6656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6656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9A8B98FF-C050-42B3-86E2-C3A29661C7AA}" type="slidenum">
              <a:rPr lang="en-US" smtClean="0"/>
              <a:pPr/>
              <a:t>21</a:t>
            </a:fld>
            <a:endParaRPr lang="en-US" smtClean="0"/>
          </a:p>
        </p:txBody>
      </p:sp>
    </p:spTree>
    <p:extLst>
      <p:ext uri="{BB962C8B-B14F-4D97-AF65-F5344CB8AC3E}">
        <p14:creationId xmlns:p14="http://schemas.microsoft.com/office/powerpoint/2010/main" val="172722844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p:cNvSpPr>
            <a:spLocks noGrp="1" noRot="1" noChangeAspect="1" noTextEdit="1"/>
          </p:cNvSpPr>
          <p:nvPr>
            <p:ph type="sldImg"/>
          </p:nvPr>
        </p:nvSpPr>
        <p:spPr bwMode="auto">
          <a:noFill/>
          <a:ln>
            <a:solidFill>
              <a:srgbClr val="000000"/>
            </a:solidFill>
            <a:miter lim="800000"/>
            <a:headEnd/>
            <a:tailEnd/>
          </a:ln>
        </p:spPr>
      </p:sp>
      <p:sp>
        <p:nvSpPr>
          <p:cNvPr id="6758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6758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634432A-5DD1-46A6-9E22-212720C41C27}" type="slidenum">
              <a:rPr lang="en-US" smtClean="0"/>
              <a:pPr/>
              <a:t>22</a:t>
            </a:fld>
            <a:endParaRPr lang="en-US" smtClean="0"/>
          </a:p>
        </p:txBody>
      </p:sp>
    </p:spTree>
    <p:extLst>
      <p:ext uri="{BB962C8B-B14F-4D97-AF65-F5344CB8AC3E}">
        <p14:creationId xmlns:p14="http://schemas.microsoft.com/office/powerpoint/2010/main" val="285763262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p:cNvSpPr>
            <a:spLocks noGrp="1" noRot="1" noChangeAspect="1" noTextEdit="1"/>
          </p:cNvSpPr>
          <p:nvPr>
            <p:ph type="sldImg"/>
          </p:nvPr>
        </p:nvSpPr>
        <p:spPr bwMode="auto">
          <a:noFill/>
          <a:ln>
            <a:solidFill>
              <a:srgbClr val="000000"/>
            </a:solidFill>
            <a:miter lim="800000"/>
            <a:headEnd/>
            <a:tailEnd/>
          </a:ln>
        </p:spPr>
      </p:sp>
      <p:sp>
        <p:nvSpPr>
          <p:cNvPr id="6861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6861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F1FDF9BF-04A1-4416-8E2E-2BCA48493857}" type="slidenum">
              <a:rPr lang="en-US" smtClean="0"/>
              <a:pPr/>
              <a:t>23</a:t>
            </a:fld>
            <a:endParaRPr lang="en-US" smtClean="0"/>
          </a:p>
        </p:txBody>
      </p:sp>
    </p:spTree>
    <p:extLst>
      <p:ext uri="{BB962C8B-B14F-4D97-AF65-F5344CB8AC3E}">
        <p14:creationId xmlns:p14="http://schemas.microsoft.com/office/powerpoint/2010/main" val="293817090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p:cNvSpPr>
            <a:spLocks noGrp="1" noRot="1" noChangeAspect="1" noTextEdit="1"/>
          </p:cNvSpPr>
          <p:nvPr>
            <p:ph type="sldImg"/>
          </p:nvPr>
        </p:nvSpPr>
        <p:spPr bwMode="auto">
          <a:noFill/>
          <a:ln>
            <a:solidFill>
              <a:srgbClr val="000000"/>
            </a:solidFill>
            <a:miter lim="800000"/>
            <a:headEnd/>
            <a:tailEnd/>
          </a:ln>
        </p:spPr>
      </p:sp>
      <p:sp>
        <p:nvSpPr>
          <p:cNvPr id="6963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6963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0972B3CA-91D1-4923-96F0-3E2C105DBC0D}" type="slidenum">
              <a:rPr lang="en-US" smtClean="0"/>
              <a:pPr/>
              <a:t>24</a:t>
            </a:fld>
            <a:endParaRPr lang="en-US" smtClean="0"/>
          </a:p>
        </p:txBody>
      </p:sp>
    </p:spTree>
    <p:extLst>
      <p:ext uri="{BB962C8B-B14F-4D97-AF65-F5344CB8AC3E}">
        <p14:creationId xmlns:p14="http://schemas.microsoft.com/office/powerpoint/2010/main" val="50338922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Slide Image Placeholder 1"/>
          <p:cNvSpPr>
            <a:spLocks noGrp="1" noRot="1" noChangeAspect="1" noTextEdit="1"/>
          </p:cNvSpPr>
          <p:nvPr>
            <p:ph type="sldImg"/>
          </p:nvPr>
        </p:nvSpPr>
        <p:spPr bwMode="auto">
          <a:noFill/>
          <a:ln>
            <a:solidFill>
              <a:srgbClr val="000000"/>
            </a:solidFill>
            <a:miter lim="800000"/>
            <a:headEnd/>
            <a:tailEnd/>
          </a:ln>
        </p:spPr>
      </p:sp>
      <p:sp>
        <p:nvSpPr>
          <p:cNvPr id="7373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7373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234D211-42D2-460E-9185-FE699502858B}" type="slidenum">
              <a:rPr lang="en-US" smtClean="0"/>
              <a:pPr/>
              <a:t>25</a:t>
            </a:fld>
            <a:endParaRPr lang="en-US" smtClean="0"/>
          </a:p>
        </p:txBody>
      </p:sp>
    </p:spTree>
    <p:extLst>
      <p:ext uri="{BB962C8B-B14F-4D97-AF65-F5344CB8AC3E}">
        <p14:creationId xmlns:p14="http://schemas.microsoft.com/office/powerpoint/2010/main" val="396634363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Slide Image Placeholder 1"/>
          <p:cNvSpPr>
            <a:spLocks noGrp="1" noRot="1" noChangeAspect="1" noTextEdit="1"/>
          </p:cNvSpPr>
          <p:nvPr>
            <p:ph type="sldImg"/>
          </p:nvPr>
        </p:nvSpPr>
        <p:spPr bwMode="auto">
          <a:noFill/>
          <a:ln>
            <a:solidFill>
              <a:srgbClr val="000000"/>
            </a:solidFill>
            <a:miter lim="800000"/>
            <a:headEnd/>
            <a:tailEnd/>
          </a:ln>
        </p:spPr>
      </p:sp>
      <p:sp>
        <p:nvSpPr>
          <p:cNvPr id="7577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7578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A7AE3A27-1DAA-481C-BB3B-FDD6158A1998}" type="slidenum">
              <a:rPr lang="en-US" smtClean="0"/>
              <a:pPr/>
              <a:t>26</a:t>
            </a:fld>
            <a:endParaRPr lang="en-US" smtClean="0"/>
          </a:p>
        </p:txBody>
      </p:sp>
    </p:spTree>
    <p:extLst>
      <p:ext uri="{BB962C8B-B14F-4D97-AF65-F5344CB8AC3E}">
        <p14:creationId xmlns:p14="http://schemas.microsoft.com/office/powerpoint/2010/main" val="23155127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Slide Image Placeholder 1"/>
          <p:cNvSpPr>
            <a:spLocks noGrp="1" noRot="1" noChangeAspect="1" noTextEdit="1"/>
          </p:cNvSpPr>
          <p:nvPr>
            <p:ph type="sldImg"/>
          </p:nvPr>
        </p:nvSpPr>
        <p:spPr bwMode="auto">
          <a:noFill/>
          <a:ln>
            <a:solidFill>
              <a:srgbClr val="000000"/>
            </a:solidFill>
            <a:miter lim="800000"/>
            <a:headEnd/>
            <a:tailEnd/>
          </a:ln>
        </p:spPr>
      </p:sp>
      <p:sp>
        <p:nvSpPr>
          <p:cNvPr id="7885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smtClean="0"/>
              <a:t>EX: </a:t>
            </a:r>
            <a:r>
              <a:rPr lang="en-US" dirty="0" err="1" smtClean="0"/>
              <a:t>Nvidia</a:t>
            </a:r>
            <a:r>
              <a:rPr lang="en-US" dirty="0" smtClean="0"/>
              <a:t> graphics chips specified with software simulation.  Real chip compared back-to-back with simulation to verify implementation.</a:t>
            </a:r>
          </a:p>
          <a:p>
            <a:pPr eaLnBrk="1" hangingPunct="1">
              <a:spcBef>
                <a:spcPct val="0"/>
              </a:spcBef>
            </a:pPr>
            <a:r>
              <a:rPr lang="en-US" dirty="0" smtClean="0"/>
              <a:t>EX: Database drivers</a:t>
            </a:r>
          </a:p>
          <a:p>
            <a:pPr eaLnBrk="1" hangingPunct="1">
              <a:spcBef>
                <a:spcPct val="0"/>
              </a:spcBef>
            </a:pPr>
            <a:r>
              <a:rPr lang="en-US" dirty="0" smtClean="0"/>
              <a:t>EX: Web Crawler in 240</a:t>
            </a:r>
          </a:p>
        </p:txBody>
      </p:sp>
      <p:sp>
        <p:nvSpPr>
          <p:cNvPr id="7885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B2EF87D4-D787-48CA-978F-94A456D144AB}" type="slidenum">
              <a:rPr lang="en-US" smtClean="0"/>
              <a:pPr/>
              <a:t>27</a:t>
            </a:fld>
            <a:endParaRPr lang="en-US" smtClean="0"/>
          </a:p>
        </p:txBody>
      </p:sp>
    </p:spTree>
    <p:extLst>
      <p:ext uri="{BB962C8B-B14F-4D97-AF65-F5344CB8AC3E}">
        <p14:creationId xmlns:p14="http://schemas.microsoft.com/office/powerpoint/2010/main" val="5552979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Slide Image Placeholder 1"/>
          <p:cNvSpPr>
            <a:spLocks noGrp="1" noRot="1" noChangeAspect="1" noTextEdit="1"/>
          </p:cNvSpPr>
          <p:nvPr>
            <p:ph type="sldImg"/>
          </p:nvPr>
        </p:nvSpPr>
        <p:spPr bwMode="auto">
          <a:noFill/>
          <a:ln>
            <a:solidFill>
              <a:srgbClr val="000000"/>
            </a:solidFill>
            <a:miter lim="800000"/>
            <a:headEnd/>
            <a:tailEnd/>
          </a:ln>
        </p:spPr>
      </p:sp>
      <p:sp>
        <p:nvSpPr>
          <p:cNvPr id="8089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8090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C0519006-F20F-44E2-8A51-FEC3AE24983D}" type="slidenum">
              <a:rPr lang="en-US" smtClean="0"/>
              <a:pPr/>
              <a:t>28</a:t>
            </a:fld>
            <a:endParaRPr lang="en-US" smtClean="0"/>
          </a:p>
        </p:txBody>
      </p:sp>
    </p:spTree>
    <p:extLst>
      <p:ext uri="{BB962C8B-B14F-4D97-AF65-F5344CB8AC3E}">
        <p14:creationId xmlns:p14="http://schemas.microsoft.com/office/powerpoint/2010/main" val="286178355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Slide Image Placeholder 1"/>
          <p:cNvSpPr>
            <a:spLocks noGrp="1" noRot="1" noChangeAspect="1" noTextEdit="1"/>
          </p:cNvSpPr>
          <p:nvPr>
            <p:ph type="sldImg"/>
          </p:nvPr>
        </p:nvSpPr>
        <p:spPr bwMode="auto">
          <a:noFill/>
          <a:ln>
            <a:solidFill>
              <a:srgbClr val="000000"/>
            </a:solidFill>
            <a:miter lim="800000"/>
            <a:headEnd/>
            <a:tailEnd/>
          </a:ln>
        </p:spPr>
      </p:sp>
      <p:sp>
        <p:nvSpPr>
          <p:cNvPr id="8192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8192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A44A1DE9-23E6-4ECE-B87E-266548BEFA90}" type="slidenum">
              <a:rPr lang="en-US" smtClean="0"/>
              <a:pPr/>
              <a:t>29</a:t>
            </a:fld>
            <a:endParaRPr lang="en-US" smtClean="0"/>
          </a:p>
        </p:txBody>
      </p:sp>
    </p:spTree>
    <p:extLst>
      <p:ext uri="{BB962C8B-B14F-4D97-AF65-F5344CB8AC3E}">
        <p14:creationId xmlns:p14="http://schemas.microsoft.com/office/powerpoint/2010/main" val="26023134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bwMode="auto">
          <a:noFill/>
          <a:ln>
            <a:solidFill>
              <a:srgbClr val="000000"/>
            </a:solidFill>
            <a:miter lim="800000"/>
            <a:headEnd/>
            <a:tailEnd/>
          </a:ln>
        </p:spPr>
      </p:sp>
      <p:sp>
        <p:nvSpPr>
          <p:cNvPr id="4915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4915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F9DE344-CCCE-44FD-A961-AD0AD270467B}" type="slidenum">
              <a:rPr lang="en-US" smtClean="0"/>
              <a:pPr/>
              <a:t>3</a:t>
            </a:fld>
            <a:endParaRPr lang="en-US" smtClean="0"/>
          </a:p>
        </p:txBody>
      </p:sp>
    </p:spTree>
    <p:extLst>
      <p:ext uri="{BB962C8B-B14F-4D97-AF65-F5344CB8AC3E}">
        <p14:creationId xmlns:p14="http://schemas.microsoft.com/office/powerpoint/2010/main" val="2594866496"/>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Slide Image Placeholder 1"/>
          <p:cNvSpPr>
            <a:spLocks noGrp="1" noRot="1" noChangeAspect="1" noTextEdit="1"/>
          </p:cNvSpPr>
          <p:nvPr>
            <p:ph type="sldImg"/>
          </p:nvPr>
        </p:nvSpPr>
        <p:spPr bwMode="auto">
          <a:noFill/>
          <a:ln>
            <a:solidFill>
              <a:srgbClr val="000000"/>
            </a:solidFill>
            <a:miter lim="800000"/>
            <a:headEnd/>
            <a:tailEnd/>
          </a:ln>
        </p:spPr>
      </p:sp>
      <p:sp>
        <p:nvSpPr>
          <p:cNvPr id="8294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8294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AD0B1EF4-4896-412F-9A53-CB578D683ADF}" type="slidenum">
              <a:rPr lang="en-US" smtClean="0"/>
              <a:pPr/>
              <a:t>30</a:t>
            </a:fld>
            <a:endParaRPr lang="en-US" smtClean="0"/>
          </a:p>
        </p:txBody>
      </p:sp>
    </p:spTree>
    <p:extLst>
      <p:ext uri="{BB962C8B-B14F-4D97-AF65-F5344CB8AC3E}">
        <p14:creationId xmlns:p14="http://schemas.microsoft.com/office/powerpoint/2010/main" val="245365869"/>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Slide Image Placeholder 1"/>
          <p:cNvSpPr>
            <a:spLocks noGrp="1" noRot="1" noChangeAspect="1" noTextEdit="1"/>
          </p:cNvSpPr>
          <p:nvPr>
            <p:ph type="sldImg"/>
          </p:nvPr>
        </p:nvSpPr>
        <p:spPr bwMode="auto">
          <a:noFill/>
          <a:ln>
            <a:solidFill>
              <a:srgbClr val="000000"/>
            </a:solidFill>
            <a:miter lim="800000"/>
            <a:headEnd/>
            <a:tailEnd/>
          </a:ln>
        </p:spPr>
      </p:sp>
      <p:sp>
        <p:nvSpPr>
          <p:cNvPr id="8397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8397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0252725F-FD79-4C0F-9FD4-C71EB641A778}" type="slidenum">
              <a:rPr lang="en-US" smtClean="0"/>
              <a:pPr/>
              <a:t>31</a:t>
            </a:fld>
            <a:endParaRPr lang="en-US" smtClean="0"/>
          </a:p>
        </p:txBody>
      </p:sp>
    </p:spTree>
    <p:extLst>
      <p:ext uri="{BB962C8B-B14F-4D97-AF65-F5344CB8AC3E}">
        <p14:creationId xmlns:p14="http://schemas.microsoft.com/office/powerpoint/2010/main" val="383595032"/>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Slide Image Placeholder 1"/>
          <p:cNvSpPr>
            <a:spLocks noGrp="1" noRot="1" noChangeAspect="1" noTextEdit="1"/>
          </p:cNvSpPr>
          <p:nvPr>
            <p:ph type="sldImg"/>
          </p:nvPr>
        </p:nvSpPr>
        <p:spPr bwMode="auto">
          <a:noFill/>
          <a:ln>
            <a:solidFill>
              <a:srgbClr val="000000"/>
            </a:solidFill>
            <a:miter lim="800000"/>
            <a:headEnd/>
            <a:tailEnd/>
          </a:ln>
        </p:spPr>
      </p:sp>
      <p:sp>
        <p:nvSpPr>
          <p:cNvPr id="7987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7987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7F5B9CA-0E31-4FD3-A6E7-04D1943BD58C}" type="slidenum">
              <a:rPr lang="en-US" smtClean="0"/>
              <a:pPr/>
              <a:t>32</a:t>
            </a:fld>
            <a:endParaRPr lang="en-US" smtClean="0"/>
          </a:p>
        </p:txBody>
      </p:sp>
    </p:spTree>
    <p:extLst>
      <p:ext uri="{BB962C8B-B14F-4D97-AF65-F5344CB8AC3E}">
        <p14:creationId xmlns:p14="http://schemas.microsoft.com/office/powerpoint/2010/main" val="665780978"/>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lide Image Placeholder 1"/>
          <p:cNvSpPr>
            <a:spLocks noGrp="1" noRot="1" noChangeAspect="1" noTextEdit="1"/>
          </p:cNvSpPr>
          <p:nvPr>
            <p:ph type="sldImg"/>
          </p:nvPr>
        </p:nvSpPr>
        <p:spPr bwMode="auto">
          <a:noFill/>
          <a:ln>
            <a:solidFill>
              <a:srgbClr val="000000"/>
            </a:solidFill>
            <a:miter lim="800000"/>
            <a:headEnd/>
            <a:tailEnd/>
          </a:ln>
        </p:spPr>
      </p:sp>
      <p:sp>
        <p:nvSpPr>
          <p:cNvPr id="8499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8499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A1DFEA1B-BB35-42AE-9853-4A190A756E43}" type="slidenum">
              <a:rPr lang="en-US" smtClean="0"/>
              <a:pPr/>
              <a:t>33</a:t>
            </a:fld>
            <a:endParaRPr lang="en-US" smtClean="0"/>
          </a:p>
        </p:txBody>
      </p:sp>
    </p:spTree>
    <p:extLst>
      <p:ext uri="{BB962C8B-B14F-4D97-AF65-F5344CB8AC3E}">
        <p14:creationId xmlns:p14="http://schemas.microsoft.com/office/powerpoint/2010/main" val="2385227556"/>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headEnd/>
            <a:tailEnd/>
          </a:ln>
        </p:spPr>
      </p:sp>
      <p:sp>
        <p:nvSpPr>
          <p:cNvPr id="8601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8602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9C559F6-A73C-462F-BD91-D5616C9EBEF5}" type="slidenum">
              <a:rPr lang="en-US" smtClean="0"/>
              <a:pPr/>
              <a:t>34</a:t>
            </a:fld>
            <a:endParaRPr lang="en-US" smtClean="0"/>
          </a:p>
        </p:txBody>
      </p:sp>
    </p:spTree>
    <p:extLst>
      <p:ext uri="{BB962C8B-B14F-4D97-AF65-F5344CB8AC3E}">
        <p14:creationId xmlns:p14="http://schemas.microsoft.com/office/powerpoint/2010/main" val="1720059967"/>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Slide Image Placeholder 1"/>
          <p:cNvSpPr>
            <a:spLocks noGrp="1" noRot="1" noChangeAspect="1" noTextEdit="1"/>
          </p:cNvSpPr>
          <p:nvPr>
            <p:ph type="sldImg"/>
          </p:nvPr>
        </p:nvSpPr>
        <p:spPr bwMode="auto">
          <a:noFill/>
          <a:ln>
            <a:solidFill>
              <a:srgbClr val="000000"/>
            </a:solidFill>
            <a:miter lim="800000"/>
            <a:headEnd/>
            <a:tailEnd/>
          </a:ln>
        </p:spPr>
      </p:sp>
      <p:sp>
        <p:nvSpPr>
          <p:cNvPr id="8704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8704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02AD481-ED8E-47FA-A2C8-7B62340AD125}" type="slidenum">
              <a:rPr lang="en-US" smtClean="0"/>
              <a:pPr/>
              <a:t>35</a:t>
            </a:fld>
            <a:endParaRPr lang="en-US" smtClean="0"/>
          </a:p>
        </p:txBody>
      </p:sp>
    </p:spTree>
    <p:extLst>
      <p:ext uri="{BB962C8B-B14F-4D97-AF65-F5344CB8AC3E}">
        <p14:creationId xmlns:p14="http://schemas.microsoft.com/office/powerpoint/2010/main" val="989932070"/>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Slide Image Placeholder 1"/>
          <p:cNvSpPr>
            <a:spLocks noGrp="1" noRot="1" noChangeAspect="1" noTextEdit="1"/>
          </p:cNvSpPr>
          <p:nvPr>
            <p:ph type="sldImg"/>
          </p:nvPr>
        </p:nvSpPr>
        <p:spPr bwMode="auto">
          <a:noFill/>
          <a:ln>
            <a:solidFill>
              <a:srgbClr val="000000"/>
            </a:solidFill>
            <a:miter lim="800000"/>
            <a:headEnd/>
            <a:tailEnd/>
          </a:ln>
        </p:spPr>
      </p:sp>
      <p:sp>
        <p:nvSpPr>
          <p:cNvPr id="8909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890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2EA7EF7A-A71D-44AE-946A-32240C61BED2}" type="slidenum">
              <a:rPr lang="en-US" smtClean="0"/>
              <a:pPr/>
              <a:t>36</a:t>
            </a:fld>
            <a:endParaRPr lang="en-US" smtClean="0"/>
          </a:p>
        </p:txBody>
      </p:sp>
    </p:spTree>
    <p:extLst>
      <p:ext uri="{BB962C8B-B14F-4D97-AF65-F5344CB8AC3E}">
        <p14:creationId xmlns:p14="http://schemas.microsoft.com/office/powerpoint/2010/main" val="2798296183"/>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Slide Image Placeholder 1"/>
          <p:cNvSpPr>
            <a:spLocks noGrp="1" noRot="1" noChangeAspect="1" noTextEdit="1"/>
          </p:cNvSpPr>
          <p:nvPr>
            <p:ph type="sldImg"/>
          </p:nvPr>
        </p:nvSpPr>
        <p:spPr bwMode="auto">
          <a:noFill/>
          <a:ln>
            <a:solidFill>
              <a:srgbClr val="000000"/>
            </a:solidFill>
            <a:miter lim="800000"/>
            <a:headEnd/>
            <a:tailEnd/>
          </a:ln>
        </p:spPr>
      </p:sp>
      <p:sp>
        <p:nvSpPr>
          <p:cNvPr id="9011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9011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D4E85F4-FF9A-497C-8BF6-96E5692490E0}" type="slidenum">
              <a:rPr lang="en-US" smtClean="0"/>
              <a:pPr/>
              <a:t>37</a:t>
            </a:fld>
            <a:endParaRPr lang="en-US" smtClean="0"/>
          </a:p>
        </p:txBody>
      </p:sp>
    </p:spTree>
    <p:extLst>
      <p:ext uri="{BB962C8B-B14F-4D97-AF65-F5344CB8AC3E}">
        <p14:creationId xmlns:p14="http://schemas.microsoft.com/office/powerpoint/2010/main" val="817160744"/>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Slide Image Placeholder 1"/>
          <p:cNvSpPr>
            <a:spLocks noGrp="1" noRot="1" noChangeAspect="1" noTextEdit="1"/>
          </p:cNvSpPr>
          <p:nvPr>
            <p:ph type="sldImg"/>
          </p:nvPr>
        </p:nvSpPr>
        <p:spPr bwMode="auto">
          <a:noFill/>
          <a:ln>
            <a:solidFill>
              <a:srgbClr val="000000"/>
            </a:solidFill>
            <a:miter lim="800000"/>
            <a:headEnd/>
            <a:tailEnd/>
          </a:ln>
        </p:spPr>
      </p:sp>
      <p:sp>
        <p:nvSpPr>
          <p:cNvPr id="8806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8806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472C9CFF-8D0D-4B9C-BD53-BDD1B74EFE20}" type="slidenum">
              <a:rPr lang="en-US" smtClean="0"/>
              <a:pPr/>
              <a:t>38</a:t>
            </a:fld>
            <a:endParaRPr lang="en-US" smtClean="0"/>
          </a:p>
        </p:txBody>
      </p:sp>
    </p:spTree>
    <p:extLst>
      <p:ext uri="{BB962C8B-B14F-4D97-AF65-F5344CB8AC3E}">
        <p14:creationId xmlns:p14="http://schemas.microsoft.com/office/powerpoint/2010/main" val="3023746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bwMode="auto">
          <a:noFill/>
          <a:ln>
            <a:solidFill>
              <a:srgbClr val="000000"/>
            </a:solidFill>
            <a:miter lim="800000"/>
            <a:headEnd/>
            <a:tailEnd/>
          </a:ln>
        </p:spPr>
      </p:sp>
      <p:sp>
        <p:nvSpPr>
          <p:cNvPr id="5017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5018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43C8D88F-53BE-481F-9980-E692213B2C22}" type="slidenum">
              <a:rPr lang="en-US" smtClean="0"/>
              <a:pPr/>
              <a:t>4</a:t>
            </a:fld>
            <a:endParaRPr lang="en-US" smtClean="0"/>
          </a:p>
        </p:txBody>
      </p:sp>
    </p:spTree>
    <p:extLst>
      <p:ext uri="{BB962C8B-B14F-4D97-AF65-F5344CB8AC3E}">
        <p14:creationId xmlns:p14="http://schemas.microsoft.com/office/powerpoint/2010/main" val="324125046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bwMode="auto">
          <a:noFill/>
          <a:ln>
            <a:solidFill>
              <a:srgbClr val="000000"/>
            </a:solidFill>
            <a:miter lim="800000"/>
            <a:headEnd/>
            <a:tailEnd/>
          </a:ln>
        </p:spPr>
      </p:sp>
      <p:sp>
        <p:nvSpPr>
          <p:cNvPr id="5222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5222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5ABAA529-CEA0-4A9A-A9AD-D2BF3DC6401F}" type="slidenum">
              <a:rPr lang="en-US" smtClean="0"/>
              <a:pPr/>
              <a:t>5</a:t>
            </a:fld>
            <a:endParaRPr lang="en-US" smtClean="0"/>
          </a:p>
        </p:txBody>
      </p:sp>
    </p:spTree>
    <p:extLst>
      <p:ext uri="{BB962C8B-B14F-4D97-AF65-F5344CB8AC3E}">
        <p14:creationId xmlns:p14="http://schemas.microsoft.com/office/powerpoint/2010/main" val="113122169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bwMode="auto">
          <a:noFill/>
          <a:ln>
            <a:solidFill>
              <a:srgbClr val="000000"/>
            </a:solidFill>
            <a:miter lim="800000"/>
            <a:headEnd/>
            <a:tailEnd/>
          </a:ln>
        </p:spPr>
      </p:sp>
      <p:sp>
        <p:nvSpPr>
          <p:cNvPr id="5325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5325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A0A5D77C-859E-4411-8E4E-9F96C9452FE3}" type="slidenum">
              <a:rPr lang="en-US" smtClean="0"/>
              <a:pPr/>
              <a:t>6</a:t>
            </a:fld>
            <a:endParaRPr lang="en-US" smtClean="0"/>
          </a:p>
        </p:txBody>
      </p:sp>
    </p:spTree>
    <p:extLst>
      <p:ext uri="{BB962C8B-B14F-4D97-AF65-F5344CB8AC3E}">
        <p14:creationId xmlns:p14="http://schemas.microsoft.com/office/powerpoint/2010/main" val="345051788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bwMode="auto">
          <a:noFill/>
          <a:ln>
            <a:solidFill>
              <a:srgbClr val="000000"/>
            </a:solidFill>
            <a:miter lim="800000"/>
            <a:headEnd/>
            <a:tailEnd/>
          </a:ln>
        </p:spPr>
      </p:sp>
      <p:sp>
        <p:nvSpPr>
          <p:cNvPr id="5427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5427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3B6C7D2-F78C-433E-8F69-796B764401CF}" type="slidenum">
              <a:rPr lang="en-US" smtClean="0"/>
              <a:pPr/>
              <a:t>7</a:t>
            </a:fld>
            <a:endParaRPr lang="en-US" smtClean="0"/>
          </a:p>
        </p:txBody>
      </p:sp>
    </p:spTree>
    <p:extLst>
      <p:ext uri="{BB962C8B-B14F-4D97-AF65-F5344CB8AC3E}">
        <p14:creationId xmlns:p14="http://schemas.microsoft.com/office/powerpoint/2010/main" val="189170516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bwMode="auto">
          <a:noFill/>
          <a:ln>
            <a:solidFill>
              <a:srgbClr val="000000"/>
            </a:solidFill>
            <a:miter lim="800000"/>
            <a:headEnd/>
            <a:tailEnd/>
          </a:ln>
        </p:spPr>
      </p:sp>
      <p:sp>
        <p:nvSpPr>
          <p:cNvPr id="5529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5530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93F421C-ED33-430C-ACCA-6867F6B7D6FC}" type="slidenum">
              <a:rPr lang="en-US" smtClean="0"/>
              <a:pPr/>
              <a:t>8</a:t>
            </a:fld>
            <a:endParaRPr lang="en-US" smtClean="0"/>
          </a:p>
        </p:txBody>
      </p:sp>
    </p:spTree>
    <p:extLst>
      <p:ext uri="{BB962C8B-B14F-4D97-AF65-F5344CB8AC3E}">
        <p14:creationId xmlns:p14="http://schemas.microsoft.com/office/powerpoint/2010/main" val="278290953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bwMode="auto">
          <a:noFill/>
          <a:ln>
            <a:solidFill>
              <a:srgbClr val="000000"/>
            </a:solidFill>
            <a:miter lim="800000"/>
            <a:headEnd/>
            <a:tailEnd/>
          </a:ln>
        </p:spPr>
      </p:sp>
      <p:sp>
        <p:nvSpPr>
          <p:cNvPr id="5632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5632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0D1F146B-1065-4619-B4FA-B472B6D61B27}" type="slidenum">
              <a:rPr lang="en-US" smtClean="0"/>
              <a:pPr/>
              <a:t>9</a:t>
            </a:fld>
            <a:endParaRPr lang="en-US" smtClean="0"/>
          </a:p>
        </p:txBody>
      </p:sp>
    </p:spTree>
    <p:extLst>
      <p:ext uri="{BB962C8B-B14F-4D97-AF65-F5344CB8AC3E}">
        <p14:creationId xmlns:p14="http://schemas.microsoft.com/office/powerpoint/2010/main" val="37529734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3275509-F19E-4288-B7DD-6137BDD98B3B}"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EFCD845-66B2-48A6-8EEF-5FFBB1CAD46D}"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795A70C-FBC2-4405-9640-EB98E092823D}"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0834ECE2-6857-4996-8188-212DF8EEEB8B}"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1A33A3F-6E87-465E-BB5F-F3AFC5F8852A}"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B82560E-6910-4B7E-9E91-102A639D5FA2}"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0AA5A97-E133-42BD-BD8F-A894B255052C}"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608D2472-9A5F-46AE-88F4-F735B8B43CFC}"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A324C33F-F261-48EA-B10B-B1B710722181}"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9AA15356-4492-41FE-B453-56021EE4D375}"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949B93C6-4908-4154-AA6B-1E4B0782119C}"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478E5BB-6D89-4DDE-B92A-047D02C96F69}"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CB27A612-93DE-488D-B133-719F48573B54}"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rtl="0" eaLnBrk="0" fontAlgn="base" hangingPunct="0">
        <a:spcBef>
          <a:spcPct val="0"/>
        </a:spcBef>
        <a:spcAft>
          <a:spcPct val="0"/>
        </a:spcAft>
        <a:defRPr sz="4000">
          <a:solidFill>
            <a:schemeClr val="tx2"/>
          </a:solidFill>
          <a:latin typeface="+mj-lt"/>
          <a:ea typeface="+mj-ea"/>
          <a:cs typeface="+mj-cs"/>
        </a:defRPr>
      </a:lvl1pPr>
      <a:lvl2pPr algn="ctr" rtl="0" eaLnBrk="0" fontAlgn="base" hangingPunct="0">
        <a:spcBef>
          <a:spcPct val="0"/>
        </a:spcBef>
        <a:spcAft>
          <a:spcPct val="0"/>
        </a:spcAft>
        <a:defRPr sz="4000">
          <a:solidFill>
            <a:schemeClr val="tx2"/>
          </a:solidFill>
          <a:latin typeface="Times New Roman" pitchFamily="18" charset="0"/>
        </a:defRPr>
      </a:lvl2pPr>
      <a:lvl3pPr algn="ctr" rtl="0" eaLnBrk="0" fontAlgn="base" hangingPunct="0">
        <a:spcBef>
          <a:spcPct val="0"/>
        </a:spcBef>
        <a:spcAft>
          <a:spcPct val="0"/>
        </a:spcAft>
        <a:defRPr sz="4000">
          <a:solidFill>
            <a:schemeClr val="tx2"/>
          </a:solidFill>
          <a:latin typeface="Times New Roman" pitchFamily="18" charset="0"/>
        </a:defRPr>
      </a:lvl3pPr>
      <a:lvl4pPr algn="ctr" rtl="0" eaLnBrk="0" fontAlgn="base" hangingPunct="0">
        <a:spcBef>
          <a:spcPct val="0"/>
        </a:spcBef>
        <a:spcAft>
          <a:spcPct val="0"/>
        </a:spcAft>
        <a:defRPr sz="4000">
          <a:solidFill>
            <a:schemeClr val="tx2"/>
          </a:solidFill>
          <a:latin typeface="Times New Roman" pitchFamily="18" charset="0"/>
        </a:defRPr>
      </a:lvl4pPr>
      <a:lvl5pPr algn="ctr" rtl="0" eaLnBrk="0" fontAlgn="base" hangingPunct="0">
        <a:spcBef>
          <a:spcPct val="0"/>
        </a:spcBef>
        <a:spcAft>
          <a:spcPct val="0"/>
        </a:spcAft>
        <a:defRPr sz="4000">
          <a:solidFill>
            <a:schemeClr val="tx2"/>
          </a:solidFill>
          <a:latin typeface="Times New Roman" pitchFamily="18" charset="0"/>
        </a:defRPr>
      </a:lvl5pPr>
      <a:lvl6pPr marL="457200" algn="ctr" rtl="0" fontAlgn="base">
        <a:spcBef>
          <a:spcPct val="0"/>
        </a:spcBef>
        <a:spcAft>
          <a:spcPct val="0"/>
        </a:spcAft>
        <a:defRPr sz="4000">
          <a:solidFill>
            <a:schemeClr val="tx2"/>
          </a:solidFill>
          <a:latin typeface="Times New Roman" pitchFamily="18" charset="0"/>
        </a:defRPr>
      </a:lvl6pPr>
      <a:lvl7pPr marL="914400" algn="ctr" rtl="0" fontAlgn="base">
        <a:spcBef>
          <a:spcPct val="0"/>
        </a:spcBef>
        <a:spcAft>
          <a:spcPct val="0"/>
        </a:spcAft>
        <a:defRPr sz="4000">
          <a:solidFill>
            <a:schemeClr val="tx2"/>
          </a:solidFill>
          <a:latin typeface="Times New Roman" pitchFamily="18" charset="0"/>
        </a:defRPr>
      </a:lvl7pPr>
      <a:lvl8pPr marL="1371600" algn="ctr" rtl="0" fontAlgn="base">
        <a:spcBef>
          <a:spcPct val="0"/>
        </a:spcBef>
        <a:spcAft>
          <a:spcPct val="0"/>
        </a:spcAft>
        <a:defRPr sz="4000">
          <a:solidFill>
            <a:schemeClr val="tx2"/>
          </a:solidFill>
          <a:latin typeface="Times New Roman" pitchFamily="18" charset="0"/>
        </a:defRPr>
      </a:lvl8pPr>
      <a:lvl9pPr marL="1828800" algn="ctr" rtl="0" fontAlgn="base">
        <a:spcBef>
          <a:spcPct val="0"/>
        </a:spcBef>
        <a:spcAft>
          <a:spcPct val="0"/>
        </a:spcAft>
        <a:defRPr sz="40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0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143000" indent="-228600" algn="l" rtl="0" eaLnBrk="0" fontAlgn="base" hangingPunct="0">
        <a:spcBef>
          <a:spcPct val="20000"/>
        </a:spcBef>
        <a:spcAft>
          <a:spcPct val="0"/>
        </a:spcAft>
        <a:buChar char="•"/>
        <a:defRPr sz="2000">
          <a:solidFill>
            <a:schemeClr val="tx1"/>
          </a:solidFill>
          <a:latin typeface="+mn-lt"/>
        </a:defRPr>
      </a:lvl3pPr>
      <a:lvl4pPr marL="1600200" indent="-228600" algn="l" rtl="0" eaLnBrk="0" fontAlgn="base" hangingPunct="0">
        <a:spcBef>
          <a:spcPct val="20000"/>
        </a:spcBef>
        <a:spcAft>
          <a:spcPct val="0"/>
        </a:spcAft>
        <a:buChar char="–"/>
        <a:defRPr>
          <a:solidFill>
            <a:schemeClr val="tx1"/>
          </a:solidFill>
          <a:latin typeface="+mn-lt"/>
        </a:defRPr>
      </a:lvl4pPr>
      <a:lvl5pPr marL="2057400" indent="-228600" algn="l" rtl="0" eaLnBrk="0" fontAlgn="base" hangingPunct="0">
        <a:spcBef>
          <a:spcPct val="20000"/>
        </a:spcBef>
        <a:spcAft>
          <a:spcPct val="0"/>
        </a:spcAft>
        <a:buChar char="»"/>
        <a:defRPr>
          <a:solidFill>
            <a:schemeClr val="tx1"/>
          </a:solidFill>
          <a:latin typeface="+mn-lt"/>
        </a:defRPr>
      </a:lvl5pPr>
      <a:lvl6pPr marL="2514600" indent="-228600" algn="l" rtl="0" fontAlgn="base">
        <a:spcBef>
          <a:spcPct val="20000"/>
        </a:spcBef>
        <a:spcAft>
          <a:spcPct val="0"/>
        </a:spcAft>
        <a:buChar char="»"/>
        <a:defRPr>
          <a:solidFill>
            <a:schemeClr val="tx1"/>
          </a:solidFill>
          <a:latin typeface="+mn-lt"/>
        </a:defRPr>
      </a:lvl6pPr>
      <a:lvl7pPr marL="2971800" indent="-228600" algn="l" rtl="0" fontAlgn="base">
        <a:spcBef>
          <a:spcPct val="20000"/>
        </a:spcBef>
        <a:spcAft>
          <a:spcPct val="0"/>
        </a:spcAft>
        <a:buChar char="»"/>
        <a:defRPr>
          <a:solidFill>
            <a:schemeClr val="tx1"/>
          </a:solidFill>
          <a:latin typeface="+mn-lt"/>
        </a:defRPr>
      </a:lvl7pPr>
      <a:lvl8pPr marL="3429000" indent="-228600" algn="l" rtl="0" fontAlgn="base">
        <a:spcBef>
          <a:spcPct val="20000"/>
        </a:spcBef>
        <a:spcAft>
          <a:spcPct val="0"/>
        </a:spcAft>
        <a:buChar char="»"/>
        <a:defRPr>
          <a:solidFill>
            <a:schemeClr val="tx1"/>
          </a:solidFill>
          <a:latin typeface="+mn-lt"/>
        </a:defRPr>
      </a:lvl8pPr>
      <a:lvl9pPr marL="3886200" indent="-228600" algn="l" rtl="0" fontAlgn="base">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BlackBoxExample.pdf"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pPr eaLnBrk="1" hangingPunct="1"/>
            <a:r>
              <a:rPr lang="en-US" smtClean="0"/>
              <a:t>Black Box Testing</a:t>
            </a:r>
          </a:p>
        </p:txBody>
      </p:sp>
      <p:sp>
        <p:nvSpPr>
          <p:cNvPr id="2051" name="Rectangle 8"/>
          <p:cNvSpPr>
            <a:spLocks noChangeArrowheads="1"/>
          </p:cNvSpPr>
          <p:nvPr/>
        </p:nvSpPr>
        <p:spPr bwMode="auto">
          <a:xfrm>
            <a:off x="1524000" y="3581400"/>
            <a:ext cx="6400800" cy="762000"/>
          </a:xfrm>
          <a:prstGeom prst="rect">
            <a:avLst/>
          </a:prstGeom>
          <a:noFill/>
          <a:ln w="9525">
            <a:noFill/>
            <a:miter lim="800000"/>
            <a:headEnd/>
            <a:tailEnd/>
          </a:ln>
        </p:spPr>
        <p:txBody>
          <a:bodyPr/>
          <a:lstStyle/>
          <a:p>
            <a:pPr algn="ctr">
              <a:lnSpc>
                <a:spcPct val="80000"/>
              </a:lnSpc>
              <a:spcBef>
                <a:spcPct val="20000"/>
              </a:spcBef>
            </a:pPr>
            <a:r>
              <a:rPr lang="en-US" sz="1400"/>
              <a:t>Sources: </a:t>
            </a:r>
          </a:p>
          <a:p>
            <a:pPr algn="ctr">
              <a:lnSpc>
                <a:spcPct val="80000"/>
              </a:lnSpc>
              <a:spcBef>
                <a:spcPct val="20000"/>
              </a:spcBef>
            </a:pPr>
            <a:r>
              <a:rPr lang="en-US" sz="1400"/>
              <a:t>Code Complete, 2</a:t>
            </a:r>
            <a:r>
              <a:rPr lang="en-US" sz="1400" baseline="30000"/>
              <a:t>nd</a:t>
            </a:r>
            <a:r>
              <a:rPr lang="en-US" sz="1400"/>
              <a:t> Ed., Steve McConnell</a:t>
            </a:r>
          </a:p>
          <a:p>
            <a:pPr algn="ctr">
              <a:lnSpc>
                <a:spcPct val="80000"/>
              </a:lnSpc>
              <a:spcBef>
                <a:spcPct val="20000"/>
              </a:spcBef>
            </a:pPr>
            <a:r>
              <a:rPr lang="en-US" sz="1400"/>
              <a:t>Software Engineering, 5</a:t>
            </a:r>
            <a:r>
              <a:rPr lang="en-US" sz="1400" baseline="30000"/>
              <a:t>th</a:t>
            </a:r>
            <a:r>
              <a:rPr lang="en-US" sz="1400"/>
              <a:t> Ed., Roger Pressman</a:t>
            </a:r>
          </a:p>
          <a:p>
            <a:pPr algn="ctr">
              <a:lnSpc>
                <a:spcPct val="80000"/>
              </a:lnSpc>
              <a:spcBef>
                <a:spcPct val="20000"/>
              </a:spcBef>
            </a:pPr>
            <a:r>
              <a:rPr lang="en-US" sz="1400"/>
              <a:t>Testing Computer Software, 2</a:t>
            </a:r>
            <a:r>
              <a:rPr lang="en-US" sz="1400" baseline="30000"/>
              <a:t>nd</a:t>
            </a:r>
            <a:r>
              <a:rPr lang="en-US" sz="1400"/>
              <a:t> Ed., Cem Kaner, et. Al.</a:t>
            </a:r>
          </a:p>
          <a:p>
            <a:pPr algn="ctr">
              <a:lnSpc>
                <a:spcPct val="80000"/>
              </a:lnSpc>
              <a:spcBef>
                <a:spcPct val="20000"/>
              </a:spcBef>
            </a:pPr>
            <a:endParaRPr lang="en-US" sz="140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4" name="Rectangle 6"/>
          <p:cNvSpPr>
            <a:spLocks noGrp="1" noChangeArrowheads="1"/>
          </p:cNvSpPr>
          <p:nvPr>
            <p:ph type="title"/>
          </p:nvPr>
        </p:nvSpPr>
        <p:spPr/>
        <p:txBody>
          <a:bodyPr/>
          <a:lstStyle/>
          <a:p>
            <a:pPr eaLnBrk="1" hangingPunct="1"/>
            <a:r>
              <a:rPr lang="en-US" smtClean="0"/>
              <a:t>Equivalence Partitioning</a:t>
            </a:r>
          </a:p>
        </p:txBody>
      </p:sp>
      <p:sp>
        <p:nvSpPr>
          <p:cNvPr id="12295" name="Rectangle 7"/>
          <p:cNvSpPr>
            <a:spLocks noGrp="1" noChangeArrowheads="1"/>
          </p:cNvSpPr>
          <p:nvPr>
            <p:ph type="body" idx="1"/>
          </p:nvPr>
        </p:nvSpPr>
        <p:spPr>
          <a:xfrm>
            <a:off x="720084" y="2015686"/>
            <a:ext cx="7772400" cy="838200"/>
          </a:xfrm>
        </p:spPr>
        <p:txBody>
          <a:bodyPr/>
          <a:lstStyle/>
          <a:p>
            <a:pPr eaLnBrk="1" hangingPunct="1"/>
            <a:r>
              <a:rPr lang="en-US" smtClean="0"/>
              <a:t>Create a test case for at least one value from each equivalence class</a:t>
            </a:r>
          </a:p>
        </p:txBody>
      </p:sp>
      <p:sp>
        <p:nvSpPr>
          <p:cNvPr id="30" name="Oval 2"/>
          <p:cNvSpPr>
            <a:spLocks noChangeArrowheads="1"/>
          </p:cNvSpPr>
          <p:nvPr/>
        </p:nvSpPr>
        <p:spPr bwMode="auto">
          <a:xfrm>
            <a:off x="2590800" y="2667000"/>
            <a:ext cx="4038600" cy="3733800"/>
          </a:xfrm>
          <a:prstGeom prst="ellipse">
            <a:avLst/>
          </a:prstGeom>
          <a:noFill/>
          <a:ln w="25400">
            <a:solidFill>
              <a:schemeClr val="tx1"/>
            </a:solidFill>
            <a:round/>
            <a:headEnd/>
            <a:tailEnd/>
          </a:ln>
        </p:spPr>
        <p:txBody>
          <a:bodyPr wrap="none" anchor="ctr"/>
          <a:lstStyle/>
          <a:p>
            <a:endParaRPr lang="en-US"/>
          </a:p>
        </p:txBody>
      </p:sp>
      <p:sp>
        <p:nvSpPr>
          <p:cNvPr id="31" name="Line 3"/>
          <p:cNvSpPr>
            <a:spLocks noChangeShapeType="1"/>
          </p:cNvSpPr>
          <p:nvPr/>
        </p:nvSpPr>
        <p:spPr bwMode="auto">
          <a:xfrm>
            <a:off x="4267200" y="2667000"/>
            <a:ext cx="0" cy="3733800"/>
          </a:xfrm>
          <a:prstGeom prst="line">
            <a:avLst/>
          </a:prstGeom>
          <a:noFill/>
          <a:ln w="38100">
            <a:solidFill>
              <a:srgbClr val="0070C0"/>
            </a:solidFill>
            <a:round/>
            <a:headEnd/>
            <a:tailEnd/>
          </a:ln>
        </p:spPr>
        <p:txBody>
          <a:bodyPr/>
          <a:lstStyle/>
          <a:p>
            <a:endParaRPr lang="en-US"/>
          </a:p>
        </p:txBody>
      </p:sp>
      <p:sp>
        <p:nvSpPr>
          <p:cNvPr id="32" name="Oval 18"/>
          <p:cNvSpPr>
            <a:spLocks noChangeArrowheads="1"/>
          </p:cNvSpPr>
          <p:nvPr/>
        </p:nvSpPr>
        <p:spPr bwMode="auto">
          <a:xfrm>
            <a:off x="4724400" y="3657600"/>
            <a:ext cx="76200" cy="76200"/>
          </a:xfrm>
          <a:prstGeom prst="ellipse">
            <a:avLst/>
          </a:prstGeom>
          <a:solidFill>
            <a:schemeClr val="tx1"/>
          </a:solidFill>
          <a:ln w="9525">
            <a:solidFill>
              <a:schemeClr val="tx1"/>
            </a:solidFill>
            <a:round/>
            <a:headEnd/>
            <a:tailEnd/>
          </a:ln>
        </p:spPr>
        <p:txBody>
          <a:bodyPr wrap="none" anchor="ctr"/>
          <a:lstStyle/>
          <a:p>
            <a:endParaRPr lang="en-US"/>
          </a:p>
        </p:txBody>
      </p:sp>
      <p:sp>
        <p:nvSpPr>
          <p:cNvPr id="33" name="Oval 19"/>
          <p:cNvSpPr>
            <a:spLocks noChangeArrowheads="1"/>
          </p:cNvSpPr>
          <p:nvPr/>
        </p:nvSpPr>
        <p:spPr bwMode="auto">
          <a:xfrm>
            <a:off x="4495800" y="2895600"/>
            <a:ext cx="76200" cy="76200"/>
          </a:xfrm>
          <a:prstGeom prst="ellipse">
            <a:avLst/>
          </a:prstGeom>
          <a:solidFill>
            <a:schemeClr val="tx1"/>
          </a:solidFill>
          <a:ln w="9525">
            <a:solidFill>
              <a:schemeClr val="tx1"/>
            </a:solidFill>
            <a:round/>
            <a:headEnd/>
            <a:tailEnd/>
          </a:ln>
        </p:spPr>
        <p:txBody>
          <a:bodyPr wrap="none" anchor="ctr"/>
          <a:lstStyle/>
          <a:p>
            <a:endParaRPr lang="en-US"/>
          </a:p>
        </p:txBody>
      </p:sp>
      <p:sp>
        <p:nvSpPr>
          <p:cNvPr id="34" name="Oval 20"/>
          <p:cNvSpPr>
            <a:spLocks noChangeArrowheads="1"/>
          </p:cNvSpPr>
          <p:nvPr/>
        </p:nvSpPr>
        <p:spPr bwMode="auto">
          <a:xfrm>
            <a:off x="5827140" y="3986373"/>
            <a:ext cx="76200" cy="76200"/>
          </a:xfrm>
          <a:prstGeom prst="ellipse">
            <a:avLst/>
          </a:prstGeom>
          <a:solidFill>
            <a:schemeClr val="tx1"/>
          </a:solidFill>
          <a:ln w="9525">
            <a:solidFill>
              <a:schemeClr val="tx1"/>
            </a:solidFill>
            <a:round/>
            <a:headEnd/>
            <a:tailEnd/>
          </a:ln>
        </p:spPr>
        <p:txBody>
          <a:bodyPr wrap="none" anchor="ctr"/>
          <a:lstStyle/>
          <a:p>
            <a:endParaRPr lang="en-US"/>
          </a:p>
        </p:txBody>
      </p:sp>
      <p:sp>
        <p:nvSpPr>
          <p:cNvPr id="35" name="Oval 21"/>
          <p:cNvSpPr>
            <a:spLocks noChangeArrowheads="1"/>
          </p:cNvSpPr>
          <p:nvPr/>
        </p:nvSpPr>
        <p:spPr bwMode="auto">
          <a:xfrm>
            <a:off x="4800600" y="4343400"/>
            <a:ext cx="76200" cy="76200"/>
          </a:xfrm>
          <a:prstGeom prst="ellipse">
            <a:avLst/>
          </a:prstGeom>
          <a:solidFill>
            <a:schemeClr val="tx1"/>
          </a:solidFill>
          <a:ln w="9525">
            <a:solidFill>
              <a:schemeClr val="tx1"/>
            </a:solidFill>
            <a:round/>
            <a:headEnd/>
            <a:tailEnd/>
          </a:ln>
        </p:spPr>
        <p:txBody>
          <a:bodyPr wrap="none" anchor="ctr"/>
          <a:lstStyle/>
          <a:p>
            <a:endParaRPr lang="en-US"/>
          </a:p>
        </p:txBody>
      </p:sp>
      <p:sp>
        <p:nvSpPr>
          <p:cNvPr id="39" name="Oval 25"/>
          <p:cNvSpPr>
            <a:spLocks noChangeArrowheads="1"/>
          </p:cNvSpPr>
          <p:nvPr/>
        </p:nvSpPr>
        <p:spPr bwMode="auto">
          <a:xfrm>
            <a:off x="3886200" y="2971800"/>
            <a:ext cx="76200" cy="76200"/>
          </a:xfrm>
          <a:prstGeom prst="ellipse">
            <a:avLst/>
          </a:prstGeom>
          <a:solidFill>
            <a:schemeClr val="tx1"/>
          </a:solidFill>
          <a:ln w="9525">
            <a:solidFill>
              <a:schemeClr val="tx1"/>
            </a:solidFill>
            <a:round/>
            <a:headEnd/>
            <a:tailEnd/>
          </a:ln>
        </p:spPr>
        <p:txBody>
          <a:bodyPr wrap="none" anchor="ctr"/>
          <a:lstStyle/>
          <a:p>
            <a:endParaRPr lang="en-US"/>
          </a:p>
        </p:txBody>
      </p:sp>
      <p:sp>
        <p:nvSpPr>
          <p:cNvPr id="40" name="Oval 26"/>
          <p:cNvSpPr>
            <a:spLocks noChangeArrowheads="1"/>
          </p:cNvSpPr>
          <p:nvPr/>
        </p:nvSpPr>
        <p:spPr bwMode="auto">
          <a:xfrm>
            <a:off x="3505200" y="3657600"/>
            <a:ext cx="76200" cy="76200"/>
          </a:xfrm>
          <a:prstGeom prst="ellipse">
            <a:avLst/>
          </a:prstGeom>
          <a:solidFill>
            <a:schemeClr val="tx1"/>
          </a:solidFill>
          <a:ln w="9525">
            <a:solidFill>
              <a:schemeClr val="tx1"/>
            </a:solidFill>
            <a:round/>
            <a:headEnd/>
            <a:tailEnd/>
          </a:ln>
        </p:spPr>
        <p:txBody>
          <a:bodyPr wrap="none" anchor="ctr"/>
          <a:lstStyle/>
          <a:p>
            <a:endParaRPr lang="en-US"/>
          </a:p>
        </p:txBody>
      </p:sp>
      <p:sp>
        <p:nvSpPr>
          <p:cNvPr id="41" name="Oval 27"/>
          <p:cNvSpPr>
            <a:spLocks noChangeArrowheads="1"/>
          </p:cNvSpPr>
          <p:nvPr/>
        </p:nvSpPr>
        <p:spPr bwMode="auto">
          <a:xfrm>
            <a:off x="2819400" y="4508328"/>
            <a:ext cx="76200" cy="76200"/>
          </a:xfrm>
          <a:prstGeom prst="ellipse">
            <a:avLst/>
          </a:prstGeom>
          <a:solidFill>
            <a:schemeClr val="tx1"/>
          </a:solidFill>
          <a:ln w="9525">
            <a:solidFill>
              <a:schemeClr val="tx1"/>
            </a:solidFill>
            <a:round/>
            <a:headEnd/>
            <a:tailEnd/>
          </a:ln>
        </p:spPr>
        <p:txBody>
          <a:bodyPr wrap="none" anchor="ctr"/>
          <a:lstStyle/>
          <a:p>
            <a:endParaRPr lang="en-US"/>
          </a:p>
        </p:txBody>
      </p:sp>
      <p:sp>
        <p:nvSpPr>
          <p:cNvPr id="42" name="Oval 28"/>
          <p:cNvSpPr>
            <a:spLocks noChangeArrowheads="1"/>
          </p:cNvSpPr>
          <p:nvPr/>
        </p:nvSpPr>
        <p:spPr bwMode="auto">
          <a:xfrm>
            <a:off x="3505200" y="5029200"/>
            <a:ext cx="76200" cy="76200"/>
          </a:xfrm>
          <a:prstGeom prst="ellipse">
            <a:avLst/>
          </a:prstGeom>
          <a:solidFill>
            <a:schemeClr val="tx1"/>
          </a:solidFill>
          <a:ln w="9525">
            <a:solidFill>
              <a:schemeClr val="tx1"/>
            </a:solidFill>
            <a:round/>
            <a:headEnd/>
            <a:tailEnd/>
          </a:ln>
        </p:spPr>
        <p:txBody>
          <a:bodyPr wrap="none" anchor="ctr"/>
          <a:lstStyle/>
          <a:p>
            <a:endParaRPr lang="en-US"/>
          </a:p>
        </p:txBody>
      </p:sp>
      <p:sp>
        <p:nvSpPr>
          <p:cNvPr id="43" name="Oval 29"/>
          <p:cNvSpPr>
            <a:spLocks noChangeArrowheads="1"/>
          </p:cNvSpPr>
          <p:nvPr/>
        </p:nvSpPr>
        <p:spPr bwMode="auto">
          <a:xfrm>
            <a:off x="3581400" y="5943600"/>
            <a:ext cx="76200" cy="76200"/>
          </a:xfrm>
          <a:prstGeom prst="ellipse">
            <a:avLst/>
          </a:prstGeom>
          <a:solidFill>
            <a:schemeClr val="tx1"/>
          </a:solidFill>
          <a:ln w="9525">
            <a:solidFill>
              <a:schemeClr val="tx1"/>
            </a:solidFill>
            <a:round/>
            <a:headEnd/>
            <a:tailEnd/>
          </a:ln>
        </p:spPr>
        <p:txBody>
          <a:bodyPr wrap="none" anchor="ctr"/>
          <a:lstStyle/>
          <a:p>
            <a:endParaRPr lang="en-US"/>
          </a:p>
        </p:txBody>
      </p:sp>
      <p:sp>
        <p:nvSpPr>
          <p:cNvPr id="44" name="Freeform 43"/>
          <p:cNvSpPr/>
          <p:nvPr/>
        </p:nvSpPr>
        <p:spPr>
          <a:xfrm>
            <a:off x="3339101" y="2865325"/>
            <a:ext cx="758189" cy="1121048"/>
          </a:xfrm>
          <a:custGeom>
            <a:avLst/>
            <a:gdLst>
              <a:gd name="connsiteX0" fmla="*/ 688369 w 758189"/>
              <a:gd name="connsiteY0" fmla="*/ 11439 h 1121048"/>
              <a:gd name="connsiteX1" fmla="*/ 626724 w 758189"/>
              <a:gd name="connsiteY1" fmla="*/ 1165 h 1121048"/>
              <a:gd name="connsiteX2" fmla="*/ 400692 w 758189"/>
              <a:gd name="connsiteY2" fmla="*/ 21713 h 1121048"/>
              <a:gd name="connsiteX3" fmla="*/ 359596 w 758189"/>
              <a:gd name="connsiteY3" fmla="*/ 73084 h 1121048"/>
              <a:gd name="connsiteX4" fmla="*/ 339047 w 758189"/>
              <a:gd name="connsiteY4" fmla="*/ 93632 h 1121048"/>
              <a:gd name="connsiteX5" fmla="*/ 308225 w 758189"/>
              <a:gd name="connsiteY5" fmla="*/ 186100 h 1121048"/>
              <a:gd name="connsiteX6" fmla="*/ 297951 w 758189"/>
              <a:gd name="connsiteY6" fmla="*/ 216922 h 1121048"/>
              <a:gd name="connsiteX7" fmla="*/ 287677 w 758189"/>
              <a:gd name="connsiteY7" fmla="*/ 299115 h 1121048"/>
              <a:gd name="connsiteX8" fmla="*/ 267128 w 758189"/>
              <a:gd name="connsiteY8" fmla="*/ 391583 h 1121048"/>
              <a:gd name="connsiteX9" fmla="*/ 205483 w 758189"/>
              <a:gd name="connsiteY9" fmla="*/ 463502 h 1121048"/>
              <a:gd name="connsiteX10" fmla="*/ 174661 w 758189"/>
              <a:gd name="connsiteY10" fmla="*/ 473776 h 1121048"/>
              <a:gd name="connsiteX11" fmla="*/ 123290 w 758189"/>
              <a:gd name="connsiteY11" fmla="*/ 514873 h 1121048"/>
              <a:gd name="connsiteX12" fmla="*/ 92468 w 758189"/>
              <a:gd name="connsiteY12" fmla="*/ 525147 h 1121048"/>
              <a:gd name="connsiteX13" fmla="*/ 51371 w 758189"/>
              <a:gd name="connsiteY13" fmla="*/ 566244 h 1121048"/>
              <a:gd name="connsiteX14" fmla="*/ 20548 w 758189"/>
              <a:gd name="connsiteY14" fmla="*/ 617614 h 1121048"/>
              <a:gd name="connsiteX15" fmla="*/ 10274 w 758189"/>
              <a:gd name="connsiteY15" fmla="*/ 658711 h 1121048"/>
              <a:gd name="connsiteX16" fmla="*/ 0 w 758189"/>
              <a:gd name="connsiteY16" fmla="*/ 689533 h 1121048"/>
              <a:gd name="connsiteX17" fmla="*/ 10274 w 758189"/>
              <a:gd name="connsiteY17" fmla="*/ 997758 h 1121048"/>
              <a:gd name="connsiteX18" fmla="*/ 20548 w 758189"/>
              <a:gd name="connsiteY18" fmla="*/ 1028581 h 1121048"/>
              <a:gd name="connsiteX19" fmla="*/ 41097 w 758189"/>
              <a:gd name="connsiteY19" fmla="*/ 1049129 h 1121048"/>
              <a:gd name="connsiteX20" fmla="*/ 123290 w 758189"/>
              <a:gd name="connsiteY20" fmla="*/ 1100500 h 1121048"/>
              <a:gd name="connsiteX21" fmla="*/ 154112 w 758189"/>
              <a:gd name="connsiteY21" fmla="*/ 1110774 h 1121048"/>
              <a:gd name="connsiteX22" fmla="*/ 184935 w 758189"/>
              <a:gd name="connsiteY22" fmla="*/ 1121048 h 1121048"/>
              <a:gd name="connsiteX23" fmla="*/ 400692 w 758189"/>
              <a:gd name="connsiteY23" fmla="*/ 1110774 h 1121048"/>
              <a:gd name="connsiteX24" fmla="*/ 431515 w 758189"/>
              <a:gd name="connsiteY24" fmla="*/ 1100500 h 1121048"/>
              <a:gd name="connsiteX25" fmla="*/ 452063 w 758189"/>
              <a:gd name="connsiteY25" fmla="*/ 1079951 h 1121048"/>
              <a:gd name="connsiteX26" fmla="*/ 493160 w 758189"/>
              <a:gd name="connsiteY26" fmla="*/ 1018306 h 1121048"/>
              <a:gd name="connsiteX27" fmla="*/ 534256 w 758189"/>
              <a:gd name="connsiteY27" fmla="*/ 895017 h 1121048"/>
              <a:gd name="connsiteX28" fmla="*/ 544530 w 758189"/>
              <a:gd name="connsiteY28" fmla="*/ 864194 h 1121048"/>
              <a:gd name="connsiteX29" fmla="*/ 585627 w 758189"/>
              <a:gd name="connsiteY29" fmla="*/ 812823 h 1121048"/>
              <a:gd name="connsiteX30" fmla="*/ 606175 w 758189"/>
              <a:gd name="connsiteY30" fmla="*/ 751178 h 1121048"/>
              <a:gd name="connsiteX31" fmla="*/ 616450 w 758189"/>
              <a:gd name="connsiteY31" fmla="*/ 720356 h 1121048"/>
              <a:gd name="connsiteX32" fmla="*/ 647272 w 758189"/>
              <a:gd name="connsiteY32" fmla="*/ 689533 h 1121048"/>
              <a:gd name="connsiteX33" fmla="*/ 667820 w 758189"/>
              <a:gd name="connsiteY33" fmla="*/ 627888 h 1121048"/>
              <a:gd name="connsiteX34" fmla="*/ 678095 w 758189"/>
              <a:gd name="connsiteY34" fmla="*/ 597066 h 1121048"/>
              <a:gd name="connsiteX35" fmla="*/ 698643 w 758189"/>
              <a:gd name="connsiteY35" fmla="*/ 566244 h 1121048"/>
              <a:gd name="connsiteX36" fmla="*/ 719191 w 758189"/>
              <a:gd name="connsiteY36" fmla="*/ 504599 h 1121048"/>
              <a:gd name="connsiteX37" fmla="*/ 739739 w 758189"/>
              <a:gd name="connsiteY37" fmla="*/ 432679 h 1121048"/>
              <a:gd name="connsiteX38" fmla="*/ 739739 w 758189"/>
              <a:gd name="connsiteY38" fmla="*/ 31987 h 1121048"/>
              <a:gd name="connsiteX39" fmla="*/ 678095 w 758189"/>
              <a:gd name="connsiteY39" fmla="*/ 11439 h 1121048"/>
              <a:gd name="connsiteX40" fmla="*/ 585627 w 758189"/>
              <a:gd name="connsiteY40" fmla="*/ 11439 h 11210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Lst>
            <a:rect l="l" t="t" r="r" b="b"/>
            <a:pathLst>
              <a:path w="758189" h="1121048">
                <a:moveTo>
                  <a:pt x="688369" y="11439"/>
                </a:moveTo>
                <a:cubicBezTo>
                  <a:pt x="667821" y="8014"/>
                  <a:pt x="647556" y="1165"/>
                  <a:pt x="626724" y="1165"/>
                </a:cubicBezTo>
                <a:cubicBezTo>
                  <a:pt x="453231" y="1165"/>
                  <a:pt x="487924" y="-7363"/>
                  <a:pt x="400692" y="21713"/>
                </a:cubicBezTo>
                <a:cubicBezTo>
                  <a:pt x="351069" y="71338"/>
                  <a:pt x="411450" y="8268"/>
                  <a:pt x="359596" y="73084"/>
                </a:cubicBezTo>
                <a:cubicBezTo>
                  <a:pt x="353545" y="80648"/>
                  <a:pt x="345897" y="86783"/>
                  <a:pt x="339047" y="93632"/>
                </a:cubicBezTo>
                <a:lnTo>
                  <a:pt x="308225" y="186100"/>
                </a:lnTo>
                <a:lnTo>
                  <a:pt x="297951" y="216922"/>
                </a:lnTo>
                <a:cubicBezTo>
                  <a:pt x="294526" y="244320"/>
                  <a:pt x="291582" y="271782"/>
                  <a:pt x="287677" y="299115"/>
                </a:cubicBezTo>
                <a:cubicBezTo>
                  <a:pt x="284521" y="321209"/>
                  <a:pt x="279363" y="367113"/>
                  <a:pt x="267128" y="391583"/>
                </a:cubicBezTo>
                <a:cubicBezTo>
                  <a:pt x="257926" y="409988"/>
                  <a:pt x="220650" y="458446"/>
                  <a:pt x="205483" y="463502"/>
                </a:cubicBezTo>
                <a:cubicBezTo>
                  <a:pt x="195209" y="466927"/>
                  <a:pt x="184347" y="468933"/>
                  <a:pt x="174661" y="473776"/>
                </a:cubicBezTo>
                <a:cubicBezTo>
                  <a:pt x="51295" y="535458"/>
                  <a:pt x="218843" y="457539"/>
                  <a:pt x="123290" y="514873"/>
                </a:cubicBezTo>
                <a:cubicBezTo>
                  <a:pt x="114004" y="520445"/>
                  <a:pt x="102742" y="521722"/>
                  <a:pt x="92468" y="525147"/>
                </a:cubicBezTo>
                <a:cubicBezTo>
                  <a:pt x="78769" y="538846"/>
                  <a:pt x="57497" y="547865"/>
                  <a:pt x="51371" y="566244"/>
                </a:cubicBezTo>
                <a:cubicBezTo>
                  <a:pt x="38034" y="606256"/>
                  <a:pt x="48755" y="589408"/>
                  <a:pt x="20548" y="617614"/>
                </a:cubicBezTo>
                <a:cubicBezTo>
                  <a:pt x="17123" y="631313"/>
                  <a:pt x="14153" y="645134"/>
                  <a:pt x="10274" y="658711"/>
                </a:cubicBezTo>
                <a:cubicBezTo>
                  <a:pt x="7299" y="669124"/>
                  <a:pt x="0" y="678703"/>
                  <a:pt x="0" y="689533"/>
                </a:cubicBezTo>
                <a:cubicBezTo>
                  <a:pt x="0" y="792332"/>
                  <a:pt x="4055" y="895148"/>
                  <a:pt x="10274" y="997758"/>
                </a:cubicBezTo>
                <a:cubicBezTo>
                  <a:pt x="10929" y="1008568"/>
                  <a:pt x="14976" y="1019294"/>
                  <a:pt x="20548" y="1028581"/>
                </a:cubicBezTo>
                <a:cubicBezTo>
                  <a:pt x="25532" y="1036887"/>
                  <a:pt x="35046" y="1041565"/>
                  <a:pt x="41097" y="1049129"/>
                </a:cubicBezTo>
                <a:cubicBezTo>
                  <a:pt x="82542" y="1100934"/>
                  <a:pt x="34350" y="1070853"/>
                  <a:pt x="123290" y="1100500"/>
                </a:cubicBezTo>
                <a:lnTo>
                  <a:pt x="154112" y="1110774"/>
                </a:lnTo>
                <a:lnTo>
                  <a:pt x="184935" y="1121048"/>
                </a:lnTo>
                <a:cubicBezTo>
                  <a:pt x="256854" y="1117623"/>
                  <a:pt x="328940" y="1116753"/>
                  <a:pt x="400692" y="1110774"/>
                </a:cubicBezTo>
                <a:cubicBezTo>
                  <a:pt x="411485" y="1109875"/>
                  <a:pt x="422228" y="1106072"/>
                  <a:pt x="431515" y="1100500"/>
                </a:cubicBezTo>
                <a:cubicBezTo>
                  <a:pt x="439821" y="1095516"/>
                  <a:pt x="446251" y="1087700"/>
                  <a:pt x="452063" y="1079951"/>
                </a:cubicBezTo>
                <a:cubicBezTo>
                  <a:pt x="466881" y="1060194"/>
                  <a:pt x="493160" y="1018306"/>
                  <a:pt x="493160" y="1018306"/>
                </a:cubicBezTo>
                <a:lnTo>
                  <a:pt x="534256" y="895017"/>
                </a:lnTo>
                <a:cubicBezTo>
                  <a:pt x="537681" y="884743"/>
                  <a:pt x="536872" y="871852"/>
                  <a:pt x="544530" y="864194"/>
                </a:cubicBezTo>
                <a:cubicBezTo>
                  <a:pt x="561611" y="847114"/>
                  <a:pt x="575257" y="836155"/>
                  <a:pt x="585627" y="812823"/>
                </a:cubicBezTo>
                <a:cubicBezTo>
                  <a:pt x="594424" y="793030"/>
                  <a:pt x="599325" y="771726"/>
                  <a:pt x="606175" y="751178"/>
                </a:cubicBezTo>
                <a:cubicBezTo>
                  <a:pt x="609600" y="740904"/>
                  <a:pt x="608792" y="728014"/>
                  <a:pt x="616450" y="720356"/>
                </a:cubicBezTo>
                <a:lnTo>
                  <a:pt x="647272" y="689533"/>
                </a:lnTo>
                <a:lnTo>
                  <a:pt x="667820" y="627888"/>
                </a:lnTo>
                <a:cubicBezTo>
                  <a:pt x="671245" y="617614"/>
                  <a:pt x="672088" y="606077"/>
                  <a:pt x="678095" y="597066"/>
                </a:cubicBezTo>
                <a:lnTo>
                  <a:pt x="698643" y="566244"/>
                </a:lnTo>
                <a:cubicBezTo>
                  <a:pt x="705492" y="545696"/>
                  <a:pt x="713938" y="525612"/>
                  <a:pt x="719191" y="504599"/>
                </a:cubicBezTo>
                <a:cubicBezTo>
                  <a:pt x="732092" y="452995"/>
                  <a:pt x="725000" y="476898"/>
                  <a:pt x="739739" y="432679"/>
                </a:cubicBezTo>
                <a:cubicBezTo>
                  <a:pt x="754975" y="295563"/>
                  <a:pt x="772234" y="180538"/>
                  <a:pt x="739739" y="31987"/>
                </a:cubicBezTo>
                <a:cubicBezTo>
                  <a:pt x="735110" y="10828"/>
                  <a:pt x="699754" y="11439"/>
                  <a:pt x="678095" y="11439"/>
                </a:cubicBezTo>
                <a:lnTo>
                  <a:pt x="585627" y="11439"/>
                </a:ln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Freeform 44"/>
          <p:cNvSpPr/>
          <p:nvPr/>
        </p:nvSpPr>
        <p:spPr>
          <a:xfrm>
            <a:off x="2713662" y="3973568"/>
            <a:ext cx="791110" cy="1145720"/>
          </a:xfrm>
          <a:custGeom>
            <a:avLst/>
            <a:gdLst>
              <a:gd name="connsiteX0" fmla="*/ 688369 w 791110"/>
              <a:gd name="connsiteY0" fmla="*/ 0 h 1145720"/>
              <a:gd name="connsiteX1" fmla="*/ 585627 w 791110"/>
              <a:gd name="connsiteY1" fmla="*/ 30823 h 1145720"/>
              <a:gd name="connsiteX2" fmla="*/ 462337 w 791110"/>
              <a:gd name="connsiteY2" fmla="*/ 61645 h 1145720"/>
              <a:gd name="connsiteX3" fmla="*/ 359596 w 791110"/>
              <a:gd name="connsiteY3" fmla="*/ 92468 h 1145720"/>
              <a:gd name="connsiteX4" fmla="*/ 287677 w 791110"/>
              <a:gd name="connsiteY4" fmla="*/ 113016 h 1145720"/>
              <a:gd name="connsiteX5" fmla="*/ 215758 w 791110"/>
              <a:gd name="connsiteY5" fmla="*/ 184935 h 1145720"/>
              <a:gd name="connsiteX6" fmla="*/ 174661 w 791110"/>
              <a:gd name="connsiteY6" fmla="*/ 226032 h 1145720"/>
              <a:gd name="connsiteX7" fmla="*/ 154113 w 791110"/>
              <a:gd name="connsiteY7" fmla="*/ 256854 h 1145720"/>
              <a:gd name="connsiteX8" fmla="*/ 102742 w 791110"/>
              <a:gd name="connsiteY8" fmla="*/ 308225 h 1145720"/>
              <a:gd name="connsiteX9" fmla="*/ 61645 w 791110"/>
              <a:gd name="connsiteY9" fmla="*/ 380144 h 1145720"/>
              <a:gd name="connsiteX10" fmla="*/ 41097 w 791110"/>
              <a:gd name="connsiteY10" fmla="*/ 410967 h 1145720"/>
              <a:gd name="connsiteX11" fmla="*/ 10274 w 791110"/>
              <a:gd name="connsiteY11" fmla="*/ 523982 h 1145720"/>
              <a:gd name="connsiteX12" fmla="*/ 0 w 791110"/>
              <a:gd name="connsiteY12" fmla="*/ 606176 h 1145720"/>
              <a:gd name="connsiteX13" fmla="*/ 10274 w 791110"/>
              <a:gd name="connsiteY13" fmla="*/ 965771 h 1145720"/>
              <a:gd name="connsiteX14" fmla="*/ 30823 w 791110"/>
              <a:gd name="connsiteY14" fmla="*/ 1078787 h 1145720"/>
              <a:gd name="connsiteX15" fmla="*/ 51371 w 791110"/>
              <a:gd name="connsiteY15" fmla="*/ 1109609 h 1145720"/>
              <a:gd name="connsiteX16" fmla="*/ 82193 w 791110"/>
              <a:gd name="connsiteY16" fmla="*/ 1119883 h 1145720"/>
              <a:gd name="connsiteX17" fmla="*/ 154113 w 791110"/>
              <a:gd name="connsiteY17" fmla="*/ 1140432 h 1145720"/>
              <a:gd name="connsiteX18" fmla="*/ 380144 w 791110"/>
              <a:gd name="connsiteY18" fmla="*/ 1109609 h 1145720"/>
              <a:gd name="connsiteX19" fmla="*/ 410966 w 791110"/>
              <a:gd name="connsiteY19" fmla="*/ 1089061 h 1145720"/>
              <a:gd name="connsiteX20" fmla="*/ 421241 w 791110"/>
              <a:gd name="connsiteY20" fmla="*/ 1047964 h 1145720"/>
              <a:gd name="connsiteX21" fmla="*/ 410966 w 791110"/>
              <a:gd name="connsiteY21" fmla="*/ 893852 h 1145720"/>
              <a:gd name="connsiteX22" fmla="*/ 400692 w 791110"/>
              <a:gd name="connsiteY22" fmla="*/ 863029 h 1145720"/>
              <a:gd name="connsiteX23" fmla="*/ 390418 w 791110"/>
              <a:gd name="connsiteY23" fmla="*/ 821933 h 1145720"/>
              <a:gd name="connsiteX24" fmla="*/ 380144 w 791110"/>
              <a:gd name="connsiteY24" fmla="*/ 750014 h 1145720"/>
              <a:gd name="connsiteX25" fmla="*/ 390418 w 791110"/>
              <a:gd name="connsiteY25" fmla="*/ 647272 h 1145720"/>
              <a:gd name="connsiteX26" fmla="*/ 493160 w 791110"/>
              <a:gd name="connsiteY26" fmla="*/ 616450 h 1145720"/>
              <a:gd name="connsiteX27" fmla="*/ 554805 w 791110"/>
              <a:gd name="connsiteY27" fmla="*/ 606176 h 1145720"/>
              <a:gd name="connsiteX28" fmla="*/ 616450 w 791110"/>
              <a:gd name="connsiteY28" fmla="*/ 585627 h 1145720"/>
              <a:gd name="connsiteX29" fmla="*/ 647272 w 791110"/>
              <a:gd name="connsiteY29" fmla="*/ 575353 h 1145720"/>
              <a:gd name="connsiteX30" fmla="*/ 698643 w 791110"/>
              <a:gd name="connsiteY30" fmla="*/ 523982 h 1145720"/>
              <a:gd name="connsiteX31" fmla="*/ 729465 w 791110"/>
              <a:gd name="connsiteY31" fmla="*/ 493160 h 1145720"/>
              <a:gd name="connsiteX32" fmla="*/ 750014 w 791110"/>
              <a:gd name="connsiteY32" fmla="*/ 431515 h 1145720"/>
              <a:gd name="connsiteX33" fmla="*/ 760288 w 791110"/>
              <a:gd name="connsiteY33" fmla="*/ 400692 h 1145720"/>
              <a:gd name="connsiteX34" fmla="*/ 770562 w 791110"/>
              <a:gd name="connsiteY34" fmla="*/ 359596 h 1145720"/>
              <a:gd name="connsiteX35" fmla="*/ 791110 w 791110"/>
              <a:gd name="connsiteY35" fmla="*/ 246580 h 1145720"/>
              <a:gd name="connsiteX36" fmla="*/ 780836 w 791110"/>
              <a:gd name="connsiteY36" fmla="*/ 102742 h 1145720"/>
              <a:gd name="connsiteX37" fmla="*/ 750014 w 791110"/>
              <a:gd name="connsiteY37" fmla="*/ 82194 h 1145720"/>
              <a:gd name="connsiteX38" fmla="*/ 729465 w 791110"/>
              <a:gd name="connsiteY38" fmla="*/ 61645 h 1145720"/>
              <a:gd name="connsiteX39" fmla="*/ 636998 w 791110"/>
              <a:gd name="connsiteY39" fmla="*/ 10274 h 1145720"/>
              <a:gd name="connsiteX40" fmla="*/ 606175 w 791110"/>
              <a:gd name="connsiteY40" fmla="*/ 10274 h 11457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Lst>
            <a:rect l="l" t="t" r="r" b="b"/>
            <a:pathLst>
              <a:path w="791110" h="1145720">
                <a:moveTo>
                  <a:pt x="688369" y="0"/>
                </a:moveTo>
                <a:cubicBezTo>
                  <a:pt x="578874" y="43799"/>
                  <a:pt x="694766" y="1058"/>
                  <a:pt x="585627" y="30823"/>
                </a:cubicBezTo>
                <a:cubicBezTo>
                  <a:pt x="396816" y="82316"/>
                  <a:pt x="648644" y="24384"/>
                  <a:pt x="462337" y="61645"/>
                </a:cubicBezTo>
                <a:cubicBezTo>
                  <a:pt x="380789" y="77955"/>
                  <a:pt x="464455" y="66254"/>
                  <a:pt x="359596" y="92468"/>
                </a:cubicBezTo>
                <a:cubicBezTo>
                  <a:pt x="307993" y="105369"/>
                  <a:pt x="331895" y="98277"/>
                  <a:pt x="287677" y="113016"/>
                </a:cubicBezTo>
                <a:lnTo>
                  <a:pt x="215758" y="184935"/>
                </a:lnTo>
                <a:lnTo>
                  <a:pt x="174661" y="226032"/>
                </a:lnTo>
                <a:cubicBezTo>
                  <a:pt x="167812" y="236306"/>
                  <a:pt x="162244" y="247561"/>
                  <a:pt x="154113" y="256854"/>
                </a:cubicBezTo>
                <a:cubicBezTo>
                  <a:pt x="138166" y="275079"/>
                  <a:pt x="116175" y="288076"/>
                  <a:pt x="102742" y="308225"/>
                </a:cubicBezTo>
                <a:cubicBezTo>
                  <a:pt x="52689" y="383301"/>
                  <a:pt x="113772" y="288918"/>
                  <a:pt x="61645" y="380144"/>
                </a:cubicBezTo>
                <a:cubicBezTo>
                  <a:pt x="55519" y="390865"/>
                  <a:pt x="46112" y="399683"/>
                  <a:pt x="41097" y="410967"/>
                </a:cubicBezTo>
                <a:cubicBezTo>
                  <a:pt x="25987" y="444965"/>
                  <a:pt x="15961" y="487019"/>
                  <a:pt x="10274" y="523982"/>
                </a:cubicBezTo>
                <a:cubicBezTo>
                  <a:pt x="6075" y="551272"/>
                  <a:pt x="3425" y="578778"/>
                  <a:pt x="0" y="606176"/>
                </a:cubicBezTo>
                <a:cubicBezTo>
                  <a:pt x="3425" y="726041"/>
                  <a:pt x="4570" y="845993"/>
                  <a:pt x="10274" y="965771"/>
                </a:cubicBezTo>
                <a:cubicBezTo>
                  <a:pt x="10869" y="978267"/>
                  <a:pt x="21485" y="1056997"/>
                  <a:pt x="30823" y="1078787"/>
                </a:cubicBezTo>
                <a:cubicBezTo>
                  <a:pt x="35687" y="1090136"/>
                  <a:pt x="41729" y="1101895"/>
                  <a:pt x="51371" y="1109609"/>
                </a:cubicBezTo>
                <a:cubicBezTo>
                  <a:pt x="59828" y="1116374"/>
                  <a:pt x="71780" y="1116908"/>
                  <a:pt x="82193" y="1119883"/>
                </a:cubicBezTo>
                <a:cubicBezTo>
                  <a:pt x="172507" y="1145688"/>
                  <a:pt x="80204" y="1115797"/>
                  <a:pt x="154113" y="1140432"/>
                </a:cubicBezTo>
                <a:cubicBezTo>
                  <a:pt x="499631" y="1123156"/>
                  <a:pt x="292691" y="1179573"/>
                  <a:pt x="380144" y="1109609"/>
                </a:cubicBezTo>
                <a:cubicBezTo>
                  <a:pt x="389786" y="1101895"/>
                  <a:pt x="400692" y="1095910"/>
                  <a:pt x="410966" y="1089061"/>
                </a:cubicBezTo>
                <a:cubicBezTo>
                  <a:pt x="414391" y="1075362"/>
                  <a:pt x="421241" y="1062085"/>
                  <a:pt x="421241" y="1047964"/>
                </a:cubicBezTo>
                <a:cubicBezTo>
                  <a:pt x="421241" y="996479"/>
                  <a:pt x="416652" y="945022"/>
                  <a:pt x="410966" y="893852"/>
                </a:cubicBezTo>
                <a:cubicBezTo>
                  <a:pt x="409770" y="883088"/>
                  <a:pt x="403667" y="873442"/>
                  <a:pt x="400692" y="863029"/>
                </a:cubicBezTo>
                <a:cubicBezTo>
                  <a:pt x="396813" y="849452"/>
                  <a:pt x="392944" y="835826"/>
                  <a:pt x="390418" y="821933"/>
                </a:cubicBezTo>
                <a:cubicBezTo>
                  <a:pt x="386086" y="798107"/>
                  <a:pt x="383569" y="773987"/>
                  <a:pt x="380144" y="750014"/>
                </a:cubicBezTo>
                <a:cubicBezTo>
                  <a:pt x="383569" y="715767"/>
                  <a:pt x="373076" y="677002"/>
                  <a:pt x="390418" y="647272"/>
                </a:cubicBezTo>
                <a:cubicBezTo>
                  <a:pt x="393880" y="641338"/>
                  <a:pt x="477714" y="619539"/>
                  <a:pt x="493160" y="616450"/>
                </a:cubicBezTo>
                <a:cubicBezTo>
                  <a:pt x="513587" y="612365"/>
                  <a:pt x="534257" y="609601"/>
                  <a:pt x="554805" y="606176"/>
                </a:cubicBezTo>
                <a:lnTo>
                  <a:pt x="616450" y="585627"/>
                </a:lnTo>
                <a:lnTo>
                  <a:pt x="647272" y="575353"/>
                </a:lnTo>
                <a:lnTo>
                  <a:pt x="698643" y="523982"/>
                </a:lnTo>
                <a:lnTo>
                  <a:pt x="729465" y="493160"/>
                </a:lnTo>
                <a:lnTo>
                  <a:pt x="750014" y="431515"/>
                </a:lnTo>
                <a:cubicBezTo>
                  <a:pt x="753439" y="421241"/>
                  <a:pt x="757661" y="411199"/>
                  <a:pt x="760288" y="400692"/>
                </a:cubicBezTo>
                <a:cubicBezTo>
                  <a:pt x="763713" y="386993"/>
                  <a:pt x="767499" y="373380"/>
                  <a:pt x="770562" y="359596"/>
                </a:cubicBezTo>
                <a:cubicBezTo>
                  <a:pt x="780135" y="316519"/>
                  <a:pt x="783675" y="291188"/>
                  <a:pt x="791110" y="246580"/>
                </a:cubicBezTo>
                <a:cubicBezTo>
                  <a:pt x="787685" y="198634"/>
                  <a:pt x="792494" y="149375"/>
                  <a:pt x="780836" y="102742"/>
                </a:cubicBezTo>
                <a:cubicBezTo>
                  <a:pt x="777841" y="90763"/>
                  <a:pt x="759656" y="89908"/>
                  <a:pt x="750014" y="82194"/>
                </a:cubicBezTo>
                <a:cubicBezTo>
                  <a:pt x="742450" y="76143"/>
                  <a:pt x="737215" y="67457"/>
                  <a:pt x="729465" y="61645"/>
                </a:cubicBezTo>
                <a:cubicBezTo>
                  <a:pt x="704255" y="42737"/>
                  <a:pt x="671319" y="15995"/>
                  <a:pt x="636998" y="10274"/>
                </a:cubicBezTo>
                <a:cubicBezTo>
                  <a:pt x="626863" y="8585"/>
                  <a:pt x="616449" y="10274"/>
                  <a:pt x="606175" y="10274"/>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Freeform 45"/>
          <p:cNvSpPr/>
          <p:nvPr/>
        </p:nvSpPr>
        <p:spPr>
          <a:xfrm>
            <a:off x="3339101" y="4921321"/>
            <a:ext cx="504785" cy="1222625"/>
          </a:xfrm>
          <a:custGeom>
            <a:avLst/>
            <a:gdLst>
              <a:gd name="connsiteX0" fmla="*/ 339047 w 504785"/>
              <a:gd name="connsiteY0" fmla="*/ 41097 h 1222625"/>
              <a:gd name="connsiteX1" fmla="*/ 256854 w 504785"/>
              <a:gd name="connsiteY1" fmla="*/ 10275 h 1222625"/>
              <a:gd name="connsiteX2" fmla="*/ 205483 w 504785"/>
              <a:gd name="connsiteY2" fmla="*/ 0 h 1222625"/>
              <a:gd name="connsiteX3" fmla="*/ 61645 w 504785"/>
              <a:gd name="connsiteY3" fmla="*/ 10275 h 1222625"/>
              <a:gd name="connsiteX4" fmla="*/ 30823 w 504785"/>
              <a:gd name="connsiteY4" fmla="*/ 20549 h 1222625"/>
              <a:gd name="connsiteX5" fmla="*/ 10274 w 504785"/>
              <a:gd name="connsiteY5" fmla="*/ 82194 h 1222625"/>
              <a:gd name="connsiteX6" fmla="*/ 0 w 504785"/>
              <a:gd name="connsiteY6" fmla="*/ 113016 h 1222625"/>
              <a:gd name="connsiteX7" fmla="*/ 10274 w 504785"/>
              <a:gd name="connsiteY7" fmla="*/ 441789 h 1222625"/>
              <a:gd name="connsiteX8" fmla="*/ 20548 w 504785"/>
              <a:gd name="connsiteY8" fmla="*/ 523982 h 1222625"/>
              <a:gd name="connsiteX9" fmla="*/ 30823 w 504785"/>
              <a:gd name="connsiteY9" fmla="*/ 626724 h 1222625"/>
              <a:gd name="connsiteX10" fmla="*/ 61645 w 504785"/>
              <a:gd name="connsiteY10" fmla="*/ 791110 h 1222625"/>
              <a:gd name="connsiteX11" fmla="*/ 92468 w 504785"/>
              <a:gd name="connsiteY11" fmla="*/ 893852 h 1222625"/>
              <a:gd name="connsiteX12" fmla="*/ 113016 w 504785"/>
              <a:gd name="connsiteY12" fmla="*/ 986319 h 1222625"/>
              <a:gd name="connsiteX13" fmla="*/ 123290 w 504785"/>
              <a:gd name="connsiteY13" fmla="*/ 1017142 h 1222625"/>
              <a:gd name="connsiteX14" fmla="*/ 143838 w 504785"/>
              <a:gd name="connsiteY14" fmla="*/ 1099335 h 1222625"/>
              <a:gd name="connsiteX15" fmla="*/ 164387 w 504785"/>
              <a:gd name="connsiteY15" fmla="*/ 1119883 h 1222625"/>
              <a:gd name="connsiteX16" fmla="*/ 184935 w 504785"/>
              <a:gd name="connsiteY16" fmla="*/ 1150706 h 1222625"/>
              <a:gd name="connsiteX17" fmla="*/ 215757 w 504785"/>
              <a:gd name="connsiteY17" fmla="*/ 1171254 h 1222625"/>
              <a:gd name="connsiteX18" fmla="*/ 236306 w 504785"/>
              <a:gd name="connsiteY18" fmla="*/ 1191803 h 1222625"/>
              <a:gd name="connsiteX19" fmla="*/ 297951 w 504785"/>
              <a:gd name="connsiteY19" fmla="*/ 1222625 h 1222625"/>
              <a:gd name="connsiteX20" fmla="*/ 441789 w 504785"/>
              <a:gd name="connsiteY20" fmla="*/ 1212351 h 1222625"/>
              <a:gd name="connsiteX21" fmla="*/ 462337 w 504785"/>
              <a:gd name="connsiteY21" fmla="*/ 1181528 h 1222625"/>
              <a:gd name="connsiteX22" fmla="*/ 493160 w 504785"/>
              <a:gd name="connsiteY22" fmla="*/ 1068513 h 1222625"/>
              <a:gd name="connsiteX23" fmla="*/ 493160 w 504785"/>
              <a:gd name="connsiteY23" fmla="*/ 246580 h 1222625"/>
              <a:gd name="connsiteX24" fmla="*/ 472611 w 504785"/>
              <a:gd name="connsiteY24" fmla="*/ 143839 h 1222625"/>
              <a:gd name="connsiteX25" fmla="*/ 452063 w 504785"/>
              <a:gd name="connsiteY25" fmla="*/ 123290 h 1222625"/>
              <a:gd name="connsiteX26" fmla="*/ 431515 w 504785"/>
              <a:gd name="connsiteY26" fmla="*/ 92468 h 1222625"/>
              <a:gd name="connsiteX27" fmla="*/ 339047 w 504785"/>
              <a:gd name="connsiteY27" fmla="*/ 61645 h 1222625"/>
              <a:gd name="connsiteX28" fmla="*/ 339047 w 504785"/>
              <a:gd name="connsiteY28" fmla="*/ 41097 h 12226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504785" h="1222625">
                <a:moveTo>
                  <a:pt x="339047" y="41097"/>
                </a:moveTo>
                <a:cubicBezTo>
                  <a:pt x="325348" y="32535"/>
                  <a:pt x="278333" y="15645"/>
                  <a:pt x="256854" y="10275"/>
                </a:cubicBezTo>
                <a:cubicBezTo>
                  <a:pt x="239913" y="6040"/>
                  <a:pt x="222607" y="3425"/>
                  <a:pt x="205483" y="0"/>
                </a:cubicBezTo>
                <a:cubicBezTo>
                  <a:pt x="157537" y="3425"/>
                  <a:pt x="109384" y="4658"/>
                  <a:pt x="61645" y="10275"/>
                </a:cubicBezTo>
                <a:cubicBezTo>
                  <a:pt x="50889" y="11540"/>
                  <a:pt x="37118" y="11736"/>
                  <a:pt x="30823" y="20549"/>
                </a:cubicBezTo>
                <a:cubicBezTo>
                  <a:pt x="18233" y="38174"/>
                  <a:pt x="17124" y="61646"/>
                  <a:pt x="10274" y="82194"/>
                </a:cubicBezTo>
                <a:lnTo>
                  <a:pt x="0" y="113016"/>
                </a:lnTo>
                <a:cubicBezTo>
                  <a:pt x="3425" y="222607"/>
                  <a:pt x="4799" y="332281"/>
                  <a:pt x="10274" y="441789"/>
                </a:cubicBezTo>
                <a:cubicBezTo>
                  <a:pt x="11653" y="469365"/>
                  <a:pt x="17499" y="496540"/>
                  <a:pt x="20548" y="523982"/>
                </a:cubicBezTo>
                <a:cubicBezTo>
                  <a:pt x="24349" y="558190"/>
                  <a:pt x="26173" y="592621"/>
                  <a:pt x="30823" y="626724"/>
                </a:cubicBezTo>
                <a:cubicBezTo>
                  <a:pt x="36049" y="665044"/>
                  <a:pt x="47246" y="743112"/>
                  <a:pt x="61645" y="791110"/>
                </a:cubicBezTo>
                <a:cubicBezTo>
                  <a:pt x="83592" y="864269"/>
                  <a:pt x="78938" y="832969"/>
                  <a:pt x="92468" y="893852"/>
                </a:cubicBezTo>
                <a:cubicBezTo>
                  <a:pt x="103064" y="941533"/>
                  <a:pt x="100485" y="942461"/>
                  <a:pt x="113016" y="986319"/>
                </a:cubicBezTo>
                <a:cubicBezTo>
                  <a:pt x="115991" y="996732"/>
                  <a:pt x="120663" y="1006635"/>
                  <a:pt x="123290" y="1017142"/>
                </a:cubicBezTo>
                <a:cubicBezTo>
                  <a:pt x="126446" y="1029768"/>
                  <a:pt x="133773" y="1082561"/>
                  <a:pt x="143838" y="1099335"/>
                </a:cubicBezTo>
                <a:cubicBezTo>
                  <a:pt x="148822" y="1107641"/>
                  <a:pt x="158336" y="1112319"/>
                  <a:pt x="164387" y="1119883"/>
                </a:cubicBezTo>
                <a:cubicBezTo>
                  <a:pt x="172101" y="1129525"/>
                  <a:pt x="176204" y="1141974"/>
                  <a:pt x="184935" y="1150706"/>
                </a:cubicBezTo>
                <a:cubicBezTo>
                  <a:pt x="193666" y="1159437"/>
                  <a:pt x="206115" y="1163540"/>
                  <a:pt x="215757" y="1171254"/>
                </a:cubicBezTo>
                <a:cubicBezTo>
                  <a:pt x="223321" y="1177305"/>
                  <a:pt x="228742" y="1185752"/>
                  <a:pt x="236306" y="1191803"/>
                </a:cubicBezTo>
                <a:cubicBezTo>
                  <a:pt x="264758" y="1214565"/>
                  <a:pt x="265396" y="1211774"/>
                  <a:pt x="297951" y="1222625"/>
                </a:cubicBezTo>
                <a:cubicBezTo>
                  <a:pt x="345897" y="1219200"/>
                  <a:pt x="395156" y="1224009"/>
                  <a:pt x="441789" y="1212351"/>
                </a:cubicBezTo>
                <a:cubicBezTo>
                  <a:pt x="453768" y="1209356"/>
                  <a:pt x="457322" y="1192812"/>
                  <a:pt x="462337" y="1181528"/>
                </a:cubicBezTo>
                <a:cubicBezTo>
                  <a:pt x="481299" y="1138864"/>
                  <a:pt x="484370" y="1112464"/>
                  <a:pt x="493160" y="1068513"/>
                </a:cubicBezTo>
                <a:cubicBezTo>
                  <a:pt x="507237" y="674362"/>
                  <a:pt x="510021" y="743989"/>
                  <a:pt x="493160" y="246580"/>
                </a:cubicBezTo>
                <a:cubicBezTo>
                  <a:pt x="492818" y="236503"/>
                  <a:pt x="485418" y="165183"/>
                  <a:pt x="472611" y="143839"/>
                </a:cubicBezTo>
                <a:cubicBezTo>
                  <a:pt x="467627" y="135533"/>
                  <a:pt x="458114" y="130854"/>
                  <a:pt x="452063" y="123290"/>
                </a:cubicBezTo>
                <a:cubicBezTo>
                  <a:pt x="444349" y="113648"/>
                  <a:pt x="441986" y="99012"/>
                  <a:pt x="431515" y="92468"/>
                </a:cubicBezTo>
                <a:cubicBezTo>
                  <a:pt x="431509" y="92464"/>
                  <a:pt x="354461" y="66783"/>
                  <a:pt x="339047" y="61645"/>
                </a:cubicBezTo>
                <a:cubicBezTo>
                  <a:pt x="303631" y="49840"/>
                  <a:pt x="352746" y="49659"/>
                  <a:pt x="339047" y="41097"/>
                </a:cubicBezTo>
                <a:close/>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Freeform 46"/>
          <p:cNvSpPr/>
          <p:nvPr/>
        </p:nvSpPr>
        <p:spPr>
          <a:xfrm>
            <a:off x="4428162" y="4191856"/>
            <a:ext cx="717070" cy="1808252"/>
          </a:xfrm>
          <a:custGeom>
            <a:avLst/>
            <a:gdLst>
              <a:gd name="connsiteX0" fmla="*/ 359595 w 717070"/>
              <a:gd name="connsiteY0" fmla="*/ 0 h 1808252"/>
              <a:gd name="connsiteX1" fmla="*/ 328773 w 717070"/>
              <a:gd name="connsiteY1" fmla="*/ 51371 h 1808252"/>
              <a:gd name="connsiteX2" fmla="*/ 246580 w 717070"/>
              <a:gd name="connsiteY2" fmla="*/ 123290 h 1808252"/>
              <a:gd name="connsiteX3" fmla="*/ 184935 w 717070"/>
              <a:gd name="connsiteY3" fmla="*/ 195209 h 1808252"/>
              <a:gd name="connsiteX4" fmla="*/ 143838 w 717070"/>
              <a:gd name="connsiteY4" fmla="*/ 236306 h 1808252"/>
              <a:gd name="connsiteX5" fmla="*/ 123290 w 717070"/>
              <a:gd name="connsiteY5" fmla="*/ 267128 h 1808252"/>
              <a:gd name="connsiteX6" fmla="*/ 82193 w 717070"/>
              <a:gd name="connsiteY6" fmla="*/ 318499 h 1808252"/>
              <a:gd name="connsiteX7" fmla="*/ 61645 w 717070"/>
              <a:gd name="connsiteY7" fmla="*/ 380144 h 1808252"/>
              <a:gd name="connsiteX8" fmla="*/ 51371 w 717070"/>
              <a:gd name="connsiteY8" fmla="*/ 410966 h 1808252"/>
              <a:gd name="connsiteX9" fmla="*/ 30822 w 717070"/>
              <a:gd name="connsiteY9" fmla="*/ 554805 h 1808252"/>
              <a:gd name="connsiteX10" fmla="*/ 0 w 717070"/>
              <a:gd name="connsiteY10" fmla="*/ 1037690 h 1808252"/>
              <a:gd name="connsiteX11" fmla="*/ 10274 w 717070"/>
              <a:gd name="connsiteY11" fmla="*/ 1356189 h 1808252"/>
              <a:gd name="connsiteX12" fmla="*/ 30822 w 717070"/>
              <a:gd name="connsiteY12" fmla="*/ 1448656 h 1808252"/>
              <a:gd name="connsiteX13" fmla="*/ 51371 w 717070"/>
              <a:gd name="connsiteY13" fmla="*/ 1469205 h 1808252"/>
              <a:gd name="connsiteX14" fmla="*/ 92467 w 717070"/>
              <a:gd name="connsiteY14" fmla="*/ 1530850 h 1808252"/>
              <a:gd name="connsiteX15" fmla="*/ 123290 w 717070"/>
              <a:gd name="connsiteY15" fmla="*/ 1551398 h 1808252"/>
              <a:gd name="connsiteX16" fmla="*/ 174660 w 717070"/>
              <a:gd name="connsiteY16" fmla="*/ 1602769 h 1808252"/>
              <a:gd name="connsiteX17" fmla="*/ 195209 w 717070"/>
              <a:gd name="connsiteY17" fmla="*/ 1623317 h 1808252"/>
              <a:gd name="connsiteX18" fmla="*/ 226031 w 717070"/>
              <a:gd name="connsiteY18" fmla="*/ 1654140 h 1808252"/>
              <a:gd name="connsiteX19" fmla="*/ 287676 w 717070"/>
              <a:gd name="connsiteY19" fmla="*/ 1695236 h 1808252"/>
              <a:gd name="connsiteX20" fmla="*/ 318499 w 717070"/>
              <a:gd name="connsiteY20" fmla="*/ 1715784 h 1808252"/>
              <a:gd name="connsiteX21" fmla="*/ 380144 w 717070"/>
              <a:gd name="connsiteY21" fmla="*/ 1746607 h 1808252"/>
              <a:gd name="connsiteX22" fmla="*/ 462337 w 717070"/>
              <a:gd name="connsiteY22" fmla="*/ 1797978 h 1808252"/>
              <a:gd name="connsiteX23" fmla="*/ 493159 w 717070"/>
              <a:gd name="connsiteY23" fmla="*/ 1808252 h 1808252"/>
              <a:gd name="connsiteX24" fmla="*/ 626723 w 717070"/>
              <a:gd name="connsiteY24" fmla="*/ 1797978 h 1808252"/>
              <a:gd name="connsiteX25" fmla="*/ 657546 w 717070"/>
              <a:gd name="connsiteY25" fmla="*/ 1787704 h 1808252"/>
              <a:gd name="connsiteX26" fmla="*/ 678094 w 717070"/>
              <a:gd name="connsiteY26" fmla="*/ 1767155 h 1808252"/>
              <a:gd name="connsiteX27" fmla="*/ 698642 w 717070"/>
              <a:gd name="connsiteY27" fmla="*/ 1736333 h 1808252"/>
              <a:gd name="connsiteX28" fmla="*/ 698642 w 717070"/>
              <a:gd name="connsiteY28" fmla="*/ 1417834 h 1808252"/>
              <a:gd name="connsiteX29" fmla="*/ 688368 w 717070"/>
              <a:gd name="connsiteY29" fmla="*/ 1345915 h 1808252"/>
              <a:gd name="connsiteX30" fmla="*/ 647272 w 717070"/>
              <a:gd name="connsiteY30" fmla="*/ 1160980 h 1808252"/>
              <a:gd name="connsiteX31" fmla="*/ 636998 w 717070"/>
              <a:gd name="connsiteY31" fmla="*/ 1068513 h 1808252"/>
              <a:gd name="connsiteX32" fmla="*/ 616449 w 717070"/>
              <a:gd name="connsiteY32" fmla="*/ 852755 h 1808252"/>
              <a:gd name="connsiteX33" fmla="*/ 462337 w 717070"/>
              <a:gd name="connsiteY33" fmla="*/ 41097 h 1808252"/>
              <a:gd name="connsiteX34" fmla="*/ 328773 w 717070"/>
              <a:gd name="connsiteY34" fmla="*/ 41097 h 18082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717070" h="1808252">
                <a:moveTo>
                  <a:pt x="359595" y="0"/>
                </a:moveTo>
                <a:cubicBezTo>
                  <a:pt x="349321" y="17124"/>
                  <a:pt x="341248" y="35778"/>
                  <a:pt x="328773" y="51371"/>
                </a:cubicBezTo>
                <a:cubicBezTo>
                  <a:pt x="258451" y="139274"/>
                  <a:pt x="302762" y="75134"/>
                  <a:pt x="246580" y="123290"/>
                </a:cubicBezTo>
                <a:cubicBezTo>
                  <a:pt x="166871" y="191612"/>
                  <a:pt x="235274" y="136480"/>
                  <a:pt x="184935" y="195209"/>
                </a:cubicBezTo>
                <a:cubicBezTo>
                  <a:pt x="172327" y="209918"/>
                  <a:pt x="154584" y="220186"/>
                  <a:pt x="143838" y="236306"/>
                </a:cubicBezTo>
                <a:cubicBezTo>
                  <a:pt x="136989" y="246580"/>
                  <a:pt x="131004" y="257486"/>
                  <a:pt x="123290" y="267128"/>
                </a:cubicBezTo>
                <a:cubicBezTo>
                  <a:pt x="64731" y="340326"/>
                  <a:pt x="145436" y="223635"/>
                  <a:pt x="82193" y="318499"/>
                </a:cubicBezTo>
                <a:lnTo>
                  <a:pt x="61645" y="380144"/>
                </a:lnTo>
                <a:cubicBezTo>
                  <a:pt x="58220" y="390418"/>
                  <a:pt x="53495" y="400347"/>
                  <a:pt x="51371" y="410966"/>
                </a:cubicBezTo>
                <a:cubicBezTo>
                  <a:pt x="37304" y="481297"/>
                  <a:pt x="38957" y="465315"/>
                  <a:pt x="30822" y="554805"/>
                </a:cubicBezTo>
                <a:cubicBezTo>
                  <a:pt x="5984" y="828023"/>
                  <a:pt x="11698" y="768627"/>
                  <a:pt x="0" y="1037690"/>
                </a:cubicBezTo>
                <a:cubicBezTo>
                  <a:pt x="3425" y="1143856"/>
                  <a:pt x="4541" y="1250122"/>
                  <a:pt x="10274" y="1356189"/>
                </a:cubicBezTo>
                <a:cubicBezTo>
                  <a:pt x="10808" y="1366070"/>
                  <a:pt x="19949" y="1430535"/>
                  <a:pt x="30822" y="1448656"/>
                </a:cubicBezTo>
                <a:cubicBezTo>
                  <a:pt x="35806" y="1456962"/>
                  <a:pt x="45559" y="1461455"/>
                  <a:pt x="51371" y="1469205"/>
                </a:cubicBezTo>
                <a:cubicBezTo>
                  <a:pt x="66188" y="1488962"/>
                  <a:pt x="71919" y="1517151"/>
                  <a:pt x="92467" y="1530850"/>
                </a:cubicBezTo>
                <a:cubicBezTo>
                  <a:pt x="102741" y="1537699"/>
                  <a:pt x="113997" y="1543267"/>
                  <a:pt x="123290" y="1551398"/>
                </a:cubicBezTo>
                <a:cubicBezTo>
                  <a:pt x="141515" y="1567345"/>
                  <a:pt x="157536" y="1585645"/>
                  <a:pt x="174660" y="1602769"/>
                </a:cubicBezTo>
                <a:lnTo>
                  <a:pt x="195209" y="1623317"/>
                </a:lnTo>
                <a:cubicBezTo>
                  <a:pt x="205483" y="1633591"/>
                  <a:pt x="213941" y="1646080"/>
                  <a:pt x="226031" y="1654140"/>
                </a:cubicBezTo>
                <a:lnTo>
                  <a:pt x="287676" y="1695236"/>
                </a:lnTo>
                <a:cubicBezTo>
                  <a:pt x="297950" y="1702085"/>
                  <a:pt x="306785" y="1711879"/>
                  <a:pt x="318499" y="1715784"/>
                </a:cubicBezTo>
                <a:cubicBezTo>
                  <a:pt x="361035" y="1729964"/>
                  <a:pt x="340310" y="1720052"/>
                  <a:pt x="380144" y="1746607"/>
                </a:cubicBezTo>
                <a:cubicBezTo>
                  <a:pt x="412707" y="1795451"/>
                  <a:pt x="388978" y="1773525"/>
                  <a:pt x="462337" y="1797978"/>
                </a:cubicBezTo>
                <a:lnTo>
                  <a:pt x="493159" y="1808252"/>
                </a:lnTo>
                <a:cubicBezTo>
                  <a:pt x="537680" y="1804827"/>
                  <a:pt x="582415" y="1803516"/>
                  <a:pt x="626723" y="1797978"/>
                </a:cubicBezTo>
                <a:cubicBezTo>
                  <a:pt x="637469" y="1796635"/>
                  <a:pt x="648259" y="1793276"/>
                  <a:pt x="657546" y="1787704"/>
                </a:cubicBezTo>
                <a:cubicBezTo>
                  <a:pt x="665852" y="1782720"/>
                  <a:pt x="672043" y="1774719"/>
                  <a:pt x="678094" y="1767155"/>
                </a:cubicBezTo>
                <a:cubicBezTo>
                  <a:pt x="685808" y="1757513"/>
                  <a:pt x="691793" y="1746607"/>
                  <a:pt x="698642" y="1736333"/>
                </a:cubicBezTo>
                <a:cubicBezTo>
                  <a:pt x="730576" y="1608606"/>
                  <a:pt x="714581" y="1688784"/>
                  <a:pt x="698642" y="1417834"/>
                </a:cubicBezTo>
                <a:cubicBezTo>
                  <a:pt x="697220" y="1393659"/>
                  <a:pt x="693117" y="1369661"/>
                  <a:pt x="688368" y="1345915"/>
                </a:cubicBezTo>
                <a:cubicBezTo>
                  <a:pt x="673188" y="1270014"/>
                  <a:pt x="656244" y="1241730"/>
                  <a:pt x="647272" y="1160980"/>
                </a:cubicBezTo>
                <a:cubicBezTo>
                  <a:pt x="643847" y="1130158"/>
                  <a:pt x="640084" y="1099371"/>
                  <a:pt x="636998" y="1068513"/>
                </a:cubicBezTo>
                <a:cubicBezTo>
                  <a:pt x="629809" y="996627"/>
                  <a:pt x="616449" y="852755"/>
                  <a:pt x="616449" y="852755"/>
                </a:cubicBezTo>
                <a:cubicBezTo>
                  <a:pt x="597119" y="98887"/>
                  <a:pt x="861935" y="56466"/>
                  <a:pt x="462337" y="41097"/>
                </a:cubicBezTo>
                <a:cubicBezTo>
                  <a:pt x="417849" y="39386"/>
                  <a:pt x="373294" y="41097"/>
                  <a:pt x="328773" y="41097"/>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Freeform 47"/>
          <p:cNvSpPr/>
          <p:nvPr/>
        </p:nvSpPr>
        <p:spPr>
          <a:xfrm>
            <a:off x="4362602" y="2753474"/>
            <a:ext cx="1411474" cy="1181528"/>
          </a:xfrm>
          <a:custGeom>
            <a:avLst/>
            <a:gdLst>
              <a:gd name="connsiteX0" fmla="*/ 353236 w 1411474"/>
              <a:gd name="connsiteY0" fmla="*/ 41097 h 1181528"/>
              <a:gd name="connsiteX1" fmla="*/ 209398 w 1411474"/>
              <a:gd name="connsiteY1" fmla="*/ 10274 h 1181528"/>
              <a:gd name="connsiteX2" fmla="*/ 178576 w 1411474"/>
              <a:gd name="connsiteY2" fmla="*/ 0 h 1181528"/>
              <a:gd name="connsiteX3" fmla="*/ 55286 w 1411474"/>
              <a:gd name="connsiteY3" fmla="*/ 61645 h 1181528"/>
              <a:gd name="connsiteX4" fmla="*/ 34737 w 1411474"/>
              <a:gd name="connsiteY4" fmla="*/ 82193 h 1181528"/>
              <a:gd name="connsiteX5" fmla="*/ 14189 w 1411474"/>
              <a:gd name="connsiteY5" fmla="*/ 102742 h 1181528"/>
              <a:gd name="connsiteX6" fmla="*/ 14189 w 1411474"/>
              <a:gd name="connsiteY6" fmla="*/ 400692 h 1181528"/>
              <a:gd name="connsiteX7" fmla="*/ 45011 w 1411474"/>
              <a:gd name="connsiteY7" fmla="*/ 534256 h 1181528"/>
              <a:gd name="connsiteX8" fmla="*/ 86108 w 1411474"/>
              <a:gd name="connsiteY8" fmla="*/ 585627 h 1181528"/>
              <a:gd name="connsiteX9" fmla="*/ 106656 w 1411474"/>
              <a:gd name="connsiteY9" fmla="*/ 904126 h 1181528"/>
              <a:gd name="connsiteX10" fmla="*/ 137479 w 1411474"/>
              <a:gd name="connsiteY10" fmla="*/ 1037690 h 1181528"/>
              <a:gd name="connsiteX11" fmla="*/ 219672 w 1411474"/>
              <a:gd name="connsiteY11" fmla="*/ 1109609 h 1181528"/>
              <a:gd name="connsiteX12" fmla="*/ 250495 w 1411474"/>
              <a:gd name="connsiteY12" fmla="*/ 1130157 h 1181528"/>
              <a:gd name="connsiteX13" fmla="*/ 281317 w 1411474"/>
              <a:gd name="connsiteY13" fmla="*/ 1150706 h 1181528"/>
              <a:gd name="connsiteX14" fmla="*/ 342962 w 1411474"/>
              <a:gd name="connsiteY14" fmla="*/ 1171254 h 1181528"/>
              <a:gd name="connsiteX15" fmla="*/ 373785 w 1411474"/>
              <a:gd name="connsiteY15" fmla="*/ 1181528 h 1181528"/>
              <a:gd name="connsiteX16" fmla="*/ 589542 w 1411474"/>
              <a:gd name="connsiteY16" fmla="*/ 1171254 h 1181528"/>
              <a:gd name="connsiteX17" fmla="*/ 620364 w 1411474"/>
              <a:gd name="connsiteY17" fmla="*/ 1150706 h 1181528"/>
              <a:gd name="connsiteX18" fmla="*/ 661461 w 1411474"/>
              <a:gd name="connsiteY18" fmla="*/ 1099335 h 1181528"/>
              <a:gd name="connsiteX19" fmla="*/ 723106 w 1411474"/>
              <a:gd name="connsiteY19" fmla="*/ 1037690 h 1181528"/>
              <a:gd name="connsiteX20" fmla="*/ 743654 w 1411474"/>
              <a:gd name="connsiteY20" fmla="*/ 996593 h 1181528"/>
              <a:gd name="connsiteX21" fmla="*/ 815573 w 1411474"/>
              <a:gd name="connsiteY21" fmla="*/ 945223 h 1181528"/>
              <a:gd name="connsiteX22" fmla="*/ 866944 w 1411474"/>
              <a:gd name="connsiteY22" fmla="*/ 904126 h 1181528"/>
              <a:gd name="connsiteX23" fmla="*/ 928589 w 1411474"/>
              <a:gd name="connsiteY23" fmla="*/ 883578 h 1181528"/>
              <a:gd name="connsiteX24" fmla="*/ 1000508 w 1411474"/>
              <a:gd name="connsiteY24" fmla="*/ 863029 h 1181528"/>
              <a:gd name="connsiteX25" fmla="*/ 1164895 w 1411474"/>
              <a:gd name="connsiteY25" fmla="*/ 852755 h 1181528"/>
              <a:gd name="connsiteX26" fmla="*/ 1267636 w 1411474"/>
              <a:gd name="connsiteY26" fmla="*/ 842481 h 1181528"/>
              <a:gd name="connsiteX27" fmla="*/ 1339555 w 1411474"/>
              <a:gd name="connsiteY27" fmla="*/ 821933 h 1181528"/>
              <a:gd name="connsiteX28" fmla="*/ 1360104 w 1411474"/>
              <a:gd name="connsiteY28" fmla="*/ 801384 h 1181528"/>
              <a:gd name="connsiteX29" fmla="*/ 1370378 w 1411474"/>
              <a:gd name="connsiteY29" fmla="*/ 770562 h 1181528"/>
              <a:gd name="connsiteX30" fmla="*/ 1390926 w 1411474"/>
              <a:gd name="connsiteY30" fmla="*/ 739739 h 1181528"/>
              <a:gd name="connsiteX31" fmla="*/ 1411474 w 1411474"/>
              <a:gd name="connsiteY31" fmla="*/ 606175 h 1181528"/>
              <a:gd name="connsiteX32" fmla="*/ 1401200 w 1411474"/>
              <a:gd name="connsiteY32" fmla="*/ 328773 h 1181528"/>
              <a:gd name="connsiteX33" fmla="*/ 1390926 w 1411474"/>
              <a:gd name="connsiteY33" fmla="*/ 297951 h 1181528"/>
              <a:gd name="connsiteX34" fmla="*/ 1360104 w 1411474"/>
              <a:gd name="connsiteY34" fmla="*/ 277402 h 1181528"/>
              <a:gd name="connsiteX35" fmla="*/ 1288185 w 1411474"/>
              <a:gd name="connsiteY35" fmla="*/ 246580 h 1181528"/>
              <a:gd name="connsiteX36" fmla="*/ 1247088 w 1411474"/>
              <a:gd name="connsiteY36" fmla="*/ 236306 h 1181528"/>
              <a:gd name="connsiteX37" fmla="*/ 1185443 w 1411474"/>
              <a:gd name="connsiteY37" fmla="*/ 215757 h 1181528"/>
              <a:gd name="connsiteX38" fmla="*/ 1154620 w 1411474"/>
              <a:gd name="connsiteY38" fmla="*/ 205483 h 1181528"/>
              <a:gd name="connsiteX39" fmla="*/ 918315 w 1411474"/>
              <a:gd name="connsiteY39" fmla="*/ 184935 h 1181528"/>
              <a:gd name="connsiteX40" fmla="*/ 856670 w 1411474"/>
              <a:gd name="connsiteY40" fmla="*/ 174661 h 1181528"/>
              <a:gd name="connsiteX41" fmla="*/ 712832 w 1411474"/>
              <a:gd name="connsiteY41" fmla="*/ 154113 h 1181528"/>
              <a:gd name="connsiteX42" fmla="*/ 610090 w 1411474"/>
              <a:gd name="connsiteY42" fmla="*/ 123290 h 1181528"/>
              <a:gd name="connsiteX43" fmla="*/ 568994 w 1411474"/>
              <a:gd name="connsiteY43" fmla="*/ 113016 h 1181528"/>
              <a:gd name="connsiteX44" fmla="*/ 507349 w 1411474"/>
              <a:gd name="connsiteY44" fmla="*/ 92468 h 1181528"/>
              <a:gd name="connsiteX45" fmla="*/ 414881 w 1411474"/>
              <a:gd name="connsiteY45" fmla="*/ 61645 h 1181528"/>
              <a:gd name="connsiteX46" fmla="*/ 353236 w 1411474"/>
              <a:gd name="connsiteY46" fmla="*/ 41097 h 1181528"/>
              <a:gd name="connsiteX47" fmla="*/ 353236 w 1411474"/>
              <a:gd name="connsiteY47" fmla="*/ 41097 h 11815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1411474" h="1181528">
                <a:moveTo>
                  <a:pt x="353236" y="41097"/>
                </a:moveTo>
                <a:cubicBezTo>
                  <a:pt x="249548" y="28136"/>
                  <a:pt x="297238" y="39555"/>
                  <a:pt x="209398" y="10274"/>
                </a:cubicBezTo>
                <a:lnTo>
                  <a:pt x="178576" y="0"/>
                </a:lnTo>
                <a:cubicBezTo>
                  <a:pt x="82682" y="13699"/>
                  <a:pt x="123781" y="-6850"/>
                  <a:pt x="55286" y="61645"/>
                </a:cubicBezTo>
                <a:lnTo>
                  <a:pt x="34737" y="82193"/>
                </a:lnTo>
                <a:lnTo>
                  <a:pt x="14189" y="102742"/>
                </a:lnTo>
                <a:cubicBezTo>
                  <a:pt x="-7921" y="235406"/>
                  <a:pt x="-1248" y="169127"/>
                  <a:pt x="14189" y="400692"/>
                </a:cubicBezTo>
                <a:cubicBezTo>
                  <a:pt x="15400" y="418855"/>
                  <a:pt x="27651" y="516896"/>
                  <a:pt x="45011" y="534256"/>
                </a:cubicBezTo>
                <a:cubicBezTo>
                  <a:pt x="74291" y="563536"/>
                  <a:pt x="60187" y="546745"/>
                  <a:pt x="86108" y="585627"/>
                </a:cubicBezTo>
                <a:cubicBezTo>
                  <a:pt x="120091" y="721563"/>
                  <a:pt x="87553" y="579387"/>
                  <a:pt x="106656" y="904126"/>
                </a:cubicBezTo>
                <a:cubicBezTo>
                  <a:pt x="108337" y="932697"/>
                  <a:pt x="119700" y="1011021"/>
                  <a:pt x="137479" y="1037690"/>
                </a:cubicBezTo>
                <a:cubicBezTo>
                  <a:pt x="171725" y="1089061"/>
                  <a:pt x="147753" y="1061664"/>
                  <a:pt x="219672" y="1109609"/>
                </a:cubicBezTo>
                <a:lnTo>
                  <a:pt x="250495" y="1130157"/>
                </a:lnTo>
                <a:cubicBezTo>
                  <a:pt x="260769" y="1137006"/>
                  <a:pt x="269603" y="1146801"/>
                  <a:pt x="281317" y="1150706"/>
                </a:cubicBezTo>
                <a:lnTo>
                  <a:pt x="342962" y="1171254"/>
                </a:lnTo>
                <a:lnTo>
                  <a:pt x="373785" y="1181528"/>
                </a:lnTo>
                <a:cubicBezTo>
                  <a:pt x="445704" y="1178103"/>
                  <a:pt x="518097" y="1180184"/>
                  <a:pt x="589542" y="1171254"/>
                </a:cubicBezTo>
                <a:cubicBezTo>
                  <a:pt x="601794" y="1169722"/>
                  <a:pt x="610722" y="1158420"/>
                  <a:pt x="620364" y="1150706"/>
                </a:cubicBezTo>
                <a:cubicBezTo>
                  <a:pt x="655090" y="1122925"/>
                  <a:pt x="628598" y="1136306"/>
                  <a:pt x="661461" y="1099335"/>
                </a:cubicBezTo>
                <a:cubicBezTo>
                  <a:pt x="680767" y="1077615"/>
                  <a:pt x="723106" y="1037690"/>
                  <a:pt x="723106" y="1037690"/>
                </a:cubicBezTo>
                <a:cubicBezTo>
                  <a:pt x="729955" y="1023991"/>
                  <a:pt x="733687" y="1008222"/>
                  <a:pt x="743654" y="996593"/>
                </a:cubicBezTo>
                <a:cubicBezTo>
                  <a:pt x="759428" y="978189"/>
                  <a:pt x="795887" y="960972"/>
                  <a:pt x="815573" y="945223"/>
                </a:cubicBezTo>
                <a:cubicBezTo>
                  <a:pt x="842258" y="923875"/>
                  <a:pt x="831370" y="919937"/>
                  <a:pt x="866944" y="904126"/>
                </a:cubicBezTo>
                <a:cubicBezTo>
                  <a:pt x="886737" y="895329"/>
                  <a:pt x="908041" y="890427"/>
                  <a:pt x="928589" y="883578"/>
                </a:cubicBezTo>
                <a:cubicBezTo>
                  <a:pt x="947362" y="877320"/>
                  <a:pt x="982082" y="864872"/>
                  <a:pt x="1000508" y="863029"/>
                </a:cubicBezTo>
                <a:cubicBezTo>
                  <a:pt x="1055138" y="857566"/>
                  <a:pt x="1110154" y="856966"/>
                  <a:pt x="1164895" y="852755"/>
                </a:cubicBezTo>
                <a:cubicBezTo>
                  <a:pt x="1199211" y="850115"/>
                  <a:pt x="1233389" y="845906"/>
                  <a:pt x="1267636" y="842481"/>
                </a:cubicBezTo>
                <a:cubicBezTo>
                  <a:pt x="1275313" y="840562"/>
                  <a:pt x="1329027" y="828250"/>
                  <a:pt x="1339555" y="821933"/>
                </a:cubicBezTo>
                <a:cubicBezTo>
                  <a:pt x="1347861" y="816949"/>
                  <a:pt x="1353254" y="808234"/>
                  <a:pt x="1360104" y="801384"/>
                </a:cubicBezTo>
                <a:cubicBezTo>
                  <a:pt x="1363529" y="791110"/>
                  <a:pt x="1365535" y="780248"/>
                  <a:pt x="1370378" y="770562"/>
                </a:cubicBezTo>
                <a:cubicBezTo>
                  <a:pt x="1375900" y="759517"/>
                  <a:pt x="1386590" y="751301"/>
                  <a:pt x="1390926" y="739739"/>
                </a:cubicBezTo>
                <a:cubicBezTo>
                  <a:pt x="1399751" y="716204"/>
                  <a:pt x="1409887" y="618874"/>
                  <a:pt x="1411474" y="606175"/>
                </a:cubicBezTo>
                <a:cubicBezTo>
                  <a:pt x="1408049" y="513708"/>
                  <a:pt x="1407355" y="421099"/>
                  <a:pt x="1401200" y="328773"/>
                </a:cubicBezTo>
                <a:cubicBezTo>
                  <a:pt x="1400480" y="317967"/>
                  <a:pt x="1397691" y="306408"/>
                  <a:pt x="1390926" y="297951"/>
                </a:cubicBezTo>
                <a:cubicBezTo>
                  <a:pt x="1383212" y="288309"/>
                  <a:pt x="1370825" y="283528"/>
                  <a:pt x="1360104" y="277402"/>
                </a:cubicBezTo>
                <a:cubicBezTo>
                  <a:pt x="1332709" y="261748"/>
                  <a:pt x="1316999" y="254812"/>
                  <a:pt x="1288185" y="246580"/>
                </a:cubicBezTo>
                <a:cubicBezTo>
                  <a:pt x="1274608" y="242701"/>
                  <a:pt x="1260613" y="240364"/>
                  <a:pt x="1247088" y="236306"/>
                </a:cubicBezTo>
                <a:cubicBezTo>
                  <a:pt x="1226342" y="230082"/>
                  <a:pt x="1205991" y="222607"/>
                  <a:pt x="1185443" y="215757"/>
                </a:cubicBezTo>
                <a:cubicBezTo>
                  <a:pt x="1175169" y="212332"/>
                  <a:pt x="1165341" y="207015"/>
                  <a:pt x="1154620" y="205483"/>
                </a:cubicBezTo>
                <a:cubicBezTo>
                  <a:pt x="1028351" y="187445"/>
                  <a:pt x="1106870" y="196720"/>
                  <a:pt x="918315" y="184935"/>
                </a:cubicBezTo>
                <a:cubicBezTo>
                  <a:pt x="897767" y="181510"/>
                  <a:pt x="877292" y="177607"/>
                  <a:pt x="856670" y="174661"/>
                </a:cubicBezTo>
                <a:cubicBezTo>
                  <a:pt x="790393" y="165193"/>
                  <a:pt x="774108" y="166369"/>
                  <a:pt x="712832" y="154113"/>
                </a:cubicBezTo>
                <a:cubicBezTo>
                  <a:pt x="631315" y="137809"/>
                  <a:pt x="714900" y="149493"/>
                  <a:pt x="610090" y="123290"/>
                </a:cubicBezTo>
                <a:cubicBezTo>
                  <a:pt x="596391" y="119865"/>
                  <a:pt x="582519" y="117073"/>
                  <a:pt x="568994" y="113016"/>
                </a:cubicBezTo>
                <a:cubicBezTo>
                  <a:pt x="548248" y="106792"/>
                  <a:pt x="527897" y="99317"/>
                  <a:pt x="507349" y="92468"/>
                </a:cubicBezTo>
                <a:lnTo>
                  <a:pt x="414881" y="61645"/>
                </a:lnTo>
                <a:cubicBezTo>
                  <a:pt x="414879" y="61644"/>
                  <a:pt x="353237" y="41097"/>
                  <a:pt x="353236" y="41097"/>
                </a:cubicBezTo>
                <a:lnTo>
                  <a:pt x="353236" y="41097"/>
                </a:lnTo>
                <a:close/>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Oval 27"/>
          <p:cNvSpPr>
            <a:spLocks noChangeArrowheads="1"/>
          </p:cNvSpPr>
          <p:nvPr/>
        </p:nvSpPr>
        <p:spPr bwMode="auto">
          <a:xfrm flipH="1">
            <a:off x="3709675" y="4390529"/>
            <a:ext cx="73152" cy="76428"/>
          </a:xfrm>
          <a:prstGeom prst="ellipse">
            <a:avLst/>
          </a:prstGeom>
          <a:solidFill>
            <a:schemeClr val="tx1"/>
          </a:solidFill>
          <a:ln w="9525">
            <a:solidFill>
              <a:schemeClr val="tx1"/>
            </a:solidFill>
            <a:round/>
            <a:headEnd/>
            <a:tailEnd/>
          </a:ln>
        </p:spPr>
        <p:txBody>
          <a:bodyPr wrap="none" anchor="ctr"/>
          <a:lstStyle/>
          <a:p>
            <a:endParaRPr lang="en-US"/>
          </a:p>
        </p:txBody>
      </p:sp>
      <p:sp>
        <p:nvSpPr>
          <p:cNvPr id="51" name="Oval 27"/>
          <p:cNvSpPr>
            <a:spLocks noChangeArrowheads="1"/>
          </p:cNvSpPr>
          <p:nvPr/>
        </p:nvSpPr>
        <p:spPr bwMode="auto">
          <a:xfrm>
            <a:off x="3981580" y="4663249"/>
            <a:ext cx="73152" cy="73152"/>
          </a:xfrm>
          <a:prstGeom prst="ellipse">
            <a:avLst/>
          </a:prstGeom>
          <a:solidFill>
            <a:schemeClr val="tx1"/>
          </a:solidFill>
          <a:ln w="9525">
            <a:solidFill>
              <a:schemeClr val="tx1"/>
            </a:solidFill>
            <a:round/>
            <a:headEnd/>
            <a:tailEnd/>
          </a:ln>
        </p:spPr>
        <p:txBody>
          <a:bodyPr wrap="none" anchor="ctr"/>
          <a:lstStyle/>
          <a:p>
            <a:endParaRPr lang="en-US"/>
          </a:p>
        </p:txBody>
      </p:sp>
      <p:sp>
        <p:nvSpPr>
          <p:cNvPr id="52" name="Freeform 51"/>
          <p:cNvSpPr/>
          <p:nvPr/>
        </p:nvSpPr>
        <p:spPr>
          <a:xfrm>
            <a:off x="3538838" y="4246491"/>
            <a:ext cx="702098" cy="647490"/>
          </a:xfrm>
          <a:custGeom>
            <a:avLst/>
            <a:gdLst>
              <a:gd name="connsiteX0" fmla="*/ 506889 w 702098"/>
              <a:gd name="connsiteY0" fmla="*/ 636997 h 647490"/>
              <a:gd name="connsiteX1" fmla="*/ 568534 w 702098"/>
              <a:gd name="connsiteY1" fmla="*/ 626723 h 647490"/>
              <a:gd name="connsiteX2" fmla="*/ 640453 w 702098"/>
              <a:gd name="connsiteY2" fmla="*/ 606175 h 647490"/>
              <a:gd name="connsiteX3" fmla="*/ 691823 w 702098"/>
              <a:gd name="connsiteY3" fmla="*/ 544530 h 647490"/>
              <a:gd name="connsiteX4" fmla="*/ 702098 w 702098"/>
              <a:gd name="connsiteY4" fmla="*/ 513708 h 647490"/>
              <a:gd name="connsiteX5" fmla="*/ 691823 w 702098"/>
              <a:gd name="connsiteY5" fmla="*/ 369869 h 647490"/>
              <a:gd name="connsiteX6" fmla="*/ 661001 w 702098"/>
              <a:gd name="connsiteY6" fmla="*/ 267128 h 647490"/>
              <a:gd name="connsiteX7" fmla="*/ 609630 w 702098"/>
              <a:gd name="connsiteY7" fmla="*/ 174660 h 647490"/>
              <a:gd name="connsiteX8" fmla="*/ 578808 w 702098"/>
              <a:gd name="connsiteY8" fmla="*/ 154112 h 647490"/>
              <a:gd name="connsiteX9" fmla="*/ 558259 w 702098"/>
              <a:gd name="connsiteY9" fmla="*/ 133564 h 647490"/>
              <a:gd name="connsiteX10" fmla="*/ 496614 w 702098"/>
              <a:gd name="connsiteY10" fmla="*/ 113015 h 647490"/>
              <a:gd name="connsiteX11" fmla="*/ 434969 w 702098"/>
              <a:gd name="connsiteY11" fmla="*/ 71919 h 647490"/>
              <a:gd name="connsiteX12" fmla="*/ 373325 w 702098"/>
              <a:gd name="connsiteY12" fmla="*/ 51370 h 647490"/>
              <a:gd name="connsiteX13" fmla="*/ 352776 w 702098"/>
              <a:gd name="connsiteY13" fmla="*/ 30822 h 647490"/>
              <a:gd name="connsiteX14" fmla="*/ 250035 w 702098"/>
              <a:gd name="connsiteY14" fmla="*/ 0 h 647490"/>
              <a:gd name="connsiteX15" fmla="*/ 95922 w 702098"/>
              <a:gd name="connsiteY15" fmla="*/ 10274 h 647490"/>
              <a:gd name="connsiteX16" fmla="*/ 34277 w 702098"/>
              <a:gd name="connsiteY16" fmla="*/ 30822 h 647490"/>
              <a:gd name="connsiteX17" fmla="*/ 13729 w 702098"/>
              <a:gd name="connsiteY17" fmla="*/ 61645 h 647490"/>
              <a:gd name="connsiteX18" fmla="*/ 13729 w 702098"/>
              <a:gd name="connsiteY18" fmla="*/ 226031 h 647490"/>
              <a:gd name="connsiteX19" fmla="*/ 44551 w 702098"/>
              <a:gd name="connsiteY19" fmla="*/ 256854 h 647490"/>
              <a:gd name="connsiteX20" fmla="*/ 137019 w 702098"/>
              <a:gd name="connsiteY20" fmla="*/ 297950 h 647490"/>
              <a:gd name="connsiteX21" fmla="*/ 167841 w 702098"/>
              <a:gd name="connsiteY21" fmla="*/ 308224 h 647490"/>
              <a:gd name="connsiteX22" fmla="*/ 188390 w 702098"/>
              <a:gd name="connsiteY22" fmla="*/ 328773 h 647490"/>
              <a:gd name="connsiteX23" fmla="*/ 219212 w 702098"/>
              <a:gd name="connsiteY23" fmla="*/ 339047 h 647490"/>
              <a:gd name="connsiteX24" fmla="*/ 270583 w 702098"/>
              <a:gd name="connsiteY24" fmla="*/ 380144 h 647490"/>
              <a:gd name="connsiteX25" fmla="*/ 311680 w 702098"/>
              <a:gd name="connsiteY25" fmla="*/ 441788 h 647490"/>
              <a:gd name="connsiteX26" fmla="*/ 342502 w 702098"/>
              <a:gd name="connsiteY26" fmla="*/ 503433 h 647490"/>
              <a:gd name="connsiteX27" fmla="*/ 383599 w 702098"/>
              <a:gd name="connsiteY27" fmla="*/ 544530 h 647490"/>
              <a:gd name="connsiteX28" fmla="*/ 434969 w 702098"/>
              <a:gd name="connsiteY28" fmla="*/ 595901 h 647490"/>
              <a:gd name="connsiteX29" fmla="*/ 455518 w 702098"/>
              <a:gd name="connsiteY29" fmla="*/ 616449 h 647490"/>
              <a:gd name="connsiteX30" fmla="*/ 517163 w 702098"/>
              <a:gd name="connsiteY30" fmla="*/ 647272 h 647490"/>
              <a:gd name="connsiteX31" fmla="*/ 506889 w 702098"/>
              <a:gd name="connsiteY31" fmla="*/ 636997 h 6474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702098" h="647490">
                <a:moveTo>
                  <a:pt x="506889" y="636997"/>
                </a:moveTo>
                <a:cubicBezTo>
                  <a:pt x="515451" y="633572"/>
                  <a:pt x="548107" y="630808"/>
                  <a:pt x="568534" y="626723"/>
                </a:cubicBezTo>
                <a:cubicBezTo>
                  <a:pt x="600784" y="620273"/>
                  <a:pt x="611078" y="615966"/>
                  <a:pt x="640453" y="606175"/>
                </a:cubicBezTo>
                <a:cubicBezTo>
                  <a:pt x="663178" y="583450"/>
                  <a:pt x="677517" y="573141"/>
                  <a:pt x="691823" y="544530"/>
                </a:cubicBezTo>
                <a:cubicBezTo>
                  <a:pt x="696666" y="534844"/>
                  <a:pt x="698673" y="523982"/>
                  <a:pt x="702098" y="513708"/>
                </a:cubicBezTo>
                <a:cubicBezTo>
                  <a:pt x="698673" y="465762"/>
                  <a:pt x="697131" y="417643"/>
                  <a:pt x="691823" y="369869"/>
                </a:cubicBezTo>
                <a:cubicBezTo>
                  <a:pt x="689235" y="346579"/>
                  <a:pt x="666166" y="282623"/>
                  <a:pt x="661001" y="267128"/>
                </a:cubicBezTo>
                <a:cubicBezTo>
                  <a:pt x="650295" y="235008"/>
                  <a:pt x="639913" y="194848"/>
                  <a:pt x="609630" y="174660"/>
                </a:cubicBezTo>
                <a:cubicBezTo>
                  <a:pt x="599356" y="167811"/>
                  <a:pt x="588450" y="161826"/>
                  <a:pt x="578808" y="154112"/>
                </a:cubicBezTo>
                <a:cubicBezTo>
                  <a:pt x="571244" y="148061"/>
                  <a:pt x="566923" y="137896"/>
                  <a:pt x="558259" y="133564"/>
                </a:cubicBezTo>
                <a:cubicBezTo>
                  <a:pt x="538886" y="123877"/>
                  <a:pt x="514636" y="125030"/>
                  <a:pt x="496614" y="113015"/>
                </a:cubicBezTo>
                <a:cubicBezTo>
                  <a:pt x="476066" y="99316"/>
                  <a:pt x="458397" y="79729"/>
                  <a:pt x="434969" y="71919"/>
                </a:cubicBezTo>
                <a:lnTo>
                  <a:pt x="373325" y="51370"/>
                </a:lnTo>
                <a:cubicBezTo>
                  <a:pt x="366475" y="44521"/>
                  <a:pt x="361440" y="35154"/>
                  <a:pt x="352776" y="30822"/>
                </a:cubicBezTo>
                <a:cubicBezTo>
                  <a:pt x="327763" y="18316"/>
                  <a:pt x="279531" y="7374"/>
                  <a:pt x="250035" y="0"/>
                </a:cubicBezTo>
                <a:cubicBezTo>
                  <a:pt x="198664" y="3425"/>
                  <a:pt x="146890" y="2993"/>
                  <a:pt x="95922" y="10274"/>
                </a:cubicBezTo>
                <a:cubicBezTo>
                  <a:pt x="74480" y="13337"/>
                  <a:pt x="34277" y="30822"/>
                  <a:pt x="34277" y="30822"/>
                </a:cubicBezTo>
                <a:cubicBezTo>
                  <a:pt x="27428" y="41096"/>
                  <a:pt x="19251" y="50600"/>
                  <a:pt x="13729" y="61645"/>
                </a:cubicBezTo>
                <a:cubicBezTo>
                  <a:pt x="-10691" y="110486"/>
                  <a:pt x="2730" y="182036"/>
                  <a:pt x="13729" y="226031"/>
                </a:cubicBezTo>
                <a:cubicBezTo>
                  <a:pt x="17253" y="240127"/>
                  <a:pt x="33389" y="247552"/>
                  <a:pt x="44551" y="256854"/>
                </a:cubicBezTo>
                <a:cubicBezTo>
                  <a:pt x="77112" y="283989"/>
                  <a:pt x="92223" y="283018"/>
                  <a:pt x="137019" y="297950"/>
                </a:cubicBezTo>
                <a:lnTo>
                  <a:pt x="167841" y="308224"/>
                </a:lnTo>
                <a:cubicBezTo>
                  <a:pt x="174691" y="315074"/>
                  <a:pt x="180084" y="323789"/>
                  <a:pt x="188390" y="328773"/>
                </a:cubicBezTo>
                <a:cubicBezTo>
                  <a:pt x="197676" y="334345"/>
                  <a:pt x="209526" y="334204"/>
                  <a:pt x="219212" y="339047"/>
                </a:cubicBezTo>
                <a:cubicBezTo>
                  <a:pt x="235392" y="347137"/>
                  <a:pt x="259113" y="364851"/>
                  <a:pt x="270583" y="380144"/>
                </a:cubicBezTo>
                <a:cubicBezTo>
                  <a:pt x="285401" y="399901"/>
                  <a:pt x="311680" y="441788"/>
                  <a:pt x="311680" y="441788"/>
                </a:cubicBezTo>
                <a:cubicBezTo>
                  <a:pt x="321624" y="471621"/>
                  <a:pt x="320775" y="478084"/>
                  <a:pt x="342502" y="503433"/>
                </a:cubicBezTo>
                <a:cubicBezTo>
                  <a:pt x="355110" y="518142"/>
                  <a:pt x="372853" y="528410"/>
                  <a:pt x="383599" y="544530"/>
                </a:cubicBezTo>
                <a:cubicBezTo>
                  <a:pt x="418823" y="597367"/>
                  <a:pt x="386047" y="556764"/>
                  <a:pt x="434969" y="595901"/>
                </a:cubicBezTo>
                <a:cubicBezTo>
                  <a:pt x="442533" y="601952"/>
                  <a:pt x="447954" y="610398"/>
                  <a:pt x="455518" y="616449"/>
                </a:cubicBezTo>
                <a:cubicBezTo>
                  <a:pt x="474202" y="631396"/>
                  <a:pt x="493176" y="643274"/>
                  <a:pt x="517163" y="647272"/>
                </a:cubicBezTo>
                <a:cubicBezTo>
                  <a:pt x="527297" y="648961"/>
                  <a:pt x="498327" y="640422"/>
                  <a:pt x="506889" y="636997"/>
                </a:cubicBezTo>
                <a:close/>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Oval 28"/>
          <p:cNvSpPr>
            <a:spLocks noChangeArrowheads="1"/>
          </p:cNvSpPr>
          <p:nvPr/>
        </p:nvSpPr>
        <p:spPr bwMode="auto">
          <a:xfrm>
            <a:off x="5873783" y="4515440"/>
            <a:ext cx="73152" cy="73152"/>
          </a:xfrm>
          <a:prstGeom prst="ellipse">
            <a:avLst/>
          </a:prstGeom>
          <a:solidFill>
            <a:schemeClr val="tx1"/>
          </a:solidFill>
          <a:ln w="9525">
            <a:solidFill>
              <a:schemeClr val="tx1"/>
            </a:solidFill>
            <a:round/>
            <a:headEnd/>
            <a:tailEnd/>
          </a:ln>
        </p:spPr>
        <p:txBody>
          <a:bodyPr wrap="none" anchor="ctr"/>
          <a:lstStyle/>
          <a:p>
            <a:endParaRPr lang="en-US"/>
          </a:p>
        </p:txBody>
      </p:sp>
      <p:sp>
        <p:nvSpPr>
          <p:cNvPr id="54" name="Oval 28"/>
          <p:cNvSpPr>
            <a:spLocks noChangeArrowheads="1"/>
          </p:cNvSpPr>
          <p:nvPr/>
        </p:nvSpPr>
        <p:spPr bwMode="auto">
          <a:xfrm>
            <a:off x="5633213" y="4991586"/>
            <a:ext cx="73152" cy="73152"/>
          </a:xfrm>
          <a:prstGeom prst="ellipse">
            <a:avLst/>
          </a:prstGeom>
          <a:solidFill>
            <a:schemeClr val="tx1"/>
          </a:solidFill>
          <a:ln w="9525">
            <a:solidFill>
              <a:schemeClr val="tx1"/>
            </a:solidFill>
            <a:round/>
            <a:headEnd/>
            <a:tailEnd/>
          </a:ln>
        </p:spPr>
        <p:txBody>
          <a:bodyPr wrap="none" anchor="ctr"/>
          <a:lstStyle/>
          <a:p>
            <a:endParaRPr lang="en-US"/>
          </a:p>
        </p:txBody>
      </p:sp>
      <p:sp>
        <p:nvSpPr>
          <p:cNvPr id="55" name="Oval 28"/>
          <p:cNvSpPr>
            <a:spLocks noChangeArrowheads="1"/>
          </p:cNvSpPr>
          <p:nvPr/>
        </p:nvSpPr>
        <p:spPr bwMode="auto">
          <a:xfrm>
            <a:off x="6168294" y="4964507"/>
            <a:ext cx="73152" cy="73152"/>
          </a:xfrm>
          <a:prstGeom prst="ellipse">
            <a:avLst/>
          </a:prstGeom>
          <a:solidFill>
            <a:schemeClr val="tx1"/>
          </a:solidFill>
          <a:ln w="9525">
            <a:solidFill>
              <a:schemeClr val="tx1"/>
            </a:solidFill>
            <a:round/>
            <a:headEnd/>
            <a:tailEnd/>
          </a:ln>
        </p:spPr>
        <p:txBody>
          <a:bodyPr wrap="none" anchor="ctr"/>
          <a:lstStyle/>
          <a:p>
            <a:endParaRPr lang="en-US"/>
          </a:p>
        </p:txBody>
      </p:sp>
      <p:sp>
        <p:nvSpPr>
          <p:cNvPr id="56" name="Freeform 55"/>
          <p:cNvSpPr/>
          <p:nvPr/>
        </p:nvSpPr>
        <p:spPr>
          <a:xfrm>
            <a:off x="5514189" y="3702121"/>
            <a:ext cx="863029" cy="1596724"/>
          </a:xfrm>
          <a:custGeom>
            <a:avLst/>
            <a:gdLst>
              <a:gd name="connsiteX0" fmla="*/ 297951 w 863029"/>
              <a:gd name="connsiteY0" fmla="*/ 14504 h 1596724"/>
              <a:gd name="connsiteX1" fmla="*/ 123290 w 863029"/>
              <a:gd name="connsiteY1" fmla="*/ 35052 h 1596724"/>
              <a:gd name="connsiteX2" fmla="*/ 61645 w 863029"/>
              <a:gd name="connsiteY2" fmla="*/ 55601 h 1596724"/>
              <a:gd name="connsiteX3" fmla="*/ 20548 w 863029"/>
              <a:gd name="connsiteY3" fmla="*/ 117246 h 1596724"/>
              <a:gd name="connsiteX4" fmla="*/ 0 w 863029"/>
              <a:gd name="connsiteY4" fmla="*/ 178890 h 1596724"/>
              <a:gd name="connsiteX5" fmla="*/ 10274 w 863029"/>
              <a:gd name="connsiteY5" fmla="*/ 898082 h 1596724"/>
              <a:gd name="connsiteX6" fmla="*/ 20548 w 863029"/>
              <a:gd name="connsiteY6" fmla="*/ 1000823 h 1596724"/>
              <a:gd name="connsiteX7" fmla="*/ 41097 w 863029"/>
              <a:gd name="connsiteY7" fmla="*/ 1144661 h 1596724"/>
              <a:gd name="connsiteX8" fmla="*/ 61645 w 863029"/>
              <a:gd name="connsiteY8" fmla="*/ 1401515 h 1596724"/>
              <a:gd name="connsiteX9" fmla="*/ 71919 w 863029"/>
              <a:gd name="connsiteY9" fmla="*/ 1473434 h 1596724"/>
              <a:gd name="connsiteX10" fmla="*/ 82193 w 863029"/>
              <a:gd name="connsiteY10" fmla="*/ 1504257 h 1596724"/>
              <a:gd name="connsiteX11" fmla="*/ 113016 w 863029"/>
              <a:gd name="connsiteY11" fmla="*/ 1514531 h 1596724"/>
              <a:gd name="connsiteX12" fmla="*/ 143838 w 863029"/>
              <a:gd name="connsiteY12" fmla="*/ 1535079 h 1596724"/>
              <a:gd name="connsiteX13" fmla="*/ 164387 w 863029"/>
              <a:gd name="connsiteY13" fmla="*/ 1555628 h 1596724"/>
              <a:gd name="connsiteX14" fmla="*/ 226032 w 863029"/>
              <a:gd name="connsiteY14" fmla="*/ 1576176 h 1596724"/>
              <a:gd name="connsiteX15" fmla="*/ 421241 w 863029"/>
              <a:gd name="connsiteY15" fmla="*/ 1596724 h 1596724"/>
              <a:gd name="connsiteX16" fmla="*/ 750014 w 863029"/>
              <a:gd name="connsiteY16" fmla="*/ 1576176 h 1596724"/>
              <a:gd name="connsiteX17" fmla="*/ 780836 w 863029"/>
              <a:gd name="connsiteY17" fmla="*/ 1565902 h 1596724"/>
              <a:gd name="connsiteX18" fmla="*/ 842481 w 863029"/>
              <a:gd name="connsiteY18" fmla="*/ 1463160 h 1596724"/>
              <a:gd name="connsiteX19" fmla="*/ 852755 w 863029"/>
              <a:gd name="connsiteY19" fmla="*/ 1432338 h 1596724"/>
              <a:gd name="connsiteX20" fmla="*/ 863029 w 863029"/>
              <a:gd name="connsiteY20" fmla="*/ 1401515 h 1596724"/>
              <a:gd name="connsiteX21" fmla="*/ 852755 w 863029"/>
              <a:gd name="connsiteY21" fmla="*/ 1196032 h 1596724"/>
              <a:gd name="connsiteX22" fmla="*/ 832207 w 863029"/>
              <a:gd name="connsiteY22" fmla="*/ 1093290 h 1596724"/>
              <a:gd name="connsiteX23" fmla="*/ 821933 w 863029"/>
              <a:gd name="connsiteY23" fmla="*/ 1041920 h 1596724"/>
              <a:gd name="connsiteX24" fmla="*/ 811659 w 863029"/>
              <a:gd name="connsiteY24" fmla="*/ 1011097 h 1596724"/>
              <a:gd name="connsiteX25" fmla="*/ 791110 w 863029"/>
              <a:gd name="connsiteY25" fmla="*/ 918630 h 1596724"/>
              <a:gd name="connsiteX26" fmla="*/ 780836 w 863029"/>
              <a:gd name="connsiteY26" fmla="*/ 836437 h 1596724"/>
              <a:gd name="connsiteX27" fmla="*/ 770562 w 863029"/>
              <a:gd name="connsiteY27" fmla="*/ 774792 h 1596724"/>
              <a:gd name="connsiteX28" fmla="*/ 760288 w 863029"/>
              <a:gd name="connsiteY28" fmla="*/ 548760 h 1596724"/>
              <a:gd name="connsiteX29" fmla="*/ 739739 w 863029"/>
              <a:gd name="connsiteY29" fmla="*/ 353551 h 1596724"/>
              <a:gd name="connsiteX30" fmla="*/ 698643 w 863029"/>
              <a:gd name="connsiteY30" fmla="*/ 209713 h 1596724"/>
              <a:gd name="connsiteX31" fmla="*/ 678095 w 863029"/>
              <a:gd name="connsiteY31" fmla="*/ 148068 h 1596724"/>
              <a:gd name="connsiteX32" fmla="*/ 636998 w 863029"/>
              <a:gd name="connsiteY32" fmla="*/ 106971 h 1596724"/>
              <a:gd name="connsiteX33" fmla="*/ 585627 w 863029"/>
              <a:gd name="connsiteY33" fmla="*/ 55601 h 1596724"/>
              <a:gd name="connsiteX34" fmla="*/ 565079 w 863029"/>
              <a:gd name="connsiteY34" fmla="*/ 35052 h 1596724"/>
              <a:gd name="connsiteX35" fmla="*/ 503434 w 863029"/>
              <a:gd name="connsiteY35" fmla="*/ 14504 h 1596724"/>
              <a:gd name="connsiteX36" fmla="*/ 297951 w 863029"/>
              <a:gd name="connsiteY36" fmla="*/ 14504 h 15967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863029" h="1596724">
                <a:moveTo>
                  <a:pt x="297951" y="14504"/>
                </a:moveTo>
                <a:cubicBezTo>
                  <a:pt x="234594" y="17929"/>
                  <a:pt x="179842" y="19629"/>
                  <a:pt x="123290" y="35052"/>
                </a:cubicBezTo>
                <a:cubicBezTo>
                  <a:pt x="102393" y="40751"/>
                  <a:pt x="61645" y="55601"/>
                  <a:pt x="61645" y="55601"/>
                </a:cubicBezTo>
                <a:cubicBezTo>
                  <a:pt x="47946" y="76149"/>
                  <a:pt x="28358" y="93817"/>
                  <a:pt x="20548" y="117246"/>
                </a:cubicBezTo>
                <a:lnTo>
                  <a:pt x="0" y="178890"/>
                </a:lnTo>
                <a:cubicBezTo>
                  <a:pt x="3425" y="418621"/>
                  <a:pt x="4282" y="658402"/>
                  <a:pt x="10274" y="898082"/>
                </a:cubicBezTo>
                <a:cubicBezTo>
                  <a:pt x="11134" y="932489"/>
                  <a:pt x="16747" y="966616"/>
                  <a:pt x="20548" y="1000823"/>
                </a:cubicBezTo>
                <a:cubicBezTo>
                  <a:pt x="29119" y="1077956"/>
                  <a:pt x="29519" y="1075194"/>
                  <a:pt x="41097" y="1144661"/>
                </a:cubicBezTo>
                <a:cubicBezTo>
                  <a:pt x="47946" y="1230279"/>
                  <a:pt x="49498" y="1316487"/>
                  <a:pt x="61645" y="1401515"/>
                </a:cubicBezTo>
                <a:cubicBezTo>
                  <a:pt x="65070" y="1425488"/>
                  <a:pt x="67170" y="1449688"/>
                  <a:pt x="71919" y="1473434"/>
                </a:cubicBezTo>
                <a:cubicBezTo>
                  <a:pt x="74043" y="1484054"/>
                  <a:pt x="74535" y="1496599"/>
                  <a:pt x="82193" y="1504257"/>
                </a:cubicBezTo>
                <a:cubicBezTo>
                  <a:pt x="89851" y="1511915"/>
                  <a:pt x="102742" y="1511106"/>
                  <a:pt x="113016" y="1514531"/>
                </a:cubicBezTo>
                <a:cubicBezTo>
                  <a:pt x="123290" y="1521380"/>
                  <a:pt x="134196" y="1527365"/>
                  <a:pt x="143838" y="1535079"/>
                </a:cubicBezTo>
                <a:cubicBezTo>
                  <a:pt x="151402" y="1541130"/>
                  <a:pt x="155723" y="1551296"/>
                  <a:pt x="164387" y="1555628"/>
                </a:cubicBezTo>
                <a:cubicBezTo>
                  <a:pt x="183760" y="1565315"/>
                  <a:pt x="204793" y="1571928"/>
                  <a:pt x="226032" y="1576176"/>
                </a:cubicBezTo>
                <a:cubicBezTo>
                  <a:pt x="324537" y="1595877"/>
                  <a:pt x="259984" y="1585206"/>
                  <a:pt x="421241" y="1596724"/>
                </a:cubicBezTo>
                <a:cubicBezTo>
                  <a:pt x="592758" y="1590598"/>
                  <a:pt x="634999" y="1609037"/>
                  <a:pt x="750014" y="1576176"/>
                </a:cubicBezTo>
                <a:cubicBezTo>
                  <a:pt x="760427" y="1573201"/>
                  <a:pt x="770562" y="1569327"/>
                  <a:pt x="780836" y="1565902"/>
                </a:cubicBezTo>
                <a:cubicBezTo>
                  <a:pt x="837249" y="1509489"/>
                  <a:pt x="815806" y="1543184"/>
                  <a:pt x="842481" y="1463160"/>
                </a:cubicBezTo>
                <a:lnTo>
                  <a:pt x="852755" y="1432338"/>
                </a:lnTo>
                <a:lnTo>
                  <a:pt x="863029" y="1401515"/>
                </a:lnTo>
                <a:cubicBezTo>
                  <a:pt x="859604" y="1333021"/>
                  <a:pt x="859579" y="1264272"/>
                  <a:pt x="852755" y="1196032"/>
                </a:cubicBezTo>
                <a:cubicBezTo>
                  <a:pt x="849280" y="1161280"/>
                  <a:pt x="839056" y="1127537"/>
                  <a:pt x="832207" y="1093290"/>
                </a:cubicBezTo>
                <a:cubicBezTo>
                  <a:pt x="828782" y="1076167"/>
                  <a:pt x="827455" y="1058486"/>
                  <a:pt x="821933" y="1041920"/>
                </a:cubicBezTo>
                <a:cubicBezTo>
                  <a:pt x="818508" y="1031646"/>
                  <a:pt x="814008" y="1021669"/>
                  <a:pt x="811659" y="1011097"/>
                </a:cubicBezTo>
                <a:cubicBezTo>
                  <a:pt x="787550" y="902609"/>
                  <a:pt x="814238" y="988014"/>
                  <a:pt x="791110" y="918630"/>
                </a:cubicBezTo>
                <a:cubicBezTo>
                  <a:pt x="787685" y="891232"/>
                  <a:pt x="784741" y="863770"/>
                  <a:pt x="780836" y="836437"/>
                </a:cubicBezTo>
                <a:cubicBezTo>
                  <a:pt x="777890" y="815815"/>
                  <a:pt x="772046" y="795571"/>
                  <a:pt x="770562" y="774792"/>
                </a:cubicBezTo>
                <a:cubicBezTo>
                  <a:pt x="765189" y="699562"/>
                  <a:pt x="764717" y="624052"/>
                  <a:pt x="760288" y="548760"/>
                </a:cubicBezTo>
                <a:cubicBezTo>
                  <a:pt x="757692" y="504629"/>
                  <a:pt x="750157" y="405640"/>
                  <a:pt x="739739" y="353551"/>
                </a:cubicBezTo>
                <a:cubicBezTo>
                  <a:pt x="726837" y="289043"/>
                  <a:pt x="718228" y="268469"/>
                  <a:pt x="698643" y="209713"/>
                </a:cubicBezTo>
                <a:lnTo>
                  <a:pt x="678095" y="148068"/>
                </a:lnTo>
                <a:cubicBezTo>
                  <a:pt x="664396" y="134369"/>
                  <a:pt x="647744" y="123091"/>
                  <a:pt x="636998" y="106971"/>
                </a:cubicBezTo>
                <a:cubicBezTo>
                  <a:pt x="601771" y="54131"/>
                  <a:pt x="634554" y="94743"/>
                  <a:pt x="585627" y="55601"/>
                </a:cubicBezTo>
                <a:cubicBezTo>
                  <a:pt x="578063" y="49550"/>
                  <a:pt x="573743" y="39384"/>
                  <a:pt x="565079" y="35052"/>
                </a:cubicBezTo>
                <a:cubicBezTo>
                  <a:pt x="545706" y="25365"/>
                  <a:pt x="523982" y="21353"/>
                  <a:pt x="503434" y="14504"/>
                </a:cubicBezTo>
                <a:cubicBezTo>
                  <a:pt x="410881" y="-16346"/>
                  <a:pt x="361308" y="11079"/>
                  <a:pt x="297951" y="14504"/>
                </a:cubicBezTo>
                <a:close/>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Oval 2"/>
          <p:cNvSpPr/>
          <p:nvPr/>
        </p:nvSpPr>
        <p:spPr>
          <a:xfrm>
            <a:off x="5827140" y="4469396"/>
            <a:ext cx="201168" cy="199968"/>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Oval 59"/>
          <p:cNvSpPr/>
          <p:nvPr/>
        </p:nvSpPr>
        <p:spPr>
          <a:xfrm>
            <a:off x="4738116" y="4277293"/>
            <a:ext cx="201168" cy="199968"/>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Oval 61"/>
          <p:cNvSpPr/>
          <p:nvPr/>
        </p:nvSpPr>
        <p:spPr>
          <a:xfrm>
            <a:off x="3439244" y="4967316"/>
            <a:ext cx="201168" cy="199968"/>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Oval 62"/>
          <p:cNvSpPr/>
          <p:nvPr/>
        </p:nvSpPr>
        <p:spPr>
          <a:xfrm>
            <a:off x="3667740" y="4330644"/>
            <a:ext cx="201168" cy="199968"/>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Oval 63"/>
          <p:cNvSpPr/>
          <p:nvPr/>
        </p:nvSpPr>
        <p:spPr>
          <a:xfrm>
            <a:off x="3442716" y="3595716"/>
            <a:ext cx="201168" cy="199968"/>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Oval 26"/>
          <p:cNvSpPr>
            <a:spLocks noChangeArrowheads="1"/>
          </p:cNvSpPr>
          <p:nvPr/>
        </p:nvSpPr>
        <p:spPr bwMode="auto">
          <a:xfrm>
            <a:off x="3071117" y="4270495"/>
            <a:ext cx="76200" cy="76200"/>
          </a:xfrm>
          <a:prstGeom prst="ellipse">
            <a:avLst/>
          </a:prstGeom>
          <a:solidFill>
            <a:schemeClr val="tx1"/>
          </a:solidFill>
          <a:ln w="9525">
            <a:solidFill>
              <a:schemeClr val="tx1"/>
            </a:solidFill>
            <a:round/>
            <a:headEnd/>
            <a:tailEnd/>
          </a:ln>
        </p:spPr>
        <p:txBody>
          <a:bodyPr wrap="none" anchor="ctr"/>
          <a:lstStyle/>
          <a:p>
            <a:endParaRPr lang="en-US"/>
          </a:p>
        </p:txBody>
      </p:sp>
      <p:sp>
        <p:nvSpPr>
          <p:cNvPr id="58" name="Oval 57"/>
          <p:cNvSpPr/>
          <p:nvPr/>
        </p:nvSpPr>
        <p:spPr>
          <a:xfrm>
            <a:off x="3008633" y="4208611"/>
            <a:ext cx="201168" cy="199968"/>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Oval 27"/>
          <p:cNvSpPr>
            <a:spLocks noChangeArrowheads="1"/>
          </p:cNvSpPr>
          <p:nvPr/>
        </p:nvSpPr>
        <p:spPr bwMode="auto">
          <a:xfrm>
            <a:off x="2895600" y="4883221"/>
            <a:ext cx="76200" cy="76200"/>
          </a:xfrm>
          <a:prstGeom prst="ellipse">
            <a:avLst/>
          </a:prstGeom>
          <a:solidFill>
            <a:schemeClr val="tx1"/>
          </a:solidFill>
          <a:ln w="9525">
            <a:solidFill>
              <a:schemeClr val="tx1"/>
            </a:solidFill>
            <a:round/>
            <a:headEnd/>
            <a:tailEnd/>
          </a:ln>
        </p:spPr>
        <p:txBody>
          <a:bodyPr wrap="none" anchor="ctr"/>
          <a:lstStyle/>
          <a:p>
            <a:endParaRPr lang="en-US"/>
          </a:p>
        </p:txBody>
      </p:sp>
      <p:sp>
        <p:nvSpPr>
          <p:cNvPr id="66" name="Oval 27"/>
          <p:cNvSpPr>
            <a:spLocks noChangeArrowheads="1"/>
          </p:cNvSpPr>
          <p:nvPr/>
        </p:nvSpPr>
        <p:spPr bwMode="auto">
          <a:xfrm>
            <a:off x="3553393" y="5530920"/>
            <a:ext cx="76200" cy="76200"/>
          </a:xfrm>
          <a:prstGeom prst="ellipse">
            <a:avLst/>
          </a:prstGeom>
          <a:solidFill>
            <a:schemeClr val="tx1"/>
          </a:solidFill>
          <a:ln w="9525">
            <a:solidFill>
              <a:schemeClr val="tx1"/>
            </a:solidFill>
            <a:round/>
            <a:headEnd/>
            <a:tailEnd/>
          </a:ln>
        </p:spPr>
        <p:txBody>
          <a:bodyPr wrap="none" anchor="ctr"/>
          <a:lstStyle/>
          <a:p>
            <a:endParaRPr lang="en-US"/>
          </a:p>
        </p:txBody>
      </p:sp>
      <p:sp>
        <p:nvSpPr>
          <p:cNvPr id="67" name="Oval 27"/>
          <p:cNvSpPr>
            <a:spLocks noChangeArrowheads="1"/>
          </p:cNvSpPr>
          <p:nvPr/>
        </p:nvSpPr>
        <p:spPr bwMode="auto">
          <a:xfrm>
            <a:off x="4762500" y="5512083"/>
            <a:ext cx="76200" cy="76200"/>
          </a:xfrm>
          <a:prstGeom prst="ellipse">
            <a:avLst/>
          </a:prstGeom>
          <a:solidFill>
            <a:schemeClr val="tx1"/>
          </a:solidFill>
          <a:ln w="9525">
            <a:solidFill>
              <a:schemeClr val="tx1"/>
            </a:solidFill>
            <a:round/>
            <a:headEnd/>
            <a:tailEnd/>
          </a:ln>
        </p:spPr>
        <p:txBody>
          <a:bodyPr wrap="none" anchor="ctr"/>
          <a:lstStyle/>
          <a:p>
            <a:endParaRPr lang="en-US"/>
          </a:p>
        </p:txBody>
      </p:sp>
      <p:sp>
        <p:nvSpPr>
          <p:cNvPr id="68" name="Oval 27"/>
          <p:cNvSpPr>
            <a:spLocks noChangeArrowheads="1"/>
          </p:cNvSpPr>
          <p:nvPr/>
        </p:nvSpPr>
        <p:spPr bwMode="auto">
          <a:xfrm>
            <a:off x="4606284" y="5057882"/>
            <a:ext cx="76200" cy="76200"/>
          </a:xfrm>
          <a:prstGeom prst="ellipse">
            <a:avLst/>
          </a:prstGeom>
          <a:solidFill>
            <a:schemeClr val="tx1"/>
          </a:solidFill>
          <a:ln w="9525">
            <a:solidFill>
              <a:schemeClr val="tx1"/>
            </a:solidFill>
            <a:round/>
            <a:headEnd/>
            <a:tailEnd/>
          </a:ln>
        </p:spPr>
        <p:txBody>
          <a:bodyPr wrap="none" anchor="ctr"/>
          <a:lstStyle/>
          <a:p>
            <a:endParaRPr lang="en-US"/>
          </a:p>
        </p:txBody>
      </p:sp>
      <p:sp>
        <p:nvSpPr>
          <p:cNvPr id="69" name="Oval 27"/>
          <p:cNvSpPr>
            <a:spLocks noChangeArrowheads="1"/>
          </p:cNvSpPr>
          <p:nvPr/>
        </p:nvSpPr>
        <p:spPr bwMode="auto">
          <a:xfrm>
            <a:off x="4855824" y="4705818"/>
            <a:ext cx="76200" cy="76200"/>
          </a:xfrm>
          <a:prstGeom prst="ellipse">
            <a:avLst/>
          </a:prstGeom>
          <a:solidFill>
            <a:schemeClr val="tx1"/>
          </a:solidFill>
          <a:ln w="9525">
            <a:solidFill>
              <a:schemeClr val="tx1"/>
            </a:solidFill>
            <a:round/>
            <a:headEnd/>
            <a:tailEnd/>
          </a:ln>
        </p:spPr>
        <p:txBody>
          <a:bodyPr wrap="none" anchor="ctr"/>
          <a:lstStyle/>
          <a:p>
            <a:endParaRPr lang="en-US"/>
          </a:p>
        </p:txBody>
      </p:sp>
      <p:sp>
        <p:nvSpPr>
          <p:cNvPr id="70" name="Oval 28"/>
          <p:cNvSpPr>
            <a:spLocks noChangeArrowheads="1"/>
          </p:cNvSpPr>
          <p:nvPr/>
        </p:nvSpPr>
        <p:spPr bwMode="auto">
          <a:xfrm>
            <a:off x="5228243" y="3290298"/>
            <a:ext cx="73152" cy="73152"/>
          </a:xfrm>
          <a:prstGeom prst="ellipse">
            <a:avLst/>
          </a:prstGeom>
          <a:solidFill>
            <a:schemeClr val="tx1"/>
          </a:solidFill>
          <a:ln w="9525">
            <a:solidFill>
              <a:schemeClr val="tx1"/>
            </a:solidFill>
            <a:round/>
            <a:headEnd/>
            <a:tailEnd/>
          </a:ln>
        </p:spPr>
        <p:txBody>
          <a:bodyPr wrap="none" anchor="ctr"/>
          <a:lstStyle/>
          <a:p>
            <a:endParaRPr lang="en-US"/>
          </a:p>
        </p:txBody>
      </p:sp>
      <p:sp>
        <p:nvSpPr>
          <p:cNvPr id="71" name="Oval 70"/>
          <p:cNvSpPr/>
          <p:nvPr/>
        </p:nvSpPr>
        <p:spPr>
          <a:xfrm>
            <a:off x="5181600" y="3244254"/>
            <a:ext cx="201168" cy="199968"/>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r>
              <a:rPr lang="en-US" smtClean="0"/>
              <a:t>Equivalence Partitioning</a:t>
            </a:r>
          </a:p>
        </p:txBody>
      </p:sp>
      <p:sp>
        <p:nvSpPr>
          <p:cNvPr id="3" name="Text Placeholder 2"/>
          <p:cNvSpPr>
            <a:spLocks noGrp="1"/>
          </p:cNvSpPr>
          <p:nvPr>
            <p:ph type="body" sz="half" idx="1"/>
          </p:nvPr>
        </p:nvSpPr>
        <p:spPr>
          <a:xfrm>
            <a:off x="685800" y="1981200"/>
            <a:ext cx="7620000" cy="4114800"/>
          </a:xfrm>
        </p:spPr>
        <p:txBody>
          <a:bodyPr/>
          <a:lstStyle/>
          <a:p>
            <a:pPr>
              <a:defRPr/>
            </a:pPr>
            <a:r>
              <a:rPr lang="en-US" dirty="0" smtClean="0"/>
              <a:t>When designing test cases, you may use different definitions of “equivalence”, each of which will partition the test case space differently</a:t>
            </a:r>
          </a:p>
          <a:p>
            <a:pPr lvl="1">
              <a:defRPr/>
            </a:pPr>
            <a:r>
              <a:rPr lang="en-US" dirty="0" smtClean="0"/>
              <a:t>Example: </a:t>
            </a:r>
            <a:r>
              <a:rPr lang="en-US" dirty="0" err="1" smtClean="0">
                <a:latin typeface="Courier New" pitchFamily="49" charset="0"/>
                <a:cs typeface="Courier New" pitchFamily="49" charset="0"/>
              </a:rPr>
              <a:t>int</a:t>
            </a:r>
            <a:r>
              <a:rPr lang="en-US" dirty="0" smtClean="0">
                <a:latin typeface="Courier New" pitchFamily="49" charset="0"/>
                <a:cs typeface="Courier New" pitchFamily="49" charset="0"/>
              </a:rPr>
              <a:t> Add(n1, n2, n3, …)</a:t>
            </a:r>
          </a:p>
          <a:p>
            <a:pPr lvl="2">
              <a:defRPr/>
            </a:pPr>
            <a:r>
              <a:rPr lang="en-US" dirty="0" smtClean="0"/>
              <a:t>Equivalence Definition 1: partition test cases by the number of inputs (1, 2, 3, etc.)</a:t>
            </a:r>
          </a:p>
          <a:p>
            <a:pPr lvl="2">
              <a:defRPr/>
            </a:pPr>
            <a:r>
              <a:rPr lang="en-US" dirty="0" smtClean="0"/>
              <a:t>Equivalence Definition 2: partition test cases by the number signs they contain (positive, negative, both)</a:t>
            </a:r>
          </a:p>
          <a:p>
            <a:pPr lvl="2">
              <a:defRPr/>
            </a:pPr>
            <a:r>
              <a:rPr lang="en-US" dirty="0" smtClean="0"/>
              <a:t>Equivalence Definition 3: partition test cases by the magnitude of operands (large numbers, small numbers, both)</a:t>
            </a:r>
          </a:p>
          <a:p>
            <a:pPr lvl="2">
              <a:defRPr/>
            </a:pPr>
            <a:r>
              <a:rPr lang="en-US" dirty="0" smtClean="0"/>
              <a:t>Etc.</a:t>
            </a:r>
          </a:p>
          <a:p>
            <a:pPr>
              <a:buFontTx/>
              <a:buNone/>
              <a:defRPr/>
            </a:pPr>
            <a:endParaRPr lang="en-US" dirty="0" smtClean="0"/>
          </a:p>
          <a:p>
            <a:pPr>
              <a:defRPr/>
            </a:pP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r>
              <a:rPr lang="en-US" smtClean="0"/>
              <a:t>Equivalence Partitioning</a:t>
            </a:r>
          </a:p>
        </p:txBody>
      </p:sp>
      <p:sp>
        <p:nvSpPr>
          <p:cNvPr id="3" name="Text Placeholder 2"/>
          <p:cNvSpPr>
            <a:spLocks noGrp="1"/>
          </p:cNvSpPr>
          <p:nvPr>
            <p:ph type="body" sz="half" idx="1"/>
          </p:nvPr>
        </p:nvSpPr>
        <p:spPr>
          <a:xfrm>
            <a:off x="685800" y="1981200"/>
            <a:ext cx="7620000" cy="4114800"/>
          </a:xfrm>
        </p:spPr>
        <p:txBody>
          <a:bodyPr/>
          <a:lstStyle/>
          <a:p>
            <a:pPr>
              <a:defRPr/>
            </a:pPr>
            <a:r>
              <a:rPr lang="en-US" dirty="0" smtClean="0"/>
              <a:t>When designing test cases, you may use different definitions of “equivalence”, each of which will partition the test case space differently</a:t>
            </a:r>
          </a:p>
          <a:p>
            <a:pPr lvl="1">
              <a:defRPr/>
            </a:pPr>
            <a:r>
              <a:rPr lang="en-US" dirty="0" smtClean="0"/>
              <a:t>Example: </a:t>
            </a:r>
            <a:r>
              <a:rPr lang="en-US" dirty="0" smtClean="0">
                <a:latin typeface="Courier New" pitchFamily="49" charset="0"/>
                <a:cs typeface="Courier New" pitchFamily="49" charset="0"/>
              </a:rPr>
              <a:t>string Fetch(URL)</a:t>
            </a:r>
          </a:p>
          <a:p>
            <a:pPr lvl="2">
              <a:defRPr/>
            </a:pPr>
            <a:r>
              <a:rPr lang="en-US" dirty="0" smtClean="0"/>
              <a:t>Equivalence Definition 1: partition test cases by URL protocol (“http”, “https”, “ftp”, “file”, etc.)</a:t>
            </a:r>
          </a:p>
          <a:p>
            <a:pPr lvl="2">
              <a:defRPr/>
            </a:pPr>
            <a:r>
              <a:rPr lang="en-US" dirty="0" smtClean="0"/>
              <a:t>Equivalence Definition 2: partition test cases by type of file being retrieved (HTML, GIF, JPEG, Plain Text, etc.)</a:t>
            </a:r>
          </a:p>
          <a:p>
            <a:pPr lvl="2">
              <a:defRPr/>
            </a:pPr>
            <a:r>
              <a:rPr lang="en-US" dirty="0" smtClean="0"/>
              <a:t>Equivalence Definition 3: partition test cases by length of URL (very short, short, medium, long, very long, etc.)</a:t>
            </a:r>
          </a:p>
          <a:p>
            <a:pPr lvl="2">
              <a:defRPr/>
            </a:pPr>
            <a:r>
              <a:rPr lang="en-US" dirty="0" smtClean="0"/>
              <a:t>Etc.</a:t>
            </a:r>
          </a:p>
          <a:p>
            <a:pPr>
              <a:buFontTx/>
              <a:buNone/>
              <a:defRPr/>
            </a:pPr>
            <a:endParaRPr lang="en-US" dirty="0" smtClean="0"/>
          </a:p>
          <a:p>
            <a:pPr>
              <a:defRPr/>
            </a:pPr>
            <a:endParaRPr lang="en-US" dirty="0"/>
          </a:p>
        </p:txBody>
      </p:sp>
    </p:spTree>
    <p:extLst>
      <p:ext uri="{BB962C8B-B14F-4D97-AF65-F5344CB8AC3E}">
        <p14:creationId xmlns:p14="http://schemas.microsoft.com/office/powerpoint/2010/main" val="205216548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r>
              <a:rPr lang="en-US" smtClean="0"/>
              <a:t>Equivalence Partitioning</a:t>
            </a:r>
          </a:p>
        </p:txBody>
      </p:sp>
      <p:sp>
        <p:nvSpPr>
          <p:cNvPr id="3" name="Text Placeholder 2"/>
          <p:cNvSpPr>
            <a:spLocks noGrp="1"/>
          </p:cNvSpPr>
          <p:nvPr>
            <p:ph type="body" sz="half" idx="1"/>
          </p:nvPr>
        </p:nvSpPr>
        <p:spPr>
          <a:xfrm>
            <a:off x="685800" y="1981200"/>
            <a:ext cx="7620000" cy="4114800"/>
          </a:xfrm>
        </p:spPr>
        <p:txBody>
          <a:bodyPr/>
          <a:lstStyle/>
          <a:p>
            <a:pPr>
              <a:defRPr/>
            </a:pPr>
            <a:r>
              <a:rPr lang="en-US" dirty="0" smtClean="0"/>
              <a:t>If an oracle is available, the test values in each equivalence class can be randomly generated.  This is more useful than always testing the same static values.</a:t>
            </a:r>
          </a:p>
          <a:p>
            <a:pPr lvl="1">
              <a:defRPr/>
            </a:pPr>
            <a:r>
              <a:rPr lang="en-US" dirty="0" smtClean="0">
                <a:ea typeface="+mn-ea"/>
                <a:cs typeface="+mn-cs"/>
              </a:rPr>
              <a:t>Oracle: something that can tell you whether a test passed or failed</a:t>
            </a:r>
          </a:p>
          <a:p>
            <a:pPr>
              <a:buFontTx/>
              <a:buNone/>
              <a:defRPr/>
            </a:pPr>
            <a:r>
              <a:rPr lang="en-US" dirty="0" smtClean="0"/>
              <a:t> </a:t>
            </a:r>
          </a:p>
          <a:p>
            <a:pPr>
              <a:defRPr/>
            </a:pPr>
            <a:r>
              <a:rPr lang="en-US" dirty="0" smtClean="0"/>
              <a:t>Test multiple values in each equivalence class.  Often you’re not sure if you have defined the equivalence classes correctly or completely, and testing multiple values in each class is more thorough than relying on a single value.</a:t>
            </a:r>
            <a:endParaRPr lang="en-US" dirty="0"/>
          </a:p>
        </p:txBody>
      </p:sp>
    </p:spTree>
    <p:extLst>
      <p:ext uri="{BB962C8B-B14F-4D97-AF65-F5344CB8AC3E}">
        <p14:creationId xmlns:p14="http://schemas.microsoft.com/office/powerpoint/2010/main" val="428830135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en-US" smtClean="0"/>
              <a:t>Equivalence Partitioning - examples</a:t>
            </a:r>
          </a:p>
        </p:txBody>
      </p:sp>
      <p:graphicFrame>
        <p:nvGraphicFramePr>
          <p:cNvPr id="194584" name="Group 24"/>
          <p:cNvGraphicFramePr>
            <a:graphicFrameLocks noGrp="1"/>
          </p:cNvGraphicFramePr>
          <p:nvPr>
            <p:ph sz="half" idx="2"/>
          </p:nvPr>
        </p:nvGraphicFramePr>
        <p:xfrm>
          <a:off x="685800" y="1981200"/>
          <a:ext cx="7772400" cy="2977896"/>
        </p:xfrm>
        <a:graphic>
          <a:graphicData uri="http://schemas.openxmlformats.org/drawingml/2006/table">
            <a:tbl>
              <a:tblPr/>
              <a:tblGrid>
                <a:gridCol w="2590800"/>
                <a:gridCol w="2590800"/>
                <a:gridCol w="2590800"/>
              </a:tblGrid>
              <a:tr h="381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smtClean="0">
                          <a:ln>
                            <a:noFill/>
                          </a:ln>
                          <a:solidFill>
                            <a:schemeClr val="tx1"/>
                          </a:solidFill>
                          <a:effectLst/>
                          <a:latin typeface="Times New Roman" pitchFamily="18" charset="0"/>
                        </a:rPr>
                        <a:t>Input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Valid Equivalence Classes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Invalid Equivalence Classes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287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A integer N such that:</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-99 &lt;= N &lt;= 99</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6000" b="0" i="0" u="none" strike="noStrike" cap="none" normalizeH="0" baseline="0" dirty="0" smtClean="0">
                          <a:ln>
                            <a:noFill/>
                          </a:ln>
                          <a:solidFill>
                            <a:schemeClr val="tx1"/>
                          </a:solidFill>
                          <a:effectLst/>
                          <a:latin typeface="Times New Roman" pitchFamily="18" charset="0"/>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6000" b="0" i="0" u="none" strike="noStrike" cap="none" normalizeH="0" baseline="0" smtClean="0">
                          <a:ln>
                            <a:noFill/>
                          </a:ln>
                          <a:solidFill>
                            <a:schemeClr val="tx1"/>
                          </a:solidFill>
                          <a:effectLst/>
                          <a:latin typeface="Times New Roman" pitchFamily="18" charset="0"/>
                        </a:rPr>
                        <a:t>?</a:t>
                      </a: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287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Phone Number</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Area code: [200, 999]</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Prefix: (200, 999]</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Suffix: Any 4 digits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6000" b="0" i="0" u="none" strike="noStrike" cap="none" normalizeH="0" baseline="0" smtClean="0">
                          <a:ln>
                            <a:noFill/>
                          </a:ln>
                          <a:solidFill>
                            <a:schemeClr val="tx1"/>
                          </a:solidFill>
                          <a:effectLst/>
                          <a:latin typeface="Times New Roman" pitchFamily="18" charset="0"/>
                        </a:rPr>
                        <a:t>?</a:t>
                      </a: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6000" b="0" i="0" u="none" strike="noStrike" cap="none" normalizeH="0" baseline="0" smtClean="0">
                          <a:ln>
                            <a:noFill/>
                          </a:ln>
                          <a:solidFill>
                            <a:schemeClr val="tx1"/>
                          </a:solidFill>
                          <a:effectLst/>
                          <a:latin typeface="Times New Roman" pitchFamily="18" charset="0"/>
                        </a:rPr>
                        <a:t>?</a:t>
                      </a: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en-US" smtClean="0"/>
              <a:t>Equivalence Partitioning - examples</a:t>
            </a:r>
          </a:p>
        </p:txBody>
      </p:sp>
      <p:graphicFrame>
        <p:nvGraphicFramePr>
          <p:cNvPr id="198678" name="Group 22"/>
          <p:cNvGraphicFramePr>
            <a:graphicFrameLocks noGrp="1"/>
          </p:cNvGraphicFramePr>
          <p:nvPr>
            <p:ph sz="half" idx="2"/>
          </p:nvPr>
        </p:nvGraphicFramePr>
        <p:xfrm>
          <a:off x="685800" y="1981200"/>
          <a:ext cx="7772400" cy="3185160"/>
        </p:xfrm>
        <a:graphic>
          <a:graphicData uri="http://schemas.openxmlformats.org/drawingml/2006/table">
            <a:tbl>
              <a:tblPr/>
              <a:tblGrid>
                <a:gridCol w="2590800"/>
                <a:gridCol w="2590800"/>
                <a:gridCol w="2590800"/>
              </a:tblGrid>
              <a:tr h="381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Input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Valid Equivalence Classes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Invalid Equivalence Classes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287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A integer N such that:</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-99 &lt;= N &lt;= 99</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[-99, -10]</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[-9, -1]</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0</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[1, 9]</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[10, 99]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6000" b="0" i="0" u="none" strike="noStrike" cap="none" normalizeH="0" baseline="0" smtClean="0">
                          <a:ln>
                            <a:noFill/>
                          </a:ln>
                          <a:solidFill>
                            <a:schemeClr val="tx1"/>
                          </a:solidFill>
                          <a:effectLst/>
                          <a:latin typeface="Times New Roman" pitchFamily="18" charset="0"/>
                        </a:rPr>
                        <a: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287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Phone Number</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Area code: [200, 999]</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Prefix: (200, 999]</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Suffix: Any 4 digits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6000" b="0" i="0" u="none" strike="noStrike" cap="none" normalizeH="0" baseline="0" smtClean="0">
                          <a:ln>
                            <a:noFill/>
                          </a:ln>
                          <a:solidFill>
                            <a:schemeClr val="tx1"/>
                          </a:solidFill>
                          <a:effectLst/>
                          <a:latin typeface="Times New Roman" pitchFamily="18" charset="0"/>
                        </a:rPr>
                        <a:t>?</a:t>
                      </a: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6000" b="0" i="0" u="none" strike="noStrike" cap="none" normalizeH="0" baseline="0" smtClean="0">
                          <a:ln>
                            <a:noFill/>
                          </a:ln>
                          <a:solidFill>
                            <a:schemeClr val="tx1"/>
                          </a:solidFill>
                          <a:effectLst/>
                          <a:latin typeface="Times New Roman" pitchFamily="18" charset="0"/>
                        </a:rPr>
                        <a: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r>
              <a:rPr lang="en-US" smtClean="0"/>
              <a:t>Equivalence Partitioning - examples</a:t>
            </a:r>
          </a:p>
        </p:txBody>
      </p:sp>
      <p:graphicFrame>
        <p:nvGraphicFramePr>
          <p:cNvPr id="199701" name="Group 21"/>
          <p:cNvGraphicFramePr>
            <a:graphicFrameLocks noGrp="1"/>
          </p:cNvGraphicFramePr>
          <p:nvPr>
            <p:ph sz="half" idx="2"/>
          </p:nvPr>
        </p:nvGraphicFramePr>
        <p:xfrm>
          <a:off x="685800" y="1981200"/>
          <a:ext cx="7772400" cy="3685032"/>
        </p:xfrm>
        <a:graphic>
          <a:graphicData uri="http://schemas.openxmlformats.org/drawingml/2006/table">
            <a:tbl>
              <a:tblPr/>
              <a:tblGrid>
                <a:gridCol w="2590800"/>
                <a:gridCol w="2590800"/>
                <a:gridCol w="2590800"/>
              </a:tblGrid>
              <a:tr h="381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Input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Valid Equivalence Classes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Invalid Equivalence Classes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287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A integer N such that:</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-99 &lt;= N &lt;= 99</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[-99, -10]</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[-9, -1]</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0</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[1, 9]</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[10, 99]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&lt; -99</a:t>
                      </a:r>
                    </a:p>
                    <a:p>
                      <a:pPr marL="0" marR="0" lvl="0" indent="0" algn="l" defTabSz="914400" rtl="0" eaLnBrk="1" fontAlgn="base" latinLnBrk="0" hangingPunct="1">
                        <a:lnSpc>
                          <a:spcPct val="100000"/>
                        </a:lnSpc>
                        <a:spcBef>
                          <a:spcPct val="20000"/>
                        </a:spcBef>
                        <a:spcAft>
                          <a:spcPct val="0"/>
                        </a:spcAft>
                        <a:buClrTx/>
                        <a:buSzTx/>
                        <a:buFont typeface="Wingdings" pitchFamily="2" charset="2"/>
                        <a:buNone/>
                        <a:tabLst/>
                      </a:pPr>
                      <a:r>
                        <a:rPr kumimoji="0" lang="en-US" sz="1600" b="0" i="0" u="none" strike="noStrike" cap="none" normalizeH="0" baseline="0" smtClean="0">
                          <a:ln>
                            <a:noFill/>
                          </a:ln>
                          <a:solidFill>
                            <a:schemeClr val="tx1"/>
                          </a:solidFill>
                          <a:effectLst/>
                          <a:latin typeface="Times New Roman" pitchFamily="18" charset="0"/>
                        </a:rPr>
                        <a:t>&gt; 99</a:t>
                      </a:r>
                    </a:p>
                    <a:p>
                      <a:pPr marL="0" marR="0" lvl="0" indent="0" algn="l" defTabSz="914400" rtl="0" eaLnBrk="1" fontAlgn="base" latinLnBrk="0" hangingPunct="1">
                        <a:lnSpc>
                          <a:spcPct val="100000"/>
                        </a:lnSpc>
                        <a:spcBef>
                          <a:spcPct val="20000"/>
                        </a:spcBef>
                        <a:spcAft>
                          <a:spcPct val="0"/>
                        </a:spcAft>
                        <a:buClrTx/>
                        <a:buSzTx/>
                        <a:buFont typeface="Wingdings" pitchFamily="2" charset="2"/>
                        <a:buNone/>
                        <a:tabLst/>
                      </a:pPr>
                      <a:r>
                        <a:rPr kumimoji="0" lang="en-US" sz="1600" b="0" i="0" u="none" strike="noStrike" cap="none" normalizeH="0" baseline="0" smtClean="0">
                          <a:ln>
                            <a:noFill/>
                          </a:ln>
                          <a:solidFill>
                            <a:schemeClr val="tx1"/>
                          </a:solidFill>
                          <a:effectLst/>
                          <a:latin typeface="Times New Roman" pitchFamily="18" charset="0"/>
                        </a:rPr>
                        <a:t>Malformed numbers</a:t>
                      </a:r>
                    </a:p>
                    <a:p>
                      <a:pPr marL="0" marR="0" lvl="0" indent="0" algn="l" defTabSz="914400" rtl="0" eaLnBrk="1" fontAlgn="base" latinLnBrk="0" hangingPunct="1">
                        <a:lnSpc>
                          <a:spcPct val="100000"/>
                        </a:lnSpc>
                        <a:spcBef>
                          <a:spcPct val="20000"/>
                        </a:spcBef>
                        <a:spcAft>
                          <a:spcPct val="0"/>
                        </a:spcAft>
                        <a:buClrTx/>
                        <a:buSzTx/>
                        <a:buFont typeface="Wingdings" pitchFamily="2" charset="2"/>
                        <a:buNone/>
                        <a:tabLst/>
                      </a:pPr>
                      <a:r>
                        <a:rPr kumimoji="0" lang="en-US" sz="1600" b="0" i="0" u="none" strike="noStrike" cap="none" normalizeH="0" baseline="0" smtClean="0">
                          <a:ln>
                            <a:noFill/>
                          </a:ln>
                          <a:solidFill>
                            <a:schemeClr val="tx1"/>
                          </a:solidFill>
                          <a:effectLst/>
                          <a:latin typeface="Times New Roman" pitchFamily="18" charset="0"/>
                        </a:rPr>
                        <a:t>{12-, 1-2-3, …}</a:t>
                      </a:r>
                    </a:p>
                    <a:p>
                      <a:pPr marL="0" marR="0" lvl="0" indent="0" algn="l" defTabSz="914400" rtl="0" eaLnBrk="1" fontAlgn="base" latinLnBrk="0" hangingPunct="1">
                        <a:lnSpc>
                          <a:spcPct val="100000"/>
                        </a:lnSpc>
                        <a:spcBef>
                          <a:spcPct val="20000"/>
                        </a:spcBef>
                        <a:spcAft>
                          <a:spcPct val="0"/>
                        </a:spcAft>
                        <a:buClrTx/>
                        <a:buSzTx/>
                        <a:buFont typeface="Wingdings" pitchFamily="2" charset="2"/>
                        <a:buNone/>
                        <a:tabLst/>
                      </a:pPr>
                      <a:r>
                        <a:rPr kumimoji="0" lang="en-US" sz="1600" b="0" i="0" u="none" strike="noStrike" cap="none" normalizeH="0" baseline="0" smtClean="0">
                          <a:ln>
                            <a:noFill/>
                          </a:ln>
                          <a:solidFill>
                            <a:schemeClr val="tx1"/>
                          </a:solidFill>
                          <a:effectLst/>
                          <a:latin typeface="Times New Roman" pitchFamily="18" charset="0"/>
                        </a:rPr>
                        <a:t>Non-numeric strings</a:t>
                      </a:r>
                    </a:p>
                    <a:p>
                      <a:pPr marL="0" marR="0" lvl="0" indent="0" algn="l" defTabSz="914400" rtl="0" eaLnBrk="1" fontAlgn="base" latinLnBrk="0" hangingPunct="1">
                        <a:lnSpc>
                          <a:spcPct val="100000"/>
                        </a:lnSpc>
                        <a:spcBef>
                          <a:spcPct val="20000"/>
                        </a:spcBef>
                        <a:spcAft>
                          <a:spcPct val="0"/>
                        </a:spcAft>
                        <a:buClrTx/>
                        <a:buSzTx/>
                        <a:buFont typeface="Wingdings" pitchFamily="2" charset="2"/>
                        <a:buNone/>
                        <a:tabLst/>
                      </a:pPr>
                      <a:r>
                        <a:rPr kumimoji="0" lang="en-US" sz="1600" b="0" i="0" u="none" strike="noStrike" cap="none" normalizeH="0" baseline="0" smtClean="0">
                          <a:ln>
                            <a:noFill/>
                          </a:ln>
                          <a:solidFill>
                            <a:schemeClr val="tx1"/>
                          </a:solidFill>
                          <a:effectLst/>
                          <a:latin typeface="Times New Roman" pitchFamily="18" charset="0"/>
                        </a:rPr>
                        <a:t>{junk, 1E2, $13}</a:t>
                      </a:r>
                    </a:p>
                    <a:p>
                      <a:pPr marL="0" marR="0" lvl="0" indent="0" algn="l" defTabSz="914400" rtl="0" eaLnBrk="1" fontAlgn="base" latinLnBrk="0" hangingPunct="1">
                        <a:lnSpc>
                          <a:spcPct val="100000"/>
                        </a:lnSpc>
                        <a:spcBef>
                          <a:spcPct val="20000"/>
                        </a:spcBef>
                        <a:spcAft>
                          <a:spcPct val="0"/>
                        </a:spcAft>
                        <a:buClrTx/>
                        <a:buSzTx/>
                        <a:buFont typeface="Wingdings" pitchFamily="2" charset="2"/>
                        <a:buNone/>
                        <a:tabLst/>
                      </a:pPr>
                      <a:r>
                        <a:rPr kumimoji="0" lang="en-US" sz="1600" b="0" i="0" u="none" strike="noStrike" cap="none" normalizeH="0" baseline="0" smtClean="0">
                          <a:ln>
                            <a:noFill/>
                          </a:ln>
                          <a:solidFill>
                            <a:schemeClr val="tx1"/>
                          </a:solidFill>
                          <a:effectLst/>
                          <a:latin typeface="Times New Roman" pitchFamily="18" charset="0"/>
                        </a:rPr>
                        <a:t>Empty value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287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Phone Number</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Area code: [200, 999]</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Prefix: (200, 999]</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Suffix: Any 4 digits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6000" b="0" i="0" u="none" strike="noStrike" cap="none" normalizeH="0" baseline="0" smtClean="0">
                          <a:ln>
                            <a:noFill/>
                          </a:ln>
                          <a:solidFill>
                            <a:schemeClr val="tx1"/>
                          </a:solidFill>
                          <a:effectLst/>
                          <a:latin typeface="Times New Roman" pitchFamily="18" charset="0"/>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6000" b="0" i="0" u="none" strike="noStrike" cap="none" normalizeH="0" baseline="0" smtClean="0">
                          <a:ln>
                            <a:noFill/>
                          </a:ln>
                          <a:solidFill>
                            <a:schemeClr val="tx1"/>
                          </a:solidFill>
                          <a:effectLst/>
                          <a:latin typeface="Times New Roman" pitchFamily="18" charset="0"/>
                        </a:rPr>
                        <a: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smtClean="0"/>
              <a:t>Equivalence Partitioning - examples</a:t>
            </a:r>
          </a:p>
        </p:txBody>
      </p:sp>
      <p:graphicFrame>
        <p:nvGraphicFramePr>
          <p:cNvPr id="200725" name="Group 21"/>
          <p:cNvGraphicFramePr>
            <a:graphicFrameLocks noGrp="1"/>
          </p:cNvGraphicFramePr>
          <p:nvPr>
            <p:ph sz="half" idx="2"/>
          </p:nvPr>
        </p:nvGraphicFramePr>
        <p:xfrm>
          <a:off x="685800" y="1981200"/>
          <a:ext cx="7772400" cy="3977640"/>
        </p:xfrm>
        <a:graphic>
          <a:graphicData uri="http://schemas.openxmlformats.org/drawingml/2006/table">
            <a:tbl>
              <a:tblPr/>
              <a:tblGrid>
                <a:gridCol w="2590800"/>
                <a:gridCol w="2590800"/>
                <a:gridCol w="2590800"/>
              </a:tblGrid>
              <a:tr h="381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smtClean="0">
                          <a:ln>
                            <a:noFill/>
                          </a:ln>
                          <a:solidFill>
                            <a:schemeClr val="tx1"/>
                          </a:solidFill>
                          <a:effectLst/>
                          <a:latin typeface="Times New Roman" pitchFamily="18" charset="0"/>
                        </a:rPr>
                        <a:t>Input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Valid Equivalence Classes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Invalid Equivalence Classes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287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A integer N such that:</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-99 &lt;= N &lt;= 99</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[-99, -10]</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[-9, -1]</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0</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[1, 9]</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[10, 99]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&lt; -99</a:t>
                      </a:r>
                    </a:p>
                    <a:p>
                      <a:pPr marL="0" marR="0" lvl="0" indent="0" algn="l" defTabSz="914400" rtl="0" eaLnBrk="1" fontAlgn="base" latinLnBrk="0" hangingPunct="1">
                        <a:lnSpc>
                          <a:spcPct val="100000"/>
                        </a:lnSpc>
                        <a:spcBef>
                          <a:spcPct val="20000"/>
                        </a:spcBef>
                        <a:spcAft>
                          <a:spcPct val="0"/>
                        </a:spcAft>
                        <a:buClrTx/>
                        <a:buSzTx/>
                        <a:buFont typeface="Wingdings" pitchFamily="2" charset="2"/>
                        <a:buNone/>
                        <a:tabLst/>
                      </a:pPr>
                      <a:r>
                        <a:rPr kumimoji="0" lang="en-US" sz="1600" b="0" i="0" u="none" strike="noStrike" cap="none" normalizeH="0" baseline="0" smtClean="0">
                          <a:ln>
                            <a:noFill/>
                          </a:ln>
                          <a:solidFill>
                            <a:schemeClr val="tx1"/>
                          </a:solidFill>
                          <a:effectLst/>
                          <a:latin typeface="Times New Roman" pitchFamily="18" charset="0"/>
                        </a:rPr>
                        <a:t>&gt; 99</a:t>
                      </a:r>
                    </a:p>
                    <a:p>
                      <a:pPr marL="0" marR="0" lvl="0" indent="0" algn="l" defTabSz="914400" rtl="0" eaLnBrk="1" fontAlgn="base" latinLnBrk="0" hangingPunct="1">
                        <a:lnSpc>
                          <a:spcPct val="100000"/>
                        </a:lnSpc>
                        <a:spcBef>
                          <a:spcPct val="20000"/>
                        </a:spcBef>
                        <a:spcAft>
                          <a:spcPct val="0"/>
                        </a:spcAft>
                        <a:buClrTx/>
                        <a:buSzTx/>
                        <a:buFont typeface="Wingdings" pitchFamily="2" charset="2"/>
                        <a:buNone/>
                        <a:tabLst/>
                      </a:pPr>
                      <a:r>
                        <a:rPr kumimoji="0" lang="en-US" sz="1600" b="0" i="0" u="none" strike="noStrike" cap="none" normalizeH="0" baseline="0" smtClean="0">
                          <a:ln>
                            <a:noFill/>
                          </a:ln>
                          <a:solidFill>
                            <a:schemeClr val="tx1"/>
                          </a:solidFill>
                          <a:effectLst/>
                          <a:latin typeface="Times New Roman" pitchFamily="18" charset="0"/>
                        </a:rPr>
                        <a:t>Malformed numbers</a:t>
                      </a:r>
                    </a:p>
                    <a:p>
                      <a:pPr marL="0" marR="0" lvl="0" indent="0" algn="l" defTabSz="914400" rtl="0" eaLnBrk="1" fontAlgn="base" latinLnBrk="0" hangingPunct="1">
                        <a:lnSpc>
                          <a:spcPct val="100000"/>
                        </a:lnSpc>
                        <a:spcBef>
                          <a:spcPct val="20000"/>
                        </a:spcBef>
                        <a:spcAft>
                          <a:spcPct val="0"/>
                        </a:spcAft>
                        <a:buClrTx/>
                        <a:buSzTx/>
                        <a:buFont typeface="Wingdings" pitchFamily="2" charset="2"/>
                        <a:buNone/>
                        <a:tabLst/>
                      </a:pPr>
                      <a:r>
                        <a:rPr kumimoji="0" lang="en-US" sz="1600" b="0" i="0" u="none" strike="noStrike" cap="none" normalizeH="0" baseline="0" smtClean="0">
                          <a:ln>
                            <a:noFill/>
                          </a:ln>
                          <a:solidFill>
                            <a:schemeClr val="tx1"/>
                          </a:solidFill>
                          <a:effectLst/>
                          <a:latin typeface="Times New Roman" pitchFamily="18" charset="0"/>
                        </a:rPr>
                        <a:t>{12-, 1-2-3, …}</a:t>
                      </a:r>
                    </a:p>
                    <a:p>
                      <a:pPr marL="0" marR="0" lvl="0" indent="0" algn="l" defTabSz="914400" rtl="0" eaLnBrk="1" fontAlgn="base" latinLnBrk="0" hangingPunct="1">
                        <a:lnSpc>
                          <a:spcPct val="100000"/>
                        </a:lnSpc>
                        <a:spcBef>
                          <a:spcPct val="20000"/>
                        </a:spcBef>
                        <a:spcAft>
                          <a:spcPct val="0"/>
                        </a:spcAft>
                        <a:buClrTx/>
                        <a:buSzTx/>
                        <a:buFont typeface="Wingdings" pitchFamily="2" charset="2"/>
                        <a:buNone/>
                        <a:tabLst/>
                      </a:pPr>
                      <a:r>
                        <a:rPr kumimoji="0" lang="en-US" sz="1600" b="0" i="0" u="none" strike="noStrike" cap="none" normalizeH="0" baseline="0" smtClean="0">
                          <a:ln>
                            <a:noFill/>
                          </a:ln>
                          <a:solidFill>
                            <a:schemeClr val="tx1"/>
                          </a:solidFill>
                          <a:effectLst/>
                          <a:latin typeface="Times New Roman" pitchFamily="18" charset="0"/>
                        </a:rPr>
                        <a:t>Non-numeric strings</a:t>
                      </a:r>
                    </a:p>
                    <a:p>
                      <a:pPr marL="0" marR="0" lvl="0" indent="0" algn="l" defTabSz="914400" rtl="0" eaLnBrk="1" fontAlgn="base" latinLnBrk="0" hangingPunct="1">
                        <a:lnSpc>
                          <a:spcPct val="100000"/>
                        </a:lnSpc>
                        <a:spcBef>
                          <a:spcPct val="20000"/>
                        </a:spcBef>
                        <a:spcAft>
                          <a:spcPct val="0"/>
                        </a:spcAft>
                        <a:buClrTx/>
                        <a:buSzTx/>
                        <a:buFont typeface="Wingdings" pitchFamily="2" charset="2"/>
                        <a:buNone/>
                        <a:tabLst/>
                      </a:pPr>
                      <a:r>
                        <a:rPr kumimoji="0" lang="en-US" sz="1600" b="0" i="0" u="none" strike="noStrike" cap="none" normalizeH="0" baseline="0" smtClean="0">
                          <a:ln>
                            <a:noFill/>
                          </a:ln>
                          <a:solidFill>
                            <a:schemeClr val="tx1"/>
                          </a:solidFill>
                          <a:effectLst/>
                          <a:latin typeface="Times New Roman" pitchFamily="18" charset="0"/>
                        </a:rPr>
                        <a:t>{junk, 1E2, $13}</a:t>
                      </a:r>
                    </a:p>
                    <a:p>
                      <a:pPr marL="0" marR="0" lvl="0" indent="0" algn="l" defTabSz="914400" rtl="0" eaLnBrk="1" fontAlgn="base" latinLnBrk="0" hangingPunct="1">
                        <a:lnSpc>
                          <a:spcPct val="100000"/>
                        </a:lnSpc>
                        <a:spcBef>
                          <a:spcPct val="20000"/>
                        </a:spcBef>
                        <a:spcAft>
                          <a:spcPct val="0"/>
                        </a:spcAft>
                        <a:buClrTx/>
                        <a:buSzTx/>
                        <a:buFont typeface="Wingdings" pitchFamily="2" charset="2"/>
                        <a:buNone/>
                        <a:tabLst/>
                      </a:pPr>
                      <a:r>
                        <a:rPr kumimoji="0" lang="en-US" sz="1600" b="0" i="0" u="none" strike="noStrike" cap="none" normalizeH="0" baseline="0" smtClean="0">
                          <a:ln>
                            <a:noFill/>
                          </a:ln>
                          <a:solidFill>
                            <a:schemeClr val="tx1"/>
                          </a:solidFill>
                          <a:effectLst/>
                          <a:latin typeface="Times New Roman" pitchFamily="18" charset="0"/>
                        </a:rPr>
                        <a:t>Empty value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287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Phone Number</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Area code: [200, 999]</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Prefix: (200, 999]</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Suffix: Any 4 digits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smtClean="0">
                          <a:ln>
                            <a:noFill/>
                          </a:ln>
                          <a:solidFill>
                            <a:schemeClr val="tx1"/>
                          </a:solidFill>
                          <a:effectLst/>
                          <a:latin typeface="Times New Roman" pitchFamily="18" charset="0"/>
                        </a:rPr>
                        <a:t>555-5555</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smtClean="0">
                          <a:ln>
                            <a:noFill/>
                          </a:ln>
                          <a:solidFill>
                            <a:schemeClr val="tx1"/>
                          </a:solidFill>
                          <a:effectLst/>
                          <a:latin typeface="Times New Roman" pitchFamily="18" charset="0"/>
                        </a:rPr>
                        <a:t>(555)555-5555</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smtClean="0">
                          <a:ln>
                            <a:noFill/>
                          </a:ln>
                          <a:solidFill>
                            <a:schemeClr val="tx1"/>
                          </a:solidFill>
                          <a:effectLst/>
                          <a:latin typeface="Times New Roman" pitchFamily="18" charset="0"/>
                        </a:rPr>
                        <a:t>555-555-5555</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smtClean="0">
                          <a:ln>
                            <a:noFill/>
                          </a:ln>
                          <a:solidFill>
                            <a:schemeClr val="tx1"/>
                          </a:solidFill>
                          <a:effectLst/>
                          <a:latin typeface="Times New Roman" pitchFamily="18" charset="0"/>
                        </a:rPr>
                        <a:t>200 &lt;= Area code &lt;= 999</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smtClean="0">
                          <a:ln>
                            <a:noFill/>
                          </a:ln>
                          <a:solidFill>
                            <a:schemeClr val="tx1"/>
                          </a:solidFill>
                          <a:effectLst/>
                          <a:latin typeface="Times New Roman" pitchFamily="18" charset="0"/>
                        </a:rPr>
                        <a:t>200 &lt; Prefix &lt;= 999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6000" b="0" i="0" u="none" strike="noStrike" cap="none" normalizeH="0" baseline="0" smtClean="0">
                          <a:ln>
                            <a:noFill/>
                          </a:ln>
                          <a:solidFill>
                            <a:schemeClr val="tx1"/>
                          </a:solidFill>
                          <a:effectLst/>
                          <a:latin typeface="Times New Roman" pitchFamily="18" charset="0"/>
                        </a:rPr>
                        <a: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r>
              <a:rPr lang="en-US" smtClean="0"/>
              <a:t>Equivalence Partitioning - examples</a:t>
            </a:r>
          </a:p>
        </p:txBody>
      </p:sp>
      <p:graphicFrame>
        <p:nvGraphicFramePr>
          <p:cNvPr id="161849" name="Group 57"/>
          <p:cNvGraphicFramePr>
            <a:graphicFrameLocks noGrp="1"/>
          </p:cNvGraphicFramePr>
          <p:nvPr>
            <p:ph sz="half" idx="2"/>
          </p:nvPr>
        </p:nvGraphicFramePr>
        <p:xfrm>
          <a:off x="685800" y="1981200"/>
          <a:ext cx="7772400" cy="4172712"/>
        </p:xfrm>
        <a:graphic>
          <a:graphicData uri="http://schemas.openxmlformats.org/drawingml/2006/table">
            <a:tbl>
              <a:tblPr/>
              <a:tblGrid>
                <a:gridCol w="2590800"/>
                <a:gridCol w="2590800"/>
                <a:gridCol w="2590800"/>
              </a:tblGrid>
              <a:tr h="381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smtClean="0">
                          <a:ln>
                            <a:noFill/>
                          </a:ln>
                          <a:solidFill>
                            <a:schemeClr val="tx1"/>
                          </a:solidFill>
                          <a:effectLst/>
                          <a:latin typeface="Times New Roman" pitchFamily="18" charset="0"/>
                        </a:rPr>
                        <a:t>Input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Valid Equivalence Classes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Invalid Equivalence Classes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287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A integer N such that:</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-99 &lt;= N &lt;= 99</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[-99, -10]</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[-9, -1]</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0</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[1, 9]</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[10, 99]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&lt; -99</a:t>
                      </a:r>
                    </a:p>
                    <a:p>
                      <a:pPr marL="0" marR="0" lvl="0" indent="0" algn="l" defTabSz="914400" rtl="0" eaLnBrk="1" fontAlgn="base" latinLnBrk="0" hangingPunct="1">
                        <a:lnSpc>
                          <a:spcPct val="100000"/>
                        </a:lnSpc>
                        <a:spcBef>
                          <a:spcPct val="20000"/>
                        </a:spcBef>
                        <a:spcAft>
                          <a:spcPct val="0"/>
                        </a:spcAft>
                        <a:buClrTx/>
                        <a:buSzTx/>
                        <a:buFont typeface="Wingdings" pitchFamily="2" charset="2"/>
                        <a:buNone/>
                        <a:tabLst/>
                      </a:pPr>
                      <a:r>
                        <a:rPr kumimoji="0" lang="en-US" sz="1600" b="0" i="0" u="none" strike="noStrike" cap="none" normalizeH="0" baseline="0" smtClean="0">
                          <a:ln>
                            <a:noFill/>
                          </a:ln>
                          <a:solidFill>
                            <a:schemeClr val="tx1"/>
                          </a:solidFill>
                          <a:effectLst/>
                          <a:latin typeface="Times New Roman" pitchFamily="18" charset="0"/>
                        </a:rPr>
                        <a:t>&gt; 99</a:t>
                      </a:r>
                    </a:p>
                    <a:p>
                      <a:pPr marL="0" marR="0" lvl="0" indent="0" algn="l" defTabSz="914400" rtl="0" eaLnBrk="1" fontAlgn="base" latinLnBrk="0" hangingPunct="1">
                        <a:lnSpc>
                          <a:spcPct val="100000"/>
                        </a:lnSpc>
                        <a:spcBef>
                          <a:spcPct val="20000"/>
                        </a:spcBef>
                        <a:spcAft>
                          <a:spcPct val="0"/>
                        </a:spcAft>
                        <a:buClrTx/>
                        <a:buSzTx/>
                        <a:buFont typeface="Wingdings" pitchFamily="2" charset="2"/>
                        <a:buNone/>
                        <a:tabLst/>
                      </a:pPr>
                      <a:r>
                        <a:rPr kumimoji="0" lang="en-US" sz="1600" b="0" i="0" u="none" strike="noStrike" cap="none" normalizeH="0" baseline="0" smtClean="0">
                          <a:ln>
                            <a:noFill/>
                          </a:ln>
                          <a:solidFill>
                            <a:schemeClr val="tx1"/>
                          </a:solidFill>
                          <a:effectLst/>
                          <a:latin typeface="Times New Roman" pitchFamily="18" charset="0"/>
                        </a:rPr>
                        <a:t>Malformed numbers</a:t>
                      </a:r>
                    </a:p>
                    <a:p>
                      <a:pPr marL="0" marR="0" lvl="0" indent="0" algn="l" defTabSz="914400" rtl="0" eaLnBrk="1" fontAlgn="base" latinLnBrk="0" hangingPunct="1">
                        <a:lnSpc>
                          <a:spcPct val="100000"/>
                        </a:lnSpc>
                        <a:spcBef>
                          <a:spcPct val="20000"/>
                        </a:spcBef>
                        <a:spcAft>
                          <a:spcPct val="0"/>
                        </a:spcAft>
                        <a:buClrTx/>
                        <a:buSzTx/>
                        <a:buFont typeface="Wingdings" pitchFamily="2" charset="2"/>
                        <a:buNone/>
                        <a:tabLst/>
                      </a:pPr>
                      <a:r>
                        <a:rPr kumimoji="0" lang="en-US" sz="1600" b="0" i="0" u="none" strike="noStrike" cap="none" normalizeH="0" baseline="0" smtClean="0">
                          <a:ln>
                            <a:noFill/>
                          </a:ln>
                          <a:solidFill>
                            <a:schemeClr val="tx1"/>
                          </a:solidFill>
                          <a:effectLst/>
                          <a:latin typeface="Times New Roman" pitchFamily="18" charset="0"/>
                        </a:rPr>
                        <a:t>{12-, 1-2-3, …}</a:t>
                      </a:r>
                    </a:p>
                    <a:p>
                      <a:pPr marL="0" marR="0" lvl="0" indent="0" algn="l" defTabSz="914400" rtl="0" eaLnBrk="1" fontAlgn="base" latinLnBrk="0" hangingPunct="1">
                        <a:lnSpc>
                          <a:spcPct val="100000"/>
                        </a:lnSpc>
                        <a:spcBef>
                          <a:spcPct val="20000"/>
                        </a:spcBef>
                        <a:spcAft>
                          <a:spcPct val="0"/>
                        </a:spcAft>
                        <a:buClrTx/>
                        <a:buSzTx/>
                        <a:buFont typeface="Wingdings" pitchFamily="2" charset="2"/>
                        <a:buNone/>
                        <a:tabLst/>
                      </a:pPr>
                      <a:r>
                        <a:rPr kumimoji="0" lang="en-US" sz="1600" b="0" i="0" u="none" strike="noStrike" cap="none" normalizeH="0" baseline="0" smtClean="0">
                          <a:ln>
                            <a:noFill/>
                          </a:ln>
                          <a:solidFill>
                            <a:schemeClr val="tx1"/>
                          </a:solidFill>
                          <a:effectLst/>
                          <a:latin typeface="Times New Roman" pitchFamily="18" charset="0"/>
                        </a:rPr>
                        <a:t>Non-numeric strings</a:t>
                      </a:r>
                    </a:p>
                    <a:p>
                      <a:pPr marL="0" marR="0" lvl="0" indent="0" algn="l" defTabSz="914400" rtl="0" eaLnBrk="1" fontAlgn="base" latinLnBrk="0" hangingPunct="1">
                        <a:lnSpc>
                          <a:spcPct val="100000"/>
                        </a:lnSpc>
                        <a:spcBef>
                          <a:spcPct val="20000"/>
                        </a:spcBef>
                        <a:spcAft>
                          <a:spcPct val="0"/>
                        </a:spcAft>
                        <a:buClrTx/>
                        <a:buSzTx/>
                        <a:buFont typeface="Wingdings" pitchFamily="2" charset="2"/>
                        <a:buNone/>
                        <a:tabLst/>
                      </a:pPr>
                      <a:r>
                        <a:rPr kumimoji="0" lang="en-US" sz="1600" b="0" i="0" u="none" strike="noStrike" cap="none" normalizeH="0" baseline="0" smtClean="0">
                          <a:ln>
                            <a:noFill/>
                          </a:ln>
                          <a:solidFill>
                            <a:schemeClr val="tx1"/>
                          </a:solidFill>
                          <a:effectLst/>
                          <a:latin typeface="Times New Roman" pitchFamily="18" charset="0"/>
                        </a:rPr>
                        <a:t>{junk, 1E2, $13}</a:t>
                      </a:r>
                    </a:p>
                    <a:p>
                      <a:pPr marL="0" marR="0" lvl="0" indent="0" algn="l" defTabSz="914400" rtl="0" eaLnBrk="1" fontAlgn="base" latinLnBrk="0" hangingPunct="1">
                        <a:lnSpc>
                          <a:spcPct val="100000"/>
                        </a:lnSpc>
                        <a:spcBef>
                          <a:spcPct val="20000"/>
                        </a:spcBef>
                        <a:spcAft>
                          <a:spcPct val="0"/>
                        </a:spcAft>
                        <a:buClrTx/>
                        <a:buSzTx/>
                        <a:buFont typeface="Wingdings" pitchFamily="2" charset="2"/>
                        <a:buNone/>
                        <a:tabLst/>
                      </a:pPr>
                      <a:r>
                        <a:rPr kumimoji="0" lang="en-US" sz="1600" b="0" i="0" u="none" strike="noStrike" cap="none" normalizeH="0" baseline="0" smtClean="0">
                          <a:ln>
                            <a:noFill/>
                          </a:ln>
                          <a:solidFill>
                            <a:schemeClr val="tx1"/>
                          </a:solidFill>
                          <a:effectLst/>
                          <a:latin typeface="Times New Roman" pitchFamily="18" charset="0"/>
                        </a:rPr>
                        <a:t>Empty value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287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Phone Number</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Area code: [200, 999]</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Prefix: (200, 999]</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Suffix: Any 4 digits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555-5555</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(555)555-5555</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555-555-5555</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200 &lt;= Area code &lt;= 999</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200 &lt; Prefix &lt;= 999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en-US" sz="1600" b="0" i="0" u="none" strike="noStrike" cap="none" normalizeH="0" baseline="0" dirty="0" smtClean="0">
                          <a:ln>
                            <a:noFill/>
                          </a:ln>
                          <a:solidFill>
                            <a:schemeClr val="tx1"/>
                          </a:solidFill>
                          <a:effectLst/>
                          <a:latin typeface="Times New Roman" pitchFamily="18" charset="0"/>
                        </a:rPr>
                        <a:t>Invalid format 5555555, (555)(555)5555, etc. </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smtClean="0">
                          <a:ln>
                            <a:noFill/>
                          </a:ln>
                          <a:solidFill>
                            <a:schemeClr val="tx1"/>
                          </a:solidFill>
                          <a:effectLst/>
                          <a:latin typeface="Times New Roman" pitchFamily="18" charset="0"/>
                        </a:rPr>
                        <a:t>Area code &lt; 200 or &gt; 999</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smtClean="0">
                          <a:ln>
                            <a:noFill/>
                          </a:ln>
                          <a:solidFill>
                            <a:schemeClr val="tx1"/>
                          </a:solidFill>
                          <a:effectLst/>
                          <a:latin typeface="Times New Roman" pitchFamily="18" charset="0"/>
                        </a:rPr>
                        <a:t>Area code with non-numeric characters</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1" u="none" strike="noStrike" cap="none" normalizeH="0" baseline="0" dirty="0" smtClean="0">
                          <a:ln>
                            <a:noFill/>
                          </a:ln>
                          <a:solidFill>
                            <a:schemeClr val="tx1"/>
                          </a:solidFill>
                          <a:effectLst/>
                          <a:latin typeface="Times New Roman" pitchFamily="18" charset="0"/>
                        </a:rPr>
                        <a:t>Similar for Prefix and Suffix</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en-US" smtClean="0"/>
              <a:t>Boundary Value Analysis</a:t>
            </a:r>
          </a:p>
        </p:txBody>
      </p:sp>
      <p:sp>
        <p:nvSpPr>
          <p:cNvPr id="19459" name="Rectangle 3"/>
          <p:cNvSpPr>
            <a:spLocks noGrp="1" noChangeArrowheads="1"/>
          </p:cNvSpPr>
          <p:nvPr>
            <p:ph type="body" idx="1"/>
          </p:nvPr>
        </p:nvSpPr>
        <p:spPr>
          <a:xfrm>
            <a:off x="685800" y="1752600"/>
            <a:ext cx="7772400" cy="3810000"/>
          </a:xfrm>
        </p:spPr>
        <p:txBody>
          <a:bodyPr/>
          <a:lstStyle/>
          <a:p>
            <a:pPr eaLnBrk="1" hangingPunct="1">
              <a:lnSpc>
                <a:spcPct val="80000"/>
              </a:lnSpc>
            </a:pPr>
            <a:r>
              <a:rPr lang="en-US" sz="1800" dirty="0" smtClean="0"/>
              <a:t>When choosing values from an equivalence class to test, use the values that are most likely to cause the program to fail</a:t>
            </a:r>
          </a:p>
          <a:p>
            <a:pPr eaLnBrk="1" hangingPunct="1">
              <a:lnSpc>
                <a:spcPct val="80000"/>
              </a:lnSpc>
            </a:pPr>
            <a:endParaRPr lang="en-US" sz="1800" dirty="0" smtClean="0"/>
          </a:p>
          <a:p>
            <a:pPr eaLnBrk="1" hangingPunct="1">
              <a:lnSpc>
                <a:spcPct val="80000"/>
              </a:lnSpc>
            </a:pPr>
            <a:r>
              <a:rPr lang="en-US" sz="1800" dirty="0" smtClean="0"/>
              <a:t>Errors tend to occur at the boundaries of equivalence classes rather than at the "center"</a:t>
            </a:r>
          </a:p>
          <a:p>
            <a:pPr lvl="1" eaLnBrk="1" hangingPunct="1">
              <a:lnSpc>
                <a:spcPct val="80000"/>
              </a:lnSpc>
            </a:pPr>
            <a:r>
              <a:rPr lang="en-US" sz="1800" dirty="0" smtClean="0"/>
              <a:t>If (200 &lt; </a:t>
            </a:r>
            <a:r>
              <a:rPr lang="en-US" sz="1800" dirty="0" err="1" smtClean="0"/>
              <a:t>areaCode</a:t>
            </a:r>
            <a:r>
              <a:rPr lang="en-US" sz="1800" dirty="0" smtClean="0"/>
              <a:t> &amp;&amp; </a:t>
            </a:r>
            <a:r>
              <a:rPr lang="en-US" sz="1800" dirty="0" err="1" smtClean="0"/>
              <a:t>areaCode</a:t>
            </a:r>
            <a:r>
              <a:rPr lang="en-US" sz="1800" dirty="0" smtClean="0"/>
              <a:t> &lt; 999) { // valid area code }</a:t>
            </a:r>
          </a:p>
          <a:p>
            <a:pPr lvl="1" eaLnBrk="1" hangingPunct="1">
              <a:lnSpc>
                <a:spcPct val="80000"/>
              </a:lnSpc>
            </a:pPr>
            <a:r>
              <a:rPr lang="en-US" sz="1800" dirty="0" smtClean="0"/>
              <a:t>Wrong!</a:t>
            </a:r>
          </a:p>
          <a:p>
            <a:pPr lvl="1" eaLnBrk="1" hangingPunct="1">
              <a:lnSpc>
                <a:spcPct val="80000"/>
              </a:lnSpc>
            </a:pPr>
            <a:r>
              <a:rPr lang="en-US" sz="1800" dirty="0" smtClean="0"/>
              <a:t>If (200 &lt;= </a:t>
            </a:r>
            <a:r>
              <a:rPr lang="en-US" sz="1800" dirty="0" err="1" smtClean="0"/>
              <a:t>areaCode</a:t>
            </a:r>
            <a:r>
              <a:rPr lang="en-US" sz="1800" dirty="0" smtClean="0"/>
              <a:t> &amp;&amp; </a:t>
            </a:r>
            <a:r>
              <a:rPr lang="en-US" sz="1800" dirty="0" err="1" smtClean="0"/>
              <a:t>areaCode</a:t>
            </a:r>
            <a:r>
              <a:rPr lang="en-US" sz="1800" dirty="0" smtClean="0"/>
              <a:t> &lt;= 999) { // valid area code }</a:t>
            </a:r>
          </a:p>
          <a:p>
            <a:pPr lvl="1" eaLnBrk="1" hangingPunct="1">
              <a:lnSpc>
                <a:spcPct val="80000"/>
              </a:lnSpc>
            </a:pPr>
            <a:r>
              <a:rPr lang="en-US" sz="1800" dirty="0" smtClean="0"/>
              <a:t>Testing area codes 200 and 999 would catch this error, but a center value </a:t>
            </a:r>
            <a:r>
              <a:rPr lang="en-US" sz="1800" smtClean="0"/>
              <a:t>like 770 would </a:t>
            </a:r>
            <a:r>
              <a:rPr lang="en-US" sz="1800" dirty="0" smtClean="0"/>
              <a:t>not</a:t>
            </a:r>
          </a:p>
          <a:p>
            <a:pPr eaLnBrk="1" hangingPunct="1">
              <a:lnSpc>
                <a:spcPct val="80000"/>
              </a:lnSpc>
            </a:pPr>
            <a:endParaRPr lang="en-US" sz="1800" dirty="0" smtClean="0"/>
          </a:p>
          <a:p>
            <a:pPr eaLnBrk="1" hangingPunct="1">
              <a:lnSpc>
                <a:spcPct val="80000"/>
              </a:lnSpc>
            </a:pPr>
            <a:r>
              <a:rPr lang="en-US" sz="1800" dirty="0" smtClean="0"/>
              <a:t>In addition to testing center values, we should also test boundary values</a:t>
            </a:r>
          </a:p>
          <a:p>
            <a:pPr lvl="1" eaLnBrk="1" hangingPunct="1">
              <a:lnSpc>
                <a:spcPct val="80000"/>
              </a:lnSpc>
            </a:pPr>
            <a:r>
              <a:rPr lang="en-US" sz="1800" dirty="0" smtClean="0"/>
              <a:t>Right on a boundary</a:t>
            </a:r>
          </a:p>
          <a:p>
            <a:pPr lvl="1" eaLnBrk="1" hangingPunct="1">
              <a:lnSpc>
                <a:spcPct val="80000"/>
              </a:lnSpc>
            </a:pPr>
            <a:r>
              <a:rPr lang="en-US" sz="1800" dirty="0" smtClean="0"/>
              <a:t>Very close to a boundary on either side</a:t>
            </a:r>
          </a:p>
          <a:p>
            <a:pPr eaLnBrk="1" hangingPunct="1">
              <a:lnSpc>
                <a:spcPct val="80000"/>
              </a:lnSpc>
            </a:pPr>
            <a:endParaRPr lang="en-US" sz="1800"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685800" y="76200"/>
            <a:ext cx="7772400" cy="1143000"/>
          </a:xfrm>
        </p:spPr>
        <p:txBody>
          <a:bodyPr/>
          <a:lstStyle/>
          <a:p>
            <a:pPr eaLnBrk="1" hangingPunct="1"/>
            <a:r>
              <a:rPr lang="en-US" smtClean="0"/>
              <a:t>Black Box Testing</a:t>
            </a:r>
          </a:p>
        </p:txBody>
      </p:sp>
      <p:sp>
        <p:nvSpPr>
          <p:cNvPr id="3075" name="Rectangle 3"/>
          <p:cNvSpPr>
            <a:spLocks noGrp="1" noChangeArrowheads="1"/>
          </p:cNvSpPr>
          <p:nvPr>
            <p:ph type="body" idx="1"/>
          </p:nvPr>
        </p:nvSpPr>
        <p:spPr>
          <a:xfrm>
            <a:off x="609600" y="1295400"/>
            <a:ext cx="7848600" cy="4495800"/>
          </a:xfrm>
        </p:spPr>
        <p:txBody>
          <a:bodyPr/>
          <a:lstStyle/>
          <a:p>
            <a:pPr eaLnBrk="1" hangingPunct="1"/>
            <a:r>
              <a:rPr lang="en-US" smtClean="0"/>
              <a:t>Testing software against a specification of its external behavior without knowledge of internal implementation details</a:t>
            </a:r>
          </a:p>
          <a:p>
            <a:pPr lvl="1" eaLnBrk="1" hangingPunct="1"/>
            <a:r>
              <a:rPr lang="en-US" smtClean="0"/>
              <a:t>Can be applied to software “units” (e.g., classes) or to entire programs</a:t>
            </a:r>
          </a:p>
          <a:p>
            <a:pPr lvl="1" eaLnBrk="1" hangingPunct="1"/>
            <a:r>
              <a:rPr lang="en-US" smtClean="0"/>
              <a:t>External behavior is defined in API docs, Functional specs, Requirements specs, etc.</a:t>
            </a:r>
          </a:p>
          <a:p>
            <a:pPr lvl="1" eaLnBrk="1" hangingPunct="1"/>
            <a:endParaRPr lang="en-US" smtClean="0"/>
          </a:p>
          <a:p>
            <a:pPr eaLnBrk="1" hangingPunct="1"/>
            <a:r>
              <a:rPr lang="en-US" smtClean="0"/>
              <a:t>Because black box testing purposely disregards the program's control structure, attention is focused primarily on the information domain (i.e., data that goes in, data that comes out)</a:t>
            </a:r>
          </a:p>
          <a:p>
            <a:pPr eaLnBrk="1" hangingPunct="1"/>
            <a:endParaRPr lang="en-US" smtClean="0"/>
          </a:p>
          <a:p>
            <a:pPr eaLnBrk="1" hangingPunct="1"/>
            <a:r>
              <a:rPr lang="en-US" smtClean="0"/>
              <a:t>The Goal: Derive sets of input conditions (test cases) that fully exercise the external functionality</a:t>
            </a:r>
          </a:p>
          <a:p>
            <a:pPr eaLnBrk="1" hangingPunct="1"/>
            <a:endParaRPr lang="en-US" smtClean="0"/>
          </a:p>
          <a:p>
            <a:pPr eaLnBrk="1" hangingPunct="1"/>
            <a:endParaRPr lang="en-US"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4" name="Rectangle 6"/>
          <p:cNvSpPr>
            <a:spLocks noGrp="1" noChangeArrowheads="1"/>
          </p:cNvSpPr>
          <p:nvPr>
            <p:ph type="title"/>
          </p:nvPr>
        </p:nvSpPr>
        <p:spPr/>
        <p:txBody>
          <a:bodyPr/>
          <a:lstStyle/>
          <a:p>
            <a:pPr eaLnBrk="1" hangingPunct="1"/>
            <a:r>
              <a:rPr lang="en-US" dirty="0"/>
              <a:t>Boundary Value Analysis</a:t>
            </a:r>
            <a:endParaRPr lang="en-US" dirty="0" smtClean="0"/>
          </a:p>
        </p:txBody>
      </p:sp>
      <p:sp>
        <p:nvSpPr>
          <p:cNvPr id="12295" name="Rectangle 7"/>
          <p:cNvSpPr>
            <a:spLocks noGrp="1" noChangeArrowheads="1"/>
          </p:cNvSpPr>
          <p:nvPr>
            <p:ph type="body" idx="1"/>
          </p:nvPr>
        </p:nvSpPr>
        <p:spPr>
          <a:xfrm>
            <a:off x="720084" y="2015686"/>
            <a:ext cx="7772400" cy="838200"/>
          </a:xfrm>
        </p:spPr>
        <p:txBody>
          <a:bodyPr/>
          <a:lstStyle/>
          <a:p>
            <a:pPr eaLnBrk="1" hangingPunct="1"/>
            <a:r>
              <a:rPr lang="en-US" dirty="0"/>
              <a:t>Create test cases to test boundaries of equivalence classes</a:t>
            </a:r>
          </a:p>
        </p:txBody>
      </p:sp>
      <p:sp>
        <p:nvSpPr>
          <p:cNvPr id="30" name="Oval 2"/>
          <p:cNvSpPr>
            <a:spLocks noChangeArrowheads="1"/>
          </p:cNvSpPr>
          <p:nvPr/>
        </p:nvSpPr>
        <p:spPr bwMode="auto">
          <a:xfrm>
            <a:off x="2590800" y="2667000"/>
            <a:ext cx="4038600" cy="3733800"/>
          </a:xfrm>
          <a:prstGeom prst="ellipse">
            <a:avLst/>
          </a:prstGeom>
          <a:noFill/>
          <a:ln w="25400">
            <a:solidFill>
              <a:schemeClr val="tx1"/>
            </a:solidFill>
            <a:round/>
            <a:headEnd/>
            <a:tailEnd/>
          </a:ln>
        </p:spPr>
        <p:txBody>
          <a:bodyPr wrap="none" anchor="ctr"/>
          <a:lstStyle/>
          <a:p>
            <a:endParaRPr lang="en-US"/>
          </a:p>
        </p:txBody>
      </p:sp>
      <p:sp>
        <p:nvSpPr>
          <p:cNvPr id="31" name="Line 3"/>
          <p:cNvSpPr>
            <a:spLocks noChangeShapeType="1"/>
          </p:cNvSpPr>
          <p:nvPr/>
        </p:nvSpPr>
        <p:spPr bwMode="auto">
          <a:xfrm>
            <a:off x="4267200" y="2667000"/>
            <a:ext cx="0" cy="3733800"/>
          </a:xfrm>
          <a:prstGeom prst="line">
            <a:avLst/>
          </a:prstGeom>
          <a:noFill/>
          <a:ln w="38100">
            <a:solidFill>
              <a:srgbClr val="0070C0"/>
            </a:solidFill>
            <a:round/>
            <a:headEnd/>
            <a:tailEnd/>
          </a:ln>
        </p:spPr>
        <p:txBody>
          <a:bodyPr/>
          <a:lstStyle/>
          <a:p>
            <a:endParaRPr lang="en-US"/>
          </a:p>
        </p:txBody>
      </p:sp>
      <p:sp>
        <p:nvSpPr>
          <p:cNvPr id="32" name="Oval 18"/>
          <p:cNvSpPr>
            <a:spLocks noChangeArrowheads="1"/>
          </p:cNvSpPr>
          <p:nvPr/>
        </p:nvSpPr>
        <p:spPr bwMode="auto">
          <a:xfrm>
            <a:off x="4724400" y="3657600"/>
            <a:ext cx="76200" cy="76200"/>
          </a:xfrm>
          <a:prstGeom prst="ellipse">
            <a:avLst/>
          </a:prstGeom>
          <a:solidFill>
            <a:schemeClr val="tx1"/>
          </a:solidFill>
          <a:ln w="9525">
            <a:solidFill>
              <a:schemeClr val="tx1"/>
            </a:solidFill>
            <a:round/>
            <a:headEnd/>
            <a:tailEnd/>
          </a:ln>
        </p:spPr>
        <p:txBody>
          <a:bodyPr wrap="none" anchor="ctr"/>
          <a:lstStyle/>
          <a:p>
            <a:endParaRPr lang="en-US"/>
          </a:p>
        </p:txBody>
      </p:sp>
      <p:sp>
        <p:nvSpPr>
          <p:cNvPr id="33" name="Oval 19"/>
          <p:cNvSpPr>
            <a:spLocks noChangeArrowheads="1"/>
          </p:cNvSpPr>
          <p:nvPr/>
        </p:nvSpPr>
        <p:spPr bwMode="auto">
          <a:xfrm>
            <a:off x="4495800" y="2895600"/>
            <a:ext cx="76200" cy="76200"/>
          </a:xfrm>
          <a:prstGeom prst="ellipse">
            <a:avLst/>
          </a:prstGeom>
          <a:solidFill>
            <a:schemeClr val="tx1"/>
          </a:solidFill>
          <a:ln w="9525">
            <a:solidFill>
              <a:schemeClr val="tx1"/>
            </a:solidFill>
            <a:round/>
            <a:headEnd/>
            <a:tailEnd/>
          </a:ln>
        </p:spPr>
        <p:txBody>
          <a:bodyPr wrap="none" anchor="ctr"/>
          <a:lstStyle/>
          <a:p>
            <a:endParaRPr lang="en-US"/>
          </a:p>
        </p:txBody>
      </p:sp>
      <p:sp>
        <p:nvSpPr>
          <p:cNvPr id="34" name="Oval 20"/>
          <p:cNvSpPr>
            <a:spLocks noChangeArrowheads="1"/>
          </p:cNvSpPr>
          <p:nvPr/>
        </p:nvSpPr>
        <p:spPr bwMode="auto">
          <a:xfrm>
            <a:off x="5827140" y="3986373"/>
            <a:ext cx="76200" cy="76200"/>
          </a:xfrm>
          <a:prstGeom prst="ellipse">
            <a:avLst/>
          </a:prstGeom>
          <a:solidFill>
            <a:schemeClr val="tx1"/>
          </a:solidFill>
          <a:ln w="9525">
            <a:solidFill>
              <a:schemeClr val="tx1"/>
            </a:solidFill>
            <a:round/>
            <a:headEnd/>
            <a:tailEnd/>
          </a:ln>
        </p:spPr>
        <p:txBody>
          <a:bodyPr wrap="none" anchor="ctr"/>
          <a:lstStyle/>
          <a:p>
            <a:endParaRPr lang="en-US"/>
          </a:p>
        </p:txBody>
      </p:sp>
      <p:sp>
        <p:nvSpPr>
          <p:cNvPr id="35" name="Oval 21"/>
          <p:cNvSpPr>
            <a:spLocks noChangeArrowheads="1"/>
          </p:cNvSpPr>
          <p:nvPr/>
        </p:nvSpPr>
        <p:spPr bwMode="auto">
          <a:xfrm>
            <a:off x="4800600" y="4343400"/>
            <a:ext cx="76200" cy="76200"/>
          </a:xfrm>
          <a:prstGeom prst="ellipse">
            <a:avLst/>
          </a:prstGeom>
          <a:solidFill>
            <a:schemeClr val="tx1"/>
          </a:solidFill>
          <a:ln w="9525">
            <a:solidFill>
              <a:schemeClr val="tx1"/>
            </a:solidFill>
            <a:round/>
            <a:headEnd/>
            <a:tailEnd/>
          </a:ln>
        </p:spPr>
        <p:txBody>
          <a:bodyPr wrap="none" anchor="ctr"/>
          <a:lstStyle/>
          <a:p>
            <a:endParaRPr lang="en-US"/>
          </a:p>
        </p:txBody>
      </p:sp>
      <p:sp>
        <p:nvSpPr>
          <p:cNvPr id="39" name="Oval 25"/>
          <p:cNvSpPr>
            <a:spLocks noChangeArrowheads="1"/>
          </p:cNvSpPr>
          <p:nvPr/>
        </p:nvSpPr>
        <p:spPr bwMode="auto">
          <a:xfrm>
            <a:off x="3886200" y="2971800"/>
            <a:ext cx="76200" cy="76200"/>
          </a:xfrm>
          <a:prstGeom prst="ellipse">
            <a:avLst/>
          </a:prstGeom>
          <a:solidFill>
            <a:schemeClr val="tx1"/>
          </a:solidFill>
          <a:ln w="9525">
            <a:solidFill>
              <a:schemeClr val="tx1"/>
            </a:solidFill>
            <a:round/>
            <a:headEnd/>
            <a:tailEnd/>
          </a:ln>
        </p:spPr>
        <p:txBody>
          <a:bodyPr wrap="none" anchor="ctr"/>
          <a:lstStyle/>
          <a:p>
            <a:endParaRPr lang="en-US"/>
          </a:p>
        </p:txBody>
      </p:sp>
      <p:sp>
        <p:nvSpPr>
          <p:cNvPr id="40" name="Oval 26"/>
          <p:cNvSpPr>
            <a:spLocks noChangeArrowheads="1"/>
          </p:cNvSpPr>
          <p:nvPr/>
        </p:nvSpPr>
        <p:spPr bwMode="auto">
          <a:xfrm>
            <a:off x="3505200" y="3657600"/>
            <a:ext cx="76200" cy="76200"/>
          </a:xfrm>
          <a:prstGeom prst="ellipse">
            <a:avLst/>
          </a:prstGeom>
          <a:solidFill>
            <a:schemeClr val="tx1"/>
          </a:solidFill>
          <a:ln w="9525">
            <a:solidFill>
              <a:schemeClr val="tx1"/>
            </a:solidFill>
            <a:round/>
            <a:headEnd/>
            <a:tailEnd/>
          </a:ln>
        </p:spPr>
        <p:txBody>
          <a:bodyPr wrap="none" anchor="ctr"/>
          <a:lstStyle/>
          <a:p>
            <a:endParaRPr lang="en-US"/>
          </a:p>
        </p:txBody>
      </p:sp>
      <p:sp>
        <p:nvSpPr>
          <p:cNvPr id="41" name="Oval 27"/>
          <p:cNvSpPr>
            <a:spLocks noChangeArrowheads="1"/>
          </p:cNvSpPr>
          <p:nvPr/>
        </p:nvSpPr>
        <p:spPr bwMode="auto">
          <a:xfrm>
            <a:off x="2819400" y="4508328"/>
            <a:ext cx="76200" cy="76200"/>
          </a:xfrm>
          <a:prstGeom prst="ellipse">
            <a:avLst/>
          </a:prstGeom>
          <a:solidFill>
            <a:schemeClr val="tx1"/>
          </a:solidFill>
          <a:ln w="9525">
            <a:solidFill>
              <a:schemeClr val="tx1"/>
            </a:solidFill>
            <a:round/>
            <a:headEnd/>
            <a:tailEnd/>
          </a:ln>
        </p:spPr>
        <p:txBody>
          <a:bodyPr wrap="none" anchor="ctr"/>
          <a:lstStyle/>
          <a:p>
            <a:endParaRPr lang="en-US"/>
          </a:p>
        </p:txBody>
      </p:sp>
      <p:sp>
        <p:nvSpPr>
          <p:cNvPr id="42" name="Oval 28"/>
          <p:cNvSpPr>
            <a:spLocks noChangeArrowheads="1"/>
          </p:cNvSpPr>
          <p:nvPr/>
        </p:nvSpPr>
        <p:spPr bwMode="auto">
          <a:xfrm>
            <a:off x="3505200" y="5029200"/>
            <a:ext cx="76200" cy="76200"/>
          </a:xfrm>
          <a:prstGeom prst="ellipse">
            <a:avLst/>
          </a:prstGeom>
          <a:solidFill>
            <a:schemeClr val="tx1"/>
          </a:solidFill>
          <a:ln w="9525">
            <a:solidFill>
              <a:schemeClr val="tx1"/>
            </a:solidFill>
            <a:round/>
            <a:headEnd/>
            <a:tailEnd/>
          </a:ln>
        </p:spPr>
        <p:txBody>
          <a:bodyPr wrap="none" anchor="ctr"/>
          <a:lstStyle/>
          <a:p>
            <a:endParaRPr lang="en-US"/>
          </a:p>
        </p:txBody>
      </p:sp>
      <p:sp>
        <p:nvSpPr>
          <p:cNvPr id="43" name="Oval 29"/>
          <p:cNvSpPr>
            <a:spLocks noChangeArrowheads="1"/>
          </p:cNvSpPr>
          <p:nvPr/>
        </p:nvSpPr>
        <p:spPr bwMode="auto">
          <a:xfrm>
            <a:off x="3581400" y="5943600"/>
            <a:ext cx="76200" cy="76200"/>
          </a:xfrm>
          <a:prstGeom prst="ellipse">
            <a:avLst/>
          </a:prstGeom>
          <a:solidFill>
            <a:schemeClr val="tx1"/>
          </a:solidFill>
          <a:ln w="9525">
            <a:solidFill>
              <a:schemeClr val="tx1"/>
            </a:solidFill>
            <a:round/>
            <a:headEnd/>
            <a:tailEnd/>
          </a:ln>
        </p:spPr>
        <p:txBody>
          <a:bodyPr wrap="none" anchor="ctr"/>
          <a:lstStyle/>
          <a:p>
            <a:endParaRPr lang="en-US"/>
          </a:p>
        </p:txBody>
      </p:sp>
      <p:sp>
        <p:nvSpPr>
          <p:cNvPr id="44" name="Freeform 43"/>
          <p:cNvSpPr/>
          <p:nvPr/>
        </p:nvSpPr>
        <p:spPr>
          <a:xfrm>
            <a:off x="3339101" y="2865325"/>
            <a:ext cx="758189" cy="1121048"/>
          </a:xfrm>
          <a:custGeom>
            <a:avLst/>
            <a:gdLst>
              <a:gd name="connsiteX0" fmla="*/ 688369 w 758189"/>
              <a:gd name="connsiteY0" fmla="*/ 11439 h 1121048"/>
              <a:gd name="connsiteX1" fmla="*/ 626724 w 758189"/>
              <a:gd name="connsiteY1" fmla="*/ 1165 h 1121048"/>
              <a:gd name="connsiteX2" fmla="*/ 400692 w 758189"/>
              <a:gd name="connsiteY2" fmla="*/ 21713 h 1121048"/>
              <a:gd name="connsiteX3" fmla="*/ 359596 w 758189"/>
              <a:gd name="connsiteY3" fmla="*/ 73084 h 1121048"/>
              <a:gd name="connsiteX4" fmla="*/ 339047 w 758189"/>
              <a:gd name="connsiteY4" fmla="*/ 93632 h 1121048"/>
              <a:gd name="connsiteX5" fmla="*/ 308225 w 758189"/>
              <a:gd name="connsiteY5" fmla="*/ 186100 h 1121048"/>
              <a:gd name="connsiteX6" fmla="*/ 297951 w 758189"/>
              <a:gd name="connsiteY6" fmla="*/ 216922 h 1121048"/>
              <a:gd name="connsiteX7" fmla="*/ 287677 w 758189"/>
              <a:gd name="connsiteY7" fmla="*/ 299115 h 1121048"/>
              <a:gd name="connsiteX8" fmla="*/ 267128 w 758189"/>
              <a:gd name="connsiteY8" fmla="*/ 391583 h 1121048"/>
              <a:gd name="connsiteX9" fmla="*/ 205483 w 758189"/>
              <a:gd name="connsiteY9" fmla="*/ 463502 h 1121048"/>
              <a:gd name="connsiteX10" fmla="*/ 174661 w 758189"/>
              <a:gd name="connsiteY10" fmla="*/ 473776 h 1121048"/>
              <a:gd name="connsiteX11" fmla="*/ 123290 w 758189"/>
              <a:gd name="connsiteY11" fmla="*/ 514873 h 1121048"/>
              <a:gd name="connsiteX12" fmla="*/ 92468 w 758189"/>
              <a:gd name="connsiteY12" fmla="*/ 525147 h 1121048"/>
              <a:gd name="connsiteX13" fmla="*/ 51371 w 758189"/>
              <a:gd name="connsiteY13" fmla="*/ 566244 h 1121048"/>
              <a:gd name="connsiteX14" fmla="*/ 20548 w 758189"/>
              <a:gd name="connsiteY14" fmla="*/ 617614 h 1121048"/>
              <a:gd name="connsiteX15" fmla="*/ 10274 w 758189"/>
              <a:gd name="connsiteY15" fmla="*/ 658711 h 1121048"/>
              <a:gd name="connsiteX16" fmla="*/ 0 w 758189"/>
              <a:gd name="connsiteY16" fmla="*/ 689533 h 1121048"/>
              <a:gd name="connsiteX17" fmla="*/ 10274 w 758189"/>
              <a:gd name="connsiteY17" fmla="*/ 997758 h 1121048"/>
              <a:gd name="connsiteX18" fmla="*/ 20548 w 758189"/>
              <a:gd name="connsiteY18" fmla="*/ 1028581 h 1121048"/>
              <a:gd name="connsiteX19" fmla="*/ 41097 w 758189"/>
              <a:gd name="connsiteY19" fmla="*/ 1049129 h 1121048"/>
              <a:gd name="connsiteX20" fmla="*/ 123290 w 758189"/>
              <a:gd name="connsiteY20" fmla="*/ 1100500 h 1121048"/>
              <a:gd name="connsiteX21" fmla="*/ 154112 w 758189"/>
              <a:gd name="connsiteY21" fmla="*/ 1110774 h 1121048"/>
              <a:gd name="connsiteX22" fmla="*/ 184935 w 758189"/>
              <a:gd name="connsiteY22" fmla="*/ 1121048 h 1121048"/>
              <a:gd name="connsiteX23" fmla="*/ 400692 w 758189"/>
              <a:gd name="connsiteY23" fmla="*/ 1110774 h 1121048"/>
              <a:gd name="connsiteX24" fmla="*/ 431515 w 758189"/>
              <a:gd name="connsiteY24" fmla="*/ 1100500 h 1121048"/>
              <a:gd name="connsiteX25" fmla="*/ 452063 w 758189"/>
              <a:gd name="connsiteY25" fmla="*/ 1079951 h 1121048"/>
              <a:gd name="connsiteX26" fmla="*/ 493160 w 758189"/>
              <a:gd name="connsiteY26" fmla="*/ 1018306 h 1121048"/>
              <a:gd name="connsiteX27" fmla="*/ 534256 w 758189"/>
              <a:gd name="connsiteY27" fmla="*/ 895017 h 1121048"/>
              <a:gd name="connsiteX28" fmla="*/ 544530 w 758189"/>
              <a:gd name="connsiteY28" fmla="*/ 864194 h 1121048"/>
              <a:gd name="connsiteX29" fmla="*/ 585627 w 758189"/>
              <a:gd name="connsiteY29" fmla="*/ 812823 h 1121048"/>
              <a:gd name="connsiteX30" fmla="*/ 606175 w 758189"/>
              <a:gd name="connsiteY30" fmla="*/ 751178 h 1121048"/>
              <a:gd name="connsiteX31" fmla="*/ 616450 w 758189"/>
              <a:gd name="connsiteY31" fmla="*/ 720356 h 1121048"/>
              <a:gd name="connsiteX32" fmla="*/ 647272 w 758189"/>
              <a:gd name="connsiteY32" fmla="*/ 689533 h 1121048"/>
              <a:gd name="connsiteX33" fmla="*/ 667820 w 758189"/>
              <a:gd name="connsiteY33" fmla="*/ 627888 h 1121048"/>
              <a:gd name="connsiteX34" fmla="*/ 678095 w 758189"/>
              <a:gd name="connsiteY34" fmla="*/ 597066 h 1121048"/>
              <a:gd name="connsiteX35" fmla="*/ 698643 w 758189"/>
              <a:gd name="connsiteY35" fmla="*/ 566244 h 1121048"/>
              <a:gd name="connsiteX36" fmla="*/ 719191 w 758189"/>
              <a:gd name="connsiteY36" fmla="*/ 504599 h 1121048"/>
              <a:gd name="connsiteX37" fmla="*/ 739739 w 758189"/>
              <a:gd name="connsiteY37" fmla="*/ 432679 h 1121048"/>
              <a:gd name="connsiteX38" fmla="*/ 739739 w 758189"/>
              <a:gd name="connsiteY38" fmla="*/ 31987 h 1121048"/>
              <a:gd name="connsiteX39" fmla="*/ 678095 w 758189"/>
              <a:gd name="connsiteY39" fmla="*/ 11439 h 1121048"/>
              <a:gd name="connsiteX40" fmla="*/ 585627 w 758189"/>
              <a:gd name="connsiteY40" fmla="*/ 11439 h 11210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Lst>
            <a:rect l="l" t="t" r="r" b="b"/>
            <a:pathLst>
              <a:path w="758189" h="1121048">
                <a:moveTo>
                  <a:pt x="688369" y="11439"/>
                </a:moveTo>
                <a:cubicBezTo>
                  <a:pt x="667821" y="8014"/>
                  <a:pt x="647556" y="1165"/>
                  <a:pt x="626724" y="1165"/>
                </a:cubicBezTo>
                <a:cubicBezTo>
                  <a:pt x="453231" y="1165"/>
                  <a:pt x="487924" y="-7363"/>
                  <a:pt x="400692" y="21713"/>
                </a:cubicBezTo>
                <a:cubicBezTo>
                  <a:pt x="351069" y="71338"/>
                  <a:pt x="411450" y="8268"/>
                  <a:pt x="359596" y="73084"/>
                </a:cubicBezTo>
                <a:cubicBezTo>
                  <a:pt x="353545" y="80648"/>
                  <a:pt x="345897" y="86783"/>
                  <a:pt x="339047" y="93632"/>
                </a:cubicBezTo>
                <a:lnTo>
                  <a:pt x="308225" y="186100"/>
                </a:lnTo>
                <a:lnTo>
                  <a:pt x="297951" y="216922"/>
                </a:lnTo>
                <a:cubicBezTo>
                  <a:pt x="294526" y="244320"/>
                  <a:pt x="291582" y="271782"/>
                  <a:pt x="287677" y="299115"/>
                </a:cubicBezTo>
                <a:cubicBezTo>
                  <a:pt x="284521" y="321209"/>
                  <a:pt x="279363" y="367113"/>
                  <a:pt x="267128" y="391583"/>
                </a:cubicBezTo>
                <a:cubicBezTo>
                  <a:pt x="257926" y="409988"/>
                  <a:pt x="220650" y="458446"/>
                  <a:pt x="205483" y="463502"/>
                </a:cubicBezTo>
                <a:cubicBezTo>
                  <a:pt x="195209" y="466927"/>
                  <a:pt x="184347" y="468933"/>
                  <a:pt x="174661" y="473776"/>
                </a:cubicBezTo>
                <a:cubicBezTo>
                  <a:pt x="51295" y="535458"/>
                  <a:pt x="218843" y="457539"/>
                  <a:pt x="123290" y="514873"/>
                </a:cubicBezTo>
                <a:cubicBezTo>
                  <a:pt x="114004" y="520445"/>
                  <a:pt x="102742" y="521722"/>
                  <a:pt x="92468" y="525147"/>
                </a:cubicBezTo>
                <a:cubicBezTo>
                  <a:pt x="78769" y="538846"/>
                  <a:pt x="57497" y="547865"/>
                  <a:pt x="51371" y="566244"/>
                </a:cubicBezTo>
                <a:cubicBezTo>
                  <a:pt x="38034" y="606256"/>
                  <a:pt x="48755" y="589408"/>
                  <a:pt x="20548" y="617614"/>
                </a:cubicBezTo>
                <a:cubicBezTo>
                  <a:pt x="17123" y="631313"/>
                  <a:pt x="14153" y="645134"/>
                  <a:pt x="10274" y="658711"/>
                </a:cubicBezTo>
                <a:cubicBezTo>
                  <a:pt x="7299" y="669124"/>
                  <a:pt x="0" y="678703"/>
                  <a:pt x="0" y="689533"/>
                </a:cubicBezTo>
                <a:cubicBezTo>
                  <a:pt x="0" y="792332"/>
                  <a:pt x="4055" y="895148"/>
                  <a:pt x="10274" y="997758"/>
                </a:cubicBezTo>
                <a:cubicBezTo>
                  <a:pt x="10929" y="1008568"/>
                  <a:pt x="14976" y="1019294"/>
                  <a:pt x="20548" y="1028581"/>
                </a:cubicBezTo>
                <a:cubicBezTo>
                  <a:pt x="25532" y="1036887"/>
                  <a:pt x="35046" y="1041565"/>
                  <a:pt x="41097" y="1049129"/>
                </a:cubicBezTo>
                <a:cubicBezTo>
                  <a:pt x="82542" y="1100934"/>
                  <a:pt x="34350" y="1070853"/>
                  <a:pt x="123290" y="1100500"/>
                </a:cubicBezTo>
                <a:lnTo>
                  <a:pt x="154112" y="1110774"/>
                </a:lnTo>
                <a:lnTo>
                  <a:pt x="184935" y="1121048"/>
                </a:lnTo>
                <a:cubicBezTo>
                  <a:pt x="256854" y="1117623"/>
                  <a:pt x="328940" y="1116753"/>
                  <a:pt x="400692" y="1110774"/>
                </a:cubicBezTo>
                <a:cubicBezTo>
                  <a:pt x="411485" y="1109875"/>
                  <a:pt x="422228" y="1106072"/>
                  <a:pt x="431515" y="1100500"/>
                </a:cubicBezTo>
                <a:cubicBezTo>
                  <a:pt x="439821" y="1095516"/>
                  <a:pt x="446251" y="1087700"/>
                  <a:pt x="452063" y="1079951"/>
                </a:cubicBezTo>
                <a:cubicBezTo>
                  <a:pt x="466881" y="1060194"/>
                  <a:pt x="493160" y="1018306"/>
                  <a:pt x="493160" y="1018306"/>
                </a:cubicBezTo>
                <a:lnTo>
                  <a:pt x="534256" y="895017"/>
                </a:lnTo>
                <a:cubicBezTo>
                  <a:pt x="537681" y="884743"/>
                  <a:pt x="536872" y="871852"/>
                  <a:pt x="544530" y="864194"/>
                </a:cubicBezTo>
                <a:cubicBezTo>
                  <a:pt x="561611" y="847114"/>
                  <a:pt x="575257" y="836155"/>
                  <a:pt x="585627" y="812823"/>
                </a:cubicBezTo>
                <a:cubicBezTo>
                  <a:pt x="594424" y="793030"/>
                  <a:pt x="599325" y="771726"/>
                  <a:pt x="606175" y="751178"/>
                </a:cubicBezTo>
                <a:cubicBezTo>
                  <a:pt x="609600" y="740904"/>
                  <a:pt x="608792" y="728014"/>
                  <a:pt x="616450" y="720356"/>
                </a:cubicBezTo>
                <a:lnTo>
                  <a:pt x="647272" y="689533"/>
                </a:lnTo>
                <a:lnTo>
                  <a:pt x="667820" y="627888"/>
                </a:lnTo>
                <a:cubicBezTo>
                  <a:pt x="671245" y="617614"/>
                  <a:pt x="672088" y="606077"/>
                  <a:pt x="678095" y="597066"/>
                </a:cubicBezTo>
                <a:lnTo>
                  <a:pt x="698643" y="566244"/>
                </a:lnTo>
                <a:cubicBezTo>
                  <a:pt x="705492" y="545696"/>
                  <a:pt x="713938" y="525612"/>
                  <a:pt x="719191" y="504599"/>
                </a:cubicBezTo>
                <a:cubicBezTo>
                  <a:pt x="732092" y="452995"/>
                  <a:pt x="725000" y="476898"/>
                  <a:pt x="739739" y="432679"/>
                </a:cubicBezTo>
                <a:cubicBezTo>
                  <a:pt x="754975" y="295563"/>
                  <a:pt x="772234" y="180538"/>
                  <a:pt x="739739" y="31987"/>
                </a:cubicBezTo>
                <a:cubicBezTo>
                  <a:pt x="735110" y="10828"/>
                  <a:pt x="699754" y="11439"/>
                  <a:pt x="678095" y="11439"/>
                </a:cubicBezTo>
                <a:lnTo>
                  <a:pt x="585627" y="11439"/>
                </a:ln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Freeform 44"/>
          <p:cNvSpPr/>
          <p:nvPr/>
        </p:nvSpPr>
        <p:spPr>
          <a:xfrm>
            <a:off x="2713662" y="3973568"/>
            <a:ext cx="791110" cy="1145720"/>
          </a:xfrm>
          <a:custGeom>
            <a:avLst/>
            <a:gdLst>
              <a:gd name="connsiteX0" fmla="*/ 688369 w 791110"/>
              <a:gd name="connsiteY0" fmla="*/ 0 h 1145720"/>
              <a:gd name="connsiteX1" fmla="*/ 585627 w 791110"/>
              <a:gd name="connsiteY1" fmla="*/ 30823 h 1145720"/>
              <a:gd name="connsiteX2" fmla="*/ 462337 w 791110"/>
              <a:gd name="connsiteY2" fmla="*/ 61645 h 1145720"/>
              <a:gd name="connsiteX3" fmla="*/ 359596 w 791110"/>
              <a:gd name="connsiteY3" fmla="*/ 92468 h 1145720"/>
              <a:gd name="connsiteX4" fmla="*/ 287677 w 791110"/>
              <a:gd name="connsiteY4" fmla="*/ 113016 h 1145720"/>
              <a:gd name="connsiteX5" fmla="*/ 215758 w 791110"/>
              <a:gd name="connsiteY5" fmla="*/ 184935 h 1145720"/>
              <a:gd name="connsiteX6" fmla="*/ 174661 w 791110"/>
              <a:gd name="connsiteY6" fmla="*/ 226032 h 1145720"/>
              <a:gd name="connsiteX7" fmla="*/ 154113 w 791110"/>
              <a:gd name="connsiteY7" fmla="*/ 256854 h 1145720"/>
              <a:gd name="connsiteX8" fmla="*/ 102742 w 791110"/>
              <a:gd name="connsiteY8" fmla="*/ 308225 h 1145720"/>
              <a:gd name="connsiteX9" fmla="*/ 61645 w 791110"/>
              <a:gd name="connsiteY9" fmla="*/ 380144 h 1145720"/>
              <a:gd name="connsiteX10" fmla="*/ 41097 w 791110"/>
              <a:gd name="connsiteY10" fmla="*/ 410967 h 1145720"/>
              <a:gd name="connsiteX11" fmla="*/ 10274 w 791110"/>
              <a:gd name="connsiteY11" fmla="*/ 523982 h 1145720"/>
              <a:gd name="connsiteX12" fmla="*/ 0 w 791110"/>
              <a:gd name="connsiteY12" fmla="*/ 606176 h 1145720"/>
              <a:gd name="connsiteX13" fmla="*/ 10274 w 791110"/>
              <a:gd name="connsiteY13" fmla="*/ 965771 h 1145720"/>
              <a:gd name="connsiteX14" fmla="*/ 30823 w 791110"/>
              <a:gd name="connsiteY14" fmla="*/ 1078787 h 1145720"/>
              <a:gd name="connsiteX15" fmla="*/ 51371 w 791110"/>
              <a:gd name="connsiteY15" fmla="*/ 1109609 h 1145720"/>
              <a:gd name="connsiteX16" fmla="*/ 82193 w 791110"/>
              <a:gd name="connsiteY16" fmla="*/ 1119883 h 1145720"/>
              <a:gd name="connsiteX17" fmla="*/ 154113 w 791110"/>
              <a:gd name="connsiteY17" fmla="*/ 1140432 h 1145720"/>
              <a:gd name="connsiteX18" fmla="*/ 380144 w 791110"/>
              <a:gd name="connsiteY18" fmla="*/ 1109609 h 1145720"/>
              <a:gd name="connsiteX19" fmla="*/ 410966 w 791110"/>
              <a:gd name="connsiteY19" fmla="*/ 1089061 h 1145720"/>
              <a:gd name="connsiteX20" fmla="*/ 421241 w 791110"/>
              <a:gd name="connsiteY20" fmla="*/ 1047964 h 1145720"/>
              <a:gd name="connsiteX21" fmla="*/ 410966 w 791110"/>
              <a:gd name="connsiteY21" fmla="*/ 893852 h 1145720"/>
              <a:gd name="connsiteX22" fmla="*/ 400692 w 791110"/>
              <a:gd name="connsiteY22" fmla="*/ 863029 h 1145720"/>
              <a:gd name="connsiteX23" fmla="*/ 390418 w 791110"/>
              <a:gd name="connsiteY23" fmla="*/ 821933 h 1145720"/>
              <a:gd name="connsiteX24" fmla="*/ 380144 w 791110"/>
              <a:gd name="connsiteY24" fmla="*/ 750014 h 1145720"/>
              <a:gd name="connsiteX25" fmla="*/ 390418 w 791110"/>
              <a:gd name="connsiteY25" fmla="*/ 647272 h 1145720"/>
              <a:gd name="connsiteX26" fmla="*/ 493160 w 791110"/>
              <a:gd name="connsiteY26" fmla="*/ 616450 h 1145720"/>
              <a:gd name="connsiteX27" fmla="*/ 554805 w 791110"/>
              <a:gd name="connsiteY27" fmla="*/ 606176 h 1145720"/>
              <a:gd name="connsiteX28" fmla="*/ 616450 w 791110"/>
              <a:gd name="connsiteY28" fmla="*/ 585627 h 1145720"/>
              <a:gd name="connsiteX29" fmla="*/ 647272 w 791110"/>
              <a:gd name="connsiteY29" fmla="*/ 575353 h 1145720"/>
              <a:gd name="connsiteX30" fmla="*/ 698643 w 791110"/>
              <a:gd name="connsiteY30" fmla="*/ 523982 h 1145720"/>
              <a:gd name="connsiteX31" fmla="*/ 729465 w 791110"/>
              <a:gd name="connsiteY31" fmla="*/ 493160 h 1145720"/>
              <a:gd name="connsiteX32" fmla="*/ 750014 w 791110"/>
              <a:gd name="connsiteY32" fmla="*/ 431515 h 1145720"/>
              <a:gd name="connsiteX33" fmla="*/ 760288 w 791110"/>
              <a:gd name="connsiteY33" fmla="*/ 400692 h 1145720"/>
              <a:gd name="connsiteX34" fmla="*/ 770562 w 791110"/>
              <a:gd name="connsiteY34" fmla="*/ 359596 h 1145720"/>
              <a:gd name="connsiteX35" fmla="*/ 791110 w 791110"/>
              <a:gd name="connsiteY35" fmla="*/ 246580 h 1145720"/>
              <a:gd name="connsiteX36" fmla="*/ 780836 w 791110"/>
              <a:gd name="connsiteY36" fmla="*/ 102742 h 1145720"/>
              <a:gd name="connsiteX37" fmla="*/ 750014 w 791110"/>
              <a:gd name="connsiteY37" fmla="*/ 82194 h 1145720"/>
              <a:gd name="connsiteX38" fmla="*/ 729465 w 791110"/>
              <a:gd name="connsiteY38" fmla="*/ 61645 h 1145720"/>
              <a:gd name="connsiteX39" fmla="*/ 636998 w 791110"/>
              <a:gd name="connsiteY39" fmla="*/ 10274 h 1145720"/>
              <a:gd name="connsiteX40" fmla="*/ 606175 w 791110"/>
              <a:gd name="connsiteY40" fmla="*/ 10274 h 11457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Lst>
            <a:rect l="l" t="t" r="r" b="b"/>
            <a:pathLst>
              <a:path w="791110" h="1145720">
                <a:moveTo>
                  <a:pt x="688369" y="0"/>
                </a:moveTo>
                <a:cubicBezTo>
                  <a:pt x="578874" y="43799"/>
                  <a:pt x="694766" y="1058"/>
                  <a:pt x="585627" y="30823"/>
                </a:cubicBezTo>
                <a:cubicBezTo>
                  <a:pt x="396816" y="82316"/>
                  <a:pt x="648644" y="24384"/>
                  <a:pt x="462337" y="61645"/>
                </a:cubicBezTo>
                <a:cubicBezTo>
                  <a:pt x="380789" y="77955"/>
                  <a:pt x="464455" y="66254"/>
                  <a:pt x="359596" y="92468"/>
                </a:cubicBezTo>
                <a:cubicBezTo>
                  <a:pt x="307993" y="105369"/>
                  <a:pt x="331895" y="98277"/>
                  <a:pt x="287677" y="113016"/>
                </a:cubicBezTo>
                <a:lnTo>
                  <a:pt x="215758" y="184935"/>
                </a:lnTo>
                <a:lnTo>
                  <a:pt x="174661" y="226032"/>
                </a:lnTo>
                <a:cubicBezTo>
                  <a:pt x="167812" y="236306"/>
                  <a:pt x="162244" y="247561"/>
                  <a:pt x="154113" y="256854"/>
                </a:cubicBezTo>
                <a:cubicBezTo>
                  <a:pt x="138166" y="275079"/>
                  <a:pt x="116175" y="288076"/>
                  <a:pt x="102742" y="308225"/>
                </a:cubicBezTo>
                <a:cubicBezTo>
                  <a:pt x="52689" y="383301"/>
                  <a:pt x="113772" y="288918"/>
                  <a:pt x="61645" y="380144"/>
                </a:cubicBezTo>
                <a:cubicBezTo>
                  <a:pt x="55519" y="390865"/>
                  <a:pt x="46112" y="399683"/>
                  <a:pt x="41097" y="410967"/>
                </a:cubicBezTo>
                <a:cubicBezTo>
                  <a:pt x="25987" y="444965"/>
                  <a:pt x="15961" y="487019"/>
                  <a:pt x="10274" y="523982"/>
                </a:cubicBezTo>
                <a:cubicBezTo>
                  <a:pt x="6075" y="551272"/>
                  <a:pt x="3425" y="578778"/>
                  <a:pt x="0" y="606176"/>
                </a:cubicBezTo>
                <a:cubicBezTo>
                  <a:pt x="3425" y="726041"/>
                  <a:pt x="4570" y="845993"/>
                  <a:pt x="10274" y="965771"/>
                </a:cubicBezTo>
                <a:cubicBezTo>
                  <a:pt x="10869" y="978267"/>
                  <a:pt x="21485" y="1056997"/>
                  <a:pt x="30823" y="1078787"/>
                </a:cubicBezTo>
                <a:cubicBezTo>
                  <a:pt x="35687" y="1090136"/>
                  <a:pt x="41729" y="1101895"/>
                  <a:pt x="51371" y="1109609"/>
                </a:cubicBezTo>
                <a:cubicBezTo>
                  <a:pt x="59828" y="1116374"/>
                  <a:pt x="71780" y="1116908"/>
                  <a:pt x="82193" y="1119883"/>
                </a:cubicBezTo>
                <a:cubicBezTo>
                  <a:pt x="172507" y="1145688"/>
                  <a:pt x="80204" y="1115797"/>
                  <a:pt x="154113" y="1140432"/>
                </a:cubicBezTo>
                <a:cubicBezTo>
                  <a:pt x="499631" y="1123156"/>
                  <a:pt x="292691" y="1179573"/>
                  <a:pt x="380144" y="1109609"/>
                </a:cubicBezTo>
                <a:cubicBezTo>
                  <a:pt x="389786" y="1101895"/>
                  <a:pt x="400692" y="1095910"/>
                  <a:pt x="410966" y="1089061"/>
                </a:cubicBezTo>
                <a:cubicBezTo>
                  <a:pt x="414391" y="1075362"/>
                  <a:pt x="421241" y="1062085"/>
                  <a:pt x="421241" y="1047964"/>
                </a:cubicBezTo>
                <a:cubicBezTo>
                  <a:pt x="421241" y="996479"/>
                  <a:pt x="416652" y="945022"/>
                  <a:pt x="410966" y="893852"/>
                </a:cubicBezTo>
                <a:cubicBezTo>
                  <a:pt x="409770" y="883088"/>
                  <a:pt x="403667" y="873442"/>
                  <a:pt x="400692" y="863029"/>
                </a:cubicBezTo>
                <a:cubicBezTo>
                  <a:pt x="396813" y="849452"/>
                  <a:pt x="392944" y="835826"/>
                  <a:pt x="390418" y="821933"/>
                </a:cubicBezTo>
                <a:cubicBezTo>
                  <a:pt x="386086" y="798107"/>
                  <a:pt x="383569" y="773987"/>
                  <a:pt x="380144" y="750014"/>
                </a:cubicBezTo>
                <a:cubicBezTo>
                  <a:pt x="383569" y="715767"/>
                  <a:pt x="373076" y="677002"/>
                  <a:pt x="390418" y="647272"/>
                </a:cubicBezTo>
                <a:cubicBezTo>
                  <a:pt x="393880" y="641338"/>
                  <a:pt x="477714" y="619539"/>
                  <a:pt x="493160" y="616450"/>
                </a:cubicBezTo>
                <a:cubicBezTo>
                  <a:pt x="513587" y="612365"/>
                  <a:pt x="534257" y="609601"/>
                  <a:pt x="554805" y="606176"/>
                </a:cubicBezTo>
                <a:lnTo>
                  <a:pt x="616450" y="585627"/>
                </a:lnTo>
                <a:lnTo>
                  <a:pt x="647272" y="575353"/>
                </a:lnTo>
                <a:lnTo>
                  <a:pt x="698643" y="523982"/>
                </a:lnTo>
                <a:lnTo>
                  <a:pt x="729465" y="493160"/>
                </a:lnTo>
                <a:lnTo>
                  <a:pt x="750014" y="431515"/>
                </a:lnTo>
                <a:cubicBezTo>
                  <a:pt x="753439" y="421241"/>
                  <a:pt x="757661" y="411199"/>
                  <a:pt x="760288" y="400692"/>
                </a:cubicBezTo>
                <a:cubicBezTo>
                  <a:pt x="763713" y="386993"/>
                  <a:pt x="767499" y="373380"/>
                  <a:pt x="770562" y="359596"/>
                </a:cubicBezTo>
                <a:cubicBezTo>
                  <a:pt x="780135" y="316519"/>
                  <a:pt x="783675" y="291188"/>
                  <a:pt x="791110" y="246580"/>
                </a:cubicBezTo>
                <a:cubicBezTo>
                  <a:pt x="787685" y="198634"/>
                  <a:pt x="792494" y="149375"/>
                  <a:pt x="780836" y="102742"/>
                </a:cubicBezTo>
                <a:cubicBezTo>
                  <a:pt x="777841" y="90763"/>
                  <a:pt x="759656" y="89908"/>
                  <a:pt x="750014" y="82194"/>
                </a:cubicBezTo>
                <a:cubicBezTo>
                  <a:pt x="742450" y="76143"/>
                  <a:pt x="737215" y="67457"/>
                  <a:pt x="729465" y="61645"/>
                </a:cubicBezTo>
                <a:cubicBezTo>
                  <a:pt x="704255" y="42737"/>
                  <a:pt x="671319" y="15995"/>
                  <a:pt x="636998" y="10274"/>
                </a:cubicBezTo>
                <a:cubicBezTo>
                  <a:pt x="626863" y="8585"/>
                  <a:pt x="616449" y="10274"/>
                  <a:pt x="606175" y="10274"/>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Freeform 45"/>
          <p:cNvSpPr/>
          <p:nvPr/>
        </p:nvSpPr>
        <p:spPr>
          <a:xfrm>
            <a:off x="3339101" y="4921321"/>
            <a:ext cx="504785" cy="1222625"/>
          </a:xfrm>
          <a:custGeom>
            <a:avLst/>
            <a:gdLst>
              <a:gd name="connsiteX0" fmla="*/ 339047 w 504785"/>
              <a:gd name="connsiteY0" fmla="*/ 41097 h 1222625"/>
              <a:gd name="connsiteX1" fmla="*/ 256854 w 504785"/>
              <a:gd name="connsiteY1" fmla="*/ 10275 h 1222625"/>
              <a:gd name="connsiteX2" fmla="*/ 205483 w 504785"/>
              <a:gd name="connsiteY2" fmla="*/ 0 h 1222625"/>
              <a:gd name="connsiteX3" fmla="*/ 61645 w 504785"/>
              <a:gd name="connsiteY3" fmla="*/ 10275 h 1222625"/>
              <a:gd name="connsiteX4" fmla="*/ 30823 w 504785"/>
              <a:gd name="connsiteY4" fmla="*/ 20549 h 1222625"/>
              <a:gd name="connsiteX5" fmla="*/ 10274 w 504785"/>
              <a:gd name="connsiteY5" fmla="*/ 82194 h 1222625"/>
              <a:gd name="connsiteX6" fmla="*/ 0 w 504785"/>
              <a:gd name="connsiteY6" fmla="*/ 113016 h 1222625"/>
              <a:gd name="connsiteX7" fmla="*/ 10274 w 504785"/>
              <a:gd name="connsiteY7" fmla="*/ 441789 h 1222625"/>
              <a:gd name="connsiteX8" fmla="*/ 20548 w 504785"/>
              <a:gd name="connsiteY8" fmla="*/ 523982 h 1222625"/>
              <a:gd name="connsiteX9" fmla="*/ 30823 w 504785"/>
              <a:gd name="connsiteY9" fmla="*/ 626724 h 1222625"/>
              <a:gd name="connsiteX10" fmla="*/ 61645 w 504785"/>
              <a:gd name="connsiteY10" fmla="*/ 791110 h 1222625"/>
              <a:gd name="connsiteX11" fmla="*/ 92468 w 504785"/>
              <a:gd name="connsiteY11" fmla="*/ 893852 h 1222625"/>
              <a:gd name="connsiteX12" fmla="*/ 113016 w 504785"/>
              <a:gd name="connsiteY12" fmla="*/ 986319 h 1222625"/>
              <a:gd name="connsiteX13" fmla="*/ 123290 w 504785"/>
              <a:gd name="connsiteY13" fmla="*/ 1017142 h 1222625"/>
              <a:gd name="connsiteX14" fmla="*/ 143838 w 504785"/>
              <a:gd name="connsiteY14" fmla="*/ 1099335 h 1222625"/>
              <a:gd name="connsiteX15" fmla="*/ 164387 w 504785"/>
              <a:gd name="connsiteY15" fmla="*/ 1119883 h 1222625"/>
              <a:gd name="connsiteX16" fmla="*/ 184935 w 504785"/>
              <a:gd name="connsiteY16" fmla="*/ 1150706 h 1222625"/>
              <a:gd name="connsiteX17" fmla="*/ 215757 w 504785"/>
              <a:gd name="connsiteY17" fmla="*/ 1171254 h 1222625"/>
              <a:gd name="connsiteX18" fmla="*/ 236306 w 504785"/>
              <a:gd name="connsiteY18" fmla="*/ 1191803 h 1222625"/>
              <a:gd name="connsiteX19" fmla="*/ 297951 w 504785"/>
              <a:gd name="connsiteY19" fmla="*/ 1222625 h 1222625"/>
              <a:gd name="connsiteX20" fmla="*/ 441789 w 504785"/>
              <a:gd name="connsiteY20" fmla="*/ 1212351 h 1222625"/>
              <a:gd name="connsiteX21" fmla="*/ 462337 w 504785"/>
              <a:gd name="connsiteY21" fmla="*/ 1181528 h 1222625"/>
              <a:gd name="connsiteX22" fmla="*/ 493160 w 504785"/>
              <a:gd name="connsiteY22" fmla="*/ 1068513 h 1222625"/>
              <a:gd name="connsiteX23" fmla="*/ 493160 w 504785"/>
              <a:gd name="connsiteY23" fmla="*/ 246580 h 1222625"/>
              <a:gd name="connsiteX24" fmla="*/ 472611 w 504785"/>
              <a:gd name="connsiteY24" fmla="*/ 143839 h 1222625"/>
              <a:gd name="connsiteX25" fmla="*/ 452063 w 504785"/>
              <a:gd name="connsiteY25" fmla="*/ 123290 h 1222625"/>
              <a:gd name="connsiteX26" fmla="*/ 431515 w 504785"/>
              <a:gd name="connsiteY26" fmla="*/ 92468 h 1222625"/>
              <a:gd name="connsiteX27" fmla="*/ 339047 w 504785"/>
              <a:gd name="connsiteY27" fmla="*/ 61645 h 1222625"/>
              <a:gd name="connsiteX28" fmla="*/ 339047 w 504785"/>
              <a:gd name="connsiteY28" fmla="*/ 41097 h 12226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504785" h="1222625">
                <a:moveTo>
                  <a:pt x="339047" y="41097"/>
                </a:moveTo>
                <a:cubicBezTo>
                  <a:pt x="325348" y="32535"/>
                  <a:pt x="278333" y="15645"/>
                  <a:pt x="256854" y="10275"/>
                </a:cubicBezTo>
                <a:cubicBezTo>
                  <a:pt x="239913" y="6040"/>
                  <a:pt x="222607" y="3425"/>
                  <a:pt x="205483" y="0"/>
                </a:cubicBezTo>
                <a:cubicBezTo>
                  <a:pt x="157537" y="3425"/>
                  <a:pt x="109384" y="4658"/>
                  <a:pt x="61645" y="10275"/>
                </a:cubicBezTo>
                <a:cubicBezTo>
                  <a:pt x="50889" y="11540"/>
                  <a:pt x="37118" y="11736"/>
                  <a:pt x="30823" y="20549"/>
                </a:cubicBezTo>
                <a:cubicBezTo>
                  <a:pt x="18233" y="38174"/>
                  <a:pt x="17124" y="61646"/>
                  <a:pt x="10274" y="82194"/>
                </a:cubicBezTo>
                <a:lnTo>
                  <a:pt x="0" y="113016"/>
                </a:lnTo>
                <a:cubicBezTo>
                  <a:pt x="3425" y="222607"/>
                  <a:pt x="4799" y="332281"/>
                  <a:pt x="10274" y="441789"/>
                </a:cubicBezTo>
                <a:cubicBezTo>
                  <a:pt x="11653" y="469365"/>
                  <a:pt x="17499" y="496540"/>
                  <a:pt x="20548" y="523982"/>
                </a:cubicBezTo>
                <a:cubicBezTo>
                  <a:pt x="24349" y="558190"/>
                  <a:pt x="26173" y="592621"/>
                  <a:pt x="30823" y="626724"/>
                </a:cubicBezTo>
                <a:cubicBezTo>
                  <a:pt x="36049" y="665044"/>
                  <a:pt x="47246" y="743112"/>
                  <a:pt x="61645" y="791110"/>
                </a:cubicBezTo>
                <a:cubicBezTo>
                  <a:pt x="83592" y="864269"/>
                  <a:pt x="78938" y="832969"/>
                  <a:pt x="92468" y="893852"/>
                </a:cubicBezTo>
                <a:cubicBezTo>
                  <a:pt x="103064" y="941533"/>
                  <a:pt x="100485" y="942461"/>
                  <a:pt x="113016" y="986319"/>
                </a:cubicBezTo>
                <a:cubicBezTo>
                  <a:pt x="115991" y="996732"/>
                  <a:pt x="120663" y="1006635"/>
                  <a:pt x="123290" y="1017142"/>
                </a:cubicBezTo>
                <a:cubicBezTo>
                  <a:pt x="126446" y="1029768"/>
                  <a:pt x="133773" y="1082561"/>
                  <a:pt x="143838" y="1099335"/>
                </a:cubicBezTo>
                <a:cubicBezTo>
                  <a:pt x="148822" y="1107641"/>
                  <a:pt x="158336" y="1112319"/>
                  <a:pt x="164387" y="1119883"/>
                </a:cubicBezTo>
                <a:cubicBezTo>
                  <a:pt x="172101" y="1129525"/>
                  <a:pt x="176204" y="1141974"/>
                  <a:pt x="184935" y="1150706"/>
                </a:cubicBezTo>
                <a:cubicBezTo>
                  <a:pt x="193666" y="1159437"/>
                  <a:pt x="206115" y="1163540"/>
                  <a:pt x="215757" y="1171254"/>
                </a:cubicBezTo>
                <a:cubicBezTo>
                  <a:pt x="223321" y="1177305"/>
                  <a:pt x="228742" y="1185752"/>
                  <a:pt x="236306" y="1191803"/>
                </a:cubicBezTo>
                <a:cubicBezTo>
                  <a:pt x="264758" y="1214565"/>
                  <a:pt x="265396" y="1211774"/>
                  <a:pt x="297951" y="1222625"/>
                </a:cubicBezTo>
                <a:cubicBezTo>
                  <a:pt x="345897" y="1219200"/>
                  <a:pt x="395156" y="1224009"/>
                  <a:pt x="441789" y="1212351"/>
                </a:cubicBezTo>
                <a:cubicBezTo>
                  <a:pt x="453768" y="1209356"/>
                  <a:pt x="457322" y="1192812"/>
                  <a:pt x="462337" y="1181528"/>
                </a:cubicBezTo>
                <a:cubicBezTo>
                  <a:pt x="481299" y="1138864"/>
                  <a:pt x="484370" y="1112464"/>
                  <a:pt x="493160" y="1068513"/>
                </a:cubicBezTo>
                <a:cubicBezTo>
                  <a:pt x="507237" y="674362"/>
                  <a:pt x="510021" y="743989"/>
                  <a:pt x="493160" y="246580"/>
                </a:cubicBezTo>
                <a:cubicBezTo>
                  <a:pt x="492818" y="236503"/>
                  <a:pt x="485418" y="165183"/>
                  <a:pt x="472611" y="143839"/>
                </a:cubicBezTo>
                <a:cubicBezTo>
                  <a:pt x="467627" y="135533"/>
                  <a:pt x="458114" y="130854"/>
                  <a:pt x="452063" y="123290"/>
                </a:cubicBezTo>
                <a:cubicBezTo>
                  <a:pt x="444349" y="113648"/>
                  <a:pt x="441986" y="99012"/>
                  <a:pt x="431515" y="92468"/>
                </a:cubicBezTo>
                <a:cubicBezTo>
                  <a:pt x="431509" y="92464"/>
                  <a:pt x="354461" y="66783"/>
                  <a:pt x="339047" y="61645"/>
                </a:cubicBezTo>
                <a:cubicBezTo>
                  <a:pt x="303631" y="49840"/>
                  <a:pt x="352746" y="49659"/>
                  <a:pt x="339047" y="41097"/>
                </a:cubicBezTo>
                <a:close/>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Freeform 46"/>
          <p:cNvSpPr/>
          <p:nvPr/>
        </p:nvSpPr>
        <p:spPr>
          <a:xfrm>
            <a:off x="4428162" y="4191856"/>
            <a:ext cx="717070" cy="1808252"/>
          </a:xfrm>
          <a:custGeom>
            <a:avLst/>
            <a:gdLst>
              <a:gd name="connsiteX0" fmla="*/ 359595 w 717070"/>
              <a:gd name="connsiteY0" fmla="*/ 0 h 1808252"/>
              <a:gd name="connsiteX1" fmla="*/ 328773 w 717070"/>
              <a:gd name="connsiteY1" fmla="*/ 51371 h 1808252"/>
              <a:gd name="connsiteX2" fmla="*/ 246580 w 717070"/>
              <a:gd name="connsiteY2" fmla="*/ 123290 h 1808252"/>
              <a:gd name="connsiteX3" fmla="*/ 184935 w 717070"/>
              <a:gd name="connsiteY3" fmla="*/ 195209 h 1808252"/>
              <a:gd name="connsiteX4" fmla="*/ 143838 w 717070"/>
              <a:gd name="connsiteY4" fmla="*/ 236306 h 1808252"/>
              <a:gd name="connsiteX5" fmla="*/ 123290 w 717070"/>
              <a:gd name="connsiteY5" fmla="*/ 267128 h 1808252"/>
              <a:gd name="connsiteX6" fmla="*/ 82193 w 717070"/>
              <a:gd name="connsiteY6" fmla="*/ 318499 h 1808252"/>
              <a:gd name="connsiteX7" fmla="*/ 61645 w 717070"/>
              <a:gd name="connsiteY7" fmla="*/ 380144 h 1808252"/>
              <a:gd name="connsiteX8" fmla="*/ 51371 w 717070"/>
              <a:gd name="connsiteY8" fmla="*/ 410966 h 1808252"/>
              <a:gd name="connsiteX9" fmla="*/ 30822 w 717070"/>
              <a:gd name="connsiteY9" fmla="*/ 554805 h 1808252"/>
              <a:gd name="connsiteX10" fmla="*/ 0 w 717070"/>
              <a:gd name="connsiteY10" fmla="*/ 1037690 h 1808252"/>
              <a:gd name="connsiteX11" fmla="*/ 10274 w 717070"/>
              <a:gd name="connsiteY11" fmla="*/ 1356189 h 1808252"/>
              <a:gd name="connsiteX12" fmla="*/ 30822 w 717070"/>
              <a:gd name="connsiteY12" fmla="*/ 1448656 h 1808252"/>
              <a:gd name="connsiteX13" fmla="*/ 51371 w 717070"/>
              <a:gd name="connsiteY13" fmla="*/ 1469205 h 1808252"/>
              <a:gd name="connsiteX14" fmla="*/ 92467 w 717070"/>
              <a:gd name="connsiteY14" fmla="*/ 1530850 h 1808252"/>
              <a:gd name="connsiteX15" fmla="*/ 123290 w 717070"/>
              <a:gd name="connsiteY15" fmla="*/ 1551398 h 1808252"/>
              <a:gd name="connsiteX16" fmla="*/ 174660 w 717070"/>
              <a:gd name="connsiteY16" fmla="*/ 1602769 h 1808252"/>
              <a:gd name="connsiteX17" fmla="*/ 195209 w 717070"/>
              <a:gd name="connsiteY17" fmla="*/ 1623317 h 1808252"/>
              <a:gd name="connsiteX18" fmla="*/ 226031 w 717070"/>
              <a:gd name="connsiteY18" fmla="*/ 1654140 h 1808252"/>
              <a:gd name="connsiteX19" fmla="*/ 287676 w 717070"/>
              <a:gd name="connsiteY19" fmla="*/ 1695236 h 1808252"/>
              <a:gd name="connsiteX20" fmla="*/ 318499 w 717070"/>
              <a:gd name="connsiteY20" fmla="*/ 1715784 h 1808252"/>
              <a:gd name="connsiteX21" fmla="*/ 380144 w 717070"/>
              <a:gd name="connsiteY21" fmla="*/ 1746607 h 1808252"/>
              <a:gd name="connsiteX22" fmla="*/ 462337 w 717070"/>
              <a:gd name="connsiteY22" fmla="*/ 1797978 h 1808252"/>
              <a:gd name="connsiteX23" fmla="*/ 493159 w 717070"/>
              <a:gd name="connsiteY23" fmla="*/ 1808252 h 1808252"/>
              <a:gd name="connsiteX24" fmla="*/ 626723 w 717070"/>
              <a:gd name="connsiteY24" fmla="*/ 1797978 h 1808252"/>
              <a:gd name="connsiteX25" fmla="*/ 657546 w 717070"/>
              <a:gd name="connsiteY25" fmla="*/ 1787704 h 1808252"/>
              <a:gd name="connsiteX26" fmla="*/ 678094 w 717070"/>
              <a:gd name="connsiteY26" fmla="*/ 1767155 h 1808252"/>
              <a:gd name="connsiteX27" fmla="*/ 698642 w 717070"/>
              <a:gd name="connsiteY27" fmla="*/ 1736333 h 1808252"/>
              <a:gd name="connsiteX28" fmla="*/ 698642 w 717070"/>
              <a:gd name="connsiteY28" fmla="*/ 1417834 h 1808252"/>
              <a:gd name="connsiteX29" fmla="*/ 688368 w 717070"/>
              <a:gd name="connsiteY29" fmla="*/ 1345915 h 1808252"/>
              <a:gd name="connsiteX30" fmla="*/ 647272 w 717070"/>
              <a:gd name="connsiteY30" fmla="*/ 1160980 h 1808252"/>
              <a:gd name="connsiteX31" fmla="*/ 636998 w 717070"/>
              <a:gd name="connsiteY31" fmla="*/ 1068513 h 1808252"/>
              <a:gd name="connsiteX32" fmla="*/ 616449 w 717070"/>
              <a:gd name="connsiteY32" fmla="*/ 852755 h 1808252"/>
              <a:gd name="connsiteX33" fmla="*/ 462337 w 717070"/>
              <a:gd name="connsiteY33" fmla="*/ 41097 h 1808252"/>
              <a:gd name="connsiteX34" fmla="*/ 328773 w 717070"/>
              <a:gd name="connsiteY34" fmla="*/ 41097 h 18082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717070" h="1808252">
                <a:moveTo>
                  <a:pt x="359595" y="0"/>
                </a:moveTo>
                <a:cubicBezTo>
                  <a:pt x="349321" y="17124"/>
                  <a:pt x="341248" y="35778"/>
                  <a:pt x="328773" y="51371"/>
                </a:cubicBezTo>
                <a:cubicBezTo>
                  <a:pt x="258451" y="139274"/>
                  <a:pt x="302762" y="75134"/>
                  <a:pt x="246580" y="123290"/>
                </a:cubicBezTo>
                <a:cubicBezTo>
                  <a:pt x="166871" y="191612"/>
                  <a:pt x="235274" y="136480"/>
                  <a:pt x="184935" y="195209"/>
                </a:cubicBezTo>
                <a:cubicBezTo>
                  <a:pt x="172327" y="209918"/>
                  <a:pt x="154584" y="220186"/>
                  <a:pt x="143838" y="236306"/>
                </a:cubicBezTo>
                <a:cubicBezTo>
                  <a:pt x="136989" y="246580"/>
                  <a:pt x="131004" y="257486"/>
                  <a:pt x="123290" y="267128"/>
                </a:cubicBezTo>
                <a:cubicBezTo>
                  <a:pt x="64731" y="340326"/>
                  <a:pt x="145436" y="223635"/>
                  <a:pt x="82193" y="318499"/>
                </a:cubicBezTo>
                <a:lnTo>
                  <a:pt x="61645" y="380144"/>
                </a:lnTo>
                <a:cubicBezTo>
                  <a:pt x="58220" y="390418"/>
                  <a:pt x="53495" y="400347"/>
                  <a:pt x="51371" y="410966"/>
                </a:cubicBezTo>
                <a:cubicBezTo>
                  <a:pt x="37304" y="481297"/>
                  <a:pt x="38957" y="465315"/>
                  <a:pt x="30822" y="554805"/>
                </a:cubicBezTo>
                <a:cubicBezTo>
                  <a:pt x="5984" y="828023"/>
                  <a:pt x="11698" y="768627"/>
                  <a:pt x="0" y="1037690"/>
                </a:cubicBezTo>
                <a:cubicBezTo>
                  <a:pt x="3425" y="1143856"/>
                  <a:pt x="4541" y="1250122"/>
                  <a:pt x="10274" y="1356189"/>
                </a:cubicBezTo>
                <a:cubicBezTo>
                  <a:pt x="10808" y="1366070"/>
                  <a:pt x="19949" y="1430535"/>
                  <a:pt x="30822" y="1448656"/>
                </a:cubicBezTo>
                <a:cubicBezTo>
                  <a:pt x="35806" y="1456962"/>
                  <a:pt x="45559" y="1461455"/>
                  <a:pt x="51371" y="1469205"/>
                </a:cubicBezTo>
                <a:cubicBezTo>
                  <a:pt x="66188" y="1488962"/>
                  <a:pt x="71919" y="1517151"/>
                  <a:pt x="92467" y="1530850"/>
                </a:cubicBezTo>
                <a:cubicBezTo>
                  <a:pt x="102741" y="1537699"/>
                  <a:pt x="113997" y="1543267"/>
                  <a:pt x="123290" y="1551398"/>
                </a:cubicBezTo>
                <a:cubicBezTo>
                  <a:pt x="141515" y="1567345"/>
                  <a:pt x="157536" y="1585645"/>
                  <a:pt x="174660" y="1602769"/>
                </a:cubicBezTo>
                <a:lnTo>
                  <a:pt x="195209" y="1623317"/>
                </a:lnTo>
                <a:cubicBezTo>
                  <a:pt x="205483" y="1633591"/>
                  <a:pt x="213941" y="1646080"/>
                  <a:pt x="226031" y="1654140"/>
                </a:cubicBezTo>
                <a:lnTo>
                  <a:pt x="287676" y="1695236"/>
                </a:lnTo>
                <a:cubicBezTo>
                  <a:pt x="297950" y="1702085"/>
                  <a:pt x="306785" y="1711879"/>
                  <a:pt x="318499" y="1715784"/>
                </a:cubicBezTo>
                <a:cubicBezTo>
                  <a:pt x="361035" y="1729964"/>
                  <a:pt x="340310" y="1720052"/>
                  <a:pt x="380144" y="1746607"/>
                </a:cubicBezTo>
                <a:cubicBezTo>
                  <a:pt x="412707" y="1795451"/>
                  <a:pt x="388978" y="1773525"/>
                  <a:pt x="462337" y="1797978"/>
                </a:cubicBezTo>
                <a:lnTo>
                  <a:pt x="493159" y="1808252"/>
                </a:lnTo>
                <a:cubicBezTo>
                  <a:pt x="537680" y="1804827"/>
                  <a:pt x="582415" y="1803516"/>
                  <a:pt x="626723" y="1797978"/>
                </a:cubicBezTo>
                <a:cubicBezTo>
                  <a:pt x="637469" y="1796635"/>
                  <a:pt x="648259" y="1793276"/>
                  <a:pt x="657546" y="1787704"/>
                </a:cubicBezTo>
                <a:cubicBezTo>
                  <a:pt x="665852" y="1782720"/>
                  <a:pt x="672043" y="1774719"/>
                  <a:pt x="678094" y="1767155"/>
                </a:cubicBezTo>
                <a:cubicBezTo>
                  <a:pt x="685808" y="1757513"/>
                  <a:pt x="691793" y="1746607"/>
                  <a:pt x="698642" y="1736333"/>
                </a:cubicBezTo>
                <a:cubicBezTo>
                  <a:pt x="730576" y="1608606"/>
                  <a:pt x="714581" y="1688784"/>
                  <a:pt x="698642" y="1417834"/>
                </a:cubicBezTo>
                <a:cubicBezTo>
                  <a:pt x="697220" y="1393659"/>
                  <a:pt x="693117" y="1369661"/>
                  <a:pt x="688368" y="1345915"/>
                </a:cubicBezTo>
                <a:cubicBezTo>
                  <a:pt x="673188" y="1270014"/>
                  <a:pt x="656244" y="1241730"/>
                  <a:pt x="647272" y="1160980"/>
                </a:cubicBezTo>
                <a:cubicBezTo>
                  <a:pt x="643847" y="1130158"/>
                  <a:pt x="640084" y="1099371"/>
                  <a:pt x="636998" y="1068513"/>
                </a:cubicBezTo>
                <a:cubicBezTo>
                  <a:pt x="629809" y="996627"/>
                  <a:pt x="616449" y="852755"/>
                  <a:pt x="616449" y="852755"/>
                </a:cubicBezTo>
                <a:cubicBezTo>
                  <a:pt x="597119" y="98887"/>
                  <a:pt x="861935" y="56466"/>
                  <a:pt x="462337" y="41097"/>
                </a:cubicBezTo>
                <a:cubicBezTo>
                  <a:pt x="417849" y="39386"/>
                  <a:pt x="373294" y="41097"/>
                  <a:pt x="328773" y="41097"/>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Freeform 47"/>
          <p:cNvSpPr/>
          <p:nvPr/>
        </p:nvSpPr>
        <p:spPr>
          <a:xfrm>
            <a:off x="4362602" y="2753474"/>
            <a:ext cx="1411474" cy="1181528"/>
          </a:xfrm>
          <a:custGeom>
            <a:avLst/>
            <a:gdLst>
              <a:gd name="connsiteX0" fmla="*/ 353236 w 1411474"/>
              <a:gd name="connsiteY0" fmla="*/ 41097 h 1181528"/>
              <a:gd name="connsiteX1" fmla="*/ 209398 w 1411474"/>
              <a:gd name="connsiteY1" fmla="*/ 10274 h 1181528"/>
              <a:gd name="connsiteX2" fmla="*/ 178576 w 1411474"/>
              <a:gd name="connsiteY2" fmla="*/ 0 h 1181528"/>
              <a:gd name="connsiteX3" fmla="*/ 55286 w 1411474"/>
              <a:gd name="connsiteY3" fmla="*/ 61645 h 1181528"/>
              <a:gd name="connsiteX4" fmla="*/ 34737 w 1411474"/>
              <a:gd name="connsiteY4" fmla="*/ 82193 h 1181528"/>
              <a:gd name="connsiteX5" fmla="*/ 14189 w 1411474"/>
              <a:gd name="connsiteY5" fmla="*/ 102742 h 1181528"/>
              <a:gd name="connsiteX6" fmla="*/ 14189 w 1411474"/>
              <a:gd name="connsiteY6" fmla="*/ 400692 h 1181528"/>
              <a:gd name="connsiteX7" fmla="*/ 45011 w 1411474"/>
              <a:gd name="connsiteY7" fmla="*/ 534256 h 1181528"/>
              <a:gd name="connsiteX8" fmla="*/ 86108 w 1411474"/>
              <a:gd name="connsiteY8" fmla="*/ 585627 h 1181528"/>
              <a:gd name="connsiteX9" fmla="*/ 106656 w 1411474"/>
              <a:gd name="connsiteY9" fmla="*/ 904126 h 1181528"/>
              <a:gd name="connsiteX10" fmla="*/ 137479 w 1411474"/>
              <a:gd name="connsiteY10" fmla="*/ 1037690 h 1181528"/>
              <a:gd name="connsiteX11" fmla="*/ 219672 w 1411474"/>
              <a:gd name="connsiteY11" fmla="*/ 1109609 h 1181528"/>
              <a:gd name="connsiteX12" fmla="*/ 250495 w 1411474"/>
              <a:gd name="connsiteY12" fmla="*/ 1130157 h 1181528"/>
              <a:gd name="connsiteX13" fmla="*/ 281317 w 1411474"/>
              <a:gd name="connsiteY13" fmla="*/ 1150706 h 1181528"/>
              <a:gd name="connsiteX14" fmla="*/ 342962 w 1411474"/>
              <a:gd name="connsiteY14" fmla="*/ 1171254 h 1181528"/>
              <a:gd name="connsiteX15" fmla="*/ 373785 w 1411474"/>
              <a:gd name="connsiteY15" fmla="*/ 1181528 h 1181528"/>
              <a:gd name="connsiteX16" fmla="*/ 589542 w 1411474"/>
              <a:gd name="connsiteY16" fmla="*/ 1171254 h 1181528"/>
              <a:gd name="connsiteX17" fmla="*/ 620364 w 1411474"/>
              <a:gd name="connsiteY17" fmla="*/ 1150706 h 1181528"/>
              <a:gd name="connsiteX18" fmla="*/ 661461 w 1411474"/>
              <a:gd name="connsiteY18" fmla="*/ 1099335 h 1181528"/>
              <a:gd name="connsiteX19" fmla="*/ 723106 w 1411474"/>
              <a:gd name="connsiteY19" fmla="*/ 1037690 h 1181528"/>
              <a:gd name="connsiteX20" fmla="*/ 743654 w 1411474"/>
              <a:gd name="connsiteY20" fmla="*/ 996593 h 1181528"/>
              <a:gd name="connsiteX21" fmla="*/ 815573 w 1411474"/>
              <a:gd name="connsiteY21" fmla="*/ 945223 h 1181528"/>
              <a:gd name="connsiteX22" fmla="*/ 866944 w 1411474"/>
              <a:gd name="connsiteY22" fmla="*/ 904126 h 1181528"/>
              <a:gd name="connsiteX23" fmla="*/ 928589 w 1411474"/>
              <a:gd name="connsiteY23" fmla="*/ 883578 h 1181528"/>
              <a:gd name="connsiteX24" fmla="*/ 1000508 w 1411474"/>
              <a:gd name="connsiteY24" fmla="*/ 863029 h 1181528"/>
              <a:gd name="connsiteX25" fmla="*/ 1164895 w 1411474"/>
              <a:gd name="connsiteY25" fmla="*/ 852755 h 1181528"/>
              <a:gd name="connsiteX26" fmla="*/ 1267636 w 1411474"/>
              <a:gd name="connsiteY26" fmla="*/ 842481 h 1181528"/>
              <a:gd name="connsiteX27" fmla="*/ 1339555 w 1411474"/>
              <a:gd name="connsiteY27" fmla="*/ 821933 h 1181528"/>
              <a:gd name="connsiteX28" fmla="*/ 1360104 w 1411474"/>
              <a:gd name="connsiteY28" fmla="*/ 801384 h 1181528"/>
              <a:gd name="connsiteX29" fmla="*/ 1370378 w 1411474"/>
              <a:gd name="connsiteY29" fmla="*/ 770562 h 1181528"/>
              <a:gd name="connsiteX30" fmla="*/ 1390926 w 1411474"/>
              <a:gd name="connsiteY30" fmla="*/ 739739 h 1181528"/>
              <a:gd name="connsiteX31" fmla="*/ 1411474 w 1411474"/>
              <a:gd name="connsiteY31" fmla="*/ 606175 h 1181528"/>
              <a:gd name="connsiteX32" fmla="*/ 1401200 w 1411474"/>
              <a:gd name="connsiteY32" fmla="*/ 328773 h 1181528"/>
              <a:gd name="connsiteX33" fmla="*/ 1390926 w 1411474"/>
              <a:gd name="connsiteY33" fmla="*/ 297951 h 1181528"/>
              <a:gd name="connsiteX34" fmla="*/ 1360104 w 1411474"/>
              <a:gd name="connsiteY34" fmla="*/ 277402 h 1181528"/>
              <a:gd name="connsiteX35" fmla="*/ 1288185 w 1411474"/>
              <a:gd name="connsiteY35" fmla="*/ 246580 h 1181528"/>
              <a:gd name="connsiteX36" fmla="*/ 1247088 w 1411474"/>
              <a:gd name="connsiteY36" fmla="*/ 236306 h 1181528"/>
              <a:gd name="connsiteX37" fmla="*/ 1185443 w 1411474"/>
              <a:gd name="connsiteY37" fmla="*/ 215757 h 1181528"/>
              <a:gd name="connsiteX38" fmla="*/ 1154620 w 1411474"/>
              <a:gd name="connsiteY38" fmla="*/ 205483 h 1181528"/>
              <a:gd name="connsiteX39" fmla="*/ 918315 w 1411474"/>
              <a:gd name="connsiteY39" fmla="*/ 184935 h 1181528"/>
              <a:gd name="connsiteX40" fmla="*/ 856670 w 1411474"/>
              <a:gd name="connsiteY40" fmla="*/ 174661 h 1181528"/>
              <a:gd name="connsiteX41" fmla="*/ 712832 w 1411474"/>
              <a:gd name="connsiteY41" fmla="*/ 154113 h 1181528"/>
              <a:gd name="connsiteX42" fmla="*/ 610090 w 1411474"/>
              <a:gd name="connsiteY42" fmla="*/ 123290 h 1181528"/>
              <a:gd name="connsiteX43" fmla="*/ 568994 w 1411474"/>
              <a:gd name="connsiteY43" fmla="*/ 113016 h 1181528"/>
              <a:gd name="connsiteX44" fmla="*/ 507349 w 1411474"/>
              <a:gd name="connsiteY44" fmla="*/ 92468 h 1181528"/>
              <a:gd name="connsiteX45" fmla="*/ 414881 w 1411474"/>
              <a:gd name="connsiteY45" fmla="*/ 61645 h 1181528"/>
              <a:gd name="connsiteX46" fmla="*/ 353236 w 1411474"/>
              <a:gd name="connsiteY46" fmla="*/ 41097 h 1181528"/>
              <a:gd name="connsiteX47" fmla="*/ 353236 w 1411474"/>
              <a:gd name="connsiteY47" fmla="*/ 41097 h 11815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1411474" h="1181528">
                <a:moveTo>
                  <a:pt x="353236" y="41097"/>
                </a:moveTo>
                <a:cubicBezTo>
                  <a:pt x="249548" y="28136"/>
                  <a:pt x="297238" y="39555"/>
                  <a:pt x="209398" y="10274"/>
                </a:cubicBezTo>
                <a:lnTo>
                  <a:pt x="178576" y="0"/>
                </a:lnTo>
                <a:cubicBezTo>
                  <a:pt x="82682" y="13699"/>
                  <a:pt x="123781" y="-6850"/>
                  <a:pt x="55286" y="61645"/>
                </a:cubicBezTo>
                <a:lnTo>
                  <a:pt x="34737" y="82193"/>
                </a:lnTo>
                <a:lnTo>
                  <a:pt x="14189" y="102742"/>
                </a:lnTo>
                <a:cubicBezTo>
                  <a:pt x="-7921" y="235406"/>
                  <a:pt x="-1248" y="169127"/>
                  <a:pt x="14189" y="400692"/>
                </a:cubicBezTo>
                <a:cubicBezTo>
                  <a:pt x="15400" y="418855"/>
                  <a:pt x="27651" y="516896"/>
                  <a:pt x="45011" y="534256"/>
                </a:cubicBezTo>
                <a:cubicBezTo>
                  <a:pt x="74291" y="563536"/>
                  <a:pt x="60187" y="546745"/>
                  <a:pt x="86108" y="585627"/>
                </a:cubicBezTo>
                <a:cubicBezTo>
                  <a:pt x="120091" y="721563"/>
                  <a:pt x="87553" y="579387"/>
                  <a:pt x="106656" y="904126"/>
                </a:cubicBezTo>
                <a:cubicBezTo>
                  <a:pt x="108337" y="932697"/>
                  <a:pt x="119700" y="1011021"/>
                  <a:pt x="137479" y="1037690"/>
                </a:cubicBezTo>
                <a:cubicBezTo>
                  <a:pt x="171725" y="1089061"/>
                  <a:pt x="147753" y="1061664"/>
                  <a:pt x="219672" y="1109609"/>
                </a:cubicBezTo>
                <a:lnTo>
                  <a:pt x="250495" y="1130157"/>
                </a:lnTo>
                <a:cubicBezTo>
                  <a:pt x="260769" y="1137006"/>
                  <a:pt x="269603" y="1146801"/>
                  <a:pt x="281317" y="1150706"/>
                </a:cubicBezTo>
                <a:lnTo>
                  <a:pt x="342962" y="1171254"/>
                </a:lnTo>
                <a:lnTo>
                  <a:pt x="373785" y="1181528"/>
                </a:lnTo>
                <a:cubicBezTo>
                  <a:pt x="445704" y="1178103"/>
                  <a:pt x="518097" y="1180184"/>
                  <a:pt x="589542" y="1171254"/>
                </a:cubicBezTo>
                <a:cubicBezTo>
                  <a:pt x="601794" y="1169722"/>
                  <a:pt x="610722" y="1158420"/>
                  <a:pt x="620364" y="1150706"/>
                </a:cubicBezTo>
                <a:cubicBezTo>
                  <a:pt x="655090" y="1122925"/>
                  <a:pt x="628598" y="1136306"/>
                  <a:pt x="661461" y="1099335"/>
                </a:cubicBezTo>
                <a:cubicBezTo>
                  <a:pt x="680767" y="1077615"/>
                  <a:pt x="723106" y="1037690"/>
                  <a:pt x="723106" y="1037690"/>
                </a:cubicBezTo>
                <a:cubicBezTo>
                  <a:pt x="729955" y="1023991"/>
                  <a:pt x="733687" y="1008222"/>
                  <a:pt x="743654" y="996593"/>
                </a:cubicBezTo>
                <a:cubicBezTo>
                  <a:pt x="759428" y="978189"/>
                  <a:pt x="795887" y="960972"/>
                  <a:pt x="815573" y="945223"/>
                </a:cubicBezTo>
                <a:cubicBezTo>
                  <a:pt x="842258" y="923875"/>
                  <a:pt x="831370" y="919937"/>
                  <a:pt x="866944" y="904126"/>
                </a:cubicBezTo>
                <a:cubicBezTo>
                  <a:pt x="886737" y="895329"/>
                  <a:pt x="908041" y="890427"/>
                  <a:pt x="928589" y="883578"/>
                </a:cubicBezTo>
                <a:cubicBezTo>
                  <a:pt x="947362" y="877320"/>
                  <a:pt x="982082" y="864872"/>
                  <a:pt x="1000508" y="863029"/>
                </a:cubicBezTo>
                <a:cubicBezTo>
                  <a:pt x="1055138" y="857566"/>
                  <a:pt x="1110154" y="856966"/>
                  <a:pt x="1164895" y="852755"/>
                </a:cubicBezTo>
                <a:cubicBezTo>
                  <a:pt x="1199211" y="850115"/>
                  <a:pt x="1233389" y="845906"/>
                  <a:pt x="1267636" y="842481"/>
                </a:cubicBezTo>
                <a:cubicBezTo>
                  <a:pt x="1275313" y="840562"/>
                  <a:pt x="1329027" y="828250"/>
                  <a:pt x="1339555" y="821933"/>
                </a:cubicBezTo>
                <a:cubicBezTo>
                  <a:pt x="1347861" y="816949"/>
                  <a:pt x="1353254" y="808234"/>
                  <a:pt x="1360104" y="801384"/>
                </a:cubicBezTo>
                <a:cubicBezTo>
                  <a:pt x="1363529" y="791110"/>
                  <a:pt x="1365535" y="780248"/>
                  <a:pt x="1370378" y="770562"/>
                </a:cubicBezTo>
                <a:cubicBezTo>
                  <a:pt x="1375900" y="759517"/>
                  <a:pt x="1386590" y="751301"/>
                  <a:pt x="1390926" y="739739"/>
                </a:cubicBezTo>
                <a:cubicBezTo>
                  <a:pt x="1399751" y="716204"/>
                  <a:pt x="1409887" y="618874"/>
                  <a:pt x="1411474" y="606175"/>
                </a:cubicBezTo>
                <a:cubicBezTo>
                  <a:pt x="1408049" y="513708"/>
                  <a:pt x="1407355" y="421099"/>
                  <a:pt x="1401200" y="328773"/>
                </a:cubicBezTo>
                <a:cubicBezTo>
                  <a:pt x="1400480" y="317967"/>
                  <a:pt x="1397691" y="306408"/>
                  <a:pt x="1390926" y="297951"/>
                </a:cubicBezTo>
                <a:cubicBezTo>
                  <a:pt x="1383212" y="288309"/>
                  <a:pt x="1370825" y="283528"/>
                  <a:pt x="1360104" y="277402"/>
                </a:cubicBezTo>
                <a:cubicBezTo>
                  <a:pt x="1332709" y="261748"/>
                  <a:pt x="1316999" y="254812"/>
                  <a:pt x="1288185" y="246580"/>
                </a:cubicBezTo>
                <a:cubicBezTo>
                  <a:pt x="1274608" y="242701"/>
                  <a:pt x="1260613" y="240364"/>
                  <a:pt x="1247088" y="236306"/>
                </a:cubicBezTo>
                <a:cubicBezTo>
                  <a:pt x="1226342" y="230082"/>
                  <a:pt x="1205991" y="222607"/>
                  <a:pt x="1185443" y="215757"/>
                </a:cubicBezTo>
                <a:cubicBezTo>
                  <a:pt x="1175169" y="212332"/>
                  <a:pt x="1165341" y="207015"/>
                  <a:pt x="1154620" y="205483"/>
                </a:cubicBezTo>
                <a:cubicBezTo>
                  <a:pt x="1028351" y="187445"/>
                  <a:pt x="1106870" y="196720"/>
                  <a:pt x="918315" y="184935"/>
                </a:cubicBezTo>
                <a:cubicBezTo>
                  <a:pt x="897767" y="181510"/>
                  <a:pt x="877292" y="177607"/>
                  <a:pt x="856670" y="174661"/>
                </a:cubicBezTo>
                <a:cubicBezTo>
                  <a:pt x="790393" y="165193"/>
                  <a:pt x="774108" y="166369"/>
                  <a:pt x="712832" y="154113"/>
                </a:cubicBezTo>
                <a:cubicBezTo>
                  <a:pt x="631315" y="137809"/>
                  <a:pt x="714900" y="149493"/>
                  <a:pt x="610090" y="123290"/>
                </a:cubicBezTo>
                <a:cubicBezTo>
                  <a:pt x="596391" y="119865"/>
                  <a:pt x="582519" y="117073"/>
                  <a:pt x="568994" y="113016"/>
                </a:cubicBezTo>
                <a:cubicBezTo>
                  <a:pt x="548248" y="106792"/>
                  <a:pt x="527897" y="99317"/>
                  <a:pt x="507349" y="92468"/>
                </a:cubicBezTo>
                <a:lnTo>
                  <a:pt x="414881" y="61645"/>
                </a:lnTo>
                <a:cubicBezTo>
                  <a:pt x="414879" y="61644"/>
                  <a:pt x="353237" y="41097"/>
                  <a:pt x="353236" y="41097"/>
                </a:cubicBezTo>
                <a:lnTo>
                  <a:pt x="353236" y="41097"/>
                </a:lnTo>
                <a:close/>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Oval 27"/>
          <p:cNvSpPr>
            <a:spLocks noChangeArrowheads="1"/>
          </p:cNvSpPr>
          <p:nvPr/>
        </p:nvSpPr>
        <p:spPr bwMode="auto">
          <a:xfrm flipH="1">
            <a:off x="3709675" y="4390529"/>
            <a:ext cx="73152" cy="76428"/>
          </a:xfrm>
          <a:prstGeom prst="ellipse">
            <a:avLst/>
          </a:prstGeom>
          <a:solidFill>
            <a:schemeClr val="tx1"/>
          </a:solidFill>
          <a:ln w="9525">
            <a:solidFill>
              <a:schemeClr val="tx1"/>
            </a:solidFill>
            <a:round/>
            <a:headEnd/>
            <a:tailEnd/>
          </a:ln>
        </p:spPr>
        <p:txBody>
          <a:bodyPr wrap="none" anchor="ctr"/>
          <a:lstStyle/>
          <a:p>
            <a:endParaRPr lang="en-US"/>
          </a:p>
        </p:txBody>
      </p:sp>
      <p:sp>
        <p:nvSpPr>
          <p:cNvPr id="51" name="Oval 27"/>
          <p:cNvSpPr>
            <a:spLocks noChangeArrowheads="1"/>
          </p:cNvSpPr>
          <p:nvPr/>
        </p:nvSpPr>
        <p:spPr bwMode="auto">
          <a:xfrm>
            <a:off x="3981580" y="4663249"/>
            <a:ext cx="73152" cy="73152"/>
          </a:xfrm>
          <a:prstGeom prst="ellipse">
            <a:avLst/>
          </a:prstGeom>
          <a:solidFill>
            <a:schemeClr val="tx1"/>
          </a:solidFill>
          <a:ln w="9525">
            <a:solidFill>
              <a:schemeClr val="tx1"/>
            </a:solidFill>
            <a:round/>
            <a:headEnd/>
            <a:tailEnd/>
          </a:ln>
        </p:spPr>
        <p:txBody>
          <a:bodyPr wrap="none" anchor="ctr"/>
          <a:lstStyle/>
          <a:p>
            <a:endParaRPr lang="en-US"/>
          </a:p>
        </p:txBody>
      </p:sp>
      <p:sp>
        <p:nvSpPr>
          <p:cNvPr id="52" name="Freeform 51"/>
          <p:cNvSpPr/>
          <p:nvPr/>
        </p:nvSpPr>
        <p:spPr>
          <a:xfrm>
            <a:off x="3538838" y="4246491"/>
            <a:ext cx="702098" cy="647490"/>
          </a:xfrm>
          <a:custGeom>
            <a:avLst/>
            <a:gdLst>
              <a:gd name="connsiteX0" fmla="*/ 506889 w 702098"/>
              <a:gd name="connsiteY0" fmla="*/ 636997 h 647490"/>
              <a:gd name="connsiteX1" fmla="*/ 568534 w 702098"/>
              <a:gd name="connsiteY1" fmla="*/ 626723 h 647490"/>
              <a:gd name="connsiteX2" fmla="*/ 640453 w 702098"/>
              <a:gd name="connsiteY2" fmla="*/ 606175 h 647490"/>
              <a:gd name="connsiteX3" fmla="*/ 691823 w 702098"/>
              <a:gd name="connsiteY3" fmla="*/ 544530 h 647490"/>
              <a:gd name="connsiteX4" fmla="*/ 702098 w 702098"/>
              <a:gd name="connsiteY4" fmla="*/ 513708 h 647490"/>
              <a:gd name="connsiteX5" fmla="*/ 691823 w 702098"/>
              <a:gd name="connsiteY5" fmla="*/ 369869 h 647490"/>
              <a:gd name="connsiteX6" fmla="*/ 661001 w 702098"/>
              <a:gd name="connsiteY6" fmla="*/ 267128 h 647490"/>
              <a:gd name="connsiteX7" fmla="*/ 609630 w 702098"/>
              <a:gd name="connsiteY7" fmla="*/ 174660 h 647490"/>
              <a:gd name="connsiteX8" fmla="*/ 578808 w 702098"/>
              <a:gd name="connsiteY8" fmla="*/ 154112 h 647490"/>
              <a:gd name="connsiteX9" fmla="*/ 558259 w 702098"/>
              <a:gd name="connsiteY9" fmla="*/ 133564 h 647490"/>
              <a:gd name="connsiteX10" fmla="*/ 496614 w 702098"/>
              <a:gd name="connsiteY10" fmla="*/ 113015 h 647490"/>
              <a:gd name="connsiteX11" fmla="*/ 434969 w 702098"/>
              <a:gd name="connsiteY11" fmla="*/ 71919 h 647490"/>
              <a:gd name="connsiteX12" fmla="*/ 373325 w 702098"/>
              <a:gd name="connsiteY12" fmla="*/ 51370 h 647490"/>
              <a:gd name="connsiteX13" fmla="*/ 352776 w 702098"/>
              <a:gd name="connsiteY13" fmla="*/ 30822 h 647490"/>
              <a:gd name="connsiteX14" fmla="*/ 250035 w 702098"/>
              <a:gd name="connsiteY14" fmla="*/ 0 h 647490"/>
              <a:gd name="connsiteX15" fmla="*/ 95922 w 702098"/>
              <a:gd name="connsiteY15" fmla="*/ 10274 h 647490"/>
              <a:gd name="connsiteX16" fmla="*/ 34277 w 702098"/>
              <a:gd name="connsiteY16" fmla="*/ 30822 h 647490"/>
              <a:gd name="connsiteX17" fmla="*/ 13729 w 702098"/>
              <a:gd name="connsiteY17" fmla="*/ 61645 h 647490"/>
              <a:gd name="connsiteX18" fmla="*/ 13729 w 702098"/>
              <a:gd name="connsiteY18" fmla="*/ 226031 h 647490"/>
              <a:gd name="connsiteX19" fmla="*/ 44551 w 702098"/>
              <a:gd name="connsiteY19" fmla="*/ 256854 h 647490"/>
              <a:gd name="connsiteX20" fmla="*/ 137019 w 702098"/>
              <a:gd name="connsiteY20" fmla="*/ 297950 h 647490"/>
              <a:gd name="connsiteX21" fmla="*/ 167841 w 702098"/>
              <a:gd name="connsiteY21" fmla="*/ 308224 h 647490"/>
              <a:gd name="connsiteX22" fmla="*/ 188390 w 702098"/>
              <a:gd name="connsiteY22" fmla="*/ 328773 h 647490"/>
              <a:gd name="connsiteX23" fmla="*/ 219212 w 702098"/>
              <a:gd name="connsiteY23" fmla="*/ 339047 h 647490"/>
              <a:gd name="connsiteX24" fmla="*/ 270583 w 702098"/>
              <a:gd name="connsiteY24" fmla="*/ 380144 h 647490"/>
              <a:gd name="connsiteX25" fmla="*/ 311680 w 702098"/>
              <a:gd name="connsiteY25" fmla="*/ 441788 h 647490"/>
              <a:gd name="connsiteX26" fmla="*/ 342502 w 702098"/>
              <a:gd name="connsiteY26" fmla="*/ 503433 h 647490"/>
              <a:gd name="connsiteX27" fmla="*/ 383599 w 702098"/>
              <a:gd name="connsiteY27" fmla="*/ 544530 h 647490"/>
              <a:gd name="connsiteX28" fmla="*/ 434969 w 702098"/>
              <a:gd name="connsiteY28" fmla="*/ 595901 h 647490"/>
              <a:gd name="connsiteX29" fmla="*/ 455518 w 702098"/>
              <a:gd name="connsiteY29" fmla="*/ 616449 h 647490"/>
              <a:gd name="connsiteX30" fmla="*/ 517163 w 702098"/>
              <a:gd name="connsiteY30" fmla="*/ 647272 h 647490"/>
              <a:gd name="connsiteX31" fmla="*/ 506889 w 702098"/>
              <a:gd name="connsiteY31" fmla="*/ 636997 h 6474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702098" h="647490">
                <a:moveTo>
                  <a:pt x="506889" y="636997"/>
                </a:moveTo>
                <a:cubicBezTo>
                  <a:pt x="515451" y="633572"/>
                  <a:pt x="548107" y="630808"/>
                  <a:pt x="568534" y="626723"/>
                </a:cubicBezTo>
                <a:cubicBezTo>
                  <a:pt x="600784" y="620273"/>
                  <a:pt x="611078" y="615966"/>
                  <a:pt x="640453" y="606175"/>
                </a:cubicBezTo>
                <a:cubicBezTo>
                  <a:pt x="663178" y="583450"/>
                  <a:pt x="677517" y="573141"/>
                  <a:pt x="691823" y="544530"/>
                </a:cubicBezTo>
                <a:cubicBezTo>
                  <a:pt x="696666" y="534844"/>
                  <a:pt x="698673" y="523982"/>
                  <a:pt x="702098" y="513708"/>
                </a:cubicBezTo>
                <a:cubicBezTo>
                  <a:pt x="698673" y="465762"/>
                  <a:pt x="697131" y="417643"/>
                  <a:pt x="691823" y="369869"/>
                </a:cubicBezTo>
                <a:cubicBezTo>
                  <a:pt x="689235" y="346579"/>
                  <a:pt x="666166" y="282623"/>
                  <a:pt x="661001" y="267128"/>
                </a:cubicBezTo>
                <a:cubicBezTo>
                  <a:pt x="650295" y="235008"/>
                  <a:pt x="639913" y="194848"/>
                  <a:pt x="609630" y="174660"/>
                </a:cubicBezTo>
                <a:cubicBezTo>
                  <a:pt x="599356" y="167811"/>
                  <a:pt x="588450" y="161826"/>
                  <a:pt x="578808" y="154112"/>
                </a:cubicBezTo>
                <a:cubicBezTo>
                  <a:pt x="571244" y="148061"/>
                  <a:pt x="566923" y="137896"/>
                  <a:pt x="558259" y="133564"/>
                </a:cubicBezTo>
                <a:cubicBezTo>
                  <a:pt x="538886" y="123877"/>
                  <a:pt x="514636" y="125030"/>
                  <a:pt x="496614" y="113015"/>
                </a:cubicBezTo>
                <a:cubicBezTo>
                  <a:pt x="476066" y="99316"/>
                  <a:pt x="458397" y="79729"/>
                  <a:pt x="434969" y="71919"/>
                </a:cubicBezTo>
                <a:lnTo>
                  <a:pt x="373325" y="51370"/>
                </a:lnTo>
                <a:cubicBezTo>
                  <a:pt x="366475" y="44521"/>
                  <a:pt x="361440" y="35154"/>
                  <a:pt x="352776" y="30822"/>
                </a:cubicBezTo>
                <a:cubicBezTo>
                  <a:pt x="327763" y="18316"/>
                  <a:pt x="279531" y="7374"/>
                  <a:pt x="250035" y="0"/>
                </a:cubicBezTo>
                <a:cubicBezTo>
                  <a:pt x="198664" y="3425"/>
                  <a:pt x="146890" y="2993"/>
                  <a:pt x="95922" y="10274"/>
                </a:cubicBezTo>
                <a:cubicBezTo>
                  <a:pt x="74480" y="13337"/>
                  <a:pt x="34277" y="30822"/>
                  <a:pt x="34277" y="30822"/>
                </a:cubicBezTo>
                <a:cubicBezTo>
                  <a:pt x="27428" y="41096"/>
                  <a:pt x="19251" y="50600"/>
                  <a:pt x="13729" y="61645"/>
                </a:cubicBezTo>
                <a:cubicBezTo>
                  <a:pt x="-10691" y="110486"/>
                  <a:pt x="2730" y="182036"/>
                  <a:pt x="13729" y="226031"/>
                </a:cubicBezTo>
                <a:cubicBezTo>
                  <a:pt x="17253" y="240127"/>
                  <a:pt x="33389" y="247552"/>
                  <a:pt x="44551" y="256854"/>
                </a:cubicBezTo>
                <a:cubicBezTo>
                  <a:pt x="77112" y="283989"/>
                  <a:pt x="92223" y="283018"/>
                  <a:pt x="137019" y="297950"/>
                </a:cubicBezTo>
                <a:lnTo>
                  <a:pt x="167841" y="308224"/>
                </a:lnTo>
                <a:cubicBezTo>
                  <a:pt x="174691" y="315074"/>
                  <a:pt x="180084" y="323789"/>
                  <a:pt x="188390" y="328773"/>
                </a:cubicBezTo>
                <a:cubicBezTo>
                  <a:pt x="197676" y="334345"/>
                  <a:pt x="209526" y="334204"/>
                  <a:pt x="219212" y="339047"/>
                </a:cubicBezTo>
                <a:cubicBezTo>
                  <a:pt x="235392" y="347137"/>
                  <a:pt x="259113" y="364851"/>
                  <a:pt x="270583" y="380144"/>
                </a:cubicBezTo>
                <a:cubicBezTo>
                  <a:pt x="285401" y="399901"/>
                  <a:pt x="311680" y="441788"/>
                  <a:pt x="311680" y="441788"/>
                </a:cubicBezTo>
                <a:cubicBezTo>
                  <a:pt x="321624" y="471621"/>
                  <a:pt x="320775" y="478084"/>
                  <a:pt x="342502" y="503433"/>
                </a:cubicBezTo>
                <a:cubicBezTo>
                  <a:pt x="355110" y="518142"/>
                  <a:pt x="372853" y="528410"/>
                  <a:pt x="383599" y="544530"/>
                </a:cubicBezTo>
                <a:cubicBezTo>
                  <a:pt x="418823" y="597367"/>
                  <a:pt x="386047" y="556764"/>
                  <a:pt x="434969" y="595901"/>
                </a:cubicBezTo>
                <a:cubicBezTo>
                  <a:pt x="442533" y="601952"/>
                  <a:pt x="447954" y="610398"/>
                  <a:pt x="455518" y="616449"/>
                </a:cubicBezTo>
                <a:cubicBezTo>
                  <a:pt x="474202" y="631396"/>
                  <a:pt x="493176" y="643274"/>
                  <a:pt x="517163" y="647272"/>
                </a:cubicBezTo>
                <a:cubicBezTo>
                  <a:pt x="527297" y="648961"/>
                  <a:pt x="498327" y="640422"/>
                  <a:pt x="506889" y="636997"/>
                </a:cubicBezTo>
                <a:close/>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Oval 28"/>
          <p:cNvSpPr>
            <a:spLocks noChangeArrowheads="1"/>
          </p:cNvSpPr>
          <p:nvPr/>
        </p:nvSpPr>
        <p:spPr bwMode="auto">
          <a:xfrm>
            <a:off x="5873783" y="4515440"/>
            <a:ext cx="73152" cy="73152"/>
          </a:xfrm>
          <a:prstGeom prst="ellipse">
            <a:avLst/>
          </a:prstGeom>
          <a:solidFill>
            <a:schemeClr val="tx1"/>
          </a:solidFill>
          <a:ln w="9525">
            <a:solidFill>
              <a:schemeClr val="tx1"/>
            </a:solidFill>
            <a:round/>
            <a:headEnd/>
            <a:tailEnd/>
          </a:ln>
        </p:spPr>
        <p:txBody>
          <a:bodyPr wrap="none" anchor="ctr"/>
          <a:lstStyle/>
          <a:p>
            <a:endParaRPr lang="en-US"/>
          </a:p>
        </p:txBody>
      </p:sp>
      <p:sp>
        <p:nvSpPr>
          <p:cNvPr id="54" name="Oval 28"/>
          <p:cNvSpPr>
            <a:spLocks noChangeArrowheads="1"/>
          </p:cNvSpPr>
          <p:nvPr/>
        </p:nvSpPr>
        <p:spPr bwMode="auto">
          <a:xfrm>
            <a:off x="5633213" y="4991586"/>
            <a:ext cx="73152" cy="73152"/>
          </a:xfrm>
          <a:prstGeom prst="ellipse">
            <a:avLst/>
          </a:prstGeom>
          <a:solidFill>
            <a:schemeClr val="tx1"/>
          </a:solidFill>
          <a:ln w="9525">
            <a:solidFill>
              <a:schemeClr val="tx1"/>
            </a:solidFill>
            <a:round/>
            <a:headEnd/>
            <a:tailEnd/>
          </a:ln>
        </p:spPr>
        <p:txBody>
          <a:bodyPr wrap="none" anchor="ctr"/>
          <a:lstStyle/>
          <a:p>
            <a:endParaRPr lang="en-US"/>
          </a:p>
        </p:txBody>
      </p:sp>
      <p:sp>
        <p:nvSpPr>
          <p:cNvPr id="55" name="Oval 28"/>
          <p:cNvSpPr>
            <a:spLocks noChangeArrowheads="1"/>
          </p:cNvSpPr>
          <p:nvPr/>
        </p:nvSpPr>
        <p:spPr bwMode="auto">
          <a:xfrm>
            <a:off x="6168294" y="4964507"/>
            <a:ext cx="73152" cy="73152"/>
          </a:xfrm>
          <a:prstGeom prst="ellipse">
            <a:avLst/>
          </a:prstGeom>
          <a:solidFill>
            <a:schemeClr val="tx1"/>
          </a:solidFill>
          <a:ln w="9525">
            <a:solidFill>
              <a:schemeClr val="tx1"/>
            </a:solidFill>
            <a:round/>
            <a:headEnd/>
            <a:tailEnd/>
          </a:ln>
        </p:spPr>
        <p:txBody>
          <a:bodyPr wrap="none" anchor="ctr"/>
          <a:lstStyle/>
          <a:p>
            <a:endParaRPr lang="en-US"/>
          </a:p>
        </p:txBody>
      </p:sp>
      <p:sp>
        <p:nvSpPr>
          <p:cNvPr id="56" name="Freeform 55"/>
          <p:cNvSpPr/>
          <p:nvPr/>
        </p:nvSpPr>
        <p:spPr>
          <a:xfrm>
            <a:off x="5514189" y="3702121"/>
            <a:ext cx="863029" cy="1596724"/>
          </a:xfrm>
          <a:custGeom>
            <a:avLst/>
            <a:gdLst>
              <a:gd name="connsiteX0" fmla="*/ 297951 w 863029"/>
              <a:gd name="connsiteY0" fmla="*/ 14504 h 1596724"/>
              <a:gd name="connsiteX1" fmla="*/ 123290 w 863029"/>
              <a:gd name="connsiteY1" fmla="*/ 35052 h 1596724"/>
              <a:gd name="connsiteX2" fmla="*/ 61645 w 863029"/>
              <a:gd name="connsiteY2" fmla="*/ 55601 h 1596724"/>
              <a:gd name="connsiteX3" fmla="*/ 20548 w 863029"/>
              <a:gd name="connsiteY3" fmla="*/ 117246 h 1596724"/>
              <a:gd name="connsiteX4" fmla="*/ 0 w 863029"/>
              <a:gd name="connsiteY4" fmla="*/ 178890 h 1596724"/>
              <a:gd name="connsiteX5" fmla="*/ 10274 w 863029"/>
              <a:gd name="connsiteY5" fmla="*/ 898082 h 1596724"/>
              <a:gd name="connsiteX6" fmla="*/ 20548 w 863029"/>
              <a:gd name="connsiteY6" fmla="*/ 1000823 h 1596724"/>
              <a:gd name="connsiteX7" fmla="*/ 41097 w 863029"/>
              <a:gd name="connsiteY7" fmla="*/ 1144661 h 1596724"/>
              <a:gd name="connsiteX8" fmla="*/ 61645 w 863029"/>
              <a:gd name="connsiteY8" fmla="*/ 1401515 h 1596724"/>
              <a:gd name="connsiteX9" fmla="*/ 71919 w 863029"/>
              <a:gd name="connsiteY9" fmla="*/ 1473434 h 1596724"/>
              <a:gd name="connsiteX10" fmla="*/ 82193 w 863029"/>
              <a:gd name="connsiteY10" fmla="*/ 1504257 h 1596724"/>
              <a:gd name="connsiteX11" fmla="*/ 113016 w 863029"/>
              <a:gd name="connsiteY11" fmla="*/ 1514531 h 1596724"/>
              <a:gd name="connsiteX12" fmla="*/ 143838 w 863029"/>
              <a:gd name="connsiteY12" fmla="*/ 1535079 h 1596724"/>
              <a:gd name="connsiteX13" fmla="*/ 164387 w 863029"/>
              <a:gd name="connsiteY13" fmla="*/ 1555628 h 1596724"/>
              <a:gd name="connsiteX14" fmla="*/ 226032 w 863029"/>
              <a:gd name="connsiteY14" fmla="*/ 1576176 h 1596724"/>
              <a:gd name="connsiteX15" fmla="*/ 421241 w 863029"/>
              <a:gd name="connsiteY15" fmla="*/ 1596724 h 1596724"/>
              <a:gd name="connsiteX16" fmla="*/ 750014 w 863029"/>
              <a:gd name="connsiteY16" fmla="*/ 1576176 h 1596724"/>
              <a:gd name="connsiteX17" fmla="*/ 780836 w 863029"/>
              <a:gd name="connsiteY17" fmla="*/ 1565902 h 1596724"/>
              <a:gd name="connsiteX18" fmla="*/ 842481 w 863029"/>
              <a:gd name="connsiteY18" fmla="*/ 1463160 h 1596724"/>
              <a:gd name="connsiteX19" fmla="*/ 852755 w 863029"/>
              <a:gd name="connsiteY19" fmla="*/ 1432338 h 1596724"/>
              <a:gd name="connsiteX20" fmla="*/ 863029 w 863029"/>
              <a:gd name="connsiteY20" fmla="*/ 1401515 h 1596724"/>
              <a:gd name="connsiteX21" fmla="*/ 852755 w 863029"/>
              <a:gd name="connsiteY21" fmla="*/ 1196032 h 1596724"/>
              <a:gd name="connsiteX22" fmla="*/ 832207 w 863029"/>
              <a:gd name="connsiteY22" fmla="*/ 1093290 h 1596724"/>
              <a:gd name="connsiteX23" fmla="*/ 821933 w 863029"/>
              <a:gd name="connsiteY23" fmla="*/ 1041920 h 1596724"/>
              <a:gd name="connsiteX24" fmla="*/ 811659 w 863029"/>
              <a:gd name="connsiteY24" fmla="*/ 1011097 h 1596724"/>
              <a:gd name="connsiteX25" fmla="*/ 791110 w 863029"/>
              <a:gd name="connsiteY25" fmla="*/ 918630 h 1596724"/>
              <a:gd name="connsiteX26" fmla="*/ 780836 w 863029"/>
              <a:gd name="connsiteY26" fmla="*/ 836437 h 1596724"/>
              <a:gd name="connsiteX27" fmla="*/ 770562 w 863029"/>
              <a:gd name="connsiteY27" fmla="*/ 774792 h 1596724"/>
              <a:gd name="connsiteX28" fmla="*/ 760288 w 863029"/>
              <a:gd name="connsiteY28" fmla="*/ 548760 h 1596724"/>
              <a:gd name="connsiteX29" fmla="*/ 739739 w 863029"/>
              <a:gd name="connsiteY29" fmla="*/ 353551 h 1596724"/>
              <a:gd name="connsiteX30" fmla="*/ 698643 w 863029"/>
              <a:gd name="connsiteY30" fmla="*/ 209713 h 1596724"/>
              <a:gd name="connsiteX31" fmla="*/ 678095 w 863029"/>
              <a:gd name="connsiteY31" fmla="*/ 148068 h 1596724"/>
              <a:gd name="connsiteX32" fmla="*/ 636998 w 863029"/>
              <a:gd name="connsiteY32" fmla="*/ 106971 h 1596724"/>
              <a:gd name="connsiteX33" fmla="*/ 585627 w 863029"/>
              <a:gd name="connsiteY33" fmla="*/ 55601 h 1596724"/>
              <a:gd name="connsiteX34" fmla="*/ 565079 w 863029"/>
              <a:gd name="connsiteY34" fmla="*/ 35052 h 1596724"/>
              <a:gd name="connsiteX35" fmla="*/ 503434 w 863029"/>
              <a:gd name="connsiteY35" fmla="*/ 14504 h 1596724"/>
              <a:gd name="connsiteX36" fmla="*/ 297951 w 863029"/>
              <a:gd name="connsiteY36" fmla="*/ 14504 h 15967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863029" h="1596724">
                <a:moveTo>
                  <a:pt x="297951" y="14504"/>
                </a:moveTo>
                <a:cubicBezTo>
                  <a:pt x="234594" y="17929"/>
                  <a:pt x="179842" y="19629"/>
                  <a:pt x="123290" y="35052"/>
                </a:cubicBezTo>
                <a:cubicBezTo>
                  <a:pt x="102393" y="40751"/>
                  <a:pt x="61645" y="55601"/>
                  <a:pt x="61645" y="55601"/>
                </a:cubicBezTo>
                <a:cubicBezTo>
                  <a:pt x="47946" y="76149"/>
                  <a:pt x="28358" y="93817"/>
                  <a:pt x="20548" y="117246"/>
                </a:cubicBezTo>
                <a:lnTo>
                  <a:pt x="0" y="178890"/>
                </a:lnTo>
                <a:cubicBezTo>
                  <a:pt x="3425" y="418621"/>
                  <a:pt x="4282" y="658402"/>
                  <a:pt x="10274" y="898082"/>
                </a:cubicBezTo>
                <a:cubicBezTo>
                  <a:pt x="11134" y="932489"/>
                  <a:pt x="16747" y="966616"/>
                  <a:pt x="20548" y="1000823"/>
                </a:cubicBezTo>
                <a:cubicBezTo>
                  <a:pt x="29119" y="1077956"/>
                  <a:pt x="29519" y="1075194"/>
                  <a:pt x="41097" y="1144661"/>
                </a:cubicBezTo>
                <a:cubicBezTo>
                  <a:pt x="47946" y="1230279"/>
                  <a:pt x="49498" y="1316487"/>
                  <a:pt x="61645" y="1401515"/>
                </a:cubicBezTo>
                <a:cubicBezTo>
                  <a:pt x="65070" y="1425488"/>
                  <a:pt x="67170" y="1449688"/>
                  <a:pt x="71919" y="1473434"/>
                </a:cubicBezTo>
                <a:cubicBezTo>
                  <a:pt x="74043" y="1484054"/>
                  <a:pt x="74535" y="1496599"/>
                  <a:pt x="82193" y="1504257"/>
                </a:cubicBezTo>
                <a:cubicBezTo>
                  <a:pt x="89851" y="1511915"/>
                  <a:pt x="102742" y="1511106"/>
                  <a:pt x="113016" y="1514531"/>
                </a:cubicBezTo>
                <a:cubicBezTo>
                  <a:pt x="123290" y="1521380"/>
                  <a:pt x="134196" y="1527365"/>
                  <a:pt x="143838" y="1535079"/>
                </a:cubicBezTo>
                <a:cubicBezTo>
                  <a:pt x="151402" y="1541130"/>
                  <a:pt x="155723" y="1551296"/>
                  <a:pt x="164387" y="1555628"/>
                </a:cubicBezTo>
                <a:cubicBezTo>
                  <a:pt x="183760" y="1565315"/>
                  <a:pt x="204793" y="1571928"/>
                  <a:pt x="226032" y="1576176"/>
                </a:cubicBezTo>
                <a:cubicBezTo>
                  <a:pt x="324537" y="1595877"/>
                  <a:pt x="259984" y="1585206"/>
                  <a:pt x="421241" y="1596724"/>
                </a:cubicBezTo>
                <a:cubicBezTo>
                  <a:pt x="592758" y="1590598"/>
                  <a:pt x="634999" y="1609037"/>
                  <a:pt x="750014" y="1576176"/>
                </a:cubicBezTo>
                <a:cubicBezTo>
                  <a:pt x="760427" y="1573201"/>
                  <a:pt x="770562" y="1569327"/>
                  <a:pt x="780836" y="1565902"/>
                </a:cubicBezTo>
                <a:cubicBezTo>
                  <a:pt x="837249" y="1509489"/>
                  <a:pt x="815806" y="1543184"/>
                  <a:pt x="842481" y="1463160"/>
                </a:cubicBezTo>
                <a:lnTo>
                  <a:pt x="852755" y="1432338"/>
                </a:lnTo>
                <a:lnTo>
                  <a:pt x="863029" y="1401515"/>
                </a:lnTo>
                <a:cubicBezTo>
                  <a:pt x="859604" y="1333021"/>
                  <a:pt x="859579" y="1264272"/>
                  <a:pt x="852755" y="1196032"/>
                </a:cubicBezTo>
                <a:cubicBezTo>
                  <a:pt x="849280" y="1161280"/>
                  <a:pt x="839056" y="1127537"/>
                  <a:pt x="832207" y="1093290"/>
                </a:cubicBezTo>
                <a:cubicBezTo>
                  <a:pt x="828782" y="1076167"/>
                  <a:pt x="827455" y="1058486"/>
                  <a:pt x="821933" y="1041920"/>
                </a:cubicBezTo>
                <a:cubicBezTo>
                  <a:pt x="818508" y="1031646"/>
                  <a:pt x="814008" y="1021669"/>
                  <a:pt x="811659" y="1011097"/>
                </a:cubicBezTo>
                <a:cubicBezTo>
                  <a:pt x="787550" y="902609"/>
                  <a:pt x="814238" y="988014"/>
                  <a:pt x="791110" y="918630"/>
                </a:cubicBezTo>
                <a:cubicBezTo>
                  <a:pt x="787685" y="891232"/>
                  <a:pt x="784741" y="863770"/>
                  <a:pt x="780836" y="836437"/>
                </a:cubicBezTo>
                <a:cubicBezTo>
                  <a:pt x="777890" y="815815"/>
                  <a:pt x="772046" y="795571"/>
                  <a:pt x="770562" y="774792"/>
                </a:cubicBezTo>
                <a:cubicBezTo>
                  <a:pt x="765189" y="699562"/>
                  <a:pt x="764717" y="624052"/>
                  <a:pt x="760288" y="548760"/>
                </a:cubicBezTo>
                <a:cubicBezTo>
                  <a:pt x="757692" y="504629"/>
                  <a:pt x="750157" y="405640"/>
                  <a:pt x="739739" y="353551"/>
                </a:cubicBezTo>
                <a:cubicBezTo>
                  <a:pt x="726837" y="289043"/>
                  <a:pt x="718228" y="268469"/>
                  <a:pt x="698643" y="209713"/>
                </a:cubicBezTo>
                <a:lnTo>
                  <a:pt x="678095" y="148068"/>
                </a:lnTo>
                <a:cubicBezTo>
                  <a:pt x="664396" y="134369"/>
                  <a:pt x="647744" y="123091"/>
                  <a:pt x="636998" y="106971"/>
                </a:cubicBezTo>
                <a:cubicBezTo>
                  <a:pt x="601771" y="54131"/>
                  <a:pt x="634554" y="94743"/>
                  <a:pt x="585627" y="55601"/>
                </a:cubicBezTo>
                <a:cubicBezTo>
                  <a:pt x="578063" y="49550"/>
                  <a:pt x="573743" y="39384"/>
                  <a:pt x="565079" y="35052"/>
                </a:cubicBezTo>
                <a:cubicBezTo>
                  <a:pt x="545706" y="25365"/>
                  <a:pt x="523982" y="21353"/>
                  <a:pt x="503434" y="14504"/>
                </a:cubicBezTo>
                <a:cubicBezTo>
                  <a:pt x="410881" y="-16346"/>
                  <a:pt x="361308" y="11079"/>
                  <a:pt x="297951" y="14504"/>
                </a:cubicBezTo>
                <a:close/>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Oval 2"/>
          <p:cNvSpPr/>
          <p:nvPr/>
        </p:nvSpPr>
        <p:spPr>
          <a:xfrm>
            <a:off x="5827140" y="4469396"/>
            <a:ext cx="201168" cy="199968"/>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Oval 59"/>
          <p:cNvSpPr/>
          <p:nvPr/>
        </p:nvSpPr>
        <p:spPr>
          <a:xfrm>
            <a:off x="4738116" y="4277293"/>
            <a:ext cx="201168" cy="199968"/>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Oval 61"/>
          <p:cNvSpPr/>
          <p:nvPr/>
        </p:nvSpPr>
        <p:spPr>
          <a:xfrm>
            <a:off x="3439244" y="4967316"/>
            <a:ext cx="201168" cy="199968"/>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Oval 62"/>
          <p:cNvSpPr/>
          <p:nvPr/>
        </p:nvSpPr>
        <p:spPr>
          <a:xfrm>
            <a:off x="3667740" y="4330644"/>
            <a:ext cx="201168" cy="199968"/>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Oval 63"/>
          <p:cNvSpPr/>
          <p:nvPr/>
        </p:nvSpPr>
        <p:spPr>
          <a:xfrm>
            <a:off x="3442716" y="3595716"/>
            <a:ext cx="201168" cy="199968"/>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Oval 26"/>
          <p:cNvSpPr>
            <a:spLocks noChangeArrowheads="1"/>
          </p:cNvSpPr>
          <p:nvPr/>
        </p:nvSpPr>
        <p:spPr bwMode="auto">
          <a:xfrm>
            <a:off x="3071117" y="4270495"/>
            <a:ext cx="76200" cy="76200"/>
          </a:xfrm>
          <a:prstGeom prst="ellipse">
            <a:avLst/>
          </a:prstGeom>
          <a:solidFill>
            <a:schemeClr val="tx1"/>
          </a:solidFill>
          <a:ln w="9525">
            <a:solidFill>
              <a:schemeClr val="tx1"/>
            </a:solidFill>
            <a:round/>
            <a:headEnd/>
            <a:tailEnd/>
          </a:ln>
        </p:spPr>
        <p:txBody>
          <a:bodyPr wrap="none" anchor="ctr"/>
          <a:lstStyle/>
          <a:p>
            <a:endParaRPr lang="en-US"/>
          </a:p>
        </p:txBody>
      </p:sp>
      <p:sp>
        <p:nvSpPr>
          <p:cNvPr id="58" name="Oval 57"/>
          <p:cNvSpPr/>
          <p:nvPr/>
        </p:nvSpPr>
        <p:spPr>
          <a:xfrm>
            <a:off x="3008633" y="4208611"/>
            <a:ext cx="201168" cy="199968"/>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Oval 27"/>
          <p:cNvSpPr>
            <a:spLocks noChangeArrowheads="1"/>
          </p:cNvSpPr>
          <p:nvPr/>
        </p:nvSpPr>
        <p:spPr bwMode="auto">
          <a:xfrm>
            <a:off x="2895600" y="4883221"/>
            <a:ext cx="76200" cy="76200"/>
          </a:xfrm>
          <a:prstGeom prst="ellipse">
            <a:avLst/>
          </a:prstGeom>
          <a:solidFill>
            <a:schemeClr val="tx1"/>
          </a:solidFill>
          <a:ln w="9525">
            <a:solidFill>
              <a:schemeClr val="tx1"/>
            </a:solidFill>
            <a:round/>
            <a:headEnd/>
            <a:tailEnd/>
          </a:ln>
        </p:spPr>
        <p:txBody>
          <a:bodyPr wrap="none" anchor="ctr"/>
          <a:lstStyle/>
          <a:p>
            <a:endParaRPr lang="en-US"/>
          </a:p>
        </p:txBody>
      </p:sp>
      <p:sp>
        <p:nvSpPr>
          <p:cNvPr id="66" name="Oval 27"/>
          <p:cNvSpPr>
            <a:spLocks noChangeArrowheads="1"/>
          </p:cNvSpPr>
          <p:nvPr/>
        </p:nvSpPr>
        <p:spPr bwMode="auto">
          <a:xfrm>
            <a:off x="3553393" y="5530920"/>
            <a:ext cx="76200" cy="76200"/>
          </a:xfrm>
          <a:prstGeom prst="ellipse">
            <a:avLst/>
          </a:prstGeom>
          <a:solidFill>
            <a:schemeClr val="tx1"/>
          </a:solidFill>
          <a:ln w="9525">
            <a:solidFill>
              <a:schemeClr val="tx1"/>
            </a:solidFill>
            <a:round/>
            <a:headEnd/>
            <a:tailEnd/>
          </a:ln>
        </p:spPr>
        <p:txBody>
          <a:bodyPr wrap="none" anchor="ctr"/>
          <a:lstStyle/>
          <a:p>
            <a:endParaRPr lang="en-US"/>
          </a:p>
        </p:txBody>
      </p:sp>
      <p:sp>
        <p:nvSpPr>
          <p:cNvPr id="67" name="Oval 27"/>
          <p:cNvSpPr>
            <a:spLocks noChangeArrowheads="1"/>
          </p:cNvSpPr>
          <p:nvPr/>
        </p:nvSpPr>
        <p:spPr bwMode="auto">
          <a:xfrm>
            <a:off x="4762500" y="5512083"/>
            <a:ext cx="76200" cy="76200"/>
          </a:xfrm>
          <a:prstGeom prst="ellipse">
            <a:avLst/>
          </a:prstGeom>
          <a:solidFill>
            <a:schemeClr val="tx1"/>
          </a:solidFill>
          <a:ln w="9525">
            <a:solidFill>
              <a:schemeClr val="tx1"/>
            </a:solidFill>
            <a:round/>
            <a:headEnd/>
            <a:tailEnd/>
          </a:ln>
        </p:spPr>
        <p:txBody>
          <a:bodyPr wrap="none" anchor="ctr"/>
          <a:lstStyle/>
          <a:p>
            <a:endParaRPr lang="en-US"/>
          </a:p>
        </p:txBody>
      </p:sp>
      <p:sp>
        <p:nvSpPr>
          <p:cNvPr id="68" name="Oval 27"/>
          <p:cNvSpPr>
            <a:spLocks noChangeArrowheads="1"/>
          </p:cNvSpPr>
          <p:nvPr/>
        </p:nvSpPr>
        <p:spPr bwMode="auto">
          <a:xfrm>
            <a:off x="4606284" y="5057882"/>
            <a:ext cx="76200" cy="76200"/>
          </a:xfrm>
          <a:prstGeom prst="ellipse">
            <a:avLst/>
          </a:prstGeom>
          <a:solidFill>
            <a:schemeClr val="tx1"/>
          </a:solidFill>
          <a:ln w="9525">
            <a:solidFill>
              <a:schemeClr val="tx1"/>
            </a:solidFill>
            <a:round/>
            <a:headEnd/>
            <a:tailEnd/>
          </a:ln>
        </p:spPr>
        <p:txBody>
          <a:bodyPr wrap="none" anchor="ctr"/>
          <a:lstStyle/>
          <a:p>
            <a:endParaRPr lang="en-US"/>
          </a:p>
        </p:txBody>
      </p:sp>
      <p:sp>
        <p:nvSpPr>
          <p:cNvPr id="69" name="Oval 27"/>
          <p:cNvSpPr>
            <a:spLocks noChangeArrowheads="1"/>
          </p:cNvSpPr>
          <p:nvPr/>
        </p:nvSpPr>
        <p:spPr bwMode="auto">
          <a:xfrm>
            <a:off x="4855824" y="4705818"/>
            <a:ext cx="76200" cy="76200"/>
          </a:xfrm>
          <a:prstGeom prst="ellipse">
            <a:avLst/>
          </a:prstGeom>
          <a:solidFill>
            <a:schemeClr val="tx1"/>
          </a:solidFill>
          <a:ln w="9525">
            <a:solidFill>
              <a:schemeClr val="tx1"/>
            </a:solidFill>
            <a:round/>
            <a:headEnd/>
            <a:tailEnd/>
          </a:ln>
        </p:spPr>
        <p:txBody>
          <a:bodyPr wrap="none" anchor="ctr"/>
          <a:lstStyle/>
          <a:p>
            <a:endParaRPr lang="en-US"/>
          </a:p>
        </p:txBody>
      </p:sp>
      <p:sp>
        <p:nvSpPr>
          <p:cNvPr id="70" name="Oval 28"/>
          <p:cNvSpPr>
            <a:spLocks noChangeArrowheads="1"/>
          </p:cNvSpPr>
          <p:nvPr/>
        </p:nvSpPr>
        <p:spPr bwMode="auto">
          <a:xfrm>
            <a:off x="5228243" y="3290298"/>
            <a:ext cx="73152" cy="73152"/>
          </a:xfrm>
          <a:prstGeom prst="ellipse">
            <a:avLst/>
          </a:prstGeom>
          <a:solidFill>
            <a:schemeClr val="tx1"/>
          </a:solidFill>
          <a:ln w="9525">
            <a:solidFill>
              <a:schemeClr val="tx1"/>
            </a:solidFill>
            <a:round/>
            <a:headEnd/>
            <a:tailEnd/>
          </a:ln>
        </p:spPr>
        <p:txBody>
          <a:bodyPr wrap="none" anchor="ctr"/>
          <a:lstStyle/>
          <a:p>
            <a:endParaRPr lang="en-US"/>
          </a:p>
        </p:txBody>
      </p:sp>
      <p:sp>
        <p:nvSpPr>
          <p:cNvPr id="71" name="Oval 70"/>
          <p:cNvSpPr/>
          <p:nvPr/>
        </p:nvSpPr>
        <p:spPr>
          <a:xfrm>
            <a:off x="5181600" y="3244254"/>
            <a:ext cx="201168" cy="199968"/>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9" name="Group 48"/>
          <p:cNvGrpSpPr/>
          <p:nvPr/>
        </p:nvGrpSpPr>
        <p:grpSpPr>
          <a:xfrm>
            <a:off x="3429000" y="3144270"/>
            <a:ext cx="439690" cy="199968"/>
            <a:chOff x="3657600" y="5362632"/>
            <a:chExt cx="439690" cy="199968"/>
          </a:xfrm>
        </p:grpSpPr>
        <p:sp>
          <p:nvSpPr>
            <p:cNvPr id="59" name="Oval 28"/>
            <p:cNvSpPr>
              <a:spLocks noChangeArrowheads="1"/>
            </p:cNvSpPr>
            <p:nvPr/>
          </p:nvSpPr>
          <p:spPr bwMode="auto">
            <a:xfrm>
              <a:off x="3704243" y="5408676"/>
              <a:ext cx="73152" cy="73152"/>
            </a:xfrm>
            <a:prstGeom prst="ellipse">
              <a:avLst/>
            </a:prstGeom>
            <a:solidFill>
              <a:schemeClr val="tx1"/>
            </a:solidFill>
            <a:ln w="9525">
              <a:solidFill>
                <a:schemeClr val="tx1"/>
              </a:solidFill>
              <a:round/>
              <a:headEnd/>
              <a:tailEnd/>
            </a:ln>
          </p:spPr>
          <p:txBody>
            <a:bodyPr wrap="none" anchor="ctr"/>
            <a:lstStyle/>
            <a:p>
              <a:endParaRPr lang="en-US"/>
            </a:p>
          </p:txBody>
        </p:sp>
        <p:sp>
          <p:nvSpPr>
            <p:cNvPr id="61" name="Oval 60"/>
            <p:cNvSpPr/>
            <p:nvPr/>
          </p:nvSpPr>
          <p:spPr>
            <a:xfrm>
              <a:off x="3657600" y="5362632"/>
              <a:ext cx="439690" cy="199968"/>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Oval 28"/>
            <p:cNvSpPr>
              <a:spLocks noChangeArrowheads="1"/>
            </p:cNvSpPr>
            <p:nvPr/>
          </p:nvSpPr>
          <p:spPr bwMode="auto">
            <a:xfrm>
              <a:off x="3923353" y="5424943"/>
              <a:ext cx="73152" cy="73152"/>
            </a:xfrm>
            <a:prstGeom prst="ellipse">
              <a:avLst/>
            </a:prstGeom>
            <a:solidFill>
              <a:schemeClr val="tx1"/>
            </a:solidFill>
            <a:ln w="9525">
              <a:solidFill>
                <a:schemeClr val="tx1"/>
              </a:solidFill>
              <a:round/>
              <a:headEnd/>
              <a:tailEnd/>
            </a:ln>
          </p:spPr>
          <p:txBody>
            <a:bodyPr wrap="none" anchor="ctr"/>
            <a:lstStyle/>
            <a:p>
              <a:endParaRPr lang="en-US"/>
            </a:p>
          </p:txBody>
        </p:sp>
        <p:sp>
          <p:nvSpPr>
            <p:cNvPr id="73" name="Oval 28"/>
            <p:cNvSpPr>
              <a:spLocks noChangeArrowheads="1"/>
            </p:cNvSpPr>
            <p:nvPr/>
          </p:nvSpPr>
          <p:spPr bwMode="auto">
            <a:xfrm>
              <a:off x="3807875" y="5424943"/>
              <a:ext cx="73152" cy="73152"/>
            </a:xfrm>
            <a:prstGeom prst="ellipse">
              <a:avLst/>
            </a:prstGeom>
            <a:solidFill>
              <a:schemeClr val="tx1"/>
            </a:solidFill>
            <a:ln w="9525">
              <a:solidFill>
                <a:schemeClr val="tx1"/>
              </a:solidFill>
              <a:round/>
              <a:headEnd/>
              <a:tailEnd/>
            </a:ln>
          </p:spPr>
          <p:txBody>
            <a:bodyPr wrap="none" anchor="ctr"/>
            <a:lstStyle/>
            <a:p>
              <a:endParaRPr lang="en-US"/>
            </a:p>
          </p:txBody>
        </p:sp>
      </p:grpSp>
      <p:grpSp>
        <p:nvGrpSpPr>
          <p:cNvPr id="74" name="Group 73"/>
          <p:cNvGrpSpPr/>
          <p:nvPr/>
        </p:nvGrpSpPr>
        <p:grpSpPr>
          <a:xfrm>
            <a:off x="5363063" y="4008643"/>
            <a:ext cx="439690" cy="199968"/>
            <a:chOff x="3657600" y="5362632"/>
            <a:chExt cx="439690" cy="199968"/>
          </a:xfrm>
        </p:grpSpPr>
        <p:sp>
          <p:nvSpPr>
            <p:cNvPr id="75" name="Oval 28"/>
            <p:cNvSpPr>
              <a:spLocks noChangeArrowheads="1"/>
            </p:cNvSpPr>
            <p:nvPr/>
          </p:nvSpPr>
          <p:spPr bwMode="auto">
            <a:xfrm>
              <a:off x="3704243" y="5408676"/>
              <a:ext cx="73152" cy="73152"/>
            </a:xfrm>
            <a:prstGeom prst="ellipse">
              <a:avLst/>
            </a:prstGeom>
            <a:solidFill>
              <a:schemeClr val="tx1"/>
            </a:solidFill>
            <a:ln w="9525">
              <a:solidFill>
                <a:schemeClr val="tx1"/>
              </a:solidFill>
              <a:round/>
              <a:headEnd/>
              <a:tailEnd/>
            </a:ln>
          </p:spPr>
          <p:txBody>
            <a:bodyPr wrap="none" anchor="ctr"/>
            <a:lstStyle/>
            <a:p>
              <a:endParaRPr lang="en-US"/>
            </a:p>
          </p:txBody>
        </p:sp>
        <p:sp>
          <p:nvSpPr>
            <p:cNvPr id="76" name="Oval 75"/>
            <p:cNvSpPr/>
            <p:nvPr/>
          </p:nvSpPr>
          <p:spPr>
            <a:xfrm>
              <a:off x="3657600" y="5362632"/>
              <a:ext cx="439690" cy="199968"/>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Oval 28"/>
            <p:cNvSpPr>
              <a:spLocks noChangeArrowheads="1"/>
            </p:cNvSpPr>
            <p:nvPr/>
          </p:nvSpPr>
          <p:spPr bwMode="auto">
            <a:xfrm>
              <a:off x="3923353" y="5424943"/>
              <a:ext cx="73152" cy="73152"/>
            </a:xfrm>
            <a:prstGeom prst="ellipse">
              <a:avLst/>
            </a:prstGeom>
            <a:solidFill>
              <a:schemeClr val="tx1"/>
            </a:solidFill>
            <a:ln w="9525">
              <a:solidFill>
                <a:schemeClr val="tx1"/>
              </a:solidFill>
              <a:round/>
              <a:headEnd/>
              <a:tailEnd/>
            </a:ln>
          </p:spPr>
          <p:txBody>
            <a:bodyPr wrap="none" anchor="ctr"/>
            <a:lstStyle/>
            <a:p>
              <a:endParaRPr lang="en-US"/>
            </a:p>
          </p:txBody>
        </p:sp>
        <p:sp>
          <p:nvSpPr>
            <p:cNvPr id="78" name="Oval 28"/>
            <p:cNvSpPr>
              <a:spLocks noChangeArrowheads="1"/>
            </p:cNvSpPr>
            <p:nvPr/>
          </p:nvSpPr>
          <p:spPr bwMode="auto">
            <a:xfrm>
              <a:off x="3807875" y="5424943"/>
              <a:ext cx="73152" cy="73152"/>
            </a:xfrm>
            <a:prstGeom prst="ellipse">
              <a:avLst/>
            </a:prstGeom>
            <a:solidFill>
              <a:schemeClr val="tx1"/>
            </a:solidFill>
            <a:ln w="9525">
              <a:solidFill>
                <a:schemeClr val="tx1"/>
              </a:solidFill>
              <a:round/>
              <a:headEnd/>
              <a:tailEnd/>
            </a:ln>
          </p:spPr>
          <p:txBody>
            <a:bodyPr wrap="none" anchor="ctr"/>
            <a:lstStyle/>
            <a:p>
              <a:endParaRPr lang="en-US"/>
            </a:p>
          </p:txBody>
        </p:sp>
      </p:grpSp>
      <p:grpSp>
        <p:nvGrpSpPr>
          <p:cNvPr id="79" name="Group 78"/>
          <p:cNvGrpSpPr/>
          <p:nvPr/>
        </p:nvGrpSpPr>
        <p:grpSpPr>
          <a:xfrm>
            <a:off x="4839459" y="5057882"/>
            <a:ext cx="439690" cy="199968"/>
            <a:chOff x="3657600" y="5362632"/>
            <a:chExt cx="439690" cy="199968"/>
          </a:xfrm>
        </p:grpSpPr>
        <p:sp>
          <p:nvSpPr>
            <p:cNvPr id="80" name="Oval 28"/>
            <p:cNvSpPr>
              <a:spLocks noChangeArrowheads="1"/>
            </p:cNvSpPr>
            <p:nvPr/>
          </p:nvSpPr>
          <p:spPr bwMode="auto">
            <a:xfrm>
              <a:off x="3704243" y="5408676"/>
              <a:ext cx="73152" cy="73152"/>
            </a:xfrm>
            <a:prstGeom prst="ellipse">
              <a:avLst/>
            </a:prstGeom>
            <a:solidFill>
              <a:schemeClr val="tx1"/>
            </a:solidFill>
            <a:ln w="9525">
              <a:solidFill>
                <a:schemeClr val="tx1"/>
              </a:solidFill>
              <a:round/>
              <a:headEnd/>
              <a:tailEnd/>
            </a:ln>
          </p:spPr>
          <p:txBody>
            <a:bodyPr wrap="none" anchor="ctr"/>
            <a:lstStyle/>
            <a:p>
              <a:endParaRPr lang="en-US"/>
            </a:p>
          </p:txBody>
        </p:sp>
        <p:sp>
          <p:nvSpPr>
            <p:cNvPr id="81" name="Oval 80"/>
            <p:cNvSpPr/>
            <p:nvPr/>
          </p:nvSpPr>
          <p:spPr>
            <a:xfrm>
              <a:off x="3657600" y="5362632"/>
              <a:ext cx="439690" cy="199968"/>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Oval 28"/>
            <p:cNvSpPr>
              <a:spLocks noChangeArrowheads="1"/>
            </p:cNvSpPr>
            <p:nvPr/>
          </p:nvSpPr>
          <p:spPr bwMode="auto">
            <a:xfrm>
              <a:off x="3923353" y="5424943"/>
              <a:ext cx="73152" cy="73152"/>
            </a:xfrm>
            <a:prstGeom prst="ellipse">
              <a:avLst/>
            </a:prstGeom>
            <a:solidFill>
              <a:schemeClr val="tx1"/>
            </a:solidFill>
            <a:ln w="9525">
              <a:solidFill>
                <a:schemeClr val="tx1"/>
              </a:solidFill>
              <a:round/>
              <a:headEnd/>
              <a:tailEnd/>
            </a:ln>
          </p:spPr>
          <p:txBody>
            <a:bodyPr wrap="none" anchor="ctr"/>
            <a:lstStyle/>
            <a:p>
              <a:endParaRPr lang="en-US"/>
            </a:p>
          </p:txBody>
        </p:sp>
        <p:sp>
          <p:nvSpPr>
            <p:cNvPr id="83" name="Oval 28"/>
            <p:cNvSpPr>
              <a:spLocks noChangeArrowheads="1"/>
            </p:cNvSpPr>
            <p:nvPr/>
          </p:nvSpPr>
          <p:spPr bwMode="auto">
            <a:xfrm>
              <a:off x="3807875" y="5424943"/>
              <a:ext cx="73152" cy="73152"/>
            </a:xfrm>
            <a:prstGeom prst="ellipse">
              <a:avLst/>
            </a:prstGeom>
            <a:solidFill>
              <a:schemeClr val="tx1"/>
            </a:solidFill>
            <a:ln w="9525">
              <a:solidFill>
                <a:schemeClr val="tx1"/>
              </a:solidFill>
              <a:round/>
              <a:headEnd/>
              <a:tailEnd/>
            </a:ln>
          </p:spPr>
          <p:txBody>
            <a:bodyPr wrap="none" anchor="ctr"/>
            <a:lstStyle/>
            <a:p>
              <a:endParaRPr lang="en-US"/>
            </a:p>
          </p:txBody>
        </p:sp>
      </p:grpSp>
      <p:grpSp>
        <p:nvGrpSpPr>
          <p:cNvPr id="84" name="Group 83"/>
          <p:cNvGrpSpPr/>
          <p:nvPr/>
        </p:nvGrpSpPr>
        <p:grpSpPr>
          <a:xfrm>
            <a:off x="4918839" y="3657600"/>
            <a:ext cx="439690" cy="199968"/>
            <a:chOff x="3657600" y="5362632"/>
            <a:chExt cx="439690" cy="199968"/>
          </a:xfrm>
        </p:grpSpPr>
        <p:sp>
          <p:nvSpPr>
            <p:cNvPr id="85" name="Oval 28"/>
            <p:cNvSpPr>
              <a:spLocks noChangeArrowheads="1"/>
            </p:cNvSpPr>
            <p:nvPr/>
          </p:nvSpPr>
          <p:spPr bwMode="auto">
            <a:xfrm>
              <a:off x="3704243" y="5408676"/>
              <a:ext cx="73152" cy="73152"/>
            </a:xfrm>
            <a:prstGeom prst="ellipse">
              <a:avLst/>
            </a:prstGeom>
            <a:solidFill>
              <a:schemeClr val="tx1"/>
            </a:solidFill>
            <a:ln w="9525">
              <a:solidFill>
                <a:schemeClr val="tx1"/>
              </a:solidFill>
              <a:round/>
              <a:headEnd/>
              <a:tailEnd/>
            </a:ln>
          </p:spPr>
          <p:txBody>
            <a:bodyPr wrap="none" anchor="ctr"/>
            <a:lstStyle/>
            <a:p>
              <a:endParaRPr lang="en-US"/>
            </a:p>
          </p:txBody>
        </p:sp>
        <p:sp>
          <p:nvSpPr>
            <p:cNvPr id="86" name="Oval 85"/>
            <p:cNvSpPr/>
            <p:nvPr/>
          </p:nvSpPr>
          <p:spPr>
            <a:xfrm>
              <a:off x="3657600" y="5362632"/>
              <a:ext cx="439690" cy="199968"/>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7" name="Oval 28"/>
            <p:cNvSpPr>
              <a:spLocks noChangeArrowheads="1"/>
            </p:cNvSpPr>
            <p:nvPr/>
          </p:nvSpPr>
          <p:spPr bwMode="auto">
            <a:xfrm>
              <a:off x="3923353" y="5424943"/>
              <a:ext cx="73152" cy="73152"/>
            </a:xfrm>
            <a:prstGeom prst="ellipse">
              <a:avLst/>
            </a:prstGeom>
            <a:solidFill>
              <a:schemeClr val="tx1"/>
            </a:solidFill>
            <a:ln w="9525">
              <a:solidFill>
                <a:schemeClr val="tx1"/>
              </a:solidFill>
              <a:round/>
              <a:headEnd/>
              <a:tailEnd/>
            </a:ln>
          </p:spPr>
          <p:txBody>
            <a:bodyPr wrap="none" anchor="ctr"/>
            <a:lstStyle/>
            <a:p>
              <a:endParaRPr lang="en-US"/>
            </a:p>
          </p:txBody>
        </p:sp>
        <p:sp>
          <p:nvSpPr>
            <p:cNvPr id="88" name="Oval 28"/>
            <p:cNvSpPr>
              <a:spLocks noChangeArrowheads="1"/>
            </p:cNvSpPr>
            <p:nvPr/>
          </p:nvSpPr>
          <p:spPr bwMode="auto">
            <a:xfrm>
              <a:off x="3807875" y="5424943"/>
              <a:ext cx="73152" cy="73152"/>
            </a:xfrm>
            <a:prstGeom prst="ellipse">
              <a:avLst/>
            </a:prstGeom>
            <a:solidFill>
              <a:schemeClr val="tx1"/>
            </a:solidFill>
            <a:ln w="9525">
              <a:solidFill>
                <a:schemeClr val="tx1"/>
              </a:solidFill>
              <a:round/>
              <a:headEnd/>
              <a:tailEnd/>
            </a:ln>
          </p:spPr>
          <p:txBody>
            <a:bodyPr wrap="none" anchor="ctr"/>
            <a:lstStyle/>
            <a:p>
              <a:endParaRPr lang="en-US"/>
            </a:p>
          </p:txBody>
        </p:sp>
      </p:grpSp>
      <p:grpSp>
        <p:nvGrpSpPr>
          <p:cNvPr id="89" name="Group 88"/>
          <p:cNvGrpSpPr/>
          <p:nvPr/>
        </p:nvGrpSpPr>
        <p:grpSpPr>
          <a:xfrm>
            <a:off x="2889372" y="3986373"/>
            <a:ext cx="439690" cy="199968"/>
            <a:chOff x="3657600" y="5362632"/>
            <a:chExt cx="439690" cy="199968"/>
          </a:xfrm>
        </p:grpSpPr>
        <p:sp>
          <p:nvSpPr>
            <p:cNvPr id="90" name="Oval 28"/>
            <p:cNvSpPr>
              <a:spLocks noChangeArrowheads="1"/>
            </p:cNvSpPr>
            <p:nvPr/>
          </p:nvSpPr>
          <p:spPr bwMode="auto">
            <a:xfrm>
              <a:off x="3704243" y="5408676"/>
              <a:ext cx="73152" cy="73152"/>
            </a:xfrm>
            <a:prstGeom prst="ellipse">
              <a:avLst/>
            </a:prstGeom>
            <a:solidFill>
              <a:schemeClr val="tx1"/>
            </a:solidFill>
            <a:ln w="9525">
              <a:solidFill>
                <a:schemeClr val="tx1"/>
              </a:solidFill>
              <a:round/>
              <a:headEnd/>
              <a:tailEnd/>
            </a:ln>
          </p:spPr>
          <p:txBody>
            <a:bodyPr wrap="none" anchor="ctr"/>
            <a:lstStyle/>
            <a:p>
              <a:endParaRPr lang="en-US"/>
            </a:p>
          </p:txBody>
        </p:sp>
        <p:sp>
          <p:nvSpPr>
            <p:cNvPr id="91" name="Oval 90"/>
            <p:cNvSpPr/>
            <p:nvPr/>
          </p:nvSpPr>
          <p:spPr>
            <a:xfrm>
              <a:off x="3657600" y="5362632"/>
              <a:ext cx="439690" cy="199968"/>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2" name="Oval 28"/>
            <p:cNvSpPr>
              <a:spLocks noChangeArrowheads="1"/>
            </p:cNvSpPr>
            <p:nvPr/>
          </p:nvSpPr>
          <p:spPr bwMode="auto">
            <a:xfrm>
              <a:off x="3923353" y="5424943"/>
              <a:ext cx="73152" cy="73152"/>
            </a:xfrm>
            <a:prstGeom prst="ellipse">
              <a:avLst/>
            </a:prstGeom>
            <a:solidFill>
              <a:schemeClr val="tx1"/>
            </a:solidFill>
            <a:ln w="9525">
              <a:solidFill>
                <a:schemeClr val="tx1"/>
              </a:solidFill>
              <a:round/>
              <a:headEnd/>
              <a:tailEnd/>
            </a:ln>
          </p:spPr>
          <p:txBody>
            <a:bodyPr wrap="none" anchor="ctr"/>
            <a:lstStyle/>
            <a:p>
              <a:endParaRPr lang="en-US"/>
            </a:p>
          </p:txBody>
        </p:sp>
        <p:sp>
          <p:nvSpPr>
            <p:cNvPr id="93" name="Oval 28"/>
            <p:cNvSpPr>
              <a:spLocks noChangeArrowheads="1"/>
            </p:cNvSpPr>
            <p:nvPr/>
          </p:nvSpPr>
          <p:spPr bwMode="auto">
            <a:xfrm>
              <a:off x="3807875" y="5424943"/>
              <a:ext cx="73152" cy="73152"/>
            </a:xfrm>
            <a:prstGeom prst="ellipse">
              <a:avLst/>
            </a:prstGeom>
            <a:solidFill>
              <a:schemeClr val="tx1"/>
            </a:solidFill>
            <a:ln w="9525">
              <a:solidFill>
                <a:schemeClr val="tx1"/>
              </a:solidFill>
              <a:round/>
              <a:headEnd/>
              <a:tailEnd/>
            </a:ln>
          </p:spPr>
          <p:txBody>
            <a:bodyPr wrap="none" anchor="ctr"/>
            <a:lstStyle/>
            <a:p>
              <a:endParaRPr lang="en-US"/>
            </a:p>
          </p:txBody>
        </p:sp>
      </p:grpSp>
      <p:grpSp>
        <p:nvGrpSpPr>
          <p:cNvPr id="94" name="Group 93"/>
          <p:cNvGrpSpPr/>
          <p:nvPr/>
        </p:nvGrpSpPr>
        <p:grpSpPr>
          <a:xfrm>
            <a:off x="3146013" y="5302456"/>
            <a:ext cx="439690" cy="199968"/>
            <a:chOff x="3657600" y="5362632"/>
            <a:chExt cx="439690" cy="199968"/>
          </a:xfrm>
        </p:grpSpPr>
        <p:sp>
          <p:nvSpPr>
            <p:cNvPr id="95" name="Oval 28"/>
            <p:cNvSpPr>
              <a:spLocks noChangeArrowheads="1"/>
            </p:cNvSpPr>
            <p:nvPr/>
          </p:nvSpPr>
          <p:spPr bwMode="auto">
            <a:xfrm>
              <a:off x="3704243" y="5408676"/>
              <a:ext cx="73152" cy="73152"/>
            </a:xfrm>
            <a:prstGeom prst="ellipse">
              <a:avLst/>
            </a:prstGeom>
            <a:solidFill>
              <a:schemeClr val="tx1"/>
            </a:solidFill>
            <a:ln w="9525">
              <a:solidFill>
                <a:schemeClr val="tx1"/>
              </a:solidFill>
              <a:round/>
              <a:headEnd/>
              <a:tailEnd/>
            </a:ln>
          </p:spPr>
          <p:txBody>
            <a:bodyPr wrap="none" anchor="ctr"/>
            <a:lstStyle/>
            <a:p>
              <a:endParaRPr lang="en-US"/>
            </a:p>
          </p:txBody>
        </p:sp>
        <p:sp>
          <p:nvSpPr>
            <p:cNvPr id="96" name="Oval 95"/>
            <p:cNvSpPr/>
            <p:nvPr/>
          </p:nvSpPr>
          <p:spPr>
            <a:xfrm>
              <a:off x="3657600" y="5362632"/>
              <a:ext cx="439690" cy="199968"/>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Oval 28"/>
            <p:cNvSpPr>
              <a:spLocks noChangeArrowheads="1"/>
            </p:cNvSpPr>
            <p:nvPr/>
          </p:nvSpPr>
          <p:spPr bwMode="auto">
            <a:xfrm>
              <a:off x="3923353" y="5424943"/>
              <a:ext cx="73152" cy="73152"/>
            </a:xfrm>
            <a:prstGeom prst="ellipse">
              <a:avLst/>
            </a:prstGeom>
            <a:solidFill>
              <a:schemeClr val="tx1"/>
            </a:solidFill>
            <a:ln w="9525">
              <a:solidFill>
                <a:schemeClr val="tx1"/>
              </a:solidFill>
              <a:round/>
              <a:headEnd/>
              <a:tailEnd/>
            </a:ln>
          </p:spPr>
          <p:txBody>
            <a:bodyPr wrap="none" anchor="ctr"/>
            <a:lstStyle/>
            <a:p>
              <a:endParaRPr lang="en-US"/>
            </a:p>
          </p:txBody>
        </p:sp>
        <p:sp>
          <p:nvSpPr>
            <p:cNvPr id="98" name="Oval 28"/>
            <p:cNvSpPr>
              <a:spLocks noChangeArrowheads="1"/>
            </p:cNvSpPr>
            <p:nvPr/>
          </p:nvSpPr>
          <p:spPr bwMode="auto">
            <a:xfrm>
              <a:off x="3807875" y="5424943"/>
              <a:ext cx="73152" cy="73152"/>
            </a:xfrm>
            <a:prstGeom prst="ellipse">
              <a:avLst/>
            </a:prstGeom>
            <a:solidFill>
              <a:schemeClr val="tx1"/>
            </a:solidFill>
            <a:ln w="9525">
              <a:solidFill>
                <a:schemeClr val="tx1"/>
              </a:solidFill>
              <a:round/>
              <a:headEnd/>
              <a:tailEnd/>
            </a:ln>
          </p:spPr>
          <p:txBody>
            <a:bodyPr wrap="none" anchor="ctr"/>
            <a:lstStyle/>
            <a:p>
              <a:endParaRPr lang="en-US"/>
            </a:p>
          </p:txBody>
        </p:sp>
      </p:grpSp>
      <p:grpSp>
        <p:nvGrpSpPr>
          <p:cNvPr id="99" name="Group 98"/>
          <p:cNvGrpSpPr/>
          <p:nvPr/>
        </p:nvGrpSpPr>
        <p:grpSpPr>
          <a:xfrm>
            <a:off x="3947305" y="4432207"/>
            <a:ext cx="439690" cy="199968"/>
            <a:chOff x="3657600" y="5362632"/>
            <a:chExt cx="439690" cy="199968"/>
          </a:xfrm>
        </p:grpSpPr>
        <p:sp>
          <p:nvSpPr>
            <p:cNvPr id="100" name="Oval 28"/>
            <p:cNvSpPr>
              <a:spLocks noChangeArrowheads="1"/>
            </p:cNvSpPr>
            <p:nvPr/>
          </p:nvSpPr>
          <p:spPr bwMode="auto">
            <a:xfrm>
              <a:off x="3704243" y="5408676"/>
              <a:ext cx="73152" cy="73152"/>
            </a:xfrm>
            <a:prstGeom prst="ellipse">
              <a:avLst/>
            </a:prstGeom>
            <a:solidFill>
              <a:schemeClr val="tx1"/>
            </a:solidFill>
            <a:ln w="9525">
              <a:solidFill>
                <a:schemeClr val="tx1"/>
              </a:solidFill>
              <a:round/>
              <a:headEnd/>
              <a:tailEnd/>
            </a:ln>
          </p:spPr>
          <p:txBody>
            <a:bodyPr wrap="none" anchor="ctr"/>
            <a:lstStyle/>
            <a:p>
              <a:endParaRPr lang="en-US"/>
            </a:p>
          </p:txBody>
        </p:sp>
        <p:sp>
          <p:nvSpPr>
            <p:cNvPr id="101" name="Oval 100"/>
            <p:cNvSpPr/>
            <p:nvPr/>
          </p:nvSpPr>
          <p:spPr>
            <a:xfrm>
              <a:off x="3657600" y="5362632"/>
              <a:ext cx="439690" cy="199968"/>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Oval 28"/>
            <p:cNvSpPr>
              <a:spLocks noChangeArrowheads="1"/>
            </p:cNvSpPr>
            <p:nvPr/>
          </p:nvSpPr>
          <p:spPr bwMode="auto">
            <a:xfrm>
              <a:off x="3923353" y="5424943"/>
              <a:ext cx="73152" cy="73152"/>
            </a:xfrm>
            <a:prstGeom prst="ellipse">
              <a:avLst/>
            </a:prstGeom>
            <a:solidFill>
              <a:schemeClr val="tx1"/>
            </a:solidFill>
            <a:ln w="9525">
              <a:solidFill>
                <a:schemeClr val="tx1"/>
              </a:solidFill>
              <a:round/>
              <a:headEnd/>
              <a:tailEnd/>
            </a:ln>
          </p:spPr>
          <p:txBody>
            <a:bodyPr wrap="none" anchor="ctr"/>
            <a:lstStyle/>
            <a:p>
              <a:endParaRPr lang="en-US"/>
            </a:p>
          </p:txBody>
        </p:sp>
        <p:sp>
          <p:nvSpPr>
            <p:cNvPr id="103" name="Oval 28"/>
            <p:cNvSpPr>
              <a:spLocks noChangeArrowheads="1"/>
            </p:cNvSpPr>
            <p:nvPr/>
          </p:nvSpPr>
          <p:spPr bwMode="auto">
            <a:xfrm>
              <a:off x="3807875" y="5424943"/>
              <a:ext cx="73152" cy="73152"/>
            </a:xfrm>
            <a:prstGeom prst="ellipse">
              <a:avLst/>
            </a:prstGeom>
            <a:solidFill>
              <a:schemeClr val="tx1"/>
            </a:solidFill>
            <a:ln w="9525">
              <a:solidFill>
                <a:schemeClr val="tx1"/>
              </a:solidFill>
              <a:round/>
              <a:headEnd/>
              <a:tailEnd/>
            </a:ln>
          </p:spPr>
          <p:txBody>
            <a:bodyPr wrap="none" anchor="ctr"/>
            <a:lstStyle/>
            <a:p>
              <a:endParaRPr lang="en-US"/>
            </a:p>
          </p:txBody>
        </p:sp>
      </p:grpSp>
    </p:spTree>
    <p:extLst>
      <p:ext uri="{BB962C8B-B14F-4D97-AF65-F5344CB8AC3E}">
        <p14:creationId xmlns:p14="http://schemas.microsoft.com/office/powerpoint/2010/main" val="163026110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hangingPunct="1"/>
            <a:r>
              <a:rPr lang="en-US" sz="3600" smtClean="0"/>
              <a:t>Boundary Value Analysis - examples</a:t>
            </a:r>
          </a:p>
        </p:txBody>
      </p:sp>
      <p:graphicFrame>
        <p:nvGraphicFramePr>
          <p:cNvPr id="197650" name="Group 18"/>
          <p:cNvGraphicFramePr>
            <a:graphicFrameLocks noGrp="1"/>
          </p:cNvGraphicFramePr>
          <p:nvPr>
            <p:ph sz="half" idx="2"/>
          </p:nvPr>
        </p:nvGraphicFramePr>
        <p:xfrm>
          <a:off x="1828800" y="1981200"/>
          <a:ext cx="5181600" cy="2622804"/>
        </p:xfrm>
        <a:graphic>
          <a:graphicData uri="http://schemas.openxmlformats.org/drawingml/2006/table">
            <a:tbl>
              <a:tblPr/>
              <a:tblGrid>
                <a:gridCol w="2590800"/>
                <a:gridCol w="2590800"/>
              </a:tblGrid>
              <a:tr h="381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Input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Boundary Cases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287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A number N such that:</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-99 &lt;= N &lt;= 99</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6000" b="0" i="0" u="none" strike="noStrike" cap="none" normalizeH="0" baseline="0" smtClean="0">
                          <a:ln>
                            <a:noFill/>
                          </a:ln>
                          <a:solidFill>
                            <a:schemeClr val="tx1"/>
                          </a:solidFill>
                          <a:effectLst/>
                          <a:latin typeface="Times New Roman" pitchFamily="18" charset="0"/>
                        </a:rPr>
                        <a: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287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Phone Number</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Area code: [200, 999]</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Prefix: (200, 999]</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Suffix: Any 4 digits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6000" b="0" i="0" u="none" strike="noStrike" cap="none" normalizeH="0" baseline="0" smtClean="0">
                          <a:ln>
                            <a:noFill/>
                          </a:ln>
                          <a:solidFill>
                            <a:schemeClr val="tx1"/>
                          </a:solidFill>
                          <a:effectLst/>
                          <a:latin typeface="Times New Roman" pitchFamily="18" charset="0"/>
                        </a:rPr>
                        <a: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eaLnBrk="1" hangingPunct="1"/>
            <a:r>
              <a:rPr lang="en-US" sz="3600" smtClean="0"/>
              <a:t>Boundary Value Analysis - examples</a:t>
            </a:r>
          </a:p>
        </p:txBody>
      </p:sp>
      <p:graphicFrame>
        <p:nvGraphicFramePr>
          <p:cNvPr id="201745" name="Group 17"/>
          <p:cNvGraphicFramePr>
            <a:graphicFrameLocks noGrp="1"/>
          </p:cNvGraphicFramePr>
          <p:nvPr>
            <p:ph sz="half" idx="2"/>
          </p:nvPr>
        </p:nvGraphicFramePr>
        <p:xfrm>
          <a:off x="1828800" y="1981200"/>
          <a:ext cx="5181600" cy="3099816"/>
        </p:xfrm>
        <a:graphic>
          <a:graphicData uri="http://schemas.openxmlformats.org/drawingml/2006/table">
            <a:tbl>
              <a:tblPr/>
              <a:tblGrid>
                <a:gridCol w="2590800"/>
                <a:gridCol w="2590800"/>
              </a:tblGrid>
              <a:tr h="381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Input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Boundary Cases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287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A number N such that:</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-99 &lt;= N &lt;= 99</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-100, -99, -98</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-10, -9</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-1, 0, 1</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9, 10</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98, 99, 100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287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Phone Number</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Area code: [200, 999]</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Prefix: (200, 999]</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Suffix: Any 4 digits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6000" b="0" i="0" u="none" strike="noStrike" cap="none" normalizeH="0" baseline="0" smtClean="0">
                          <a:ln>
                            <a:noFill/>
                          </a:ln>
                          <a:solidFill>
                            <a:schemeClr val="tx1"/>
                          </a:solidFill>
                          <a:effectLst/>
                          <a:latin typeface="Times New Roman" pitchFamily="18" charset="0"/>
                        </a:rPr>
                        <a: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en-US" sz="3600" smtClean="0"/>
              <a:t>Boundary Value Analysis - examples</a:t>
            </a:r>
          </a:p>
        </p:txBody>
      </p:sp>
      <p:graphicFrame>
        <p:nvGraphicFramePr>
          <p:cNvPr id="166936" name="Group 24"/>
          <p:cNvGraphicFramePr>
            <a:graphicFrameLocks noGrp="1"/>
          </p:cNvGraphicFramePr>
          <p:nvPr>
            <p:ph sz="half" idx="2"/>
            <p:extLst>
              <p:ext uri="{D42A27DB-BD31-4B8C-83A1-F6EECF244321}">
                <p14:modId xmlns:p14="http://schemas.microsoft.com/office/powerpoint/2010/main" val="3455888990"/>
              </p:ext>
            </p:extLst>
          </p:nvPr>
        </p:nvGraphicFramePr>
        <p:xfrm>
          <a:off x="1143000" y="1447800"/>
          <a:ext cx="6629400" cy="5029200"/>
        </p:xfrm>
        <a:graphic>
          <a:graphicData uri="http://schemas.openxmlformats.org/drawingml/2006/table">
            <a:tbl>
              <a:tblPr/>
              <a:tblGrid>
                <a:gridCol w="3314700"/>
                <a:gridCol w="3314700"/>
              </a:tblGrid>
              <a:tr h="568914">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smtClean="0">
                          <a:ln>
                            <a:noFill/>
                          </a:ln>
                          <a:solidFill>
                            <a:schemeClr val="tx1"/>
                          </a:solidFill>
                          <a:effectLst/>
                          <a:latin typeface="Times New Roman" pitchFamily="18" charset="0"/>
                        </a:rPr>
                        <a:t>Input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Boundary Cases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85432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A number N such that:</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-99 &lt;= N &lt;= 99</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tr-TR" sz="1600" b="0" i="0" u="none" strike="noStrike" cap="none" normalizeH="0" baseline="0" dirty="0" smtClean="0">
                          <a:ln>
                            <a:noFill/>
                          </a:ln>
                          <a:solidFill>
                            <a:schemeClr val="tx1"/>
                          </a:solidFill>
                          <a:effectLst/>
                          <a:latin typeface="Times New Roman" pitchFamily="18" charset="0"/>
                        </a:rPr>
                        <a:t>Considering  range boundaries:</a:t>
                      </a:r>
                    </a:p>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en-US" sz="1600" b="0" i="0" u="none" strike="noStrike" cap="none" normalizeH="0" baseline="0" dirty="0" smtClean="0">
                          <a:ln>
                            <a:noFill/>
                          </a:ln>
                          <a:solidFill>
                            <a:schemeClr val="tx1"/>
                          </a:solidFill>
                          <a:effectLst/>
                          <a:latin typeface="Times New Roman" pitchFamily="18" charset="0"/>
                        </a:rPr>
                        <a:t>-100, -99</a:t>
                      </a:r>
                      <a:endParaRPr kumimoji="0" lang="tr-TR" sz="1600" b="0" i="0" u="none" strike="noStrike" cap="none" normalizeH="0" baseline="0" dirty="0" smtClean="0">
                        <a:ln>
                          <a:noFill/>
                        </a:ln>
                        <a:solidFill>
                          <a:schemeClr val="tx1"/>
                        </a:solidFill>
                        <a:effectLst/>
                        <a:latin typeface="Times New Roman" pitchFamily="18" charset="0"/>
                      </a:endParaRPr>
                    </a:p>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en-US" sz="1600" b="0" i="0" u="none" strike="noStrike" cap="none" normalizeH="0" baseline="0" dirty="0" smtClean="0">
                          <a:ln>
                            <a:noFill/>
                          </a:ln>
                          <a:solidFill>
                            <a:schemeClr val="tx1"/>
                          </a:solidFill>
                          <a:effectLst/>
                          <a:latin typeface="Times New Roman" pitchFamily="18" charset="0"/>
                        </a:rPr>
                        <a:t>99, 100</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tr-TR" sz="1600" b="0" i="0" u="none" strike="noStrike" cap="none" normalizeH="0" baseline="0" dirty="0" smtClean="0">
                          <a:ln>
                            <a:noFill/>
                          </a:ln>
                          <a:solidFill>
                            <a:schemeClr val="tx1"/>
                          </a:solidFill>
                          <a:effectLst/>
                          <a:latin typeface="Times New Roman" pitchFamily="18" charset="0"/>
                        </a:rPr>
                        <a:t>Considering data size/ôf digits:</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smtClean="0">
                          <a:ln>
                            <a:noFill/>
                          </a:ln>
                          <a:solidFill>
                            <a:schemeClr val="tx1"/>
                          </a:solidFill>
                          <a:effectLst/>
                          <a:latin typeface="Times New Roman" pitchFamily="18" charset="0"/>
                        </a:rPr>
                        <a:t>-10, -9</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smtClean="0">
                          <a:ln>
                            <a:noFill/>
                          </a:ln>
                          <a:solidFill>
                            <a:schemeClr val="tx1"/>
                          </a:solidFill>
                          <a:effectLst/>
                          <a:latin typeface="Times New Roman" pitchFamily="18" charset="0"/>
                        </a:rPr>
                        <a:t>9, 10</a:t>
                      </a:r>
                      <a:endParaRPr kumimoji="0" lang="tr-TR" sz="1600" b="0" i="0" u="none" strike="noStrike" cap="none" normalizeH="0" baseline="0" dirty="0" smtClean="0">
                        <a:ln>
                          <a:noFill/>
                        </a:ln>
                        <a:solidFill>
                          <a:schemeClr val="tx1"/>
                        </a:solidFill>
                        <a:effectLst/>
                        <a:latin typeface="Times New Roman" pitchFamily="18" charset="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0" lang="tr-TR" sz="1600" b="0" i="0" u="none" strike="noStrike" cap="none" normalizeH="0" baseline="0" dirty="0" smtClean="0">
                          <a:ln>
                            <a:noFill/>
                          </a:ln>
                          <a:solidFill>
                            <a:schemeClr val="tx1"/>
                          </a:solidFill>
                          <a:effectLst/>
                          <a:latin typeface="Times New Roman" pitchFamily="18" charset="0"/>
                        </a:rPr>
                        <a:t>Considering +ve/--ve boundary:</a:t>
                      </a:r>
                    </a:p>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en-US" sz="1600" b="0" i="0" u="none" strike="noStrike" cap="none" normalizeH="0" baseline="0" dirty="0" smtClean="0">
                          <a:ln>
                            <a:noFill/>
                          </a:ln>
                          <a:solidFill>
                            <a:schemeClr val="tx1"/>
                          </a:solidFill>
                          <a:effectLst/>
                          <a:latin typeface="Times New Roman" pitchFamily="18" charset="0"/>
                        </a:rPr>
                        <a:t>-1, 0, 1</a:t>
                      </a: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dirty="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6059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Phone Number</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Area code: [200, 999]</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Prefix: (200, 999]</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Suffix: Any 4 digits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smtClean="0">
                          <a:ln>
                            <a:noFill/>
                          </a:ln>
                          <a:solidFill>
                            <a:schemeClr val="tx1"/>
                          </a:solidFill>
                          <a:effectLst/>
                          <a:latin typeface="Times New Roman" pitchFamily="18" charset="0"/>
                        </a:rPr>
                        <a:t>Area code: 199, 200, 201</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smtClean="0">
                          <a:ln>
                            <a:noFill/>
                          </a:ln>
                          <a:solidFill>
                            <a:schemeClr val="tx1"/>
                          </a:solidFill>
                          <a:effectLst/>
                          <a:latin typeface="Times New Roman" pitchFamily="18" charset="0"/>
                        </a:rPr>
                        <a:t>Area code: 998, 999, 1000</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smtClean="0">
                          <a:ln>
                            <a:noFill/>
                          </a:ln>
                          <a:solidFill>
                            <a:schemeClr val="tx1"/>
                          </a:solidFill>
                          <a:effectLst/>
                          <a:latin typeface="Times New Roman" pitchFamily="18" charset="0"/>
                        </a:rPr>
                        <a:t>Prefix: 200, 199, 198</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smtClean="0">
                          <a:ln>
                            <a:noFill/>
                          </a:ln>
                          <a:solidFill>
                            <a:schemeClr val="tx1"/>
                          </a:solidFill>
                          <a:effectLst/>
                          <a:latin typeface="Times New Roman" pitchFamily="18" charset="0"/>
                        </a:rPr>
                        <a:t>Prefix: 998, 999, 1000</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smtClean="0">
                          <a:ln>
                            <a:noFill/>
                          </a:ln>
                          <a:solidFill>
                            <a:schemeClr val="tx1"/>
                          </a:solidFill>
                          <a:effectLst/>
                          <a:latin typeface="Times New Roman" pitchFamily="18" charset="0"/>
                        </a:rPr>
                        <a:t>Suffix: 3 digits, 5 digits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eaLnBrk="1" hangingPunct="1"/>
            <a:r>
              <a:rPr lang="en-US" sz="3600" smtClean="0"/>
              <a:t>Boundary Value Analysis - examples</a:t>
            </a:r>
          </a:p>
        </p:txBody>
      </p:sp>
      <p:sp>
        <p:nvSpPr>
          <p:cNvPr id="24579" name="Rectangle 18"/>
          <p:cNvSpPr>
            <a:spLocks noGrp="1" noChangeArrowheads="1"/>
          </p:cNvSpPr>
          <p:nvPr>
            <p:ph type="body" sz="half" idx="1"/>
          </p:nvPr>
        </p:nvSpPr>
        <p:spPr>
          <a:xfrm>
            <a:off x="685800" y="1981200"/>
            <a:ext cx="7315200" cy="2362200"/>
          </a:xfrm>
        </p:spPr>
        <p:txBody>
          <a:bodyPr/>
          <a:lstStyle/>
          <a:p>
            <a:pPr eaLnBrk="1" hangingPunct="1"/>
            <a:r>
              <a:rPr lang="en-US" sz="1800" dirty="0" smtClean="0"/>
              <a:t>Numeric values are often entered as strings which are then converted to numbers internally [</a:t>
            </a:r>
            <a:r>
              <a:rPr lang="en-US" sz="1800" dirty="0" err="1" smtClean="0"/>
              <a:t>int</a:t>
            </a:r>
            <a:r>
              <a:rPr lang="en-US" sz="1800" dirty="0" smtClean="0"/>
              <a:t> x = </a:t>
            </a:r>
            <a:r>
              <a:rPr lang="en-US" sz="1800" dirty="0" err="1" smtClean="0"/>
              <a:t>atoi</a:t>
            </a:r>
            <a:r>
              <a:rPr lang="en-US" sz="1800" dirty="0" smtClean="0"/>
              <a:t>(</a:t>
            </a:r>
            <a:r>
              <a:rPr lang="en-US" sz="1800" dirty="0" err="1" smtClean="0"/>
              <a:t>str</a:t>
            </a:r>
            <a:r>
              <a:rPr lang="en-US" sz="1800" dirty="0" smtClean="0"/>
              <a:t>);]</a:t>
            </a:r>
          </a:p>
          <a:p>
            <a:pPr eaLnBrk="1" hangingPunct="1"/>
            <a:endParaRPr lang="en-US" sz="1800" dirty="0" smtClean="0"/>
          </a:p>
          <a:p>
            <a:pPr eaLnBrk="1" hangingPunct="1"/>
            <a:r>
              <a:rPr lang="en-US" sz="1800" dirty="0" smtClean="0"/>
              <a:t>This conversion requires the program to distinguish between digits and non-digits</a:t>
            </a:r>
          </a:p>
          <a:p>
            <a:pPr eaLnBrk="1" hangingPunct="1"/>
            <a:endParaRPr lang="en-US" sz="1800" dirty="0" smtClean="0"/>
          </a:p>
          <a:p>
            <a:pPr eaLnBrk="1" hangingPunct="1"/>
            <a:r>
              <a:rPr lang="en-US" sz="1800" dirty="0" smtClean="0"/>
              <a:t>A boundary case to consider: Will the program accept </a:t>
            </a:r>
            <a:r>
              <a:rPr lang="en-US" sz="1800" dirty="0" smtClean="0">
                <a:latin typeface="Courier New" pitchFamily="49" charset="0"/>
              </a:rPr>
              <a:t>/</a:t>
            </a:r>
            <a:r>
              <a:rPr lang="en-US" sz="1800" dirty="0" smtClean="0"/>
              <a:t> and </a:t>
            </a:r>
            <a:r>
              <a:rPr lang="en-US" sz="1800" dirty="0" smtClean="0">
                <a:latin typeface="Courier New" pitchFamily="49" charset="0"/>
              </a:rPr>
              <a:t>:</a:t>
            </a:r>
            <a:r>
              <a:rPr lang="en-US" sz="1800" dirty="0" smtClean="0"/>
              <a:t> as digits?</a:t>
            </a:r>
          </a:p>
        </p:txBody>
      </p:sp>
      <p:graphicFrame>
        <p:nvGraphicFramePr>
          <p:cNvPr id="168123" name="Group 187"/>
          <p:cNvGraphicFramePr>
            <a:graphicFrameLocks noGrp="1"/>
          </p:cNvGraphicFramePr>
          <p:nvPr>
            <p:ph sz="half" idx="2"/>
          </p:nvPr>
        </p:nvGraphicFramePr>
        <p:xfrm>
          <a:off x="2133600" y="4724400"/>
          <a:ext cx="6334125" cy="914400"/>
        </p:xfrm>
        <a:graphic>
          <a:graphicData uri="http://schemas.openxmlformats.org/drawingml/2006/table">
            <a:tbl>
              <a:tblPr/>
              <a:tblGrid>
                <a:gridCol w="527050"/>
                <a:gridCol w="530225"/>
                <a:gridCol w="527050"/>
                <a:gridCol w="527050"/>
                <a:gridCol w="527050"/>
                <a:gridCol w="530225"/>
                <a:gridCol w="527050"/>
                <a:gridCol w="527050"/>
                <a:gridCol w="530225"/>
                <a:gridCol w="527050"/>
                <a:gridCol w="527050"/>
                <a:gridCol w="527050"/>
              </a:tblGrid>
              <a:tr h="4572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Courier New" pitchFamily="49" charset="0"/>
                        </a:rPr>
                        <a:t>/</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Courier New" pitchFamily="49" charset="0"/>
                        </a:rPr>
                        <a:t>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Courier New" pitchFamily="49" charset="0"/>
                        </a:rPr>
                        <a:t>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Courier New" pitchFamily="49" charset="0"/>
                        </a:rPr>
                        <a:t>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Courier New" pitchFamily="49" charset="0"/>
                        </a:rPr>
                        <a:t>3</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Courier New" pitchFamily="49" charset="0"/>
                        </a:rPr>
                        <a:t>4</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Courier New" pitchFamily="49" charset="0"/>
                        </a:rPr>
                        <a:t>5</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Courier New" pitchFamily="49" charset="0"/>
                        </a:rPr>
                        <a:t>6</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Courier New" pitchFamily="49" charset="0"/>
                        </a:rPr>
                        <a:t>7</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Courier New" pitchFamily="49" charset="0"/>
                        </a:rPr>
                        <a:t>8</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Courier New" pitchFamily="49" charset="0"/>
                        </a:rPr>
                        <a:t>9</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Courier New" pitchFamily="49" charset="0"/>
                        </a:rPr>
                        <a:t>:</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572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Courier New" pitchFamily="49" charset="0"/>
                        </a:rPr>
                        <a:t>47</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Courier New" pitchFamily="49" charset="0"/>
                        </a:rPr>
                        <a:t>48</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Courier New" pitchFamily="49" charset="0"/>
                        </a:rPr>
                        <a:t>49</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Courier New" pitchFamily="49" charset="0"/>
                        </a:rPr>
                        <a:t>50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Courier New" pitchFamily="49" charset="0"/>
                        </a:rPr>
                        <a:t>51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Courier New" pitchFamily="49" charset="0"/>
                        </a:rPr>
                        <a:t>52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Courier New" pitchFamily="49" charset="0"/>
                        </a:rPr>
                        <a:t>53</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Courier New" pitchFamily="49" charset="0"/>
                        </a:rPr>
                        <a:t>54</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Courier New" pitchFamily="49" charset="0"/>
                        </a:rPr>
                        <a:t>55</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Courier New" pitchFamily="49" charset="0"/>
                        </a:rPr>
                        <a:t>56</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Courier New" pitchFamily="49" charset="0"/>
                        </a:rPr>
                        <a:t>57</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Courier New" pitchFamily="49" charset="0"/>
                        </a:rPr>
                        <a:t>58</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24621" name="Text Box 188"/>
          <p:cNvSpPr txBox="1">
            <a:spLocks noChangeArrowheads="1"/>
          </p:cNvSpPr>
          <p:nvPr/>
        </p:nvSpPr>
        <p:spPr bwMode="auto">
          <a:xfrm>
            <a:off x="762000" y="4724400"/>
            <a:ext cx="776288" cy="457200"/>
          </a:xfrm>
          <a:prstGeom prst="rect">
            <a:avLst/>
          </a:prstGeom>
          <a:noFill/>
          <a:ln w="9525">
            <a:noFill/>
            <a:miter lim="800000"/>
            <a:headEnd/>
            <a:tailEnd/>
          </a:ln>
        </p:spPr>
        <p:txBody>
          <a:bodyPr wrap="none">
            <a:spAutoFit/>
          </a:bodyPr>
          <a:lstStyle/>
          <a:p>
            <a:r>
              <a:rPr lang="en-US"/>
              <a:t>Char</a:t>
            </a:r>
          </a:p>
        </p:txBody>
      </p:sp>
      <p:sp>
        <p:nvSpPr>
          <p:cNvPr id="24622" name="Text Box 189"/>
          <p:cNvSpPr txBox="1">
            <a:spLocks noChangeArrowheads="1"/>
          </p:cNvSpPr>
          <p:nvPr/>
        </p:nvSpPr>
        <p:spPr bwMode="auto">
          <a:xfrm>
            <a:off x="762000" y="5181600"/>
            <a:ext cx="981075" cy="457200"/>
          </a:xfrm>
          <a:prstGeom prst="rect">
            <a:avLst/>
          </a:prstGeom>
          <a:noFill/>
          <a:ln w="9525">
            <a:noFill/>
            <a:miter lim="800000"/>
            <a:headEnd/>
            <a:tailEnd/>
          </a:ln>
        </p:spPr>
        <p:txBody>
          <a:bodyPr wrap="none">
            <a:spAutoFit/>
          </a:bodyPr>
          <a:lstStyle/>
          <a:p>
            <a:r>
              <a:rPr lang="en-US"/>
              <a:t>ASCII</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pPr eaLnBrk="1" hangingPunct="1"/>
            <a:r>
              <a:rPr lang="en-US" smtClean="0"/>
              <a:t>Mainstream usage testing</a:t>
            </a:r>
          </a:p>
        </p:txBody>
      </p:sp>
      <p:sp>
        <p:nvSpPr>
          <p:cNvPr id="28675" name="Rectangle 3"/>
          <p:cNvSpPr>
            <a:spLocks noGrp="1" noChangeArrowheads="1"/>
          </p:cNvSpPr>
          <p:nvPr>
            <p:ph type="body" idx="1"/>
          </p:nvPr>
        </p:nvSpPr>
        <p:spPr/>
        <p:txBody>
          <a:bodyPr/>
          <a:lstStyle/>
          <a:p>
            <a:pPr eaLnBrk="1" hangingPunct="1"/>
            <a:r>
              <a:rPr lang="en-US" dirty="0" smtClean="0"/>
              <a:t>Don't get so wrapped up in testing boundary cases that you neglect to test "normal" input values</a:t>
            </a:r>
          </a:p>
          <a:p>
            <a:pPr lvl="1" eaLnBrk="1" hangingPunct="1"/>
            <a:r>
              <a:rPr lang="en-US" dirty="0" smtClean="0"/>
              <a:t>Values that users would typically enter during mainstream usage</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pPr eaLnBrk="1" hangingPunct="1"/>
            <a:r>
              <a:rPr lang="en-US" dirty="0" smtClean="0"/>
              <a:t>Ad Hoc Exploratory Testing</a:t>
            </a:r>
            <a:br>
              <a:rPr lang="en-US" dirty="0" smtClean="0"/>
            </a:br>
            <a:r>
              <a:rPr lang="en-US" dirty="0"/>
              <a:t>(</a:t>
            </a:r>
            <a:r>
              <a:rPr lang="en-US" dirty="0" smtClean="0"/>
              <a:t>Error Guessing)</a:t>
            </a:r>
          </a:p>
        </p:txBody>
      </p:sp>
      <p:sp>
        <p:nvSpPr>
          <p:cNvPr id="30723" name="Rectangle 3"/>
          <p:cNvSpPr>
            <a:spLocks noGrp="1" noChangeArrowheads="1"/>
          </p:cNvSpPr>
          <p:nvPr>
            <p:ph type="body" idx="1"/>
          </p:nvPr>
        </p:nvSpPr>
        <p:spPr/>
        <p:txBody>
          <a:bodyPr/>
          <a:lstStyle/>
          <a:p>
            <a:pPr eaLnBrk="1" hangingPunct="1">
              <a:lnSpc>
                <a:spcPct val="90000"/>
              </a:lnSpc>
            </a:pPr>
            <a:r>
              <a:rPr lang="en-US" dirty="0" smtClean="0"/>
              <a:t>Based on intuition, guess what kinds of inputs might cause the program to fail</a:t>
            </a:r>
          </a:p>
          <a:p>
            <a:pPr eaLnBrk="1" hangingPunct="1">
              <a:lnSpc>
                <a:spcPct val="90000"/>
              </a:lnSpc>
            </a:pPr>
            <a:endParaRPr lang="en-US" dirty="0" smtClean="0"/>
          </a:p>
          <a:p>
            <a:pPr eaLnBrk="1" hangingPunct="1">
              <a:lnSpc>
                <a:spcPct val="90000"/>
              </a:lnSpc>
            </a:pPr>
            <a:r>
              <a:rPr lang="en-US" dirty="0" smtClean="0"/>
              <a:t>Create some test cases based on your guesses</a:t>
            </a:r>
          </a:p>
          <a:p>
            <a:pPr eaLnBrk="1" hangingPunct="1">
              <a:lnSpc>
                <a:spcPct val="90000"/>
              </a:lnSpc>
            </a:pPr>
            <a:endParaRPr lang="en-US" dirty="0" smtClean="0"/>
          </a:p>
          <a:p>
            <a:pPr eaLnBrk="1" hangingPunct="1">
              <a:lnSpc>
                <a:spcPct val="90000"/>
              </a:lnSpc>
            </a:pPr>
            <a:r>
              <a:rPr lang="en-US" dirty="0" smtClean="0"/>
              <a:t>Intuition will often lead you toward boundary cases, but not always</a:t>
            </a:r>
          </a:p>
          <a:p>
            <a:pPr eaLnBrk="1" hangingPunct="1">
              <a:lnSpc>
                <a:spcPct val="90000"/>
              </a:lnSpc>
            </a:pPr>
            <a:endParaRPr lang="en-US" dirty="0" smtClean="0"/>
          </a:p>
          <a:p>
            <a:pPr eaLnBrk="1" hangingPunct="1">
              <a:lnSpc>
                <a:spcPct val="90000"/>
              </a:lnSpc>
            </a:pPr>
            <a:r>
              <a:rPr lang="en-US" dirty="0" smtClean="0"/>
              <a:t>Some special cases aren't boundary values, but are mishandled by many programs</a:t>
            </a:r>
          </a:p>
          <a:p>
            <a:pPr lvl="1" eaLnBrk="1" hangingPunct="1">
              <a:lnSpc>
                <a:spcPct val="90000"/>
              </a:lnSpc>
            </a:pPr>
            <a:r>
              <a:rPr lang="en-US" dirty="0" smtClean="0"/>
              <a:t>Try exiting the program while it's still starting up</a:t>
            </a:r>
          </a:p>
          <a:p>
            <a:pPr lvl="1" eaLnBrk="1" hangingPunct="1">
              <a:lnSpc>
                <a:spcPct val="90000"/>
              </a:lnSpc>
            </a:pPr>
            <a:r>
              <a:rPr lang="en-US" dirty="0" smtClean="0"/>
              <a:t>Try loading a corrupted file</a:t>
            </a:r>
          </a:p>
          <a:p>
            <a:pPr lvl="1" eaLnBrk="1" hangingPunct="1">
              <a:lnSpc>
                <a:spcPct val="90000"/>
              </a:lnSpc>
            </a:pPr>
            <a:r>
              <a:rPr lang="en-US" dirty="0" smtClean="0"/>
              <a:t>Try strange but legal URLs:  hTtP://Www.bYu.EDU/</a:t>
            </a:r>
          </a:p>
          <a:p>
            <a:pPr lvl="1" eaLnBrk="1" hangingPunct="1">
              <a:lnSpc>
                <a:spcPct val="90000"/>
              </a:lnSpc>
            </a:pPr>
            <a:endParaRPr lang="en-US" dirty="0" smtClean="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pPr eaLnBrk="1" hangingPunct="1"/>
            <a:r>
              <a:rPr lang="en-US" smtClean="0"/>
              <a:t>Comparison Testing</a:t>
            </a:r>
          </a:p>
        </p:txBody>
      </p:sp>
      <p:sp>
        <p:nvSpPr>
          <p:cNvPr id="33795" name="Rectangle 3"/>
          <p:cNvSpPr>
            <a:spLocks noGrp="1" noChangeArrowheads="1"/>
          </p:cNvSpPr>
          <p:nvPr>
            <p:ph type="body" idx="1"/>
          </p:nvPr>
        </p:nvSpPr>
        <p:spPr/>
        <p:txBody>
          <a:bodyPr/>
          <a:lstStyle/>
          <a:p>
            <a:pPr eaLnBrk="1" hangingPunct="1">
              <a:lnSpc>
                <a:spcPct val="80000"/>
              </a:lnSpc>
            </a:pPr>
            <a:r>
              <a:rPr lang="en-US" sz="1800" dirty="0" smtClean="0"/>
              <a:t>Also called Back-to-Back testing</a:t>
            </a:r>
          </a:p>
          <a:p>
            <a:pPr eaLnBrk="1" hangingPunct="1">
              <a:lnSpc>
                <a:spcPct val="80000"/>
              </a:lnSpc>
            </a:pPr>
            <a:endParaRPr lang="en-US" sz="1800" dirty="0" smtClean="0"/>
          </a:p>
          <a:p>
            <a:pPr eaLnBrk="1" hangingPunct="1">
              <a:lnSpc>
                <a:spcPct val="80000"/>
              </a:lnSpc>
            </a:pPr>
            <a:r>
              <a:rPr lang="en-US" sz="1800" dirty="0" smtClean="0"/>
              <a:t>If you have multiple implementations of the same functionality, you can run test inputs through both implementations, and compare the results for equality</a:t>
            </a:r>
          </a:p>
          <a:p>
            <a:pPr eaLnBrk="1" hangingPunct="1">
              <a:lnSpc>
                <a:spcPct val="80000"/>
              </a:lnSpc>
            </a:pPr>
            <a:endParaRPr lang="en-US" sz="1800" dirty="0" smtClean="0"/>
          </a:p>
          <a:p>
            <a:pPr eaLnBrk="1" hangingPunct="1">
              <a:lnSpc>
                <a:spcPct val="80000"/>
              </a:lnSpc>
            </a:pPr>
            <a:r>
              <a:rPr lang="en-US" sz="1800" dirty="0" smtClean="0"/>
              <a:t>Why would you have access to multiple implementations?</a:t>
            </a:r>
          </a:p>
          <a:p>
            <a:pPr lvl="1" eaLnBrk="1" hangingPunct="1">
              <a:lnSpc>
                <a:spcPct val="80000"/>
              </a:lnSpc>
            </a:pPr>
            <a:r>
              <a:rPr lang="en-US" sz="1800" dirty="0" smtClean="0"/>
              <a:t>Safety-critical systems sometimes use multiple, independent implementations of critical modules to ensure the accuracy of results</a:t>
            </a:r>
          </a:p>
          <a:p>
            <a:pPr lvl="1" eaLnBrk="1" hangingPunct="1">
              <a:lnSpc>
                <a:spcPct val="80000"/>
              </a:lnSpc>
            </a:pPr>
            <a:r>
              <a:rPr lang="en-US" sz="1800" dirty="0" smtClean="0"/>
              <a:t>You might use a competitor's product, or an earlier version of your own, as the second implementation</a:t>
            </a:r>
          </a:p>
          <a:p>
            <a:pPr lvl="1" eaLnBrk="1" hangingPunct="1">
              <a:lnSpc>
                <a:spcPct val="80000"/>
              </a:lnSpc>
            </a:pPr>
            <a:r>
              <a:rPr lang="en-US" sz="1800" dirty="0" smtClean="0"/>
              <a:t>You might write a software simulation of a new chip that serves as the specification to the hardware designers.  After building the chip, you could compare the results computed by the chip hardware with the results computed by the software simulator</a:t>
            </a:r>
          </a:p>
          <a:p>
            <a:pPr eaLnBrk="1" hangingPunct="1">
              <a:lnSpc>
                <a:spcPct val="80000"/>
              </a:lnSpc>
            </a:pPr>
            <a:endParaRPr lang="en-US" sz="1800" dirty="0" smtClean="0"/>
          </a:p>
          <a:p>
            <a:pPr eaLnBrk="1" hangingPunct="1">
              <a:lnSpc>
                <a:spcPct val="80000"/>
              </a:lnSpc>
            </a:pPr>
            <a:r>
              <a:rPr lang="en-US" sz="1800" dirty="0" smtClean="0"/>
              <a:t>Inputs may be randomly generated or designed manually</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pPr eaLnBrk="1" hangingPunct="1"/>
            <a:r>
              <a:rPr lang="en-US" sz="3600" smtClean="0"/>
              <a:t>Testing for race conditions and other timing dependencies</a:t>
            </a:r>
          </a:p>
        </p:txBody>
      </p:sp>
      <p:sp>
        <p:nvSpPr>
          <p:cNvPr id="35843" name="Rectangle 3"/>
          <p:cNvSpPr>
            <a:spLocks noGrp="1" noChangeArrowheads="1"/>
          </p:cNvSpPr>
          <p:nvPr>
            <p:ph type="body" idx="1"/>
          </p:nvPr>
        </p:nvSpPr>
        <p:spPr/>
        <p:txBody>
          <a:bodyPr/>
          <a:lstStyle/>
          <a:p>
            <a:pPr eaLnBrk="1" hangingPunct="1">
              <a:lnSpc>
                <a:spcPct val="90000"/>
              </a:lnSpc>
            </a:pPr>
            <a:r>
              <a:rPr lang="en-US" sz="1800" smtClean="0"/>
              <a:t>Many systems perform multiple concurrent activities</a:t>
            </a:r>
          </a:p>
          <a:p>
            <a:pPr lvl="1" eaLnBrk="1" hangingPunct="1">
              <a:lnSpc>
                <a:spcPct val="90000"/>
              </a:lnSpc>
            </a:pPr>
            <a:r>
              <a:rPr lang="en-US" sz="1800" smtClean="0"/>
              <a:t>Operating systems manage concurrent programs, interrupts, etc.</a:t>
            </a:r>
          </a:p>
          <a:p>
            <a:pPr lvl="1" eaLnBrk="1" hangingPunct="1">
              <a:lnSpc>
                <a:spcPct val="90000"/>
              </a:lnSpc>
            </a:pPr>
            <a:r>
              <a:rPr lang="en-US" sz="1800" smtClean="0"/>
              <a:t>Servers service many clients simultaneously</a:t>
            </a:r>
          </a:p>
          <a:p>
            <a:pPr lvl="1" eaLnBrk="1" hangingPunct="1">
              <a:lnSpc>
                <a:spcPct val="90000"/>
              </a:lnSpc>
            </a:pPr>
            <a:r>
              <a:rPr lang="en-US" sz="1800" smtClean="0"/>
              <a:t>Applications let users perform multiple concurrent actions</a:t>
            </a:r>
          </a:p>
          <a:p>
            <a:pPr lvl="1" eaLnBrk="1" hangingPunct="1">
              <a:lnSpc>
                <a:spcPct val="90000"/>
              </a:lnSpc>
            </a:pPr>
            <a:endParaRPr lang="en-US" sz="1800" smtClean="0"/>
          </a:p>
          <a:p>
            <a:pPr eaLnBrk="1" hangingPunct="1">
              <a:lnSpc>
                <a:spcPct val="90000"/>
              </a:lnSpc>
            </a:pPr>
            <a:r>
              <a:rPr lang="en-US" sz="1800" smtClean="0"/>
              <a:t>Test a variety of different concurrency scenarios, focusing on activities that are likely to share resources (and therefore conflict)</a:t>
            </a:r>
          </a:p>
          <a:p>
            <a:pPr eaLnBrk="1" hangingPunct="1">
              <a:lnSpc>
                <a:spcPct val="90000"/>
              </a:lnSpc>
            </a:pPr>
            <a:endParaRPr lang="en-US" sz="1800" smtClean="0"/>
          </a:p>
          <a:p>
            <a:pPr eaLnBrk="1" hangingPunct="1">
              <a:lnSpc>
                <a:spcPct val="90000"/>
              </a:lnSpc>
            </a:pPr>
            <a:r>
              <a:rPr lang="en-US" sz="1800" smtClean="0"/>
              <a:t>"Race conditions" are bugs that occur only when concurrent activities interleave in particular ways, thus making them difficult to reproduce</a:t>
            </a:r>
          </a:p>
          <a:p>
            <a:pPr eaLnBrk="1" hangingPunct="1">
              <a:lnSpc>
                <a:spcPct val="90000"/>
              </a:lnSpc>
            </a:pPr>
            <a:endParaRPr lang="en-US" sz="1800" smtClean="0"/>
          </a:p>
          <a:p>
            <a:pPr eaLnBrk="1" hangingPunct="1">
              <a:lnSpc>
                <a:spcPct val="90000"/>
              </a:lnSpc>
            </a:pPr>
            <a:r>
              <a:rPr lang="en-US" sz="1800" smtClean="0"/>
              <a:t>Test on hardware of various speeds to ensure that your system works well on both slower and faster machines</a:t>
            </a:r>
          </a:p>
          <a:p>
            <a:pPr eaLnBrk="1" hangingPunct="1">
              <a:lnSpc>
                <a:spcPct val="90000"/>
              </a:lnSpc>
            </a:pPr>
            <a:endParaRPr lang="en-US" sz="1800" smtClean="0"/>
          </a:p>
          <a:p>
            <a:pPr eaLnBrk="1" hangingPunct="1">
              <a:lnSpc>
                <a:spcPct val="90000"/>
              </a:lnSpc>
            </a:pPr>
            <a:endParaRPr lang="en-US" sz="1800" smtClean="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pPr eaLnBrk="1" hangingPunct="1"/>
            <a:r>
              <a:rPr lang="en-US" smtClean="0"/>
              <a:t>Performance Testing</a:t>
            </a:r>
          </a:p>
        </p:txBody>
      </p:sp>
      <p:sp>
        <p:nvSpPr>
          <p:cNvPr id="36867" name="Rectangle 3"/>
          <p:cNvSpPr>
            <a:spLocks noGrp="1" noChangeArrowheads="1"/>
          </p:cNvSpPr>
          <p:nvPr>
            <p:ph type="body" idx="1"/>
          </p:nvPr>
        </p:nvSpPr>
        <p:spPr/>
        <p:txBody>
          <a:bodyPr/>
          <a:lstStyle/>
          <a:p>
            <a:pPr eaLnBrk="1" hangingPunct="1"/>
            <a:r>
              <a:rPr lang="en-US" dirty="0" smtClean="0"/>
              <a:t>Measure the system's performance</a:t>
            </a:r>
          </a:p>
          <a:p>
            <a:pPr lvl="1" eaLnBrk="1" hangingPunct="1"/>
            <a:r>
              <a:rPr lang="en-US" dirty="0" smtClean="0"/>
              <a:t>Running times of various tasks</a:t>
            </a:r>
          </a:p>
          <a:p>
            <a:pPr lvl="1" eaLnBrk="1" hangingPunct="1"/>
            <a:r>
              <a:rPr lang="en-US" dirty="0" smtClean="0"/>
              <a:t>Memory usage, including memory leaks</a:t>
            </a:r>
          </a:p>
          <a:p>
            <a:pPr lvl="1" eaLnBrk="1" hangingPunct="1"/>
            <a:r>
              <a:rPr lang="en-US" dirty="0" smtClean="0"/>
              <a:t>Network usage (Does it consume too much bandwidth?  Does it open too many connections?)</a:t>
            </a:r>
          </a:p>
          <a:p>
            <a:pPr lvl="1" eaLnBrk="1" hangingPunct="1"/>
            <a:r>
              <a:rPr lang="en-US" dirty="0" smtClean="0"/>
              <a:t>Disk usage (Is the disk footprint reasonable?  Does it clean up temporary files properly?)</a:t>
            </a:r>
          </a:p>
          <a:p>
            <a:pPr lvl="1" eaLnBrk="1" hangingPunct="1"/>
            <a:r>
              <a:rPr lang="en-US" dirty="0" smtClean="0"/>
              <a:t>Process/thread priorities (Does it play well with other applications, or does it hog the whole machine?)</a:t>
            </a:r>
          </a:p>
          <a:p>
            <a:pPr lvl="1" eaLnBrk="1" hangingPunct="1"/>
            <a:endParaRPr lang="en-US" dirty="0" smtClean="0"/>
          </a:p>
          <a:p>
            <a:pPr lvl="1" eaLnBrk="1" hangingPunct="1"/>
            <a:endParaRPr lang="en-US"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85800" y="76200"/>
            <a:ext cx="7772400" cy="1143000"/>
          </a:xfrm>
        </p:spPr>
        <p:txBody>
          <a:bodyPr/>
          <a:lstStyle/>
          <a:p>
            <a:pPr eaLnBrk="1" hangingPunct="1"/>
            <a:r>
              <a:rPr lang="en-US" smtClean="0"/>
              <a:t>Black Box Testing</a:t>
            </a:r>
          </a:p>
        </p:txBody>
      </p:sp>
      <p:sp>
        <p:nvSpPr>
          <p:cNvPr id="4099" name="Rectangle 3"/>
          <p:cNvSpPr>
            <a:spLocks noGrp="1" noChangeArrowheads="1"/>
          </p:cNvSpPr>
          <p:nvPr>
            <p:ph type="body" idx="1"/>
          </p:nvPr>
        </p:nvSpPr>
        <p:spPr>
          <a:xfrm>
            <a:off x="685800" y="1371600"/>
            <a:ext cx="7772400" cy="3657600"/>
          </a:xfrm>
        </p:spPr>
        <p:txBody>
          <a:bodyPr/>
          <a:lstStyle/>
          <a:p>
            <a:pPr eaLnBrk="1" hangingPunct="1">
              <a:lnSpc>
                <a:spcPct val="90000"/>
              </a:lnSpc>
            </a:pPr>
            <a:r>
              <a:rPr lang="en-US" sz="1800" dirty="0" smtClean="0"/>
              <a:t>Black box testing tends to find different kinds of errors than white box testing</a:t>
            </a:r>
          </a:p>
          <a:p>
            <a:pPr lvl="1" eaLnBrk="1" hangingPunct="1">
              <a:lnSpc>
                <a:spcPct val="90000"/>
              </a:lnSpc>
            </a:pPr>
            <a:r>
              <a:rPr lang="en-US" sz="1800" dirty="0" smtClean="0"/>
              <a:t>Missing functions</a:t>
            </a:r>
          </a:p>
          <a:p>
            <a:pPr lvl="1" eaLnBrk="1" hangingPunct="1">
              <a:lnSpc>
                <a:spcPct val="90000"/>
              </a:lnSpc>
            </a:pPr>
            <a:r>
              <a:rPr lang="en-US" sz="1800" dirty="0" smtClean="0"/>
              <a:t>Usability problems</a:t>
            </a:r>
          </a:p>
          <a:p>
            <a:pPr lvl="1" eaLnBrk="1" hangingPunct="1">
              <a:lnSpc>
                <a:spcPct val="90000"/>
              </a:lnSpc>
            </a:pPr>
            <a:r>
              <a:rPr lang="en-US" sz="1800" dirty="0" smtClean="0"/>
              <a:t>Performance problems</a:t>
            </a:r>
          </a:p>
          <a:p>
            <a:pPr lvl="1" eaLnBrk="1" hangingPunct="1">
              <a:lnSpc>
                <a:spcPct val="90000"/>
              </a:lnSpc>
            </a:pPr>
            <a:r>
              <a:rPr lang="en-US" sz="1800" dirty="0" smtClean="0"/>
              <a:t>Concurrency and timing errors</a:t>
            </a:r>
          </a:p>
          <a:p>
            <a:pPr lvl="1" eaLnBrk="1" hangingPunct="1">
              <a:lnSpc>
                <a:spcPct val="90000"/>
              </a:lnSpc>
            </a:pPr>
            <a:r>
              <a:rPr lang="en-US" sz="1800" dirty="0" smtClean="0"/>
              <a:t>Initialization and termination errors</a:t>
            </a:r>
          </a:p>
          <a:p>
            <a:pPr lvl="1" eaLnBrk="1" hangingPunct="1">
              <a:lnSpc>
                <a:spcPct val="90000"/>
              </a:lnSpc>
            </a:pPr>
            <a:r>
              <a:rPr lang="en-US" sz="1800" dirty="0" smtClean="0"/>
              <a:t>Etc.</a:t>
            </a:r>
          </a:p>
          <a:p>
            <a:pPr eaLnBrk="1" hangingPunct="1">
              <a:lnSpc>
                <a:spcPct val="90000"/>
              </a:lnSpc>
            </a:pPr>
            <a:endParaRPr lang="en-US" sz="1800" dirty="0" smtClean="0"/>
          </a:p>
          <a:p>
            <a:pPr eaLnBrk="1" hangingPunct="1">
              <a:lnSpc>
                <a:spcPct val="90000"/>
              </a:lnSpc>
            </a:pPr>
            <a:r>
              <a:rPr lang="en-US" sz="1800" dirty="0" smtClean="0"/>
              <a:t>Unlike white box testing, black box testing tends to be applied later in the development process</a:t>
            </a:r>
          </a:p>
          <a:p>
            <a:pPr eaLnBrk="1" hangingPunct="1">
              <a:lnSpc>
                <a:spcPct val="90000"/>
              </a:lnSpc>
            </a:pPr>
            <a:endParaRPr lang="en-US" sz="1800" dirty="0" smtClean="0"/>
          </a:p>
          <a:p>
            <a:pPr eaLnBrk="1" hangingPunct="1">
              <a:lnSpc>
                <a:spcPct val="90000"/>
              </a:lnSpc>
            </a:pPr>
            <a:r>
              <a:rPr lang="en-US" sz="1800" dirty="0" smtClean="0">
                <a:hlinkClick r:id="rId3" action="ppaction://hlinkfile"/>
              </a:rPr>
              <a:t>Black Box Testing Example</a:t>
            </a:r>
            <a:endParaRPr lang="en-US" sz="1800" dirty="0" smtClean="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pPr eaLnBrk="1" hangingPunct="1"/>
            <a:r>
              <a:rPr lang="en-US" dirty="0" smtClean="0"/>
              <a:t>Limit Testing</a:t>
            </a:r>
          </a:p>
        </p:txBody>
      </p:sp>
      <p:sp>
        <p:nvSpPr>
          <p:cNvPr id="37891" name="Rectangle 3"/>
          <p:cNvSpPr>
            <a:spLocks noGrp="1" noChangeArrowheads="1"/>
          </p:cNvSpPr>
          <p:nvPr>
            <p:ph type="body" idx="1"/>
          </p:nvPr>
        </p:nvSpPr>
        <p:spPr>
          <a:xfrm>
            <a:off x="685800" y="1981200"/>
            <a:ext cx="7772400" cy="3657600"/>
          </a:xfrm>
        </p:spPr>
        <p:txBody>
          <a:bodyPr/>
          <a:lstStyle/>
          <a:p>
            <a:pPr eaLnBrk="1" hangingPunct="1">
              <a:lnSpc>
                <a:spcPct val="90000"/>
              </a:lnSpc>
            </a:pPr>
            <a:r>
              <a:rPr lang="en-US" sz="1800" dirty="0" smtClean="0"/>
              <a:t>Test the system </a:t>
            </a:r>
            <a:r>
              <a:rPr lang="en-US" sz="1800" u="sng" dirty="0" smtClean="0"/>
              <a:t>at the limits of normal use</a:t>
            </a:r>
          </a:p>
          <a:p>
            <a:pPr eaLnBrk="1" hangingPunct="1">
              <a:lnSpc>
                <a:spcPct val="90000"/>
              </a:lnSpc>
            </a:pPr>
            <a:endParaRPr lang="en-US" sz="1800" dirty="0" smtClean="0"/>
          </a:p>
          <a:p>
            <a:pPr eaLnBrk="1" hangingPunct="1">
              <a:lnSpc>
                <a:spcPct val="90000"/>
              </a:lnSpc>
            </a:pPr>
            <a:r>
              <a:rPr lang="en-US" sz="1800" dirty="0" smtClean="0"/>
              <a:t>Test every limit on the program's behavior defined in the requirements</a:t>
            </a:r>
          </a:p>
          <a:p>
            <a:pPr lvl="1" eaLnBrk="1" hangingPunct="1">
              <a:lnSpc>
                <a:spcPct val="90000"/>
              </a:lnSpc>
            </a:pPr>
            <a:r>
              <a:rPr lang="en-US" sz="1800" dirty="0" smtClean="0"/>
              <a:t>Maximum number of concurrent users or connections</a:t>
            </a:r>
          </a:p>
          <a:p>
            <a:pPr lvl="1" eaLnBrk="1" hangingPunct="1">
              <a:lnSpc>
                <a:spcPct val="90000"/>
              </a:lnSpc>
            </a:pPr>
            <a:r>
              <a:rPr lang="en-US" sz="1800" dirty="0" smtClean="0"/>
              <a:t>Maximum number of open files</a:t>
            </a:r>
          </a:p>
          <a:p>
            <a:pPr lvl="1" eaLnBrk="1" hangingPunct="1">
              <a:lnSpc>
                <a:spcPct val="90000"/>
              </a:lnSpc>
            </a:pPr>
            <a:r>
              <a:rPr lang="en-US" sz="1800" dirty="0" smtClean="0"/>
              <a:t>Maximum request size</a:t>
            </a:r>
          </a:p>
          <a:p>
            <a:pPr lvl="1" eaLnBrk="1" hangingPunct="1">
              <a:lnSpc>
                <a:spcPct val="90000"/>
              </a:lnSpc>
            </a:pPr>
            <a:r>
              <a:rPr lang="en-US" sz="1800" dirty="0" smtClean="0"/>
              <a:t>Maximum file size</a:t>
            </a:r>
          </a:p>
          <a:p>
            <a:pPr lvl="1" eaLnBrk="1" hangingPunct="1">
              <a:lnSpc>
                <a:spcPct val="90000"/>
              </a:lnSpc>
            </a:pPr>
            <a:r>
              <a:rPr lang="en-US" sz="1800" dirty="0" smtClean="0"/>
              <a:t>Etc.</a:t>
            </a:r>
          </a:p>
          <a:p>
            <a:pPr lvl="1" eaLnBrk="1" hangingPunct="1">
              <a:lnSpc>
                <a:spcPct val="90000"/>
              </a:lnSpc>
            </a:pPr>
            <a:endParaRPr lang="en-US" sz="1800" dirty="0" smtClean="0"/>
          </a:p>
          <a:p>
            <a:pPr eaLnBrk="1" hangingPunct="1">
              <a:lnSpc>
                <a:spcPct val="90000"/>
              </a:lnSpc>
            </a:pPr>
            <a:r>
              <a:rPr lang="en-US" sz="1800" dirty="0" smtClean="0"/>
              <a:t>What happens when you go slightly beyond the specified limits?</a:t>
            </a:r>
          </a:p>
          <a:p>
            <a:pPr lvl="1" eaLnBrk="1" hangingPunct="1">
              <a:lnSpc>
                <a:spcPct val="90000"/>
              </a:lnSpc>
            </a:pPr>
            <a:r>
              <a:rPr lang="en-US" sz="1800" dirty="0" smtClean="0"/>
              <a:t>Does the system's performance degrade dramatically, or gracefully?</a:t>
            </a:r>
          </a:p>
          <a:p>
            <a:pPr lvl="1" eaLnBrk="1" hangingPunct="1">
              <a:lnSpc>
                <a:spcPct val="90000"/>
              </a:lnSpc>
            </a:pPr>
            <a:endParaRPr lang="en-US" sz="1800" dirty="0" smtClean="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pPr eaLnBrk="1" hangingPunct="1"/>
            <a:r>
              <a:rPr lang="en-US" smtClean="0"/>
              <a:t>Stress Testing</a:t>
            </a:r>
          </a:p>
        </p:txBody>
      </p:sp>
      <p:sp>
        <p:nvSpPr>
          <p:cNvPr id="38915" name="Rectangle 3"/>
          <p:cNvSpPr>
            <a:spLocks noGrp="1" noChangeArrowheads="1"/>
          </p:cNvSpPr>
          <p:nvPr>
            <p:ph type="body" idx="1"/>
          </p:nvPr>
        </p:nvSpPr>
        <p:spPr>
          <a:xfrm>
            <a:off x="685800" y="1828800"/>
            <a:ext cx="8001000" cy="4114800"/>
          </a:xfrm>
        </p:spPr>
        <p:txBody>
          <a:bodyPr/>
          <a:lstStyle/>
          <a:p>
            <a:pPr eaLnBrk="1" hangingPunct="1">
              <a:lnSpc>
                <a:spcPct val="80000"/>
              </a:lnSpc>
            </a:pPr>
            <a:r>
              <a:rPr lang="en-US" sz="1800" dirty="0" smtClean="0"/>
              <a:t>Test the system under extreme conditions (i.e., </a:t>
            </a:r>
            <a:r>
              <a:rPr lang="en-US" sz="1800" u="sng" dirty="0" smtClean="0"/>
              <a:t>beyond the limits of normal use</a:t>
            </a:r>
            <a:r>
              <a:rPr lang="en-US" sz="1800" dirty="0" smtClean="0"/>
              <a:t>)</a:t>
            </a:r>
          </a:p>
          <a:p>
            <a:pPr eaLnBrk="1" hangingPunct="1">
              <a:lnSpc>
                <a:spcPct val="80000"/>
              </a:lnSpc>
            </a:pPr>
            <a:endParaRPr lang="en-US" sz="1800" dirty="0" smtClean="0"/>
          </a:p>
          <a:p>
            <a:pPr eaLnBrk="1" hangingPunct="1">
              <a:lnSpc>
                <a:spcPct val="80000"/>
              </a:lnSpc>
            </a:pPr>
            <a:r>
              <a:rPr lang="en-US" sz="1800" dirty="0" smtClean="0"/>
              <a:t>Create test cases that demand resources in abnormal quantity, frequency, or volume</a:t>
            </a:r>
          </a:p>
          <a:p>
            <a:pPr lvl="1" eaLnBrk="1" hangingPunct="1">
              <a:lnSpc>
                <a:spcPct val="80000"/>
              </a:lnSpc>
            </a:pPr>
            <a:r>
              <a:rPr lang="en-US" sz="1800" dirty="0" smtClean="0"/>
              <a:t>Low memory conditions</a:t>
            </a:r>
          </a:p>
          <a:p>
            <a:pPr lvl="1" eaLnBrk="1" hangingPunct="1">
              <a:lnSpc>
                <a:spcPct val="80000"/>
              </a:lnSpc>
            </a:pPr>
            <a:r>
              <a:rPr lang="en-US" sz="1800" dirty="0" smtClean="0"/>
              <a:t>Disk faults (read/write failures, full disk, file corruption, etc.)</a:t>
            </a:r>
          </a:p>
          <a:p>
            <a:pPr lvl="1" eaLnBrk="1" hangingPunct="1">
              <a:lnSpc>
                <a:spcPct val="80000"/>
              </a:lnSpc>
            </a:pPr>
            <a:r>
              <a:rPr lang="en-US" sz="1800" dirty="0" smtClean="0"/>
              <a:t>Network faults</a:t>
            </a:r>
          </a:p>
          <a:p>
            <a:pPr lvl="1" eaLnBrk="1" hangingPunct="1">
              <a:lnSpc>
                <a:spcPct val="80000"/>
              </a:lnSpc>
            </a:pPr>
            <a:r>
              <a:rPr lang="en-US" sz="1800" dirty="0" smtClean="0"/>
              <a:t>Unusually high number of requests</a:t>
            </a:r>
          </a:p>
          <a:p>
            <a:pPr lvl="1" eaLnBrk="1" hangingPunct="1">
              <a:lnSpc>
                <a:spcPct val="80000"/>
              </a:lnSpc>
            </a:pPr>
            <a:r>
              <a:rPr lang="en-US" sz="1800" dirty="0" smtClean="0"/>
              <a:t>Unusually large requests or files</a:t>
            </a:r>
          </a:p>
          <a:p>
            <a:pPr lvl="1" eaLnBrk="1" hangingPunct="1">
              <a:lnSpc>
                <a:spcPct val="80000"/>
              </a:lnSpc>
            </a:pPr>
            <a:r>
              <a:rPr lang="en-US" sz="1800" dirty="0" smtClean="0"/>
              <a:t>Unusually high data rates (what happens if the network suddenly becomes ten times faster?)</a:t>
            </a:r>
          </a:p>
          <a:p>
            <a:pPr lvl="1" eaLnBrk="1" hangingPunct="1">
              <a:lnSpc>
                <a:spcPct val="80000"/>
              </a:lnSpc>
            </a:pPr>
            <a:endParaRPr lang="en-US" sz="1800" dirty="0" smtClean="0"/>
          </a:p>
          <a:p>
            <a:pPr eaLnBrk="1" hangingPunct="1">
              <a:lnSpc>
                <a:spcPct val="80000"/>
              </a:lnSpc>
            </a:pPr>
            <a:r>
              <a:rPr lang="en-US" sz="1800" dirty="0" smtClean="0"/>
              <a:t>Even if the system doesn't need to work in such extreme conditions, stress testing is an excellent way to find bugs</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685800" y="457200"/>
            <a:ext cx="7772400" cy="1143000"/>
          </a:xfrm>
        </p:spPr>
        <p:txBody>
          <a:bodyPr/>
          <a:lstStyle/>
          <a:p>
            <a:pPr eaLnBrk="1" hangingPunct="1"/>
            <a:r>
              <a:rPr lang="en-US" smtClean="0"/>
              <a:t>Random Testing</a:t>
            </a:r>
          </a:p>
        </p:txBody>
      </p:sp>
      <p:sp>
        <p:nvSpPr>
          <p:cNvPr id="34819" name="Rectangle 3"/>
          <p:cNvSpPr>
            <a:spLocks noGrp="1" noChangeArrowheads="1"/>
          </p:cNvSpPr>
          <p:nvPr>
            <p:ph type="body" idx="1"/>
          </p:nvPr>
        </p:nvSpPr>
        <p:spPr>
          <a:xfrm>
            <a:off x="685800" y="1676400"/>
            <a:ext cx="8001000" cy="4343400"/>
          </a:xfrm>
        </p:spPr>
        <p:txBody>
          <a:bodyPr/>
          <a:lstStyle/>
          <a:p>
            <a:pPr eaLnBrk="1" hangingPunct="1">
              <a:lnSpc>
                <a:spcPct val="80000"/>
              </a:lnSpc>
            </a:pPr>
            <a:r>
              <a:rPr lang="en-US" sz="1600" dirty="0" smtClean="0"/>
              <a:t>Randomly generate test inputs</a:t>
            </a:r>
          </a:p>
          <a:p>
            <a:pPr lvl="1" eaLnBrk="1" hangingPunct="1">
              <a:lnSpc>
                <a:spcPct val="80000"/>
              </a:lnSpc>
            </a:pPr>
            <a:r>
              <a:rPr lang="en-US" sz="1600" dirty="0" smtClean="0"/>
              <a:t>Could be based on some statistical model</a:t>
            </a:r>
          </a:p>
          <a:p>
            <a:pPr eaLnBrk="1" hangingPunct="1">
              <a:lnSpc>
                <a:spcPct val="80000"/>
              </a:lnSpc>
            </a:pPr>
            <a:endParaRPr lang="en-US" sz="1600" dirty="0" smtClean="0"/>
          </a:p>
          <a:p>
            <a:pPr eaLnBrk="1" hangingPunct="1">
              <a:lnSpc>
                <a:spcPct val="80000"/>
              </a:lnSpc>
            </a:pPr>
            <a:r>
              <a:rPr lang="en-US" sz="1600" dirty="0" smtClean="0"/>
              <a:t>How do you tell if the test case succeeded?</a:t>
            </a:r>
          </a:p>
          <a:p>
            <a:pPr lvl="1" eaLnBrk="1" hangingPunct="1">
              <a:lnSpc>
                <a:spcPct val="80000"/>
              </a:lnSpc>
            </a:pPr>
            <a:r>
              <a:rPr lang="en-US" sz="1600" dirty="0" smtClean="0"/>
              <a:t>Where do the expected results come from?</a:t>
            </a:r>
          </a:p>
          <a:p>
            <a:pPr lvl="1" eaLnBrk="1" hangingPunct="1">
              <a:lnSpc>
                <a:spcPct val="80000"/>
              </a:lnSpc>
            </a:pPr>
            <a:r>
              <a:rPr lang="en-US" sz="1600" dirty="0" smtClean="0"/>
              <a:t>Some type of “oracle” is needed</a:t>
            </a:r>
          </a:p>
          <a:p>
            <a:pPr lvl="1" eaLnBrk="1" hangingPunct="1">
              <a:lnSpc>
                <a:spcPct val="80000"/>
              </a:lnSpc>
            </a:pPr>
            <a:endParaRPr lang="en-US" sz="1600" dirty="0" smtClean="0"/>
          </a:p>
          <a:p>
            <a:pPr eaLnBrk="1" hangingPunct="1">
              <a:lnSpc>
                <a:spcPct val="80000"/>
              </a:lnSpc>
            </a:pPr>
            <a:r>
              <a:rPr lang="en-US" sz="1600" dirty="0" smtClean="0"/>
              <a:t>Expected results could be calculated manually</a:t>
            </a:r>
          </a:p>
          <a:p>
            <a:pPr lvl="1" eaLnBrk="1" hangingPunct="1">
              <a:lnSpc>
                <a:spcPct val="80000"/>
              </a:lnSpc>
            </a:pPr>
            <a:r>
              <a:rPr lang="en-US" sz="1600" dirty="0" smtClean="0"/>
              <a:t>Possible, but lots of work</a:t>
            </a:r>
          </a:p>
          <a:p>
            <a:pPr eaLnBrk="1" hangingPunct="1">
              <a:lnSpc>
                <a:spcPct val="80000"/>
              </a:lnSpc>
            </a:pPr>
            <a:endParaRPr lang="en-US" sz="1600" dirty="0" smtClean="0"/>
          </a:p>
          <a:p>
            <a:pPr eaLnBrk="1" hangingPunct="1">
              <a:lnSpc>
                <a:spcPct val="80000"/>
              </a:lnSpc>
            </a:pPr>
            <a:r>
              <a:rPr lang="en-US" sz="1600" dirty="0" smtClean="0"/>
              <a:t>Automated oracles can often be created to measure characteristics of the system</a:t>
            </a:r>
          </a:p>
          <a:p>
            <a:pPr lvl="1" eaLnBrk="1" hangingPunct="1">
              <a:lnSpc>
                <a:spcPct val="80000"/>
              </a:lnSpc>
            </a:pPr>
            <a:r>
              <a:rPr lang="en-US" sz="1600" dirty="0" smtClean="0"/>
              <a:t>Performance (memory usage, bandwidth, running times, etc.)</a:t>
            </a:r>
          </a:p>
          <a:p>
            <a:pPr lvl="1" eaLnBrk="1" hangingPunct="1">
              <a:lnSpc>
                <a:spcPct val="80000"/>
              </a:lnSpc>
            </a:pPr>
            <a:r>
              <a:rPr lang="en-US" sz="1600" dirty="0" smtClean="0"/>
              <a:t>Did the system crash?</a:t>
            </a:r>
          </a:p>
          <a:p>
            <a:pPr lvl="1" eaLnBrk="1" hangingPunct="1">
              <a:lnSpc>
                <a:spcPct val="80000"/>
              </a:lnSpc>
            </a:pPr>
            <a:r>
              <a:rPr lang="en-US" sz="1600" dirty="0" smtClean="0"/>
              <a:t>Maximum and average user response time under simulated user load</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pPr eaLnBrk="1" hangingPunct="1"/>
            <a:r>
              <a:rPr lang="en-US" smtClean="0"/>
              <a:t>Security Testing</a:t>
            </a:r>
          </a:p>
        </p:txBody>
      </p:sp>
      <p:sp>
        <p:nvSpPr>
          <p:cNvPr id="39939" name="Rectangle 3"/>
          <p:cNvSpPr>
            <a:spLocks noGrp="1" noChangeArrowheads="1"/>
          </p:cNvSpPr>
          <p:nvPr>
            <p:ph type="body" idx="1"/>
          </p:nvPr>
        </p:nvSpPr>
        <p:spPr/>
        <p:txBody>
          <a:bodyPr/>
          <a:lstStyle/>
          <a:p>
            <a:pPr eaLnBrk="1" hangingPunct="1"/>
            <a:r>
              <a:rPr lang="en-US" dirty="0" smtClean="0"/>
              <a:t>Any system that manages sensitive information or performs sensitive functions may become a target for intrusion (i.e., hackers)</a:t>
            </a:r>
          </a:p>
          <a:p>
            <a:pPr eaLnBrk="1" hangingPunct="1"/>
            <a:endParaRPr lang="en-US" dirty="0" smtClean="0"/>
          </a:p>
          <a:p>
            <a:pPr eaLnBrk="1" hangingPunct="1"/>
            <a:r>
              <a:rPr lang="en-US" dirty="0" smtClean="0"/>
              <a:t>How feasible is it to break into the system?</a:t>
            </a:r>
          </a:p>
          <a:p>
            <a:pPr eaLnBrk="1" hangingPunct="1"/>
            <a:r>
              <a:rPr lang="en-US" dirty="0" smtClean="0"/>
              <a:t>Learn the techniques used by hackers</a:t>
            </a:r>
          </a:p>
          <a:p>
            <a:pPr eaLnBrk="1" hangingPunct="1"/>
            <a:r>
              <a:rPr lang="en-US" dirty="0" smtClean="0"/>
              <a:t>Try whatever attacks you can think of</a:t>
            </a:r>
          </a:p>
          <a:p>
            <a:pPr eaLnBrk="1" hangingPunct="1"/>
            <a:r>
              <a:rPr lang="en-US" dirty="0" smtClean="0"/>
              <a:t>Hire a security expert to break into the system</a:t>
            </a:r>
          </a:p>
          <a:p>
            <a:pPr eaLnBrk="1" hangingPunct="1"/>
            <a:endParaRPr lang="en-US" dirty="0" smtClean="0"/>
          </a:p>
          <a:p>
            <a:pPr eaLnBrk="1" hangingPunct="1"/>
            <a:r>
              <a:rPr lang="en-US" dirty="0" smtClean="0"/>
              <a:t>If somebody broke in, what damage could they do?</a:t>
            </a:r>
          </a:p>
          <a:p>
            <a:pPr eaLnBrk="1" hangingPunct="1"/>
            <a:r>
              <a:rPr lang="en-US" dirty="0" smtClean="0"/>
              <a:t>If an authorized user became disgruntled, what damage could they do?</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pPr eaLnBrk="1" hangingPunct="1"/>
            <a:r>
              <a:rPr lang="en-US" smtClean="0"/>
              <a:t>Usability Testing</a:t>
            </a:r>
          </a:p>
        </p:txBody>
      </p:sp>
      <p:sp>
        <p:nvSpPr>
          <p:cNvPr id="40963" name="Rectangle 3"/>
          <p:cNvSpPr>
            <a:spLocks noGrp="1" noChangeArrowheads="1"/>
          </p:cNvSpPr>
          <p:nvPr>
            <p:ph type="body" idx="1"/>
          </p:nvPr>
        </p:nvSpPr>
        <p:spPr/>
        <p:txBody>
          <a:bodyPr/>
          <a:lstStyle/>
          <a:p>
            <a:pPr eaLnBrk="1" hangingPunct="1">
              <a:lnSpc>
                <a:spcPct val="90000"/>
              </a:lnSpc>
            </a:pPr>
            <a:r>
              <a:rPr lang="en-US" dirty="0" smtClean="0"/>
              <a:t>Is the user interface intuitive, easy to use, organized, logical?</a:t>
            </a:r>
          </a:p>
          <a:p>
            <a:pPr eaLnBrk="1" hangingPunct="1">
              <a:lnSpc>
                <a:spcPct val="90000"/>
              </a:lnSpc>
            </a:pPr>
            <a:r>
              <a:rPr lang="en-US" dirty="0" smtClean="0"/>
              <a:t>Does it frustrate users?</a:t>
            </a:r>
          </a:p>
          <a:p>
            <a:pPr eaLnBrk="1" hangingPunct="1">
              <a:lnSpc>
                <a:spcPct val="90000"/>
              </a:lnSpc>
            </a:pPr>
            <a:r>
              <a:rPr lang="en-US" dirty="0" smtClean="0"/>
              <a:t>Are common tasks simple to do?</a:t>
            </a:r>
          </a:p>
          <a:p>
            <a:pPr eaLnBrk="1" hangingPunct="1">
              <a:lnSpc>
                <a:spcPct val="90000"/>
              </a:lnSpc>
            </a:pPr>
            <a:r>
              <a:rPr lang="en-US" dirty="0" smtClean="0"/>
              <a:t>Does it conform to platform-specific conventions?</a:t>
            </a:r>
          </a:p>
          <a:p>
            <a:pPr eaLnBrk="1" hangingPunct="1">
              <a:lnSpc>
                <a:spcPct val="90000"/>
              </a:lnSpc>
            </a:pPr>
            <a:endParaRPr lang="en-US" dirty="0" smtClean="0"/>
          </a:p>
          <a:p>
            <a:pPr eaLnBrk="1" hangingPunct="1">
              <a:lnSpc>
                <a:spcPct val="90000"/>
              </a:lnSpc>
            </a:pPr>
            <a:r>
              <a:rPr lang="en-US" dirty="0" smtClean="0"/>
              <a:t>Get real users to sit down and use the software to perform some tasks</a:t>
            </a:r>
          </a:p>
          <a:p>
            <a:pPr eaLnBrk="1" hangingPunct="1">
              <a:lnSpc>
                <a:spcPct val="90000"/>
              </a:lnSpc>
            </a:pPr>
            <a:r>
              <a:rPr lang="en-US" dirty="0" smtClean="0"/>
              <a:t>Watch them performing the tasks, noting things that seem to give them trouble</a:t>
            </a:r>
          </a:p>
          <a:p>
            <a:pPr eaLnBrk="1" hangingPunct="1">
              <a:lnSpc>
                <a:spcPct val="90000"/>
              </a:lnSpc>
            </a:pPr>
            <a:r>
              <a:rPr lang="en-US" dirty="0" smtClean="0"/>
              <a:t>Get their feedback on the user interface and any suggested improvements</a:t>
            </a:r>
          </a:p>
          <a:p>
            <a:pPr eaLnBrk="1" hangingPunct="1">
              <a:lnSpc>
                <a:spcPct val="90000"/>
              </a:lnSpc>
            </a:pPr>
            <a:endParaRPr lang="en-US" dirty="0" smtClean="0"/>
          </a:p>
          <a:p>
            <a:pPr eaLnBrk="1" hangingPunct="1">
              <a:lnSpc>
                <a:spcPct val="90000"/>
              </a:lnSpc>
            </a:pPr>
            <a:r>
              <a:rPr lang="en-US" dirty="0" smtClean="0"/>
              <a:t>Report bugs for any problems encountered</a:t>
            </a:r>
          </a:p>
          <a:p>
            <a:pPr eaLnBrk="1" hangingPunct="1">
              <a:lnSpc>
                <a:spcPct val="90000"/>
              </a:lnSpc>
            </a:pPr>
            <a:endParaRPr lang="en-US" dirty="0" smtClean="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pPr eaLnBrk="1" hangingPunct="1"/>
            <a:r>
              <a:rPr lang="en-US" smtClean="0"/>
              <a:t>Recovery Testing</a:t>
            </a:r>
          </a:p>
        </p:txBody>
      </p:sp>
      <p:sp>
        <p:nvSpPr>
          <p:cNvPr id="41987" name="Rectangle 3"/>
          <p:cNvSpPr>
            <a:spLocks noGrp="1" noChangeArrowheads="1"/>
          </p:cNvSpPr>
          <p:nvPr>
            <p:ph type="body" idx="1"/>
          </p:nvPr>
        </p:nvSpPr>
        <p:spPr>
          <a:xfrm>
            <a:off x="685800" y="1981200"/>
            <a:ext cx="7924800" cy="4114800"/>
          </a:xfrm>
        </p:spPr>
        <p:txBody>
          <a:bodyPr/>
          <a:lstStyle/>
          <a:p>
            <a:pPr eaLnBrk="1" hangingPunct="1"/>
            <a:r>
              <a:rPr lang="en-US" dirty="0" smtClean="0"/>
              <a:t>Try turning the power off or otherwise crashing the program at arbitrary points during its execution</a:t>
            </a:r>
          </a:p>
          <a:p>
            <a:pPr lvl="1" eaLnBrk="1" hangingPunct="1"/>
            <a:r>
              <a:rPr lang="en-US" dirty="0" smtClean="0"/>
              <a:t>Does the program come back up correctly when you restart it?</a:t>
            </a:r>
          </a:p>
          <a:p>
            <a:pPr lvl="1" eaLnBrk="1" hangingPunct="1"/>
            <a:r>
              <a:rPr lang="en-US" dirty="0" smtClean="0"/>
              <a:t>Was the program’s persistent data corrupted (files, databases, etc.)?</a:t>
            </a:r>
          </a:p>
          <a:p>
            <a:pPr lvl="1" eaLnBrk="1" hangingPunct="1"/>
            <a:r>
              <a:rPr lang="en-US" dirty="0" smtClean="0"/>
              <a:t>Was the extent of user data loss within acceptable limits?</a:t>
            </a:r>
          </a:p>
          <a:p>
            <a:pPr eaLnBrk="1" hangingPunct="1"/>
            <a:endParaRPr lang="en-US" dirty="0" smtClean="0"/>
          </a:p>
          <a:p>
            <a:pPr eaLnBrk="1" hangingPunct="1"/>
            <a:r>
              <a:rPr lang="en-US" dirty="0" smtClean="0"/>
              <a:t>Can the program recover if its configuration files have been corrupted or deleted?</a:t>
            </a:r>
          </a:p>
          <a:p>
            <a:pPr eaLnBrk="1" hangingPunct="1"/>
            <a:endParaRPr lang="en-US" dirty="0" smtClean="0"/>
          </a:p>
          <a:p>
            <a:pPr eaLnBrk="1" hangingPunct="1"/>
            <a:r>
              <a:rPr lang="en-US" dirty="0" smtClean="0"/>
              <a:t>What about hardware failures?  Does the system need to keep working when its hardware fails?  If so, verify that it does so.</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pPr eaLnBrk="1" hangingPunct="1"/>
            <a:r>
              <a:rPr lang="en-US" smtClean="0"/>
              <a:t>Configuration Testing</a:t>
            </a:r>
          </a:p>
        </p:txBody>
      </p:sp>
      <p:sp>
        <p:nvSpPr>
          <p:cNvPr id="44035" name="Rectangle 3"/>
          <p:cNvSpPr>
            <a:spLocks noGrp="1" noChangeArrowheads="1"/>
          </p:cNvSpPr>
          <p:nvPr>
            <p:ph type="body" idx="1"/>
          </p:nvPr>
        </p:nvSpPr>
        <p:spPr/>
        <p:txBody>
          <a:bodyPr/>
          <a:lstStyle/>
          <a:p>
            <a:pPr eaLnBrk="1" hangingPunct="1"/>
            <a:r>
              <a:rPr lang="en-US" dirty="0" smtClean="0"/>
              <a:t>Test on all required hardware configurations</a:t>
            </a:r>
          </a:p>
          <a:p>
            <a:pPr lvl="1" eaLnBrk="1" hangingPunct="1"/>
            <a:r>
              <a:rPr lang="en-US" dirty="0" smtClean="0"/>
              <a:t>CPU, memory, disk, graphics card, network card, etc.</a:t>
            </a:r>
          </a:p>
          <a:p>
            <a:pPr eaLnBrk="1" hangingPunct="1"/>
            <a:endParaRPr lang="en-US" dirty="0" smtClean="0"/>
          </a:p>
          <a:p>
            <a:pPr eaLnBrk="1" hangingPunct="1"/>
            <a:r>
              <a:rPr lang="en-US" dirty="0" smtClean="0"/>
              <a:t>Test on all required operating systems and versions thereof</a:t>
            </a:r>
          </a:p>
          <a:p>
            <a:pPr lvl="1" eaLnBrk="1" hangingPunct="1"/>
            <a:r>
              <a:rPr lang="en-US" dirty="0" smtClean="0"/>
              <a:t>Virtualization technologies such as VMWare and Virtual PC are very helpful for this</a:t>
            </a:r>
          </a:p>
          <a:p>
            <a:pPr eaLnBrk="1" hangingPunct="1"/>
            <a:endParaRPr lang="en-US" dirty="0" smtClean="0"/>
          </a:p>
          <a:p>
            <a:pPr eaLnBrk="1" hangingPunct="1"/>
            <a:r>
              <a:rPr lang="en-US" dirty="0" smtClean="0"/>
              <a:t>Test as many Hardware/OS combinations as you can</a:t>
            </a:r>
          </a:p>
          <a:p>
            <a:pPr eaLnBrk="1" hangingPunct="1"/>
            <a:endParaRPr lang="en-US" dirty="0" smtClean="0"/>
          </a:p>
          <a:p>
            <a:pPr eaLnBrk="1" hangingPunct="1"/>
            <a:r>
              <a:rPr lang="en-US" dirty="0" smtClean="0"/>
              <a:t>Test installation programs and procedures on all relevant configurations</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pPr eaLnBrk="1" hangingPunct="1"/>
            <a:r>
              <a:rPr lang="en-US" smtClean="0"/>
              <a:t>Compatibility Testing</a:t>
            </a:r>
          </a:p>
        </p:txBody>
      </p:sp>
      <p:sp>
        <p:nvSpPr>
          <p:cNvPr id="45059" name="Rectangle 3"/>
          <p:cNvSpPr>
            <a:spLocks noGrp="1" noChangeArrowheads="1"/>
          </p:cNvSpPr>
          <p:nvPr>
            <p:ph type="body" idx="1"/>
          </p:nvPr>
        </p:nvSpPr>
        <p:spPr/>
        <p:txBody>
          <a:bodyPr/>
          <a:lstStyle/>
          <a:p>
            <a:pPr eaLnBrk="1" hangingPunct="1"/>
            <a:r>
              <a:rPr lang="en-US" dirty="0" smtClean="0"/>
              <a:t>Test to make sure the program is compatible with other programs it is supposed to work with</a:t>
            </a:r>
          </a:p>
          <a:p>
            <a:pPr eaLnBrk="1" hangingPunct="1"/>
            <a:endParaRPr lang="en-US" dirty="0" smtClean="0"/>
          </a:p>
          <a:p>
            <a:pPr eaLnBrk="1" hangingPunct="1"/>
            <a:r>
              <a:rPr lang="en-US" dirty="0" smtClean="0"/>
              <a:t>Ex: Can Word 12.0 load files created with Word 11.0?</a:t>
            </a:r>
          </a:p>
          <a:p>
            <a:pPr eaLnBrk="1" hangingPunct="1"/>
            <a:r>
              <a:rPr lang="en-US" dirty="0" smtClean="0"/>
              <a:t>Ex: "Save As… Word, Word Perfect, PDF, HTML, Plain Text"</a:t>
            </a:r>
          </a:p>
          <a:p>
            <a:pPr eaLnBrk="1" hangingPunct="1"/>
            <a:r>
              <a:rPr lang="en-US" dirty="0" smtClean="0"/>
              <a:t>Ex: "This program is compatible with Internet Explorer and Firefox"</a:t>
            </a:r>
          </a:p>
          <a:p>
            <a:pPr eaLnBrk="1" hangingPunct="1"/>
            <a:endParaRPr lang="en-US" dirty="0" smtClean="0"/>
          </a:p>
          <a:p>
            <a:pPr eaLnBrk="1" hangingPunct="1"/>
            <a:r>
              <a:rPr lang="en-US" dirty="0" smtClean="0"/>
              <a:t>Test all compatibility requirements</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pPr eaLnBrk="1" hangingPunct="1"/>
            <a:r>
              <a:rPr lang="en-US" smtClean="0"/>
              <a:t>Documentation Testing</a:t>
            </a:r>
          </a:p>
        </p:txBody>
      </p:sp>
      <p:sp>
        <p:nvSpPr>
          <p:cNvPr id="43011" name="Rectangle 3"/>
          <p:cNvSpPr>
            <a:spLocks noGrp="1" noChangeArrowheads="1"/>
          </p:cNvSpPr>
          <p:nvPr>
            <p:ph type="body" idx="1"/>
          </p:nvPr>
        </p:nvSpPr>
        <p:spPr/>
        <p:txBody>
          <a:bodyPr/>
          <a:lstStyle/>
          <a:p>
            <a:pPr eaLnBrk="1" hangingPunct="1"/>
            <a:r>
              <a:rPr lang="en-US" dirty="0" smtClean="0"/>
              <a:t>Test all instructions given in the documentation to ensure their completeness and accuracy</a:t>
            </a:r>
          </a:p>
          <a:p>
            <a:pPr eaLnBrk="1" hangingPunct="1"/>
            <a:endParaRPr lang="en-US" dirty="0" smtClean="0"/>
          </a:p>
          <a:p>
            <a:pPr eaLnBrk="1" hangingPunct="1"/>
            <a:r>
              <a:rPr lang="en-US" dirty="0" smtClean="0"/>
              <a:t>For example, “How To ...” instructions are sometimes not updated to reflect changes in the user interface</a:t>
            </a:r>
          </a:p>
          <a:p>
            <a:pPr eaLnBrk="1" hangingPunct="1"/>
            <a:endParaRPr lang="en-US" dirty="0" smtClean="0"/>
          </a:p>
          <a:p>
            <a:pPr eaLnBrk="1" hangingPunct="1"/>
            <a:r>
              <a:rPr lang="en-US" dirty="0" smtClean="0"/>
              <a:t>Test user documentation on real users to ensure it is clear and complete</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3286125" y="152400"/>
            <a:ext cx="16011525" cy="1143000"/>
          </a:xfrm>
        </p:spPr>
        <p:txBody>
          <a:bodyPr/>
          <a:lstStyle/>
          <a:p>
            <a:pPr eaLnBrk="1" hangingPunct="1"/>
            <a:r>
              <a:rPr lang="en-US" sz="3600" dirty="0" smtClean="0"/>
              <a:t>The Information Domain: </a:t>
            </a:r>
            <a:br>
              <a:rPr lang="en-US" sz="3600" dirty="0" smtClean="0"/>
            </a:br>
            <a:r>
              <a:rPr lang="en-US" sz="3600" dirty="0" smtClean="0"/>
              <a:t>inputs and outputs</a:t>
            </a:r>
          </a:p>
        </p:txBody>
      </p:sp>
      <p:sp>
        <p:nvSpPr>
          <p:cNvPr id="5123" name="Rectangle 3"/>
          <p:cNvSpPr>
            <a:spLocks noGrp="1" noChangeArrowheads="1"/>
          </p:cNvSpPr>
          <p:nvPr>
            <p:ph type="body" sz="half" idx="1"/>
          </p:nvPr>
        </p:nvSpPr>
        <p:spPr>
          <a:xfrm>
            <a:off x="457200" y="1524000"/>
            <a:ext cx="7848600" cy="4648200"/>
          </a:xfrm>
        </p:spPr>
        <p:txBody>
          <a:bodyPr>
            <a:normAutofit lnSpcReduction="10000"/>
          </a:bodyPr>
          <a:lstStyle/>
          <a:p>
            <a:pPr eaLnBrk="1" hangingPunct="1"/>
            <a:r>
              <a:rPr lang="en-US" dirty="0" smtClean="0"/>
              <a:t>Inputs</a:t>
            </a:r>
          </a:p>
          <a:p>
            <a:pPr lvl="1" eaLnBrk="1" hangingPunct="1"/>
            <a:r>
              <a:rPr lang="en-US" dirty="0" smtClean="0"/>
              <a:t>Individual input values</a:t>
            </a:r>
          </a:p>
          <a:p>
            <a:pPr lvl="2" eaLnBrk="1" hangingPunct="1"/>
            <a:r>
              <a:rPr lang="en-US" dirty="0" smtClean="0"/>
              <a:t>Try many different values for each individual input</a:t>
            </a:r>
          </a:p>
          <a:p>
            <a:pPr lvl="2" eaLnBrk="1" hangingPunct="1"/>
            <a:endParaRPr lang="en-US" dirty="0" smtClean="0"/>
          </a:p>
          <a:p>
            <a:pPr lvl="1" eaLnBrk="1" hangingPunct="1"/>
            <a:r>
              <a:rPr lang="en-US" dirty="0" smtClean="0"/>
              <a:t>Combinations of inputs</a:t>
            </a:r>
          </a:p>
          <a:p>
            <a:pPr lvl="2" eaLnBrk="1" hangingPunct="1"/>
            <a:r>
              <a:rPr lang="en-US" dirty="0" smtClean="0"/>
              <a:t>Individual inputs are not independent from each other</a:t>
            </a:r>
          </a:p>
          <a:p>
            <a:pPr lvl="2" eaLnBrk="1" hangingPunct="1"/>
            <a:r>
              <a:rPr lang="en-US" dirty="0" smtClean="0"/>
              <a:t>Programs process multiple input values together, not just one at a time</a:t>
            </a:r>
          </a:p>
          <a:p>
            <a:pPr lvl="2" eaLnBrk="1" hangingPunct="1"/>
            <a:r>
              <a:rPr lang="en-US" dirty="0" smtClean="0"/>
              <a:t>Try many different combinations of inputs in order to achieve good coverage of the input domain</a:t>
            </a:r>
          </a:p>
          <a:p>
            <a:pPr lvl="1" eaLnBrk="1" hangingPunct="1"/>
            <a:endParaRPr lang="en-US" dirty="0" smtClean="0"/>
          </a:p>
          <a:p>
            <a:pPr lvl="1" eaLnBrk="1" hangingPunct="1"/>
            <a:r>
              <a:rPr lang="en-US" dirty="0" smtClean="0"/>
              <a:t>Ordering </a:t>
            </a:r>
            <a:r>
              <a:rPr lang="en-US" dirty="0"/>
              <a:t>and Timing of inputs</a:t>
            </a:r>
          </a:p>
          <a:p>
            <a:pPr lvl="2" eaLnBrk="1" hangingPunct="1"/>
            <a:r>
              <a:rPr lang="en-US" dirty="0"/>
              <a:t>In addition to the particular combination of input values chosen, the ordering and timing of the inputs can also make a difference</a:t>
            </a:r>
          </a:p>
          <a:p>
            <a:pPr lvl="2" eaLnBrk="1" hangingPunct="1"/>
            <a:endParaRPr lang="en-US" dirty="0"/>
          </a:p>
          <a:p>
            <a:pPr lvl="1" eaLnBrk="1" hangingPunct="1"/>
            <a:endParaRPr lang="en-US" sz="1800"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en-US" sz="3600" dirty="0" smtClean="0"/>
              <a:t>The Information Domain: </a:t>
            </a:r>
            <a:br>
              <a:rPr lang="en-US" sz="3600" dirty="0" smtClean="0"/>
            </a:br>
            <a:r>
              <a:rPr lang="en-US" sz="3600" dirty="0" smtClean="0"/>
              <a:t>inputs and outputs</a:t>
            </a:r>
          </a:p>
        </p:txBody>
      </p:sp>
      <p:sp>
        <p:nvSpPr>
          <p:cNvPr id="7171" name="Rectangle 3"/>
          <p:cNvSpPr>
            <a:spLocks noGrp="1" noChangeArrowheads="1"/>
          </p:cNvSpPr>
          <p:nvPr>
            <p:ph type="body" idx="1"/>
          </p:nvPr>
        </p:nvSpPr>
        <p:spPr/>
        <p:txBody>
          <a:bodyPr/>
          <a:lstStyle/>
          <a:p>
            <a:pPr eaLnBrk="1" hangingPunct="1">
              <a:lnSpc>
                <a:spcPct val="90000"/>
              </a:lnSpc>
            </a:pPr>
            <a:r>
              <a:rPr lang="en-US" sz="1600" dirty="0" smtClean="0"/>
              <a:t>Defining the input domain</a:t>
            </a:r>
          </a:p>
          <a:p>
            <a:pPr lvl="1" eaLnBrk="1" hangingPunct="1">
              <a:lnSpc>
                <a:spcPct val="90000"/>
              </a:lnSpc>
            </a:pPr>
            <a:r>
              <a:rPr lang="en-US" sz="1600" dirty="0" smtClean="0"/>
              <a:t>Boolean value</a:t>
            </a:r>
          </a:p>
          <a:p>
            <a:pPr lvl="2" eaLnBrk="1" hangingPunct="1">
              <a:lnSpc>
                <a:spcPct val="90000"/>
              </a:lnSpc>
            </a:pPr>
            <a:r>
              <a:rPr lang="en-US" sz="1600" dirty="0" smtClean="0"/>
              <a:t>T or F</a:t>
            </a:r>
          </a:p>
          <a:p>
            <a:pPr lvl="1" eaLnBrk="1" hangingPunct="1">
              <a:lnSpc>
                <a:spcPct val="90000"/>
              </a:lnSpc>
            </a:pPr>
            <a:r>
              <a:rPr lang="en-US" sz="1600" dirty="0" smtClean="0"/>
              <a:t>Numeric value in a particular range</a:t>
            </a:r>
          </a:p>
          <a:p>
            <a:pPr lvl="2" eaLnBrk="1" hangingPunct="1">
              <a:lnSpc>
                <a:spcPct val="90000"/>
              </a:lnSpc>
            </a:pPr>
            <a:r>
              <a:rPr lang="en-US" sz="1600" dirty="0" smtClean="0"/>
              <a:t>99 &lt;= N &lt;= 99</a:t>
            </a:r>
          </a:p>
          <a:p>
            <a:pPr lvl="2" eaLnBrk="1" hangingPunct="1">
              <a:lnSpc>
                <a:spcPct val="90000"/>
              </a:lnSpc>
            </a:pPr>
            <a:r>
              <a:rPr lang="en-US" sz="1600" dirty="0" smtClean="0"/>
              <a:t>Integer, Floating point</a:t>
            </a:r>
          </a:p>
          <a:p>
            <a:pPr lvl="1" eaLnBrk="1" hangingPunct="1">
              <a:lnSpc>
                <a:spcPct val="90000"/>
              </a:lnSpc>
            </a:pPr>
            <a:r>
              <a:rPr lang="en-US" sz="1600" dirty="0" smtClean="0"/>
              <a:t>One of a fixed set of enumerated values</a:t>
            </a:r>
          </a:p>
          <a:p>
            <a:pPr lvl="2" eaLnBrk="1" hangingPunct="1">
              <a:lnSpc>
                <a:spcPct val="90000"/>
              </a:lnSpc>
            </a:pPr>
            <a:r>
              <a:rPr lang="en-US" sz="1600" dirty="0" smtClean="0"/>
              <a:t>{Jan, Feb, Mar, …}</a:t>
            </a:r>
          </a:p>
          <a:p>
            <a:pPr lvl="2" eaLnBrk="1" hangingPunct="1">
              <a:lnSpc>
                <a:spcPct val="90000"/>
              </a:lnSpc>
            </a:pPr>
            <a:r>
              <a:rPr lang="en-US" sz="1600" dirty="0" smtClean="0"/>
              <a:t>{Visa, MasterCard, Discover, …}</a:t>
            </a:r>
          </a:p>
          <a:p>
            <a:pPr lvl="1" eaLnBrk="1" hangingPunct="1">
              <a:lnSpc>
                <a:spcPct val="90000"/>
              </a:lnSpc>
            </a:pPr>
            <a:r>
              <a:rPr lang="en-US" sz="1600" dirty="0" smtClean="0"/>
              <a:t>Formatted strings</a:t>
            </a:r>
          </a:p>
          <a:p>
            <a:pPr lvl="2" eaLnBrk="1" hangingPunct="1">
              <a:lnSpc>
                <a:spcPct val="90000"/>
              </a:lnSpc>
            </a:pPr>
            <a:r>
              <a:rPr lang="en-US" sz="1600" dirty="0" smtClean="0"/>
              <a:t>Phone numbers</a:t>
            </a:r>
          </a:p>
          <a:p>
            <a:pPr lvl="2" eaLnBrk="1" hangingPunct="1">
              <a:lnSpc>
                <a:spcPct val="90000"/>
              </a:lnSpc>
            </a:pPr>
            <a:r>
              <a:rPr lang="en-US" sz="1600" dirty="0" smtClean="0"/>
              <a:t>File names</a:t>
            </a:r>
          </a:p>
          <a:p>
            <a:pPr lvl="2" eaLnBrk="1" hangingPunct="1">
              <a:lnSpc>
                <a:spcPct val="90000"/>
              </a:lnSpc>
            </a:pPr>
            <a:r>
              <a:rPr lang="en-US" sz="1600" dirty="0" smtClean="0"/>
              <a:t>URLs</a:t>
            </a:r>
          </a:p>
          <a:p>
            <a:pPr lvl="2" eaLnBrk="1" hangingPunct="1">
              <a:lnSpc>
                <a:spcPct val="90000"/>
              </a:lnSpc>
            </a:pPr>
            <a:r>
              <a:rPr lang="en-US" sz="1600" dirty="0" smtClean="0"/>
              <a:t>Credit card numbers</a:t>
            </a:r>
          </a:p>
          <a:p>
            <a:pPr lvl="2" eaLnBrk="1" hangingPunct="1">
              <a:lnSpc>
                <a:spcPct val="90000"/>
              </a:lnSpc>
            </a:pPr>
            <a:r>
              <a:rPr lang="en-US" sz="1600" dirty="0" smtClean="0"/>
              <a:t>Regular expressions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en-US" smtClean="0"/>
              <a:t>Equivalence Partitioning</a:t>
            </a:r>
          </a:p>
        </p:txBody>
      </p:sp>
      <p:sp>
        <p:nvSpPr>
          <p:cNvPr id="8195" name="Rectangle 3"/>
          <p:cNvSpPr>
            <a:spLocks noGrp="1" noChangeArrowheads="1"/>
          </p:cNvSpPr>
          <p:nvPr>
            <p:ph type="body" idx="1"/>
          </p:nvPr>
        </p:nvSpPr>
        <p:spPr/>
        <p:txBody>
          <a:bodyPr/>
          <a:lstStyle/>
          <a:p>
            <a:pPr eaLnBrk="1" hangingPunct="1"/>
            <a:r>
              <a:rPr lang="en-US" dirty="0" smtClean="0"/>
              <a:t>Typically the universe of all possible test cases is so large that you cannot try them all</a:t>
            </a:r>
          </a:p>
          <a:p>
            <a:pPr eaLnBrk="1" hangingPunct="1"/>
            <a:endParaRPr lang="en-US" dirty="0" smtClean="0"/>
          </a:p>
          <a:p>
            <a:pPr eaLnBrk="1" hangingPunct="1"/>
            <a:r>
              <a:rPr lang="en-US" dirty="0" smtClean="0"/>
              <a:t>You have to select a relatively small number of test cases to actually run</a:t>
            </a:r>
          </a:p>
          <a:p>
            <a:pPr eaLnBrk="1" hangingPunct="1"/>
            <a:endParaRPr lang="en-US" dirty="0" smtClean="0"/>
          </a:p>
          <a:p>
            <a:pPr eaLnBrk="1" hangingPunct="1"/>
            <a:r>
              <a:rPr lang="en-US" dirty="0" smtClean="0"/>
              <a:t>Which test cases should you choose?</a:t>
            </a:r>
          </a:p>
          <a:p>
            <a:pPr eaLnBrk="1" hangingPunct="1"/>
            <a:endParaRPr lang="en-US" dirty="0" smtClean="0"/>
          </a:p>
          <a:p>
            <a:pPr eaLnBrk="1" hangingPunct="1"/>
            <a:r>
              <a:rPr lang="en-US" dirty="0" smtClean="0"/>
              <a:t>Equivalence partitioning helps answer this question</a:t>
            </a:r>
          </a:p>
          <a:p>
            <a:pPr eaLnBrk="1" hangingPunct="1"/>
            <a:endParaRPr lang="en-US"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US" smtClean="0"/>
              <a:t>Equivalence Partitioning</a:t>
            </a:r>
          </a:p>
        </p:txBody>
      </p:sp>
      <p:sp>
        <p:nvSpPr>
          <p:cNvPr id="9219" name="Rectangle 3"/>
          <p:cNvSpPr>
            <a:spLocks noGrp="1" noChangeArrowheads="1"/>
          </p:cNvSpPr>
          <p:nvPr>
            <p:ph type="body" idx="1"/>
          </p:nvPr>
        </p:nvSpPr>
        <p:spPr/>
        <p:txBody>
          <a:bodyPr/>
          <a:lstStyle/>
          <a:p>
            <a:pPr eaLnBrk="1" hangingPunct="1"/>
            <a:r>
              <a:rPr lang="en-US" dirty="0" smtClean="0"/>
              <a:t>Partition the test cases into "equivalence classes"</a:t>
            </a:r>
          </a:p>
          <a:p>
            <a:pPr eaLnBrk="1" hangingPunct="1"/>
            <a:endParaRPr lang="en-US" dirty="0" smtClean="0"/>
          </a:p>
          <a:p>
            <a:pPr eaLnBrk="1" hangingPunct="1"/>
            <a:r>
              <a:rPr lang="en-US" dirty="0" smtClean="0"/>
              <a:t>Each equivalence class contains a set of "equivalent" test cases</a:t>
            </a:r>
          </a:p>
          <a:p>
            <a:pPr eaLnBrk="1" hangingPunct="1"/>
            <a:endParaRPr lang="en-US" dirty="0" smtClean="0"/>
          </a:p>
          <a:p>
            <a:pPr eaLnBrk="1" hangingPunct="1"/>
            <a:r>
              <a:rPr lang="en-US" dirty="0" smtClean="0"/>
              <a:t>Two test cases are considered to be equivalent if we expect the program to process them both in the same way (i.e., follow the same path through the code)</a:t>
            </a:r>
          </a:p>
          <a:p>
            <a:pPr eaLnBrk="1" hangingPunct="1"/>
            <a:endParaRPr lang="en-US" dirty="0" smtClean="0"/>
          </a:p>
          <a:p>
            <a:pPr eaLnBrk="1" hangingPunct="1"/>
            <a:r>
              <a:rPr lang="en-US" dirty="0" smtClean="0"/>
              <a:t>If you expect the program to process two test cases in the same way, only test one of them, thus reducing the number of test cases you have to run</a:t>
            </a:r>
          </a:p>
          <a:p>
            <a:pPr eaLnBrk="1" hangingPunct="1"/>
            <a:endParaRPr lang="en-US" dirty="0" smtClean="0"/>
          </a:p>
          <a:p>
            <a:pPr eaLnBrk="1" hangingPunct="1"/>
            <a:endParaRPr lang="en-US"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6" name="Rectangle 8"/>
          <p:cNvSpPr>
            <a:spLocks noGrp="1" noChangeArrowheads="1"/>
          </p:cNvSpPr>
          <p:nvPr>
            <p:ph type="title"/>
          </p:nvPr>
        </p:nvSpPr>
        <p:spPr/>
        <p:txBody>
          <a:bodyPr/>
          <a:lstStyle/>
          <a:p>
            <a:pPr eaLnBrk="1" hangingPunct="1"/>
            <a:r>
              <a:rPr lang="en-US" smtClean="0"/>
              <a:t>Equivalence Partitioning</a:t>
            </a:r>
          </a:p>
        </p:txBody>
      </p:sp>
      <p:sp>
        <p:nvSpPr>
          <p:cNvPr id="10247" name="Rectangle 9"/>
          <p:cNvSpPr>
            <a:spLocks noGrp="1" noChangeArrowheads="1"/>
          </p:cNvSpPr>
          <p:nvPr>
            <p:ph type="body" idx="1"/>
          </p:nvPr>
        </p:nvSpPr>
        <p:spPr>
          <a:xfrm>
            <a:off x="685800" y="1981200"/>
            <a:ext cx="7772400" cy="838200"/>
          </a:xfrm>
        </p:spPr>
        <p:txBody>
          <a:bodyPr/>
          <a:lstStyle/>
          <a:p>
            <a:pPr eaLnBrk="1" hangingPunct="1"/>
            <a:r>
              <a:rPr lang="en-US" dirty="0" smtClean="0"/>
              <a:t>First-level partitioning: Valid vs. Invalid test cases</a:t>
            </a:r>
          </a:p>
          <a:p>
            <a:pPr eaLnBrk="1" hangingPunct="1"/>
            <a:endParaRPr lang="en-US" dirty="0" smtClean="0"/>
          </a:p>
        </p:txBody>
      </p:sp>
      <p:sp>
        <p:nvSpPr>
          <p:cNvPr id="10" name="Text Box 4"/>
          <p:cNvSpPr txBox="1">
            <a:spLocks noChangeArrowheads="1"/>
          </p:cNvSpPr>
          <p:nvPr/>
        </p:nvSpPr>
        <p:spPr bwMode="auto">
          <a:xfrm>
            <a:off x="3200400" y="3810000"/>
            <a:ext cx="860425" cy="457200"/>
          </a:xfrm>
          <a:prstGeom prst="rect">
            <a:avLst/>
          </a:prstGeom>
          <a:noFill/>
          <a:ln w="9525">
            <a:noFill/>
            <a:miter lim="800000"/>
            <a:headEnd/>
            <a:tailEnd/>
          </a:ln>
        </p:spPr>
        <p:txBody>
          <a:bodyPr wrap="none">
            <a:spAutoFit/>
          </a:bodyPr>
          <a:lstStyle/>
          <a:p>
            <a:r>
              <a:rPr lang="en-US" dirty="0">
                <a:solidFill>
                  <a:schemeClr val="accent6"/>
                </a:solidFill>
              </a:rPr>
              <a:t>Valid</a:t>
            </a:r>
          </a:p>
        </p:txBody>
      </p:sp>
      <p:sp>
        <p:nvSpPr>
          <p:cNvPr id="11" name="Text Box 5"/>
          <p:cNvSpPr txBox="1">
            <a:spLocks noChangeArrowheads="1"/>
          </p:cNvSpPr>
          <p:nvPr/>
        </p:nvSpPr>
        <p:spPr bwMode="auto">
          <a:xfrm>
            <a:off x="4495800" y="3813295"/>
            <a:ext cx="1046163" cy="457200"/>
          </a:xfrm>
          <a:prstGeom prst="rect">
            <a:avLst/>
          </a:prstGeom>
          <a:noFill/>
          <a:ln w="9525">
            <a:noFill/>
            <a:miter lim="800000"/>
            <a:headEnd/>
            <a:tailEnd/>
          </a:ln>
        </p:spPr>
        <p:txBody>
          <a:bodyPr wrap="none">
            <a:spAutoFit/>
          </a:bodyPr>
          <a:lstStyle/>
          <a:p>
            <a:r>
              <a:rPr lang="en-US" dirty="0">
                <a:solidFill>
                  <a:schemeClr val="accent6"/>
                </a:solidFill>
              </a:rPr>
              <a:t>Invalid</a:t>
            </a:r>
          </a:p>
        </p:txBody>
      </p:sp>
      <p:sp>
        <p:nvSpPr>
          <p:cNvPr id="62" name="Oval 2"/>
          <p:cNvSpPr>
            <a:spLocks noChangeArrowheads="1"/>
          </p:cNvSpPr>
          <p:nvPr/>
        </p:nvSpPr>
        <p:spPr bwMode="auto">
          <a:xfrm>
            <a:off x="2590800" y="2667000"/>
            <a:ext cx="4038600" cy="3733800"/>
          </a:xfrm>
          <a:prstGeom prst="ellipse">
            <a:avLst/>
          </a:prstGeom>
          <a:noFill/>
          <a:ln w="25400">
            <a:solidFill>
              <a:schemeClr val="tx1"/>
            </a:solidFill>
            <a:round/>
            <a:headEnd/>
            <a:tailEnd/>
          </a:ln>
        </p:spPr>
        <p:txBody>
          <a:bodyPr wrap="none" anchor="ctr"/>
          <a:lstStyle/>
          <a:p>
            <a:endParaRPr lang="en-US"/>
          </a:p>
        </p:txBody>
      </p:sp>
      <p:sp>
        <p:nvSpPr>
          <p:cNvPr id="63" name="Line 3"/>
          <p:cNvSpPr>
            <a:spLocks noChangeShapeType="1"/>
          </p:cNvSpPr>
          <p:nvPr/>
        </p:nvSpPr>
        <p:spPr bwMode="auto">
          <a:xfrm>
            <a:off x="4267200" y="2667000"/>
            <a:ext cx="0" cy="3733800"/>
          </a:xfrm>
          <a:prstGeom prst="line">
            <a:avLst/>
          </a:prstGeom>
          <a:noFill/>
          <a:ln w="38100">
            <a:solidFill>
              <a:srgbClr val="0070C0"/>
            </a:solidFill>
            <a:round/>
            <a:headEnd/>
            <a:tailEnd/>
          </a:ln>
        </p:spPr>
        <p:txBody>
          <a:bodyPr/>
          <a:lstStyle/>
          <a:p>
            <a:endParaRPr lang="en-US"/>
          </a:p>
        </p:txBody>
      </p:sp>
      <p:sp>
        <p:nvSpPr>
          <p:cNvPr id="64" name="Oval 18"/>
          <p:cNvSpPr>
            <a:spLocks noChangeArrowheads="1"/>
          </p:cNvSpPr>
          <p:nvPr/>
        </p:nvSpPr>
        <p:spPr bwMode="auto">
          <a:xfrm>
            <a:off x="4724400" y="3657600"/>
            <a:ext cx="76200" cy="76200"/>
          </a:xfrm>
          <a:prstGeom prst="ellipse">
            <a:avLst/>
          </a:prstGeom>
          <a:solidFill>
            <a:schemeClr val="tx1"/>
          </a:solidFill>
          <a:ln w="9525">
            <a:solidFill>
              <a:schemeClr val="tx1"/>
            </a:solidFill>
            <a:round/>
            <a:headEnd/>
            <a:tailEnd/>
          </a:ln>
        </p:spPr>
        <p:txBody>
          <a:bodyPr wrap="none" anchor="ctr"/>
          <a:lstStyle/>
          <a:p>
            <a:endParaRPr lang="en-US"/>
          </a:p>
        </p:txBody>
      </p:sp>
      <p:sp>
        <p:nvSpPr>
          <p:cNvPr id="65" name="Oval 19"/>
          <p:cNvSpPr>
            <a:spLocks noChangeArrowheads="1"/>
          </p:cNvSpPr>
          <p:nvPr/>
        </p:nvSpPr>
        <p:spPr bwMode="auto">
          <a:xfrm>
            <a:off x="4495800" y="2895600"/>
            <a:ext cx="76200" cy="76200"/>
          </a:xfrm>
          <a:prstGeom prst="ellipse">
            <a:avLst/>
          </a:prstGeom>
          <a:solidFill>
            <a:schemeClr val="tx1"/>
          </a:solidFill>
          <a:ln w="9525">
            <a:solidFill>
              <a:schemeClr val="tx1"/>
            </a:solidFill>
            <a:round/>
            <a:headEnd/>
            <a:tailEnd/>
          </a:ln>
        </p:spPr>
        <p:txBody>
          <a:bodyPr wrap="none" anchor="ctr"/>
          <a:lstStyle/>
          <a:p>
            <a:endParaRPr lang="en-US"/>
          </a:p>
        </p:txBody>
      </p:sp>
      <p:sp>
        <p:nvSpPr>
          <p:cNvPr id="66" name="Oval 20"/>
          <p:cNvSpPr>
            <a:spLocks noChangeArrowheads="1"/>
          </p:cNvSpPr>
          <p:nvPr/>
        </p:nvSpPr>
        <p:spPr bwMode="auto">
          <a:xfrm>
            <a:off x="5827140" y="3986373"/>
            <a:ext cx="76200" cy="76200"/>
          </a:xfrm>
          <a:prstGeom prst="ellipse">
            <a:avLst/>
          </a:prstGeom>
          <a:solidFill>
            <a:schemeClr val="tx1"/>
          </a:solidFill>
          <a:ln w="9525">
            <a:solidFill>
              <a:schemeClr val="tx1"/>
            </a:solidFill>
            <a:round/>
            <a:headEnd/>
            <a:tailEnd/>
          </a:ln>
        </p:spPr>
        <p:txBody>
          <a:bodyPr wrap="none" anchor="ctr"/>
          <a:lstStyle/>
          <a:p>
            <a:endParaRPr lang="en-US"/>
          </a:p>
        </p:txBody>
      </p:sp>
      <p:sp>
        <p:nvSpPr>
          <p:cNvPr id="67" name="Oval 21"/>
          <p:cNvSpPr>
            <a:spLocks noChangeArrowheads="1"/>
          </p:cNvSpPr>
          <p:nvPr/>
        </p:nvSpPr>
        <p:spPr bwMode="auto">
          <a:xfrm>
            <a:off x="4800600" y="4343400"/>
            <a:ext cx="76200" cy="76200"/>
          </a:xfrm>
          <a:prstGeom prst="ellipse">
            <a:avLst/>
          </a:prstGeom>
          <a:solidFill>
            <a:schemeClr val="tx1"/>
          </a:solidFill>
          <a:ln w="9525">
            <a:solidFill>
              <a:schemeClr val="tx1"/>
            </a:solidFill>
            <a:round/>
            <a:headEnd/>
            <a:tailEnd/>
          </a:ln>
        </p:spPr>
        <p:txBody>
          <a:bodyPr wrap="none" anchor="ctr"/>
          <a:lstStyle/>
          <a:p>
            <a:endParaRPr lang="en-US"/>
          </a:p>
        </p:txBody>
      </p:sp>
      <p:sp>
        <p:nvSpPr>
          <p:cNvPr id="68" name="Oval 25"/>
          <p:cNvSpPr>
            <a:spLocks noChangeArrowheads="1"/>
          </p:cNvSpPr>
          <p:nvPr/>
        </p:nvSpPr>
        <p:spPr bwMode="auto">
          <a:xfrm>
            <a:off x="3886200" y="2971800"/>
            <a:ext cx="76200" cy="76200"/>
          </a:xfrm>
          <a:prstGeom prst="ellipse">
            <a:avLst/>
          </a:prstGeom>
          <a:solidFill>
            <a:schemeClr val="tx1"/>
          </a:solidFill>
          <a:ln w="9525">
            <a:solidFill>
              <a:schemeClr val="tx1"/>
            </a:solidFill>
            <a:round/>
            <a:headEnd/>
            <a:tailEnd/>
          </a:ln>
        </p:spPr>
        <p:txBody>
          <a:bodyPr wrap="none" anchor="ctr"/>
          <a:lstStyle/>
          <a:p>
            <a:endParaRPr lang="en-US"/>
          </a:p>
        </p:txBody>
      </p:sp>
      <p:sp>
        <p:nvSpPr>
          <p:cNvPr id="69" name="Oval 26"/>
          <p:cNvSpPr>
            <a:spLocks noChangeArrowheads="1"/>
          </p:cNvSpPr>
          <p:nvPr/>
        </p:nvSpPr>
        <p:spPr bwMode="auto">
          <a:xfrm>
            <a:off x="3505200" y="3657600"/>
            <a:ext cx="76200" cy="76200"/>
          </a:xfrm>
          <a:prstGeom prst="ellipse">
            <a:avLst/>
          </a:prstGeom>
          <a:solidFill>
            <a:schemeClr val="tx1"/>
          </a:solidFill>
          <a:ln w="9525">
            <a:solidFill>
              <a:schemeClr val="tx1"/>
            </a:solidFill>
            <a:round/>
            <a:headEnd/>
            <a:tailEnd/>
          </a:ln>
        </p:spPr>
        <p:txBody>
          <a:bodyPr wrap="none" anchor="ctr"/>
          <a:lstStyle/>
          <a:p>
            <a:endParaRPr lang="en-US"/>
          </a:p>
        </p:txBody>
      </p:sp>
      <p:sp>
        <p:nvSpPr>
          <p:cNvPr id="70" name="Oval 27"/>
          <p:cNvSpPr>
            <a:spLocks noChangeArrowheads="1"/>
          </p:cNvSpPr>
          <p:nvPr/>
        </p:nvSpPr>
        <p:spPr bwMode="auto">
          <a:xfrm>
            <a:off x="2819400" y="4508328"/>
            <a:ext cx="76200" cy="76200"/>
          </a:xfrm>
          <a:prstGeom prst="ellipse">
            <a:avLst/>
          </a:prstGeom>
          <a:solidFill>
            <a:schemeClr val="tx1"/>
          </a:solidFill>
          <a:ln w="9525">
            <a:solidFill>
              <a:schemeClr val="tx1"/>
            </a:solidFill>
            <a:round/>
            <a:headEnd/>
            <a:tailEnd/>
          </a:ln>
        </p:spPr>
        <p:txBody>
          <a:bodyPr wrap="none" anchor="ctr"/>
          <a:lstStyle/>
          <a:p>
            <a:endParaRPr lang="en-US"/>
          </a:p>
        </p:txBody>
      </p:sp>
      <p:sp>
        <p:nvSpPr>
          <p:cNvPr id="71" name="Oval 28"/>
          <p:cNvSpPr>
            <a:spLocks noChangeArrowheads="1"/>
          </p:cNvSpPr>
          <p:nvPr/>
        </p:nvSpPr>
        <p:spPr bwMode="auto">
          <a:xfrm>
            <a:off x="3505200" y="5029200"/>
            <a:ext cx="76200" cy="76200"/>
          </a:xfrm>
          <a:prstGeom prst="ellipse">
            <a:avLst/>
          </a:prstGeom>
          <a:solidFill>
            <a:schemeClr val="tx1"/>
          </a:solidFill>
          <a:ln w="9525">
            <a:solidFill>
              <a:schemeClr val="tx1"/>
            </a:solidFill>
            <a:round/>
            <a:headEnd/>
            <a:tailEnd/>
          </a:ln>
        </p:spPr>
        <p:txBody>
          <a:bodyPr wrap="none" anchor="ctr"/>
          <a:lstStyle/>
          <a:p>
            <a:endParaRPr lang="en-US"/>
          </a:p>
        </p:txBody>
      </p:sp>
      <p:sp>
        <p:nvSpPr>
          <p:cNvPr id="72" name="Oval 29"/>
          <p:cNvSpPr>
            <a:spLocks noChangeArrowheads="1"/>
          </p:cNvSpPr>
          <p:nvPr/>
        </p:nvSpPr>
        <p:spPr bwMode="auto">
          <a:xfrm>
            <a:off x="3581400" y="5943600"/>
            <a:ext cx="76200" cy="76200"/>
          </a:xfrm>
          <a:prstGeom prst="ellipse">
            <a:avLst/>
          </a:prstGeom>
          <a:solidFill>
            <a:schemeClr val="tx1"/>
          </a:solidFill>
          <a:ln w="9525">
            <a:solidFill>
              <a:schemeClr val="tx1"/>
            </a:solidFill>
            <a:round/>
            <a:headEnd/>
            <a:tailEnd/>
          </a:ln>
        </p:spPr>
        <p:txBody>
          <a:bodyPr wrap="none" anchor="ctr"/>
          <a:lstStyle/>
          <a:p>
            <a:endParaRPr lang="en-US"/>
          </a:p>
        </p:txBody>
      </p:sp>
      <p:sp>
        <p:nvSpPr>
          <p:cNvPr id="78" name="Oval 27"/>
          <p:cNvSpPr>
            <a:spLocks noChangeArrowheads="1"/>
          </p:cNvSpPr>
          <p:nvPr/>
        </p:nvSpPr>
        <p:spPr bwMode="auto">
          <a:xfrm flipH="1">
            <a:off x="3709675" y="4390529"/>
            <a:ext cx="73152" cy="76428"/>
          </a:xfrm>
          <a:prstGeom prst="ellipse">
            <a:avLst/>
          </a:prstGeom>
          <a:solidFill>
            <a:schemeClr val="tx1"/>
          </a:solidFill>
          <a:ln w="9525">
            <a:solidFill>
              <a:schemeClr val="tx1"/>
            </a:solidFill>
            <a:round/>
            <a:headEnd/>
            <a:tailEnd/>
          </a:ln>
        </p:spPr>
        <p:txBody>
          <a:bodyPr wrap="none" anchor="ctr"/>
          <a:lstStyle/>
          <a:p>
            <a:endParaRPr lang="en-US"/>
          </a:p>
        </p:txBody>
      </p:sp>
      <p:sp>
        <p:nvSpPr>
          <p:cNvPr id="79" name="Oval 27"/>
          <p:cNvSpPr>
            <a:spLocks noChangeArrowheads="1"/>
          </p:cNvSpPr>
          <p:nvPr/>
        </p:nvSpPr>
        <p:spPr bwMode="auto">
          <a:xfrm>
            <a:off x="3981580" y="4663249"/>
            <a:ext cx="73152" cy="73152"/>
          </a:xfrm>
          <a:prstGeom prst="ellipse">
            <a:avLst/>
          </a:prstGeom>
          <a:solidFill>
            <a:schemeClr val="tx1"/>
          </a:solidFill>
          <a:ln w="9525">
            <a:solidFill>
              <a:schemeClr val="tx1"/>
            </a:solidFill>
            <a:round/>
            <a:headEnd/>
            <a:tailEnd/>
          </a:ln>
        </p:spPr>
        <p:txBody>
          <a:bodyPr wrap="none" anchor="ctr"/>
          <a:lstStyle/>
          <a:p>
            <a:endParaRPr lang="en-US"/>
          </a:p>
        </p:txBody>
      </p:sp>
      <p:sp>
        <p:nvSpPr>
          <p:cNvPr id="81" name="Oval 28"/>
          <p:cNvSpPr>
            <a:spLocks noChangeArrowheads="1"/>
          </p:cNvSpPr>
          <p:nvPr/>
        </p:nvSpPr>
        <p:spPr bwMode="auto">
          <a:xfrm>
            <a:off x="5873783" y="4515440"/>
            <a:ext cx="73152" cy="73152"/>
          </a:xfrm>
          <a:prstGeom prst="ellipse">
            <a:avLst/>
          </a:prstGeom>
          <a:solidFill>
            <a:schemeClr val="tx1"/>
          </a:solidFill>
          <a:ln w="9525">
            <a:solidFill>
              <a:schemeClr val="tx1"/>
            </a:solidFill>
            <a:round/>
            <a:headEnd/>
            <a:tailEnd/>
          </a:ln>
        </p:spPr>
        <p:txBody>
          <a:bodyPr wrap="none" anchor="ctr"/>
          <a:lstStyle/>
          <a:p>
            <a:endParaRPr lang="en-US"/>
          </a:p>
        </p:txBody>
      </p:sp>
      <p:sp>
        <p:nvSpPr>
          <p:cNvPr id="82" name="Oval 28"/>
          <p:cNvSpPr>
            <a:spLocks noChangeArrowheads="1"/>
          </p:cNvSpPr>
          <p:nvPr/>
        </p:nvSpPr>
        <p:spPr bwMode="auto">
          <a:xfrm>
            <a:off x="5633213" y="4991586"/>
            <a:ext cx="73152" cy="73152"/>
          </a:xfrm>
          <a:prstGeom prst="ellipse">
            <a:avLst/>
          </a:prstGeom>
          <a:solidFill>
            <a:schemeClr val="tx1"/>
          </a:solidFill>
          <a:ln w="9525">
            <a:solidFill>
              <a:schemeClr val="tx1"/>
            </a:solidFill>
            <a:round/>
            <a:headEnd/>
            <a:tailEnd/>
          </a:ln>
        </p:spPr>
        <p:txBody>
          <a:bodyPr wrap="none" anchor="ctr"/>
          <a:lstStyle/>
          <a:p>
            <a:endParaRPr lang="en-US"/>
          </a:p>
        </p:txBody>
      </p:sp>
      <p:sp>
        <p:nvSpPr>
          <p:cNvPr id="83" name="Oval 28"/>
          <p:cNvSpPr>
            <a:spLocks noChangeArrowheads="1"/>
          </p:cNvSpPr>
          <p:nvPr/>
        </p:nvSpPr>
        <p:spPr bwMode="auto">
          <a:xfrm>
            <a:off x="6168294" y="4964507"/>
            <a:ext cx="73152" cy="73152"/>
          </a:xfrm>
          <a:prstGeom prst="ellipse">
            <a:avLst/>
          </a:prstGeom>
          <a:solidFill>
            <a:schemeClr val="tx1"/>
          </a:solidFill>
          <a:ln w="9525">
            <a:solidFill>
              <a:schemeClr val="tx1"/>
            </a:solidFill>
            <a:round/>
            <a:headEnd/>
            <a:tailEnd/>
          </a:ln>
        </p:spPr>
        <p:txBody>
          <a:bodyPr wrap="none" anchor="ctr"/>
          <a:lstStyle/>
          <a:p>
            <a:endParaRPr lang="en-US"/>
          </a:p>
        </p:txBody>
      </p:sp>
      <p:sp>
        <p:nvSpPr>
          <p:cNvPr id="85" name="Oval 26"/>
          <p:cNvSpPr>
            <a:spLocks noChangeArrowheads="1"/>
          </p:cNvSpPr>
          <p:nvPr/>
        </p:nvSpPr>
        <p:spPr bwMode="auto">
          <a:xfrm>
            <a:off x="3071117" y="4270495"/>
            <a:ext cx="76200" cy="76200"/>
          </a:xfrm>
          <a:prstGeom prst="ellipse">
            <a:avLst/>
          </a:prstGeom>
          <a:solidFill>
            <a:schemeClr val="tx1"/>
          </a:solidFill>
          <a:ln w="9525">
            <a:solidFill>
              <a:schemeClr val="tx1"/>
            </a:solidFill>
            <a:round/>
            <a:headEnd/>
            <a:tailEnd/>
          </a:ln>
        </p:spPr>
        <p:txBody>
          <a:bodyPr wrap="none" anchor="ctr"/>
          <a:lstStyle/>
          <a:p>
            <a:endParaRPr lang="en-US"/>
          </a:p>
        </p:txBody>
      </p:sp>
      <p:sp>
        <p:nvSpPr>
          <p:cNvPr id="86" name="Oval 27"/>
          <p:cNvSpPr>
            <a:spLocks noChangeArrowheads="1"/>
          </p:cNvSpPr>
          <p:nvPr/>
        </p:nvSpPr>
        <p:spPr bwMode="auto">
          <a:xfrm>
            <a:off x="2895600" y="4883221"/>
            <a:ext cx="76200" cy="76200"/>
          </a:xfrm>
          <a:prstGeom prst="ellipse">
            <a:avLst/>
          </a:prstGeom>
          <a:solidFill>
            <a:schemeClr val="tx1"/>
          </a:solidFill>
          <a:ln w="9525">
            <a:solidFill>
              <a:schemeClr val="tx1"/>
            </a:solidFill>
            <a:round/>
            <a:headEnd/>
            <a:tailEnd/>
          </a:ln>
        </p:spPr>
        <p:txBody>
          <a:bodyPr wrap="none" anchor="ctr"/>
          <a:lstStyle/>
          <a:p>
            <a:endParaRPr lang="en-US"/>
          </a:p>
        </p:txBody>
      </p:sp>
      <p:sp>
        <p:nvSpPr>
          <p:cNvPr id="87" name="Oval 27"/>
          <p:cNvSpPr>
            <a:spLocks noChangeArrowheads="1"/>
          </p:cNvSpPr>
          <p:nvPr/>
        </p:nvSpPr>
        <p:spPr bwMode="auto">
          <a:xfrm>
            <a:off x="3553393" y="5530920"/>
            <a:ext cx="76200" cy="76200"/>
          </a:xfrm>
          <a:prstGeom prst="ellipse">
            <a:avLst/>
          </a:prstGeom>
          <a:solidFill>
            <a:schemeClr val="tx1"/>
          </a:solidFill>
          <a:ln w="9525">
            <a:solidFill>
              <a:schemeClr val="tx1"/>
            </a:solidFill>
            <a:round/>
            <a:headEnd/>
            <a:tailEnd/>
          </a:ln>
        </p:spPr>
        <p:txBody>
          <a:bodyPr wrap="none" anchor="ctr"/>
          <a:lstStyle/>
          <a:p>
            <a:endParaRPr lang="en-US"/>
          </a:p>
        </p:txBody>
      </p:sp>
      <p:sp>
        <p:nvSpPr>
          <p:cNvPr id="88" name="Oval 27"/>
          <p:cNvSpPr>
            <a:spLocks noChangeArrowheads="1"/>
          </p:cNvSpPr>
          <p:nvPr/>
        </p:nvSpPr>
        <p:spPr bwMode="auto">
          <a:xfrm>
            <a:off x="4762500" y="5512083"/>
            <a:ext cx="76200" cy="76200"/>
          </a:xfrm>
          <a:prstGeom prst="ellipse">
            <a:avLst/>
          </a:prstGeom>
          <a:solidFill>
            <a:schemeClr val="tx1"/>
          </a:solidFill>
          <a:ln w="9525">
            <a:solidFill>
              <a:schemeClr val="tx1"/>
            </a:solidFill>
            <a:round/>
            <a:headEnd/>
            <a:tailEnd/>
          </a:ln>
        </p:spPr>
        <p:txBody>
          <a:bodyPr wrap="none" anchor="ctr"/>
          <a:lstStyle/>
          <a:p>
            <a:endParaRPr lang="en-US"/>
          </a:p>
        </p:txBody>
      </p:sp>
      <p:sp>
        <p:nvSpPr>
          <p:cNvPr id="89" name="Oval 27"/>
          <p:cNvSpPr>
            <a:spLocks noChangeArrowheads="1"/>
          </p:cNvSpPr>
          <p:nvPr/>
        </p:nvSpPr>
        <p:spPr bwMode="auto">
          <a:xfrm>
            <a:off x="4606284" y="5057882"/>
            <a:ext cx="76200" cy="76200"/>
          </a:xfrm>
          <a:prstGeom prst="ellipse">
            <a:avLst/>
          </a:prstGeom>
          <a:solidFill>
            <a:schemeClr val="tx1"/>
          </a:solidFill>
          <a:ln w="9525">
            <a:solidFill>
              <a:schemeClr val="tx1"/>
            </a:solidFill>
            <a:round/>
            <a:headEnd/>
            <a:tailEnd/>
          </a:ln>
        </p:spPr>
        <p:txBody>
          <a:bodyPr wrap="none" anchor="ctr"/>
          <a:lstStyle/>
          <a:p>
            <a:endParaRPr lang="en-US"/>
          </a:p>
        </p:txBody>
      </p:sp>
      <p:sp>
        <p:nvSpPr>
          <p:cNvPr id="90" name="Oval 27"/>
          <p:cNvSpPr>
            <a:spLocks noChangeArrowheads="1"/>
          </p:cNvSpPr>
          <p:nvPr/>
        </p:nvSpPr>
        <p:spPr bwMode="auto">
          <a:xfrm>
            <a:off x="4855824" y="4705818"/>
            <a:ext cx="76200" cy="76200"/>
          </a:xfrm>
          <a:prstGeom prst="ellipse">
            <a:avLst/>
          </a:prstGeom>
          <a:solidFill>
            <a:schemeClr val="tx1"/>
          </a:solidFill>
          <a:ln w="9525">
            <a:solidFill>
              <a:schemeClr val="tx1"/>
            </a:solidFill>
            <a:round/>
            <a:headEnd/>
            <a:tailEnd/>
          </a:ln>
        </p:spPr>
        <p:txBody>
          <a:bodyPr wrap="none" anchor="ctr"/>
          <a:lstStyle/>
          <a:p>
            <a:endParaRPr lang="en-US"/>
          </a:p>
        </p:txBody>
      </p:sp>
      <p:sp>
        <p:nvSpPr>
          <p:cNvPr id="91" name="Oval 28"/>
          <p:cNvSpPr>
            <a:spLocks noChangeArrowheads="1"/>
          </p:cNvSpPr>
          <p:nvPr/>
        </p:nvSpPr>
        <p:spPr bwMode="auto">
          <a:xfrm>
            <a:off x="5228243" y="3290298"/>
            <a:ext cx="73152" cy="73152"/>
          </a:xfrm>
          <a:prstGeom prst="ellipse">
            <a:avLst/>
          </a:prstGeom>
          <a:solidFill>
            <a:schemeClr val="tx1"/>
          </a:solidFill>
          <a:ln w="9525">
            <a:solidFill>
              <a:schemeClr val="tx1"/>
            </a:solidFill>
            <a:round/>
            <a:headEnd/>
            <a:tailEnd/>
          </a:ln>
        </p:spPr>
        <p:txBody>
          <a:bodyPr wrap="none" anchor="ctr"/>
          <a:lstStyle/>
          <a:p>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70" name="Rectangle 6"/>
          <p:cNvSpPr>
            <a:spLocks noGrp="1" noChangeArrowheads="1"/>
          </p:cNvSpPr>
          <p:nvPr>
            <p:ph type="title"/>
          </p:nvPr>
        </p:nvSpPr>
        <p:spPr/>
        <p:txBody>
          <a:bodyPr/>
          <a:lstStyle/>
          <a:p>
            <a:pPr eaLnBrk="1" hangingPunct="1"/>
            <a:r>
              <a:rPr lang="en-US" smtClean="0"/>
              <a:t>Equivalence Partitioning</a:t>
            </a:r>
          </a:p>
        </p:txBody>
      </p:sp>
      <p:sp>
        <p:nvSpPr>
          <p:cNvPr id="11271" name="Rectangle 7"/>
          <p:cNvSpPr>
            <a:spLocks noGrp="1" noChangeArrowheads="1"/>
          </p:cNvSpPr>
          <p:nvPr>
            <p:ph type="body" idx="1"/>
          </p:nvPr>
        </p:nvSpPr>
        <p:spPr>
          <a:xfrm>
            <a:off x="685800" y="1981200"/>
            <a:ext cx="7772400" cy="838200"/>
          </a:xfrm>
        </p:spPr>
        <p:txBody>
          <a:bodyPr/>
          <a:lstStyle/>
          <a:p>
            <a:pPr eaLnBrk="1" hangingPunct="1"/>
            <a:r>
              <a:rPr lang="en-US" dirty="0" smtClean="0"/>
              <a:t>Partition valid and invalid test cases into equivalence classes</a:t>
            </a:r>
          </a:p>
        </p:txBody>
      </p:sp>
      <p:sp>
        <p:nvSpPr>
          <p:cNvPr id="82" name="Oval 2"/>
          <p:cNvSpPr>
            <a:spLocks noChangeArrowheads="1"/>
          </p:cNvSpPr>
          <p:nvPr/>
        </p:nvSpPr>
        <p:spPr bwMode="auto">
          <a:xfrm>
            <a:off x="2590800" y="2667000"/>
            <a:ext cx="4038600" cy="3733800"/>
          </a:xfrm>
          <a:prstGeom prst="ellipse">
            <a:avLst/>
          </a:prstGeom>
          <a:noFill/>
          <a:ln w="25400">
            <a:solidFill>
              <a:schemeClr val="tx1"/>
            </a:solidFill>
            <a:round/>
            <a:headEnd/>
            <a:tailEnd/>
          </a:ln>
        </p:spPr>
        <p:txBody>
          <a:bodyPr wrap="none" anchor="ctr"/>
          <a:lstStyle/>
          <a:p>
            <a:endParaRPr lang="en-US"/>
          </a:p>
        </p:txBody>
      </p:sp>
      <p:sp>
        <p:nvSpPr>
          <p:cNvPr id="83" name="Line 3"/>
          <p:cNvSpPr>
            <a:spLocks noChangeShapeType="1"/>
          </p:cNvSpPr>
          <p:nvPr/>
        </p:nvSpPr>
        <p:spPr bwMode="auto">
          <a:xfrm>
            <a:off x="4267200" y="2667000"/>
            <a:ext cx="0" cy="3733800"/>
          </a:xfrm>
          <a:prstGeom prst="line">
            <a:avLst/>
          </a:prstGeom>
          <a:noFill/>
          <a:ln w="38100">
            <a:solidFill>
              <a:srgbClr val="0070C0"/>
            </a:solidFill>
            <a:round/>
            <a:headEnd/>
            <a:tailEnd/>
          </a:ln>
        </p:spPr>
        <p:txBody>
          <a:bodyPr/>
          <a:lstStyle/>
          <a:p>
            <a:endParaRPr lang="en-US"/>
          </a:p>
        </p:txBody>
      </p:sp>
      <p:sp>
        <p:nvSpPr>
          <p:cNvPr id="84" name="Oval 18"/>
          <p:cNvSpPr>
            <a:spLocks noChangeArrowheads="1"/>
          </p:cNvSpPr>
          <p:nvPr/>
        </p:nvSpPr>
        <p:spPr bwMode="auto">
          <a:xfrm>
            <a:off x="4724400" y="3657600"/>
            <a:ext cx="76200" cy="76200"/>
          </a:xfrm>
          <a:prstGeom prst="ellipse">
            <a:avLst/>
          </a:prstGeom>
          <a:solidFill>
            <a:schemeClr val="tx1"/>
          </a:solidFill>
          <a:ln w="9525">
            <a:solidFill>
              <a:schemeClr val="tx1"/>
            </a:solidFill>
            <a:round/>
            <a:headEnd/>
            <a:tailEnd/>
          </a:ln>
        </p:spPr>
        <p:txBody>
          <a:bodyPr wrap="none" anchor="ctr"/>
          <a:lstStyle/>
          <a:p>
            <a:endParaRPr lang="en-US"/>
          </a:p>
        </p:txBody>
      </p:sp>
      <p:sp>
        <p:nvSpPr>
          <p:cNvPr id="85" name="Oval 19"/>
          <p:cNvSpPr>
            <a:spLocks noChangeArrowheads="1"/>
          </p:cNvSpPr>
          <p:nvPr/>
        </p:nvSpPr>
        <p:spPr bwMode="auto">
          <a:xfrm>
            <a:off x="4495800" y="2895600"/>
            <a:ext cx="76200" cy="76200"/>
          </a:xfrm>
          <a:prstGeom prst="ellipse">
            <a:avLst/>
          </a:prstGeom>
          <a:solidFill>
            <a:schemeClr val="tx1"/>
          </a:solidFill>
          <a:ln w="9525">
            <a:solidFill>
              <a:schemeClr val="tx1"/>
            </a:solidFill>
            <a:round/>
            <a:headEnd/>
            <a:tailEnd/>
          </a:ln>
        </p:spPr>
        <p:txBody>
          <a:bodyPr wrap="none" anchor="ctr"/>
          <a:lstStyle/>
          <a:p>
            <a:endParaRPr lang="en-US"/>
          </a:p>
        </p:txBody>
      </p:sp>
      <p:sp>
        <p:nvSpPr>
          <p:cNvPr id="86" name="Oval 20"/>
          <p:cNvSpPr>
            <a:spLocks noChangeArrowheads="1"/>
          </p:cNvSpPr>
          <p:nvPr/>
        </p:nvSpPr>
        <p:spPr bwMode="auto">
          <a:xfrm>
            <a:off x="5827140" y="3986373"/>
            <a:ext cx="76200" cy="76200"/>
          </a:xfrm>
          <a:prstGeom prst="ellipse">
            <a:avLst/>
          </a:prstGeom>
          <a:solidFill>
            <a:schemeClr val="tx1"/>
          </a:solidFill>
          <a:ln w="9525">
            <a:solidFill>
              <a:schemeClr val="tx1"/>
            </a:solidFill>
            <a:round/>
            <a:headEnd/>
            <a:tailEnd/>
          </a:ln>
        </p:spPr>
        <p:txBody>
          <a:bodyPr wrap="none" anchor="ctr"/>
          <a:lstStyle/>
          <a:p>
            <a:endParaRPr lang="en-US"/>
          </a:p>
        </p:txBody>
      </p:sp>
      <p:sp>
        <p:nvSpPr>
          <p:cNvPr id="87" name="Oval 21"/>
          <p:cNvSpPr>
            <a:spLocks noChangeArrowheads="1"/>
          </p:cNvSpPr>
          <p:nvPr/>
        </p:nvSpPr>
        <p:spPr bwMode="auto">
          <a:xfrm>
            <a:off x="4800600" y="4343400"/>
            <a:ext cx="76200" cy="76200"/>
          </a:xfrm>
          <a:prstGeom prst="ellipse">
            <a:avLst/>
          </a:prstGeom>
          <a:solidFill>
            <a:schemeClr val="tx1"/>
          </a:solidFill>
          <a:ln w="9525">
            <a:solidFill>
              <a:schemeClr val="tx1"/>
            </a:solidFill>
            <a:round/>
            <a:headEnd/>
            <a:tailEnd/>
          </a:ln>
        </p:spPr>
        <p:txBody>
          <a:bodyPr wrap="none" anchor="ctr"/>
          <a:lstStyle/>
          <a:p>
            <a:endParaRPr lang="en-US"/>
          </a:p>
        </p:txBody>
      </p:sp>
      <p:sp>
        <p:nvSpPr>
          <p:cNvPr id="88" name="Oval 25"/>
          <p:cNvSpPr>
            <a:spLocks noChangeArrowheads="1"/>
          </p:cNvSpPr>
          <p:nvPr/>
        </p:nvSpPr>
        <p:spPr bwMode="auto">
          <a:xfrm>
            <a:off x="3886200" y="2971800"/>
            <a:ext cx="76200" cy="76200"/>
          </a:xfrm>
          <a:prstGeom prst="ellipse">
            <a:avLst/>
          </a:prstGeom>
          <a:solidFill>
            <a:schemeClr val="tx1"/>
          </a:solidFill>
          <a:ln w="9525">
            <a:solidFill>
              <a:schemeClr val="tx1"/>
            </a:solidFill>
            <a:round/>
            <a:headEnd/>
            <a:tailEnd/>
          </a:ln>
        </p:spPr>
        <p:txBody>
          <a:bodyPr wrap="none" anchor="ctr"/>
          <a:lstStyle/>
          <a:p>
            <a:endParaRPr lang="en-US"/>
          </a:p>
        </p:txBody>
      </p:sp>
      <p:sp>
        <p:nvSpPr>
          <p:cNvPr id="89" name="Oval 26"/>
          <p:cNvSpPr>
            <a:spLocks noChangeArrowheads="1"/>
          </p:cNvSpPr>
          <p:nvPr/>
        </p:nvSpPr>
        <p:spPr bwMode="auto">
          <a:xfrm>
            <a:off x="3505200" y="3657600"/>
            <a:ext cx="76200" cy="76200"/>
          </a:xfrm>
          <a:prstGeom prst="ellipse">
            <a:avLst/>
          </a:prstGeom>
          <a:solidFill>
            <a:schemeClr val="tx1"/>
          </a:solidFill>
          <a:ln w="9525">
            <a:solidFill>
              <a:schemeClr val="tx1"/>
            </a:solidFill>
            <a:round/>
            <a:headEnd/>
            <a:tailEnd/>
          </a:ln>
        </p:spPr>
        <p:txBody>
          <a:bodyPr wrap="none" anchor="ctr"/>
          <a:lstStyle/>
          <a:p>
            <a:endParaRPr lang="en-US"/>
          </a:p>
        </p:txBody>
      </p:sp>
      <p:sp>
        <p:nvSpPr>
          <p:cNvPr id="90" name="Oval 27"/>
          <p:cNvSpPr>
            <a:spLocks noChangeArrowheads="1"/>
          </p:cNvSpPr>
          <p:nvPr/>
        </p:nvSpPr>
        <p:spPr bwMode="auto">
          <a:xfrm>
            <a:off x="2819400" y="4508328"/>
            <a:ext cx="76200" cy="76200"/>
          </a:xfrm>
          <a:prstGeom prst="ellipse">
            <a:avLst/>
          </a:prstGeom>
          <a:solidFill>
            <a:schemeClr val="tx1"/>
          </a:solidFill>
          <a:ln w="9525">
            <a:solidFill>
              <a:schemeClr val="tx1"/>
            </a:solidFill>
            <a:round/>
            <a:headEnd/>
            <a:tailEnd/>
          </a:ln>
        </p:spPr>
        <p:txBody>
          <a:bodyPr wrap="none" anchor="ctr"/>
          <a:lstStyle/>
          <a:p>
            <a:endParaRPr lang="en-US"/>
          </a:p>
        </p:txBody>
      </p:sp>
      <p:sp>
        <p:nvSpPr>
          <p:cNvPr id="91" name="Oval 28"/>
          <p:cNvSpPr>
            <a:spLocks noChangeArrowheads="1"/>
          </p:cNvSpPr>
          <p:nvPr/>
        </p:nvSpPr>
        <p:spPr bwMode="auto">
          <a:xfrm>
            <a:off x="3505200" y="5029200"/>
            <a:ext cx="76200" cy="76200"/>
          </a:xfrm>
          <a:prstGeom prst="ellipse">
            <a:avLst/>
          </a:prstGeom>
          <a:solidFill>
            <a:schemeClr val="tx1"/>
          </a:solidFill>
          <a:ln w="9525">
            <a:solidFill>
              <a:schemeClr val="tx1"/>
            </a:solidFill>
            <a:round/>
            <a:headEnd/>
            <a:tailEnd/>
          </a:ln>
        </p:spPr>
        <p:txBody>
          <a:bodyPr wrap="none" anchor="ctr"/>
          <a:lstStyle/>
          <a:p>
            <a:endParaRPr lang="en-US"/>
          </a:p>
        </p:txBody>
      </p:sp>
      <p:sp>
        <p:nvSpPr>
          <p:cNvPr id="92" name="Oval 29"/>
          <p:cNvSpPr>
            <a:spLocks noChangeArrowheads="1"/>
          </p:cNvSpPr>
          <p:nvPr/>
        </p:nvSpPr>
        <p:spPr bwMode="auto">
          <a:xfrm>
            <a:off x="3581400" y="5943600"/>
            <a:ext cx="76200" cy="76200"/>
          </a:xfrm>
          <a:prstGeom prst="ellipse">
            <a:avLst/>
          </a:prstGeom>
          <a:solidFill>
            <a:schemeClr val="tx1"/>
          </a:solidFill>
          <a:ln w="9525">
            <a:solidFill>
              <a:schemeClr val="tx1"/>
            </a:solidFill>
            <a:round/>
            <a:headEnd/>
            <a:tailEnd/>
          </a:ln>
        </p:spPr>
        <p:txBody>
          <a:bodyPr wrap="none" anchor="ctr"/>
          <a:lstStyle/>
          <a:p>
            <a:endParaRPr lang="en-US"/>
          </a:p>
        </p:txBody>
      </p:sp>
      <p:sp>
        <p:nvSpPr>
          <p:cNvPr id="93" name="Freeform 92"/>
          <p:cNvSpPr/>
          <p:nvPr/>
        </p:nvSpPr>
        <p:spPr>
          <a:xfrm>
            <a:off x="3339101" y="2865325"/>
            <a:ext cx="758189" cy="1121048"/>
          </a:xfrm>
          <a:custGeom>
            <a:avLst/>
            <a:gdLst>
              <a:gd name="connsiteX0" fmla="*/ 688369 w 758189"/>
              <a:gd name="connsiteY0" fmla="*/ 11439 h 1121048"/>
              <a:gd name="connsiteX1" fmla="*/ 626724 w 758189"/>
              <a:gd name="connsiteY1" fmla="*/ 1165 h 1121048"/>
              <a:gd name="connsiteX2" fmla="*/ 400692 w 758189"/>
              <a:gd name="connsiteY2" fmla="*/ 21713 h 1121048"/>
              <a:gd name="connsiteX3" fmla="*/ 359596 w 758189"/>
              <a:gd name="connsiteY3" fmla="*/ 73084 h 1121048"/>
              <a:gd name="connsiteX4" fmla="*/ 339047 w 758189"/>
              <a:gd name="connsiteY4" fmla="*/ 93632 h 1121048"/>
              <a:gd name="connsiteX5" fmla="*/ 308225 w 758189"/>
              <a:gd name="connsiteY5" fmla="*/ 186100 h 1121048"/>
              <a:gd name="connsiteX6" fmla="*/ 297951 w 758189"/>
              <a:gd name="connsiteY6" fmla="*/ 216922 h 1121048"/>
              <a:gd name="connsiteX7" fmla="*/ 287677 w 758189"/>
              <a:gd name="connsiteY7" fmla="*/ 299115 h 1121048"/>
              <a:gd name="connsiteX8" fmla="*/ 267128 w 758189"/>
              <a:gd name="connsiteY8" fmla="*/ 391583 h 1121048"/>
              <a:gd name="connsiteX9" fmla="*/ 205483 w 758189"/>
              <a:gd name="connsiteY9" fmla="*/ 463502 h 1121048"/>
              <a:gd name="connsiteX10" fmla="*/ 174661 w 758189"/>
              <a:gd name="connsiteY10" fmla="*/ 473776 h 1121048"/>
              <a:gd name="connsiteX11" fmla="*/ 123290 w 758189"/>
              <a:gd name="connsiteY11" fmla="*/ 514873 h 1121048"/>
              <a:gd name="connsiteX12" fmla="*/ 92468 w 758189"/>
              <a:gd name="connsiteY12" fmla="*/ 525147 h 1121048"/>
              <a:gd name="connsiteX13" fmla="*/ 51371 w 758189"/>
              <a:gd name="connsiteY13" fmla="*/ 566244 h 1121048"/>
              <a:gd name="connsiteX14" fmla="*/ 20548 w 758189"/>
              <a:gd name="connsiteY14" fmla="*/ 617614 h 1121048"/>
              <a:gd name="connsiteX15" fmla="*/ 10274 w 758189"/>
              <a:gd name="connsiteY15" fmla="*/ 658711 h 1121048"/>
              <a:gd name="connsiteX16" fmla="*/ 0 w 758189"/>
              <a:gd name="connsiteY16" fmla="*/ 689533 h 1121048"/>
              <a:gd name="connsiteX17" fmla="*/ 10274 w 758189"/>
              <a:gd name="connsiteY17" fmla="*/ 997758 h 1121048"/>
              <a:gd name="connsiteX18" fmla="*/ 20548 w 758189"/>
              <a:gd name="connsiteY18" fmla="*/ 1028581 h 1121048"/>
              <a:gd name="connsiteX19" fmla="*/ 41097 w 758189"/>
              <a:gd name="connsiteY19" fmla="*/ 1049129 h 1121048"/>
              <a:gd name="connsiteX20" fmla="*/ 123290 w 758189"/>
              <a:gd name="connsiteY20" fmla="*/ 1100500 h 1121048"/>
              <a:gd name="connsiteX21" fmla="*/ 154112 w 758189"/>
              <a:gd name="connsiteY21" fmla="*/ 1110774 h 1121048"/>
              <a:gd name="connsiteX22" fmla="*/ 184935 w 758189"/>
              <a:gd name="connsiteY22" fmla="*/ 1121048 h 1121048"/>
              <a:gd name="connsiteX23" fmla="*/ 400692 w 758189"/>
              <a:gd name="connsiteY23" fmla="*/ 1110774 h 1121048"/>
              <a:gd name="connsiteX24" fmla="*/ 431515 w 758189"/>
              <a:gd name="connsiteY24" fmla="*/ 1100500 h 1121048"/>
              <a:gd name="connsiteX25" fmla="*/ 452063 w 758189"/>
              <a:gd name="connsiteY25" fmla="*/ 1079951 h 1121048"/>
              <a:gd name="connsiteX26" fmla="*/ 493160 w 758189"/>
              <a:gd name="connsiteY26" fmla="*/ 1018306 h 1121048"/>
              <a:gd name="connsiteX27" fmla="*/ 534256 w 758189"/>
              <a:gd name="connsiteY27" fmla="*/ 895017 h 1121048"/>
              <a:gd name="connsiteX28" fmla="*/ 544530 w 758189"/>
              <a:gd name="connsiteY28" fmla="*/ 864194 h 1121048"/>
              <a:gd name="connsiteX29" fmla="*/ 585627 w 758189"/>
              <a:gd name="connsiteY29" fmla="*/ 812823 h 1121048"/>
              <a:gd name="connsiteX30" fmla="*/ 606175 w 758189"/>
              <a:gd name="connsiteY30" fmla="*/ 751178 h 1121048"/>
              <a:gd name="connsiteX31" fmla="*/ 616450 w 758189"/>
              <a:gd name="connsiteY31" fmla="*/ 720356 h 1121048"/>
              <a:gd name="connsiteX32" fmla="*/ 647272 w 758189"/>
              <a:gd name="connsiteY32" fmla="*/ 689533 h 1121048"/>
              <a:gd name="connsiteX33" fmla="*/ 667820 w 758189"/>
              <a:gd name="connsiteY33" fmla="*/ 627888 h 1121048"/>
              <a:gd name="connsiteX34" fmla="*/ 678095 w 758189"/>
              <a:gd name="connsiteY34" fmla="*/ 597066 h 1121048"/>
              <a:gd name="connsiteX35" fmla="*/ 698643 w 758189"/>
              <a:gd name="connsiteY35" fmla="*/ 566244 h 1121048"/>
              <a:gd name="connsiteX36" fmla="*/ 719191 w 758189"/>
              <a:gd name="connsiteY36" fmla="*/ 504599 h 1121048"/>
              <a:gd name="connsiteX37" fmla="*/ 739739 w 758189"/>
              <a:gd name="connsiteY37" fmla="*/ 432679 h 1121048"/>
              <a:gd name="connsiteX38" fmla="*/ 739739 w 758189"/>
              <a:gd name="connsiteY38" fmla="*/ 31987 h 1121048"/>
              <a:gd name="connsiteX39" fmla="*/ 678095 w 758189"/>
              <a:gd name="connsiteY39" fmla="*/ 11439 h 1121048"/>
              <a:gd name="connsiteX40" fmla="*/ 585627 w 758189"/>
              <a:gd name="connsiteY40" fmla="*/ 11439 h 11210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Lst>
            <a:rect l="l" t="t" r="r" b="b"/>
            <a:pathLst>
              <a:path w="758189" h="1121048">
                <a:moveTo>
                  <a:pt x="688369" y="11439"/>
                </a:moveTo>
                <a:cubicBezTo>
                  <a:pt x="667821" y="8014"/>
                  <a:pt x="647556" y="1165"/>
                  <a:pt x="626724" y="1165"/>
                </a:cubicBezTo>
                <a:cubicBezTo>
                  <a:pt x="453231" y="1165"/>
                  <a:pt x="487924" y="-7363"/>
                  <a:pt x="400692" y="21713"/>
                </a:cubicBezTo>
                <a:cubicBezTo>
                  <a:pt x="351069" y="71338"/>
                  <a:pt x="411450" y="8268"/>
                  <a:pt x="359596" y="73084"/>
                </a:cubicBezTo>
                <a:cubicBezTo>
                  <a:pt x="353545" y="80648"/>
                  <a:pt x="345897" y="86783"/>
                  <a:pt x="339047" y="93632"/>
                </a:cubicBezTo>
                <a:lnTo>
                  <a:pt x="308225" y="186100"/>
                </a:lnTo>
                <a:lnTo>
                  <a:pt x="297951" y="216922"/>
                </a:lnTo>
                <a:cubicBezTo>
                  <a:pt x="294526" y="244320"/>
                  <a:pt x="291582" y="271782"/>
                  <a:pt x="287677" y="299115"/>
                </a:cubicBezTo>
                <a:cubicBezTo>
                  <a:pt x="284521" y="321209"/>
                  <a:pt x="279363" y="367113"/>
                  <a:pt x="267128" y="391583"/>
                </a:cubicBezTo>
                <a:cubicBezTo>
                  <a:pt x="257926" y="409988"/>
                  <a:pt x="220650" y="458446"/>
                  <a:pt x="205483" y="463502"/>
                </a:cubicBezTo>
                <a:cubicBezTo>
                  <a:pt x="195209" y="466927"/>
                  <a:pt x="184347" y="468933"/>
                  <a:pt x="174661" y="473776"/>
                </a:cubicBezTo>
                <a:cubicBezTo>
                  <a:pt x="51295" y="535458"/>
                  <a:pt x="218843" y="457539"/>
                  <a:pt x="123290" y="514873"/>
                </a:cubicBezTo>
                <a:cubicBezTo>
                  <a:pt x="114004" y="520445"/>
                  <a:pt x="102742" y="521722"/>
                  <a:pt x="92468" y="525147"/>
                </a:cubicBezTo>
                <a:cubicBezTo>
                  <a:pt x="78769" y="538846"/>
                  <a:pt x="57497" y="547865"/>
                  <a:pt x="51371" y="566244"/>
                </a:cubicBezTo>
                <a:cubicBezTo>
                  <a:pt x="38034" y="606256"/>
                  <a:pt x="48755" y="589408"/>
                  <a:pt x="20548" y="617614"/>
                </a:cubicBezTo>
                <a:cubicBezTo>
                  <a:pt x="17123" y="631313"/>
                  <a:pt x="14153" y="645134"/>
                  <a:pt x="10274" y="658711"/>
                </a:cubicBezTo>
                <a:cubicBezTo>
                  <a:pt x="7299" y="669124"/>
                  <a:pt x="0" y="678703"/>
                  <a:pt x="0" y="689533"/>
                </a:cubicBezTo>
                <a:cubicBezTo>
                  <a:pt x="0" y="792332"/>
                  <a:pt x="4055" y="895148"/>
                  <a:pt x="10274" y="997758"/>
                </a:cubicBezTo>
                <a:cubicBezTo>
                  <a:pt x="10929" y="1008568"/>
                  <a:pt x="14976" y="1019294"/>
                  <a:pt x="20548" y="1028581"/>
                </a:cubicBezTo>
                <a:cubicBezTo>
                  <a:pt x="25532" y="1036887"/>
                  <a:pt x="35046" y="1041565"/>
                  <a:pt x="41097" y="1049129"/>
                </a:cubicBezTo>
                <a:cubicBezTo>
                  <a:pt x="82542" y="1100934"/>
                  <a:pt x="34350" y="1070853"/>
                  <a:pt x="123290" y="1100500"/>
                </a:cubicBezTo>
                <a:lnTo>
                  <a:pt x="154112" y="1110774"/>
                </a:lnTo>
                <a:lnTo>
                  <a:pt x="184935" y="1121048"/>
                </a:lnTo>
                <a:cubicBezTo>
                  <a:pt x="256854" y="1117623"/>
                  <a:pt x="328940" y="1116753"/>
                  <a:pt x="400692" y="1110774"/>
                </a:cubicBezTo>
                <a:cubicBezTo>
                  <a:pt x="411485" y="1109875"/>
                  <a:pt x="422228" y="1106072"/>
                  <a:pt x="431515" y="1100500"/>
                </a:cubicBezTo>
                <a:cubicBezTo>
                  <a:pt x="439821" y="1095516"/>
                  <a:pt x="446251" y="1087700"/>
                  <a:pt x="452063" y="1079951"/>
                </a:cubicBezTo>
                <a:cubicBezTo>
                  <a:pt x="466881" y="1060194"/>
                  <a:pt x="493160" y="1018306"/>
                  <a:pt x="493160" y="1018306"/>
                </a:cubicBezTo>
                <a:lnTo>
                  <a:pt x="534256" y="895017"/>
                </a:lnTo>
                <a:cubicBezTo>
                  <a:pt x="537681" y="884743"/>
                  <a:pt x="536872" y="871852"/>
                  <a:pt x="544530" y="864194"/>
                </a:cubicBezTo>
                <a:cubicBezTo>
                  <a:pt x="561611" y="847114"/>
                  <a:pt x="575257" y="836155"/>
                  <a:pt x="585627" y="812823"/>
                </a:cubicBezTo>
                <a:cubicBezTo>
                  <a:pt x="594424" y="793030"/>
                  <a:pt x="599325" y="771726"/>
                  <a:pt x="606175" y="751178"/>
                </a:cubicBezTo>
                <a:cubicBezTo>
                  <a:pt x="609600" y="740904"/>
                  <a:pt x="608792" y="728014"/>
                  <a:pt x="616450" y="720356"/>
                </a:cubicBezTo>
                <a:lnTo>
                  <a:pt x="647272" y="689533"/>
                </a:lnTo>
                <a:lnTo>
                  <a:pt x="667820" y="627888"/>
                </a:lnTo>
                <a:cubicBezTo>
                  <a:pt x="671245" y="617614"/>
                  <a:pt x="672088" y="606077"/>
                  <a:pt x="678095" y="597066"/>
                </a:cubicBezTo>
                <a:lnTo>
                  <a:pt x="698643" y="566244"/>
                </a:lnTo>
                <a:cubicBezTo>
                  <a:pt x="705492" y="545696"/>
                  <a:pt x="713938" y="525612"/>
                  <a:pt x="719191" y="504599"/>
                </a:cubicBezTo>
                <a:cubicBezTo>
                  <a:pt x="732092" y="452995"/>
                  <a:pt x="725000" y="476898"/>
                  <a:pt x="739739" y="432679"/>
                </a:cubicBezTo>
                <a:cubicBezTo>
                  <a:pt x="754975" y="295563"/>
                  <a:pt x="772234" y="180538"/>
                  <a:pt x="739739" y="31987"/>
                </a:cubicBezTo>
                <a:cubicBezTo>
                  <a:pt x="735110" y="10828"/>
                  <a:pt x="699754" y="11439"/>
                  <a:pt x="678095" y="11439"/>
                </a:cubicBezTo>
                <a:lnTo>
                  <a:pt x="585627" y="11439"/>
                </a:ln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4" name="Freeform 93"/>
          <p:cNvSpPr/>
          <p:nvPr/>
        </p:nvSpPr>
        <p:spPr>
          <a:xfrm>
            <a:off x="2713662" y="3973568"/>
            <a:ext cx="791110" cy="1145720"/>
          </a:xfrm>
          <a:custGeom>
            <a:avLst/>
            <a:gdLst>
              <a:gd name="connsiteX0" fmla="*/ 688369 w 791110"/>
              <a:gd name="connsiteY0" fmla="*/ 0 h 1145720"/>
              <a:gd name="connsiteX1" fmla="*/ 585627 w 791110"/>
              <a:gd name="connsiteY1" fmla="*/ 30823 h 1145720"/>
              <a:gd name="connsiteX2" fmla="*/ 462337 w 791110"/>
              <a:gd name="connsiteY2" fmla="*/ 61645 h 1145720"/>
              <a:gd name="connsiteX3" fmla="*/ 359596 w 791110"/>
              <a:gd name="connsiteY3" fmla="*/ 92468 h 1145720"/>
              <a:gd name="connsiteX4" fmla="*/ 287677 w 791110"/>
              <a:gd name="connsiteY4" fmla="*/ 113016 h 1145720"/>
              <a:gd name="connsiteX5" fmla="*/ 215758 w 791110"/>
              <a:gd name="connsiteY5" fmla="*/ 184935 h 1145720"/>
              <a:gd name="connsiteX6" fmla="*/ 174661 w 791110"/>
              <a:gd name="connsiteY6" fmla="*/ 226032 h 1145720"/>
              <a:gd name="connsiteX7" fmla="*/ 154113 w 791110"/>
              <a:gd name="connsiteY7" fmla="*/ 256854 h 1145720"/>
              <a:gd name="connsiteX8" fmla="*/ 102742 w 791110"/>
              <a:gd name="connsiteY8" fmla="*/ 308225 h 1145720"/>
              <a:gd name="connsiteX9" fmla="*/ 61645 w 791110"/>
              <a:gd name="connsiteY9" fmla="*/ 380144 h 1145720"/>
              <a:gd name="connsiteX10" fmla="*/ 41097 w 791110"/>
              <a:gd name="connsiteY10" fmla="*/ 410967 h 1145720"/>
              <a:gd name="connsiteX11" fmla="*/ 10274 w 791110"/>
              <a:gd name="connsiteY11" fmla="*/ 523982 h 1145720"/>
              <a:gd name="connsiteX12" fmla="*/ 0 w 791110"/>
              <a:gd name="connsiteY12" fmla="*/ 606176 h 1145720"/>
              <a:gd name="connsiteX13" fmla="*/ 10274 w 791110"/>
              <a:gd name="connsiteY13" fmla="*/ 965771 h 1145720"/>
              <a:gd name="connsiteX14" fmla="*/ 30823 w 791110"/>
              <a:gd name="connsiteY14" fmla="*/ 1078787 h 1145720"/>
              <a:gd name="connsiteX15" fmla="*/ 51371 w 791110"/>
              <a:gd name="connsiteY15" fmla="*/ 1109609 h 1145720"/>
              <a:gd name="connsiteX16" fmla="*/ 82193 w 791110"/>
              <a:gd name="connsiteY16" fmla="*/ 1119883 h 1145720"/>
              <a:gd name="connsiteX17" fmla="*/ 154113 w 791110"/>
              <a:gd name="connsiteY17" fmla="*/ 1140432 h 1145720"/>
              <a:gd name="connsiteX18" fmla="*/ 380144 w 791110"/>
              <a:gd name="connsiteY18" fmla="*/ 1109609 h 1145720"/>
              <a:gd name="connsiteX19" fmla="*/ 410966 w 791110"/>
              <a:gd name="connsiteY19" fmla="*/ 1089061 h 1145720"/>
              <a:gd name="connsiteX20" fmla="*/ 421241 w 791110"/>
              <a:gd name="connsiteY20" fmla="*/ 1047964 h 1145720"/>
              <a:gd name="connsiteX21" fmla="*/ 410966 w 791110"/>
              <a:gd name="connsiteY21" fmla="*/ 893852 h 1145720"/>
              <a:gd name="connsiteX22" fmla="*/ 400692 w 791110"/>
              <a:gd name="connsiteY22" fmla="*/ 863029 h 1145720"/>
              <a:gd name="connsiteX23" fmla="*/ 390418 w 791110"/>
              <a:gd name="connsiteY23" fmla="*/ 821933 h 1145720"/>
              <a:gd name="connsiteX24" fmla="*/ 380144 w 791110"/>
              <a:gd name="connsiteY24" fmla="*/ 750014 h 1145720"/>
              <a:gd name="connsiteX25" fmla="*/ 390418 w 791110"/>
              <a:gd name="connsiteY25" fmla="*/ 647272 h 1145720"/>
              <a:gd name="connsiteX26" fmla="*/ 493160 w 791110"/>
              <a:gd name="connsiteY26" fmla="*/ 616450 h 1145720"/>
              <a:gd name="connsiteX27" fmla="*/ 554805 w 791110"/>
              <a:gd name="connsiteY27" fmla="*/ 606176 h 1145720"/>
              <a:gd name="connsiteX28" fmla="*/ 616450 w 791110"/>
              <a:gd name="connsiteY28" fmla="*/ 585627 h 1145720"/>
              <a:gd name="connsiteX29" fmla="*/ 647272 w 791110"/>
              <a:gd name="connsiteY29" fmla="*/ 575353 h 1145720"/>
              <a:gd name="connsiteX30" fmla="*/ 698643 w 791110"/>
              <a:gd name="connsiteY30" fmla="*/ 523982 h 1145720"/>
              <a:gd name="connsiteX31" fmla="*/ 729465 w 791110"/>
              <a:gd name="connsiteY31" fmla="*/ 493160 h 1145720"/>
              <a:gd name="connsiteX32" fmla="*/ 750014 w 791110"/>
              <a:gd name="connsiteY32" fmla="*/ 431515 h 1145720"/>
              <a:gd name="connsiteX33" fmla="*/ 760288 w 791110"/>
              <a:gd name="connsiteY33" fmla="*/ 400692 h 1145720"/>
              <a:gd name="connsiteX34" fmla="*/ 770562 w 791110"/>
              <a:gd name="connsiteY34" fmla="*/ 359596 h 1145720"/>
              <a:gd name="connsiteX35" fmla="*/ 791110 w 791110"/>
              <a:gd name="connsiteY35" fmla="*/ 246580 h 1145720"/>
              <a:gd name="connsiteX36" fmla="*/ 780836 w 791110"/>
              <a:gd name="connsiteY36" fmla="*/ 102742 h 1145720"/>
              <a:gd name="connsiteX37" fmla="*/ 750014 w 791110"/>
              <a:gd name="connsiteY37" fmla="*/ 82194 h 1145720"/>
              <a:gd name="connsiteX38" fmla="*/ 729465 w 791110"/>
              <a:gd name="connsiteY38" fmla="*/ 61645 h 1145720"/>
              <a:gd name="connsiteX39" fmla="*/ 636998 w 791110"/>
              <a:gd name="connsiteY39" fmla="*/ 10274 h 1145720"/>
              <a:gd name="connsiteX40" fmla="*/ 606175 w 791110"/>
              <a:gd name="connsiteY40" fmla="*/ 10274 h 11457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Lst>
            <a:rect l="l" t="t" r="r" b="b"/>
            <a:pathLst>
              <a:path w="791110" h="1145720">
                <a:moveTo>
                  <a:pt x="688369" y="0"/>
                </a:moveTo>
                <a:cubicBezTo>
                  <a:pt x="578874" y="43799"/>
                  <a:pt x="694766" y="1058"/>
                  <a:pt x="585627" y="30823"/>
                </a:cubicBezTo>
                <a:cubicBezTo>
                  <a:pt x="396816" y="82316"/>
                  <a:pt x="648644" y="24384"/>
                  <a:pt x="462337" y="61645"/>
                </a:cubicBezTo>
                <a:cubicBezTo>
                  <a:pt x="380789" y="77955"/>
                  <a:pt x="464455" y="66254"/>
                  <a:pt x="359596" y="92468"/>
                </a:cubicBezTo>
                <a:cubicBezTo>
                  <a:pt x="307993" y="105369"/>
                  <a:pt x="331895" y="98277"/>
                  <a:pt x="287677" y="113016"/>
                </a:cubicBezTo>
                <a:lnTo>
                  <a:pt x="215758" y="184935"/>
                </a:lnTo>
                <a:lnTo>
                  <a:pt x="174661" y="226032"/>
                </a:lnTo>
                <a:cubicBezTo>
                  <a:pt x="167812" y="236306"/>
                  <a:pt x="162244" y="247561"/>
                  <a:pt x="154113" y="256854"/>
                </a:cubicBezTo>
                <a:cubicBezTo>
                  <a:pt x="138166" y="275079"/>
                  <a:pt x="116175" y="288076"/>
                  <a:pt x="102742" y="308225"/>
                </a:cubicBezTo>
                <a:cubicBezTo>
                  <a:pt x="52689" y="383301"/>
                  <a:pt x="113772" y="288918"/>
                  <a:pt x="61645" y="380144"/>
                </a:cubicBezTo>
                <a:cubicBezTo>
                  <a:pt x="55519" y="390865"/>
                  <a:pt x="46112" y="399683"/>
                  <a:pt x="41097" y="410967"/>
                </a:cubicBezTo>
                <a:cubicBezTo>
                  <a:pt x="25987" y="444965"/>
                  <a:pt x="15961" y="487019"/>
                  <a:pt x="10274" y="523982"/>
                </a:cubicBezTo>
                <a:cubicBezTo>
                  <a:pt x="6075" y="551272"/>
                  <a:pt x="3425" y="578778"/>
                  <a:pt x="0" y="606176"/>
                </a:cubicBezTo>
                <a:cubicBezTo>
                  <a:pt x="3425" y="726041"/>
                  <a:pt x="4570" y="845993"/>
                  <a:pt x="10274" y="965771"/>
                </a:cubicBezTo>
                <a:cubicBezTo>
                  <a:pt x="10869" y="978267"/>
                  <a:pt x="21485" y="1056997"/>
                  <a:pt x="30823" y="1078787"/>
                </a:cubicBezTo>
                <a:cubicBezTo>
                  <a:pt x="35687" y="1090136"/>
                  <a:pt x="41729" y="1101895"/>
                  <a:pt x="51371" y="1109609"/>
                </a:cubicBezTo>
                <a:cubicBezTo>
                  <a:pt x="59828" y="1116374"/>
                  <a:pt x="71780" y="1116908"/>
                  <a:pt x="82193" y="1119883"/>
                </a:cubicBezTo>
                <a:cubicBezTo>
                  <a:pt x="172507" y="1145688"/>
                  <a:pt x="80204" y="1115797"/>
                  <a:pt x="154113" y="1140432"/>
                </a:cubicBezTo>
                <a:cubicBezTo>
                  <a:pt x="499631" y="1123156"/>
                  <a:pt x="292691" y="1179573"/>
                  <a:pt x="380144" y="1109609"/>
                </a:cubicBezTo>
                <a:cubicBezTo>
                  <a:pt x="389786" y="1101895"/>
                  <a:pt x="400692" y="1095910"/>
                  <a:pt x="410966" y="1089061"/>
                </a:cubicBezTo>
                <a:cubicBezTo>
                  <a:pt x="414391" y="1075362"/>
                  <a:pt x="421241" y="1062085"/>
                  <a:pt x="421241" y="1047964"/>
                </a:cubicBezTo>
                <a:cubicBezTo>
                  <a:pt x="421241" y="996479"/>
                  <a:pt x="416652" y="945022"/>
                  <a:pt x="410966" y="893852"/>
                </a:cubicBezTo>
                <a:cubicBezTo>
                  <a:pt x="409770" y="883088"/>
                  <a:pt x="403667" y="873442"/>
                  <a:pt x="400692" y="863029"/>
                </a:cubicBezTo>
                <a:cubicBezTo>
                  <a:pt x="396813" y="849452"/>
                  <a:pt x="392944" y="835826"/>
                  <a:pt x="390418" y="821933"/>
                </a:cubicBezTo>
                <a:cubicBezTo>
                  <a:pt x="386086" y="798107"/>
                  <a:pt x="383569" y="773987"/>
                  <a:pt x="380144" y="750014"/>
                </a:cubicBezTo>
                <a:cubicBezTo>
                  <a:pt x="383569" y="715767"/>
                  <a:pt x="373076" y="677002"/>
                  <a:pt x="390418" y="647272"/>
                </a:cubicBezTo>
                <a:cubicBezTo>
                  <a:pt x="393880" y="641338"/>
                  <a:pt x="477714" y="619539"/>
                  <a:pt x="493160" y="616450"/>
                </a:cubicBezTo>
                <a:cubicBezTo>
                  <a:pt x="513587" y="612365"/>
                  <a:pt x="534257" y="609601"/>
                  <a:pt x="554805" y="606176"/>
                </a:cubicBezTo>
                <a:lnTo>
                  <a:pt x="616450" y="585627"/>
                </a:lnTo>
                <a:lnTo>
                  <a:pt x="647272" y="575353"/>
                </a:lnTo>
                <a:lnTo>
                  <a:pt x="698643" y="523982"/>
                </a:lnTo>
                <a:lnTo>
                  <a:pt x="729465" y="493160"/>
                </a:lnTo>
                <a:lnTo>
                  <a:pt x="750014" y="431515"/>
                </a:lnTo>
                <a:cubicBezTo>
                  <a:pt x="753439" y="421241"/>
                  <a:pt x="757661" y="411199"/>
                  <a:pt x="760288" y="400692"/>
                </a:cubicBezTo>
                <a:cubicBezTo>
                  <a:pt x="763713" y="386993"/>
                  <a:pt x="767499" y="373380"/>
                  <a:pt x="770562" y="359596"/>
                </a:cubicBezTo>
                <a:cubicBezTo>
                  <a:pt x="780135" y="316519"/>
                  <a:pt x="783675" y="291188"/>
                  <a:pt x="791110" y="246580"/>
                </a:cubicBezTo>
                <a:cubicBezTo>
                  <a:pt x="787685" y="198634"/>
                  <a:pt x="792494" y="149375"/>
                  <a:pt x="780836" y="102742"/>
                </a:cubicBezTo>
                <a:cubicBezTo>
                  <a:pt x="777841" y="90763"/>
                  <a:pt x="759656" y="89908"/>
                  <a:pt x="750014" y="82194"/>
                </a:cubicBezTo>
                <a:cubicBezTo>
                  <a:pt x="742450" y="76143"/>
                  <a:pt x="737215" y="67457"/>
                  <a:pt x="729465" y="61645"/>
                </a:cubicBezTo>
                <a:cubicBezTo>
                  <a:pt x="704255" y="42737"/>
                  <a:pt x="671319" y="15995"/>
                  <a:pt x="636998" y="10274"/>
                </a:cubicBezTo>
                <a:cubicBezTo>
                  <a:pt x="626863" y="8585"/>
                  <a:pt x="616449" y="10274"/>
                  <a:pt x="606175" y="10274"/>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Freeform 94"/>
          <p:cNvSpPr/>
          <p:nvPr/>
        </p:nvSpPr>
        <p:spPr>
          <a:xfrm>
            <a:off x="3339101" y="4921321"/>
            <a:ext cx="504785" cy="1222625"/>
          </a:xfrm>
          <a:custGeom>
            <a:avLst/>
            <a:gdLst>
              <a:gd name="connsiteX0" fmla="*/ 339047 w 504785"/>
              <a:gd name="connsiteY0" fmla="*/ 41097 h 1222625"/>
              <a:gd name="connsiteX1" fmla="*/ 256854 w 504785"/>
              <a:gd name="connsiteY1" fmla="*/ 10275 h 1222625"/>
              <a:gd name="connsiteX2" fmla="*/ 205483 w 504785"/>
              <a:gd name="connsiteY2" fmla="*/ 0 h 1222625"/>
              <a:gd name="connsiteX3" fmla="*/ 61645 w 504785"/>
              <a:gd name="connsiteY3" fmla="*/ 10275 h 1222625"/>
              <a:gd name="connsiteX4" fmla="*/ 30823 w 504785"/>
              <a:gd name="connsiteY4" fmla="*/ 20549 h 1222625"/>
              <a:gd name="connsiteX5" fmla="*/ 10274 w 504785"/>
              <a:gd name="connsiteY5" fmla="*/ 82194 h 1222625"/>
              <a:gd name="connsiteX6" fmla="*/ 0 w 504785"/>
              <a:gd name="connsiteY6" fmla="*/ 113016 h 1222625"/>
              <a:gd name="connsiteX7" fmla="*/ 10274 w 504785"/>
              <a:gd name="connsiteY7" fmla="*/ 441789 h 1222625"/>
              <a:gd name="connsiteX8" fmla="*/ 20548 w 504785"/>
              <a:gd name="connsiteY8" fmla="*/ 523982 h 1222625"/>
              <a:gd name="connsiteX9" fmla="*/ 30823 w 504785"/>
              <a:gd name="connsiteY9" fmla="*/ 626724 h 1222625"/>
              <a:gd name="connsiteX10" fmla="*/ 61645 w 504785"/>
              <a:gd name="connsiteY10" fmla="*/ 791110 h 1222625"/>
              <a:gd name="connsiteX11" fmla="*/ 92468 w 504785"/>
              <a:gd name="connsiteY11" fmla="*/ 893852 h 1222625"/>
              <a:gd name="connsiteX12" fmla="*/ 113016 w 504785"/>
              <a:gd name="connsiteY12" fmla="*/ 986319 h 1222625"/>
              <a:gd name="connsiteX13" fmla="*/ 123290 w 504785"/>
              <a:gd name="connsiteY13" fmla="*/ 1017142 h 1222625"/>
              <a:gd name="connsiteX14" fmla="*/ 143838 w 504785"/>
              <a:gd name="connsiteY14" fmla="*/ 1099335 h 1222625"/>
              <a:gd name="connsiteX15" fmla="*/ 164387 w 504785"/>
              <a:gd name="connsiteY15" fmla="*/ 1119883 h 1222625"/>
              <a:gd name="connsiteX16" fmla="*/ 184935 w 504785"/>
              <a:gd name="connsiteY16" fmla="*/ 1150706 h 1222625"/>
              <a:gd name="connsiteX17" fmla="*/ 215757 w 504785"/>
              <a:gd name="connsiteY17" fmla="*/ 1171254 h 1222625"/>
              <a:gd name="connsiteX18" fmla="*/ 236306 w 504785"/>
              <a:gd name="connsiteY18" fmla="*/ 1191803 h 1222625"/>
              <a:gd name="connsiteX19" fmla="*/ 297951 w 504785"/>
              <a:gd name="connsiteY19" fmla="*/ 1222625 h 1222625"/>
              <a:gd name="connsiteX20" fmla="*/ 441789 w 504785"/>
              <a:gd name="connsiteY20" fmla="*/ 1212351 h 1222625"/>
              <a:gd name="connsiteX21" fmla="*/ 462337 w 504785"/>
              <a:gd name="connsiteY21" fmla="*/ 1181528 h 1222625"/>
              <a:gd name="connsiteX22" fmla="*/ 493160 w 504785"/>
              <a:gd name="connsiteY22" fmla="*/ 1068513 h 1222625"/>
              <a:gd name="connsiteX23" fmla="*/ 493160 w 504785"/>
              <a:gd name="connsiteY23" fmla="*/ 246580 h 1222625"/>
              <a:gd name="connsiteX24" fmla="*/ 472611 w 504785"/>
              <a:gd name="connsiteY24" fmla="*/ 143839 h 1222625"/>
              <a:gd name="connsiteX25" fmla="*/ 452063 w 504785"/>
              <a:gd name="connsiteY25" fmla="*/ 123290 h 1222625"/>
              <a:gd name="connsiteX26" fmla="*/ 431515 w 504785"/>
              <a:gd name="connsiteY26" fmla="*/ 92468 h 1222625"/>
              <a:gd name="connsiteX27" fmla="*/ 339047 w 504785"/>
              <a:gd name="connsiteY27" fmla="*/ 61645 h 1222625"/>
              <a:gd name="connsiteX28" fmla="*/ 339047 w 504785"/>
              <a:gd name="connsiteY28" fmla="*/ 41097 h 12226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504785" h="1222625">
                <a:moveTo>
                  <a:pt x="339047" y="41097"/>
                </a:moveTo>
                <a:cubicBezTo>
                  <a:pt x="325348" y="32535"/>
                  <a:pt x="278333" y="15645"/>
                  <a:pt x="256854" y="10275"/>
                </a:cubicBezTo>
                <a:cubicBezTo>
                  <a:pt x="239913" y="6040"/>
                  <a:pt x="222607" y="3425"/>
                  <a:pt x="205483" y="0"/>
                </a:cubicBezTo>
                <a:cubicBezTo>
                  <a:pt x="157537" y="3425"/>
                  <a:pt x="109384" y="4658"/>
                  <a:pt x="61645" y="10275"/>
                </a:cubicBezTo>
                <a:cubicBezTo>
                  <a:pt x="50889" y="11540"/>
                  <a:pt x="37118" y="11736"/>
                  <a:pt x="30823" y="20549"/>
                </a:cubicBezTo>
                <a:cubicBezTo>
                  <a:pt x="18233" y="38174"/>
                  <a:pt x="17124" y="61646"/>
                  <a:pt x="10274" y="82194"/>
                </a:cubicBezTo>
                <a:lnTo>
                  <a:pt x="0" y="113016"/>
                </a:lnTo>
                <a:cubicBezTo>
                  <a:pt x="3425" y="222607"/>
                  <a:pt x="4799" y="332281"/>
                  <a:pt x="10274" y="441789"/>
                </a:cubicBezTo>
                <a:cubicBezTo>
                  <a:pt x="11653" y="469365"/>
                  <a:pt x="17499" y="496540"/>
                  <a:pt x="20548" y="523982"/>
                </a:cubicBezTo>
                <a:cubicBezTo>
                  <a:pt x="24349" y="558190"/>
                  <a:pt x="26173" y="592621"/>
                  <a:pt x="30823" y="626724"/>
                </a:cubicBezTo>
                <a:cubicBezTo>
                  <a:pt x="36049" y="665044"/>
                  <a:pt x="47246" y="743112"/>
                  <a:pt x="61645" y="791110"/>
                </a:cubicBezTo>
                <a:cubicBezTo>
                  <a:pt x="83592" y="864269"/>
                  <a:pt x="78938" y="832969"/>
                  <a:pt x="92468" y="893852"/>
                </a:cubicBezTo>
                <a:cubicBezTo>
                  <a:pt x="103064" y="941533"/>
                  <a:pt x="100485" y="942461"/>
                  <a:pt x="113016" y="986319"/>
                </a:cubicBezTo>
                <a:cubicBezTo>
                  <a:pt x="115991" y="996732"/>
                  <a:pt x="120663" y="1006635"/>
                  <a:pt x="123290" y="1017142"/>
                </a:cubicBezTo>
                <a:cubicBezTo>
                  <a:pt x="126446" y="1029768"/>
                  <a:pt x="133773" y="1082561"/>
                  <a:pt x="143838" y="1099335"/>
                </a:cubicBezTo>
                <a:cubicBezTo>
                  <a:pt x="148822" y="1107641"/>
                  <a:pt x="158336" y="1112319"/>
                  <a:pt x="164387" y="1119883"/>
                </a:cubicBezTo>
                <a:cubicBezTo>
                  <a:pt x="172101" y="1129525"/>
                  <a:pt x="176204" y="1141974"/>
                  <a:pt x="184935" y="1150706"/>
                </a:cubicBezTo>
                <a:cubicBezTo>
                  <a:pt x="193666" y="1159437"/>
                  <a:pt x="206115" y="1163540"/>
                  <a:pt x="215757" y="1171254"/>
                </a:cubicBezTo>
                <a:cubicBezTo>
                  <a:pt x="223321" y="1177305"/>
                  <a:pt x="228742" y="1185752"/>
                  <a:pt x="236306" y="1191803"/>
                </a:cubicBezTo>
                <a:cubicBezTo>
                  <a:pt x="264758" y="1214565"/>
                  <a:pt x="265396" y="1211774"/>
                  <a:pt x="297951" y="1222625"/>
                </a:cubicBezTo>
                <a:cubicBezTo>
                  <a:pt x="345897" y="1219200"/>
                  <a:pt x="395156" y="1224009"/>
                  <a:pt x="441789" y="1212351"/>
                </a:cubicBezTo>
                <a:cubicBezTo>
                  <a:pt x="453768" y="1209356"/>
                  <a:pt x="457322" y="1192812"/>
                  <a:pt x="462337" y="1181528"/>
                </a:cubicBezTo>
                <a:cubicBezTo>
                  <a:pt x="481299" y="1138864"/>
                  <a:pt x="484370" y="1112464"/>
                  <a:pt x="493160" y="1068513"/>
                </a:cubicBezTo>
                <a:cubicBezTo>
                  <a:pt x="507237" y="674362"/>
                  <a:pt x="510021" y="743989"/>
                  <a:pt x="493160" y="246580"/>
                </a:cubicBezTo>
                <a:cubicBezTo>
                  <a:pt x="492818" y="236503"/>
                  <a:pt x="485418" y="165183"/>
                  <a:pt x="472611" y="143839"/>
                </a:cubicBezTo>
                <a:cubicBezTo>
                  <a:pt x="467627" y="135533"/>
                  <a:pt x="458114" y="130854"/>
                  <a:pt x="452063" y="123290"/>
                </a:cubicBezTo>
                <a:cubicBezTo>
                  <a:pt x="444349" y="113648"/>
                  <a:pt x="441986" y="99012"/>
                  <a:pt x="431515" y="92468"/>
                </a:cubicBezTo>
                <a:cubicBezTo>
                  <a:pt x="431509" y="92464"/>
                  <a:pt x="354461" y="66783"/>
                  <a:pt x="339047" y="61645"/>
                </a:cubicBezTo>
                <a:cubicBezTo>
                  <a:pt x="303631" y="49840"/>
                  <a:pt x="352746" y="49659"/>
                  <a:pt x="339047" y="41097"/>
                </a:cubicBezTo>
                <a:close/>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Freeform 95"/>
          <p:cNvSpPr/>
          <p:nvPr/>
        </p:nvSpPr>
        <p:spPr>
          <a:xfrm>
            <a:off x="4428162" y="4191856"/>
            <a:ext cx="717070" cy="1808252"/>
          </a:xfrm>
          <a:custGeom>
            <a:avLst/>
            <a:gdLst>
              <a:gd name="connsiteX0" fmla="*/ 359595 w 717070"/>
              <a:gd name="connsiteY0" fmla="*/ 0 h 1808252"/>
              <a:gd name="connsiteX1" fmla="*/ 328773 w 717070"/>
              <a:gd name="connsiteY1" fmla="*/ 51371 h 1808252"/>
              <a:gd name="connsiteX2" fmla="*/ 246580 w 717070"/>
              <a:gd name="connsiteY2" fmla="*/ 123290 h 1808252"/>
              <a:gd name="connsiteX3" fmla="*/ 184935 w 717070"/>
              <a:gd name="connsiteY3" fmla="*/ 195209 h 1808252"/>
              <a:gd name="connsiteX4" fmla="*/ 143838 w 717070"/>
              <a:gd name="connsiteY4" fmla="*/ 236306 h 1808252"/>
              <a:gd name="connsiteX5" fmla="*/ 123290 w 717070"/>
              <a:gd name="connsiteY5" fmla="*/ 267128 h 1808252"/>
              <a:gd name="connsiteX6" fmla="*/ 82193 w 717070"/>
              <a:gd name="connsiteY6" fmla="*/ 318499 h 1808252"/>
              <a:gd name="connsiteX7" fmla="*/ 61645 w 717070"/>
              <a:gd name="connsiteY7" fmla="*/ 380144 h 1808252"/>
              <a:gd name="connsiteX8" fmla="*/ 51371 w 717070"/>
              <a:gd name="connsiteY8" fmla="*/ 410966 h 1808252"/>
              <a:gd name="connsiteX9" fmla="*/ 30822 w 717070"/>
              <a:gd name="connsiteY9" fmla="*/ 554805 h 1808252"/>
              <a:gd name="connsiteX10" fmla="*/ 0 w 717070"/>
              <a:gd name="connsiteY10" fmla="*/ 1037690 h 1808252"/>
              <a:gd name="connsiteX11" fmla="*/ 10274 w 717070"/>
              <a:gd name="connsiteY11" fmla="*/ 1356189 h 1808252"/>
              <a:gd name="connsiteX12" fmla="*/ 30822 w 717070"/>
              <a:gd name="connsiteY12" fmla="*/ 1448656 h 1808252"/>
              <a:gd name="connsiteX13" fmla="*/ 51371 w 717070"/>
              <a:gd name="connsiteY13" fmla="*/ 1469205 h 1808252"/>
              <a:gd name="connsiteX14" fmla="*/ 92467 w 717070"/>
              <a:gd name="connsiteY14" fmla="*/ 1530850 h 1808252"/>
              <a:gd name="connsiteX15" fmla="*/ 123290 w 717070"/>
              <a:gd name="connsiteY15" fmla="*/ 1551398 h 1808252"/>
              <a:gd name="connsiteX16" fmla="*/ 174660 w 717070"/>
              <a:gd name="connsiteY16" fmla="*/ 1602769 h 1808252"/>
              <a:gd name="connsiteX17" fmla="*/ 195209 w 717070"/>
              <a:gd name="connsiteY17" fmla="*/ 1623317 h 1808252"/>
              <a:gd name="connsiteX18" fmla="*/ 226031 w 717070"/>
              <a:gd name="connsiteY18" fmla="*/ 1654140 h 1808252"/>
              <a:gd name="connsiteX19" fmla="*/ 287676 w 717070"/>
              <a:gd name="connsiteY19" fmla="*/ 1695236 h 1808252"/>
              <a:gd name="connsiteX20" fmla="*/ 318499 w 717070"/>
              <a:gd name="connsiteY20" fmla="*/ 1715784 h 1808252"/>
              <a:gd name="connsiteX21" fmla="*/ 380144 w 717070"/>
              <a:gd name="connsiteY21" fmla="*/ 1746607 h 1808252"/>
              <a:gd name="connsiteX22" fmla="*/ 462337 w 717070"/>
              <a:gd name="connsiteY22" fmla="*/ 1797978 h 1808252"/>
              <a:gd name="connsiteX23" fmla="*/ 493159 w 717070"/>
              <a:gd name="connsiteY23" fmla="*/ 1808252 h 1808252"/>
              <a:gd name="connsiteX24" fmla="*/ 626723 w 717070"/>
              <a:gd name="connsiteY24" fmla="*/ 1797978 h 1808252"/>
              <a:gd name="connsiteX25" fmla="*/ 657546 w 717070"/>
              <a:gd name="connsiteY25" fmla="*/ 1787704 h 1808252"/>
              <a:gd name="connsiteX26" fmla="*/ 678094 w 717070"/>
              <a:gd name="connsiteY26" fmla="*/ 1767155 h 1808252"/>
              <a:gd name="connsiteX27" fmla="*/ 698642 w 717070"/>
              <a:gd name="connsiteY27" fmla="*/ 1736333 h 1808252"/>
              <a:gd name="connsiteX28" fmla="*/ 698642 w 717070"/>
              <a:gd name="connsiteY28" fmla="*/ 1417834 h 1808252"/>
              <a:gd name="connsiteX29" fmla="*/ 688368 w 717070"/>
              <a:gd name="connsiteY29" fmla="*/ 1345915 h 1808252"/>
              <a:gd name="connsiteX30" fmla="*/ 647272 w 717070"/>
              <a:gd name="connsiteY30" fmla="*/ 1160980 h 1808252"/>
              <a:gd name="connsiteX31" fmla="*/ 636998 w 717070"/>
              <a:gd name="connsiteY31" fmla="*/ 1068513 h 1808252"/>
              <a:gd name="connsiteX32" fmla="*/ 616449 w 717070"/>
              <a:gd name="connsiteY32" fmla="*/ 852755 h 1808252"/>
              <a:gd name="connsiteX33" fmla="*/ 462337 w 717070"/>
              <a:gd name="connsiteY33" fmla="*/ 41097 h 1808252"/>
              <a:gd name="connsiteX34" fmla="*/ 328773 w 717070"/>
              <a:gd name="connsiteY34" fmla="*/ 41097 h 18082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717070" h="1808252">
                <a:moveTo>
                  <a:pt x="359595" y="0"/>
                </a:moveTo>
                <a:cubicBezTo>
                  <a:pt x="349321" y="17124"/>
                  <a:pt x="341248" y="35778"/>
                  <a:pt x="328773" y="51371"/>
                </a:cubicBezTo>
                <a:cubicBezTo>
                  <a:pt x="258451" y="139274"/>
                  <a:pt x="302762" y="75134"/>
                  <a:pt x="246580" y="123290"/>
                </a:cubicBezTo>
                <a:cubicBezTo>
                  <a:pt x="166871" y="191612"/>
                  <a:pt x="235274" y="136480"/>
                  <a:pt x="184935" y="195209"/>
                </a:cubicBezTo>
                <a:cubicBezTo>
                  <a:pt x="172327" y="209918"/>
                  <a:pt x="154584" y="220186"/>
                  <a:pt x="143838" y="236306"/>
                </a:cubicBezTo>
                <a:cubicBezTo>
                  <a:pt x="136989" y="246580"/>
                  <a:pt x="131004" y="257486"/>
                  <a:pt x="123290" y="267128"/>
                </a:cubicBezTo>
                <a:cubicBezTo>
                  <a:pt x="64731" y="340326"/>
                  <a:pt x="145436" y="223635"/>
                  <a:pt x="82193" y="318499"/>
                </a:cubicBezTo>
                <a:lnTo>
                  <a:pt x="61645" y="380144"/>
                </a:lnTo>
                <a:cubicBezTo>
                  <a:pt x="58220" y="390418"/>
                  <a:pt x="53495" y="400347"/>
                  <a:pt x="51371" y="410966"/>
                </a:cubicBezTo>
                <a:cubicBezTo>
                  <a:pt x="37304" y="481297"/>
                  <a:pt x="38957" y="465315"/>
                  <a:pt x="30822" y="554805"/>
                </a:cubicBezTo>
                <a:cubicBezTo>
                  <a:pt x="5984" y="828023"/>
                  <a:pt x="11698" y="768627"/>
                  <a:pt x="0" y="1037690"/>
                </a:cubicBezTo>
                <a:cubicBezTo>
                  <a:pt x="3425" y="1143856"/>
                  <a:pt x="4541" y="1250122"/>
                  <a:pt x="10274" y="1356189"/>
                </a:cubicBezTo>
                <a:cubicBezTo>
                  <a:pt x="10808" y="1366070"/>
                  <a:pt x="19949" y="1430535"/>
                  <a:pt x="30822" y="1448656"/>
                </a:cubicBezTo>
                <a:cubicBezTo>
                  <a:pt x="35806" y="1456962"/>
                  <a:pt x="45559" y="1461455"/>
                  <a:pt x="51371" y="1469205"/>
                </a:cubicBezTo>
                <a:cubicBezTo>
                  <a:pt x="66188" y="1488962"/>
                  <a:pt x="71919" y="1517151"/>
                  <a:pt x="92467" y="1530850"/>
                </a:cubicBezTo>
                <a:cubicBezTo>
                  <a:pt x="102741" y="1537699"/>
                  <a:pt x="113997" y="1543267"/>
                  <a:pt x="123290" y="1551398"/>
                </a:cubicBezTo>
                <a:cubicBezTo>
                  <a:pt x="141515" y="1567345"/>
                  <a:pt x="157536" y="1585645"/>
                  <a:pt x="174660" y="1602769"/>
                </a:cubicBezTo>
                <a:lnTo>
                  <a:pt x="195209" y="1623317"/>
                </a:lnTo>
                <a:cubicBezTo>
                  <a:pt x="205483" y="1633591"/>
                  <a:pt x="213941" y="1646080"/>
                  <a:pt x="226031" y="1654140"/>
                </a:cubicBezTo>
                <a:lnTo>
                  <a:pt x="287676" y="1695236"/>
                </a:lnTo>
                <a:cubicBezTo>
                  <a:pt x="297950" y="1702085"/>
                  <a:pt x="306785" y="1711879"/>
                  <a:pt x="318499" y="1715784"/>
                </a:cubicBezTo>
                <a:cubicBezTo>
                  <a:pt x="361035" y="1729964"/>
                  <a:pt x="340310" y="1720052"/>
                  <a:pt x="380144" y="1746607"/>
                </a:cubicBezTo>
                <a:cubicBezTo>
                  <a:pt x="412707" y="1795451"/>
                  <a:pt x="388978" y="1773525"/>
                  <a:pt x="462337" y="1797978"/>
                </a:cubicBezTo>
                <a:lnTo>
                  <a:pt x="493159" y="1808252"/>
                </a:lnTo>
                <a:cubicBezTo>
                  <a:pt x="537680" y="1804827"/>
                  <a:pt x="582415" y="1803516"/>
                  <a:pt x="626723" y="1797978"/>
                </a:cubicBezTo>
                <a:cubicBezTo>
                  <a:pt x="637469" y="1796635"/>
                  <a:pt x="648259" y="1793276"/>
                  <a:pt x="657546" y="1787704"/>
                </a:cubicBezTo>
                <a:cubicBezTo>
                  <a:pt x="665852" y="1782720"/>
                  <a:pt x="672043" y="1774719"/>
                  <a:pt x="678094" y="1767155"/>
                </a:cubicBezTo>
                <a:cubicBezTo>
                  <a:pt x="685808" y="1757513"/>
                  <a:pt x="691793" y="1746607"/>
                  <a:pt x="698642" y="1736333"/>
                </a:cubicBezTo>
                <a:cubicBezTo>
                  <a:pt x="730576" y="1608606"/>
                  <a:pt x="714581" y="1688784"/>
                  <a:pt x="698642" y="1417834"/>
                </a:cubicBezTo>
                <a:cubicBezTo>
                  <a:pt x="697220" y="1393659"/>
                  <a:pt x="693117" y="1369661"/>
                  <a:pt x="688368" y="1345915"/>
                </a:cubicBezTo>
                <a:cubicBezTo>
                  <a:pt x="673188" y="1270014"/>
                  <a:pt x="656244" y="1241730"/>
                  <a:pt x="647272" y="1160980"/>
                </a:cubicBezTo>
                <a:cubicBezTo>
                  <a:pt x="643847" y="1130158"/>
                  <a:pt x="640084" y="1099371"/>
                  <a:pt x="636998" y="1068513"/>
                </a:cubicBezTo>
                <a:cubicBezTo>
                  <a:pt x="629809" y="996627"/>
                  <a:pt x="616449" y="852755"/>
                  <a:pt x="616449" y="852755"/>
                </a:cubicBezTo>
                <a:cubicBezTo>
                  <a:pt x="597119" y="98887"/>
                  <a:pt x="861935" y="56466"/>
                  <a:pt x="462337" y="41097"/>
                </a:cubicBezTo>
                <a:cubicBezTo>
                  <a:pt x="417849" y="39386"/>
                  <a:pt x="373294" y="41097"/>
                  <a:pt x="328773" y="41097"/>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Freeform 96"/>
          <p:cNvSpPr/>
          <p:nvPr/>
        </p:nvSpPr>
        <p:spPr>
          <a:xfrm>
            <a:off x="4362602" y="2753474"/>
            <a:ext cx="1411474" cy="1181528"/>
          </a:xfrm>
          <a:custGeom>
            <a:avLst/>
            <a:gdLst>
              <a:gd name="connsiteX0" fmla="*/ 353236 w 1411474"/>
              <a:gd name="connsiteY0" fmla="*/ 41097 h 1181528"/>
              <a:gd name="connsiteX1" fmla="*/ 209398 w 1411474"/>
              <a:gd name="connsiteY1" fmla="*/ 10274 h 1181528"/>
              <a:gd name="connsiteX2" fmla="*/ 178576 w 1411474"/>
              <a:gd name="connsiteY2" fmla="*/ 0 h 1181528"/>
              <a:gd name="connsiteX3" fmla="*/ 55286 w 1411474"/>
              <a:gd name="connsiteY3" fmla="*/ 61645 h 1181528"/>
              <a:gd name="connsiteX4" fmla="*/ 34737 w 1411474"/>
              <a:gd name="connsiteY4" fmla="*/ 82193 h 1181528"/>
              <a:gd name="connsiteX5" fmla="*/ 14189 w 1411474"/>
              <a:gd name="connsiteY5" fmla="*/ 102742 h 1181528"/>
              <a:gd name="connsiteX6" fmla="*/ 14189 w 1411474"/>
              <a:gd name="connsiteY6" fmla="*/ 400692 h 1181528"/>
              <a:gd name="connsiteX7" fmla="*/ 45011 w 1411474"/>
              <a:gd name="connsiteY7" fmla="*/ 534256 h 1181528"/>
              <a:gd name="connsiteX8" fmla="*/ 86108 w 1411474"/>
              <a:gd name="connsiteY8" fmla="*/ 585627 h 1181528"/>
              <a:gd name="connsiteX9" fmla="*/ 106656 w 1411474"/>
              <a:gd name="connsiteY9" fmla="*/ 904126 h 1181528"/>
              <a:gd name="connsiteX10" fmla="*/ 137479 w 1411474"/>
              <a:gd name="connsiteY10" fmla="*/ 1037690 h 1181528"/>
              <a:gd name="connsiteX11" fmla="*/ 219672 w 1411474"/>
              <a:gd name="connsiteY11" fmla="*/ 1109609 h 1181528"/>
              <a:gd name="connsiteX12" fmla="*/ 250495 w 1411474"/>
              <a:gd name="connsiteY12" fmla="*/ 1130157 h 1181528"/>
              <a:gd name="connsiteX13" fmla="*/ 281317 w 1411474"/>
              <a:gd name="connsiteY13" fmla="*/ 1150706 h 1181528"/>
              <a:gd name="connsiteX14" fmla="*/ 342962 w 1411474"/>
              <a:gd name="connsiteY14" fmla="*/ 1171254 h 1181528"/>
              <a:gd name="connsiteX15" fmla="*/ 373785 w 1411474"/>
              <a:gd name="connsiteY15" fmla="*/ 1181528 h 1181528"/>
              <a:gd name="connsiteX16" fmla="*/ 589542 w 1411474"/>
              <a:gd name="connsiteY16" fmla="*/ 1171254 h 1181528"/>
              <a:gd name="connsiteX17" fmla="*/ 620364 w 1411474"/>
              <a:gd name="connsiteY17" fmla="*/ 1150706 h 1181528"/>
              <a:gd name="connsiteX18" fmla="*/ 661461 w 1411474"/>
              <a:gd name="connsiteY18" fmla="*/ 1099335 h 1181528"/>
              <a:gd name="connsiteX19" fmla="*/ 723106 w 1411474"/>
              <a:gd name="connsiteY19" fmla="*/ 1037690 h 1181528"/>
              <a:gd name="connsiteX20" fmla="*/ 743654 w 1411474"/>
              <a:gd name="connsiteY20" fmla="*/ 996593 h 1181528"/>
              <a:gd name="connsiteX21" fmla="*/ 815573 w 1411474"/>
              <a:gd name="connsiteY21" fmla="*/ 945223 h 1181528"/>
              <a:gd name="connsiteX22" fmla="*/ 866944 w 1411474"/>
              <a:gd name="connsiteY22" fmla="*/ 904126 h 1181528"/>
              <a:gd name="connsiteX23" fmla="*/ 928589 w 1411474"/>
              <a:gd name="connsiteY23" fmla="*/ 883578 h 1181528"/>
              <a:gd name="connsiteX24" fmla="*/ 1000508 w 1411474"/>
              <a:gd name="connsiteY24" fmla="*/ 863029 h 1181528"/>
              <a:gd name="connsiteX25" fmla="*/ 1164895 w 1411474"/>
              <a:gd name="connsiteY25" fmla="*/ 852755 h 1181528"/>
              <a:gd name="connsiteX26" fmla="*/ 1267636 w 1411474"/>
              <a:gd name="connsiteY26" fmla="*/ 842481 h 1181528"/>
              <a:gd name="connsiteX27" fmla="*/ 1339555 w 1411474"/>
              <a:gd name="connsiteY27" fmla="*/ 821933 h 1181528"/>
              <a:gd name="connsiteX28" fmla="*/ 1360104 w 1411474"/>
              <a:gd name="connsiteY28" fmla="*/ 801384 h 1181528"/>
              <a:gd name="connsiteX29" fmla="*/ 1370378 w 1411474"/>
              <a:gd name="connsiteY29" fmla="*/ 770562 h 1181528"/>
              <a:gd name="connsiteX30" fmla="*/ 1390926 w 1411474"/>
              <a:gd name="connsiteY30" fmla="*/ 739739 h 1181528"/>
              <a:gd name="connsiteX31" fmla="*/ 1411474 w 1411474"/>
              <a:gd name="connsiteY31" fmla="*/ 606175 h 1181528"/>
              <a:gd name="connsiteX32" fmla="*/ 1401200 w 1411474"/>
              <a:gd name="connsiteY32" fmla="*/ 328773 h 1181528"/>
              <a:gd name="connsiteX33" fmla="*/ 1390926 w 1411474"/>
              <a:gd name="connsiteY33" fmla="*/ 297951 h 1181528"/>
              <a:gd name="connsiteX34" fmla="*/ 1360104 w 1411474"/>
              <a:gd name="connsiteY34" fmla="*/ 277402 h 1181528"/>
              <a:gd name="connsiteX35" fmla="*/ 1288185 w 1411474"/>
              <a:gd name="connsiteY35" fmla="*/ 246580 h 1181528"/>
              <a:gd name="connsiteX36" fmla="*/ 1247088 w 1411474"/>
              <a:gd name="connsiteY36" fmla="*/ 236306 h 1181528"/>
              <a:gd name="connsiteX37" fmla="*/ 1185443 w 1411474"/>
              <a:gd name="connsiteY37" fmla="*/ 215757 h 1181528"/>
              <a:gd name="connsiteX38" fmla="*/ 1154620 w 1411474"/>
              <a:gd name="connsiteY38" fmla="*/ 205483 h 1181528"/>
              <a:gd name="connsiteX39" fmla="*/ 918315 w 1411474"/>
              <a:gd name="connsiteY39" fmla="*/ 184935 h 1181528"/>
              <a:gd name="connsiteX40" fmla="*/ 856670 w 1411474"/>
              <a:gd name="connsiteY40" fmla="*/ 174661 h 1181528"/>
              <a:gd name="connsiteX41" fmla="*/ 712832 w 1411474"/>
              <a:gd name="connsiteY41" fmla="*/ 154113 h 1181528"/>
              <a:gd name="connsiteX42" fmla="*/ 610090 w 1411474"/>
              <a:gd name="connsiteY42" fmla="*/ 123290 h 1181528"/>
              <a:gd name="connsiteX43" fmla="*/ 568994 w 1411474"/>
              <a:gd name="connsiteY43" fmla="*/ 113016 h 1181528"/>
              <a:gd name="connsiteX44" fmla="*/ 507349 w 1411474"/>
              <a:gd name="connsiteY44" fmla="*/ 92468 h 1181528"/>
              <a:gd name="connsiteX45" fmla="*/ 414881 w 1411474"/>
              <a:gd name="connsiteY45" fmla="*/ 61645 h 1181528"/>
              <a:gd name="connsiteX46" fmla="*/ 353236 w 1411474"/>
              <a:gd name="connsiteY46" fmla="*/ 41097 h 1181528"/>
              <a:gd name="connsiteX47" fmla="*/ 353236 w 1411474"/>
              <a:gd name="connsiteY47" fmla="*/ 41097 h 11815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1411474" h="1181528">
                <a:moveTo>
                  <a:pt x="353236" y="41097"/>
                </a:moveTo>
                <a:cubicBezTo>
                  <a:pt x="249548" y="28136"/>
                  <a:pt x="297238" y="39555"/>
                  <a:pt x="209398" y="10274"/>
                </a:cubicBezTo>
                <a:lnTo>
                  <a:pt x="178576" y="0"/>
                </a:lnTo>
                <a:cubicBezTo>
                  <a:pt x="82682" y="13699"/>
                  <a:pt x="123781" y="-6850"/>
                  <a:pt x="55286" y="61645"/>
                </a:cubicBezTo>
                <a:lnTo>
                  <a:pt x="34737" y="82193"/>
                </a:lnTo>
                <a:lnTo>
                  <a:pt x="14189" y="102742"/>
                </a:lnTo>
                <a:cubicBezTo>
                  <a:pt x="-7921" y="235406"/>
                  <a:pt x="-1248" y="169127"/>
                  <a:pt x="14189" y="400692"/>
                </a:cubicBezTo>
                <a:cubicBezTo>
                  <a:pt x="15400" y="418855"/>
                  <a:pt x="27651" y="516896"/>
                  <a:pt x="45011" y="534256"/>
                </a:cubicBezTo>
                <a:cubicBezTo>
                  <a:pt x="74291" y="563536"/>
                  <a:pt x="60187" y="546745"/>
                  <a:pt x="86108" y="585627"/>
                </a:cubicBezTo>
                <a:cubicBezTo>
                  <a:pt x="120091" y="721563"/>
                  <a:pt x="87553" y="579387"/>
                  <a:pt x="106656" y="904126"/>
                </a:cubicBezTo>
                <a:cubicBezTo>
                  <a:pt x="108337" y="932697"/>
                  <a:pt x="119700" y="1011021"/>
                  <a:pt x="137479" y="1037690"/>
                </a:cubicBezTo>
                <a:cubicBezTo>
                  <a:pt x="171725" y="1089061"/>
                  <a:pt x="147753" y="1061664"/>
                  <a:pt x="219672" y="1109609"/>
                </a:cubicBezTo>
                <a:lnTo>
                  <a:pt x="250495" y="1130157"/>
                </a:lnTo>
                <a:cubicBezTo>
                  <a:pt x="260769" y="1137006"/>
                  <a:pt x="269603" y="1146801"/>
                  <a:pt x="281317" y="1150706"/>
                </a:cubicBezTo>
                <a:lnTo>
                  <a:pt x="342962" y="1171254"/>
                </a:lnTo>
                <a:lnTo>
                  <a:pt x="373785" y="1181528"/>
                </a:lnTo>
                <a:cubicBezTo>
                  <a:pt x="445704" y="1178103"/>
                  <a:pt x="518097" y="1180184"/>
                  <a:pt x="589542" y="1171254"/>
                </a:cubicBezTo>
                <a:cubicBezTo>
                  <a:pt x="601794" y="1169722"/>
                  <a:pt x="610722" y="1158420"/>
                  <a:pt x="620364" y="1150706"/>
                </a:cubicBezTo>
                <a:cubicBezTo>
                  <a:pt x="655090" y="1122925"/>
                  <a:pt x="628598" y="1136306"/>
                  <a:pt x="661461" y="1099335"/>
                </a:cubicBezTo>
                <a:cubicBezTo>
                  <a:pt x="680767" y="1077615"/>
                  <a:pt x="723106" y="1037690"/>
                  <a:pt x="723106" y="1037690"/>
                </a:cubicBezTo>
                <a:cubicBezTo>
                  <a:pt x="729955" y="1023991"/>
                  <a:pt x="733687" y="1008222"/>
                  <a:pt x="743654" y="996593"/>
                </a:cubicBezTo>
                <a:cubicBezTo>
                  <a:pt x="759428" y="978189"/>
                  <a:pt x="795887" y="960972"/>
                  <a:pt x="815573" y="945223"/>
                </a:cubicBezTo>
                <a:cubicBezTo>
                  <a:pt x="842258" y="923875"/>
                  <a:pt x="831370" y="919937"/>
                  <a:pt x="866944" y="904126"/>
                </a:cubicBezTo>
                <a:cubicBezTo>
                  <a:pt x="886737" y="895329"/>
                  <a:pt x="908041" y="890427"/>
                  <a:pt x="928589" y="883578"/>
                </a:cubicBezTo>
                <a:cubicBezTo>
                  <a:pt x="947362" y="877320"/>
                  <a:pt x="982082" y="864872"/>
                  <a:pt x="1000508" y="863029"/>
                </a:cubicBezTo>
                <a:cubicBezTo>
                  <a:pt x="1055138" y="857566"/>
                  <a:pt x="1110154" y="856966"/>
                  <a:pt x="1164895" y="852755"/>
                </a:cubicBezTo>
                <a:cubicBezTo>
                  <a:pt x="1199211" y="850115"/>
                  <a:pt x="1233389" y="845906"/>
                  <a:pt x="1267636" y="842481"/>
                </a:cubicBezTo>
                <a:cubicBezTo>
                  <a:pt x="1275313" y="840562"/>
                  <a:pt x="1329027" y="828250"/>
                  <a:pt x="1339555" y="821933"/>
                </a:cubicBezTo>
                <a:cubicBezTo>
                  <a:pt x="1347861" y="816949"/>
                  <a:pt x="1353254" y="808234"/>
                  <a:pt x="1360104" y="801384"/>
                </a:cubicBezTo>
                <a:cubicBezTo>
                  <a:pt x="1363529" y="791110"/>
                  <a:pt x="1365535" y="780248"/>
                  <a:pt x="1370378" y="770562"/>
                </a:cubicBezTo>
                <a:cubicBezTo>
                  <a:pt x="1375900" y="759517"/>
                  <a:pt x="1386590" y="751301"/>
                  <a:pt x="1390926" y="739739"/>
                </a:cubicBezTo>
                <a:cubicBezTo>
                  <a:pt x="1399751" y="716204"/>
                  <a:pt x="1409887" y="618874"/>
                  <a:pt x="1411474" y="606175"/>
                </a:cubicBezTo>
                <a:cubicBezTo>
                  <a:pt x="1408049" y="513708"/>
                  <a:pt x="1407355" y="421099"/>
                  <a:pt x="1401200" y="328773"/>
                </a:cubicBezTo>
                <a:cubicBezTo>
                  <a:pt x="1400480" y="317967"/>
                  <a:pt x="1397691" y="306408"/>
                  <a:pt x="1390926" y="297951"/>
                </a:cubicBezTo>
                <a:cubicBezTo>
                  <a:pt x="1383212" y="288309"/>
                  <a:pt x="1370825" y="283528"/>
                  <a:pt x="1360104" y="277402"/>
                </a:cubicBezTo>
                <a:cubicBezTo>
                  <a:pt x="1332709" y="261748"/>
                  <a:pt x="1316999" y="254812"/>
                  <a:pt x="1288185" y="246580"/>
                </a:cubicBezTo>
                <a:cubicBezTo>
                  <a:pt x="1274608" y="242701"/>
                  <a:pt x="1260613" y="240364"/>
                  <a:pt x="1247088" y="236306"/>
                </a:cubicBezTo>
                <a:cubicBezTo>
                  <a:pt x="1226342" y="230082"/>
                  <a:pt x="1205991" y="222607"/>
                  <a:pt x="1185443" y="215757"/>
                </a:cubicBezTo>
                <a:cubicBezTo>
                  <a:pt x="1175169" y="212332"/>
                  <a:pt x="1165341" y="207015"/>
                  <a:pt x="1154620" y="205483"/>
                </a:cubicBezTo>
                <a:cubicBezTo>
                  <a:pt x="1028351" y="187445"/>
                  <a:pt x="1106870" y="196720"/>
                  <a:pt x="918315" y="184935"/>
                </a:cubicBezTo>
                <a:cubicBezTo>
                  <a:pt x="897767" y="181510"/>
                  <a:pt x="877292" y="177607"/>
                  <a:pt x="856670" y="174661"/>
                </a:cubicBezTo>
                <a:cubicBezTo>
                  <a:pt x="790393" y="165193"/>
                  <a:pt x="774108" y="166369"/>
                  <a:pt x="712832" y="154113"/>
                </a:cubicBezTo>
                <a:cubicBezTo>
                  <a:pt x="631315" y="137809"/>
                  <a:pt x="714900" y="149493"/>
                  <a:pt x="610090" y="123290"/>
                </a:cubicBezTo>
                <a:cubicBezTo>
                  <a:pt x="596391" y="119865"/>
                  <a:pt x="582519" y="117073"/>
                  <a:pt x="568994" y="113016"/>
                </a:cubicBezTo>
                <a:cubicBezTo>
                  <a:pt x="548248" y="106792"/>
                  <a:pt x="527897" y="99317"/>
                  <a:pt x="507349" y="92468"/>
                </a:cubicBezTo>
                <a:lnTo>
                  <a:pt x="414881" y="61645"/>
                </a:lnTo>
                <a:cubicBezTo>
                  <a:pt x="414879" y="61644"/>
                  <a:pt x="353237" y="41097"/>
                  <a:pt x="353236" y="41097"/>
                </a:cubicBezTo>
                <a:lnTo>
                  <a:pt x="353236" y="41097"/>
                </a:lnTo>
                <a:close/>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Oval 27"/>
          <p:cNvSpPr>
            <a:spLocks noChangeArrowheads="1"/>
          </p:cNvSpPr>
          <p:nvPr/>
        </p:nvSpPr>
        <p:spPr bwMode="auto">
          <a:xfrm flipH="1">
            <a:off x="3709675" y="4390529"/>
            <a:ext cx="73152" cy="76428"/>
          </a:xfrm>
          <a:prstGeom prst="ellipse">
            <a:avLst/>
          </a:prstGeom>
          <a:solidFill>
            <a:schemeClr val="tx1"/>
          </a:solidFill>
          <a:ln w="9525">
            <a:solidFill>
              <a:schemeClr val="tx1"/>
            </a:solidFill>
            <a:round/>
            <a:headEnd/>
            <a:tailEnd/>
          </a:ln>
        </p:spPr>
        <p:txBody>
          <a:bodyPr wrap="none" anchor="ctr"/>
          <a:lstStyle/>
          <a:p>
            <a:endParaRPr lang="en-US"/>
          </a:p>
        </p:txBody>
      </p:sp>
      <p:sp>
        <p:nvSpPr>
          <p:cNvPr id="99" name="Oval 27"/>
          <p:cNvSpPr>
            <a:spLocks noChangeArrowheads="1"/>
          </p:cNvSpPr>
          <p:nvPr/>
        </p:nvSpPr>
        <p:spPr bwMode="auto">
          <a:xfrm>
            <a:off x="3981580" y="4663249"/>
            <a:ext cx="73152" cy="73152"/>
          </a:xfrm>
          <a:prstGeom prst="ellipse">
            <a:avLst/>
          </a:prstGeom>
          <a:solidFill>
            <a:schemeClr val="tx1"/>
          </a:solidFill>
          <a:ln w="9525">
            <a:solidFill>
              <a:schemeClr val="tx1"/>
            </a:solidFill>
            <a:round/>
            <a:headEnd/>
            <a:tailEnd/>
          </a:ln>
        </p:spPr>
        <p:txBody>
          <a:bodyPr wrap="none" anchor="ctr"/>
          <a:lstStyle/>
          <a:p>
            <a:endParaRPr lang="en-US"/>
          </a:p>
        </p:txBody>
      </p:sp>
      <p:sp>
        <p:nvSpPr>
          <p:cNvPr id="100" name="Freeform 99"/>
          <p:cNvSpPr/>
          <p:nvPr/>
        </p:nvSpPr>
        <p:spPr>
          <a:xfrm>
            <a:off x="3538838" y="4246491"/>
            <a:ext cx="702098" cy="647490"/>
          </a:xfrm>
          <a:custGeom>
            <a:avLst/>
            <a:gdLst>
              <a:gd name="connsiteX0" fmla="*/ 506889 w 702098"/>
              <a:gd name="connsiteY0" fmla="*/ 636997 h 647490"/>
              <a:gd name="connsiteX1" fmla="*/ 568534 w 702098"/>
              <a:gd name="connsiteY1" fmla="*/ 626723 h 647490"/>
              <a:gd name="connsiteX2" fmla="*/ 640453 w 702098"/>
              <a:gd name="connsiteY2" fmla="*/ 606175 h 647490"/>
              <a:gd name="connsiteX3" fmla="*/ 691823 w 702098"/>
              <a:gd name="connsiteY3" fmla="*/ 544530 h 647490"/>
              <a:gd name="connsiteX4" fmla="*/ 702098 w 702098"/>
              <a:gd name="connsiteY4" fmla="*/ 513708 h 647490"/>
              <a:gd name="connsiteX5" fmla="*/ 691823 w 702098"/>
              <a:gd name="connsiteY5" fmla="*/ 369869 h 647490"/>
              <a:gd name="connsiteX6" fmla="*/ 661001 w 702098"/>
              <a:gd name="connsiteY6" fmla="*/ 267128 h 647490"/>
              <a:gd name="connsiteX7" fmla="*/ 609630 w 702098"/>
              <a:gd name="connsiteY7" fmla="*/ 174660 h 647490"/>
              <a:gd name="connsiteX8" fmla="*/ 578808 w 702098"/>
              <a:gd name="connsiteY8" fmla="*/ 154112 h 647490"/>
              <a:gd name="connsiteX9" fmla="*/ 558259 w 702098"/>
              <a:gd name="connsiteY9" fmla="*/ 133564 h 647490"/>
              <a:gd name="connsiteX10" fmla="*/ 496614 w 702098"/>
              <a:gd name="connsiteY10" fmla="*/ 113015 h 647490"/>
              <a:gd name="connsiteX11" fmla="*/ 434969 w 702098"/>
              <a:gd name="connsiteY11" fmla="*/ 71919 h 647490"/>
              <a:gd name="connsiteX12" fmla="*/ 373325 w 702098"/>
              <a:gd name="connsiteY12" fmla="*/ 51370 h 647490"/>
              <a:gd name="connsiteX13" fmla="*/ 352776 w 702098"/>
              <a:gd name="connsiteY13" fmla="*/ 30822 h 647490"/>
              <a:gd name="connsiteX14" fmla="*/ 250035 w 702098"/>
              <a:gd name="connsiteY14" fmla="*/ 0 h 647490"/>
              <a:gd name="connsiteX15" fmla="*/ 95922 w 702098"/>
              <a:gd name="connsiteY15" fmla="*/ 10274 h 647490"/>
              <a:gd name="connsiteX16" fmla="*/ 34277 w 702098"/>
              <a:gd name="connsiteY16" fmla="*/ 30822 h 647490"/>
              <a:gd name="connsiteX17" fmla="*/ 13729 w 702098"/>
              <a:gd name="connsiteY17" fmla="*/ 61645 h 647490"/>
              <a:gd name="connsiteX18" fmla="*/ 13729 w 702098"/>
              <a:gd name="connsiteY18" fmla="*/ 226031 h 647490"/>
              <a:gd name="connsiteX19" fmla="*/ 44551 w 702098"/>
              <a:gd name="connsiteY19" fmla="*/ 256854 h 647490"/>
              <a:gd name="connsiteX20" fmla="*/ 137019 w 702098"/>
              <a:gd name="connsiteY20" fmla="*/ 297950 h 647490"/>
              <a:gd name="connsiteX21" fmla="*/ 167841 w 702098"/>
              <a:gd name="connsiteY21" fmla="*/ 308224 h 647490"/>
              <a:gd name="connsiteX22" fmla="*/ 188390 w 702098"/>
              <a:gd name="connsiteY22" fmla="*/ 328773 h 647490"/>
              <a:gd name="connsiteX23" fmla="*/ 219212 w 702098"/>
              <a:gd name="connsiteY23" fmla="*/ 339047 h 647490"/>
              <a:gd name="connsiteX24" fmla="*/ 270583 w 702098"/>
              <a:gd name="connsiteY24" fmla="*/ 380144 h 647490"/>
              <a:gd name="connsiteX25" fmla="*/ 311680 w 702098"/>
              <a:gd name="connsiteY25" fmla="*/ 441788 h 647490"/>
              <a:gd name="connsiteX26" fmla="*/ 342502 w 702098"/>
              <a:gd name="connsiteY26" fmla="*/ 503433 h 647490"/>
              <a:gd name="connsiteX27" fmla="*/ 383599 w 702098"/>
              <a:gd name="connsiteY27" fmla="*/ 544530 h 647490"/>
              <a:gd name="connsiteX28" fmla="*/ 434969 w 702098"/>
              <a:gd name="connsiteY28" fmla="*/ 595901 h 647490"/>
              <a:gd name="connsiteX29" fmla="*/ 455518 w 702098"/>
              <a:gd name="connsiteY29" fmla="*/ 616449 h 647490"/>
              <a:gd name="connsiteX30" fmla="*/ 517163 w 702098"/>
              <a:gd name="connsiteY30" fmla="*/ 647272 h 647490"/>
              <a:gd name="connsiteX31" fmla="*/ 506889 w 702098"/>
              <a:gd name="connsiteY31" fmla="*/ 636997 h 6474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702098" h="647490">
                <a:moveTo>
                  <a:pt x="506889" y="636997"/>
                </a:moveTo>
                <a:cubicBezTo>
                  <a:pt x="515451" y="633572"/>
                  <a:pt x="548107" y="630808"/>
                  <a:pt x="568534" y="626723"/>
                </a:cubicBezTo>
                <a:cubicBezTo>
                  <a:pt x="600784" y="620273"/>
                  <a:pt x="611078" y="615966"/>
                  <a:pt x="640453" y="606175"/>
                </a:cubicBezTo>
                <a:cubicBezTo>
                  <a:pt x="663178" y="583450"/>
                  <a:pt x="677517" y="573141"/>
                  <a:pt x="691823" y="544530"/>
                </a:cubicBezTo>
                <a:cubicBezTo>
                  <a:pt x="696666" y="534844"/>
                  <a:pt x="698673" y="523982"/>
                  <a:pt x="702098" y="513708"/>
                </a:cubicBezTo>
                <a:cubicBezTo>
                  <a:pt x="698673" y="465762"/>
                  <a:pt x="697131" y="417643"/>
                  <a:pt x="691823" y="369869"/>
                </a:cubicBezTo>
                <a:cubicBezTo>
                  <a:pt x="689235" y="346579"/>
                  <a:pt x="666166" y="282623"/>
                  <a:pt x="661001" y="267128"/>
                </a:cubicBezTo>
                <a:cubicBezTo>
                  <a:pt x="650295" y="235008"/>
                  <a:pt x="639913" y="194848"/>
                  <a:pt x="609630" y="174660"/>
                </a:cubicBezTo>
                <a:cubicBezTo>
                  <a:pt x="599356" y="167811"/>
                  <a:pt x="588450" y="161826"/>
                  <a:pt x="578808" y="154112"/>
                </a:cubicBezTo>
                <a:cubicBezTo>
                  <a:pt x="571244" y="148061"/>
                  <a:pt x="566923" y="137896"/>
                  <a:pt x="558259" y="133564"/>
                </a:cubicBezTo>
                <a:cubicBezTo>
                  <a:pt x="538886" y="123877"/>
                  <a:pt x="514636" y="125030"/>
                  <a:pt x="496614" y="113015"/>
                </a:cubicBezTo>
                <a:cubicBezTo>
                  <a:pt x="476066" y="99316"/>
                  <a:pt x="458397" y="79729"/>
                  <a:pt x="434969" y="71919"/>
                </a:cubicBezTo>
                <a:lnTo>
                  <a:pt x="373325" y="51370"/>
                </a:lnTo>
                <a:cubicBezTo>
                  <a:pt x="366475" y="44521"/>
                  <a:pt x="361440" y="35154"/>
                  <a:pt x="352776" y="30822"/>
                </a:cubicBezTo>
                <a:cubicBezTo>
                  <a:pt x="327763" y="18316"/>
                  <a:pt x="279531" y="7374"/>
                  <a:pt x="250035" y="0"/>
                </a:cubicBezTo>
                <a:cubicBezTo>
                  <a:pt x="198664" y="3425"/>
                  <a:pt x="146890" y="2993"/>
                  <a:pt x="95922" y="10274"/>
                </a:cubicBezTo>
                <a:cubicBezTo>
                  <a:pt x="74480" y="13337"/>
                  <a:pt x="34277" y="30822"/>
                  <a:pt x="34277" y="30822"/>
                </a:cubicBezTo>
                <a:cubicBezTo>
                  <a:pt x="27428" y="41096"/>
                  <a:pt x="19251" y="50600"/>
                  <a:pt x="13729" y="61645"/>
                </a:cubicBezTo>
                <a:cubicBezTo>
                  <a:pt x="-10691" y="110486"/>
                  <a:pt x="2730" y="182036"/>
                  <a:pt x="13729" y="226031"/>
                </a:cubicBezTo>
                <a:cubicBezTo>
                  <a:pt x="17253" y="240127"/>
                  <a:pt x="33389" y="247552"/>
                  <a:pt x="44551" y="256854"/>
                </a:cubicBezTo>
                <a:cubicBezTo>
                  <a:pt x="77112" y="283989"/>
                  <a:pt x="92223" y="283018"/>
                  <a:pt x="137019" y="297950"/>
                </a:cubicBezTo>
                <a:lnTo>
                  <a:pt x="167841" y="308224"/>
                </a:lnTo>
                <a:cubicBezTo>
                  <a:pt x="174691" y="315074"/>
                  <a:pt x="180084" y="323789"/>
                  <a:pt x="188390" y="328773"/>
                </a:cubicBezTo>
                <a:cubicBezTo>
                  <a:pt x="197676" y="334345"/>
                  <a:pt x="209526" y="334204"/>
                  <a:pt x="219212" y="339047"/>
                </a:cubicBezTo>
                <a:cubicBezTo>
                  <a:pt x="235392" y="347137"/>
                  <a:pt x="259113" y="364851"/>
                  <a:pt x="270583" y="380144"/>
                </a:cubicBezTo>
                <a:cubicBezTo>
                  <a:pt x="285401" y="399901"/>
                  <a:pt x="311680" y="441788"/>
                  <a:pt x="311680" y="441788"/>
                </a:cubicBezTo>
                <a:cubicBezTo>
                  <a:pt x="321624" y="471621"/>
                  <a:pt x="320775" y="478084"/>
                  <a:pt x="342502" y="503433"/>
                </a:cubicBezTo>
                <a:cubicBezTo>
                  <a:pt x="355110" y="518142"/>
                  <a:pt x="372853" y="528410"/>
                  <a:pt x="383599" y="544530"/>
                </a:cubicBezTo>
                <a:cubicBezTo>
                  <a:pt x="418823" y="597367"/>
                  <a:pt x="386047" y="556764"/>
                  <a:pt x="434969" y="595901"/>
                </a:cubicBezTo>
                <a:cubicBezTo>
                  <a:pt x="442533" y="601952"/>
                  <a:pt x="447954" y="610398"/>
                  <a:pt x="455518" y="616449"/>
                </a:cubicBezTo>
                <a:cubicBezTo>
                  <a:pt x="474202" y="631396"/>
                  <a:pt x="493176" y="643274"/>
                  <a:pt x="517163" y="647272"/>
                </a:cubicBezTo>
                <a:cubicBezTo>
                  <a:pt x="527297" y="648961"/>
                  <a:pt x="498327" y="640422"/>
                  <a:pt x="506889" y="636997"/>
                </a:cubicBezTo>
                <a:close/>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Oval 28"/>
          <p:cNvSpPr>
            <a:spLocks noChangeArrowheads="1"/>
          </p:cNvSpPr>
          <p:nvPr/>
        </p:nvSpPr>
        <p:spPr bwMode="auto">
          <a:xfrm>
            <a:off x="5873783" y="4515440"/>
            <a:ext cx="73152" cy="73152"/>
          </a:xfrm>
          <a:prstGeom prst="ellipse">
            <a:avLst/>
          </a:prstGeom>
          <a:solidFill>
            <a:schemeClr val="tx1"/>
          </a:solidFill>
          <a:ln w="9525">
            <a:solidFill>
              <a:schemeClr val="tx1"/>
            </a:solidFill>
            <a:round/>
            <a:headEnd/>
            <a:tailEnd/>
          </a:ln>
        </p:spPr>
        <p:txBody>
          <a:bodyPr wrap="none" anchor="ctr"/>
          <a:lstStyle/>
          <a:p>
            <a:endParaRPr lang="en-US"/>
          </a:p>
        </p:txBody>
      </p:sp>
      <p:sp>
        <p:nvSpPr>
          <p:cNvPr id="102" name="Oval 28"/>
          <p:cNvSpPr>
            <a:spLocks noChangeArrowheads="1"/>
          </p:cNvSpPr>
          <p:nvPr/>
        </p:nvSpPr>
        <p:spPr bwMode="auto">
          <a:xfrm>
            <a:off x="5633213" y="4991586"/>
            <a:ext cx="73152" cy="73152"/>
          </a:xfrm>
          <a:prstGeom prst="ellipse">
            <a:avLst/>
          </a:prstGeom>
          <a:solidFill>
            <a:schemeClr val="tx1"/>
          </a:solidFill>
          <a:ln w="9525">
            <a:solidFill>
              <a:schemeClr val="tx1"/>
            </a:solidFill>
            <a:round/>
            <a:headEnd/>
            <a:tailEnd/>
          </a:ln>
        </p:spPr>
        <p:txBody>
          <a:bodyPr wrap="none" anchor="ctr"/>
          <a:lstStyle/>
          <a:p>
            <a:endParaRPr lang="en-US"/>
          </a:p>
        </p:txBody>
      </p:sp>
      <p:sp>
        <p:nvSpPr>
          <p:cNvPr id="103" name="Oval 28"/>
          <p:cNvSpPr>
            <a:spLocks noChangeArrowheads="1"/>
          </p:cNvSpPr>
          <p:nvPr/>
        </p:nvSpPr>
        <p:spPr bwMode="auto">
          <a:xfrm>
            <a:off x="6168294" y="4964507"/>
            <a:ext cx="73152" cy="73152"/>
          </a:xfrm>
          <a:prstGeom prst="ellipse">
            <a:avLst/>
          </a:prstGeom>
          <a:solidFill>
            <a:schemeClr val="tx1"/>
          </a:solidFill>
          <a:ln w="9525">
            <a:solidFill>
              <a:schemeClr val="tx1"/>
            </a:solidFill>
            <a:round/>
            <a:headEnd/>
            <a:tailEnd/>
          </a:ln>
        </p:spPr>
        <p:txBody>
          <a:bodyPr wrap="none" anchor="ctr"/>
          <a:lstStyle/>
          <a:p>
            <a:endParaRPr lang="en-US"/>
          </a:p>
        </p:txBody>
      </p:sp>
      <p:sp>
        <p:nvSpPr>
          <p:cNvPr id="104" name="Freeform 103"/>
          <p:cNvSpPr/>
          <p:nvPr/>
        </p:nvSpPr>
        <p:spPr>
          <a:xfrm>
            <a:off x="5514189" y="3702121"/>
            <a:ext cx="863029" cy="1596724"/>
          </a:xfrm>
          <a:custGeom>
            <a:avLst/>
            <a:gdLst>
              <a:gd name="connsiteX0" fmla="*/ 297951 w 863029"/>
              <a:gd name="connsiteY0" fmla="*/ 14504 h 1596724"/>
              <a:gd name="connsiteX1" fmla="*/ 123290 w 863029"/>
              <a:gd name="connsiteY1" fmla="*/ 35052 h 1596724"/>
              <a:gd name="connsiteX2" fmla="*/ 61645 w 863029"/>
              <a:gd name="connsiteY2" fmla="*/ 55601 h 1596724"/>
              <a:gd name="connsiteX3" fmla="*/ 20548 w 863029"/>
              <a:gd name="connsiteY3" fmla="*/ 117246 h 1596724"/>
              <a:gd name="connsiteX4" fmla="*/ 0 w 863029"/>
              <a:gd name="connsiteY4" fmla="*/ 178890 h 1596724"/>
              <a:gd name="connsiteX5" fmla="*/ 10274 w 863029"/>
              <a:gd name="connsiteY5" fmla="*/ 898082 h 1596724"/>
              <a:gd name="connsiteX6" fmla="*/ 20548 w 863029"/>
              <a:gd name="connsiteY6" fmla="*/ 1000823 h 1596724"/>
              <a:gd name="connsiteX7" fmla="*/ 41097 w 863029"/>
              <a:gd name="connsiteY7" fmla="*/ 1144661 h 1596724"/>
              <a:gd name="connsiteX8" fmla="*/ 61645 w 863029"/>
              <a:gd name="connsiteY8" fmla="*/ 1401515 h 1596724"/>
              <a:gd name="connsiteX9" fmla="*/ 71919 w 863029"/>
              <a:gd name="connsiteY9" fmla="*/ 1473434 h 1596724"/>
              <a:gd name="connsiteX10" fmla="*/ 82193 w 863029"/>
              <a:gd name="connsiteY10" fmla="*/ 1504257 h 1596724"/>
              <a:gd name="connsiteX11" fmla="*/ 113016 w 863029"/>
              <a:gd name="connsiteY11" fmla="*/ 1514531 h 1596724"/>
              <a:gd name="connsiteX12" fmla="*/ 143838 w 863029"/>
              <a:gd name="connsiteY12" fmla="*/ 1535079 h 1596724"/>
              <a:gd name="connsiteX13" fmla="*/ 164387 w 863029"/>
              <a:gd name="connsiteY13" fmla="*/ 1555628 h 1596724"/>
              <a:gd name="connsiteX14" fmla="*/ 226032 w 863029"/>
              <a:gd name="connsiteY14" fmla="*/ 1576176 h 1596724"/>
              <a:gd name="connsiteX15" fmla="*/ 421241 w 863029"/>
              <a:gd name="connsiteY15" fmla="*/ 1596724 h 1596724"/>
              <a:gd name="connsiteX16" fmla="*/ 750014 w 863029"/>
              <a:gd name="connsiteY16" fmla="*/ 1576176 h 1596724"/>
              <a:gd name="connsiteX17" fmla="*/ 780836 w 863029"/>
              <a:gd name="connsiteY17" fmla="*/ 1565902 h 1596724"/>
              <a:gd name="connsiteX18" fmla="*/ 842481 w 863029"/>
              <a:gd name="connsiteY18" fmla="*/ 1463160 h 1596724"/>
              <a:gd name="connsiteX19" fmla="*/ 852755 w 863029"/>
              <a:gd name="connsiteY19" fmla="*/ 1432338 h 1596724"/>
              <a:gd name="connsiteX20" fmla="*/ 863029 w 863029"/>
              <a:gd name="connsiteY20" fmla="*/ 1401515 h 1596724"/>
              <a:gd name="connsiteX21" fmla="*/ 852755 w 863029"/>
              <a:gd name="connsiteY21" fmla="*/ 1196032 h 1596724"/>
              <a:gd name="connsiteX22" fmla="*/ 832207 w 863029"/>
              <a:gd name="connsiteY22" fmla="*/ 1093290 h 1596724"/>
              <a:gd name="connsiteX23" fmla="*/ 821933 w 863029"/>
              <a:gd name="connsiteY23" fmla="*/ 1041920 h 1596724"/>
              <a:gd name="connsiteX24" fmla="*/ 811659 w 863029"/>
              <a:gd name="connsiteY24" fmla="*/ 1011097 h 1596724"/>
              <a:gd name="connsiteX25" fmla="*/ 791110 w 863029"/>
              <a:gd name="connsiteY25" fmla="*/ 918630 h 1596724"/>
              <a:gd name="connsiteX26" fmla="*/ 780836 w 863029"/>
              <a:gd name="connsiteY26" fmla="*/ 836437 h 1596724"/>
              <a:gd name="connsiteX27" fmla="*/ 770562 w 863029"/>
              <a:gd name="connsiteY27" fmla="*/ 774792 h 1596724"/>
              <a:gd name="connsiteX28" fmla="*/ 760288 w 863029"/>
              <a:gd name="connsiteY28" fmla="*/ 548760 h 1596724"/>
              <a:gd name="connsiteX29" fmla="*/ 739739 w 863029"/>
              <a:gd name="connsiteY29" fmla="*/ 353551 h 1596724"/>
              <a:gd name="connsiteX30" fmla="*/ 698643 w 863029"/>
              <a:gd name="connsiteY30" fmla="*/ 209713 h 1596724"/>
              <a:gd name="connsiteX31" fmla="*/ 678095 w 863029"/>
              <a:gd name="connsiteY31" fmla="*/ 148068 h 1596724"/>
              <a:gd name="connsiteX32" fmla="*/ 636998 w 863029"/>
              <a:gd name="connsiteY32" fmla="*/ 106971 h 1596724"/>
              <a:gd name="connsiteX33" fmla="*/ 585627 w 863029"/>
              <a:gd name="connsiteY33" fmla="*/ 55601 h 1596724"/>
              <a:gd name="connsiteX34" fmla="*/ 565079 w 863029"/>
              <a:gd name="connsiteY34" fmla="*/ 35052 h 1596724"/>
              <a:gd name="connsiteX35" fmla="*/ 503434 w 863029"/>
              <a:gd name="connsiteY35" fmla="*/ 14504 h 1596724"/>
              <a:gd name="connsiteX36" fmla="*/ 297951 w 863029"/>
              <a:gd name="connsiteY36" fmla="*/ 14504 h 15967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863029" h="1596724">
                <a:moveTo>
                  <a:pt x="297951" y="14504"/>
                </a:moveTo>
                <a:cubicBezTo>
                  <a:pt x="234594" y="17929"/>
                  <a:pt x="179842" y="19629"/>
                  <a:pt x="123290" y="35052"/>
                </a:cubicBezTo>
                <a:cubicBezTo>
                  <a:pt x="102393" y="40751"/>
                  <a:pt x="61645" y="55601"/>
                  <a:pt x="61645" y="55601"/>
                </a:cubicBezTo>
                <a:cubicBezTo>
                  <a:pt x="47946" y="76149"/>
                  <a:pt x="28358" y="93817"/>
                  <a:pt x="20548" y="117246"/>
                </a:cubicBezTo>
                <a:lnTo>
                  <a:pt x="0" y="178890"/>
                </a:lnTo>
                <a:cubicBezTo>
                  <a:pt x="3425" y="418621"/>
                  <a:pt x="4282" y="658402"/>
                  <a:pt x="10274" y="898082"/>
                </a:cubicBezTo>
                <a:cubicBezTo>
                  <a:pt x="11134" y="932489"/>
                  <a:pt x="16747" y="966616"/>
                  <a:pt x="20548" y="1000823"/>
                </a:cubicBezTo>
                <a:cubicBezTo>
                  <a:pt x="29119" y="1077956"/>
                  <a:pt x="29519" y="1075194"/>
                  <a:pt x="41097" y="1144661"/>
                </a:cubicBezTo>
                <a:cubicBezTo>
                  <a:pt x="47946" y="1230279"/>
                  <a:pt x="49498" y="1316487"/>
                  <a:pt x="61645" y="1401515"/>
                </a:cubicBezTo>
                <a:cubicBezTo>
                  <a:pt x="65070" y="1425488"/>
                  <a:pt x="67170" y="1449688"/>
                  <a:pt x="71919" y="1473434"/>
                </a:cubicBezTo>
                <a:cubicBezTo>
                  <a:pt x="74043" y="1484054"/>
                  <a:pt x="74535" y="1496599"/>
                  <a:pt x="82193" y="1504257"/>
                </a:cubicBezTo>
                <a:cubicBezTo>
                  <a:pt x="89851" y="1511915"/>
                  <a:pt x="102742" y="1511106"/>
                  <a:pt x="113016" y="1514531"/>
                </a:cubicBezTo>
                <a:cubicBezTo>
                  <a:pt x="123290" y="1521380"/>
                  <a:pt x="134196" y="1527365"/>
                  <a:pt x="143838" y="1535079"/>
                </a:cubicBezTo>
                <a:cubicBezTo>
                  <a:pt x="151402" y="1541130"/>
                  <a:pt x="155723" y="1551296"/>
                  <a:pt x="164387" y="1555628"/>
                </a:cubicBezTo>
                <a:cubicBezTo>
                  <a:pt x="183760" y="1565315"/>
                  <a:pt x="204793" y="1571928"/>
                  <a:pt x="226032" y="1576176"/>
                </a:cubicBezTo>
                <a:cubicBezTo>
                  <a:pt x="324537" y="1595877"/>
                  <a:pt x="259984" y="1585206"/>
                  <a:pt x="421241" y="1596724"/>
                </a:cubicBezTo>
                <a:cubicBezTo>
                  <a:pt x="592758" y="1590598"/>
                  <a:pt x="634999" y="1609037"/>
                  <a:pt x="750014" y="1576176"/>
                </a:cubicBezTo>
                <a:cubicBezTo>
                  <a:pt x="760427" y="1573201"/>
                  <a:pt x="770562" y="1569327"/>
                  <a:pt x="780836" y="1565902"/>
                </a:cubicBezTo>
                <a:cubicBezTo>
                  <a:pt x="837249" y="1509489"/>
                  <a:pt x="815806" y="1543184"/>
                  <a:pt x="842481" y="1463160"/>
                </a:cubicBezTo>
                <a:lnTo>
                  <a:pt x="852755" y="1432338"/>
                </a:lnTo>
                <a:lnTo>
                  <a:pt x="863029" y="1401515"/>
                </a:lnTo>
                <a:cubicBezTo>
                  <a:pt x="859604" y="1333021"/>
                  <a:pt x="859579" y="1264272"/>
                  <a:pt x="852755" y="1196032"/>
                </a:cubicBezTo>
                <a:cubicBezTo>
                  <a:pt x="849280" y="1161280"/>
                  <a:pt x="839056" y="1127537"/>
                  <a:pt x="832207" y="1093290"/>
                </a:cubicBezTo>
                <a:cubicBezTo>
                  <a:pt x="828782" y="1076167"/>
                  <a:pt x="827455" y="1058486"/>
                  <a:pt x="821933" y="1041920"/>
                </a:cubicBezTo>
                <a:cubicBezTo>
                  <a:pt x="818508" y="1031646"/>
                  <a:pt x="814008" y="1021669"/>
                  <a:pt x="811659" y="1011097"/>
                </a:cubicBezTo>
                <a:cubicBezTo>
                  <a:pt x="787550" y="902609"/>
                  <a:pt x="814238" y="988014"/>
                  <a:pt x="791110" y="918630"/>
                </a:cubicBezTo>
                <a:cubicBezTo>
                  <a:pt x="787685" y="891232"/>
                  <a:pt x="784741" y="863770"/>
                  <a:pt x="780836" y="836437"/>
                </a:cubicBezTo>
                <a:cubicBezTo>
                  <a:pt x="777890" y="815815"/>
                  <a:pt x="772046" y="795571"/>
                  <a:pt x="770562" y="774792"/>
                </a:cubicBezTo>
                <a:cubicBezTo>
                  <a:pt x="765189" y="699562"/>
                  <a:pt x="764717" y="624052"/>
                  <a:pt x="760288" y="548760"/>
                </a:cubicBezTo>
                <a:cubicBezTo>
                  <a:pt x="757692" y="504629"/>
                  <a:pt x="750157" y="405640"/>
                  <a:pt x="739739" y="353551"/>
                </a:cubicBezTo>
                <a:cubicBezTo>
                  <a:pt x="726837" y="289043"/>
                  <a:pt x="718228" y="268469"/>
                  <a:pt x="698643" y="209713"/>
                </a:cubicBezTo>
                <a:lnTo>
                  <a:pt x="678095" y="148068"/>
                </a:lnTo>
                <a:cubicBezTo>
                  <a:pt x="664396" y="134369"/>
                  <a:pt x="647744" y="123091"/>
                  <a:pt x="636998" y="106971"/>
                </a:cubicBezTo>
                <a:cubicBezTo>
                  <a:pt x="601771" y="54131"/>
                  <a:pt x="634554" y="94743"/>
                  <a:pt x="585627" y="55601"/>
                </a:cubicBezTo>
                <a:cubicBezTo>
                  <a:pt x="578063" y="49550"/>
                  <a:pt x="573743" y="39384"/>
                  <a:pt x="565079" y="35052"/>
                </a:cubicBezTo>
                <a:cubicBezTo>
                  <a:pt x="545706" y="25365"/>
                  <a:pt x="523982" y="21353"/>
                  <a:pt x="503434" y="14504"/>
                </a:cubicBezTo>
                <a:cubicBezTo>
                  <a:pt x="410881" y="-16346"/>
                  <a:pt x="361308" y="11079"/>
                  <a:pt x="297951" y="14504"/>
                </a:cubicBezTo>
                <a:close/>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0" name="Oval 26"/>
          <p:cNvSpPr>
            <a:spLocks noChangeArrowheads="1"/>
          </p:cNvSpPr>
          <p:nvPr/>
        </p:nvSpPr>
        <p:spPr bwMode="auto">
          <a:xfrm>
            <a:off x="3071117" y="4270495"/>
            <a:ext cx="76200" cy="76200"/>
          </a:xfrm>
          <a:prstGeom prst="ellipse">
            <a:avLst/>
          </a:prstGeom>
          <a:solidFill>
            <a:schemeClr val="tx1"/>
          </a:solidFill>
          <a:ln w="9525">
            <a:solidFill>
              <a:schemeClr val="tx1"/>
            </a:solidFill>
            <a:round/>
            <a:headEnd/>
            <a:tailEnd/>
          </a:ln>
        </p:spPr>
        <p:txBody>
          <a:bodyPr wrap="none" anchor="ctr"/>
          <a:lstStyle/>
          <a:p>
            <a:endParaRPr lang="en-US"/>
          </a:p>
        </p:txBody>
      </p:sp>
      <p:sp>
        <p:nvSpPr>
          <p:cNvPr id="112" name="Oval 27"/>
          <p:cNvSpPr>
            <a:spLocks noChangeArrowheads="1"/>
          </p:cNvSpPr>
          <p:nvPr/>
        </p:nvSpPr>
        <p:spPr bwMode="auto">
          <a:xfrm>
            <a:off x="2895600" y="4883221"/>
            <a:ext cx="76200" cy="76200"/>
          </a:xfrm>
          <a:prstGeom prst="ellipse">
            <a:avLst/>
          </a:prstGeom>
          <a:solidFill>
            <a:schemeClr val="tx1"/>
          </a:solidFill>
          <a:ln w="9525">
            <a:solidFill>
              <a:schemeClr val="tx1"/>
            </a:solidFill>
            <a:round/>
            <a:headEnd/>
            <a:tailEnd/>
          </a:ln>
        </p:spPr>
        <p:txBody>
          <a:bodyPr wrap="none" anchor="ctr"/>
          <a:lstStyle/>
          <a:p>
            <a:endParaRPr lang="en-US"/>
          </a:p>
        </p:txBody>
      </p:sp>
      <p:sp>
        <p:nvSpPr>
          <p:cNvPr id="113" name="Oval 27"/>
          <p:cNvSpPr>
            <a:spLocks noChangeArrowheads="1"/>
          </p:cNvSpPr>
          <p:nvPr/>
        </p:nvSpPr>
        <p:spPr bwMode="auto">
          <a:xfrm>
            <a:off x="3553393" y="5530920"/>
            <a:ext cx="76200" cy="76200"/>
          </a:xfrm>
          <a:prstGeom prst="ellipse">
            <a:avLst/>
          </a:prstGeom>
          <a:solidFill>
            <a:schemeClr val="tx1"/>
          </a:solidFill>
          <a:ln w="9525">
            <a:solidFill>
              <a:schemeClr val="tx1"/>
            </a:solidFill>
            <a:round/>
            <a:headEnd/>
            <a:tailEnd/>
          </a:ln>
        </p:spPr>
        <p:txBody>
          <a:bodyPr wrap="none" anchor="ctr"/>
          <a:lstStyle/>
          <a:p>
            <a:endParaRPr lang="en-US"/>
          </a:p>
        </p:txBody>
      </p:sp>
      <p:sp>
        <p:nvSpPr>
          <p:cNvPr id="114" name="Oval 27"/>
          <p:cNvSpPr>
            <a:spLocks noChangeArrowheads="1"/>
          </p:cNvSpPr>
          <p:nvPr/>
        </p:nvSpPr>
        <p:spPr bwMode="auto">
          <a:xfrm>
            <a:off x="4762500" y="5512083"/>
            <a:ext cx="76200" cy="76200"/>
          </a:xfrm>
          <a:prstGeom prst="ellipse">
            <a:avLst/>
          </a:prstGeom>
          <a:solidFill>
            <a:schemeClr val="tx1"/>
          </a:solidFill>
          <a:ln w="9525">
            <a:solidFill>
              <a:schemeClr val="tx1"/>
            </a:solidFill>
            <a:round/>
            <a:headEnd/>
            <a:tailEnd/>
          </a:ln>
        </p:spPr>
        <p:txBody>
          <a:bodyPr wrap="none" anchor="ctr"/>
          <a:lstStyle/>
          <a:p>
            <a:endParaRPr lang="en-US"/>
          </a:p>
        </p:txBody>
      </p:sp>
      <p:sp>
        <p:nvSpPr>
          <p:cNvPr id="115" name="Oval 27"/>
          <p:cNvSpPr>
            <a:spLocks noChangeArrowheads="1"/>
          </p:cNvSpPr>
          <p:nvPr/>
        </p:nvSpPr>
        <p:spPr bwMode="auto">
          <a:xfrm>
            <a:off x="4606284" y="5057882"/>
            <a:ext cx="76200" cy="76200"/>
          </a:xfrm>
          <a:prstGeom prst="ellipse">
            <a:avLst/>
          </a:prstGeom>
          <a:solidFill>
            <a:schemeClr val="tx1"/>
          </a:solidFill>
          <a:ln w="9525">
            <a:solidFill>
              <a:schemeClr val="tx1"/>
            </a:solidFill>
            <a:round/>
            <a:headEnd/>
            <a:tailEnd/>
          </a:ln>
        </p:spPr>
        <p:txBody>
          <a:bodyPr wrap="none" anchor="ctr"/>
          <a:lstStyle/>
          <a:p>
            <a:endParaRPr lang="en-US"/>
          </a:p>
        </p:txBody>
      </p:sp>
      <p:sp>
        <p:nvSpPr>
          <p:cNvPr id="116" name="Oval 27"/>
          <p:cNvSpPr>
            <a:spLocks noChangeArrowheads="1"/>
          </p:cNvSpPr>
          <p:nvPr/>
        </p:nvSpPr>
        <p:spPr bwMode="auto">
          <a:xfrm>
            <a:off x="4855824" y="4705818"/>
            <a:ext cx="76200" cy="76200"/>
          </a:xfrm>
          <a:prstGeom prst="ellipse">
            <a:avLst/>
          </a:prstGeom>
          <a:solidFill>
            <a:schemeClr val="tx1"/>
          </a:solidFill>
          <a:ln w="9525">
            <a:solidFill>
              <a:schemeClr val="tx1"/>
            </a:solidFill>
            <a:round/>
            <a:headEnd/>
            <a:tailEnd/>
          </a:ln>
        </p:spPr>
        <p:txBody>
          <a:bodyPr wrap="none" anchor="ctr"/>
          <a:lstStyle/>
          <a:p>
            <a:endParaRPr lang="en-US"/>
          </a:p>
        </p:txBody>
      </p:sp>
      <p:sp>
        <p:nvSpPr>
          <p:cNvPr id="117" name="Oval 28"/>
          <p:cNvSpPr>
            <a:spLocks noChangeArrowheads="1"/>
          </p:cNvSpPr>
          <p:nvPr/>
        </p:nvSpPr>
        <p:spPr bwMode="auto">
          <a:xfrm>
            <a:off x="5228243" y="3290298"/>
            <a:ext cx="73152" cy="73152"/>
          </a:xfrm>
          <a:prstGeom prst="ellipse">
            <a:avLst/>
          </a:prstGeom>
          <a:solidFill>
            <a:schemeClr val="tx1"/>
          </a:solidFill>
          <a:ln w="9525">
            <a:solidFill>
              <a:schemeClr val="tx1"/>
            </a:solidFill>
            <a:round/>
            <a:headEnd/>
            <a:tailEnd/>
          </a:ln>
        </p:spPr>
        <p:txBody>
          <a:bodyPr wrap="none" anchor="ctr"/>
          <a:lstStyle/>
          <a:p>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D047D8722E564145A91C9E1137B22BD3" ma:contentTypeVersion="" ma:contentTypeDescription="Create a new document." ma:contentTypeScope="" ma:versionID="9efd273f6991ce74a1900a83dfc40893">
  <xsd:schema xmlns:xsd="http://www.w3.org/2001/XMLSchema" xmlns:xs="http://www.w3.org/2001/XMLSchema" xmlns:p="http://schemas.microsoft.com/office/2006/metadata/properties" xmlns:ns1="http://schemas.microsoft.com/sharepoint/v3" targetNamespace="http://schemas.microsoft.com/office/2006/metadata/properties" ma:root="true" ma:fieldsID="53aad9280c7bc17f35f657eabd183f16"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F67775AE-ADF9-4BCE-83CC-63ADCFD94DCF}"/>
</file>

<file path=customXml/itemProps2.xml><?xml version="1.0" encoding="utf-8"?>
<ds:datastoreItem xmlns:ds="http://schemas.openxmlformats.org/officeDocument/2006/customXml" ds:itemID="{3FC9DA8D-8954-4522-815B-6D60871EF4D0}"/>
</file>

<file path=customXml/itemProps3.xml><?xml version="1.0" encoding="utf-8"?>
<ds:datastoreItem xmlns:ds="http://schemas.openxmlformats.org/officeDocument/2006/customXml" ds:itemID="{6CAB969E-970D-48E0-A7A1-1FF27B801F16}"/>
</file>

<file path=docProps/app.xml><?xml version="1.0" encoding="utf-8"?>
<Properties xmlns="http://schemas.openxmlformats.org/officeDocument/2006/extended-properties" xmlns:vt="http://schemas.openxmlformats.org/officeDocument/2006/docPropsVTypes">
  <TotalTime>1</TotalTime>
  <Words>2816</Words>
  <Application>Microsoft Office PowerPoint</Application>
  <PresentationFormat>On-screen Show (4:3)</PresentationFormat>
  <Paragraphs>482</Paragraphs>
  <Slides>38</Slides>
  <Notes>38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38</vt:i4>
      </vt:variant>
    </vt:vector>
  </HeadingPairs>
  <TitlesOfParts>
    <vt:vector size="43" baseType="lpstr">
      <vt:lpstr>Calibri</vt:lpstr>
      <vt:lpstr>Courier New</vt:lpstr>
      <vt:lpstr>Times New Roman</vt:lpstr>
      <vt:lpstr>Wingdings</vt:lpstr>
      <vt:lpstr>Default Design</vt:lpstr>
      <vt:lpstr>Black Box Testing</vt:lpstr>
      <vt:lpstr>Black Box Testing</vt:lpstr>
      <vt:lpstr>Black Box Testing</vt:lpstr>
      <vt:lpstr>The Information Domain:  inputs and outputs</vt:lpstr>
      <vt:lpstr>The Information Domain:  inputs and outputs</vt:lpstr>
      <vt:lpstr>Equivalence Partitioning</vt:lpstr>
      <vt:lpstr>Equivalence Partitioning</vt:lpstr>
      <vt:lpstr>Equivalence Partitioning</vt:lpstr>
      <vt:lpstr>Equivalence Partitioning</vt:lpstr>
      <vt:lpstr>Equivalence Partitioning</vt:lpstr>
      <vt:lpstr>Equivalence Partitioning</vt:lpstr>
      <vt:lpstr>Equivalence Partitioning</vt:lpstr>
      <vt:lpstr>Equivalence Partitioning</vt:lpstr>
      <vt:lpstr>Equivalence Partitioning - examples</vt:lpstr>
      <vt:lpstr>Equivalence Partitioning - examples</vt:lpstr>
      <vt:lpstr>Equivalence Partitioning - examples</vt:lpstr>
      <vt:lpstr>Equivalence Partitioning - examples</vt:lpstr>
      <vt:lpstr>Equivalence Partitioning - examples</vt:lpstr>
      <vt:lpstr>Boundary Value Analysis</vt:lpstr>
      <vt:lpstr>Boundary Value Analysis</vt:lpstr>
      <vt:lpstr>Boundary Value Analysis - examples</vt:lpstr>
      <vt:lpstr>Boundary Value Analysis - examples</vt:lpstr>
      <vt:lpstr>Boundary Value Analysis - examples</vt:lpstr>
      <vt:lpstr>Boundary Value Analysis - examples</vt:lpstr>
      <vt:lpstr>Mainstream usage testing</vt:lpstr>
      <vt:lpstr>Ad Hoc Exploratory Testing (Error Guessing)</vt:lpstr>
      <vt:lpstr>Comparison Testing</vt:lpstr>
      <vt:lpstr>Testing for race conditions and other timing dependencies</vt:lpstr>
      <vt:lpstr>Performance Testing</vt:lpstr>
      <vt:lpstr>Limit Testing</vt:lpstr>
      <vt:lpstr>Stress Testing</vt:lpstr>
      <vt:lpstr>Random Testing</vt:lpstr>
      <vt:lpstr>Security Testing</vt:lpstr>
      <vt:lpstr>Usability Testing</vt:lpstr>
      <vt:lpstr>Recovery Testing</vt:lpstr>
      <vt:lpstr>Configuration Testing</vt:lpstr>
      <vt:lpstr>Compatibility Testing</vt:lpstr>
      <vt:lpstr>Documentation Testing</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Black Box Testing</dc:title>
  <dc:creator>btyo</dc:creator>
  <cp:lastModifiedBy>Nazife DIMILILER</cp:lastModifiedBy>
  <cp:revision>1</cp:revision>
  <dcterms:modified xsi:type="dcterms:W3CDTF">2018-04-15T17:17:53Z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0x010100D047D8722E564145A91C9E1137B22BD3</vt:lpwstr>
  </property>
</Properties>
</file>