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8" r:id="rId6"/>
    <p:sldId id="269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0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E0CAE-F4C7-4695-94F3-D118D596A48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5EEC-3AA0-494E-8ED3-34B482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391400" cy="20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199"/>
            <a:ext cx="7391400" cy="37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581400" cy="27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8690"/>
            <a:ext cx="3352800" cy="3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6745"/>
            <a:ext cx="3352800" cy="2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8984"/>
            <a:ext cx="7467600" cy="7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648200"/>
            <a:ext cx="2343150" cy="5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" y="5106331"/>
            <a:ext cx="7547264" cy="77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12934"/>
            <a:ext cx="2819400" cy="5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600200"/>
            <a:ext cx="3914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487104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362200" cy="27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9691"/>
            <a:ext cx="2971800" cy="2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" y="2344359"/>
            <a:ext cx="2975264" cy="2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799"/>
            <a:ext cx="1257300" cy="2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171950"/>
            <a:ext cx="4276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119"/>
            <a:ext cx="7467600" cy="38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17740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529"/>
            <a:ext cx="5105400" cy="2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99654"/>
            <a:ext cx="7391401" cy="100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8799"/>
            <a:ext cx="3695699" cy="2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2133600"/>
            <a:ext cx="2888673" cy="2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104767"/>
            <a:ext cx="2076450" cy="4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133600"/>
            <a:ext cx="228600" cy="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9960"/>
            <a:ext cx="3695698" cy="2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030504"/>
            <a:ext cx="2964873" cy="24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839148"/>
            <a:ext cx="1966912" cy="5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0" y="3041905"/>
            <a:ext cx="201168" cy="2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438904"/>
            <a:ext cx="7391401" cy="12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33925"/>
            <a:ext cx="7372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91400" cy="13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5462"/>
            <a:ext cx="7391400" cy="12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8437"/>
            <a:ext cx="7391400" cy="1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799"/>
            <a:ext cx="7391400" cy="9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364105"/>
            <a:ext cx="4600575" cy="8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34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90137"/>
            <a:ext cx="7239000" cy="14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4183"/>
            <a:ext cx="7315200" cy="6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4724400" cy="2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5791200"/>
            <a:ext cx="1524000" cy="23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4029075" cy="2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49263"/>
            <a:ext cx="7315200" cy="16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320988"/>
            <a:ext cx="7315200" cy="12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2567"/>
            <a:ext cx="7391400" cy="167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1" y="5289776"/>
            <a:ext cx="6538989" cy="88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5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15200" cy="39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52553"/>
            <a:ext cx="3596611" cy="15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04800"/>
            <a:ext cx="4343401" cy="5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838200"/>
            <a:ext cx="7467602" cy="9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828800"/>
            <a:ext cx="7467602" cy="47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8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67600" cy="5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7063"/>
            <a:ext cx="7467600" cy="15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67600" cy="19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017980"/>
            <a:ext cx="7428091" cy="123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510213" cy="289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5657"/>
            <a:ext cx="5486400" cy="2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751175"/>
            <a:ext cx="7319962" cy="8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719469"/>
            <a:ext cx="7319962" cy="14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5674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2968"/>
              </p:ext>
            </p:extLst>
          </p:nvPr>
        </p:nvGraphicFramePr>
        <p:xfrm>
          <a:off x="3302000" y="3289299"/>
          <a:ext cx="3479800" cy="5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4" imgW="3327120" imgH="520560" progId="Equation.DSMT4">
                  <p:embed/>
                </p:oleObj>
              </mc:Choice>
              <mc:Fallback>
                <p:oleObj name="Equation" r:id="rId4" imgW="33271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3289299"/>
                        <a:ext cx="3479800" cy="54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0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52400"/>
            <a:ext cx="780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75409"/>
            <a:ext cx="7810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76400"/>
            <a:ext cx="7781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772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3654531"/>
            <a:ext cx="7710488" cy="9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48200"/>
            <a:ext cx="7667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5638800"/>
            <a:ext cx="7667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2743200" cy="2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4077"/>
            <a:ext cx="7315200" cy="5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200" cy="12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301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5356"/>
            <a:ext cx="7330190" cy="111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0710"/>
            <a:ext cx="7330190" cy="31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21360"/>
            <a:ext cx="7248525" cy="27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99" y="3131993"/>
            <a:ext cx="2252601" cy="5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137941"/>
            <a:ext cx="2705100" cy="4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3657600"/>
            <a:ext cx="160020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04684"/>
            <a:ext cx="457200" cy="2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97894"/>
            <a:ext cx="1676400" cy="7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303354"/>
            <a:ext cx="7248525" cy="17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906780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85800"/>
            <a:ext cx="7686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162799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7" y="762000"/>
            <a:ext cx="70781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192240"/>
            <a:ext cx="6977062" cy="154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58289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" y="195262"/>
            <a:ext cx="8969763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81187"/>
              </p:ext>
            </p:extLst>
          </p:nvPr>
        </p:nvGraphicFramePr>
        <p:xfrm>
          <a:off x="76200" y="2842260"/>
          <a:ext cx="3581399" cy="180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036"/>
                <a:gridCol w="1050848"/>
                <a:gridCol w="1050848"/>
                <a:gridCol w="825667"/>
              </a:tblGrid>
              <a:tr h="233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</a:t>
                      </a:r>
                      <a:r>
                        <a:rPr lang="en-US" sz="1000" baseline="-25000" dirty="0" smtClean="0"/>
                        <a:t>1</a:t>
                      </a:r>
                      <a:r>
                        <a:rPr lang="en-US" sz="1000" dirty="0" smtClean="0"/>
                        <a:t>:</a:t>
                      </a:r>
                      <a:r>
                        <a:rPr lang="en-US" sz="1000" baseline="0" dirty="0" smtClean="0"/>
                        <a:t> Child has TB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</a:t>
                      </a:r>
                      <a:r>
                        <a:rPr lang="en-US" sz="1000" baseline="-25000" dirty="0" smtClean="0"/>
                        <a:t>2</a:t>
                      </a:r>
                      <a:r>
                        <a:rPr lang="en-US" sz="1000" dirty="0" smtClean="0"/>
                        <a:t>:Child</a:t>
                      </a:r>
                      <a:r>
                        <a:rPr lang="en-US" sz="1000" baseline="0" dirty="0" smtClean="0"/>
                        <a:t> has not TB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680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O</a:t>
                      </a:r>
                      <a:r>
                        <a:rPr lang="en-US" sz="1000" b="1" baseline="-25000" dirty="0" smtClean="0"/>
                        <a:t>1</a:t>
                      </a:r>
                      <a:r>
                        <a:rPr lang="en-US" sz="1000" b="1" dirty="0" smtClean="0"/>
                        <a:t>: Positive</a:t>
                      </a:r>
                      <a:r>
                        <a:rPr lang="en-US" sz="1000" b="1" baseline="0" dirty="0" smtClean="0"/>
                        <a:t> Result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O</a:t>
                      </a:r>
                      <a:r>
                        <a:rPr lang="en-US" sz="1000" b="1" baseline="-25000" dirty="0" smtClean="0"/>
                        <a:t>2</a:t>
                      </a:r>
                      <a:r>
                        <a:rPr lang="en-US" sz="1000" b="1" dirty="0" smtClean="0"/>
                        <a:t>: </a:t>
                      </a:r>
                      <a:r>
                        <a:rPr lang="en-US" sz="1000" b="1" dirty="0" err="1" smtClean="0"/>
                        <a:t>Nonpositive</a:t>
                      </a:r>
                      <a:r>
                        <a:rPr lang="en-US" sz="1000" b="1" dirty="0" smtClean="0"/>
                        <a:t> Result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3680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75732"/>
              </p:ext>
            </p:extLst>
          </p:nvPr>
        </p:nvGraphicFramePr>
        <p:xfrm>
          <a:off x="994508" y="3438525"/>
          <a:ext cx="60569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4" imgW="469800" imgH="228600" progId="Equation.DSMT4">
                  <p:embed/>
                </p:oleObj>
              </mc:Choice>
              <mc:Fallback>
                <p:oleObj name="Equation" r:id="rId4" imgW="469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8" y="3438525"/>
                        <a:ext cx="60569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99434"/>
              </p:ext>
            </p:extLst>
          </p:nvPr>
        </p:nvGraphicFramePr>
        <p:xfrm>
          <a:off x="1981200" y="3438525"/>
          <a:ext cx="62209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38525"/>
                        <a:ext cx="62209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483567"/>
              </p:ext>
            </p:extLst>
          </p:nvPr>
        </p:nvGraphicFramePr>
        <p:xfrm>
          <a:off x="978103" y="4048125"/>
          <a:ext cx="62209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103" y="4048125"/>
                        <a:ext cx="62209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34677"/>
              </p:ext>
            </p:extLst>
          </p:nvPr>
        </p:nvGraphicFramePr>
        <p:xfrm>
          <a:off x="1981200" y="4048125"/>
          <a:ext cx="638501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48125"/>
                        <a:ext cx="638501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5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86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5714"/>
            <a:ext cx="7486650" cy="35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2723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2690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68E3E5-072D-4019-9A3D-032BFCBCD30F}"/>
</file>

<file path=customXml/itemProps2.xml><?xml version="1.0" encoding="utf-8"?>
<ds:datastoreItem xmlns:ds="http://schemas.openxmlformats.org/officeDocument/2006/customXml" ds:itemID="{3106F6DB-5224-4A0E-829C-6900C0F7CFA0}"/>
</file>

<file path=customXml/itemProps3.xml><?xml version="1.0" encoding="utf-8"?>
<ds:datastoreItem xmlns:ds="http://schemas.openxmlformats.org/officeDocument/2006/customXml" ds:itemID="{25309F64-C554-4DEE-87E4-1402BD17EA22}"/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20</cp:revision>
  <dcterms:created xsi:type="dcterms:W3CDTF">2020-08-26T13:16:43Z</dcterms:created>
  <dcterms:modified xsi:type="dcterms:W3CDTF">2020-10-14T07:04:07Z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