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8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D95A-C72B-4292-868C-3C7E6C55B3E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DAA4-5562-4E73-9518-8E59E494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466725"/>
            <a:ext cx="6000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3860"/>
            <a:ext cx="7439025" cy="296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09229"/>
            <a:ext cx="2438400" cy="31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246914"/>
            <a:ext cx="7086600" cy="46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6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762000"/>
            <a:ext cx="720360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4607279"/>
            <a:ext cx="7203607" cy="133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5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6250"/>
            <a:ext cx="73467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4038600" y="3429000"/>
            <a:ext cx="2590800" cy="1219200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543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8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66" y="533400"/>
            <a:ext cx="743353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467600" cy="61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600"/>
            <a:ext cx="3414713" cy="151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391400" cy="72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8" y="1524000"/>
            <a:ext cx="774326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8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0" y="228600"/>
            <a:ext cx="8470641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4343400" cy="241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828800" y="5399199"/>
            <a:ext cx="304800" cy="315801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136913" y="4191000"/>
            <a:ext cx="4416287" cy="1265583"/>
          </a:xfrm>
          <a:custGeom>
            <a:avLst/>
            <a:gdLst>
              <a:gd name="connsiteX0" fmla="*/ 0 w 4780722"/>
              <a:gd name="connsiteY0" fmla="*/ 930561 h 930561"/>
              <a:gd name="connsiteX1" fmla="*/ 3110948 w 4780722"/>
              <a:gd name="connsiteY1" fmla="*/ 16161 h 930561"/>
              <a:gd name="connsiteX2" fmla="*/ 4780722 w 4780722"/>
              <a:gd name="connsiteY2" fmla="*/ 433604 h 93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0722" h="930561">
                <a:moveTo>
                  <a:pt x="0" y="930561"/>
                </a:moveTo>
                <a:cubicBezTo>
                  <a:pt x="1157080" y="514774"/>
                  <a:pt x="2314161" y="98987"/>
                  <a:pt x="3110948" y="16161"/>
                </a:cubicBezTo>
                <a:cubicBezTo>
                  <a:pt x="3907735" y="-66665"/>
                  <a:pt x="4344228" y="183469"/>
                  <a:pt x="4780722" y="433604"/>
                </a:cubicBez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151886"/>
              </p:ext>
            </p:extLst>
          </p:nvPr>
        </p:nvGraphicFramePr>
        <p:xfrm>
          <a:off x="6553200" y="4707392"/>
          <a:ext cx="698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698400" imgH="190440" progId="Equation.DSMT4">
                  <p:embed/>
                </p:oleObj>
              </mc:Choice>
              <mc:Fallback>
                <p:oleObj name="Equation" r:id="rId5" imgW="698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4707392"/>
                        <a:ext cx="6985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667000" y="5399199"/>
            <a:ext cx="2514600" cy="239601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68348" y="4648200"/>
            <a:ext cx="1384852" cy="778565"/>
          </a:xfrm>
          <a:custGeom>
            <a:avLst/>
            <a:gdLst>
              <a:gd name="connsiteX0" fmla="*/ 0 w 1252330"/>
              <a:gd name="connsiteY0" fmla="*/ 624123 h 624123"/>
              <a:gd name="connsiteX1" fmla="*/ 506895 w 1252330"/>
              <a:gd name="connsiteY1" fmla="*/ 37715 h 624123"/>
              <a:gd name="connsiteX2" fmla="*/ 1252330 w 1252330"/>
              <a:gd name="connsiteY2" fmla="*/ 107288 h 62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2330" h="624123">
                <a:moveTo>
                  <a:pt x="0" y="624123"/>
                </a:moveTo>
                <a:cubicBezTo>
                  <a:pt x="149086" y="373988"/>
                  <a:pt x="298173" y="123854"/>
                  <a:pt x="506895" y="37715"/>
                </a:cubicBezTo>
                <a:cubicBezTo>
                  <a:pt x="715617" y="-48424"/>
                  <a:pt x="983973" y="29432"/>
                  <a:pt x="1252330" y="107288"/>
                </a:cubicBezTo>
              </a:path>
            </a:pathLst>
          </a:custGeom>
          <a:noFill/>
          <a:ln w="127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03922" y="425164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Demanded papers is more than ordered papers but 6 papers are available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28800" y="5627799"/>
            <a:ext cx="304800" cy="315801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624149"/>
              </p:ext>
            </p:extLst>
          </p:nvPr>
        </p:nvGraphicFramePr>
        <p:xfrm>
          <a:off x="6324600" y="5486400"/>
          <a:ext cx="2171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2171520" imgH="228600" progId="Equation.DSMT4">
                  <p:embed/>
                </p:oleObj>
              </mc:Choice>
              <mc:Fallback>
                <p:oleObj name="Equation" r:id="rId7" imgW="21715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86400"/>
                        <a:ext cx="2171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91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Demanded papers is 6 but ordered papers is 7, one paper is unsold which is worthless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667000" y="6084999"/>
            <a:ext cx="304800" cy="315801"/>
          </a:xfrm>
          <a:prstGeom prst="ellipse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971800" y="6324600"/>
            <a:ext cx="3245037" cy="2995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635204"/>
              </p:ext>
            </p:extLst>
          </p:nvPr>
        </p:nvGraphicFramePr>
        <p:xfrm>
          <a:off x="6261100" y="6248400"/>
          <a:ext cx="2222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9" imgW="2222280" imgH="228600" progId="Equation.DSMT4">
                  <p:embed/>
                </p:oleObj>
              </mc:Choice>
              <mc:Fallback>
                <p:oleObj name="Equation" r:id="rId9" imgW="222228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6248400"/>
                        <a:ext cx="2222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5000" y="57867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Demanded papers are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ordered papers is 9, two papers are unsold which are worthless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Elbow Connector 27"/>
          <p:cNvCxnSpPr/>
          <p:nvPr/>
        </p:nvCxnSpPr>
        <p:spPr>
          <a:xfrm flipV="1">
            <a:off x="2133600" y="5557099"/>
            <a:ext cx="4083237" cy="304802"/>
          </a:xfrm>
          <a:prstGeom prst="bentConnector3">
            <a:avLst>
              <a:gd name="adj1" fmla="val 76289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40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  <p:bldP spid="9" grpId="0"/>
      <p:bldP spid="12" grpId="0" animBg="1"/>
      <p:bldP spid="18" grpId="0"/>
      <p:bldP spid="19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2614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4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3810000"/>
            <a:ext cx="434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648200"/>
            <a:ext cx="147107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715000" y="5257800"/>
            <a:ext cx="381000" cy="3429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" y="5181600"/>
            <a:ext cx="381000" cy="3429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620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590949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58" y="4038600"/>
            <a:ext cx="4764742" cy="216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69993"/>
            <a:ext cx="868436" cy="182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804647" y="5910584"/>
            <a:ext cx="381000" cy="40505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5867400"/>
            <a:ext cx="381000" cy="405051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543800" cy="33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7162800" cy="245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444" y="4495800"/>
            <a:ext cx="83315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29" y="1676400"/>
            <a:ext cx="4764742" cy="216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001000" y="4876800"/>
            <a:ext cx="381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4876800"/>
            <a:ext cx="381000" cy="609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2913"/>
            <a:ext cx="7391400" cy="222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71800"/>
            <a:ext cx="456542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089424" y="3810000"/>
            <a:ext cx="381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5000" y="3834653"/>
            <a:ext cx="381000" cy="609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848600" cy="447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18413"/>
            <a:ext cx="7086600" cy="165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2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04800"/>
            <a:ext cx="7467600" cy="495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5245266"/>
            <a:ext cx="7467599" cy="1228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4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8FBA8C-FBD8-4BEC-B83B-F46ADA5A4DA5}"/>
</file>

<file path=customXml/itemProps2.xml><?xml version="1.0" encoding="utf-8"?>
<ds:datastoreItem xmlns:ds="http://schemas.openxmlformats.org/officeDocument/2006/customXml" ds:itemID="{4289C84A-043F-45EE-A8E9-083D0D73EBC1}"/>
</file>

<file path=customXml/itemProps3.xml><?xml version="1.0" encoding="utf-8"?>
<ds:datastoreItem xmlns:ds="http://schemas.openxmlformats.org/officeDocument/2006/customXml" ds:itemID="{BBF49328-AC72-46E6-956A-50651837418C}"/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46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13</cp:revision>
  <dcterms:created xsi:type="dcterms:W3CDTF">2020-08-27T09:55:10Z</dcterms:created>
  <dcterms:modified xsi:type="dcterms:W3CDTF">2020-10-21T07:16:54Z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