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8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2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51C3-BF45-4905-A69C-626AA9D07981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48E6-FD9E-4D37-BBC4-18748C4A6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55.wmf"/><Relationship Id="rId3" Type="http://schemas.openxmlformats.org/officeDocument/2006/relationships/image" Target="../media/image61.png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22.bin"/><Relationship Id="rId7" Type="http://schemas.openxmlformats.org/officeDocument/2006/relationships/image" Target="../media/image48.wmf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7.bin"/><Relationship Id="rId33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54.wmf"/><Relationship Id="rId32" Type="http://schemas.openxmlformats.org/officeDocument/2006/relationships/oleObject" Target="../embeddings/oleObject21.bin"/><Relationship Id="rId37" Type="http://schemas.openxmlformats.org/officeDocument/2006/relationships/image" Target="../media/image60.wmf"/><Relationship Id="rId5" Type="http://schemas.openxmlformats.org/officeDocument/2006/relationships/image" Target="../media/image47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56.wmf"/><Relationship Id="rId36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19" Type="http://schemas.openxmlformats.org/officeDocument/2006/relationships/image" Target="../media/image52.wmf"/><Relationship Id="rId31" Type="http://schemas.openxmlformats.org/officeDocument/2006/relationships/image" Target="../media/image57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18.bin"/><Relationship Id="rId30" Type="http://schemas.openxmlformats.org/officeDocument/2006/relationships/oleObject" Target="../embeddings/oleObject20.bin"/><Relationship Id="rId35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5.wmf"/><Relationship Id="rId4" Type="http://schemas.openxmlformats.org/officeDocument/2006/relationships/image" Target="../media/image67.png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43800" cy="12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43800" cy="197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772400" cy="8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3810000" cy="9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181600"/>
            <a:ext cx="7543801" cy="5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4343400" cy="92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5" y="485775"/>
            <a:ext cx="7606145" cy="56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56138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219200" y="16383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" y="27813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16383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13992" y="2715491"/>
            <a:ext cx="2124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29400" y="16002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9800" y="2743200"/>
            <a:ext cx="2001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43000" y="1880375"/>
            <a:ext cx="1600200" cy="734670"/>
          </a:xfrm>
          <a:custGeom>
            <a:avLst/>
            <a:gdLst>
              <a:gd name="connsiteX0" fmla="*/ 0 w 1357746"/>
              <a:gd name="connsiteY0" fmla="*/ 734670 h 734670"/>
              <a:gd name="connsiteX1" fmla="*/ 512619 w 1357746"/>
              <a:gd name="connsiteY1" fmla="*/ 28089 h 734670"/>
              <a:gd name="connsiteX2" fmla="*/ 1357746 w 1357746"/>
              <a:gd name="connsiteY2" fmla="*/ 208198 h 73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7746" h="734670">
                <a:moveTo>
                  <a:pt x="0" y="734670"/>
                </a:moveTo>
                <a:cubicBezTo>
                  <a:pt x="143164" y="425252"/>
                  <a:pt x="286328" y="115834"/>
                  <a:pt x="512619" y="28089"/>
                </a:cubicBezTo>
                <a:cubicBezTo>
                  <a:pt x="738910" y="-59656"/>
                  <a:pt x="1048328" y="74271"/>
                  <a:pt x="1357746" y="2081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72200" y="1638300"/>
            <a:ext cx="1752600" cy="737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886200" y="1828800"/>
            <a:ext cx="1676400" cy="623670"/>
          </a:xfrm>
          <a:custGeom>
            <a:avLst/>
            <a:gdLst>
              <a:gd name="connsiteX0" fmla="*/ 0 w 1579418"/>
              <a:gd name="connsiteY0" fmla="*/ 55418 h 623670"/>
              <a:gd name="connsiteX1" fmla="*/ 526473 w 1579418"/>
              <a:gd name="connsiteY1" fmla="*/ 623455 h 623670"/>
              <a:gd name="connsiteX2" fmla="*/ 1579418 w 1579418"/>
              <a:gd name="connsiteY2" fmla="*/ 0 h 62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8" h="623670">
                <a:moveTo>
                  <a:pt x="0" y="55418"/>
                </a:moveTo>
                <a:cubicBezTo>
                  <a:pt x="131618" y="344054"/>
                  <a:pt x="263237" y="632691"/>
                  <a:pt x="526473" y="623455"/>
                </a:cubicBezTo>
                <a:cubicBezTo>
                  <a:pt x="789709" y="614219"/>
                  <a:pt x="1184563" y="307109"/>
                  <a:pt x="15794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295400" y="1894609"/>
            <a:ext cx="1143000" cy="353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719" y="32736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Concave Function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0582" y="32385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Function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7436" y="32385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Function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886200" y="1981200"/>
            <a:ext cx="1676400" cy="39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327564" y="1932709"/>
            <a:ext cx="0" cy="8866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2206444"/>
            <a:ext cx="0" cy="612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72121"/>
              </p:ext>
            </p:extLst>
          </p:nvPr>
        </p:nvGraphicFramePr>
        <p:xfrm>
          <a:off x="1311909" y="2770768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4" imgW="164880" imgH="241200" progId="Equation.DSMT4">
                  <p:embed/>
                </p:oleObj>
              </mc:Choice>
              <mc:Fallback>
                <p:oleObj name="Equation" r:id="rId4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1909" y="2770768"/>
                        <a:ext cx="165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56252"/>
              </p:ext>
            </p:extLst>
          </p:nvPr>
        </p:nvGraphicFramePr>
        <p:xfrm>
          <a:off x="6781800" y="274320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6" imgW="164880" imgH="241200" progId="Equation.DSMT4">
                  <p:embed/>
                </p:oleObj>
              </mc:Choice>
              <mc:Fallback>
                <p:oleObj name="Equation" r:id="rId6" imgW="1648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4320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56933"/>
              </p:ext>
            </p:extLst>
          </p:nvPr>
        </p:nvGraphicFramePr>
        <p:xfrm>
          <a:off x="4038600" y="2743200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3200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872290"/>
              </p:ext>
            </p:extLst>
          </p:nvPr>
        </p:nvGraphicFramePr>
        <p:xfrm>
          <a:off x="2251281" y="2752681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281" y="2752681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91797"/>
              </p:ext>
            </p:extLst>
          </p:nvPr>
        </p:nvGraphicFramePr>
        <p:xfrm>
          <a:off x="7620000" y="2743200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743200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30852"/>
              </p:ext>
            </p:extLst>
          </p:nvPr>
        </p:nvGraphicFramePr>
        <p:xfrm>
          <a:off x="5214619" y="2698750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3" imgW="177480" imgH="241200" progId="Equation.DSMT4">
                  <p:embed/>
                </p:oleObj>
              </mc:Choice>
              <mc:Fallback>
                <p:oleObj name="Equation" r:id="rId13" imgW="17748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619" y="2698750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99336"/>
              </p:ext>
            </p:extLst>
          </p:nvPr>
        </p:nvGraphicFramePr>
        <p:xfrm>
          <a:off x="4931383" y="1739900"/>
          <a:ext cx="631217" cy="20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Equation" r:id="rId14" imgW="736560" imgH="241200" progId="Equation.DSMT4">
                  <p:embed/>
                </p:oleObj>
              </mc:Choice>
              <mc:Fallback>
                <p:oleObj name="Equation" r:id="rId14" imgW="73656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383" y="1739900"/>
                        <a:ext cx="631217" cy="206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34949"/>
              </p:ext>
            </p:extLst>
          </p:nvPr>
        </p:nvGraphicFramePr>
        <p:xfrm>
          <a:off x="2011651" y="1688234"/>
          <a:ext cx="6318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Equation" r:id="rId16" imgW="736600" imgH="241300" progId="Equation.DSMT4">
                  <p:embed/>
                </p:oleObj>
              </mc:Choice>
              <mc:Fallback>
                <p:oleObj name="Equation" r:id="rId16" imgW="736600" imgH="241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51" y="1688234"/>
                        <a:ext cx="6318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87309"/>
              </p:ext>
            </p:extLst>
          </p:nvPr>
        </p:nvGraphicFramePr>
        <p:xfrm>
          <a:off x="7292975" y="1431925"/>
          <a:ext cx="631825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17" imgW="736600" imgH="241300" progId="Equation.DSMT4">
                  <p:embed/>
                </p:oleObj>
              </mc:Choice>
              <mc:Fallback>
                <p:oleObj name="Equation" r:id="rId17" imgW="736600" imgH="241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1431925"/>
                        <a:ext cx="631825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235172"/>
              </p:ext>
            </p:extLst>
          </p:nvPr>
        </p:nvGraphicFramePr>
        <p:xfrm>
          <a:off x="3429000" y="2140635"/>
          <a:ext cx="6096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Equation" r:id="rId18" imgW="711000" imgH="241200" progId="Equation.DSMT4">
                  <p:embed/>
                </p:oleObj>
              </mc:Choice>
              <mc:Fallback>
                <p:oleObj name="Equation" r:id="rId18" imgW="71100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40635"/>
                        <a:ext cx="6096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" name="Object 8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513281"/>
              </p:ext>
            </p:extLst>
          </p:nvPr>
        </p:nvGraphicFramePr>
        <p:xfrm>
          <a:off x="6400800" y="1828800"/>
          <a:ext cx="6096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Equation" r:id="rId20" imgW="711000" imgH="241200" progId="Equation.DSMT4">
                  <p:embed/>
                </p:oleObj>
              </mc:Choice>
              <mc:Fallback>
                <p:oleObj name="Equation" r:id="rId20" imgW="711000" imgH="241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6096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" name="Object 8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28067"/>
              </p:ext>
            </p:extLst>
          </p:nvPr>
        </p:nvGraphicFramePr>
        <p:xfrm>
          <a:off x="685800" y="2037447"/>
          <a:ext cx="6096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Equation" r:id="rId22" imgW="711000" imgH="241200" progId="Equation.DSMT4">
                  <p:embed/>
                </p:oleObj>
              </mc:Choice>
              <mc:Fallback>
                <p:oleObj name="Equation" r:id="rId22" imgW="711000" imgH="241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37447"/>
                        <a:ext cx="6096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96" name="Straight Connector 8195"/>
          <p:cNvCxnSpPr/>
          <p:nvPr/>
        </p:nvCxnSpPr>
        <p:spPr>
          <a:xfrm flipV="1">
            <a:off x="1752600" y="1524000"/>
            <a:ext cx="0" cy="1600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95800" y="1524000"/>
            <a:ext cx="0" cy="1600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62800" y="1447800"/>
            <a:ext cx="0" cy="16002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Oval 8196"/>
          <p:cNvSpPr/>
          <p:nvPr/>
        </p:nvSpPr>
        <p:spPr>
          <a:xfrm>
            <a:off x="1348740" y="2224850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04704" y="1909849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32545" y="2278381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57800" y="2024123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72672" y="1735571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12281" y="2057400"/>
            <a:ext cx="45719" cy="4571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274174" y="2057400"/>
            <a:ext cx="0" cy="688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53694" y="2288952"/>
            <a:ext cx="0" cy="4265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35140" y="2091463"/>
            <a:ext cx="0" cy="688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3" idx="0"/>
          </p:cNvCxnSpPr>
          <p:nvPr/>
        </p:nvCxnSpPr>
        <p:spPr>
          <a:xfrm>
            <a:off x="7695532" y="1735571"/>
            <a:ext cx="668" cy="10004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752600" y="1859281"/>
            <a:ext cx="45719" cy="45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52600" y="2087881"/>
            <a:ext cx="45719" cy="45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495800" y="2209800"/>
            <a:ext cx="45719" cy="45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95800" y="2438400"/>
            <a:ext cx="45719" cy="45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162800" y="1905000"/>
            <a:ext cx="45719" cy="457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TextBox 8207"/>
          <p:cNvSpPr txBox="1"/>
          <p:nvPr/>
        </p:nvSpPr>
        <p:spPr>
          <a:xfrm>
            <a:off x="685800" y="3810000"/>
            <a:ext cx="756138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09" name="TextBox 8208"/>
          <p:cNvSpPr txBox="1"/>
          <p:nvPr/>
        </p:nvSpPr>
        <p:spPr>
          <a:xfrm>
            <a:off x="685800" y="3733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above figures it can seen that:</a:t>
            </a:r>
          </a:p>
          <a:p>
            <a:pPr marL="342900" indent="-342900">
              <a:buAutoNum type="arabicPeriod"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u(x)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concave if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this means that if you draw a line parallel with y axiom this line first will cut the curve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of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u(x)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 the cord between                 and                   .  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u(x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this means that if you draw a line parallel with y axiom this line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will cut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                then the curve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u(x)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u(x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function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10" name="Object 8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30624"/>
              </p:ext>
            </p:extLst>
          </p:nvPr>
        </p:nvGraphicFramePr>
        <p:xfrm>
          <a:off x="1855604" y="5745109"/>
          <a:ext cx="811396" cy="27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Equation" r:id="rId23" imgW="711000" imgH="241200" progId="Equation.DSMT4">
                  <p:embed/>
                </p:oleObj>
              </mc:Choice>
              <mc:Fallback>
                <p:oleObj name="Equation" r:id="rId23" imgW="711000" imgH="241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604" y="5745109"/>
                        <a:ext cx="811396" cy="274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8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01620"/>
              </p:ext>
            </p:extLst>
          </p:nvPr>
        </p:nvGraphicFramePr>
        <p:xfrm>
          <a:off x="3027117" y="5739832"/>
          <a:ext cx="859083" cy="279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25" imgW="736560" imgH="241200" progId="Equation.DSMT4">
                  <p:embed/>
                </p:oleObj>
              </mc:Choice>
              <mc:Fallback>
                <p:oleObj name="Equation" r:id="rId25" imgW="736560" imgH="241200" progId="Equation.DSMT4">
                  <p:embed/>
                  <p:pic>
                    <p:nvPicPr>
                      <p:cNvPr id="0" name="Object 8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117" y="5739832"/>
                        <a:ext cx="859083" cy="279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8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5101"/>
              </p:ext>
            </p:extLst>
          </p:nvPr>
        </p:nvGraphicFramePr>
        <p:xfrm>
          <a:off x="2225675" y="4267200"/>
          <a:ext cx="45910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27" imgW="4025880" imgH="241200" progId="Equation.DSMT4">
                  <p:embed/>
                </p:oleObj>
              </mc:Choice>
              <mc:Fallback>
                <p:oleObj name="Equation" r:id="rId27" imgW="4025880" imgH="241200" progId="Equation.DSMT4">
                  <p:embed/>
                  <p:pic>
                    <p:nvPicPr>
                      <p:cNvPr id="0" name="Object 8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267200"/>
                        <a:ext cx="45910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5" name="Object 8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83099"/>
              </p:ext>
            </p:extLst>
          </p:nvPr>
        </p:nvGraphicFramePr>
        <p:xfrm>
          <a:off x="3886200" y="4724400"/>
          <a:ext cx="811212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29" imgW="710891" imgH="241195" progId="Equation.DSMT4">
                  <p:embed/>
                </p:oleObj>
              </mc:Choice>
              <mc:Fallback>
                <p:oleObj name="Equation" r:id="rId29" imgW="710891" imgH="241195" progId="Equation.DSMT4">
                  <p:embed/>
                  <p:pic>
                    <p:nvPicPr>
                      <p:cNvPr id="0" name="Object 8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724400"/>
                        <a:ext cx="811212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6" name="Object 8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28138"/>
              </p:ext>
            </p:extLst>
          </p:nvPr>
        </p:nvGraphicFramePr>
        <p:xfrm>
          <a:off x="5008563" y="4724400"/>
          <a:ext cx="8588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Equation" r:id="rId30" imgW="736560" imgH="241200" progId="Equation.DSMT4">
                  <p:embed/>
                </p:oleObj>
              </mc:Choice>
              <mc:Fallback>
                <p:oleObj name="Equation" r:id="rId30" imgW="736560" imgH="241200" progId="Equation.DSMT4">
                  <p:embed/>
                  <p:pic>
                    <p:nvPicPr>
                      <p:cNvPr id="0" name="Object 8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4724400"/>
                        <a:ext cx="85883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48733"/>
              </p:ext>
            </p:extLst>
          </p:nvPr>
        </p:nvGraphicFramePr>
        <p:xfrm>
          <a:off x="685800" y="3027169"/>
          <a:ext cx="1803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Equation" r:id="rId32" imgW="1803240" imgH="241200" progId="Equation.DSMT4">
                  <p:embed/>
                </p:oleObj>
              </mc:Choice>
              <mc:Fallback>
                <p:oleObj name="Equation" r:id="rId32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85800" y="3027169"/>
                        <a:ext cx="1803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57624"/>
              </p:ext>
            </p:extLst>
          </p:nvPr>
        </p:nvGraphicFramePr>
        <p:xfrm>
          <a:off x="2173288" y="5287963"/>
          <a:ext cx="45926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name="Equation" r:id="rId34" imgW="4025880" imgH="241200" progId="Equation.DSMT4">
                  <p:embed/>
                </p:oleObj>
              </mc:Choice>
              <mc:Fallback>
                <p:oleObj name="Equation" r:id="rId34" imgW="4025880" imgH="241200" progId="Equation.DSMT4">
                  <p:embed/>
                  <p:pic>
                    <p:nvPicPr>
                      <p:cNvPr id="0" name="Object 8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287963"/>
                        <a:ext cx="4592637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37295"/>
              </p:ext>
            </p:extLst>
          </p:nvPr>
        </p:nvGraphicFramePr>
        <p:xfrm>
          <a:off x="2227263" y="6324600"/>
          <a:ext cx="45910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Equation" r:id="rId36" imgW="4025880" imgH="241200" progId="Equation.DSMT4">
                  <p:embed/>
                </p:oleObj>
              </mc:Choice>
              <mc:Fallback>
                <p:oleObj name="Equation" r:id="rId36" imgW="4025880" imgH="241200" progId="Equation.DSMT4">
                  <p:embed/>
                  <p:pic>
                    <p:nvPicPr>
                      <p:cNvPr id="0" name="Object 8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6324600"/>
                        <a:ext cx="45910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7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"/>
            <a:ext cx="7391400" cy="594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1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2" y="342900"/>
            <a:ext cx="6655238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7543800" cy="198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137109"/>
              </p:ext>
            </p:extLst>
          </p:nvPr>
        </p:nvGraphicFramePr>
        <p:xfrm>
          <a:off x="5181600" y="1447800"/>
          <a:ext cx="269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2692080" imgH="241200" progId="Equation.DSMT4">
                  <p:embed/>
                </p:oleObj>
              </mc:Choice>
              <mc:Fallback>
                <p:oleObj name="Equation" r:id="rId5" imgW="269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1447800"/>
                        <a:ext cx="269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15712"/>
              </p:ext>
            </p:extLst>
          </p:nvPr>
        </p:nvGraphicFramePr>
        <p:xfrm>
          <a:off x="914400" y="838200"/>
          <a:ext cx="1676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1676160" imgH="228600" progId="Equation.DSMT4">
                  <p:embed/>
                </p:oleObj>
              </mc:Choice>
              <mc:Fallback>
                <p:oleObj name="Equation" r:id="rId7" imgW="1676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838200"/>
                        <a:ext cx="1676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974356"/>
              </p:ext>
            </p:extLst>
          </p:nvPr>
        </p:nvGraphicFramePr>
        <p:xfrm>
          <a:off x="3352800" y="1600200"/>
          <a:ext cx="1308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1307880" imgH="228600" progId="Equation.DSMT4">
                  <p:embed/>
                </p:oleObj>
              </mc:Choice>
              <mc:Fallback>
                <p:oleObj name="Equation" r:id="rId9" imgW="1307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1308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5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7995"/>
            <a:ext cx="7391400" cy="55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829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172200" y="4495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43600" y="51816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35917"/>
              </p:ext>
            </p:extLst>
          </p:nvPr>
        </p:nvGraphicFramePr>
        <p:xfrm>
          <a:off x="1676400" y="4895850"/>
          <a:ext cx="1371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1371600" imgH="571320" progId="Equation.DSMT4">
                  <p:embed/>
                </p:oleObj>
              </mc:Choice>
              <mc:Fallback>
                <p:oleObj name="Equation" r:id="rId4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4895850"/>
                        <a:ext cx="1371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6169688" y="4712677"/>
            <a:ext cx="1055077" cy="472272"/>
          </a:xfrm>
          <a:custGeom>
            <a:avLst/>
            <a:gdLst>
              <a:gd name="connsiteX0" fmla="*/ 0 w 1055077"/>
              <a:gd name="connsiteY0" fmla="*/ 472272 h 472272"/>
              <a:gd name="connsiteX1" fmla="*/ 140677 w 1055077"/>
              <a:gd name="connsiteY1" fmla="*/ 281354 h 472272"/>
              <a:gd name="connsiteX2" fmla="*/ 341644 w 1055077"/>
              <a:gd name="connsiteY2" fmla="*/ 120580 h 472272"/>
              <a:gd name="connsiteX3" fmla="*/ 663191 w 1055077"/>
              <a:gd name="connsiteY3" fmla="*/ 30145 h 472272"/>
              <a:gd name="connsiteX4" fmla="*/ 1055077 w 1055077"/>
              <a:gd name="connsiteY4" fmla="*/ 0 h 47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077" h="472272">
                <a:moveTo>
                  <a:pt x="0" y="472272"/>
                </a:moveTo>
                <a:cubicBezTo>
                  <a:pt x="41868" y="406120"/>
                  <a:pt x="83736" y="339969"/>
                  <a:pt x="140677" y="281354"/>
                </a:cubicBezTo>
                <a:cubicBezTo>
                  <a:pt x="197618" y="222739"/>
                  <a:pt x="254558" y="162448"/>
                  <a:pt x="341644" y="120580"/>
                </a:cubicBezTo>
                <a:cubicBezTo>
                  <a:pt x="428730" y="78712"/>
                  <a:pt x="544286" y="50242"/>
                  <a:pt x="663191" y="30145"/>
                </a:cubicBezTo>
                <a:cubicBezTo>
                  <a:pt x="782096" y="10048"/>
                  <a:pt x="918586" y="5024"/>
                  <a:pt x="105507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77805"/>
              </p:ext>
            </p:extLst>
          </p:nvPr>
        </p:nvGraphicFramePr>
        <p:xfrm>
          <a:off x="7099300" y="47244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749160" imgH="279360" progId="Equation.DSMT4">
                  <p:embed/>
                </p:oleObj>
              </mc:Choice>
              <mc:Fallback>
                <p:oleObj name="Equation" r:id="rId6" imgW="74916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47244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0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15287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4800"/>
            <a:ext cx="7280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24050"/>
            <a:ext cx="5486400" cy="42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20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7467600" cy="176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2209799"/>
            <a:ext cx="7426036" cy="12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2362200" cy="93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2325"/>
            <a:ext cx="36587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391400" cy="20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3810000" cy="2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391400" cy="7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391400" cy="48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29000"/>
            <a:ext cx="2247900" cy="97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7391400" cy="5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3636818" cy="16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3657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548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119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86600" cy="44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72125"/>
            <a:ext cx="2438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3682"/>
            <a:ext cx="7162800" cy="427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42634"/>
            <a:ext cx="7772400" cy="97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169952"/>
              </p:ext>
            </p:extLst>
          </p:nvPr>
        </p:nvGraphicFramePr>
        <p:xfrm>
          <a:off x="5537200" y="1371600"/>
          <a:ext cx="3606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3606480" imgH="901440" progId="Equation.DSMT4">
                  <p:embed/>
                </p:oleObj>
              </mc:Choice>
              <mc:Fallback>
                <p:oleObj name="Equation" r:id="rId5" imgW="360648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7200" y="1371600"/>
                        <a:ext cx="36068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28954"/>
              </p:ext>
            </p:extLst>
          </p:nvPr>
        </p:nvGraphicFramePr>
        <p:xfrm>
          <a:off x="3276600" y="152400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1726920" imgH="291960" progId="Equation.DSMT4">
                  <p:embed/>
                </p:oleObj>
              </mc:Choice>
              <mc:Fallback>
                <p:oleObj name="Equation" r:id="rId7" imgW="1726920" imgH="291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5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543"/>
            <a:ext cx="7620000" cy="14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0262"/>
            <a:ext cx="4953000" cy="2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5681"/>
            <a:ext cx="7620000" cy="122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6" y="3962400"/>
            <a:ext cx="727242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3408"/>
            <a:ext cx="7620000" cy="52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4149" y="4191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5" y="381000"/>
            <a:ext cx="7599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5" y="1447800"/>
            <a:ext cx="7599575" cy="344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5" y="5029200"/>
            <a:ext cx="7599575" cy="10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08718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733800" y="1219200"/>
            <a:ext cx="312420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029200" y="1066800"/>
            <a:ext cx="76200" cy="4953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400" y="2971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1199"/>
              </p:ext>
            </p:extLst>
          </p:nvPr>
        </p:nvGraphicFramePr>
        <p:xfrm>
          <a:off x="2362200" y="2895600"/>
          <a:ext cx="825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2895600"/>
                        <a:ext cx="825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267200" y="2971800"/>
            <a:ext cx="1" cy="22860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5257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CE(L)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4876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EV(L)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29293" y="572979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RP(L)=EV(L)-CE(L)&gt;0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54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4800"/>
            <a:ext cx="5553075" cy="4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838200"/>
            <a:ext cx="7458076" cy="74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1600200"/>
            <a:ext cx="7458075" cy="98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67000"/>
            <a:ext cx="5172075" cy="2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641735" cy="117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5" y="4030919"/>
            <a:ext cx="7457304" cy="122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5410200"/>
            <a:ext cx="1438276" cy="2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5334000"/>
            <a:ext cx="2657475" cy="1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5253E2-3C09-425E-93BA-2CCB3E900E9A}"/>
</file>

<file path=customXml/itemProps2.xml><?xml version="1.0" encoding="utf-8"?>
<ds:datastoreItem xmlns:ds="http://schemas.openxmlformats.org/officeDocument/2006/customXml" ds:itemID="{AB45D08C-A798-434E-B4E3-BBECFA20EB83}"/>
</file>

<file path=customXml/itemProps3.xml><?xml version="1.0" encoding="utf-8"?>
<ds:datastoreItem xmlns:ds="http://schemas.openxmlformats.org/officeDocument/2006/customXml" ds:itemID="{3D770770-AA06-4286-B730-1E70CCBEF7F3}"/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114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33</cp:revision>
  <dcterms:created xsi:type="dcterms:W3CDTF">2020-08-27T12:05:27Z</dcterms:created>
  <dcterms:modified xsi:type="dcterms:W3CDTF">2021-03-24T08:25:02Z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