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3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3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0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5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2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4995-8911-4AD6-A1C0-05CAB588F3B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E5C8-F237-4D35-B5E8-622319F0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37522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3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"/>
            <a:ext cx="4905375" cy="244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467600" cy="406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848601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3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457200"/>
            <a:ext cx="718118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468033"/>
              </p:ext>
            </p:extLst>
          </p:nvPr>
        </p:nvGraphicFramePr>
        <p:xfrm>
          <a:off x="5638800" y="4038600"/>
          <a:ext cx="2209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2209680" imgH="507960" progId="Equation.DSMT4">
                  <p:embed/>
                </p:oleObj>
              </mc:Choice>
              <mc:Fallback>
                <p:oleObj name="Equation" r:id="rId4" imgW="2209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8800" y="4038600"/>
                        <a:ext cx="22098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8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383636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598925"/>
              </p:ext>
            </p:extLst>
          </p:nvPr>
        </p:nvGraphicFramePr>
        <p:xfrm>
          <a:off x="228600" y="1905000"/>
          <a:ext cx="4635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4635360" imgH="799920" progId="Equation.DSMT4">
                  <p:embed/>
                </p:oleObj>
              </mc:Choice>
              <mc:Fallback>
                <p:oleObj name="Equation" r:id="rId4" imgW="46353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905000"/>
                        <a:ext cx="46355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9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7322"/>
            <a:ext cx="7467600" cy="104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8405"/>
            <a:ext cx="7467600" cy="174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08993"/>
            <a:ext cx="4876800" cy="2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599"/>
            <a:ext cx="7467600" cy="221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395377"/>
            <a:ext cx="7391400" cy="97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4343399" cy="54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356572"/>
            <a:ext cx="7391400" cy="247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827502"/>
            <a:ext cx="7391400" cy="134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6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0743"/>
            <a:ext cx="7543800" cy="1023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628775"/>
            <a:ext cx="6581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11715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69067"/>
            <a:ext cx="7543800" cy="100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55279"/>
            <a:ext cx="3581400" cy="55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4933"/>
            <a:ext cx="7543800" cy="99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6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6428"/>
            <a:ext cx="7543800" cy="403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78" y="4495800"/>
            <a:ext cx="53625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86400"/>
            <a:ext cx="11906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0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4724400" cy="5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46486"/>
            <a:ext cx="7391400" cy="571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201532"/>
              </p:ext>
            </p:extLst>
          </p:nvPr>
        </p:nvGraphicFramePr>
        <p:xfrm>
          <a:off x="4445000" y="3429000"/>
          <a:ext cx="4699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4698720" imgH="1130040" progId="Equation.DSMT4">
                  <p:embed/>
                </p:oleObj>
              </mc:Choice>
              <mc:Fallback>
                <p:oleObj name="Equation" r:id="rId5" imgW="46987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5000" y="3429000"/>
                        <a:ext cx="46990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94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467600" cy="345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11896"/>
            <a:ext cx="6477000" cy="22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191613"/>
              </p:ext>
            </p:extLst>
          </p:nvPr>
        </p:nvGraphicFramePr>
        <p:xfrm>
          <a:off x="171450" y="76200"/>
          <a:ext cx="2247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2247840" imgH="469800" progId="Equation.DSMT4">
                  <p:embed/>
                </p:oleObj>
              </mc:Choice>
              <mc:Fallback>
                <p:oleObj name="Equation" r:id="rId5" imgW="2247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450" y="76200"/>
                        <a:ext cx="22479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3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942212"/>
            <a:ext cx="7324725" cy="316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7052"/>
            <a:ext cx="7153275" cy="130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181600"/>
            <a:ext cx="7324725" cy="95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1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0526"/>
            <a:ext cx="7239000" cy="200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73" y="2590800"/>
            <a:ext cx="3276600" cy="31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3352800" cy="35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2590800"/>
            <a:ext cx="292608" cy="29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7293483" cy="334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1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0507FCC-4A21-4438-80CC-27198E4C796A}"/>
</file>

<file path=customXml/itemProps2.xml><?xml version="1.0" encoding="utf-8"?>
<ds:datastoreItem xmlns:ds="http://schemas.openxmlformats.org/officeDocument/2006/customXml" ds:itemID="{7AAF1369-C6A8-4182-88BF-90C79DA77415}"/>
</file>

<file path=customXml/itemProps3.xml><?xml version="1.0" encoding="utf-8"?>
<ds:datastoreItem xmlns:ds="http://schemas.openxmlformats.org/officeDocument/2006/customXml" ds:itemID="{4EFC0777-A705-4122-8D4A-FAC68F1A4A8A}"/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16</cp:revision>
  <dcterms:created xsi:type="dcterms:W3CDTF">2020-04-23T06:01:08Z</dcterms:created>
  <dcterms:modified xsi:type="dcterms:W3CDTF">2021-12-29T12:19:18Z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