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7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9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A00DD-FDB2-4546-AE5E-6EE1EEE2F1A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47E8-1AC9-40A6-B74F-1B381EC53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1.png"/><Relationship Id="rId9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47" y="1143000"/>
            <a:ext cx="6677132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3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28" y="1896430"/>
            <a:ext cx="7002072" cy="389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4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71513"/>
            <a:ext cx="7315200" cy="214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496462" cy="99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162800" cy="14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57199"/>
            <a:ext cx="6915150" cy="570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1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513189"/>
              </p:ext>
            </p:extLst>
          </p:nvPr>
        </p:nvGraphicFramePr>
        <p:xfrm>
          <a:off x="5471391" y="703119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520560" imgH="520560" progId="Equation.DSMT4">
                  <p:embed/>
                </p:oleObj>
              </mc:Choice>
              <mc:Fallback>
                <p:oleObj name="Equation" r:id="rId5" imgW="520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1391" y="703119"/>
                        <a:ext cx="444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74408"/>
              </p:ext>
            </p:extLst>
          </p:nvPr>
        </p:nvGraphicFramePr>
        <p:xfrm>
          <a:off x="2590800" y="29718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7" imgW="279360" imgH="152280" progId="Equation.DSMT4">
                  <p:embed/>
                </p:oleObj>
              </mc:Choice>
              <mc:Fallback>
                <p:oleObj name="Equation" r:id="rId7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2971800"/>
                        <a:ext cx="685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16503"/>
              </p:ext>
            </p:extLst>
          </p:nvPr>
        </p:nvGraphicFramePr>
        <p:xfrm>
          <a:off x="2362200" y="41148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9" imgW="279360" imgH="152280" progId="Equation.DSMT4">
                  <p:embed/>
                </p:oleObj>
              </mc:Choice>
              <mc:Fallback>
                <p:oleObj name="Equation" r:id="rId9" imgW="2793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2015"/>
            <a:ext cx="4876800" cy="37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04725"/>
            <a:ext cx="7741404" cy="13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9247"/>
            <a:ext cx="7543800" cy="583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71606"/>
            <a:ext cx="243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92536"/>
              </p:ext>
            </p:extLst>
          </p:nvPr>
        </p:nvGraphicFramePr>
        <p:xfrm>
          <a:off x="7137400" y="2050956"/>
          <a:ext cx="1117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1117440" imgH="241200" progId="Equation.DSMT4">
                  <p:embed/>
                </p:oleObj>
              </mc:Choice>
              <mc:Fallback>
                <p:oleObj name="Equation" r:id="rId5" imgW="1117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7400" y="2050956"/>
                        <a:ext cx="1117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32912"/>
              </p:ext>
            </p:extLst>
          </p:nvPr>
        </p:nvGraphicFramePr>
        <p:xfrm>
          <a:off x="2590800" y="23622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279360" imgH="152280" progId="Equation.DSMT4">
                  <p:embed/>
                </p:oleObj>
              </mc:Choice>
              <mc:Fallback>
                <p:oleObj name="Equation" r:id="rId7" imgW="2793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595070"/>
              </p:ext>
            </p:extLst>
          </p:nvPr>
        </p:nvGraphicFramePr>
        <p:xfrm>
          <a:off x="2514600" y="33528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9" imgW="279360" imgH="152280" progId="Equation.DSMT4">
                  <p:embed/>
                </p:oleObj>
              </mc:Choice>
              <mc:Fallback>
                <p:oleObj name="Equation" r:id="rId9" imgW="27936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85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6463"/>
            <a:ext cx="4724400" cy="4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38700"/>
            <a:ext cx="72096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5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97064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38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6066"/>
            <a:ext cx="8257988" cy="28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8257988" cy="197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16" y="457200"/>
            <a:ext cx="32734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50044"/>
            <a:ext cx="3276600" cy="26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25227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029200" y="1524000"/>
            <a:ext cx="3048000" cy="53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05400" y="1524000"/>
            <a:ext cx="3048000" cy="53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860835"/>
              </p:ext>
            </p:extLst>
          </p:nvPr>
        </p:nvGraphicFramePr>
        <p:xfrm>
          <a:off x="4660900" y="2146300"/>
          <a:ext cx="444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6" imgW="520560" imgH="520560" progId="Equation.DSMT4">
                  <p:embed/>
                </p:oleObj>
              </mc:Choice>
              <mc:Fallback>
                <p:oleObj name="Equation" r:id="rId6" imgW="520560" imgH="520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146300"/>
                        <a:ext cx="444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54457"/>
              </p:ext>
            </p:extLst>
          </p:nvPr>
        </p:nvGraphicFramePr>
        <p:xfrm>
          <a:off x="6019800" y="1892300"/>
          <a:ext cx="1117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8" imgW="1117440" imgH="241200" progId="Equation.DSMT4">
                  <p:embed/>
                </p:oleObj>
              </mc:Choice>
              <mc:Fallback>
                <p:oleObj name="Equation" r:id="rId8" imgW="11174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892300"/>
                        <a:ext cx="1117600" cy="241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89133"/>
              </p:ext>
            </p:extLst>
          </p:nvPr>
        </p:nvGraphicFramePr>
        <p:xfrm>
          <a:off x="3581400" y="6234545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10" imgW="279279" imgH="152334" progId="Equation.DSMT4">
                  <p:embed/>
                </p:oleObj>
              </mc:Choice>
              <mc:Fallback>
                <p:oleObj name="Equation" r:id="rId10" imgW="279279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234545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7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04800"/>
            <a:ext cx="8105775" cy="116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9" y="2667000"/>
            <a:ext cx="48482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981200"/>
            <a:ext cx="2752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65055"/>
              </p:ext>
            </p:extLst>
          </p:nvPr>
        </p:nvGraphicFramePr>
        <p:xfrm>
          <a:off x="3581400" y="6858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279279" imgH="152334" progId="Equation.DSMT4">
                  <p:embed/>
                </p:oleObj>
              </mc:Choice>
              <mc:Fallback>
                <p:oleObj name="Equation" r:id="rId6" imgW="279279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858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6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9531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08851"/>
            <a:ext cx="4506362" cy="22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0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0038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585089"/>
              </p:ext>
            </p:extLst>
          </p:nvPr>
        </p:nvGraphicFramePr>
        <p:xfrm>
          <a:off x="3733800" y="53340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279279" imgH="152334" progId="Equation.DSMT4">
                  <p:embed/>
                </p:oleObj>
              </mc:Choice>
              <mc:Fallback>
                <p:oleObj name="Equation" r:id="rId4" imgW="279279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340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0" y="2984956"/>
            <a:ext cx="381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y</a:t>
            </a:r>
            <a:r>
              <a:rPr lang="en-US" sz="800" baseline="-25000" dirty="0" smtClean="0"/>
              <a:t>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38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38697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057777"/>
              </p:ext>
            </p:extLst>
          </p:nvPr>
        </p:nvGraphicFramePr>
        <p:xfrm>
          <a:off x="3657600" y="609600"/>
          <a:ext cx="685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4" imgW="279279" imgH="152334" progId="Equation.DSMT4">
                  <p:embed/>
                </p:oleObj>
              </mc:Choice>
              <mc:Fallback>
                <p:oleObj name="Equation" r:id="rId4" imgW="279279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"/>
                        <a:ext cx="685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36546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4175"/>
            <a:ext cx="2438400" cy="137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3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086600" cy="517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27237"/>
            <a:ext cx="7010400" cy="4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2764"/>
            <a:ext cx="4572000" cy="231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21208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82" y="4991100"/>
            <a:ext cx="2933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39047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6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81000"/>
            <a:ext cx="7239001" cy="146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93" y="2022764"/>
            <a:ext cx="404261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6364"/>
            <a:ext cx="8397417" cy="201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20683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76800"/>
            <a:ext cx="441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458200" cy="436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667342"/>
            <a:ext cx="3509962" cy="18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03FB2B-99A5-4178-931F-BD1B16B83E88}"/>
</file>

<file path=customXml/itemProps2.xml><?xml version="1.0" encoding="utf-8"?>
<ds:datastoreItem xmlns:ds="http://schemas.openxmlformats.org/officeDocument/2006/customXml" ds:itemID="{FA6CBDD2-CA17-4CB1-A19F-A3B6D1A6C35D}"/>
</file>

<file path=customXml/itemProps3.xml><?xml version="1.0" encoding="utf-8"?>
<ds:datastoreItem xmlns:ds="http://schemas.openxmlformats.org/officeDocument/2006/customXml" ds:itemID="{4AE2558B-4670-44A7-815B-0AC4C8917096}"/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17</cp:revision>
  <dcterms:created xsi:type="dcterms:W3CDTF">2015-06-15T13:39:44Z</dcterms:created>
  <dcterms:modified xsi:type="dcterms:W3CDTF">2021-01-11T08:13:10Z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