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2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A677-7CEA-42AA-A97B-C2B983C704E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8859-94EC-4094-AA50-407E6EF7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Inferences about Process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QualityIII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400"/>
            <a:ext cx="7686675" cy="65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2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8462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3750"/>
            <a:ext cx="7162799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25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800350"/>
            <a:ext cx="7820025" cy="364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8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3122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33400"/>
            <a:ext cx="8924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538" y="5105400"/>
            <a:ext cx="347186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6808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1143000"/>
            <a:ext cx="119568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8547"/>
            <a:ext cx="8153400" cy="22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8782"/>
            <a:ext cx="7924800" cy="127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5430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81000"/>
            <a:ext cx="8620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4648200"/>
            <a:ext cx="435684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38200"/>
            <a:ext cx="816977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057400"/>
            <a:ext cx="73817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92101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1812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378"/>
            <a:ext cx="7772400" cy="629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400"/>
            <a:ext cx="7772400" cy="39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199"/>
            <a:ext cx="86868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3528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999"/>
            <a:ext cx="7772400" cy="62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29600" cy="6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32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" y="914400"/>
            <a:ext cx="87774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8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870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0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4425"/>
            <a:ext cx="80633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56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153400" cy="59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C28947-FADB-4159-9675-E8BDBA67828A}"/>
</file>

<file path=customXml/itemProps2.xml><?xml version="1.0" encoding="utf-8"?>
<ds:datastoreItem xmlns:ds="http://schemas.openxmlformats.org/officeDocument/2006/customXml" ds:itemID="{DDE90283-FEF3-4773-A97C-C8197C106043}"/>
</file>

<file path=customXml/itemProps3.xml><?xml version="1.0" encoding="utf-8"?>
<ds:datastoreItem xmlns:ds="http://schemas.openxmlformats.org/officeDocument/2006/customXml" ds:itemID="{26A48061-1E65-48B8-981B-CEE64FDF8889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Inferences about Process QualityIII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4</cp:revision>
  <dcterms:created xsi:type="dcterms:W3CDTF">2016-03-23T11:15:51Z</dcterms:created>
  <dcterms:modified xsi:type="dcterms:W3CDTF">2016-03-23T15:27:28Z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