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2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7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9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7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7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3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8FB9-5653-4528-A1CB-71238B1A766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288C0-AC7C-42F5-B2B2-E193E693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4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Inferences about Process Quality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60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609600"/>
            <a:ext cx="788125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0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50159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33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48600" cy="259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3225"/>
            <a:ext cx="8135451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22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58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9136"/>
            <a:ext cx="8193541" cy="128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5334000"/>
            <a:ext cx="7050541" cy="292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9930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3886200"/>
            <a:ext cx="43179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8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38425"/>
            <a:ext cx="7817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433394"/>
            <a:ext cx="7848600" cy="21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8036" y="433394"/>
            <a:ext cx="1032164" cy="252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467600" cy="615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95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4087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040872" cy="41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286000"/>
            <a:ext cx="1295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0" y="6172200"/>
            <a:ext cx="331647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54415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52925"/>
            <a:ext cx="872632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391400" cy="608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2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0" y="838200"/>
            <a:ext cx="748077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53451"/>
            <a:ext cx="7620175" cy="19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399"/>
            <a:ext cx="7239000" cy="165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67125"/>
            <a:ext cx="7162800" cy="117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7162800" cy="123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03727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statistics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52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5" y="990600"/>
            <a:ext cx="811376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2" y="904875"/>
            <a:ext cx="862448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8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449"/>
            <a:ext cx="7162800" cy="654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315200" cy="513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7162800" cy="137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8114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2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838200"/>
            <a:ext cx="776702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5110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4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67600" cy="557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56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187"/>
            <a:ext cx="7543800" cy="188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399"/>
            <a:ext cx="7543800" cy="394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97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7766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37536"/>
            <a:ext cx="7848600" cy="290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62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08597"/>
            <a:ext cx="7543800" cy="340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76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7361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505200"/>
            <a:ext cx="781594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8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685800"/>
            <a:ext cx="755020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86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1F83C3-BF0D-4FE3-9500-3ED02542987D}"/>
</file>

<file path=customXml/itemProps2.xml><?xml version="1.0" encoding="utf-8"?>
<ds:datastoreItem xmlns:ds="http://schemas.openxmlformats.org/officeDocument/2006/customXml" ds:itemID="{2238C0A4-7DD4-458C-9B3A-DDA6F375F255}"/>
</file>

<file path=customXml/itemProps3.xml><?xml version="1.0" encoding="utf-8"?>
<ds:datastoreItem xmlns:ds="http://schemas.openxmlformats.org/officeDocument/2006/customXml" ds:itemID="{81EA5ABD-B0F8-4B7E-B8CF-5CECF51808BA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</Words>
  <Application>Microsoft Office PowerPoint</Application>
  <PresentationFormat>On-screen Show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Inferences about Process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Sahand</dc:creator>
  <cp:lastModifiedBy>win7</cp:lastModifiedBy>
  <cp:revision>13</cp:revision>
  <dcterms:created xsi:type="dcterms:W3CDTF">2014-10-22T14:29:15Z</dcterms:created>
  <dcterms:modified xsi:type="dcterms:W3CDTF">2016-03-09T15:50:23Z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