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2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70" r:id="rId15"/>
    <p:sldId id="271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AEBAA-3DD9-4C61-98A2-39CB03E2362B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E7991-8425-408A-9D24-69B7ABC7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5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E7991-8425-408A-9D24-69B7ABC782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8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1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2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9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2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6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6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9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1D82-D393-4E44-923F-556590958117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7FE5-08EB-44F4-A411-08032DB49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7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Charts for Variables 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/>
              <a:t>Advanced Quality Engineering</a:t>
            </a:r>
          </a:p>
          <a:p>
            <a:r>
              <a:rPr lang="en-US" sz="2000" dirty="0"/>
              <a:t>IENG584</a:t>
            </a:r>
          </a:p>
          <a:p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1633537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29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2042"/>
            <a:ext cx="7924800" cy="130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786479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521802"/>
            <a:ext cx="7924801" cy="97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80009"/>
            <a:ext cx="7848600" cy="17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5943600"/>
            <a:ext cx="533400" cy="244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3686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8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7687"/>
            <a:ext cx="4267200" cy="18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96721"/>
            <a:ext cx="8648700" cy="147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43225"/>
            <a:ext cx="8802278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3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1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761"/>
            <a:ext cx="8763000" cy="287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4225"/>
            <a:ext cx="57054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933950"/>
            <a:ext cx="55816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43275"/>
            <a:ext cx="24098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191452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33775"/>
            <a:ext cx="4953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0775" y="4340423"/>
            <a:ext cx="5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(a)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200775" y="5559623"/>
            <a:ext cx="504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(b)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65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807780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200399"/>
            <a:ext cx="8058754" cy="318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975"/>
            <a:ext cx="7543800" cy="6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8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5130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875104" cy="279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4267200"/>
            <a:ext cx="7808429" cy="17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9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685800"/>
            <a:ext cx="797058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8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69" y="762000"/>
            <a:ext cx="8455047" cy="325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4844"/>
            <a:ext cx="8595691" cy="78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8519491" cy="54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9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04800"/>
            <a:ext cx="8562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1928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7315200" cy="419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50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391400" cy="60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7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1975"/>
            <a:ext cx="7654311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4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3653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6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1" y="799889"/>
            <a:ext cx="8220189" cy="28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9" y="3352800"/>
            <a:ext cx="7145761" cy="281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821256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5334000"/>
            <a:ext cx="760296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463501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866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5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85850"/>
            <a:ext cx="850922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6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6934200" cy="567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6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641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14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51764"/>
            <a:ext cx="8458200" cy="112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369"/>
            <a:ext cx="8382000" cy="48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6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27544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2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15943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8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23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3253"/>
            <a:ext cx="8154601" cy="1309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0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799"/>
            <a:ext cx="7772400" cy="353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00" y="2452253"/>
            <a:ext cx="685800" cy="443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07367"/>
            <a:ext cx="8077200" cy="186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0337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8" y="4343400"/>
            <a:ext cx="8261637" cy="136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5410200"/>
            <a:ext cx="5424055" cy="294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899"/>
            <a:ext cx="8001000" cy="596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342900"/>
            <a:ext cx="26670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5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4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42997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8001000" cy="5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7429970" cy="269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0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228600"/>
            <a:ext cx="7696201" cy="405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399"/>
            <a:ext cx="7772400" cy="20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2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28599"/>
            <a:ext cx="7550727" cy="64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1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C37D95-EDC2-4797-B818-67B8950063A8}"/>
</file>

<file path=customXml/itemProps2.xml><?xml version="1.0" encoding="utf-8"?>
<ds:datastoreItem xmlns:ds="http://schemas.openxmlformats.org/officeDocument/2006/customXml" ds:itemID="{E3017643-5127-4865-BB6A-11975204D1ED}"/>
</file>

<file path=customXml/itemProps3.xml><?xml version="1.0" encoding="utf-8"?>
<ds:datastoreItem xmlns:ds="http://schemas.openxmlformats.org/officeDocument/2006/customXml" ds:itemID="{79982C74-F2D7-4815-A356-EB2974B8D0E6}"/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16</Words>
  <Application>Microsoft Office PowerPoint</Application>
  <PresentationFormat>On-screen Show (4:3)</PresentationFormat>
  <Paragraphs>6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Control Charts for Variables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Charts for Variables I</dc:title>
  <dc:creator>Sahand</dc:creator>
  <cp:lastModifiedBy>Sahand</cp:lastModifiedBy>
  <cp:revision>21</cp:revision>
  <dcterms:created xsi:type="dcterms:W3CDTF">2014-11-05T12:04:13Z</dcterms:created>
  <dcterms:modified xsi:type="dcterms:W3CDTF">2014-11-06T14:22:39Z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