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94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923F-C0B9-4907-B693-AD09F3A1F69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1391-BE41-420D-8ED8-B79EF038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5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923F-C0B9-4907-B693-AD09F3A1F69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1391-BE41-420D-8ED8-B79EF038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6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923F-C0B9-4907-B693-AD09F3A1F69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1391-BE41-420D-8ED8-B79EF038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5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923F-C0B9-4907-B693-AD09F3A1F69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1391-BE41-420D-8ED8-B79EF038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9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923F-C0B9-4907-B693-AD09F3A1F69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1391-BE41-420D-8ED8-B79EF038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0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923F-C0B9-4907-B693-AD09F3A1F69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1391-BE41-420D-8ED8-B79EF038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2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923F-C0B9-4907-B693-AD09F3A1F69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1391-BE41-420D-8ED8-B79EF038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923F-C0B9-4907-B693-AD09F3A1F69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1391-BE41-420D-8ED8-B79EF038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8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923F-C0B9-4907-B693-AD09F3A1F69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1391-BE41-420D-8ED8-B79EF038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6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923F-C0B9-4907-B693-AD09F3A1F69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1391-BE41-420D-8ED8-B79EF038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8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923F-C0B9-4907-B693-AD09F3A1F69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1391-BE41-420D-8ED8-B79EF038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9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923F-C0B9-4907-B693-AD09F3A1F69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A1391-BE41-420D-8ED8-B79EF0384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4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19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Charts for Variables 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Advanced Quality Engineering</a:t>
            </a:r>
          </a:p>
          <a:p>
            <a:r>
              <a:rPr lang="en-US" sz="2000" dirty="0"/>
              <a:t>IENG584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63353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4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09600"/>
            <a:ext cx="799750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9775"/>
            <a:ext cx="7772400" cy="420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10845"/>
            <a:ext cx="8153400" cy="256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84346"/>
            <a:ext cx="8212148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38600"/>
            <a:ext cx="836454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8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42832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7" y="3038475"/>
            <a:ext cx="390259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8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28130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43275"/>
            <a:ext cx="4343400" cy="314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924800" cy="228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924800" cy="122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48100"/>
            <a:ext cx="7086600" cy="263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77200" y="35814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34" y="685800"/>
            <a:ext cx="826176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57" y="3581400"/>
            <a:ext cx="396784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3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15146"/>
            <a:ext cx="7696200" cy="269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96200" cy="339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04799"/>
            <a:ext cx="5038725" cy="24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4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7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1224"/>
            <a:ext cx="7848600" cy="343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6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77957"/>
            <a:ext cx="8164572" cy="518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4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8486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001000" cy="140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 flipV="1">
            <a:off x="1731818" y="3380509"/>
            <a:ext cx="76200" cy="23344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63782" y="3380509"/>
            <a:ext cx="5680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6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581025"/>
            <a:ext cx="7953239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1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74060"/>
            <a:ext cx="7943666" cy="458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3" y="5350714"/>
            <a:ext cx="8019867" cy="51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3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01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90500"/>
            <a:ext cx="7848601" cy="50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6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5048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229100"/>
            <a:ext cx="80547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1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9168"/>
            <a:ext cx="7772400" cy="132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71594"/>
            <a:ext cx="7772400" cy="95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7696200" cy="22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51388"/>
            <a:ext cx="7772400" cy="94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785948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876681"/>
            <a:ext cx="3047999" cy="25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1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11717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6" y="2666951"/>
            <a:ext cx="7964774" cy="373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590800" y="5334000"/>
            <a:ext cx="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219200" y="53340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3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15181"/>
            <a:ext cx="8153400" cy="96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1802833"/>
            <a:ext cx="7962901" cy="71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28311"/>
            <a:ext cx="7924800" cy="72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90151"/>
            <a:ext cx="7924800" cy="67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813602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7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0965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2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48600" cy="602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4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12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6800" cy="4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495800" cy="419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267200" cy="67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438119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8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76200"/>
            <a:ext cx="6534150" cy="441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48200"/>
            <a:ext cx="490484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52925"/>
            <a:ext cx="1905000" cy="14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4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4133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391400" cy="649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17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599"/>
            <a:ext cx="7391400" cy="632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6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7696200" cy="27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791817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86099"/>
            <a:ext cx="7918174" cy="48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3629025"/>
            <a:ext cx="7162800" cy="308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994839"/>
            <a:ext cx="1828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folowing figure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60198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9EB4B8-9EAF-4882-8B44-9F08D8DF85C8}"/>
</file>

<file path=customXml/itemProps2.xml><?xml version="1.0" encoding="utf-8"?>
<ds:datastoreItem xmlns:ds="http://schemas.openxmlformats.org/officeDocument/2006/customXml" ds:itemID="{32A3F994-C45C-4E1F-AF42-0FB207D9A63F}"/>
</file>

<file path=customXml/itemProps3.xml><?xml version="1.0" encoding="utf-8"?>
<ds:datastoreItem xmlns:ds="http://schemas.openxmlformats.org/officeDocument/2006/customXml" ds:itemID="{D7831472-C156-462D-8AA0-64FE9AE1C789}"/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12</Words>
  <Application>Microsoft Office PowerPoint</Application>
  <PresentationFormat>On-screen Show (4:3)</PresentationFormat>
  <Paragraphs>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Control Charts for Variables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Charts for Variables II</dc:title>
  <dc:creator>Sahand</dc:creator>
  <cp:lastModifiedBy>win7</cp:lastModifiedBy>
  <cp:revision>21</cp:revision>
  <dcterms:created xsi:type="dcterms:W3CDTF">2014-11-12T11:04:11Z</dcterms:created>
  <dcterms:modified xsi:type="dcterms:W3CDTF">2016-04-06T15:55:52Z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