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91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E5FF-E532-4D8C-8B87-321C0EB62DF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90C4-CF61-4C07-A18F-91608FA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Variables III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184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71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880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0350"/>
            <a:ext cx="489773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436467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7" y="4572000"/>
            <a:ext cx="4405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638800"/>
            <a:ext cx="228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4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086600" cy="66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0"/>
            <a:ext cx="716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2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2525"/>
            <a:ext cx="8802564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7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7133"/>
            <a:ext cx="7848600" cy="3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0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7416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8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696200" cy="43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19200"/>
            <a:ext cx="8172450" cy="45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934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894478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8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4161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28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7924800" cy="34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275"/>
            <a:ext cx="882952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3225"/>
            <a:ext cx="67437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24400"/>
            <a:ext cx="6591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4824"/>
            <a:ext cx="1904134" cy="2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40775"/>
            <a:ext cx="1856361" cy="24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03148"/>
            <a:ext cx="1342883" cy="2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6435"/>
            <a:ext cx="1853159" cy="3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838200"/>
            <a:ext cx="841716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7783"/>
            <a:ext cx="8305800" cy="74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139267" cy="35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532370" cy="21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33400"/>
            <a:ext cx="763548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086600" cy="34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629400" cy="3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652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87163"/>
            <a:ext cx="8065273" cy="40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1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010400" cy="32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81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137"/>
            <a:ext cx="8077200" cy="50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2158"/>
            <a:ext cx="8001000" cy="78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6321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707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49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610600" cy="26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610600" cy="29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7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57199"/>
            <a:ext cx="7696201" cy="3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4543"/>
            <a:ext cx="77724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04656"/>
            <a:ext cx="7527606" cy="13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5930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97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8153400" cy="57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38849"/>
            <a:ext cx="8077201" cy="5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666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30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59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247"/>
            <a:ext cx="7924800" cy="613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28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3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73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315200" cy="3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2475"/>
            <a:ext cx="800343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562600" cy="42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4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33400"/>
            <a:ext cx="79063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14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77175" cy="245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10919"/>
            <a:ext cx="7800975" cy="3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686300"/>
            <a:ext cx="7848601" cy="151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3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17"/>
            <a:ext cx="7934325" cy="401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2944"/>
            <a:ext cx="8763000" cy="11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315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" y="457200"/>
            <a:ext cx="87880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399"/>
            <a:ext cx="7696200" cy="15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2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2144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898881-8BFB-4366-A3A0-35E83F9A6355}"/>
</file>

<file path=customXml/itemProps2.xml><?xml version="1.0" encoding="utf-8"?>
<ds:datastoreItem xmlns:ds="http://schemas.openxmlformats.org/officeDocument/2006/customXml" ds:itemID="{BD98EFEA-55AC-4427-8280-729B4FE2936F}"/>
</file>

<file path=customXml/itemProps3.xml><?xml version="1.0" encoding="utf-8"?>
<ds:datastoreItem xmlns:ds="http://schemas.openxmlformats.org/officeDocument/2006/customXml" ds:itemID="{47F84067-6B80-4920-ADBF-033C1AB5853F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</Words>
  <Application>Microsoft Office PowerPoint</Application>
  <PresentationFormat>On-screen Show (4:3)</PresentationFormat>
  <Paragraphs>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Control Charts for Variables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Sahand</dc:creator>
  <cp:lastModifiedBy>Sahand</cp:lastModifiedBy>
  <cp:revision>15</cp:revision>
  <dcterms:created xsi:type="dcterms:W3CDTF">2014-11-14T13:15:02Z</dcterms:created>
  <dcterms:modified xsi:type="dcterms:W3CDTF">2014-11-20T09:39:00Z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