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6" r:id="rId11"/>
    <p:sldId id="269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6273-E0A7-410C-982C-16671C9EA5FD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7936-B9BB-42AE-888C-646363F6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6273-E0A7-410C-982C-16671C9EA5FD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7936-B9BB-42AE-888C-646363F6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9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6273-E0A7-410C-982C-16671C9EA5FD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7936-B9BB-42AE-888C-646363F6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3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6273-E0A7-410C-982C-16671C9EA5FD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7936-B9BB-42AE-888C-646363F6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3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6273-E0A7-410C-982C-16671C9EA5FD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7936-B9BB-42AE-888C-646363F6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4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6273-E0A7-410C-982C-16671C9EA5FD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7936-B9BB-42AE-888C-646363F6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4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6273-E0A7-410C-982C-16671C9EA5FD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7936-B9BB-42AE-888C-646363F6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1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6273-E0A7-410C-982C-16671C9EA5FD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7936-B9BB-42AE-888C-646363F6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9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6273-E0A7-410C-982C-16671C9EA5FD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7936-B9BB-42AE-888C-646363F6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1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6273-E0A7-410C-982C-16671C9EA5FD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7936-B9BB-42AE-888C-646363F6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6273-E0A7-410C-982C-16671C9EA5FD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7936-B9BB-42AE-888C-646363F6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0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26273-E0A7-410C-982C-16671C9EA5FD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C7936-B9BB-42AE-888C-646363F6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9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257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Charts for Attributes 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133600"/>
            <a:ext cx="6400800" cy="1066800"/>
          </a:xfrm>
        </p:spPr>
        <p:txBody>
          <a:bodyPr>
            <a:normAutofit/>
          </a:bodyPr>
          <a:lstStyle/>
          <a:p>
            <a:r>
              <a:rPr lang="en-US" sz="2000" dirty="0"/>
              <a:t>Advanced Quality Engineering</a:t>
            </a:r>
          </a:p>
          <a:p>
            <a:r>
              <a:rPr lang="en-US" sz="2000" dirty="0"/>
              <a:t>IENG584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7663"/>
            <a:ext cx="1633537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2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2" y="685800"/>
            <a:ext cx="882315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1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457200"/>
            <a:ext cx="8741229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10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52463"/>
            <a:ext cx="855345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7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04800"/>
            <a:ext cx="87153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4343400" cy="133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1"/>
            <a:ext cx="4267200" cy="86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9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4343400" cy="379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4248150" cy="133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799" y="762000"/>
            <a:ext cx="430380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486400"/>
            <a:ext cx="4267200" cy="62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53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266153"/>
            <a:ext cx="8739187" cy="422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67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172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37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8307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152400"/>
            <a:ext cx="434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19675"/>
            <a:ext cx="4919628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32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686800" cy="281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3352800"/>
            <a:ext cx="862012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0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90550"/>
            <a:ext cx="862965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35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718"/>
            <a:ext cx="8001000" cy="45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808887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98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28600"/>
            <a:ext cx="80962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89832"/>
            <a:ext cx="7924800" cy="306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85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048446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8153400" cy="237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8792"/>
            <a:ext cx="7620000" cy="650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9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001000" cy="257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799"/>
            <a:ext cx="7924800" cy="358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5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66" y="304800"/>
            <a:ext cx="7847734" cy="63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0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1828"/>
            <a:ext cx="7924800" cy="73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93096"/>
            <a:ext cx="8839200" cy="122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49653"/>
            <a:ext cx="8763000" cy="291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14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04800"/>
            <a:ext cx="7962900" cy="483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04495"/>
            <a:ext cx="2261144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" y="5181600"/>
            <a:ext cx="396621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19775"/>
            <a:ext cx="3886200" cy="68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9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52400"/>
            <a:ext cx="8562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52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64" y="2362200"/>
            <a:ext cx="826503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64353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68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04800"/>
            <a:ext cx="786479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399"/>
            <a:ext cx="7788592" cy="452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84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7848600" cy="47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83771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7772400" cy="199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57675"/>
            <a:ext cx="7696200" cy="172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43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"/>
            <a:ext cx="6934200" cy="324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749694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05153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90919"/>
            <a:ext cx="7467600" cy="143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67" y="3293752"/>
            <a:ext cx="7975333" cy="303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5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04383"/>
            <a:ext cx="8001000" cy="348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00996"/>
            <a:ext cx="8077200" cy="102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57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799158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05991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7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"/>
            <a:ext cx="84582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51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076450"/>
            <a:ext cx="68199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235953"/>
            <a:ext cx="7391399" cy="343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391400" cy="164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5334000" cy="26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"/>
            <a:ext cx="2057400" cy="23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95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3591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68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3926"/>
            <a:ext cx="7924800" cy="263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7894"/>
            <a:ext cx="7696200" cy="76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7620000" cy="103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5001065"/>
            <a:ext cx="7648575" cy="25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45207"/>
            <a:ext cx="7620000" cy="100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28600"/>
            <a:ext cx="7648575" cy="17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81000"/>
            <a:ext cx="7800975" cy="106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772400" cy="540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8400" y="6638832"/>
            <a:ext cx="5867400" cy="209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6629400" cy="39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04849"/>
            <a:ext cx="7620000" cy="338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43374"/>
            <a:ext cx="7620000" cy="233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6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924800" cy="592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9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1942"/>
            <a:ext cx="7848600" cy="345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7696200" cy="207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6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685800"/>
            <a:ext cx="7924801" cy="124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126012"/>
            <a:ext cx="8001000" cy="31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6700"/>
            <a:ext cx="8572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153400" cy="481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0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269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26224"/>
            <a:ext cx="4191000" cy="33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41719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457575"/>
            <a:ext cx="435737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05250"/>
            <a:ext cx="4171950" cy="83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4791075"/>
            <a:ext cx="4238625" cy="187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1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222824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7924800" cy="289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2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924800" cy="286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7848600" cy="370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2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919027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33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51087"/>
            <a:ext cx="7924800" cy="31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" y="3844713"/>
            <a:ext cx="8000959" cy="17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96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39235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8011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9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DC26F72BBA74DBCE39413FB241BD2" ma:contentTypeVersion="" ma:contentTypeDescription="Create a new document." ma:contentTypeScope="" ma:versionID="db0fc200aa334aaaef5322dcc6fb1ef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F33867-242B-46CD-AC1E-F2B4DBEB0FEA}"/>
</file>

<file path=customXml/itemProps2.xml><?xml version="1.0" encoding="utf-8"?>
<ds:datastoreItem xmlns:ds="http://schemas.openxmlformats.org/officeDocument/2006/customXml" ds:itemID="{95B075AD-ED5B-4560-B650-1AC86CF535CE}"/>
</file>

<file path=customXml/itemProps3.xml><?xml version="1.0" encoding="utf-8"?>
<ds:datastoreItem xmlns:ds="http://schemas.openxmlformats.org/officeDocument/2006/customXml" ds:itemID="{0ADFE986-130D-425D-AA9E-3D251940658D}"/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9</Words>
  <Application>Microsoft Office PowerPoint</Application>
  <PresentationFormat>On-screen Show (4:3)</PresentationFormat>
  <Paragraphs>3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Control Charts for Attributes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Charts for Attributes I</dc:title>
  <dc:creator>Sahand</dc:creator>
  <cp:lastModifiedBy>Sahand</cp:lastModifiedBy>
  <cp:revision>24</cp:revision>
  <dcterms:created xsi:type="dcterms:W3CDTF">2014-11-26T11:29:05Z</dcterms:created>
  <dcterms:modified xsi:type="dcterms:W3CDTF">2014-11-27T11:24:11Z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0x0101008ACDC26F72BBA74DBCE39413FB241BD2</vt:lpwstr>
  </property>
</Properties>
</file>