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1513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D1B-5366-4917-9D02-CC85098ABF14}" type="datetimeFigureOut">
              <a:rPr lang="en-US" smtClean="0"/>
              <a:t>25/03/14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89CF-AF35-421C-8443-31641294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7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1D1B-5366-4917-9D02-CC85098ABF14}" type="datetimeFigureOut">
              <a:rPr lang="en-US" smtClean="0"/>
              <a:t>25/03/14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89CF-AF35-421C-8443-316412941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z="2000" b="1" smtClean="0">
                <a:solidFill>
                  <a:schemeClr val="accent2"/>
                </a:solidFill>
              </a:rPr>
              <a:t>CHAPTER 3- ENERGY METHODS FOR COMPUTING DEFLECTIONS</a:t>
            </a:r>
            <a:endParaRPr lang="en-US" sz="20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9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5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7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0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C1442D318A148ABDD7977FBA3D974" ma:contentTypeVersion="" ma:contentTypeDescription="Create a new document." ma:contentTypeScope="" ma:versionID="393b15b9def145d1bc7f5b9da9d4d0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1DBD37-B092-4FC7-9749-A21D4FD97AC8}"/>
</file>

<file path=customXml/itemProps2.xml><?xml version="1.0" encoding="utf-8"?>
<ds:datastoreItem xmlns:ds="http://schemas.openxmlformats.org/officeDocument/2006/customXml" ds:itemID="{102966BB-7FBA-4CDB-9245-EB83865AE07C}"/>
</file>

<file path=customXml/itemProps3.xml><?xml version="1.0" encoding="utf-8"?>
<ds:datastoreItem xmlns:ds="http://schemas.openxmlformats.org/officeDocument/2006/customXml" ds:itemID="{DFCC7ED1-FB80-44D2-90CF-3AD4F37171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CHAPTER 3- ENERGY METHODS FOR COMPUTING DEFLECTIONS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3- ENERGY METHODS FOR COMPUTING DEFLECTIONS</dc:title>
  <dc:creator>emu</dc:creator>
  <cp:lastModifiedBy>emu</cp:lastModifiedBy>
  <cp:revision>1</cp:revision>
  <dcterms:created xsi:type="dcterms:W3CDTF">2014-03-25T11:59:33Z</dcterms:created>
  <dcterms:modified xsi:type="dcterms:W3CDTF">2014-03-25T11:59:33Z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0x0101005A3C1442D318A148ABDD7977FBA3D974</vt:lpwstr>
  </property>
</Properties>
</file>