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3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Ceza </a:t>
            </a:r>
            <a:r>
              <a:rPr lang="tr-TR" sz="4800" b="1" dirty="0" smtClean="0"/>
              <a:t>ve Tutukevleri İşlemleri-I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</a:t>
            </a:r>
            <a:r>
              <a:rPr lang="tr-TR" sz="9800" dirty="0" smtClean="0"/>
              <a:t>11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Misafir</a:t>
            </a:r>
            <a:r>
              <a:rPr lang="en-US" sz="2800" b="1" dirty="0"/>
              <a:t> </a:t>
            </a:r>
            <a:r>
              <a:rPr lang="en-US" sz="2800" b="1" dirty="0" err="1" smtClean="0"/>
              <a:t>Dosyası</a:t>
            </a:r>
            <a:r>
              <a:rPr lang="en-US" sz="2800" b="1" dirty="0" smtClean="0"/>
              <a:t> </a:t>
            </a:r>
            <a:r>
              <a:rPr lang="en-US" sz="2800" b="1" dirty="0" err="1"/>
              <a:t>Kapatma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sebeplerle</a:t>
            </a:r>
            <a:r>
              <a:rPr lang="en-US" sz="2800" dirty="0"/>
              <a:t> </a:t>
            </a:r>
            <a:r>
              <a:rPr lang="en-US" sz="2800" dirty="0" err="1"/>
              <a:t>misafir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dosyasının</a:t>
            </a:r>
            <a:r>
              <a:rPr lang="tr-TR" sz="2800" dirty="0" smtClean="0"/>
              <a:t> </a:t>
            </a:r>
            <a:r>
              <a:rPr lang="en-US" sz="2800" dirty="0" err="1" smtClean="0"/>
              <a:t>kapatılması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Misafir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kapatma</a:t>
            </a:r>
            <a:r>
              <a:rPr lang="en-US" sz="2800" dirty="0"/>
              <a:t> </a:t>
            </a:r>
            <a:r>
              <a:rPr lang="en-US" sz="2800" dirty="0" err="1" smtClean="0"/>
              <a:t>işlemi</a:t>
            </a:r>
            <a:r>
              <a:rPr lang="en-US" sz="2800" dirty="0"/>
              <a:t>, [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Açma</a:t>
            </a:r>
            <a:r>
              <a:rPr lang="en-US" sz="2800" dirty="0" smtClean="0"/>
              <a:t>]</a:t>
            </a:r>
            <a:r>
              <a:rPr lang="tr-TR" sz="2800" dirty="0" smtClean="0"/>
              <a:t> </a:t>
            </a:r>
            <a:r>
              <a:rPr lang="en-US" sz="2800" dirty="0" err="1" smtClean="0"/>
              <a:t>ekranında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Açılış</a:t>
            </a:r>
            <a:r>
              <a:rPr lang="en-US" sz="2800" dirty="0" smtClean="0"/>
              <a:t> </a:t>
            </a:r>
            <a:r>
              <a:rPr lang="en-US" sz="2800" dirty="0" err="1"/>
              <a:t>Nedeni</a:t>
            </a:r>
            <a:r>
              <a:rPr lang="en-US" sz="2800" dirty="0"/>
              <a:t>” </a:t>
            </a:r>
            <a:r>
              <a:rPr lang="en-US" sz="2800" dirty="0" err="1"/>
              <a:t>zorunlu</a:t>
            </a:r>
            <a:r>
              <a:rPr lang="en-US" sz="2800" dirty="0"/>
              <a:t> </a:t>
            </a:r>
            <a:r>
              <a:rPr lang="en-US" sz="2800" dirty="0" err="1"/>
              <a:t>liste</a:t>
            </a:r>
            <a:r>
              <a:rPr lang="en-US" sz="2800" dirty="0"/>
              <a:t> </a:t>
            </a:r>
            <a:r>
              <a:rPr lang="en-US" sz="2800" dirty="0" err="1" smtClean="0"/>
              <a:t>düğmesinden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Misafir</a:t>
            </a:r>
            <a:r>
              <a:rPr lang="en-US" sz="2800" dirty="0"/>
              <a:t> </a:t>
            </a:r>
            <a:r>
              <a:rPr lang="en-US" sz="2800" dirty="0" err="1" smtClean="0"/>
              <a:t>Hükümlü</a:t>
            </a:r>
            <a:r>
              <a:rPr lang="en-US" sz="2800" dirty="0" smtClean="0"/>
              <a:t>/</a:t>
            </a:r>
            <a:r>
              <a:rPr lang="en-US" sz="2800" dirty="0" err="1" smtClean="0"/>
              <a:t>Tutuklu”seçeneklerinden</a:t>
            </a:r>
            <a:r>
              <a:rPr lang="en-US" sz="2800" dirty="0" smtClean="0"/>
              <a:t> </a:t>
            </a:r>
            <a:r>
              <a:rPr lang="en-US" sz="2800" dirty="0" err="1"/>
              <a:t>uygun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seçimi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gerçekleşmektedir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 smtClean="0"/>
              <a:t>Arama</a:t>
            </a:r>
            <a:r>
              <a:rPr lang="tr-TR" sz="2800" b="1" dirty="0" smtClean="0"/>
              <a:t> </a:t>
            </a:r>
          </a:p>
          <a:p>
            <a:pPr marL="0" indent="0">
              <a:buNone/>
            </a:pPr>
            <a:r>
              <a:rPr lang="en-US" sz="2800" dirty="0" err="1" smtClean="0"/>
              <a:t>Üzerinde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dosyalara</a:t>
            </a:r>
            <a:r>
              <a:rPr lang="en-US" sz="2800" dirty="0"/>
              <a:t> </a:t>
            </a:r>
            <a:r>
              <a:rPr lang="en-US" sz="2800" dirty="0" err="1" smtClean="0"/>
              <a:t>ulaşabilmek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sorgulama</a:t>
            </a:r>
            <a:r>
              <a:rPr lang="tr-TR" sz="2800" dirty="0" smtClean="0"/>
              <a:t> </a:t>
            </a:r>
            <a:r>
              <a:rPr lang="en-US" sz="2800" dirty="0" err="1" smtClean="0"/>
              <a:t>ekranıdır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75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MAHKEME KARARLARI MODÜLÜ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Mahkeme</a:t>
            </a:r>
            <a:r>
              <a:rPr lang="en-US" dirty="0" smtClean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/>
              <a:t>modülü</a:t>
            </a:r>
            <a:r>
              <a:rPr lang="en-US" dirty="0"/>
              <a:t>, </a:t>
            </a:r>
            <a:r>
              <a:rPr lang="en-US" dirty="0" err="1"/>
              <a:t>cezaevinde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hükümlülerin</a:t>
            </a:r>
            <a:r>
              <a:rPr lang="en-US" dirty="0"/>
              <a:t> </a:t>
            </a:r>
            <a:r>
              <a:rPr lang="en-US" dirty="0" err="1" smtClean="0"/>
              <a:t>mahkemelerce</a:t>
            </a:r>
            <a:r>
              <a:rPr lang="tr-TR" dirty="0" smtClean="0"/>
              <a:t> </a:t>
            </a:r>
            <a:r>
              <a:rPr lang="en-US" dirty="0" err="1" smtClean="0"/>
              <a:t>alınmış</a:t>
            </a:r>
            <a:r>
              <a:rPr lang="en-US" dirty="0" smtClean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tutuklama</a:t>
            </a:r>
            <a:r>
              <a:rPr lang="en-US" dirty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,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sonucuna</a:t>
            </a:r>
            <a:r>
              <a:rPr lang="en-US" dirty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/>
              <a:t>mahkûmiyet</a:t>
            </a:r>
            <a:r>
              <a:rPr lang="en-US" dirty="0"/>
              <a:t>, </a:t>
            </a:r>
            <a:r>
              <a:rPr lang="en-US" dirty="0" err="1" smtClean="0"/>
              <a:t>beraat</a:t>
            </a:r>
            <a:r>
              <a:rPr lang="tr-TR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/>
              <a:t>kararlar</a:t>
            </a:r>
            <a:r>
              <a:rPr lang="en-US" dirty="0"/>
              <a:t>, </a:t>
            </a:r>
            <a:r>
              <a:rPr lang="en-US" dirty="0" err="1"/>
              <a:t>içtima</a:t>
            </a:r>
            <a:r>
              <a:rPr lang="en-US" dirty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 smtClean="0"/>
              <a:t>tutuklu</a:t>
            </a:r>
            <a:r>
              <a:rPr lang="en-US" dirty="0" smtClean="0"/>
              <a:t>/</a:t>
            </a:r>
            <a:r>
              <a:rPr lang="en-US" dirty="0" err="1" smtClean="0"/>
              <a:t>hükümlülerin</a:t>
            </a:r>
            <a:r>
              <a:rPr lang="tr-TR" dirty="0" smtClean="0"/>
              <a:t> </a:t>
            </a:r>
            <a:r>
              <a:rPr lang="en-US" dirty="0" err="1" smtClean="0"/>
              <a:t>cezaevindeki</a:t>
            </a:r>
            <a:r>
              <a:rPr lang="en-US" dirty="0" smtClean="0"/>
              <a:t> </a:t>
            </a:r>
            <a:r>
              <a:rPr lang="en-US" dirty="0" err="1" smtClean="0"/>
              <a:t>infaz</a:t>
            </a:r>
            <a:r>
              <a:rPr lang="tr-TR" dirty="0" smtClean="0"/>
              <a:t> </a:t>
            </a:r>
            <a:r>
              <a:rPr lang="en-US" dirty="0" err="1" smtClean="0"/>
              <a:t>durumlarının</a:t>
            </a:r>
            <a:r>
              <a:rPr lang="en-US" dirty="0" smtClean="0"/>
              <a:t> </a:t>
            </a:r>
            <a:r>
              <a:rPr lang="en-US" dirty="0" err="1" smtClean="0"/>
              <a:t>kaydı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takibi</a:t>
            </a:r>
            <a:r>
              <a:rPr lang="en-US" dirty="0"/>
              <a:t> </a:t>
            </a:r>
            <a:r>
              <a:rPr lang="en-US" dirty="0" err="1" smtClean="0"/>
              <a:t>işlemlerinin</a:t>
            </a:r>
            <a:r>
              <a:rPr lang="en-US" dirty="0" smtClean="0"/>
              <a:t> </a:t>
            </a:r>
            <a:r>
              <a:rPr lang="en-US" dirty="0" err="1"/>
              <a:t>otomasyon</a:t>
            </a:r>
            <a:r>
              <a:rPr lang="en-US" dirty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</a:t>
            </a:r>
            <a:r>
              <a:rPr lang="en-US" dirty="0" err="1" smtClean="0"/>
              <a:t>gerçekleştirimini</a:t>
            </a:r>
            <a:r>
              <a:rPr lang="en-US" dirty="0" smtClean="0"/>
              <a:t> </a:t>
            </a:r>
            <a:r>
              <a:rPr lang="en-US" dirty="0" err="1" smtClean="0"/>
              <a:t>kapsamaktadır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İnfaz</a:t>
            </a:r>
            <a:r>
              <a:rPr lang="en-US" b="1" dirty="0" smtClean="0"/>
              <a:t> </a:t>
            </a:r>
            <a:r>
              <a:rPr lang="en-US" b="1" dirty="0" err="1"/>
              <a:t>Durumu</a:t>
            </a:r>
            <a:r>
              <a:rPr lang="en-US" b="1" dirty="0"/>
              <a:t> </a:t>
            </a:r>
            <a:r>
              <a:rPr lang="en-US" b="1" dirty="0" err="1"/>
              <a:t>Takip</a:t>
            </a:r>
            <a:r>
              <a:rPr lang="en-US" b="1" dirty="0"/>
              <a:t> </a:t>
            </a:r>
            <a:r>
              <a:rPr lang="en-US" b="1" dirty="0" err="1"/>
              <a:t>Bilgileri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Cezaevinde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hükümlülerin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 smtClean="0"/>
              <a:t>tutuklama</a:t>
            </a:r>
            <a:r>
              <a:rPr lang="tr-TR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 smtClean="0"/>
              <a:t>kararlarına</a:t>
            </a:r>
            <a:r>
              <a:rPr lang="en-US" dirty="0" smtClean="0"/>
              <a:t> </a:t>
            </a:r>
            <a:r>
              <a:rPr lang="en-US" dirty="0" err="1"/>
              <a:t>istinaden</a:t>
            </a:r>
            <a:r>
              <a:rPr lang="en-US" dirty="0"/>
              <a:t> </a:t>
            </a:r>
            <a:r>
              <a:rPr lang="en-US" dirty="0" err="1"/>
              <a:t>yürütülen</a:t>
            </a:r>
            <a:r>
              <a:rPr lang="en-US" dirty="0"/>
              <a:t> </a:t>
            </a:r>
            <a:r>
              <a:rPr lang="en-US" dirty="0" err="1" smtClean="0"/>
              <a:t>infazlarının</a:t>
            </a:r>
            <a:r>
              <a:rPr lang="en-US" dirty="0" smtClean="0"/>
              <a:t> </a:t>
            </a:r>
            <a:r>
              <a:rPr lang="en-US" dirty="0" err="1"/>
              <a:t>takibi</a:t>
            </a:r>
            <a:r>
              <a:rPr lang="en-US" dirty="0"/>
              <a:t> </a:t>
            </a:r>
            <a:r>
              <a:rPr lang="en-US" dirty="0" err="1" smtClean="0"/>
              <a:t>kaydı</a:t>
            </a:r>
            <a:r>
              <a:rPr lang="en-US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 Bu </a:t>
            </a:r>
            <a:r>
              <a:rPr lang="en-US" dirty="0" err="1"/>
              <a:t>ekran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 smtClean="0"/>
              <a:t>ekranlarının</a:t>
            </a:r>
            <a:r>
              <a:rPr lang="en-US" dirty="0" smtClean="0"/>
              <a:t> 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işleminden</a:t>
            </a:r>
            <a:r>
              <a:rPr lang="en-US" dirty="0" smtClean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/>
              <a:t>listesine</a:t>
            </a:r>
            <a:r>
              <a:rPr lang="en-US" dirty="0"/>
              <a:t> </a:t>
            </a:r>
            <a:r>
              <a:rPr lang="en-US" dirty="0" err="1" smtClean="0"/>
              <a:t>otomatik</a:t>
            </a:r>
            <a:r>
              <a:rPr lang="tr-TR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/>
              <a:t>listesinden</a:t>
            </a:r>
            <a:r>
              <a:rPr lang="en-US" dirty="0"/>
              <a:t> de </a:t>
            </a:r>
            <a:r>
              <a:rPr lang="en-US" dirty="0" err="1" smtClean="0"/>
              <a:t>başlatılır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1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MAHKEME KARARLARI MODÜLÜ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İçtimanın</a:t>
            </a:r>
            <a:r>
              <a:rPr lang="en-US" b="1" dirty="0" smtClean="0"/>
              <a:t> </a:t>
            </a:r>
            <a:r>
              <a:rPr lang="en-US" b="1" dirty="0" err="1"/>
              <a:t>Çözülmesi</a:t>
            </a:r>
            <a:r>
              <a:rPr lang="en-US" b="1" dirty="0"/>
              <a:t> </a:t>
            </a:r>
            <a:r>
              <a:rPr lang="en-US" b="1" dirty="0" err="1" smtClean="0"/>
              <a:t>Kararı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Hükümlüye</a:t>
            </a:r>
            <a:r>
              <a:rPr lang="en-US" dirty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içtima</a:t>
            </a:r>
            <a:r>
              <a:rPr lang="en-US" dirty="0"/>
              <a:t> </a:t>
            </a:r>
            <a:r>
              <a:rPr lang="en-US" dirty="0" err="1" smtClean="0"/>
              <a:t>kararlarının</a:t>
            </a:r>
            <a:r>
              <a:rPr lang="en-US" dirty="0" smtClean="0"/>
              <a:t> </a:t>
            </a:r>
            <a:r>
              <a:rPr lang="en-US" dirty="0" err="1" smtClean="0"/>
              <a:t>sonuçlandırılması</a:t>
            </a:r>
            <a:r>
              <a:rPr lang="en-US" dirty="0" smtClean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girilen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 smtClean="0"/>
              <a:t>bulunduğu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İçtima</a:t>
            </a:r>
            <a:r>
              <a:rPr lang="en-US" b="1" dirty="0" smtClean="0"/>
              <a:t> </a:t>
            </a:r>
            <a:r>
              <a:rPr lang="en-US" b="1" dirty="0" err="1"/>
              <a:t>Edilecek</a:t>
            </a:r>
            <a:r>
              <a:rPr lang="en-US" b="1" dirty="0"/>
              <a:t> </a:t>
            </a:r>
            <a:r>
              <a:rPr lang="en-US" b="1" dirty="0" err="1"/>
              <a:t>Kararlar</a:t>
            </a:r>
            <a:r>
              <a:rPr lang="en-US" b="1" dirty="0"/>
              <a:t> </a:t>
            </a:r>
            <a:r>
              <a:rPr lang="en-US" b="1" dirty="0" err="1" smtClean="0"/>
              <a:t>İçin</a:t>
            </a:r>
            <a:r>
              <a:rPr lang="en-US" b="1" dirty="0" smtClean="0"/>
              <a:t> </a:t>
            </a:r>
            <a:r>
              <a:rPr lang="en-US" b="1" dirty="0" err="1"/>
              <a:t>Üst</a:t>
            </a:r>
            <a:r>
              <a:rPr lang="en-US" b="1" dirty="0"/>
              <a:t> </a:t>
            </a:r>
            <a:r>
              <a:rPr lang="en-US" b="1" dirty="0" err="1" smtClean="0"/>
              <a:t>Yazı</a:t>
            </a:r>
            <a:r>
              <a:rPr lang="en-US" b="1" dirty="0" smtClean="0"/>
              <a:t> </a:t>
            </a:r>
            <a:r>
              <a:rPr lang="en-US" b="1" dirty="0" err="1" smtClean="0"/>
              <a:t>Hazırlama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Hükümlüye</a:t>
            </a:r>
            <a:r>
              <a:rPr lang="en-US" dirty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 smtClean="0"/>
              <a:t>cezalarının</a:t>
            </a:r>
            <a:r>
              <a:rPr lang="en-US" dirty="0" smtClean="0"/>
              <a:t> </a:t>
            </a:r>
            <a:r>
              <a:rPr lang="en-US" dirty="0" err="1" smtClean="0"/>
              <a:t>birleştirilmesi</a:t>
            </a:r>
            <a:r>
              <a:rPr lang="en-US" dirty="0" smtClean="0"/>
              <a:t> </a:t>
            </a:r>
            <a:r>
              <a:rPr lang="en-US" dirty="0" err="1" smtClean="0"/>
              <a:t>işleminin</a:t>
            </a:r>
            <a:r>
              <a:rPr lang="tr-TR" dirty="0" smtClean="0"/>
              <a:t> </a:t>
            </a:r>
            <a:r>
              <a:rPr lang="en-US" dirty="0" err="1" smtClean="0"/>
              <a:t>gerçekleştirilmesi</a:t>
            </a:r>
            <a:r>
              <a:rPr lang="en-US" dirty="0" smtClean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Cezaevi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 smtClean="0"/>
              <a:t>Savcılığa</a:t>
            </a:r>
            <a:r>
              <a:rPr lang="en-US" dirty="0" smtClean="0"/>
              <a:t> </a:t>
            </a:r>
            <a:r>
              <a:rPr lang="en-US" dirty="0" err="1" smtClean="0"/>
              <a:t>hazırlanan</a:t>
            </a:r>
            <a:r>
              <a:rPr lang="en-US" dirty="0" smtClean="0"/>
              <a:t> </a:t>
            </a:r>
            <a:r>
              <a:rPr lang="en-US" dirty="0" err="1" smtClean="0"/>
              <a:t>yazının</a:t>
            </a:r>
            <a:r>
              <a:rPr lang="tr-TR" dirty="0" smtClean="0"/>
              <a:t> </a:t>
            </a:r>
            <a:r>
              <a:rPr lang="en-US" dirty="0" err="1" smtClean="0"/>
              <a:t>işlemlerinin</a:t>
            </a:r>
            <a:r>
              <a:rPr lang="en-US" dirty="0" smtClean="0"/>
              <a:t> </a:t>
            </a:r>
            <a:r>
              <a:rPr lang="en-US" dirty="0" err="1" smtClean="0"/>
              <a:t>gerçekleştirildiği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1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GİRİŞ İŞLEMLERİ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Giriş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modülü</a:t>
            </a:r>
            <a:r>
              <a:rPr lang="en-US" dirty="0"/>
              <a:t>, </a:t>
            </a:r>
            <a:r>
              <a:rPr lang="en-US" dirty="0" err="1"/>
              <a:t>tutuklanarak</a:t>
            </a:r>
            <a:r>
              <a:rPr lang="en-US" dirty="0"/>
              <a:t> </a:t>
            </a:r>
            <a:r>
              <a:rPr lang="en-US" dirty="0" err="1"/>
              <a:t>yada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giyerek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infaz</a:t>
            </a:r>
            <a:r>
              <a:rPr lang="en-US" dirty="0"/>
              <a:t> </a:t>
            </a:r>
            <a:r>
              <a:rPr lang="en-US" dirty="0" err="1" smtClean="0"/>
              <a:t>kurumuna</a:t>
            </a:r>
            <a:r>
              <a:rPr lang="tr-TR" dirty="0" smtClean="0"/>
              <a:t>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/>
              <a:t>yada</a:t>
            </a:r>
            <a:r>
              <a:rPr lang="en-US" dirty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infaz</a:t>
            </a:r>
            <a:r>
              <a:rPr lang="en-US" dirty="0"/>
              <a:t> </a:t>
            </a:r>
            <a:r>
              <a:rPr lang="en-US" dirty="0" err="1"/>
              <a:t>kurumundan</a:t>
            </a:r>
            <a:r>
              <a:rPr lang="en-US" dirty="0"/>
              <a:t> </a:t>
            </a:r>
            <a:r>
              <a:rPr lang="en-US" dirty="0" err="1"/>
              <a:t>nakledilen</a:t>
            </a:r>
            <a:r>
              <a:rPr lang="en-US" dirty="0"/>
              <a:t> </a:t>
            </a: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hükümlülerin</a:t>
            </a:r>
            <a:r>
              <a:rPr lang="en-US" dirty="0"/>
              <a:t> </a:t>
            </a:r>
            <a:r>
              <a:rPr lang="en-US" dirty="0" err="1" smtClean="0"/>
              <a:t>kuruma</a:t>
            </a:r>
            <a:r>
              <a:rPr lang="tr-TR" dirty="0" smtClean="0"/>
              <a:t> </a:t>
            </a:r>
            <a:r>
              <a:rPr lang="en-US" dirty="0" err="1" smtClean="0"/>
              <a:t>girişi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 smtClean="0"/>
              <a:t>işlemlerin</a:t>
            </a:r>
            <a:r>
              <a:rPr lang="en-US" dirty="0" smtClean="0"/>
              <a:t> </a:t>
            </a:r>
            <a:r>
              <a:rPr lang="en-US" dirty="0" err="1"/>
              <a:t>otomasyon</a:t>
            </a:r>
            <a:r>
              <a:rPr lang="en-US" dirty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</a:t>
            </a:r>
            <a:r>
              <a:rPr lang="en-US" dirty="0" err="1" smtClean="0"/>
              <a:t>gerçekleştirimini</a:t>
            </a:r>
            <a:r>
              <a:rPr lang="en-US" dirty="0" smtClean="0"/>
              <a:t> </a:t>
            </a:r>
            <a:r>
              <a:rPr lang="en-US" dirty="0" err="1" smtClean="0"/>
              <a:t>kapsamaktadır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CBS’dan</a:t>
            </a:r>
            <a:r>
              <a:rPr lang="en-US" b="1" dirty="0"/>
              <a:t> </a:t>
            </a:r>
            <a:r>
              <a:rPr lang="en-US" b="1" dirty="0" err="1"/>
              <a:t>Gönderilen</a:t>
            </a:r>
            <a:r>
              <a:rPr lang="en-US" b="1" dirty="0"/>
              <a:t> </a:t>
            </a:r>
            <a:r>
              <a:rPr lang="en-US" b="1" dirty="0" err="1"/>
              <a:t>Tutuklu</a:t>
            </a:r>
            <a:r>
              <a:rPr lang="en-US" b="1" dirty="0"/>
              <a:t> / </a:t>
            </a:r>
            <a:r>
              <a:rPr lang="en-US" b="1" dirty="0" err="1"/>
              <a:t>Hükümlüler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CBS’dan</a:t>
            </a:r>
            <a:r>
              <a:rPr lang="en-US" dirty="0"/>
              <a:t> </a:t>
            </a:r>
            <a:r>
              <a:rPr lang="en-US" dirty="0" err="1"/>
              <a:t>tutuklanarak</a:t>
            </a:r>
            <a:r>
              <a:rPr lang="en-US" dirty="0"/>
              <a:t> </a:t>
            </a:r>
            <a:r>
              <a:rPr lang="en-US" dirty="0" err="1"/>
              <a:t>cezaevine</a:t>
            </a:r>
            <a:r>
              <a:rPr lang="en-US" dirty="0"/>
              <a:t> </a:t>
            </a:r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/>
              <a:t>tutuklama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teslim</a:t>
            </a:r>
            <a:r>
              <a:rPr lang="tr-TR" dirty="0" smtClean="0"/>
              <a:t> </a:t>
            </a:r>
            <a:r>
              <a:rPr lang="en-US" dirty="0" smtClean="0"/>
              <a:t>alma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otomatik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akışından</a:t>
            </a:r>
            <a:r>
              <a:rPr lang="en-US" dirty="0" smtClean="0"/>
              <a:t> </a:t>
            </a:r>
            <a:r>
              <a:rPr lang="en-US" dirty="0" err="1" smtClean="0"/>
              <a:t>açılarak</a:t>
            </a:r>
            <a:r>
              <a:rPr lang="en-US" dirty="0" smtClean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 smtClean="0"/>
              <a:t>girişi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Teslim</a:t>
            </a:r>
            <a:r>
              <a:rPr lang="en-US" b="1" dirty="0"/>
              <a:t> Alma</a:t>
            </a:r>
          </a:p>
          <a:p>
            <a:pPr marL="0" indent="0">
              <a:buNone/>
            </a:pPr>
            <a:r>
              <a:rPr lang="en-US" dirty="0" err="1"/>
              <a:t>Cezaevine</a:t>
            </a:r>
            <a:r>
              <a:rPr lang="en-US" dirty="0"/>
              <a:t> </a:t>
            </a:r>
            <a:r>
              <a:rPr lang="en-US" dirty="0" err="1"/>
              <a:t>girerken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görevlilere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edilecek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hükümlülerin</a:t>
            </a:r>
            <a:r>
              <a:rPr lang="en-US" dirty="0"/>
              <a:t> </a:t>
            </a:r>
            <a:r>
              <a:rPr lang="en-US" dirty="0" err="1" smtClean="0"/>
              <a:t>teslim</a:t>
            </a:r>
            <a:r>
              <a:rPr lang="tr-TR" dirty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 smtClean="0"/>
              <a:t>kaydı</a:t>
            </a:r>
            <a:r>
              <a:rPr lang="en-US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92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GİRİŞ İŞLEMLERİ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Üst</a:t>
            </a:r>
            <a:r>
              <a:rPr lang="en-US" b="1" dirty="0"/>
              <a:t> </a:t>
            </a:r>
            <a:r>
              <a:rPr lang="en-US" b="1" dirty="0" err="1"/>
              <a:t>Arama</a:t>
            </a:r>
            <a:r>
              <a:rPr lang="en-US" b="1" dirty="0"/>
              <a:t> </a:t>
            </a:r>
            <a:r>
              <a:rPr lang="en-US" b="1" dirty="0" err="1"/>
              <a:t>Bilgileri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hükümlünün</a:t>
            </a:r>
            <a:r>
              <a:rPr lang="en-US" dirty="0"/>
              <a:t> </a:t>
            </a:r>
            <a:r>
              <a:rPr lang="en-US" dirty="0" err="1"/>
              <a:t>cezaevine</a:t>
            </a:r>
            <a:r>
              <a:rPr lang="en-US" dirty="0"/>
              <a:t> </a:t>
            </a:r>
            <a:r>
              <a:rPr lang="en-US" dirty="0" err="1" smtClean="0"/>
              <a:t>yanında</a:t>
            </a:r>
            <a:r>
              <a:rPr lang="en-US" dirty="0" smtClean="0"/>
              <a:t> </a:t>
            </a:r>
            <a:r>
              <a:rPr lang="en-US" dirty="0" err="1" smtClean="0"/>
              <a:t>getirdiği</a:t>
            </a:r>
            <a:r>
              <a:rPr lang="en-US" dirty="0" smtClean="0"/>
              <a:t> </a:t>
            </a:r>
            <a:r>
              <a:rPr lang="en-US" dirty="0" err="1" smtClean="0"/>
              <a:t>eşya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, </a:t>
            </a:r>
            <a:r>
              <a:rPr lang="en-US" dirty="0" err="1" smtClean="0"/>
              <a:t>kıymetli</a:t>
            </a:r>
            <a:r>
              <a:rPr lang="en-US" dirty="0" smtClean="0"/>
              <a:t> </a:t>
            </a:r>
            <a:r>
              <a:rPr lang="en-US" dirty="0" err="1" smtClean="0"/>
              <a:t>eşya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yayın</a:t>
            </a:r>
            <a:r>
              <a:rPr lang="en-US" dirty="0"/>
              <a:t>,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/>
              <a:t>cezaevine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 smtClean="0"/>
              <a:t>alındığı</a:t>
            </a:r>
            <a:r>
              <a:rPr lang="en-US" dirty="0" smtClean="0"/>
              <a:t> </a:t>
            </a:r>
            <a:r>
              <a:rPr lang="en-US" dirty="0" err="1" smtClean="0"/>
              <a:t>sırada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arama</a:t>
            </a:r>
            <a:r>
              <a:rPr lang="en-US" dirty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işlemi</a:t>
            </a:r>
            <a:r>
              <a:rPr lang="tr-TR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/>
              <a:t>Nakil</a:t>
            </a:r>
            <a:r>
              <a:rPr lang="en-US" b="1" dirty="0"/>
              <a:t> </a:t>
            </a:r>
            <a:r>
              <a:rPr lang="en-US" b="1" dirty="0" err="1"/>
              <a:t>Yoluyla</a:t>
            </a:r>
            <a:r>
              <a:rPr lang="en-US" b="1" dirty="0"/>
              <a:t> </a:t>
            </a:r>
            <a:r>
              <a:rPr lang="en-US" b="1" dirty="0" err="1"/>
              <a:t>Cezaevine</a:t>
            </a:r>
            <a:r>
              <a:rPr lang="en-US" b="1" dirty="0"/>
              <a:t> </a:t>
            </a:r>
            <a:r>
              <a:rPr lang="en-US" b="1" dirty="0" err="1" smtClean="0"/>
              <a:t>Giriş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hükümlüye</a:t>
            </a:r>
            <a:r>
              <a:rPr lang="en-US" dirty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girişi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 smtClean="0"/>
              <a:t>bilgilerin</a:t>
            </a:r>
            <a:r>
              <a:rPr lang="tr-TR" dirty="0" smtClean="0"/>
              <a:t> </a:t>
            </a:r>
            <a:r>
              <a:rPr lang="en-US" dirty="0" err="1" smtClean="0"/>
              <a:t>kaydı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giriş</a:t>
            </a:r>
            <a:r>
              <a:rPr lang="en-US" dirty="0" smtClean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nakil</a:t>
            </a:r>
            <a:r>
              <a:rPr lang="en-US" dirty="0"/>
              <a:t> </a:t>
            </a:r>
            <a:r>
              <a:rPr lang="en-US" dirty="0" err="1"/>
              <a:t>onay</a:t>
            </a:r>
            <a:r>
              <a:rPr lang="en-US" dirty="0"/>
              <a:t> </a:t>
            </a:r>
            <a:r>
              <a:rPr lang="en-US" dirty="0" err="1"/>
              <a:t>belgesi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ilişkilendirilmesi</a:t>
            </a:r>
            <a:r>
              <a:rPr lang="en-US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/>
              <a:t>Beraberinde</a:t>
            </a:r>
            <a:r>
              <a:rPr lang="en-US" b="1" dirty="0"/>
              <a:t> </a:t>
            </a:r>
            <a:r>
              <a:rPr lang="en-US" b="1" dirty="0" err="1" smtClean="0"/>
              <a:t>Getirdiği</a:t>
            </a:r>
            <a:r>
              <a:rPr lang="en-US" b="1" dirty="0" smtClean="0"/>
              <a:t> </a:t>
            </a:r>
            <a:r>
              <a:rPr lang="en-US" b="1" dirty="0" err="1"/>
              <a:t>Çocuk</a:t>
            </a:r>
            <a:r>
              <a:rPr lang="en-US" b="1" dirty="0"/>
              <a:t> </a:t>
            </a:r>
            <a:r>
              <a:rPr lang="en-US" b="1" dirty="0" err="1"/>
              <a:t>Bilgileri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hükümlünün</a:t>
            </a:r>
            <a:r>
              <a:rPr lang="en-US" dirty="0"/>
              <a:t> </a:t>
            </a:r>
            <a:r>
              <a:rPr lang="en-US" dirty="0" err="1"/>
              <a:t>beraberinde</a:t>
            </a:r>
            <a:r>
              <a:rPr lang="en-US" dirty="0"/>
              <a:t> </a:t>
            </a:r>
            <a:r>
              <a:rPr lang="en-US" dirty="0" err="1" smtClean="0"/>
              <a:t>getirdiği</a:t>
            </a:r>
            <a:r>
              <a:rPr lang="en-US" dirty="0" smtClean="0"/>
              <a:t> </a:t>
            </a:r>
            <a:r>
              <a:rPr lang="en-US" dirty="0" err="1" smtClean="0"/>
              <a:t>çocuğa</a:t>
            </a:r>
            <a:r>
              <a:rPr lang="en-US" dirty="0" smtClean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 smtClean="0"/>
              <a:t>girildiği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daha</a:t>
            </a:r>
            <a:r>
              <a:rPr lang="tr-TR" dirty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görüntülenebildiği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7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ÇIKI</a:t>
            </a:r>
            <a:r>
              <a:rPr lang="tr-TR" b="1" dirty="0" smtClean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Çıkış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modülü</a:t>
            </a:r>
            <a:r>
              <a:rPr lang="en-US" dirty="0"/>
              <a:t>,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infaz</a:t>
            </a:r>
            <a:r>
              <a:rPr lang="en-US" dirty="0"/>
              <a:t> </a:t>
            </a:r>
            <a:r>
              <a:rPr lang="en-US" dirty="0" err="1"/>
              <a:t>kurumundan</a:t>
            </a:r>
            <a:r>
              <a:rPr lang="en-US" dirty="0"/>
              <a:t> </a:t>
            </a:r>
            <a:r>
              <a:rPr lang="en-US" dirty="0" err="1"/>
              <a:t>nakil</a:t>
            </a:r>
            <a:r>
              <a:rPr lang="en-US" dirty="0"/>
              <a:t>, </a:t>
            </a:r>
            <a:r>
              <a:rPr lang="en-US" dirty="0" err="1"/>
              <a:t>firar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/>
              <a:t>nedeni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tr-TR" dirty="0"/>
              <a:t> </a:t>
            </a:r>
            <a:r>
              <a:rPr lang="en-US" dirty="0" err="1" smtClean="0"/>
              <a:t>tutuklu</a:t>
            </a:r>
            <a:r>
              <a:rPr lang="tr-TR" dirty="0" smtClean="0"/>
              <a:t> </a:t>
            </a:r>
            <a:r>
              <a:rPr lang="en-US" dirty="0" smtClean="0"/>
              <a:t>/</a:t>
            </a:r>
            <a:r>
              <a:rPr lang="tr-TR" dirty="0" smtClean="0"/>
              <a:t> </a:t>
            </a:r>
            <a:r>
              <a:rPr lang="en-US" dirty="0" err="1" smtClean="0"/>
              <a:t>hükümlülerin</a:t>
            </a:r>
            <a:r>
              <a:rPr lang="en-US" dirty="0" smtClean="0"/>
              <a:t> </a:t>
            </a:r>
            <a:r>
              <a:rPr lang="en-US" dirty="0" err="1"/>
              <a:t>kurumdan</a:t>
            </a:r>
            <a:r>
              <a:rPr lang="en-US" dirty="0"/>
              <a:t> </a:t>
            </a:r>
            <a:r>
              <a:rPr lang="en-US" dirty="0" err="1" smtClean="0"/>
              <a:t>ayrılışı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ilgili</a:t>
            </a:r>
            <a:r>
              <a:rPr lang="tr-TR" dirty="0"/>
              <a:t> </a:t>
            </a:r>
            <a:r>
              <a:rPr lang="en-US" dirty="0" err="1" smtClean="0"/>
              <a:t>işlemlerin</a:t>
            </a:r>
            <a:r>
              <a:rPr lang="en-US" dirty="0" smtClean="0"/>
              <a:t> </a:t>
            </a:r>
            <a:r>
              <a:rPr lang="en-US" dirty="0" err="1"/>
              <a:t>otomasyon</a:t>
            </a:r>
            <a:r>
              <a:rPr lang="en-US" dirty="0"/>
              <a:t> </a:t>
            </a:r>
            <a:r>
              <a:rPr lang="en-US" dirty="0" err="1" smtClean="0"/>
              <a:t>ortamında</a:t>
            </a:r>
            <a:r>
              <a:rPr lang="tr-TR" dirty="0" smtClean="0"/>
              <a:t> </a:t>
            </a:r>
            <a:r>
              <a:rPr lang="en-US" dirty="0" err="1" smtClean="0"/>
              <a:t>gerçekleştirimini</a:t>
            </a:r>
            <a:r>
              <a:rPr lang="en-US" dirty="0" smtClean="0"/>
              <a:t> </a:t>
            </a:r>
            <a:r>
              <a:rPr lang="en-US" dirty="0" err="1" smtClean="0"/>
              <a:t>kapsamaktadır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/>
              <a:t>Teslim</a:t>
            </a:r>
            <a:r>
              <a:rPr lang="en-US" b="1" dirty="0"/>
              <a:t> </a:t>
            </a:r>
            <a:r>
              <a:rPr lang="en-US" b="1" dirty="0" err="1"/>
              <a:t>Etme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Cezaevinden</a:t>
            </a:r>
            <a:r>
              <a:rPr lang="en-US" dirty="0"/>
              <a:t> </a:t>
            </a:r>
            <a:r>
              <a:rPr lang="en-US" dirty="0" err="1" smtClean="0"/>
              <a:t>ayrılırken</a:t>
            </a:r>
            <a:r>
              <a:rPr lang="en-US" dirty="0" smtClean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görevlilere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edilecek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tutuklu</a:t>
            </a:r>
            <a:r>
              <a:rPr lang="en-US" dirty="0"/>
              <a:t> </a:t>
            </a:r>
            <a:r>
              <a:rPr lang="en-US" dirty="0" err="1" smtClean="0"/>
              <a:t>hükümlülerin</a:t>
            </a:r>
            <a:r>
              <a:rPr lang="tr-TR" dirty="0" smtClean="0"/>
              <a:t> </a:t>
            </a:r>
            <a:r>
              <a:rPr lang="en-US" dirty="0" err="1" smtClean="0"/>
              <a:t>teslim</a:t>
            </a:r>
            <a:r>
              <a:rPr lang="en-US" dirty="0" smtClean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 smtClean="0"/>
              <a:t>kaydı</a:t>
            </a:r>
            <a:r>
              <a:rPr lang="en-US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88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ÇIKI</a:t>
            </a:r>
            <a:r>
              <a:rPr lang="tr-TR" b="1" dirty="0" smtClean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Çoklu</a:t>
            </a:r>
            <a:r>
              <a:rPr lang="en-US" b="1" dirty="0"/>
              <a:t> </a:t>
            </a:r>
            <a:r>
              <a:rPr lang="en-US" b="1" dirty="0" err="1"/>
              <a:t>Teslim</a:t>
            </a:r>
            <a:r>
              <a:rPr lang="en-US" b="1" dirty="0"/>
              <a:t> </a:t>
            </a:r>
            <a:r>
              <a:rPr lang="en-US" b="1" dirty="0" err="1"/>
              <a:t>Etme</a:t>
            </a:r>
            <a:r>
              <a:rPr lang="en-US" b="1" dirty="0"/>
              <a:t> </a:t>
            </a:r>
            <a:r>
              <a:rPr lang="en-US" b="1" dirty="0" err="1"/>
              <a:t>Bilgileri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Cezaevinden</a:t>
            </a:r>
            <a:r>
              <a:rPr lang="en-US" dirty="0"/>
              <a:t> </a:t>
            </a:r>
            <a:r>
              <a:rPr lang="en-US" dirty="0" err="1" smtClean="0"/>
              <a:t>ayrılırken</a:t>
            </a:r>
            <a:r>
              <a:rPr lang="en-US" dirty="0" smtClean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görevlilere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edilecek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 smtClean="0"/>
              <a:t>tutuklu</a:t>
            </a:r>
            <a:r>
              <a:rPr lang="en-US" dirty="0" smtClean="0"/>
              <a:t>/</a:t>
            </a:r>
            <a:r>
              <a:rPr lang="tr-TR" dirty="0" smtClean="0"/>
              <a:t> </a:t>
            </a:r>
            <a:r>
              <a:rPr lang="en-US" dirty="0" err="1" smtClean="0"/>
              <a:t>hükümlülerin</a:t>
            </a:r>
            <a:r>
              <a:rPr lang="en-US" dirty="0" smtClean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 smtClean="0"/>
              <a:t>kaydı</a:t>
            </a:r>
            <a:r>
              <a:rPr lang="en-US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/>
              <a:t>Tahliye</a:t>
            </a:r>
            <a:r>
              <a:rPr lang="en-US" b="1" dirty="0"/>
              <a:t> </a:t>
            </a:r>
            <a:r>
              <a:rPr lang="en-US" b="1" dirty="0" err="1"/>
              <a:t>Bilgileri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Cezaevinden</a:t>
            </a:r>
            <a:r>
              <a:rPr lang="en-US" dirty="0"/>
              <a:t> </a:t>
            </a:r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hükümlülerin</a:t>
            </a:r>
            <a:r>
              <a:rPr lang="en-US" dirty="0"/>
              <a:t> </a:t>
            </a:r>
            <a:r>
              <a:rPr lang="en-US" dirty="0" err="1"/>
              <a:t>cezaevinden</a:t>
            </a:r>
            <a:r>
              <a:rPr lang="en-US" dirty="0"/>
              <a:t> </a:t>
            </a:r>
            <a:r>
              <a:rPr lang="en-US" dirty="0" err="1" smtClean="0"/>
              <a:t>çıkışı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 smtClean="0"/>
              <a:t>bilgilerin</a:t>
            </a:r>
            <a:r>
              <a:rPr lang="tr-TR" dirty="0" smtClean="0"/>
              <a:t> </a:t>
            </a:r>
            <a:r>
              <a:rPr lang="en-US" dirty="0" err="1" smtClean="0"/>
              <a:t>kaydı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çıkış</a:t>
            </a:r>
            <a:r>
              <a:rPr lang="en-US" dirty="0" smtClean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tahliye</a:t>
            </a:r>
            <a:r>
              <a:rPr lang="en-US" dirty="0"/>
              <a:t> </a:t>
            </a:r>
            <a:r>
              <a:rPr lang="en-US" dirty="0" err="1" smtClean="0"/>
              <a:t>kararını</a:t>
            </a:r>
            <a:r>
              <a:rPr lang="en-US" dirty="0" smtClean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ilişkilendirilmesi</a:t>
            </a:r>
            <a:r>
              <a:rPr lang="tr-TR" dirty="0" smtClean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88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ÇIKI</a:t>
            </a:r>
            <a:r>
              <a:rPr lang="tr-TR" b="1" dirty="0" smtClean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Nakil</a:t>
            </a:r>
            <a:r>
              <a:rPr lang="en-US" b="1" dirty="0"/>
              <a:t> </a:t>
            </a:r>
            <a:r>
              <a:rPr lang="en-US" b="1" dirty="0" err="1"/>
              <a:t>Yoluyla</a:t>
            </a:r>
            <a:r>
              <a:rPr lang="en-US" b="1" dirty="0"/>
              <a:t> </a:t>
            </a:r>
            <a:r>
              <a:rPr lang="en-US" b="1" dirty="0" err="1" smtClean="0"/>
              <a:t>Çıkış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cezaevine</a:t>
            </a:r>
            <a:r>
              <a:rPr lang="en-US" dirty="0"/>
              <a:t> </a:t>
            </a:r>
            <a:r>
              <a:rPr lang="en-US" dirty="0" err="1"/>
              <a:t>nakledilecek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hükümlülerin</a:t>
            </a:r>
            <a:r>
              <a:rPr lang="en-US" dirty="0"/>
              <a:t> </a:t>
            </a:r>
            <a:r>
              <a:rPr lang="en-US" dirty="0" err="1"/>
              <a:t>cezaevinden</a:t>
            </a:r>
            <a:r>
              <a:rPr lang="en-US" dirty="0"/>
              <a:t> </a:t>
            </a:r>
            <a:r>
              <a:rPr lang="en-US" dirty="0" err="1" smtClean="0"/>
              <a:t>çıkışı</a:t>
            </a:r>
            <a:r>
              <a:rPr lang="en-US" dirty="0" smtClean="0"/>
              <a:t> </a:t>
            </a:r>
            <a:r>
              <a:rPr lang="en-US" dirty="0" err="1" smtClean="0"/>
              <a:t>ileilgili</a:t>
            </a:r>
            <a:r>
              <a:rPr lang="en-US" dirty="0" smtClean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 smtClean="0"/>
              <a:t>kaydı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çıkış</a:t>
            </a:r>
            <a:r>
              <a:rPr lang="en-US" dirty="0" smtClean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nakil</a:t>
            </a:r>
            <a:r>
              <a:rPr lang="en-US" dirty="0"/>
              <a:t> </a:t>
            </a:r>
            <a:r>
              <a:rPr lang="en-US" dirty="0" err="1"/>
              <a:t>onay</a:t>
            </a:r>
            <a:r>
              <a:rPr lang="en-US" dirty="0"/>
              <a:t> </a:t>
            </a:r>
            <a:r>
              <a:rPr lang="en-US" dirty="0" err="1"/>
              <a:t>belgesi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ilişkilendirilmesi</a:t>
            </a:r>
            <a:r>
              <a:rPr lang="en-US" dirty="0" smtClean="0"/>
              <a:t> </a:t>
            </a:r>
            <a:r>
              <a:rPr lang="en-US" dirty="0" err="1" smtClean="0"/>
              <a:t>işleminin</a:t>
            </a:r>
            <a:r>
              <a:rPr lang="tr-TR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/>
              <a:t>Firar</a:t>
            </a:r>
            <a:r>
              <a:rPr lang="en-US" b="1" dirty="0"/>
              <a:t> </a:t>
            </a:r>
            <a:r>
              <a:rPr lang="en-US" b="1" dirty="0" err="1" smtClean="0"/>
              <a:t>Teşebbüs</a:t>
            </a:r>
            <a:r>
              <a:rPr lang="en-US" b="1" dirty="0" smtClean="0"/>
              <a:t> </a:t>
            </a:r>
            <a:r>
              <a:rPr lang="en-US" b="1" dirty="0" err="1"/>
              <a:t>Bilgileri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hükümlünün</a:t>
            </a:r>
            <a:r>
              <a:rPr lang="en-US" dirty="0"/>
              <a:t> </a:t>
            </a:r>
            <a:r>
              <a:rPr lang="en-US" dirty="0" err="1"/>
              <a:t>firar</a:t>
            </a:r>
            <a:r>
              <a:rPr lang="en-US" dirty="0"/>
              <a:t> </a:t>
            </a:r>
            <a:r>
              <a:rPr lang="en-US" dirty="0" err="1" smtClean="0"/>
              <a:t>teşebbüs</a:t>
            </a:r>
            <a:r>
              <a:rPr lang="en-US" dirty="0" smtClean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 smtClean="0"/>
              <a:t>kaydının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40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EMANET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Emanet</a:t>
            </a:r>
            <a:r>
              <a:rPr lang="en-US" sz="2800" b="1" dirty="0"/>
              <a:t> Para </a:t>
            </a:r>
            <a:r>
              <a:rPr lang="en-US" sz="2800" b="1" dirty="0" err="1" smtClean="0"/>
              <a:t>Çıkış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Emanete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 smtClean="0"/>
              <a:t>edilmiş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paraların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kişiye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kanuni</a:t>
            </a:r>
            <a:r>
              <a:rPr lang="en-US" sz="2800" dirty="0"/>
              <a:t> </a:t>
            </a:r>
            <a:r>
              <a:rPr lang="en-US" sz="2800" dirty="0" err="1" smtClean="0"/>
              <a:t>olarak</a:t>
            </a:r>
            <a:r>
              <a:rPr lang="tr-TR" sz="2800" dirty="0" smtClean="0"/>
              <a:t> </a:t>
            </a:r>
            <a:r>
              <a:rPr lang="en-US" sz="2800" dirty="0" err="1" smtClean="0"/>
              <a:t>bu</a:t>
            </a:r>
            <a:r>
              <a:rPr lang="en-US" sz="2800" dirty="0" smtClean="0"/>
              <a:t> </a:t>
            </a:r>
            <a:r>
              <a:rPr lang="en-US" sz="2800" dirty="0" err="1" smtClean="0"/>
              <a:t>parayı</a:t>
            </a:r>
            <a:r>
              <a:rPr lang="en-US" sz="2800" dirty="0" smtClean="0"/>
              <a:t> </a:t>
            </a:r>
            <a:r>
              <a:rPr lang="en-US" sz="2800" dirty="0" err="1"/>
              <a:t>almaya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 smtClean="0"/>
              <a:t>kazanmış</a:t>
            </a:r>
            <a:r>
              <a:rPr lang="en-US" sz="2800" dirty="0" smtClean="0"/>
              <a:t> </a:t>
            </a:r>
            <a:r>
              <a:rPr lang="en-US" sz="2800" dirty="0" err="1" smtClean="0"/>
              <a:t>kişilere</a:t>
            </a:r>
            <a:r>
              <a:rPr lang="en-US" sz="2800" dirty="0" smtClean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sonucundaki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Tutuklu</a:t>
            </a:r>
            <a:r>
              <a:rPr lang="en-US" sz="2800" b="1" dirty="0"/>
              <a:t>/</a:t>
            </a:r>
            <a:r>
              <a:rPr lang="en-US" sz="2800" b="1" dirty="0" err="1"/>
              <a:t>Hükümlünün</a:t>
            </a:r>
            <a:r>
              <a:rPr lang="en-US" sz="2800" b="1" dirty="0"/>
              <a:t> </a:t>
            </a:r>
            <a:r>
              <a:rPr lang="en-US" sz="2800" b="1" dirty="0" err="1"/>
              <a:t>Üzerinde</a:t>
            </a:r>
            <a:r>
              <a:rPr lang="en-US" sz="2800" b="1" dirty="0"/>
              <a:t> </a:t>
            </a:r>
            <a:r>
              <a:rPr lang="en-US" sz="2800" b="1" dirty="0" err="1" smtClean="0"/>
              <a:t>Bulundurabileceği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Eşyalar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 smtClean="0"/>
              <a:t>bulundurabileceği</a:t>
            </a:r>
            <a:r>
              <a:rPr lang="en-US" sz="2800" dirty="0" smtClean="0"/>
              <a:t> </a:t>
            </a:r>
            <a:r>
              <a:rPr lang="en-US" sz="2800" dirty="0" err="1" smtClean="0"/>
              <a:t>eşyaların</a:t>
            </a:r>
            <a:r>
              <a:rPr lang="tr-TR" sz="2800" dirty="0" smtClean="0"/>
              <a:t> </a:t>
            </a:r>
            <a:r>
              <a:rPr lang="en-US" sz="2800" dirty="0" err="1" smtClean="0"/>
              <a:t>miktarlarının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87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EMANET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Emanet</a:t>
            </a:r>
            <a:r>
              <a:rPr lang="en-US" sz="2800" b="1" dirty="0"/>
              <a:t> </a:t>
            </a:r>
            <a:r>
              <a:rPr lang="en-US" sz="2800" b="1" dirty="0" err="1" smtClean="0"/>
              <a:t>Eşya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Giriş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 / 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/>
              <a:t>emanette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eşyalarının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girişinin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Emanet</a:t>
            </a:r>
            <a:r>
              <a:rPr lang="en-US" sz="2800" b="1" dirty="0"/>
              <a:t> </a:t>
            </a:r>
            <a:r>
              <a:rPr lang="en-US" sz="2800" b="1" dirty="0" err="1" smtClean="0"/>
              <a:t>Eşya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Çıkış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 / 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/>
              <a:t>emanette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eşyalarının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yapılıdığı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Emanet</a:t>
            </a:r>
            <a:r>
              <a:rPr lang="en-US" sz="2800" b="1" dirty="0"/>
              <a:t> </a:t>
            </a:r>
            <a:r>
              <a:rPr lang="en-US" sz="2800" b="1" dirty="0" err="1" smtClean="0"/>
              <a:t>Kıymetli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Eşya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Giriş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 / 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/>
              <a:t>emanette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kıymetli</a:t>
            </a:r>
            <a:r>
              <a:rPr lang="en-US" sz="2800" dirty="0" smtClean="0"/>
              <a:t> </a:t>
            </a:r>
            <a:r>
              <a:rPr lang="en-US" sz="2800" dirty="0" err="1" smtClean="0"/>
              <a:t>eşyalarının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girişinin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01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en-US" b="1" dirty="0" smtClean="0"/>
              <a:t> 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</a:p>
          <a:p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işlemler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 err="1"/>
              <a:t>modüllerini</a:t>
            </a:r>
            <a:r>
              <a:rPr lang="en-US" sz="2800" dirty="0"/>
              <a:t> </a:t>
            </a:r>
            <a:r>
              <a:rPr lang="en-US" sz="2800" dirty="0" err="1" smtClean="0"/>
              <a:t>açıkyabilecek</a:t>
            </a:r>
            <a:r>
              <a:rPr lang="en-US" sz="2800" dirty="0"/>
              <a:t>,</a:t>
            </a:r>
          </a:p>
          <a:p>
            <a:r>
              <a:rPr lang="en-US" sz="2800" dirty="0" err="1" smtClean="0"/>
              <a:t>Giriş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/>
              <a:t>,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emanet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modüllerinde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endParaRPr lang="en-US" sz="2800" dirty="0"/>
          </a:p>
          <a:p>
            <a:r>
              <a:rPr lang="en-US" sz="2800" dirty="0" err="1"/>
              <a:t>uygulayabilecek</a:t>
            </a:r>
            <a:r>
              <a:rPr lang="en-US" sz="2800" dirty="0"/>
              <a:t>,</a:t>
            </a:r>
          </a:p>
          <a:p>
            <a:r>
              <a:rPr lang="en-US" sz="2800" dirty="0" err="1"/>
              <a:t>Nakil</a:t>
            </a:r>
            <a:r>
              <a:rPr lang="en-US" sz="2800" dirty="0"/>
              <a:t>, </a:t>
            </a:r>
            <a:r>
              <a:rPr lang="en-US" sz="2800" dirty="0" err="1"/>
              <a:t>süreli</a:t>
            </a:r>
            <a:r>
              <a:rPr lang="en-US" sz="2800" dirty="0"/>
              <a:t>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süreli</a:t>
            </a:r>
            <a:r>
              <a:rPr lang="en-US" sz="2800" dirty="0"/>
              <a:t> </a:t>
            </a:r>
            <a:r>
              <a:rPr lang="en-US" sz="2800" dirty="0" err="1" smtClean="0"/>
              <a:t>dönüş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modülündeki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 smtClean="0"/>
              <a:t>uygulamalarını</a:t>
            </a:r>
            <a:r>
              <a:rPr lang="en-US" sz="2800" dirty="0" smtClean="0"/>
              <a:t> </a:t>
            </a:r>
            <a:r>
              <a:rPr lang="en-US" sz="2800" dirty="0" err="1"/>
              <a:t>anlatabilecek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becerilere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 smtClean="0"/>
              <a:t>olacaksınız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EMANET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err="1"/>
              <a:t>Emanet</a:t>
            </a:r>
            <a:r>
              <a:rPr lang="en-US" sz="2600" b="1" dirty="0"/>
              <a:t> </a:t>
            </a:r>
            <a:r>
              <a:rPr lang="en-US" sz="2600" b="1" dirty="0" err="1" smtClean="0"/>
              <a:t>Kıymetli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Eşya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Çıkış</a:t>
            </a:r>
            <a:endParaRPr lang="en-US" sz="2600" b="1" dirty="0"/>
          </a:p>
          <a:p>
            <a:pPr marL="0" indent="0">
              <a:buNone/>
            </a:pPr>
            <a:r>
              <a:rPr lang="en-US" sz="2600" dirty="0" err="1"/>
              <a:t>Tutuklu</a:t>
            </a:r>
            <a:r>
              <a:rPr lang="en-US" sz="2600" dirty="0"/>
              <a:t> / </a:t>
            </a:r>
            <a:r>
              <a:rPr lang="en-US" sz="2600" dirty="0" err="1"/>
              <a:t>Hükümlünün</a:t>
            </a:r>
            <a:r>
              <a:rPr lang="en-US" sz="2600" dirty="0"/>
              <a:t> </a:t>
            </a:r>
            <a:r>
              <a:rPr lang="en-US" sz="2600" dirty="0" err="1"/>
              <a:t>emanette</a:t>
            </a:r>
            <a:r>
              <a:rPr lang="en-US" sz="2600" dirty="0"/>
              <a:t> </a:t>
            </a:r>
            <a:r>
              <a:rPr lang="en-US" sz="2600" dirty="0" err="1"/>
              <a:t>bulunan</a:t>
            </a:r>
            <a:r>
              <a:rPr lang="en-US" sz="2600" dirty="0"/>
              <a:t> </a:t>
            </a:r>
            <a:r>
              <a:rPr lang="en-US" sz="2600" dirty="0" err="1" smtClean="0"/>
              <a:t>kıymetli</a:t>
            </a:r>
            <a:r>
              <a:rPr lang="en-US" sz="2600" dirty="0" smtClean="0"/>
              <a:t> </a:t>
            </a:r>
            <a:r>
              <a:rPr lang="en-US" sz="2600" dirty="0" err="1" smtClean="0"/>
              <a:t>eşyalarının</a:t>
            </a:r>
            <a:r>
              <a:rPr lang="en-US" sz="2600" dirty="0" smtClean="0"/>
              <a:t> </a:t>
            </a:r>
            <a:r>
              <a:rPr lang="en-US" sz="2600" dirty="0" err="1" smtClean="0"/>
              <a:t>çıkışı</a:t>
            </a:r>
            <a:r>
              <a:rPr lang="en-US" sz="2600" dirty="0" smtClean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ilgili</a:t>
            </a:r>
            <a:r>
              <a:rPr lang="en-US" sz="2600" dirty="0"/>
              <a:t> </a:t>
            </a:r>
            <a:r>
              <a:rPr lang="en-US" sz="2600" dirty="0" err="1" smtClean="0"/>
              <a:t>bilgilerin</a:t>
            </a:r>
            <a:r>
              <a:rPr lang="tr-TR" sz="2600" dirty="0" smtClean="0"/>
              <a:t> </a:t>
            </a:r>
            <a:r>
              <a:rPr lang="en-US" sz="2600" dirty="0" err="1" smtClean="0"/>
              <a:t>kaydedildiği</a:t>
            </a:r>
            <a:r>
              <a:rPr lang="en-US" sz="2600" dirty="0" smtClean="0"/>
              <a:t> </a:t>
            </a:r>
            <a:r>
              <a:rPr lang="en-US" sz="2600" dirty="0" err="1" smtClean="0"/>
              <a:t>ekrandır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pPr marL="0" indent="0">
              <a:buNone/>
            </a:pPr>
            <a:r>
              <a:rPr lang="en-US" sz="2600" b="1" dirty="0" err="1"/>
              <a:t>Faiz</a:t>
            </a:r>
            <a:r>
              <a:rPr lang="en-US" sz="2600" b="1" dirty="0"/>
              <a:t> </a:t>
            </a:r>
            <a:r>
              <a:rPr lang="en-US" sz="2600" b="1" dirty="0" err="1" smtClean="0"/>
              <a:t>Giriş</a:t>
            </a:r>
            <a:endParaRPr lang="en-US" sz="2600" b="1" dirty="0"/>
          </a:p>
          <a:p>
            <a:pPr marL="0" indent="0">
              <a:buNone/>
            </a:pPr>
            <a:r>
              <a:rPr lang="en-US" sz="2600" dirty="0" err="1"/>
              <a:t>Tutuklu</a:t>
            </a:r>
            <a:r>
              <a:rPr lang="en-US" sz="2600" dirty="0"/>
              <a:t>/</a:t>
            </a:r>
            <a:r>
              <a:rPr lang="en-US" sz="2600" dirty="0" err="1"/>
              <a:t>hükümlünün</a:t>
            </a:r>
            <a:r>
              <a:rPr lang="en-US" sz="2600" dirty="0"/>
              <a:t> </a:t>
            </a:r>
            <a:r>
              <a:rPr lang="en-US" sz="2600" dirty="0" err="1"/>
              <a:t>emanette</a:t>
            </a:r>
            <a:r>
              <a:rPr lang="en-US" sz="2600" dirty="0"/>
              <a:t> </a:t>
            </a:r>
            <a:r>
              <a:rPr lang="en-US" sz="2600" dirty="0" err="1"/>
              <a:t>bulunan</a:t>
            </a:r>
            <a:r>
              <a:rPr lang="en-US" sz="2600" dirty="0"/>
              <a:t> </a:t>
            </a:r>
            <a:r>
              <a:rPr lang="en-US" sz="2600" dirty="0" err="1" smtClean="0"/>
              <a:t>parasının</a:t>
            </a:r>
            <a:r>
              <a:rPr lang="en-US" sz="2600" dirty="0" smtClean="0"/>
              <a:t> </a:t>
            </a:r>
            <a:r>
              <a:rPr lang="en-US" sz="2600" dirty="0" err="1"/>
              <a:t>faiz</a:t>
            </a:r>
            <a:r>
              <a:rPr lang="en-US" sz="2600" dirty="0"/>
              <a:t> </a:t>
            </a:r>
            <a:r>
              <a:rPr lang="en-US" sz="2600" dirty="0" err="1" smtClean="0"/>
              <a:t>işlemlerinin</a:t>
            </a:r>
            <a:r>
              <a:rPr lang="en-US" sz="2600" dirty="0" smtClean="0"/>
              <a:t> </a:t>
            </a:r>
            <a:r>
              <a:rPr lang="en-US" sz="2600" dirty="0" err="1"/>
              <a:t>kontrol</a:t>
            </a:r>
            <a:r>
              <a:rPr lang="en-US" sz="2600" dirty="0"/>
              <a:t> </a:t>
            </a:r>
            <a:r>
              <a:rPr lang="en-US" sz="2600" dirty="0" err="1" smtClean="0"/>
              <a:t>edildiği</a:t>
            </a:r>
            <a:r>
              <a:rPr lang="en-US" sz="2600" dirty="0" smtClean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faiz</a:t>
            </a:r>
            <a:r>
              <a:rPr lang="en-US" sz="2600" dirty="0"/>
              <a:t> </a:t>
            </a:r>
            <a:r>
              <a:rPr lang="en-US" sz="2600" dirty="0" err="1"/>
              <a:t>bilgilerinin</a:t>
            </a:r>
            <a:r>
              <a:rPr lang="en-US" sz="2600" dirty="0"/>
              <a:t> </a:t>
            </a:r>
            <a:r>
              <a:rPr lang="en-US" sz="2600" dirty="0" err="1" smtClean="0"/>
              <a:t>girildiği</a:t>
            </a:r>
            <a:r>
              <a:rPr lang="en-US" sz="2600" dirty="0" smtClean="0"/>
              <a:t> </a:t>
            </a:r>
            <a:r>
              <a:rPr lang="en-US" sz="2600" dirty="0" err="1" smtClean="0"/>
              <a:t>ekrandır</a:t>
            </a:r>
            <a:r>
              <a:rPr lang="en-US" sz="2600" dirty="0" smtClean="0"/>
              <a:t>.</a:t>
            </a:r>
            <a:endParaRPr lang="tr-TR" sz="2600" dirty="0" smtClean="0"/>
          </a:p>
          <a:p>
            <a:pPr marL="0" indent="0">
              <a:buNone/>
            </a:pPr>
            <a:r>
              <a:rPr lang="en-US" sz="2600" b="1" dirty="0" err="1"/>
              <a:t>Faiz</a:t>
            </a:r>
            <a:r>
              <a:rPr lang="en-US" sz="2600" b="1" dirty="0"/>
              <a:t> </a:t>
            </a:r>
            <a:r>
              <a:rPr lang="en-US" sz="2600" b="1" dirty="0" err="1" smtClean="0"/>
              <a:t>Çıkış</a:t>
            </a:r>
            <a:endParaRPr lang="en-US" sz="2600" b="1" dirty="0"/>
          </a:p>
          <a:p>
            <a:pPr marL="0" indent="0">
              <a:buNone/>
            </a:pPr>
            <a:r>
              <a:rPr lang="en-US" sz="2600" dirty="0" err="1"/>
              <a:t>Tutuklu</a:t>
            </a:r>
            <a:r>
              <a:rPr lang="en-US" sz="2600" dirty="0"/>
              <a:t>/</a:t>
            </a:r>
            <a:r>
              <a:rPr lang="en-US" sz="2600" dirty="0" err="1"/>
              <a:t>hükümlünün</a:t>
            </a:r>
            <a:r>
              <a:rPr lang="en-US" sz="2600" dirty="0"/>
              <a:t> </a:t>
            </a:r>
            <a:r>
              <a:rPr lang="en-US" sz="2600" dirty="0" err="1"/>
              <a:t>emanette</a:t>
            </a:r>
            <a:r>
              <a:rPr lang="en-US" sz="2600" dirty="0"/>
              <a:t> </a:t>
            </a:r>
            <a:r>
              <a:rPr lang="en-US" sz="2600" dirty="0" err="1"/>
              <a:t>bulunan</a:t>
            </a:r>
            <a:r>
              <a:rPr lang="en-US" sz="2600" dirty="0"/>
              <a:t> </a:t>
            </a:r>
            <a:r>
              <a:rPr lang="en-US" sz="2600" dirty="0" err="1" smtClean="0"/>
              <a:t>parasının</a:t>
            </a:r>
            <a:r>
              <a:rPr lang="en-US" sz="2600" dirty="0" smtClean="0"/>
              <a:t> </a:t>
            </a:r>
            <a:r>
              <a:rPr lang="en-US" sz="2600" dirty="0" err="1"/>
              <a:t>faiz</a:t>
            </a:r>
            <a:r>
              <a:rPr lang="en-US" sz="2600" dirty="0"/>
              <a:t> </a:t>
            </a:r>
            <a:r>
              <a:rPr lang="en-US" sz="2600" dirty="0" err="1" smtClean="0"/>
              <a:t>işlemlerinin</a:t>
            </a:r>
            <a:r>
              <a:rPr lang="en-US" sz="2600" dirty="0" smtClean="0"/>
              <a:t> </a:t>
            </a:r>
            <a:r>
              <a:rPr lang="en-US" sz="2600" dirty="0" err="1"/>
              <a:t>tahliyeyle</a:t>
            </a:r>
            <a:r>
              <a:rPr lang="en-US" sz="2600" dirty="0"/>
              <a:t> </a:t>
            </a:r>
            <a:r>
              <a:rPr lang="en-US" sz="2600" dirty="0" err="1" smtClean="0"/>
              <a:t>birlikte</a:t>
            </a:r>
            <a:r>
              <a:rPr lang="tr-TR" sz="2600" dirty="0" smtClean="0"/>
              <a:t> </a:t>
            </a:r>
            <a:r>
              <a:rPr lang="en-US" sz="2600" dirty="0" err="1" smtClean="0"/>
              <a:t>kapatılması</a:t>
            </a:r>
            <a:r>
              <a:rPr lang="en-US" sz="2600" dirty="0" smtClean="0"/>
              <a:t> </a:t>
            </a:r>
            <a:r>
              <a:rPr lang="en-US" sz="2600" dirty="0" err="1" smtClean="0"/>
              <a:t>işlemlerinin</a:t>
            </a:r>
            <a:r>
              <a:rPr lang="en-US" sz="2600" dirty="0" smtClean="0"/>
              <a:t> </a:t>
            </a:r>
            <a:r>
              <a:rPr lang="en-US" sz="2600" dirty="0" err="1" smtClean="0"/>
              <a:t>yapıldığı</a:t>
            </a:r>
            <a:r>
              <a:rPr lang="en-US" sz="2600" dirty="0" smtClean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faiz</a:t>
            </a:r>
            <a:r>
              <a:rPr lang="en-US" sz="2600" dirty="0"/>
              <a:t> </a:t>
            </a:r>
            <a:r>
              <a:rPr lang="en-US" sz="2600" dirty="0" err="1"/>
              <a:t>bilgilerinin</a:t>
            </a:r>
            <a:r>
              <a:rPr lang="en-US" sz="2600" dirty="0"/>
              <a:t> </a:t>
            </a:r>
            <a:r>
              <a:rPr lang="en-US" sz="2600" dirty="0" err="1" smtClean="0"/>
              <a:t>girildiği</a:t>
            </a:r>
            <a:r>
              <a:rPr lang="en-US" sz="2600" dirty="0" smtClean="0"/>
              <a:t> </a:t>
            </a:r>
            <a:r>
              <a:rPr lang="en-US" sz="2600" dirty="0" err="1" smtClean="0"/>
              <a:t>ekrandır</a:t>
            </a:r>
            <a:r>
              <a:rPr lang="en-US" sz="2600" dirty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05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EMANET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Kasa</a:t>
            </a:r>
            <a:r>
              <a:rPr lang="en-US" sz="2800" b="1" dirty="0"/>
              <a:t> </a:t>
            </a:r>
            <a:r>
              <a:rPr lang="en-US" sz="2800" b="1" dirty="0" err="1"/>
              <a:t>Kontrol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hesabında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paranın</a:t>
            </a:r>
            <a:r>
              <a:rPr lang="en-US" sz="2800" dirty="0"/>
              <a:t>,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 smtClean="0"/>
              <a:t>hesaplarının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cezaevi</a:t>
            </a:r>
            <a:r>
              <a:rPr lang="tr-TR" sz="2800" dirty="0" smtClean="0"/>
              <a:t> </a:t>
            </a:r>
            <a:r>
              <a:rPr lang="sv-SE" sz="2800" dirty="0" smtClean="0"/>
              <a:t>kasasındaki paraların </a:t>
            </a:r>
            <a:r>
              <a:rPr lang="sv-SE" sz="2800" dirty="0"/>
              <a:t>Emanet Para Memuru </a:t>
            </a:r>
            <a:r>
              <a:rPr lang="sv-SE" sz="2800" dirty="0" smtClean="0"/>
              <a:t>tarafından </a:t>
            </a:r>
            <a:r>
              <a:rPr lang="sv-SE" sz="2800" dirty="0"/>
              <a:t>periyodik </a:t>
            </a:r>
            <a:r>
              <a:rPr lang="sv-SE" sz="2800" dirty="0" smtClean="0"/>
              <a:t>aralıklarla kontrol</a:t>
            </a:r>
            <a:r>
              <a:rPr lang="tr-TR" sz="2800" dirty="0" smtClean="0"/>
              <a:t> </a:t>
            </a:r>
            <a:r>
              <a:rPr lang="en-US" sz="2800" dirty="0" err="1" smtClean="0"/>
              <a:t>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Vadeli</a:t>
            </a:r>
            <a:r>
              <a:rPr lang="en-US" sz="2800" b="1" dirty="0"/>
              <a:t> </a:t>
            </a:r>
            <a:r>
              <a:rPr lang="en-US" sz="2800" b="1" dirty="0" err="1"/>
              <a:t>Hesap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Kurumun</a:t>
            </a:r>
            <a:r>
              <a:rPr lang="en-US" sz="2800" dirty="0"/>
              <a:t> </a:t>
            </a:r>
            <a:r>
              <a:rPr lang="en-US" sz="2800" dirty="0" err="1" smtClean="0"/>
              <a:t>kasasında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paraların</a:t>
            </a:r>
            <a:r>
              <a:rPr lang="en-US" sz="2800" dirty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bankalardaki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 smtClean="0"/>
              <a:t>adına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açılmış</a:t>
            </a:r>
            <a:r>
              <a:rPr lang="tr-TR" sz="2800" dirty="0" smtClean="0"/>
              <a:t> </a:t>
            </a:r>
            <a:r>
              <a:rPr lang="en-US" sz="2800" dirty="0" err="1" smtClean="0"/>
              <a:t>olan</a:t>
            </a:r>
            <a:r>
              <a:rPr lang="en-US" sz="2800" dirty="0" smtClean="0"/>
              <a:t> </a:t>
            </a:r>
            <a:r>
              <a:rPr lang="en-US" sz="2800" dirty="0" err="1" smtClean="0"/>
              <a:t>hesabındaki</a:t>
            </a:r>
            <a:r>
              <a:rPr lang="en-US" sz="2800" dirty="0" smtClean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Para </a:t>
            </a:r>
            <a:r>
              <a:rPr lang="en-US" sz="2800" b="1" dirty="0" err="1"/>
              <a:t>Kur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Para </a:t>
            </a:r>
            <a:r>
              <a:rPr lang="en-US" sz="2800" dirty="0" err="1" smtClean="0"/>
              <a:t>kurlarının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yapılıdığı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25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EMANET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/>
              <a:t>Vadesiz</a:t>
            </a:r>
            <a:r>
              <a:rPr lang="en-US" sz="2800" b="1" dirty="0"/>
              <a:t> </a:t>
            </a:r>
            <a:r>
              <a:rPr lang="en-US" sz="2800" b="1" dirty="0" err="1"/>
              <a:t>Hesap</a:t>
            </a:r>
            <a:r>
              <a:rPr lang="en-US" sz="2800" b="1" dirty="0"/>
              <a:t> </a:t>
            </a:r>
            <a:r>
              <a:rPr lang="en-US" sz="2800" b="1" dirty="0" err="1" smtClean="0"/>
              <a:t>Giriş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İlgili</a:t>
            </a:r>
            <a:r>
              <a:rPr lang="en-US" sz="2800" dirty="0" smtClean="0"/>
              <a:t> </a:t>
            </a:r>
            <a:r>
              <a:rPr lang="en-US" sz="2800" dirty="0" err="1"/>
              <a:t>bankalardaki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 smtClean="0"/>
              <a:t>adına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açılmış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vadesiz</a:t>
            </a:r>
            <a:r>
              <a:rPr lang="en-US" sz="2800" dirty="0"/>
              <a:t> </a:t>
            </a:r>
            <a:r>
              <a:rPr lang="en-US" sz="2800" dirty="0" err="1"/>
              <a:t>hesapta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girişi</a:t>
            </a:r>
            <a:r>
              <a:rPr lang="tr-TR" sz="2800" dirty="0" smtClean="0"/>
              <a:t> </a:t>
            </a:r>
            <a:r>
              <a:rPr lang="da-DK" sz="2800" dirty="0" smtClean="0"/>
              <a:t>bilgileri kaydının </a:t>
            </a:r>
            <a:r>
              <a:rPr lang="da-DK" sz="2800" dirty="0"/>
              <a:t>yer </a:t>
            </a:r>
            <a:r>
              <a:rPr lang="da-DK" sz="2800" dirty="0" smtClean="0"/>
              <a:t>aldığı ekrandır.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Vadesiz</a:t>
            </a:r>
            <a:r>
              <a:rPr lang="en-US" sz="2800" b="1" dirty="0"/>
              <a:t> </a:t>
            </a:r>
            <a:r>
              <a:rPr lang="en-US" sz="2800" b="1" dirty="0" err="1"/>
              <a:t>Hesap</a:t>
            </a:r>
            <a:r>
              <a:rPr lang="en-US" sz="2800" b="1" dirty="0"/>
              <a:t> </a:t>
            </a:r>
            <a:r>
              <a:rPr lang="en-US" sz="2800" b="1" dirty="0" err="1" smtClean="0"/>
              <a:t>Çikiş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İlgili</a:t>
            </a:r>
            <a:r>
              <a:rPr lang="en-US" sz="2800" dirty="0" smtClean="0"/>
              <a:t> </a:t>
            </a:r>
            <a:r>
              <a:rPr lang="en-US" sz="2800" dirty="0" err="1"/>
              <a:t>bankalardaki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 smtClean="0"/>
              <a:t>adına</a:t>
            </a:r>
            <a:r>
              <a:rPr lang="en-US" sz="2800" dirty="0" smtClean="0"/>
              <a:t> </a:t>
            </a:r>
            <a:r>
              <a:rPr lang="en-US" sz="2800" dirty="0" err="1" smtClean="0"/>
              <a:t>açılmış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vadesiz</a:t>
            </a:r>
            <a:r>
              <a:rPr lang="en-US" sz="2800" dirty="0"/>
              <a:t> </a:t>
            </a:r>
            <a:r>
              <a:rPr lang="en-US" sz="2800" dirty="0" err="1"/>
              <a:t>hesapta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çıkışı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</a:t>
            </a:r>
            <a:r>
              <a:rPr lang="en-US" sz="2800" dirty="0" smtClean="0"/>
              <a:t> </a:t>
            </a:r>
            <a:r>
              <a:rPr lang="en-US" sz="2800" dirty="0" err="1" smtClean="0"/>
              <a:t>kaydını</a:t>
            </a:r>
            <a:r>
              <a:rPr lang="en-US" sz="2800" dirty="0" smtClean="0"/>
              <a:t> </a:t>
            </a: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/>
              <a:t>Banka </a:t>
            </a:r>
            <a:r>
              <a:rPr lang="en-US" sz="2800" b="1" dirty="0" err="1"/>
              <a:t>Hesap</a:t>
            </a:r>
            <a:r>
              <a:rPr lang="en-US" sz="2800" b="1" dirty="0"/>
              <a:t> </a:t>
            </a:r>
            <a:r>
              <a:rPr lang="en-US" sz="2800" b="1" dirty="0" err="1"/>
              <a:t>Tanimlari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Vadeli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vadesiz</a:t>
            </a:r>
            <a:r>
              <a:rPr lang="en-US" sz="2800" dirty="0"/>
              <a:t> </a:t>
            </a:r>
            <a:r>
              <a:rPr lang="en-US" sz="2800" dirty="0" err="1" smtClean="0"/>
              <a:t>hesapların</a:t>
            </a:r>
            <a:r>
              <a:rPr lang="en-US" sz="2800" dirty="0" smtClean="0"/>
              <a:t> </a:t>
            </a:r>
            <a:r>
              <a:rPr lang="en-US" sz="2800" dirty="0" err="1" smtClean="0"/>
              <a:t>yatırıldığı</a:t>
            </a:r>
            <a:r>
              <a:rPr lang="en-US" sz="2800" dirty="0" smtClean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girildiği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18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NAK</a:t>
            </a:r>
            <a:r>
              <a:rPr lang="tr-TR" b="1" dirty="0" smtClean="0"/>
              <a:t>İ</a:t>
            </a:r>
            <a:r>
              <a:rPr lang="en-US" b="1" dirty="0" smtClean="0"/>
              <a:t>L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Nakil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nakil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tr-TR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taleplerin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pl-PL" sz="2800" b="1" dirty="0"/>
              <a:t>Toplu </a:t>
            </a:r>
            <a:r>
              <a:rPr lang="pl-PL" sz="2800" b="1" dirty="0" smtClean="0"/>
              <a:t>Dağıtım </a:t>
            </a:r>
            <a:r>
              <a:rPr lang="pl-PL" sz="2800" b="1" dirty="0"/>
              <a:t>ile Nakil Talebi</a:t>
            </a:r>
          </a:p>
          <a:p>
            <a:pPr marL="0" indent="0">
              <a:buNone/>
            </a:pP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 smtClean="0"/>
              <a:t>bazı</a:t>
            </a:r>
            <a:r>
              <a:rPr lang="en-US" sz="2800" dirty="0" smtClean="0"/>
              <a:t> 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tutukluların</a:t>
            </a:r>
            <a:r>
              <a:rPr lang="en-US" sz="2800" dirty="0" smtClean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sebeplerle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cezaevlerine</a:t>
            </a:r>
            <a:r>
              <a:rPr lang="tr-TR" sz="2800" dirty="0"/>
              <a:t> </a:t>
            </a:r>
            <a:r>
              <a:rPr lang="nb-NO" sz="2800" dirty="0" smtClean="0"/>
              <a:t>nakledilmelerini sağlamak </a:t>
            </a:r>
            <a:r>
              <a:rPr lang="nb-NO" sz="2800" dirty="0"/>
              <a:t>için nakil talebinin </a:t>
            </a:r>
            <a:r>
              <a:rPr lang="nb-NO" sz="2800" dirty="0" smtClean="0"/>
              <a:t>kaydedildiği </a:t>
            </a:r>
            <a:r>
              <a:rPr lang="nb-NO" sz="2800" dirty="0"/>
              <a:t>ve Bildirim </a:t>
            </a:r>
            <a:r>
              <a:rPr lang="nb-NO" sz="2800" dirty="0" smtClean="0"/>
              <a:t>evra</a:t>
            </a:r>
            <a:r>
              <a:rPr lang="en-US" sz="2800" dirty="0" err="1" smtClean="0"/>
              <a:t>ğının</a:t>
            </a:r>
            <a:r>
              <a:rPr lang="en-US" sz="2800" dirty="0" smtClean="0"/>
              <a:t> </a:t>
            </a:r>
            <a:r>
              <a:rPr lang="en-US" sz="2800" dirty="0" err="1" smtClean="0"/>
              <a:t>hazırlandığı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NAK</a:t>
            </a:r>
            <a:r>
              <a:rPr lang="tr-TR" b="1" dirty="0" smtClean="0"/>
              <a:t>İ</a:t>
            </a:r>
            <a:r>
              <a:rPr lang="en-US" b="1" dirty="0" smtClean="0"/>
              <a:t>L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err="1" smtClean="0"/>
              <a:t>Diğer</a:t>
            </a:r>
            <a:r>
              <a:rPr lang="en-US" sz="2800" b="1" dirty="0" smtClean="0"/>
              <a:t> </a:t>
            </a:r>
            <a:r>
              <a:rPr lang="en-US" sz="2800" b="1" dirty="0" err="1"/>
              <a:t>Nakil</a:t>
            </a:r>
            <a:r>
              <a:rPr lang="en-US" sz="2800" b="1" dirty="0"/>
              <a:t> </a:t>
            </a:r>
            <a:r>
              <a:rPr lang="en-US" sz="2800" b="1" dirty="0" err="1"/>
              <a:t>Talepleri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Açık</a:t>
            </a:r>
            <a:r>
              <a:rPr lang="en-US" sz="2800" dirty="0" smtClean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rejimine</a:t>
            </a:r>
            <a:r>
              <a:rPr lang="en-US" sz="2800" dirty="0"/>
              <a:t> </a:t>
            </a:r>
            <a:r>
              <a:rPr lang="en-US" sz="2800" dirty="0" err="1" smtClean="0"/>
              <a:t>geçiş</a:t>
            </a:r>
            <a:r>
              <a:rPr lang="en-US" sz="2800" dirty="0" smtClean="0"/>
              <a:t>, </a:t>
            </a:r>
            <a:r>
              <a:rPr lang="en-US" sz="2800" dirty="0" err="1" smtClean="0"/>
              <a:t>yaş</a:t>
            </a:r>
            <a:r>
              <a:rPr lang="en-US" sz="2800" dirty="0" smtClean="0"/>
              <a:t> </a:t>
            </a:r>
            <a:r>
              <a:rPr lang="en-US" sz="2800" dirty="0" err="1"/>
              <a:t>durumu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cezaevlerinden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 smtClean="0"/>
              <a:t>cezaevlerine</a:t>
            </a:r>
            <a:r>
              <a:rPr lang="tr-TR" sz="2800" dirty="0" smtClean="0"/>
              <a:t> </a:t>
            </a:r>
            <a:r>
              <a:rPr lang="en-US" sz="2800" dirty="0" err="1" smtClean="0"/>
              <a:t>geçiş</a:t>
            </a:r>
            <a:r>
              <a:rPr lang="en-US" sz="2800" dirty="0" smtClean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/>
              <a:t>nakil</a:t>
            </a:r>
            <a:r>
              <a:rPr lang="en-US" sz="2800" dirty="0"/>
              <a:t> </a:t>
            </a:r>
            <a:r>
              <a:rPr lang="en-US" sz="2800" dirty="0" err="1"/>
              <a:t>taleplerinin</a:t>
            </a:r>
            <a:r>
              <a:rPr lang="en-US" sz="2800" dirty="0"/>
              <a:t> </a:t>
            </a:r>
            <a:r>
              <a:rPr lang="en-US" sz="2800" dirty="0" err="1" smtClean="0"/>
              <a:t>kaydedildiği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Nakil</a:t>
            </a:r>
            <a:r>
              <a:rPr lang="en-US" sz="2800" b="1" dirty="0"/>
              <a:t> </a:t>
            </a:r>
            <a:r>
              <a:rPr lang="en-US" sz="2800" b="1" dirty="0" err="1"/>
              <a:t>Onay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 smtClean="0"/>
              <a:t>dağıtım</a:t>
            </a:r>
            <a:r>
              <a:rPr lang="en-US" sz="2800" dirty="0" smtClean="0"/>
              <a:t> </a:t>
            </a:r>
            <a:r>
              <a:rPr lang="en-US" sz="2800" dirty="0" err="1"/>
              <a:t>talepleri</a:t>
            </a:r>
            <a:r>
              <a:rPr lang="en-US" sz="2800" dirty="0"/>
              <a:t> </a:t>
            </a:r>
            <a:r>
              <a:rPr lang="en-US" sz="2800" dirty="0" err="1" smtClean="0"/>
              <a:t>dışındaki</a:t>
            </a:r>
            <a:r>
              <a:rPr lang="en-US" sz="2800" dirty="0"/>
              <a:t>,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kendi</a:t>
            </a:r>
            <a:r>
              <a:rPr lang="tr-TR" sz="2800" dirty="0" smtClean="0"/>
              <a:t> </a:t>
            </a:r>
            <a:r>
              <a:rPr lang="en-US" sz="2800" dirty="0" err="1" smtClean="0"/>
              <a:t>talebi</a:t>
            </a:r>
            <a:r>
              <a:rPr lang="en-US" sz="2800" dirty="0" smtClean="0"/>
              <a:t> </a:t>
            </a:r>
            <a:r>
              <a:rPr lang="en-US" sz="2800" dirty="0" err="1"/>
              <a:t>yada</a:t>
            </a:r>
            <a:r>
              <a:rPr lang="en-US" sz="2800" dirty="0"/>
              <a:t> </a:t>
            </a: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/>
              <a:t>nedenlerle</a:t>
            </a:r>
            <a:r>
              <a:rPr lang="en-US" sz="2800" dirty="0"/>
              <a:t> </a:t>
            </a:r>
            <a:r>
              <a:rPr lang="en-US" sz="2800" dirty="0" err="1" smtClean="0"/>
              <a:t>başka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cezaevine</a:t>
            </a:r>
            <a:r>
              <a:rPr lang="en-US" sz="2800" dirty="0"/>
              <a:t> </a:t>
            </a:r>
            <a:r>
              <a:rPr lang="en-US" sz="2800" dirty="0" err="1"/>
              <a:t>nakledilmeleri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Bakanlığı’nın</a:t>
            </a:r>
            <a:r>
              <a:rPr lang="en-US" sz="2800" dirty="0" smtClean="0"/>
              <a:t> </a:t>
            </a:r>
            <a:r>
              <a:rPr lang="en-US" sz="2800" dirty="0" err="1" smtClean="0"/>
              <a:t>onayını</a:t>
            </a:r>
            <a:r>
              <a:rPr lang="en-US" sz="2800" dirty="0" smtClean="0"/>
              <a:t> </a:t>
            </a:r>
            <a:r>
              <a:rPr lang="en-US" sz="2800" dirty="0" err="1"/>
              <a:t>almak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takiben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Bakanlığı’nın</a:t>
            </a:r>
            <a:r>
              <a:rPr lang="en-US" sz="2800" dirty="0" smtClean="0"/>
              <a:t> </a:t>
            </a:r>
            <a:r>
              <a:rPr lang="en-US" sz="2800" dirty="0" err="1" smtClean="0"/>
              <a:t>onayının</a:t>
            </a:r>
            <a:r>
              <a:rPr lang="en-US" sz="2800" dirty="0" smtClean="0"/>
              <a:t> </a:t>
            </a:r>
            <a:r>
              <a:rPr lang="en-US" sz="2800" dirty="0" err="1"/>
              <a:t>gelmesi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nakil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durumu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buna</a:t>
            </a:r>
            <a:r>
              <a:rPr lang="en-US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bilgilerin</a:t>
            </a:r>
            <a:r>
              <a:rPr lang="tr-TR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 smtClean="0"/>
              <a:t>evrakı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ilişkilendirilmesi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14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SÜREL</a:t>
            </a:r>
            <a:r>
              <a:rPr lang="tr-TR" b="1" dirty="0" smtClean="0"/>
              <a:t>İ</a:t>
            </a:r>
            <a:r>
              <a:rPr lang="en-US" b="1" dirty="0" smtClean="0"/>
              <a:t> ÇIKI</a:t>
            </a:r>
            <a:r>
              <a:rPr lang="tr-TR" b="1" dirty="0" smtClean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Süreli</a:t>
            </a:r>
            <a:r>
              <a:rPr lang="en-US" sz="2800" dirty="0"/>
              <a:t>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sevk</a:t>
            </a:r>
            <a:r>
              <a:rPr lang="en-US" sz="2800" dirty="0"/>
              <a:t>,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 smtClean="0"/>
              <a:t>talep</a:t>
            </a:r>
            <a:r>
              <a:rPr lang="tr-TR" sz="2800" dirty="0"/>
              <a:t> </a:t>
            </a:r>
            <a:r>
              <a:rPr lang="en-US" sz="2800" dirty="0" err="1" smtClean="0"/>
              <a:t>bilgileri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gerçekleştirilmesini</a:t>
            </a:r>
            <a:r>
              <a:rPr lang="tr-TR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dirty="0" err="1" smtClean="0"/>
              <a:t>Süreli</a:t>
            </a:r>
            <a:r>
              <a:rPr lang="en-US" sz="2800" dirty="0" smtClean="0"/>
              <a:t>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alt </a:t>
            </a:r>
            <a:r>
              <a:rPr lang="en-US" sz="2800" dirty="0" err="1"/>
              <a:t>modüller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alt </a:t>
            </a:r>
            <a:r>
              <a:rPr lang="en-US" sz="2800" dirty="0" err="1"/>
              <a:t>modüllere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 smtClean="0"/>
              <a:t>ekranların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verilmiş</a:t>
            </a:r>
            <a:r>
              <a:rPr lang="en-US" sz="2800" dirty="0" smtClean="0"/>
              <a:t> </a:t>
            </a:r>
            <a:r>
              <a:rPr lang="en-US" sz="2800" dirty="0" err="1"/>
              <a:t>olup</a:t>
            </a:r>
            <a:r>
              <a:rPr lang="en-US" sz="2800" dirty="0"/>
              <a:t>,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 smtClean="0"/>
              <a:t>bölümlerde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açıklanmıştır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SÜREL</a:t>
            </a:r>
            <a:r>
              <a:rPr lang="tr-TR" b="1" dirty="0" smtClean="0"/>
              <a:t>İ</a:t>
            </a:r>
            <a:r>
              <a:rPr lang="en-US" b="1" dirty="0" smtClean="0"/>
              <a:t> ÇIKI</a:t>
            </a:r>
            <a:r>
              <a:rPr lang="tr-TR" b="1" dirty="0" smtClean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Çıkış</a:t>
            </a:r>
            <a:r>
              <a:rPr lang="en-US" sz="2800" b="1" dirty="0" smtClean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 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sevk</a:t>
            </a:r>
            <a:r>
              <a:rPr lang="en-US" sz="2800" dirty="0"/>
              <a:t>,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 smtClean="0"/>
              <a:t>talep</a:t>
            </a:r>
            <a:r>
              <a:rPr lang="tr-TR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Sağlık</a:t>
            </a:r>
            <a:r>
              <a:rPr lang="en-US" sz="2800" b="1" dirty="0" smtClean="0"/>
              <a:t> </a:t>
            </a:r>
            <a:r>
              <a:rPr lang="en-US" sz="2800" b="1" dirty="0" err="1"/>
              <a:t>Nedenli</a:t>
            </a:r>
            <a:r>
              <a:rPr lang="en-US" sz="2800" b="1" dirty="0"/>
              <a:t> </a:t>
            </a:r>
            <a:r>
              <a:rPr lang="en-US" sz="2800" b="1" dirty="0" err="1"/>
              <a:t>Sevk</a:t>
            </a:r>
            <a:r>
              <a:rPr lang="en-US" sz="2800" b="1" dirty="0"/>
              <a:t> </a:t>
            </a:r>
            <a:r>
              <a:rPr lang="en-US" sz="2800" b="1" dirty="0" err="1"/>
              <a:t>Talebi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Sağlık</a:t>
            </a:r>
            <a:r>
              <a:rPr lang="en-US" sz="2800" dirty="0" smtClean="0"/>
              <a:t> </a:t>
            </a:r>
            <a:r>
              <a:rPr lang="en-US" sz="2800" dirty="0" err="1"/>
              <a:t>durumu</a:t>
            </a:r>
            <a:r>
              <a:rPr lang="en-US" sz="2800" dirty="0"/>
              <a:t> </a:t>
            </a:r>
            <a:r>
              <a:rPr lang="en-US" sz="2800" dirty="0" err="1"/>
              <a:t>tespiti</a:t>
            </a:r>
            <a:r>
              <a:rPr lang="en-US" sz="2800" dirty="0"/>
              <a:t>, </a:t>
            </a:r>
            <a:r>
              <a:rPr lang="en-US" sz="2800" dirty="0" err="1"/>
              <a:t>muayene</a:t>
            </a:r>
            <a:r>
              <a:rPr lang="en-US" sz="2800" dirty="0"/>
              <a:t>, </a:t>
            </a:r>
            <a:r>
              <a:rPr lang="en-US" sz="2800" dirty="0" err="1"/>
              <a:t>tedavi</a:t>
            </a:r>
            <a:r>
              <a:rPr lang="en-US" sz="2800" dirty="0"/>
              <a:t>, </a:t>
            </a:r>
            <a:r>
              <a:rPr lang="en-US" sz="2800" dirty="0" err="1"/>
              <a:t>acil</a:t>
            </a:r>
            <a:r>
              <a:rPr lang="en-US" sz="2800" dirty="0"/>
              <a:t> </a:t>
            </a:r>
            <a:r>
              <a:rPr lang="en-US" sz="2800" dirty="0" err="1"/>
              <a:t>müdahale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nedenlerle</a:t>
            </a:r>
            <a:r>
              <a:rPr lang="en-US" sz="2800" dirty="0"/>
              <a:t> </a:t>
            </a:r>
            <a:r>
              <a:rPr lang="en-US" sz="2800" dirty="0" err="1" smtClean="0"/>
              <a:t>mahkeme</a:t>
            </a:r>
            <a:r>
              <a:rPr lang="en-US" sz="2800" dirty="0" smtClean="0"/>
              <a:t>/</a:t>
            </a:r>
            <a:r>
              <a:rPr lang="tr-TR" sz="2800" dirty="0" smtClean="0"/>
              <a:t> </a:t>
            </a:r>
            <a:r>
              <a:rPr lang="en-US" sz="2800" dirty="0" err="1" smtClean="0"/>
              <a:t>savcılık</a:t>
            </a:r>
            <a:r>
              <a:rPr lang="en-US" sz="2800" dirty="0"/>
              <a:t>,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tabibi</a:t>
            </a:r>
            <a:r>
              <a:rPr lang="en-US" sz="2800" dirty="0"/>
              <a:t>,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nöbetçi</a:t>
            </a:r>
            <a:r>
              <a:rPr lang="en-US" sz="2800" dirty="0"/>
              <a:t> </a:t>
            </a:r>
            <a:r>
              <a:rPr lang="en-US" sz="2800" dirty="0" err="1"/>
              <a:t>müdürü</a:t>
            </a:r>
            <a:r>
              <a:rPr lang="en-US" sz="2800" dirty="0"/>
              <a:t> </a:t>
            </a:r>
            <a:r>
              <a:rPr lang="en-US" sz="2800" dirty="0" err="1"/>
              <a:t>yada</a:t>
            </a:r>
            <a:r>
              <a:rPr lang="en-US" sz="2800" dirty="0"/>
              <a:t> </a:t>
            </a:r>
            <a:r>
              <a:rPr lang="en-US" sz="2800" dirty="0" err="1" smtClean="0"/>
              <a:t>tutuklu</a:t>
            </a:r>
            <a:r>
              <a:rPr lang="en-US" sz="2800" dirty="0" smtClean="0"/>
              <a:t>/</a:t>
            </a:r>
            <a:r>
              <a:rPr lang="en-US" sz="2800" dirty="0" err="1" smtClean="0"/>
              <a:t>hükümlünün</a:t>
            </a:r>
            <a:r>
              <a:rPr lang="tr-TR" sz="2800" dirty="0" smtClean="0"/>
              <a:t> </a:t>
            </a:r>
            <a:r>
              <a:rPr lang="en-US" sz="2800" dirty="0" err="1" smtClean="0"/>
              <a:t>kendisi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talepleri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taleplerin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durumu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bilgilerin</a:t>
            </a:r>
            <a:r>
              <a:rPr lang="tr-TR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/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/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belgesi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ilişkilendirilmesi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77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SÜREL</a:t>
            </a:r>
            <a:r>
              <a:rPr lang="tr-TR" b="1" dirty="0" smtClean="0"/>
              <a:t>İ</a:t>
            </a:r>
            <a:r>
              <a:rPr lang="en-US" b="1" dirty="0" smtClean="0"/>
              <a:t> ÇIKI</a:t>
            </a:r>
            <a:r>
              <a:rPr lang="tr-TR" b="1" dirty="0" smtClean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Mahkeme</a:t>
            </a:r>
            <a:r>
              <a:rPr lang="en-US" sz="2800" b="1" dirty="0"/>
              <a:t> </a:t>
            </a:r>
            <a:r>
              <a:rPr lang="en-US" sz="2800" b="1" dirty="0" err="1"/>
              <a:t>Nedenli</a:t>
            </a:r>
            <a:r>
              <a:rPr lang="en-US" sz="2800" b="1" dirty="0"/>
              <a:t> </a:t>
            </a:r>
            <a:r>
              <a:rPr lang="en-US" sz="2800" b="1" dirty="0" err="1"/>
              <a:t>Sevk</a:t>
            </a:r>
            <a:r>
              <a:rPr lang="en-US" sz="2800" b="1" dirty="0"/>
              <a:t> </a:t>
            </a:r>
            <a:r>
              <a:rPr lang="en-US" sz="2800" b="1" dirty="0" err="1"/>
              <a:t>Talebi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nedenlerle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sevkinin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 smtClean="0"/>
              <a:t>edilmesi</a:t>
            </a:r>
            <a:r>
              <a:rPr lang="tr-TR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/>
              <a:t>belgesi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ilişkilendirilmesi</a:t>
            </a:r>
            <a:r>
              <a:rPr lang="tr-TR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İzin</a:t>
            </a:r>
            <a:r>
              <a:rPr lang="en-US" sz="2800" b="1" dirty="0" smtClean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sebeplerle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 smtClean="0"/>
              <a:t>kullanmalarına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,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 smtClean="0"/>
              <a:t>dilekçesi</a:t>
            </a:r>
            <a:r>
              <a:rPr lang="tr-TR" sz="2800" dirty="0" smtClean="0"/>
              <a:t> </a:t>
            </a:r>
            <a:r>
              <a:rPr lang="it-IT" sz="2800" dirty="0" smtClean="0"/>
              <a:t>bilgileri</a:t>
            </a:r>
            <a:r>
              <a:rPr lang="it-IT" sz="2800" dirty="0"/>
              <a:t>, izin talebin </a:t>
            </a:r>
            <a:r>
              <a:rPr lang="it-IT" sz="2800" dirty="0" smtClean="0"/>
              <a:t>değerlendirilmesi</a:t>
            </a:r>
            <a:r>
              <a:rPr lang="it-IT" sz="2800" dirty="0"/>
              <a:t>, izin ile ilgili gerekli </a:t>
            </a:r>
            <a:r>
              <a:rPr lang="it-IT" sz="2800" dirty="0" smtClean="0"/>
              <a:t>makamın onayının</a:t>
            </a:r>
            <a:r>
              <a:rPr lang="tr-TR" sz="2800" dirty="0" smtClean="0"/>
              <a:t> </a:t>
            </a:r>
            <a:r>
              <a:rPr lang="en-US" sz="2800" dirty="0" err="1" smtClean="0"/>
              <a:t>alınması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 smtClean="0"/>
              <a:t>dönüşü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12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SÜREL</a:t>
            </a:r>
            <a:r>
              <a:rPr lang="tr-TR" b="1" dirty="0" smtClean="0"/>
              <a:t>İ</a:t>
            </a:r>
            <a:r>
              <a:rPr lang="en-US" b="1" dirty="0" smtClean="0"/>
              <a:t> ÇIKI</a:t>
            </a:r>
            <a:r>
              <a:rPr lang="tr-TR" b="1" dirty="0" smtClean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Dış</a:t>
            </a:r>
            <a:r>
              <a:rPr lang="en-US" sz="2800" b="1" dirty="0" smtClean="0"/>
              <a:t> </a:t>
            </a:r>
            <a:r>
              <a:rPr lang="en-US" sz="2800" b="1" dirty="0" err="1"/>
              <a:t>Görev</a:t>
            </a:r>
            <a:r>
              <a:rPr lang="en-US" sz="2800" b="1" dirty="0"/>
              <a:t> </a:t>
            </a:r>
            <a:r>
              <a:rPr lang="en-US" sz="2800" b="1" dirty="0" err="1"/>
              <a:t>Atama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Açık</a:t>
            </a:r>
            <a:r>
              <a:rPr lang="en-US" sz="2800" dirty="0" smtClean="0"/>
              <a:t> </a:t>
            </a:r>
            <a:r>
              <a:rPr lang="en-US" sz="2800" dirty="0" err="1"/>
              <a:t>cezaevinde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çalışmak</a:t>
            </a:r>
            <a:r>
              <a:rPr lang="en-US" sz="2800" dirty="0" smtClean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görevlendirilen</a:t>
            </a:r>
            <a:r>
              <a:rPr lang="en-US" sz="2800" dirty="0"/>
              <a:t> 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görevleri</a:t>
            </a:r>
            <a:r>
              <a:rPr lang="tr-TR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yerleri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tanımlamaların</a:t>
            </a:r>
            <a:r>
              <a:rPr lang="en-US" sz="2800" dirty="0" smtClean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89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Ç</a:t>
            </a:r>
            <a:r>
              <a:rPr lang="tr-TR" b="1" dirty="0" smtClean="0"/>
              <a:t>ı</a:t>
            </a:r>
            <a:r>
              <a:rPr lang="en-US" b="1" dirty="0" smtClean="0"/>
              <a:t>k</a:t>
            </a:r>
            <a:r>
              <a:rPr lang="tr-TR" b="1" dirty="0" smtClean="0"/>
              <a:t>ış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err="1" smtClean="0"/>
              <a:t>lemleri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Ç</a:t>
            </a:r>
            <a:r>
              <a:rPr lang="tr-TR" sz="2800" dirty="0" smtClean="0"/>
              <a:t>ı</a:t>
            </a:r>
            <a:r>
              <a:rPr lang="en-US" sz="2800" dirty="0" smtClean="0"/>
              <a:t>k</a:t>
            </a:r>
            <a:r>
              <a:rPr lang="tr-TR" sz="2800" dirty="0" smtClean="0"/>
              <a:t>ış</a:t>
            </a:r>
            <a:r>
              <a:rPr lang="en-US" sz="2800" dirty="0" smtClean="0"/>
              <a:t> i</a:t>
            </a:r>
            <a:r>
              <a:rPr lang="tr-TR" sz="2800" dirty="0" smtClean="0"/>
              <a:t>ş</a:t>
            </a:r>
            <a:r>
              <a:rPr lang="en-US" sz="2800" dirty="0" err="1" smtClean="0"/>
              <a:t>lemleri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izin</a:t>
            </a:r>
            <a:r>
              <a:rPr lang="en-US" sz="2800" dirty="0"/>
              <a:t>,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görev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, </a:t>
            </a:r>
            <a:r>
              <a:rPr lang="en-US" sz="2800" dirty="0" err="1"/>
              <a:t>ifade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sağlık</a:t>
            </a:r>
            <a:r>
              <a:rPr lang="en-US" sz="2800" dirty="0" smtClean="0"/>
              <a:t> </a:t>
            </a:r>
            <a:r>
              <a:rPr lang="en-US" sz="2800" dirty="0" err="1"/>
              <a:t>nedenli</a:t>
            </a:r>
            <a:r>
              <a:rPr lang="en-US" sz="2800" dirty="0"/>
              <a:t> </a:t>
            </a:r>
            <a:r>
              <a:rPr lang="en-US" sz="2800" dirty="0" err="1" smtClean="0"/>
              <a:t>olarak</a:t>
            </a:r>
            <a:r>
              <a:rPr lang="tr-TR" sz="2800" dirty="0" smtClean="0"/>
              <a:t> </a:t>
            </a:r>
            <a:r>
              <a:rPr lang="en-US" sz="2800" dirty="0" err="1" smtClean="0"/>
              <a:t>süreli</a:t>
            </a:r>
            <a:r>
              <a:rPr lang="en-US" sz="2800" dirty="0" smtClean="0"/>
              <a:t>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/>
              <a:t>yapacak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 smtClean="0"/>
              <a:t>ortamında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</a:t>
            </a:r>
            <a:r>
              <a:rPr lang="tr-TR" sz="2800" dirty="0"/>
              <a:t>p</a:t>
            </a:r>
            <a:r>
              <a:rPr lang="en-US" sz="2800" dirty="0" err="1" smtClean="0"/>
              <a:t>samaktad</a:t>
            </a:r>
            <a:r>
              <a:rPr lang="tr-TR" sz="2800" dirty="0" smtClean="0"/>
              <a:t>ır.</a:t>
            </a:r>
          </a:p>
          <a:p>
            <a:pPr marL="0" indent="0">
              <a:buNone/>
            </a:pPr>
            <a:r>
              <a:rPr lang="en-US" sz="2800" b="1" dirty="0" err="1"/>
              <a:t>Süreli</a:t>
            </a:r>
            <a:r>
              <a:rPr lang="en-US" sz="2800" b="1" dirty="0"/>
              <a:t> </a:t>
            </a:r>
            <a:r>
              <a:rPr lang="en-US" sz="2800" b="1" dirty="0" err="1" smtClean="0"/>
              <a:t>Çıkış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Süreli</a:t>
            </a:r>
            <a:r>
              <a:rPr lang="en-US" sz="2800" dirty="0"/>
              <a:t>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/>
              <a:t>yapacak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,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/>
              <a:t>gidecek</a:t>
            </a:r>
            <a:r>
              <a:rPr lang="en-US" sz="2800" dirty="0"/>
              <a:t> </a:t>
            </a:r>
            <a:r>
              <a:rPr lang="en-US" sz="2800" dirty="0" err="1"/>
              <a:t>memur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kaydının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 smtClean="0"/>
              <a:t>Tutukevleri</a:t>
            </a:r>
            <a:r>
              <a:rPr lang="tr-TR" b="1" dirty="0" smtClean="0"/>
              <a:t> İş</a:t>
            </a:r>
            <a:r>
              <a:rPr lang="en-US" b="1" dirty="0" err="1" smtClean="0"/>
              <a:t>llemleri</a:t>
            </a:r>
            <a:r>
              <a:rPr lang="en-US" b="1" dirty="0" smtClean="0"/>
              <a:t>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/>
              <a:t>Bu </a:t>
            </a:r>
            <a:r>
              <a:rPr lang="en-US" dirty="0" err="1"/>
              <a:t>Ünite’de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Tutukevleri</a:t>
            </a:r>
            <a:r>
              <a:rPr lang="en-US" dirty="0"/>
              <a:t> Alt </a:t>
            </a:r>
            <a:r>
              <a:rPr lang="en-US" dirty="0" err="1"/>
              <a:t>Sistemi</a:t>
            </a:r>
            <a:r>
              <a:rPr lang="en-US" dirty="0"/>
              <a:t>,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 smtClean="0"/>
              <a:t>İnfaz</a:t>
            </a:r>
            <a:r>
              <a:rPr lang="en-US" dirty="0" smtClean="0"/>
              <a:t> </a:t>
            </a:r>
            <a:r>
              <a:rPr lang="en-US" dirty="0" err="1" smtClean="0"/>
              <a:t>Kurumları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Tutukevleri</a:t>
            </a:r>
            <a:r>
              <a:rPr lang="tr-TR" dirty="0" smtClean="0"/>
              <a:t> </a:t>
            </a:r>
            <a:r>
              <a:rPr lang="en-US" dirty="0" err="1" smtClean="0"/>
              <a:t>Faaliyetleri</a:t>
            </a:r>
            <a:r>
              <a:rPr lang="en-US" dirty="0" smtClean="0"/>
              <a:t> </a:t>
            </a:r>
            <a:r>
              <a:rPr lang="en-US" dirty="0" err="1" smtClean="0"/>
              <a:t>incelecektir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Tutukevleri</a:t>
            </a:r>
            <a:r>
              <a:rPr lang="en-US" dirty="0"/>
              <a:t> Alt </a:t>
            </a:r>
            <a:r>
              <a:rPr lang="en-US" dirty="0" err="1"/>
              <a:t>Sistemi</a:t>
            </a:r>
            <a:r>
              <a:rPr lang="en-US" dirty="0"/>
              <a:t>,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tutukevlerine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 smtClean="0"/>
              <a:t>tutuklu</a:t>
            </a:r>
            <a:r>
              <a:rPr lang="en-US" dirty="0" smtClean="0"/>
              <a:t>/</a:t>
            </a:r>
            <a:r>
              <a:rPr lang="en-US" dirty="0" err="1" smtClean="0"/>
              <a:t>hükümlülerin</a:t>
            </a:r>
            <a:r>
              <a:rPr lang="tr-TR" dirty="0" smtClean="0"/>
              <a:t> </a:t>
            </a:r>
            <a:r>
              <a:rPr lang="nn-NO" dirty="0" smtClean="0"/>
              <a:t>kayıt </a:t>
            </a:r>
            <a:r>
              <a:rPr lang="nn-NO" dirty="0"/>
              <a:t>ve </a:t>
            </a:r>
            <a:r>
              <a:rPr lang="nn-NO" dirty="0" smtClean="0"/>
              <a:t>yerleştirilmesi</a:t>
            </a:r>
            <a:r>
              <a:rPr lang="nn-NO" dirty="0"/>
              <a:t>, doktor muayenesi, kurum </a:t>
            </a:r>
            <a:r>
              <a:rPr lang="nn-NO" dirty="0" smtClean="0"/>
              <a:t>içinde/dışında </a:t>
            </a:r>
            <a:r>
              <a:rPr lang="nn-NO" dirty="0"/>
              <a:t>takibi, </a:t>
            </a:r>
            <a:r>
              <a:rPr lang="nn-NO" dirty="0" smtClean="0"/>
              <a:t>idare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/>
              <a:t>, </a:t>
            </a:r>
            <a:r>
              <a:rPr lang="en-US" dirty="0" err="1"/>
              <a:t>ziyaretçi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/>
              <a:t>, </a:t>
            </a:r>
            <a:r>
              <a:rPr lang="en-US" dirty="0" err="1"/>
              <a:t>firar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vukuat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emanet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depo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takibi</a:t>
            </a:r>
            <a:r>
              <a:rPr lang="en-US" dirty="0"/>
              <a:t>, </a:t>
            </a:r>
            <a:r>
              <a:rPr lang="en-US" dirty="0" err="1"/>
              <a:t>psiko-sosyal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bürosu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görüşme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, </a:t>
            </a:r>
            <a:r>
              <a:rPr lang="en-US" dirty="0" err="1" smtClean="0"/>
              <a:t>yayınlarının</a:t>
            </a:r>
            <a:r>
              <a:rPr lang="en-US" dirty="0" smtClean="0"/>
              <a:t> </a:t>
            </a:r>
            <a:r>
              <a:rPr lang="en-US" dirty="0" err="1"/>
              <a:t>takibi</a:t>
            </a:r>
            <a:r>
              <a:rPr lang="en-US" dirty="0"/>
              <a:t>,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görüşme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/>
              <a:t>, </a:t>
            </a:r>
            <a:r>
              <a:rPr lang="en-US" dirty="0" err="1"/>
              <a:t>sevk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nakil</a:t>
            </a:r>
            <a:r>
              <a:rPr lang="tr-TR" dirty="0"/>
              <a:t> </a:t>
            </a:r>
            <a:r>
              <a:rPr lang="en-US" dirty="0" err="1" smtClean="0"/>
              <a:t>işlemleri</a:t>
            </a:r>
            <a:r>
              <a:rPr lang="en-US" dirty="0"/>
              <a:t>,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/>
              <a:t>, </a:t>
            </a:r>
            <a:r>
              <a:rPr lang="en-US" dirty="0" err="1"/>
              <a:t>infaz</a:t>
            </a:r>
            <a:r>
              <a:rPr lang="en-US" dirty="0"/>
              <a:t> </a:t>
            </a:r>
            <a:r>
              <a:rPr lang="en-US" dirty="0" err="1"/>
              <a:t>durumunun</a:t>
            </a:r>
            <a:r>
              <a:rPr lang="en-US" dirty="0"/>
              <a:t> </a:t>
            </a:r>
            <a:r>
              <a:rPr lang="en-US" dirty="0" err="1"/>
              <a:t>takibi</a:t>
            </a:r>
            <a:r>
              <a:rPr lang="en-US" dirty="0"/>
              <a:t>, </a:t>
            </a:r>
            <a:r>
              <a:rPr lang="en-US" dirty="0" err="1"/>
              <a:t>tahliyesi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tutukevinden</a:t>
            </a:r>
            <a:r>
              <a:rPr lang="tr-TR" dirty="0" smtClean="0"/>
              <a:t> </a:t>
            </a:r>
            <a:r>
              <a:rPr lang="en-US" dirty="0" err="1" smtClean="0"/>
              <a:t>salıverilmesi</a:t>
            </a:r>
            <a:r>
              <a:rPr lang="en-US" dirty="0"/>
              <a:t>, </a:t>
            </a:r>
            <a:r>
              <a:rPr lang="en-US" dirty="0" err="1"/>
              <a:t>izleme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otomasyon</a:t>
            </a:r>
            <a:r>
              <a:rPr lang="en-US" dirty="0"/>
              <a:t> </a:t>
            </a:r>
            <a:r>
              <a:rPr lang="en-US" dirty="0" err="1" smtClean="0"/>
              <a:t>ortamında</a:t>
            </a:r>
            <a:r>
              <a:rPr lang="en-US" dirty="0" smtClean="0"/>
              <a:t> </a:t>
            </a:r>
            <a:r>
              <a:rPr lang="en-US" dirty="0" err="1" smtClean="0"/>
              <a:t>gerçekleştirimini</a:t>
            </a:r>
            <a:r>
              <a:rPr lang="tr-TR" dirty="0" smtClean="0"/>
              <a:t> </a:t>
            </a:r>
            <a:r>
              <a:rPr lang="en-US" dirty="0" err="1" smtClean="0"/>
              <a:t>kapsamaktadır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95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Ç</a:t>
            </a:r>
            <a:r>
              <a:rPr lang="tr-TR" b="1" dirty="0" smtClean="0"/>
              <a:t>ı</a:t>
            </a:r>
            <a:r>
              <a:rPr lang="en-US" b="1" dirty="0" smtClean="0"/>
              <a:t>k</a:t>
            </a:r>
            <a:r>
              <a:rPr lang="tr-TR" b="1" dirty="0" smtClean="0"/>
              <a:t>ış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err="1" smtClean="0"/>
              <a:t>lemleri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err="1" smtClean="0"/>
              <a:t>İzin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Çıkış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sebeplerle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 smtClean="0"/>
              <a:t>kullanmalarına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girildiği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Dış</a:t>
            </a:r>
            <a:r>
              <a:rPr lang="en-US" sz="2800" b="1" dirty="0" smtClean="0"/>
              <a:t> </a:t>
            </a:r>
            <a:r>
              <a:rPr lang="en-US" sz="2800" b="1" dirty="0" err="1"/>
              <a:t>Görev</a:t>
            </a:r>
            <a:r>
              <a:rPr lang="en-US" sz="2800" b="1" dirty="0"/>
              <a:t> </a:t>
            </a:r>
            <a:r>
              <a:rPr lang="en-US" sz="2800" b="1" dirty="0" err="1"/>
              <a:t>Nedenli</a:t>
            </a:r>
            <a:r>
              <a:rPr lang="en-US" sz="2800" b="1" dirty="0"/>
              <a:t> </a:t>
            </a:r>
            <a:r>
              <a:rPr lang="en-US" sz="2800" b="1" dirty="0" err="1" smtClean="0"/>
              <a:t>Çıkış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Açık</a:t>
            </a:r>
            <a:r>
              <a:rPr lang="en-US" sz="2800" dirty="0" smtClean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/>
              <a:t>yada</a:t>
            </a:r>
            <a:r>
              <a:rPr lang="en-US" sz="2800" dirty="0"/>
              <a:t> </a:t>
            </a:r>
            <a:r>
              <a:rPr lang="en-US" sz="2800" dirty="0" err="1" smtClean="0"/>
              <a:t>ıslahevinde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cezaevi</a:t>
            </a:r>
            <a:r>
              <a:rPr lang="en-US" sz="2800" dirty="0"/>
              <a:t> </a:t>
            </a:r>
            <a:r>
              <a:rPr lang="en-US" sz="2800" dirty="0" err="1" smtClean="0"/>
              <a:t>dışında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çalışmak</a:t>
            </a:r>
            <a:r>
              <a:rPr lang="tr-TR" sz="2800" dirty="0" smtClean="0"/>
              <a:t> </a:t>
            </a:r>
            <a:r>
              <a:rPr lang="en-US" sz="2800" dirty="0" err="1" smtClean="0"/>
              <a:t>üzere</a:t>
            </a:r>
            <a:r>
              <a:rPr lang="en-US" sz="2800" dirty="0" smtClean="0"/>
              <a:t> </a:t>
            </a:r>
            <a:r>
              <a:rPr lang="en-US" sz="2800" dirty="0" err="1"/>
              <a:t>cezaevinden</a:t>
            </a:r>
            <a:r>
              <a:rPr lang="en-US" sz="2800" dirty="0"/>
              <a:t> </a:t>
            </a:r>
            <a:r>
              <a:rPr lang="en-US" sz="2800" dirty="0" err="1" smtClean="0"/>
              <a:t>çıkışı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 smtClean="0"/>
              <a:t>kaydı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Duruşma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İfade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Sağlık</a:t>
            </a:r>
            <a:r>
              <a:rPr lang="en-US" sz="2800" b="1" dirty="0" smtClean="0"/>
              <a:t> </a:t>
            </a:r>
            <a:r>
              <a:rPr lang="en-US" sz="2800" b="1" dirty="0" err="1"/>
              <a:t>Nedenli</a:t>
            </a:r>
            <a:r>
              <a:rPr lang="en-US" sz="2800" b="1" dirty="0"/>
              <a:t> </a:t>
            </a:r>
            <a:r>
              <a:rPr lang="en-US" sz="2800" b="1" dirty="0" err="1" smtClean="0"/>
              <a:t>Çıkış</a:t>
            </a:r>
            <a:r>
              <a:rPr lang="en-US" sz="2800" b="1" dirty="0" smtClean="0"/>
              <a:t> </a:t>
            </a:r>
            <a:r>
              <a:rPr lang="en-US" sz="2800" b="1" dirty="0" err="1"/>
              <a:t>Yapacak</a:t>
            </a:r>
            <a:r>
              <a:rPr lang="en-US" sz="2800" b="1" dirty="0"/>
              <a:t> </a:t>
            </a:r>
            <a:r>
              <a:rPr lang="en-US" sz="2800" b="1" dirty="0" err="1" smtClean="0"/>
              <a:t>Tutuklu</a:t>
            </a:r>
            <a:r>
              <a:rPr lang="tr-TR" sz="2800" b="1" dirty="0"/>
              <a:t> </a:t>
            </a:r>
            <a:r>
              <a:rPr lang="en-US" sz="2800" b="1" dirty="0" err="1" smtClean="0"/>
              <a:t>Hükümlüler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Duruşma</a:t>
            </a:r>
            <a:r>
              <a:rPr lang="en-US" sz="2800" dirty="0"/>
              <a:t>, </a:t>
            </a:r>
            <a:r>
              <a:rPr lang="en-US" sz="2800" dirty="0" err="1"/>
              <a:t>ifade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sağlık</a:t>
            </a:r>
            <a:r>
              <a:rPr lang="en-US" sz="2800" dirty="0" smtClean="0"/>
              <a:t> </a:t>
            </a:r>
            <a:r>
              <a:rPr lang="en-US" sz="2800" dirty="0" err="1"/>
              <a:t>nedenli</a:t>
            </a:r>
            <a:r>
              <a:rPr lang="en-US" sz="2800" dirty="0"/>
              <a:t>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/>
              <a:t>yapacak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türü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tr-TR" sz="2800" dirty="0" smtClean="0"/>
              <a:t>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 smtClean="0"/>
              <a:t>yapacakları</a:t>
            </a:r>
            <a:r>
              <a:rPr lang="en-US" sz="2800" dirty="0" smtClean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 smtClean="0"/>
              <a:t>aralıkları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girişinin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, </a:t>
            </a:r>
            <a:r>
              <a:rPr lang="en-US" sz="2800" dirty="0" err="1" smtClean="0"/>
              <a:t>ayrıca</a:t>
            </a:r>
            <a:r>
              <a:rPr lang="en-US" sz="2800" dirty="0" smtClean="0"/>
              <a:t>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en-US" sz="2800" dirty="0" err="1"/>
              <a:t>talep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70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SÜREL</a:t>
            </a:r>
            <a:r>
              <a:rPr lang="tr-TR" b="1" dirty="0" smtClean="0"/>
              <a:t>İ</a:t>
            </a:r>
            <a:r>
              <a:rPr lang="en-US" b="1" dirty="0" smtClean="0"/>
              <a:t> DÖNÜ</a:t>
            </a:r>
            <a:r>
              <a:rPr lang="tr-TR" b="1" dirty="0" smtClean="0"/>
              <a:t>Ş</a:t>
            </a:r>
            <a:r>
              <a:rPr lang="en-US" b="1" dirty="0" smtClean="0"/>
              <a:t>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Süreli</a:t>
            </a:r>
            <a:r>
              <a:rPr lang="en-US" sz="2800" dirty="0" smtClean="0"/>
              <a:t> </a:t>
            </a:r>
            <a:r>
              <a:rPr lang="en-US" sz="2800" dirty="0" err="1" smtClean="0"/>
              <a:t>dönüş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süreli</a:t>
            </a:r>
            <a:r>
              <a:rPr lang="en-US" sz="2800" dirty="0"/>
              <a:t> </a:t>
            </a:r>
            <a:r>
              <a:rPr lang="en-US" sz="2800" dirty="0" err="1" smtClean="0"/>
              <a:t>çıkış</a:t>
            </a:r>
            <a:r>
              <a:rPr lang="en-US" sz="2800" dirty="0" smtClean="0"/>
              <a:t> </a:t>
            </a:r>
            <a:r>
              <a:rPr lang="en-US" sz="2800" dirty="0" err="1"/>
              <a:t>yapan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dönüş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tr-TR" sz="2800" dirty="0" smtClean="0"/>
              <a:t> </a:t>
            </a:r>
            <a:r>
              <a:rPr lang="en-US" sz="2800" dirty="0" err="1" smtClean="0"/>
              <a:t>otomasyon</a:t>
            </a:r>
            <a:r>
              <a:rPr lang="en-US" sz="2800" dirty="0" smtClean="0"/>
              <a:t> </a:t>
            </a:r>
            <a:r>
              <a:rPr lang="en-US" sz="2800" dirty="0" err="1" smtClean="0"/>
              <a:t>ortamında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 smtClean="0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Süreli</a:t>
            </a:r>
            <a:r>
              <a:rPr lang="en-US" sz="2800" b="1" dirty="0"/>
              <a:t> </a:t>
            </a:r>
            <a:r>
              <a:rPr lang="en-US" sz="2800" b="1" dirty="0" err="1" smtClean="0"/>
              <a:t>Dönüş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çeşitli</a:t>
            </a:r>
            <a:r>
              <a:rPr lang="en-US" sz="2800" dirty="0" smtClean="0"/>
              <a:t> </a:t>
            </a:r>
            <a:r>
              <a:rPr lang="en-US" sz="2800" dirty="0" err="1"/>
              <a:t>sebeplerle</a:t>
            </a:r>
            <a:r>
              <a:rPr lang="en-US" sz="2800" dirty="0"/>
              <a:t> </a:t>
            </a:r>
            <a:r>
              <a:rPr lang="en-US" sz="2800" dirty="0" err="1"/>
              <a:t>süreli</a:t>
            </a:r>
            <a:r>
              <a:rPr lang="en-US" sz="2800" dirty="0"/>
              <a:t> </a:t>
            </a:r>
            <a:r>
              <a:rPr lang="en-US" sz="2800" dirty="0" err="1" smtClean="0"/>
              <a:t>çıkışlarının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dönüş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, </a:t>
            </a:r>
            <a:r>
              <a:rPr lang="en-US" sz="2800" dirty="0" err="1" smtClean="0"/>
              <a:t>ayrıca</a:t>
            </a:r>
            <a:r>
              <a:rPr lang="en-US" sz="2800" dirty="0" smtClean="0"/>
              <a:t> </a:t>
            </a:r>
            <a:r>
              <a:rPr lang="en-US" sz="2800" dirty="0" err="1" smtClean="0"/>
              <a:t>dönüş</a:t>
            </a:r>
            <a:r>
              <a:rPr lang="en-US" sz="2800" dirty="0" smtClean="0"/>
              <a:t> </a:t>
            </a:r>
            <a:r>
              <a:rPr lang="en-US" sz="2800" dirty="0" err="1"/>
              <a:t>tarihi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zamanlarının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belirtildiği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/>
          </a:p>
          <a:p>
            <a:pPr marL="0" indent="0" algn="just">
              <a:buNone/>
            </a:pPr>
            <a:r>
              <a:rPr lang="tr-TR" sz="2800" b="1" dirty="0" smtClean="0"/>
              <a:t>İ</a:t>
            </a:r>
            <a:r>
              <a:rPr lang="en-US" sz="2800" b="1" dirty="0" err="1" smtClean="0"/>
              <a:t>zin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Dönü</a:t>
            </a:r>
            <a:r>
              <a:rPr lang="tr-TR" sz="2800" b="1" dirty="0" smtClean="0"/>
              <a:t>ş</a:t>
            </a:r>
            <a:r>
              <a:rPr lang="en-US" sz="2800" b="1" dirty="0" smtClean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Hükümlülerin</a:t>
            </a:r>
            <a:r>
              <a:rPr lang="en-US" sz="2800" dirty="0"/>
              <a:t> </a:t>
            </a:r>
            <a:r>
              <a:rPr lang="en-US" sz="2800" dirty="0" err="1" smtClean="0"/>
              <a:t>çe</a:t>
            </a:r>
            <a:r>
              <a:rPr lang="tr-TR" sz="2800" dirty="0"/>
              <a:t>ş</a:t>
            </a:r>
            <a:r>
              <a:rPr lang="en-US" sz="2800" dirty="0" err="1" smtClean="0"/>
              <a:t>itli</a:t>
            </a:r>
            <a:r>
              <a:rPr lang="en-US" sz="2800" dirty="0" smtClean="0"/>
              <a:t> </a:t>
            </a:r>
            <a:r>
              <a:rPr lang="en-US" sz="2800" dirty="0" err="1"/>
              <a:t>sebeplerle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 smtClean="0"/>
              <a:t>kullanmalar</a:t>
            </a:r>
            <a:r>
              <a:rPr lang="tr-TR" sz="2800" dirty="0" smtClean="0"/>
              <a:t>ı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tr-TR" sz="2800" dirty="0" smtClean="0"/>
              <a:t>ş</a:t>
            </a:r>
            <a:r>
              <a:rPr lang="en-US" sz="2800" dirty="0" smtClean="0"/>
              <a:t>kin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dönü</a:t>
            </a:r>
            <a:r>
              <a:rPr lang="tr-TR" sz="2800" dirty="0" smtClean="0"/>
              <a:t>ş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tr-TR" sz="2800" dirty="0"/>
              <a:t> </a:t>
            </a:r>
            <a:r>
              <a:rPr lang="en-US" sz="2800" dirty="0" err="1" smtClean="0"/>
              <a:t>girildi</a:t>
            </a:r>
            <a:r>
              <a:rPr lang="tr-TR" sz="2800" dirty="0" smtClean="0"/>
              <a:t>ğ</a:t>
            </a:r>
            <a:r>
              <a:rPr lang="en-US" sz="2800" dirty="0" smtClean="0"/>
              <a:t>i </a:t>
            </a:r>
            <a:r>
              <a:rPr lang="en-US" sz="2800" dirty="0" err="1" smtClean="0"/>
              <a:t>ekrand</a:t>
            </a:r>
            <a:r>
              <a:rPr lang="tr-TR" sz="2800" dirty="0" smtClean="0"/>
              <a:t>ı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2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 smtClean="0"/>
              <a:t>Tutukevleri</a:t>
            </a:r>
            <a:r>
              <a:rPr lang="tr-TR" b="1" dirty="0" smtClean="0"/>
              <a:t> İş</a:t>
            </a:r>
            <a:r>
              <a:rPr lang="en-US" b="1" dirty="0" err="1" smtClean="0"/>
              <a:t>llemleri</a:t>
            </a:r>
            <a:r>
              <a:rPr lang="en-US" b="1" dirty="0" smtClean="0"/>
              <a:t>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Tutukevleri</a:t>
            </a:r>
            <a:r>
              <a:rPr lang="en-US" dirty="0"/>
              <a:t> Alt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r>
              <a:rPr lang="en-US" dirty="0" smtClean="0"/>
              <a:t> </a:t>
            </a:r>
            <a:r>
              <a:rPr lang="en-US" dirty="0" err="1" smtClean="0"/>
              <a:t>aşağıda</a:t>
            </a:r>
            <a:r>
              <a:rPr lang="en-US" dirty="0" smtClean="0"/>
              <a:t> </a:t>
            </a:r>
            <a:r>
              <a:rPr lang="en-US" dirty="0" err="1"/>
              <a:t>listelenen</a:t>
            </a:r>
            <a:r>
              <a:rPr lang="en-US" dirty="0"/>
              <a:t> </a:t>
            </a:r>
            <a:r>
              <a:rPr lang="en-US" dirty="0" err="1" smtClean="0"/>
              <a:t>durumlarda</a:t>
            </a:r>
            <a:r>
              <a:rPr lang="tr-TR" dirty="0"/>
              <a:t> </a:t>
            </a:r>
            <a:r>
              <a:rPr lang="en-US" dirty="0" err="1" smtClean="0"/>
              <a:t>başlatılabilmektedir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hükümlünün</a:t>
            </a:r>
            <a:r>
              <a:rPr lang="en-US" dirty="0"/>
              <a:t> </a:t>
            </a:r>
            <a:r>
              <a:rPr lang="en-US" dirty="0" err="1" smtClean="0"/>
              <a:t>savcılık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tutukevine</a:t>
            </a:r>
            <a:r>
              <a:rPr lang="en-US" dirty="0"/>
              <a:t> </a:t>
            </a:r>
            <a:r>
              <a:rPr lang="en-US" dirty="0" err="1"/>
              <a:t>gönderilmesi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hükümlünün</a:t>
            </a:r>
            <a:r>
              <a:rPr lang="en-US" dirty="0"/>
              <a:t> </a:t>
            </a:r>
            <a:r>
              <a:rPr lang="en-US" dirty="0" err="1"/>
              <a:t>nakil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tutukevine</a:t>
            </a:r>
            <a:r>
              <a:rPr lang="en-US" dirty="0"/>
              <a:t> </a:t>
            </a:r>
            <a:r>
              <a:rPr lang="en-US" dirty="0" err="1"/>
              <a:t>getirilmesi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4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</a:t>
            </a:r>
            <a:r>
              <a:rPr lang="en-US" sz="2800" dirty="0"/>
              <a:t>, </a:t>
            </a:r>
            <a:r>
              <a:rPr lang="en-US" sz="2800" dirty="0" err="1" smtClean="0"/>
              <a:t>kullanıcının</a:t>
            </a:r>
            <a:r>
              <a:rPr lang="en-US" sz="2800" dirty="0" smtClean="0"/>
              <a:t> </a:t>
            </a:r>
            <a:r>
              <a:rPr lang="en-US" sz="2800" dirty="0" err="1" smtClean="0"/>
              <a:t>bağlı</a:t>
            </a:r>
            <a:r>
              <a:rPr lang="en-US" sz="2800" dirty="0" smtClean="0"/>
              <a:t> </a:t>
            </a:r>
            <a:r>
              <a:rPr lang="en-US" sz="2800" dirty="0" err="1" smtClean="0"/>
              <a:t>bulunduğu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mevcut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 smtClean="0"/>
              <a:t>modül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smtClean="0"/>
              <a:t>alt </a:t>
            </a:r>
            <a:r>
              <a:rPr lang="en-US" sz="2800" dirty="0" err="1"/>
              <a:t>modül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bunlara</a:t>
            </a:r>
            <a:r>
              <a:rPr lang="en-US" sz="2800" dirty="0"/>
              <a:t> </a:t>
            </a:r>
            <a:r>
              <a:rPr lang="en-US" sz="2800" dirty="0" err="1" smtClean="0"/>
              <a:t>bağlı</a:t>
            </a:r>
            <a:r>
              <a:rPr lang="en-US" sz="2800" dirty="0" smtClean="0"/>
              <a:t> </a:t>
            </a:r>
            <a:r>
              <a:rPr lang="en-US" sz="2800" dirty="0" err="1"/>
              <a:t>ekranlarda</a:t>
            </a:r>
            <a:r>
              <a:rPr lang="en-US" sz="2800" dirty="0"/>
              <a:t> </a:t>
            </a:r>
            <a:r>
              <a:rPr lang="en-US" sz="2800" dirty="0" err="1"/>
              <a:t>sürekli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 smtClean="0"/>
              <a:t>listesindeki</a:t>
            </a:r>
            <a:r>
              <a:rPr lang="tr-TR" sz="2800" dirty="0"/>
              <a:t> </a:t>
            </a:r>
            <a:r>
              <a:rPr lang="en-US" sz="2800" dirty="0" err="1" smtClean="0"/>
              <a:t>işlemlerdir</a:t>
            </a:r>
            <a:r>
              <a:rPr lang="en-US" sz="2800" dirty="0"/>
              <a:t>. Bu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/>
              <a:t>temelinde</a:t>
            </a:r>
            <a:r>
              <a:rPr lang="en-US" sz="2800" dirty="0"/>
              <a:t> </a:t>
            </a:r>
            <a:r>
              <a:rPr lang="en-US" sz="2800" dirty="0" err="1"/>
              <a:t>incelenecektir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Tutuklu</a:t>
            </a:r>
            <a:r>
              <a:rPr lang="en-US" sz="2800" b="1" dirty="0"/>
              <a:t>/</a:t>
            </a:r>
            <a:r>
              <a:rPr lang="en-US" sz="2800" b="1" dirty="0" err="1"/>
              <a:t>Hükümlü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Tutuklu</a:t>
            </a:r>
            <a:r>
              <a:rPr lang="en-US" sz="2800" dirty="0"/>
              <a:t>/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 smtClean="0"/>
              <a:t>tutuklu</a:t>
            </a:r>
            <a:r>
              <a:rPr lang="en-US" sz="2800" dirty="0" smtClean="0"/>
              <a:t>/</a:t>
            </a:r>
            <a:r>
              <a:rPr lang="en-US" sz="2800" dirty="0" err="1" smtClean="0"/>
              <a:t>hükümlü</a:t>
            </a:r>
            <a:r>
              <a:rPr lang="tr-TR" sz="2800" dirty="0"/>
              <a:t> </a:t>
            </a:r>
            <a:r>
              <a:rPr lang="sv-SE" sz="2800" dirty="0" smtClean="0"/>
              <a:t>seçimi </a:t>
            </a:r>
            <a:r>
              <a:rPr lang="sv-SE" sz="2800" dirty="0"/>
              <a:t>yapmak için </a:t>
            </a:r>
            <a:r>
              <a:rPr lang="sv-SE" sz="2800" dirty="0" smtClean="0"/>
              <a:t>kullanılan ekrandır</a:t>
            </a:r>
            <a:r>
              <a:rPr lang="sv-SE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Mahkeme</a:t>
            </a:r>
            <a:r>
              <a:rPr lang="en-US" sz="2800" b="1" dirty="0"/>
              <a:t> </a:t>
            </a:r>
            <a:r>
              <a:rPr lang="en-US" sz="2800" b="1" dirty="0" err="1" smtClean="0"/>
              <a:t>Kararı</a:t>
            </a:r>
            <a:r>
              <a:rPr lang="en-US" sz="2800" b="1" dirty="0" smtClean="0"/>
              <a:t> </a:t>
            </a:r>
            <a:r>
              <a:rPr lang="en-US" sz="2800" b="1" dirty="0" err="1"/>
              <a:t>Seçme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kararı</a:t>
            </a:r>
            <a:r>
              <a:rPr lang="en-US" sz="2800" dirty="0" smtClean="0"/>
              <a:t> </a:t>
            </a:r>
            <a:r>
              <a:rPr lang="en-US" sz="2800" dirty="0" err="1"/>
              <a:t>seçme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mahkemelerden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kararları</a:t>
            </a:r>
            <a:r>
              <a:rPr lang="en-US" sz="2800" dirty="0" smtClean="0"/>
              <a:t> </a:t>
            </a:r>
            <a:r>
              <a:rPr lang="en-US" sz="2800" dirty="0" err="1"/>
              <a:t>görmek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metin</a:t>
            </a:r>
            <a:r>
              <a:rPr lang="tr-TR" sz="2800" dirty="0"/>
              <a:t> </a:t>
            </a:r>
            <a:r>
              <a:rPr lang="en-US" sz="2800" dirty="0" err="1" smtClean="0"/>
              <a:t>alanlarına</a:t>
            </a:r>
            <a:r>
              <a:rPr lang="en-US" sz="2800" dirty="0" smtClean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aktarmak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Kurum</a:t>
            </a:r>
            <a:r>
              <a:rPr lang="en-US" sz="2800" b="1" dirty="0"/>
              <a:t> </a:t>
            </a:r>
            <a:r>
              <a:rPr lang="en-US" sz="2800" b="1" dirty="0" err="1" smtClean="0"/>
              <a:t>İçi</a:t>
            </a:r>
            <a:r>
              <a:rPr lang="en-US" sz="2800" b="1" dirty="0" smtClean="0"/>
              <a:t> </a:t>
            </a:r>
            <a:r>
              <a:rPr lang="en-US" sz="2800" b="1" dirty="0" err="1"/>
              <a:t>Personel</a:t>
            </a:r>
            <a:r>
              <a:rPr lang="en-US" sz="2800" b="1" dirty="0"/>
              <a:t> </a:t>
            </a:r>
            <a:r>
              <a:rPr lang="en-US" sz="2800" b="1" dirty="0" err="1"/>
              <a:t>Seçme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içi</a:t>
            </a:r>
            <a:r>
              <a:rPr lang="en-US" sz="2800" dirty="0"/>
              <a:t> </a:t>
            </a:r>
            <a:r>
              <a:rPr lang="en-US" sz="2800" dirty="0" err="1"/>
              <a:t>personel</a:t>
            </a:r>
            <a:r>
              <a:rPr lang="en-US" sz="2800" dirty="0"/>
              <a:t> </a:t>
            </a:r>
            <a:r>
              <a:rPr lang="en-US" sz="2800" dirty="0" err="1"/>
              <a:t>seçme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/>
              <a:t>kurumda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personelin</a:t>
            </a:r>
            <a:r>
              <a:rPr lang="en-US" sz="2800" dirty="0"/>
              <a:t> </a:t>
            </a:r>
            <a:r>
              <a:rPr lang="en-US" sz="2800" dirty="0" err="1"/>
              <a:t>aranarak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metin</a:t>
            </a:r>
            <a:r>
              <a:rPr lang="tr-TR" sz="2800" dirty="0"/>
              <a:t> </a:t>
            </a:r>
            <a:r>
              <a:rPr lang="en-US" sz="2800" dirty="0" err="1" smtClean="0"/>
              <a:t>alanlarına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aktarımı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işleminde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/>
              <a:t>Birim</a:t>
            </a:r>
            <a:r>
              <a:rPr lang="en-US" sz="2800" b="1" dirty="0"/>
              <a:t> </a:t>
            </a:r>
            <a:r>
              <a:rPr lang="en-US" sz="2800" b="1" dirty="0" err="1"/>
              <a:t>Seçme</a:t>
            </a:r>
            <a:r>
              <a:rPr lang="en-US" sz="2800" b="1" dirty="0"/>
              <a:t> </a:t>
            </a:r>
            <a:r>
              <a:rPr lang="en-US" sz="2800" b="1" dirty="0" err="1" smtClean="0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seçme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ekranından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 smtClean="0"/>
              <a:t>gönderileceği</a:t>
            </a:r>
            <a:r>
              <a:rPr lang="en-US" sz="2800" dirty="0" smtClean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 smtClean="0"/>
              <a:t>edilir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Bakanlığına</a:t>
            </a:r>
            <a:r>
              <a:rPr lang="en-US" sz="2800" dirty="0" smtClean="0"/>
              <a:t> </a:t>
            </a:r>
            <a:r>
              <a:rPr lang="en-US" sz="2800" dirty="0" err="1" smtClean="0"/>
              <a:t>bağlı</a:t>
            </a:r>
            <a:r>
              <a:rPr lang="en-US" sz="2800" dirty="0" smtClean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birimlerin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tr-TR" sz="2800" dirty="0" smtClean="0"/>
              <a:t> </a:t>
            </a:r>
            <a:r>
              <a:rPr lang="en-US" sz="2800" dirty="0" err="1" smtClean="0"/>
              <a:t>ekran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içindeki</a:t>
            </a:r>
            <a:r>
              <a:rPr lang="en-US" sz="2800" dirty="0"/>
              <a:t>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 smtClean="0"/>
              <a:t>ulaşılmak</a:t>
            </a:r>
            <a:r>
              <a:rPr lang="en-US" sz="2800" dirty="0" smtClean="0"/>
              <a:t> </a:t>
            </a:r>
            <a:r>
              <a:rPr lang="en-US" sz="2800" dirty="0" err="1" smtClean="0"/>
              <a:t>istendiğinde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kullanılır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dirty="0" err="1" smtClean="0"/>
              <a:t>Ekranda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</a:t>
            </a:r>
            <a:r>
              <a:rPr lang="en-US" sz="2800" dirty="0" smtClean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evraka</a:t>
            </a:r>
            <a:r>
              <a:rPr lang="en-US" sz="2800" dirty="0"/>
              <a:t> </a:t>
            </a:r>
            <a:r>
              <a:rPr lang="en-US" sz="2800" dirty="0" err="1"/>
              <a:t>istinaden</a:t>
            </a:r>
            <a:r>
              <a:rPr lang="en-US" sz="2800" dirty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belirlenir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r>
              <a:rPr lang="en-US" sz="2800" dirty="0" err="1" smtClean="0"/>
              <a:t>Aynı</a:t>
            </a:r>
            <a:r>
              <a:rPr lang="en-US" sz="2800" dirty="0" smtClean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, </a:t>
            </a:r>
            <a:r>
              <a:rPr lang="en-US" sz="2800" dirty="0" err="1"/>
              <a:t>dosyada</a:t>
            </a:r>
            <a:r>
              <a:rPr lang="en-US" sz="2800" dirty="0"/>
              <a:t> scanner (</a:t>
            </a:r>
            <a:r>
              <a:rPr lang="en-US" sz="2800" dirty="0" err="1"/>
              <a:t>tarama</a:t>
            </a:r>
            <a:r>
              <a:rPr lang="en-US" sz="2800" dirty="0"/>
              <a:t> </a:t>
            </a:r>
            <a:r>
              <a:rPr lang="en-US" sz="2800" dirty="0" err="1" smtClean="0"/>
              <a:t>cihazı</a:t>
            </a:r>
            <a:r>
              <a:rPr lang="en-US" sz="2800" dirty="0" smtClean="0"/>
              <a:t>)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katılan</a:t>
            </a:r>
            <a:r>
              <a:rPr lang="en-US" sz="2800" dirty="0" smtClean="0"/>
              <a:t> </a:t>
            </a:r>
            <a:r>
              <a:rPr lang="en-US" sz="2800" dirty="0" err="1" smtClean="0"/>
              <a:t>bütün</a:t>
            </a:r>
            <a:r>
              <a:rPr lang="tr-TR" sz="2800" dirty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ekrandır.dır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6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Taraf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taraşarı</a:t>
            </a:r>
            <a:r>
              <a:rPr lang="en-US" sz="2800" dirty="0" smtClean="0"/>
              <a:t> </a:t>
            </a:r>
            <a:r>
              <a:rPr lang="en-US" sz="2800" dirty="0" err="1"/>
              <a:t>seçmek</a:t>
            </a:r>
            <a:r>
              <a:rPr lang="en-US" sz="2800" dirty="0"/>
              <a:t> </a:t>
            </a:r>
            <a:r>
              <a:rPr lang="en-US" sz="2800" dirty="0" err="1"/>
              <a:t>suretiyle</a:t>
            </a:r>
            <a:r>
              <a:rPr lang="en-US" sz="2800" dirty="0"/>
              <a:t> </a:t>
            </a:r>
            <a:r>
              <a:rPr lang="en-US" sz="2800" dirty="0" err="1"/>
              <a:t>bilgilerini</a:t>
            </a:r>
            <a:r>
              <a:rPr lang="en-US" sz="2800" dirty="0"/>
              <a:t> </a:t>
            </a:r>
            <a:r>
              <a:rPr lang="en-US" sz="2800" dirty="0" err="1" smtClean="0"/>
              <a:t>görüntülemek</a:t>
            </a:r>
            <a:r>
              <a:rPr lang="tr-TR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düzeltmek</a:t>
            </a:r>
            <a:r>
              <a:rPr lang="en-US" sz="2800" dirty="0"/>
              <a:t> </a:t>
            </a:r>
            <a:r>
              <a:rPr lang="en-US" sz="2800" dirty="0" err="1" smtClean="0"/>
              <a:t>mümkündür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Giden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 smtClean="0"/>
              <a:t>oluşturulan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evrakların</a:t>
            </a:r>
            <a:r>
              <a:rPr lang="en-US" sz="2800" dirty="0" smtClean="0"/>
              <a:t> </a:t>
            </a:r>
            <a:r>
              <a:rPr lang="en-US" sz="2800" dirty="0" err="1"/>
              <a:t>gönderme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6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DOSYA </a:t>
            </a:r>
            <a:r>
              <a:rPr lang="tr-TR" b="1" dirty="0" smtClean="0"/>
              <a:t>İŞ</a:t>
            </a:r>
            <a:r>
              <a:rPr lang="en-US" b="1" dirty="0" smtClean="0"/>
              <a:t>LEMLER</a:t>
            </a:r>
            <a:r>
              <a:rPr lang="tr-TR" b="1" dirty="0" smtClean="0"/>
              <a:t>İ</a:t>
            </a:r>
            <a:r>
              <a:rPr lang="en-US" b="1" dirty="0" smtClean="0"/>
              <a:t> </a:t>
            </a:r>
            <a:r>
              <a:rPr lang="en-US" b="1" dirty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 smtClean="0"/>
              <a:t>İşlemleri</a:t>
            </a:r>
            <a:r>
              <a:rPr lang="en-US" dirty="0"/>
              <a:t>” alt </a:t>
            </a:r>
            <a:r>
              <a:rPr lang="en-US" dirty="0" err="1"/>
              <a:t>sistemine</a:t>
            </a:r>
            <a:r>
              <a:rPr lang="en-US" dirty="0"/>
              <a:t> </a:t>
            </a:r>
            <a:r>
              <a:rPr lang="en-US" dirty="0" err="1" smtClean="0"/>
              <a:t>giriş</a:t>
            </a:r>
            <a:r>
              <a:rPr lang="en-US" dirty="0" smtClean="0"/>
              <a:t> </a:t>
            </a:r>
            <a:r>
              <a:rPr lang="en-US" dirty="0" err="1" smtClean="0"/>
              <a:t>yapıldığında</a:t>
            </a:r>
            <a:r>
              <a:rPr lang="en-US" dirty="0"/>
              <a:t>,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açma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açılan</a:t>
            </a:r>
            <a:r>
              <a:rPr lang="en-US" dirty="0" smtClean="0"/>
              <a:t> </a:t>
            </a:r>
            <a:r>
              <a:rPr lang="en-US" dirty="0" err="1" smtClean="0"/>
              <a:t>dosyanın</a:t>
            </a:r>
            <a:r>
              <a:rPr lang="tr-TR" dirty="0" smtClean="0"/>
              <a:t> </a:t>
            </a:r>
            <a:r>
              <a:rPr lang="sv-SE" dirty="0" smtClean="0"/>
              <a:t>üzerinde işlem </a:t>
            </a:r>
            <a:r>
              <a:rPr lang="sv-SE" dirty="0"/>
              <a:t>yapmak için </a:t>
            </a:r>
            <a:r>
              <a:rPr lang="sv-SE" dirty="0" smtClean="0"/>
              <a:t>kullanılan </a:t>
            </a:r>
            <a:r>
              <a:rPr lang="sv-SE" dirty="0"/>
              <a:t>dosya arama ve sorgulama modülüdür. </a:t>
            </a:r>
            <a:r>
              <a:rPr lang="sv-SE" dirty="0" smtClean="0"/>
              <a:t>Ayrı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modülde</a:t>
            </a:r>
            <a:r>
              <a:rPr lang="en-US" dirty="0"/>
              <a:t> </a:t>
            </a:r>
            <a:r>
              <a:rPr lang="en-US" dirty="0" err="1"/>
              <a:t>cezaevinde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misafir</a:t>
            </a:r>
            <a:r>
              <a:rPr lang="en-US" dirty="0"/>
              <a:t> </a:t>
            </a: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hükümlülerin</a:t>
            </a:r>
            <a:r>
              <a:rPr lang="en-US" dirty="0"/>
              <a:t> </a:t>
            </a:r>
            <a:r>
              <a:rPr lang="en-US" dirty="0" err="1" smtClean="0"/>
              <a:t>dosyalarının</a:t>
            </a:r>
            <a:r>
              <a:rPr lang="tr-TR" dirty="0" smtClean="0"/>
              <a:t> </a:t>
            </a:r>
            <a:r>
              <a:rPr lang="en-US" dirty="0" err="1" smtClean="0"/>
              <a:t>kapatılma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gerçekleştirilir</a:t>
            </a:r>
            <a:r>
              <a:rPr lang="en-US" dirty="0" smtClean="0"/>
              <a:t>.</a:t>
            </a:r>
            <a:endParaRPr lang="tr-TR" dirty="0"/>
          </a:p>
          <a:p>
            <a:pPr marL="0" indent="0">
              <a:buNone/>
            </a:pPr>
            <a:r>
              <a:rPr lang="en-US" b="1" dirty="0" err="1" smtClean="0"/>
              <a:t>İnfaz</a:t>
            </a:r>
            <a:r>
              <a:rPr lang="en-US" b="1" dirty="0" smtClean="0"/>
              <a:t> </a:t>
            </a:r>
            <a:r>
              <a:rPr lang="en-US" b="1" dirty="0" err="1" smtClean="0"/>
              <a:t>Dosyası</a:t>
            </a:r>
            <a:r>
              <a:rPr lang="en-US" b="1" dirty="0" smtClean="0"/>
              <a:t> </a:t>
            </a:r>
            <a:r>
              <a:rPr lang="en-US" b="1" dirty="0" err="1"/>
              <a:t>Açma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Cezaevine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tutuklu</a:t>
            </a:r>
            <a:r>
              <a:rPr lang="en-US" dirty="0"/>
              <a:t>/</a:t>
            </a:r>
            <a:r>
              <a:rPr lang="en-US" dirty="0" err="1"/>
              <a:t>hükümlünün</a:t>
            </a:r>
            <a:r>
              <a:rPr lang="en-US" dirty="0"/>
              <a:t> 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numarasının</a:t>
            </a:r>
            <a:r>
              <a:rPr lang="en-US" dirty="0"/>
              <a:t>,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 smtClean="0"/>
              <a:t>açılış</a:t>
            </a:r>
            <a:r>
              <a:rPr lang="en-US" dirty="0" smtClean="0"/>
              <a:t> </a:t>
            </a:r>
            <a:r>
              <a:rPr lang="en-US" dirty="0" err="1" smtClean="0"/>
              <a:t>nedeninin</a:t>
            </a:r>
            <a:r>
              <a:rPr lang="tr-TR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cezaevine</a:t>
            </a:r>
            <a:r>
              <a:rPr lang="en-US" dirty="0"/>
              <a:t> </a:t>
            </a:r>
            <a:r>
              <a:rPr lang="en-US" dirty="0" err="1" smtClean="0"/>
              <a:t>giriş</a:t>
            </a:r>
            <a:r>
              <a:rPr lang="en-US" dirty="0" smtClean="0"/>
              <a:t> </a:t>
            </a:r>
            <a:r>
              <a:rPr lang="en-US" dirty="0" err="1"/>
              <a:t>tarihinin</a:t>
            </a:r>
            <a:r>
              <a:rPr lang="en-US" dirty="0"/>
              <a:t> </a:t>
            </a:r>
            <a:r>
              <a:rPr lang="en-US" dirty="0" err="1" smtClean="0"/>
              <a:t>belirlendiği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6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5B976B-BEEB-4956-9640-BC463B39255B}"/>
</file>

<file path=customXml/itemProps2.xml><?xml version="1.0" encoding="utf-8"?>
<ds:datastoreItem xmlns:ds="http://schemas.openxmlformats.org/officeDocument/2006/customXml" ds:itemID="{2EC6F087-2A86-4D71-BF77-65042422F2F9}"/>
</file>

<file path=customXml/itemProps3.xml><?xml version="1.0" encoding="utf-8"?>
<ds:datastoreItem xmlns:ds="http://schemas.openxmlformats.org/officeDocument/2006/customXml" ds:itemID="{F88D43BD-53D1-44B0-8A97-AC181D3153A8}"/>
</file>

<file path=docProps/app.xml><?xml version="1.0" encoding="utf-8"?>
<Properties xmlns="http://schemas.openxmlformats.org/officeDocument/2006/extended-properties" xmlns:vt="http://schemas.openxmlformats.org/officeDocument/2006/docPropsVTypes">
  <TotalTime>4129</TotalTime>
  <Words>1900</Words>
  <Application>Microsoft Office PowerPoint</Application>
  <PresentationFormat>On-screen Show (4:3)</PresentationFormat>
  <Paragraphs>184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Ünite 11 </vt:lpstr>
      <vt:lpstr>Amaçlarımız;</vt:lpstr>
      <vt:lpstr>Ceza ve Tutukevleri İşllemleri-I</vt:lpstr>
      <vt:lpstr>Ceza ve Tutukevleri İşllemleri-I</vt:lpstr>
      <vt:lpstr>GENEL İŞLEMLER</vt:lpstr>
      <vt:lpstr>GENEL İŞLEMLER</vt:lpstr>
      <vt:lpstr>GENEL İŞLEMLER</vt:lpstr>
      <vt:lpstr>GENEL İŞLEMLER</vt:lpstr>
      <vt:lpstr>DOSYA İŞLEMLERİ MODÜLÜ</vt:lpstr>
      <vt:lpstr>DOSYA İŞLEMLERİ MODÜLÜ</vt:lpstr>
      <vt:lpstr>MAHKEME KARARLARI MODÜLÜ </vt:lpstr>
      <vt:lpstr>MAHKEME KARARLARI MODÜLÜ </vt:lpstr>
      <vt:lpstr>GİRİŞ İŞLEMLERİ</vt:lpstr>
      <vt:lpstr>GİRİŞ İŞLEMLERİ</vt:lpstr>
      <vt:lpstr>ÇIKIŞ İŞLEMLERİ MODÜLÜ</vt:lpstr>
      <vt:lpstr>ÇIKIŞ İŞLEMLERİ MODÜLÜ</vt:lpstr>
      <vt:lpstr>ÇIKIŞ İŞLEMLERİ MODÜLÜ</vt:lpstr>
      <vt:lpstr>EMANET İŞLEMLERİ MODÜLÜ</vt:lpstr>
      <vt:lpstr>EMANET İŞLEMLERİ MODÜLÜ</vt:lpstr>
      <vt:lpstr>EMANET İŞLEMLERİ MODÜLÜ</vt:lpstr>
      <vt:lpstr>EMANET İŞLEMLERİ MODÜLÜ</vt:lpstr>
      <vt:lpstr>EMANET İŞLEMLERİ MODÜLÜ</vt:lpstr>
      <vt:lpstr>NAKİL İŞLEMLERİ MODÜLÜ</vt:lpstr>
      <vt:lpstr>NAKİL İŞLEMLERİ MODÜLÜ</vt:lpstr>
      <vt:lpstr>SÜRELİ ÇIKIŞ İŞLEMLERİ MODÜLÜ</vt:lpstr>
      <vt:lpstr>SÜRELİ ÇIKIŞ İŞLEMLERİ MODÜLÜ</vt:lpstr>
      <vt:lpstr>SÜRELİ ÇIKIŞ İŞLEMLERİ MODÜLÜ</vt:lpstr>
      <vt:lpstr>SÜRELİ ÇIKIŞ İŞLEMLERİ MODÜLÜ</vt:lpstr>
      <vt:lpstr>Çıkış İşlemleri Alt Modülü</vt:lpstr>
      <vt:lpstr>Çıkış İşlemleri Alt Modülü</vt:lpstr>
      <vt:lpstr>SÜRELİ DÖNÜŞ İŞLEMLERİ MODÜLÜ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247</cp:revision>
  <dcterms:created xsi:type="dcterms:W3CDTF">2016-06-07T11:14:27Z</dcterms:created>
  <dcterms:modified xsi:type="dcterms:W3CDTF">2016-12-08T13:54:09Z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