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3" r:id="rId3"/>
    <p:sldId id="304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Ceza ve Tutukevleri </a:t>
            </a:r>
            <a:r>
              <a:rPr lang="tr-TR" sz="4800" b="1" dirty="0" smtClean="0"/>
              <a:t>İşlemleri-2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12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MUAYENE </a:t>
            </a:r>
            <a:r>
              <a:rPr lang="tr-TR" b="1" dirty="0"/>
              <a:t>İŞ</a:t>
            </a:r>
            <a:r>
              <a:rPr lang="en-US" b="1" dirty="0"/>
              <a:t>LEMLER</a:t>
            </a:r>
            <a:r>
              <a:rPr lang="tr-TR" b="1" dirty="0"/>
              <a:t>İ</a:t>
            </a:r>
            <a:r>
              <a:rPr lang="en-US" b="1" dirty="0"/>
              <a:t>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Muayene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tabibi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içindeki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muayene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 smtClean="0"/>
              <a:t>sonuçla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Hastane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hastaneye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hastane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ekrandır.rının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Revir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revire</a:t>
            </a:r>
            <a:r>
              <a:rPr lang="en-US" sz="2800" dirty="0"/>
              <a:t> </a:t>
            </a:r>
            <a:r>
              <a:rPr lang="en-US" sz="2800" dirty="0" err="1"/>
              <a:t>sevkinden</a:t>
            </a:r>
            <a:r>
              <a:rPr lang="en-US" sz="2800" dirty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 smtClean="0"/>
              <a:t>dönüşüne</a:t>
            </a:r>
            <a:r>
              <a:rPr lang="en-US" sz="2800" dirty="0" smtClean="0"/>
              <a:t> </a:t>
            </a:r>
            <a:r>
              <a:rPr lang="en-US" sz="2800" dirty="0" err="1"/>
              <a:t>geçen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 smtClean="0"/>
              <a:t>aralığındaki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olarak</a:t>
            </a:r>
            <a:r>
              <a:rPr lang="tr-TR" sz="2800" dirty="0" smtClean="0"/>
              <a:t> </a:t>
            </a: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 smtClean="0"/>
              <a:t>geçiş</a:t>
            </a:r>
            <a:r>
              <a:rPr lang="en-US" sz="2800" dirty="0" smtClean="0"/>
              <a:t>, </a:t>
            </a: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iade</a:t>
            </a:r>
            <a:r>
              <a:rPr lang="en-US" sz="2800" dirty="0"/>
              <a:t>, </a:t>
            </a:r>
            <a:r>
              <a:rPr lang="en-US" sz="2800" dirty="0" err="1" smtClean="0"/>
              <a:t>meşruten</a:t>
            </a:r>
            <a:r>
              <a:rPr lang="en-US" sz="2800" dirty="0" smtClean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,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kullanımı</a:t>
            </a:r>
            <a:r>
              <a:rPr lang="en-US" sz="2800" dirty="0" smtClean="0"/>
              <a:t>, </a:t>
            </a:r>
            <a:r>
              <a:rPr lang="en-US" sz="2800" dirty="0" err="1" smtClean="0"/>
              <a:t>disiplin</a:t>
            </a:r>
            <a:r>
              <a:rPr lang="tr-TR" sz="2800" dirty="0" smtClean="0"/>
              <a:t> </a:t>
            </a:r>
            <a:r>
              <a:rPr lang="sv-SE" sz="2800" dirty="0" smtClean="0"/>
              <a:t>cezası </a:t>
            </a:r>
            <a:r>
              <a:rPr lang="sv-SE" sz="2800" dirty="0"/>
              <a:t>verilmesi, verilen disiplin </a:t>
            </a:r>
            <a:r>
              <a:rPr lang="sv-SE" sz="2800" dirty="0" smtClean="0"/>
              <a:t>cezasının kaldırılması </a:t>
            </a:r>
            <a:r>
              <a:rPr lang="sv-SE" sz="2800" dirty="0"/>
              <a:t>gibi nedenlerle idare </a:t>
            </a:r>
            <a:r>
              <a:rPr lang="sv-SE" sz="2800" dirty="0" smtClean="0"/>
              <a:t>ya</a:t>
            </a:r>
            <a:r>
              <a:rPr lang="tr-TR" sz="2800" dirty="0" smtClean="0"/>
              <a:t> </a:t>
            </a:r>
            <a:r>
              <a:rPr lang="en-US" sz="2800" dirty="0" smtClean="0"/>
              <a:t>da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alınmasını</a:t>
            </a:r>
            <a:r>
              <a:rPr lang="en-US" sz="2800" dirty="0" smtClean="0"/>
              <a:t> </a:t>
            </a:r>
            <a:r>
              <a:rPr lang="en-US" sz="2800" dirty="0" err="1"/>
              <a:t>gerektiren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,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/>
              <a:t>üyeleri</a:t>
            </a:r>
            <a:r>
              <a:rPr lang="en-US" sz="2800" dirty="0"/>
              <a:t>, </a:t>
            </a:r>
            <a:r>
              <a:rPr lang="en-US" sz="2800" dirty="0" err="1" smtClean="0"/>
              <a:t>kurul</a:t>
            </a:r>
            <a:r>
              <a:rPr lang="tr-TR" sz="2800" dirty="0" smtClean="0"/>
              <a:t> </a:t>
            </a:r>
            <a:r>
              <a:rPr lang="en-US" sz="2800" dirty="0" err="1" smtClean="0"/>
              <a:t>toplantısı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kurulda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izleme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ziyaretlerine</a:t>
            </a:r>
            <a:r>
              <a:rPr lang="tr-TR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takibi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96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/>
              <a:t>Kurulu</a:t>
            </a:r>
            <a:r>
              <a:rPr lang="en-US" sz="2800" b="1" dirty="0"/>
              <a:t> </a:t>
            </a:r>
            <a:r>
              <a:rPr lang="en-US" sz="2800" b="1" dirty="0" err="1" smtClean="0"/>
              <a:t>Kararları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hükümlülerin</a:t>
            </a:r>
            <a:r>
              <a:rPr lang="tr-TR" sz="2800" dirty="0" smtClean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 smtClean="0"/>
              <a:t>cezası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kaldırılması</a:t>
            </a:r>
            <a:r>
              <a:rPr lang="en-US" sz="2800" dirty="0" smtClean="0"/>
              <a:t>, </a:t>
            </a:r>
            <a:r>
              <a:rPr lang="en-US" sz="2800" dirty="0" err="1"/>
              <a:t>ertelenmesi</a:t>
            </a:r>
            <a:r>
              <a:rPr lang="en-US" sz="2800" dirty="0"/>
              <a:t> </a:t>
            </a:r>
            <a:r>
              <a:rPr lang="en-US" sz="2800" dirty="0" err="1" smtClean="0"/>
              <a:t>gibi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işlemelerin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rejimine</a:t>
            </a:r>
            <a:r>
              <a:rPr lang="en-US" sz="2800" dirty="0"/>
              <a:t> </a:t>
            </a:r>
            <a:r>
              <a:rPr lang="en-US" sz="2800" dirty="0" err="1" smtClean="0"/>
              <a:t>geçiş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şartla</a:t>
            </a:r>
            <a:r>
              <a:rPr lang="en-US" sz="2800" dirty="0" smtClean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tr-TR" sz="2800" dirty="0" smtClean="0"/>
              <a:t> </a:t>
            </a:r>
            <a:r>
              <a:rPr lang="en-US" sz="2800" dirty="0" err="1" smtClean="0"/>
              <a:t>iyi</a:t>
            </a:r>
            <a:r>
              <a:rPr lang="en-US" sz="2800" dirty="0" smtClean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işlemlerinden</a:t>
            </a:r>
            <a:r>
              <a:rPr lang="en-US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37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 smtClean="0"/>
              <a:t>Cezası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ceza</a:t>
            </a:r>
            <a:r>
              <a:rPr lang="tr-TR" sz="2800" dirty="0"/>
              <a:t> </a:t>
            </a:r>
            <a:r>
              <a:rPr lang="en-US" sz="2800" dirty="0" err="1" smtClean="0"/>
              <a:t>kararlarına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 smtClean="0"/>
              <a:t>Cezasının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Kaldırılması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cezanın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 smtClean="0"/>
              <a:t>Cezasının</a:t>
            </a:r>
            <a:r>
              <a:rPr lang="en-US" sz="2800" b="1" dirty="0" smtClean="0"/>
              <a:t> </a:t>
            </a:r>
            <a:r>
              <a:rPr lang="en-US" sz="2800" b="1" dirty="0" err="1"/>
              <a:t>Ertelenmesi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 smtClean="0"/>
              <a:t>cezanın</a:t>
            </a:r>
            <a:r>
              <a:rPr lang="tr-TR" sz="2800" dirty="0" smtClean="0"/>
              <a:t> </a:t>
            </a:r>
            <a:r>
              <a:rPr lang="en-US" sz="2800" dirty="0" err="1" smtClean="0"/>
              <a:t>ertelenmesi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 smtClean="0"/>
              <a:t>Cezası</a:t>
            </a:r>
            <a:r>
              <a:rPr lang="en-US" sz="2800" b="1" dirty="0" smtClean="0"/>
              <a:t> </a:t>
            </a:r>
            <a:r>
              <a:rPr lang="en-US" sz="2800" b="1" dirty="0" err="1"/>
              <a:t>ile</a:t>
            </a:r>
            <a:r>
              <a:rPr lang="en-US" sz="2800" b="1" dirty="0"/>
              <a:t> </a:t>
            </a:r>
            <a:r>
              <a:rPr lang="en-US" sz="2800" b="1" dirty="0" err="1" smtClean="0"/>
              <a:t>İlgili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almış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 smtClean="0"/>
              <a:t>cezası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 smtClean="0"/>
              <a:t>Cezasının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Kesinleşmesi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almış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 smtClean="0"/>
              <a:t>cezası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kesinleşmesi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 smtClean="0"/>
              <a:t>Cezası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İnfaz</a:t>
            </a:r>
            <a:r>
              <a:rPr lang="en-US" sz="2800" b="1" dirty="0" smtClean="0"/>
              <a:t> </a:t>
            </a:r>
            <a:r>
              <a:rPr lang="en-US" sz="2800" b="1" dirty="0" err="1"/>
              <a:t>Takip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 smtClean="0"/>
              <a:t>cezası</a:t>
            </a:r>
            <a:r>
              <a:rPr lang="en-US" sz="2800" dirty="0" smtClean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 smtClean="0"/>
              <a:t>cezası</a:t>
            </a:r>
            <a:r>
              <a:rPr lang="en-US" sz="2800" dirty="0" smtClean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takibinin</a:t>
            </a:r>
            <a:r>
              <a:rPr lang="tr-TR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ekrandır.andır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3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fiartla</a:t>
            </a:r>
            <a:r>
              <a:rPr lang="en-US" sz="2800" b="1" dirty="0"/>
              <a:t> </a:t>
            </a:r>
            <a:r>
              <a:rPr lang="en-US" sz="2800" b="1" dirty="0" err="1"/>
              <a:t>Tahliye</a:t>
            </a:r>
            <a:r>
              <a:rPr lang="en-US" sz="2800" b="1" dirty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İyi</a:t>
            </a:r>
            <a:r>
              <a:rPr lang="en-US" sz="2800" b="1" dirty="0" smtClean="0"/>
              <a:t> </a:t>
            </a:r>
            <a:r>
              <a:rPr lang="en-US" sz="2800" b="1" dirty="0"/>
              <a:t>Hal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fiartla</a:t>
            </a:r>
            <a:r>
              <a:rPr lang="en-US" sz="2800" dirty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 </a:t>
            </a:r>
            <a:r>
              <a:rPr lang="en-US" sz="2800" dirty="0" err="1" smtClean="0"/>
              <a:t>gelmiş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 smtClean="0"/>
              <a:t>disiplin</a:t>
            </a:r>
            <a:r>
              <a:rPr lang="tr-TR" sz="2800" dirty="0" smtClean="0"/>
              <a:t> </a:t>
            </a:r>
            <a:r>
              <a:rPr lang="en-US" sz="2800" dirty="0" err="1" smtClean="0"/>
              <a:t>kurulu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durumunun</a:t>
            </a:r>
            <a:r>
              <a:rPr lang="en-US" sz="2800" dirty="0"/>
              <a:t> </a:t>
            </a:r>
            <a:r>
              <a:rPr lang="en-US" sz="2800" dirty="0" err="1" smtClean="0"/>
              <a:t>değerlendirilmesi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halinin</a:t>
            </a:r>
            <a:r>
              <a:rPr lang="en-US" sz="2800" dirty="0"/>
              <a:t> </a:t>
            </a:r>
            <a:r>
              <a:rPr lang="en-US" sz="2800" dirty="0" err="1" smtClean="0"/>
              <a:t>görülmesi</a:t>
            </a:r>
            <a:r>
              <a:rPr lang="tr-TR" sz="2800" dirty="0" smtClean="0"/>
              <a:t> </a:t>
            </a:r>
            <a:r>
              <a:rPr lang="en-US" sz="2800" dirty="0" err="1" smtClean="0"/>
              <a:t>durumunda</a:t>
            </a:r>
            <a:r>
              <a:rPr lang="en-US" sz="2800" dirty="0" smtClean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Aç</a:t>
            </a:r>
            <a:r>
              <a:rPr lang="tr-TR" sz="2800" b="1" dirty="0" smtClean="0"/>
              <a:t>ı</a:t>
            </a:r>
            <a:r>
              <a:rPr lang="en-US" sz="2800" b="1" dirty="0" smtClean="0"/>
              <a:t>k </a:t>
            </a: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/>
              <a:t>Rejimine</a:t>
            </a:r>
            <a:r>
              <a:rPr lang="en-US" sz="2800" b="1" dirty="0"/>
              <a:t> </a:t>
            </a:r>
            <a:r>
              <a:rPr lang="en-US" sz="2800" b="1" dirty="0" err="1" smtClean="0"/>
              <a:t>Geçi</a:t>
            </a:r>
            <a:r>
              <a:rPr lang="tr-TR" sz="2800" b="1" dirty="0" smtClean="0"/>
              <a:t>ş</a:t>
            </a:r>
            <a:r>
              <a:rPr lang="en-US" sz="2800" b="1" dirty="0" smtClean="0"/>
              <a:t> 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çin</a:t>
            </a:r>
            <a:r>
              <a:rPr lang="en-US" sz="2800" b="1" dirty="0" smtClean="0"/>
              <a:t> 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yi</a:t>
            </a:r>
            <a:r>
              <a:rPr lang="en-US" sz="2800" b="1" dirty="0" smtClean="0"/>
              <a:t> </a:t>
            </a:r>
            <a:r>
              <a:rPr lang="en-US" sz="2800" b="1" dirty="0"/>
              <a:t>Hal </a:t>
            </a:r>
            <a:r>
              <a:rPr lang="en-US" sz="2800" b="1" dirty="0" err="1" smtClean="0"/>
              <a:t>Karar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/>
              <a:t>cezaevlerinde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ıslahevlerinde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cezasının</a:t>
            </a:r>
            <a:r>
              <a:rPr lang="en-US" sz="2800" dirty="0" smtClean="0"/>
              <a:t> </a:t>
            </a:r>
            <a:r>
              <a:rPr lang="en-US" sz="2800" dirty="0" err="1"/>
              <a:t>mevzuatta</a:t>
            </a:r>
            <a:r>
              <a:rPr lang="en-US" sz="2800" dirty="0"/>
              <a:t> </a:t>
            </a:r>
            <a:r>
              <a:rPr lang="en-US" sz="2800" dirty="0" err="1" smtClean="0"/>
              <a:t>belirtilen</a:t>
            </a:r>
            <a:r>
              <a:rPr lang="tr-TR" sz="2800" dirty="0"/>
              <a:t> </a:t>
            </a:r>
            <a:r>
              <a:rPr lang="en-US" sz="2800" dirty="0" err="1" smtClean="0"/>
              <a:t>bölümünü</a:t>
            </a:r>
            <a:r>
              <a:rPr lang="en-US" sz="2800" dirty="0" smtClean="0"/>
              <a:t> </a:t>
            </a:r>
            <a:r>
              <a:rPr lang="en-US" sz="2800" dirty="0" err="1"/>
              <a:t>çekerek</a:t>
            </a:r>
            <a:r>
              <a:rPr lang="en-US" sz="2800" dirty="0"/>
              <a:t> </a:t>
            </a: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rejimine</a:t>
            </a:r>
            <a:r>
              <a:rPr lang="en-US" sz="2800" dirty="0"/>
              <a:t> </a:t>
            </a:r>
            <a:r>
              <a:rPr lang="en-US" sz="2800" dirty="0" err="1" smtClean="0"/>
              <a:t>geçiş</a:t>
            </a:r>
            <a:r>
              <a:rPr lang="en-US" sz="2800" dirty="0" smtClean="0"/>
              <a:t> </a:t>
            </a:r>
            <a:r>
              <a:rPr lang="en-US" sz="2800" dirty="0" err="1" smtClean="0"/>
              <a:t>hakkı</a:t>
            </a:r>
            <a:r>
              <a:rPr lang="en-US" sz="2800" dirty="0" smtClean="0"/>
              <a:t> </a:t>
            </a:r>
            <a:r>
              <a:rPr lang="en-US" sz="2800" dirty="0" err="1"/>
              <a:t>kazanan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 smtClean="0"/>
              <a:t>ile</a:t>
            </a:r>
            <a:r>
              <a:rPr lang="tr-TR" sz="2800" dirty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kurulunun</a:t>
            </a:r>
            <a:r>
              <a:rPr lang="en-US" sz="2800" dirty="0"/>
              <a:t> </a:t>
            </a:r>
            <a:r>
              <a:rPr lang="en-US" sz="2800" dirty="0" err="1" smtClean="0"/>
              <a:t>verdiği</a:t>
            </a:r>
            <a:r>
              <a:rPr lang="en-US" sz="2800" dirty="0" smtClean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tr-TR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84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Mükafatland</a:t>
            </a:r>
            <a:r>
              <a:rPr lang="tr-TR" sz="2800" b="1" dirty="0" smtClean="0"/>
              <a:t>ı</a:t>
            </a:r>
            <a:r>
              <a:rPr lang="en-US" sz="2800" b="1" dirty="0" err="1" smtClean="0"/>
              <a:t>rma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Mükafatlandırılmasına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 smtClean="0"/>
              <a:t>disiplin</a:t>
            </a:r>
            <a:r>
              <a:rPr lang="tr-TR" sz="2800" dirty="0" smtClean="0"/>
              <a:t> </a:t>
            </a:r>
            <a:r>
              <a:rPr lang="en-US" sz="2800" dirty="0" err="1" smtClean="0"/>
              <a:t>kurulu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alınmasına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zin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Kullan</a:t>
            </a:r>
            <a:r>
              <a:rPr lang="tr-TR" sz="2800" b="1" dirty="0" smtClean="0"/>
              <a:t>ı</a:t>
            </a:r>
            <a:r>
              <a:rPr lang="en-US" sz="2800" b="1" dirty="0" smtClean="0"/>
              <a:t>m</a:t>
            </a:r>
            <a:r>
              <a:rPr lang="tr-TR" sz="2800" b="1" dirty="0"/>
              <a:t>ı</a:t>
            </a:r>
            <a:r>
              <a:rPr lang="en-US" sz="2800" b="1" dirty="0" smtClean="0"/>
              <a:t> </a:t>
            </a:r>
            <a:r>
              <a:rPr lang="tr-TR" sz="2800" b="1" dirty="0" smtClean="0"/>
              <a:t>İ</a:t>
            </a:r>
            <a:r>
              <a:rPr lang="en-US" sz="2800" b="1" dirty="0" err="1" smtClean="0"/>
              <a:t>çin</a:t>
            </a:r>
            <a:r>
              <a:rPr lang="en-US" sz="2800" b="1" dirty="0" smtClean="0"/>
              <a:t> </a:t>
            </a:r>
            <a:r>
              <a:rPr lang="tr-TR" sz="2800" b="1" dirty="0" smtClean="0"/>
              <a:t>İ</a:t>
            </a:r>
            <a:r>
              <a:rPr lang="en-US" sz="2800" b="1" dirty="0" err="1" smtClean="0"/>
              <a:t>yi</a:t>
            </a:r>
            <a:r>
              <a:rPr lang="en-US" sz="2800" b="1" dirty="0" smtClean="0"/>
              <a:t> </a:t>
            </a:r>
            <a:r>
              <a:rPr lang="en-US" sz="2800" b="1" dirty="0"/>
              <a:t>Hal </a:t>
            </a:r>
            <a:r>
              <a:rPr lang="en-US" sz="2800" b="1" dirty="0" err="1" smtClean="0"/>
              <a:t>Karar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İzin</a:t>
            </a:r>
            <a:r>
              <a:rPr lang="en-US" sz="2800" dirty="0" smtClean="0"/>
              <a:t> </a:t>
            </a:r>
            <a:r>
              <a:rPr lang="en-US" sz="2800" dirty="0" err="1"/>
              <a:t>kullanma</a:t>
            </a:r>
            <a:r>
              <a:rPr lang="en-US" sz="2800" dirty="0"/>
              <a:t> </a:t>
            </a:r>
            <a:r>
              <a:rPr lang="en-US" sz="2800" dirty="0" err="1"/>
              <a:t>talebinde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 smtClean="0"/>
              <a:t>disiplin</a:t>
            </a:r>
            <a:r>
              <a:rPr lang="tr-TR" sz="2800" dirty="0"/>
              <a:t> </a:t>
            </a:r>
            <a:r>
              <a:rPr lang="en-US" sz="2800" dirty="0" err="1" smtClean="0"/>
              <a:t>kurulu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durumunun</a:t>
            </a:r>
            <a:r>
              <a:rPr lang="tr-TR" sz="2800" dirty="0"/>
              <a:t> </a:t>
            </a:r>
            <a:r>
              <a:rPr lang="en-US" sz="2800" dirty="0" err="1" smtClean="0"/>
              <a:t>değerlendirilmesi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halinin</a:t>
            </a:r>
            <a:r>
              <a:rPr lang="en-US" sz="2800" dirty="0"/>
              <a:t> </a:t>
            </a:r>
            <a:r>
              <a:rPr lang="en-US" sz="2800" dirty="0" err="1" smtClean="0"/>
              <a:t>görülmesi</a:t>
            </a:r>
            <a:r>
              <a:rPr lang="tr-TR" sz="2800" dirty="0" smtClean="0"/>
              <a:t> </a:t>
            </a:r>
            <a:r>
              <a:rPr lang="en-US" sz="2800" dirty="0" err="1" smtClean="0"/>
              <a:t>durumunda</a:t>
            </a:r>
            <a:r>
              <a:rPr lang="en-US" sz="2800" dirty="0" smtClean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12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/>
              <a:t>Disiplin</a:t>
            </a:r>
            <a:r>
              <a:rPr lang="en-US" sz="2800" b="1" dirty="0"/>
              <a:t> </a:t>
            </a:r>
            <a:r>
              <a:rPr lang="en-US" sz="2800" b="1" dirty="0" err="1"/>
              <a:t>Kurulu</a:t>
            </a:r>
            <a:r>
              <a:rPr lang="en-US" sz="2800" b="1" dirty="0"/>
              <a:t> </a:t>
            </a:r>
            <a:r>
              <a:rPr lang="en-US" sz="2800" b="1" dirty="0" err="1" smtClean="0"/>
              <a:t>Kararları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cezaya</a:t>
            </a:r>
            <a:r>
              <a:rPr lang="tr-TR" sz="2800" dirty="0"/>
              <a:t> </a:t>
            </a:r>
            <a:r>
              <a:rPr lang="en-US" sz="2800" dirty="0" err="1" smtClean="0"/>
              <a:t>yönelik</a:t>
            </a:r>
            <a:r>
              <a:rPr lang="en-US" sz="2800" dirty="0" smtClean="0"/>
              <a:t> </a:t>
            </a:r>
            <a:r>
              <a:rPr lang="en-US" sz="2800" dirty="0" err="1"/>
              <a:t>kararlar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iyi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nn-NO" sz="2800" b="1" dirty="0" smtClean="0"/>
              <a:t>İdare </a:t>
            </a:r>
            <a:r>
              <a:rPr lang="nn-NO" sz="2800" b="1" dirty="0"/>
              <a:t>Kurul </a:t>
            </a:r>
            <a:r>
              <a:rPr lang="nn-NO" sz="2800" b="1" dirty="0" smtClean="0"/>
              <a:t>Kararları </a:t>
            </a:r>
            <a:r>
              <a:rPr lang="nn-NO" sz="2800" b="1" dirty="0"/>
              <a:t>Alt Modülü</a:t>
            </a:r>
          </a:p>
          <a:p>
            <a:pPr marL="0" indent="0">
              <a:buNone/>
            </a:pPr>
            <a:r>
              <a:rPr lang="en-US" sz="2800" dirty="0" err="1" smtClean="0"/>
              <a:t>İdare</a:t>
            </a:r>
            <a:r>
              <a:rPr lang="en-US" sz="2800" dirty="0" smtClean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 smtClean="0"/>
              <a:t>kurulu</a:t>
            </a:r>
            <a:r>
              <a:rPr lang="tr-TR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Aç</a:t>
            </a:r>
            <a:r>
              <a:rPr lang="tr-TR" sz="2800" b="1" dirty="0" smtClean="0"/>
              <a:t>ı</a:t>
            </a:r>
            <a:r>
              <a:rPr lang="en-US" sz="2800" b="1" dirty="0" smtClean="0"/>
              <a:t>k </a:t>
            </a: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/>
              <a:t>Rejimine</a:t>
            </a:r>
            <a:r>
              <a:rPr lang="en-US" sz="2800" b="1" dirty="0"/>
              <a:t> </a:t>
            </a:r>
            <a:r>
              <a:rPr lang="en-US" sz="2800" b="1" dirty="0" err="1" smtClean="0"/>
              <a:t>Geçi</a:t>
            </a:r>
            <a:r>
              <a:rPr lang="tr-TR" sz="2800" b="1" dirty="0" smtClean="0"/>
              <a:t>ş</a:t>
            </a:r>
            <a:r>
              <a:rPr lang="en-US" sz="2800" b="1" dirty="0" smtClean="0"/>
              <a:t> </a:t>
            </a:r>
            <a:r>
              <a:rPr lang="tr-TR" sz="2800" b="1" dirty="0"/>
              <a:t>İ</a:t>
            </a:r>
            <a:r>
              <a:rPr lang="en-US" sz="2800" b="1" dirty="0" err="1" smtClean="0"/>
              <a:t>çin</a:t>
            </a:r>
            <a:r>
              <a:rPr lang="en-US" sz="2800" b="1" dirty="0" smtClean="0"/>
              <a:t> </a:t>
            </a:r>
            <a:r>
              <a:rPr lang="tr-TR" sz="2800" b="1" dirty="0" smtClean="0"/>
              <a:t>İ</a:t>
            </a:r>
            <a:r>
              <a:rPr lang="en-US" sz="2800" b="1" dirty="0" err="1" smtClean="0"/>
              <a:t>yi</a:t>
            </a:r>
            <a:r>
              <a:rPr lang="en-US" sz="2800" b="1" dirty="0" smtClean="0"/>
              <a:t> </a:t>
            </a:r>
            <a:r>
              <a:rPr lang="en-US" sz="2800" b="1" dirty="0"/>
              <a:t>Hal </a:t>
            </a:r>
            <a:r>
              <a:rPr lang="en-US" sz="2800" b="1" dirty="0" err="1" smtClean="0"/>
              <a:t>Karar</a:t>
            </a:r>
            <a:r>
              <a:rPr lang="tr-TR" sz="2800" b="1" dirty="0"/>
              <a:t>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kararınca</a:t>
            </a:r>
            <a:r>
              <a:rPr lang="en-US" sz="2800" dirty="0" smtClean="0"/>
              <a:t> </a:t>
            </a: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 smtClean="0"/>
              <a:t>cezaevine</a:t>
            </a:r>
            <a:r>
              <a:rPr lang="tr-TR" sz="2800" dirty="0"/>
              <a:t> </a:t>
            </a:r>
            <a:r>
              <a:rPr lang="en-US" sz="2800" dirty="0" err="1" smtClean="0"/>
              <a:t>geçiş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 smtClean="0"/>
              <a:t>kararların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3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Kapalı</a:t>
            </a:r>
            <a:r>
              <a:rPr lang="en-US" sz="2800" b="1" dirty="0" smtClean="0"/>
              <a:t> </a:t>
            </a:r>
            <a:r>
              <a:rPr lang="en-US" sz="2800" b="1" dirty="0" err="1"/>
              <a:t>Cezaevine</a:t>
            </a:r>
            <a:r>
              <a:rPr lang="en-US" sz="2800" b="1" dirty="0"/>
              <a:t> 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idare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kararınca</a:t>
            </a:r>
            <a:r>
              <a:rPr lang="en-US" sz="2800" dirty="0" smtClean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 smtClean="0"/>
              <a:t>kapalı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iadesinin</a:t>
            </a:r>
            <a:r>
              <a:rPr lang="en-US" sz="2800" dirty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İdare</a:t>
            </a:r>
            <a:r>
              <a:rPr lang="en-US" sz="2800" b="1" dirty="0" smtClean="0"/>
              <a:t> </a:t>
            </a:r>
            <a:r>
              <a:rPr lang="en-US" sz="2800" b="1" dirty="0" err="1"/>
              <a:t>Kurulu</a:t>
            </a:r>
            <a:r>
              <a:rPr lang="en-US" sz="2800" b="1" dirty="0"/>
              <a:t> </a:t>
            </a:r>
            <a:r>
              <a:rPr lang="en-US" sz="2800" b="1" dirty="0" err="1" smtClean="0"/>
              <a:t>Kararları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İdare</a:t>
            </a:r>
            <a:r>
              <a:rPr lang="en-US" sz="2800" dirty="0" smtClean="0"/>
              <a:t> </a:t>
            </a:r>
            <a:r>
              <a:rPr lang="en-US" sz="2800" dirty="0" err="1"/>
              <a:t>Kurulunun</a:t>
            </a:r>
            <a:r>
              <a:rPr lang="en-US" sz="2800" dirty="0"/>
              <a:t> </a:t>
            </a:r>
            <a:r>
              <a:rPr lang="en-US" sz="2800" dirty="0" err="1" smtClean="0"/>
              <a:t>toplantı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bigilerinin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7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nn-NO" sz="2800" b="1" dirty="0"/>
              <a:t>Seçici Kurul </a:t>
            </a:r>
            <a:r>
              <a:rPr lang="nn-NO" sz="2800" b="1" dirty="0" smtClean="0"/>
              <a:t>Kararları </a:t>
            </a:r>
            <a:r>
              <a:rPr lang="nn-NO" sz="2800" b="1" dirty="0"/>
              <a:t>Alt Modülü</a:t>
            </a:r>
          </a:p>
          <a:p>
            <a:pPr marL="0" indent="0" algn="just">
              <a:buNone/>
            </a:pPr>
            <a:r>
              <a:rPr lang="en-US" sz="2800" dirty="0" err="1"/>
              <a:t>Seçici</a:t>
            </a:r>
            <a:r>
              <a:rPr lang="en-US" sz="2800" dirty="0"/>
              <a:t>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oda</a:t>
            </a:r>
            <a:r>
              <a:rPr lang="en-US" sz="2800" dirty="0" smtClean="0"/>
              <a:t>/</a:t>
            </a:r>
            <a:r>
              <a:rPr lang="en-US" sz="2800" dirty="0" err="1" smtClean="0"/>
              <a:t>koğuşlarının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belirlenmesi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psiko-sosyal</a:t>
            </a:r>
            <a:r>
              <a:rPr lang="en-US" sz="2800" dirty="0" smtClean="0"/>
              <a:t> </a:t>
            </a:r>
            <a:r>
              <a:rPr lang="en-US" sz="2800" dirty="0" err="1"/>
              <a:t>servis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değerlendirmelerin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karara</a:t>
            </a:r>
            <a:r>
              <a:rPr lang="tr-TR" sz="2800" dirty="0"/>
              <a:t> </a:t>
            </a:r>
            <a:r>
              <a:rPr lang="en-US" sz="2800" dirty="0" err="1" smtClean="0"/>
              <a:t>bağlanması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amacıyla</a:t>
            </a:r>
            <a:r>
              <a:rPr lang="en-US" sz="2800" dirty="0" smtClean="0"/>
              <a:t> </a:t>
            </a:r>
            <a:r>
              <a:rPr lang="en-US" sz="2800" dirty="0" err="1"/>
              <a:t>seçici</a:t>
            </a:r>
            <a:r>
              <a:rPr lang="en-US" sz="2800" dirty="0"/>
              <a:t>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alınan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otomasyon</a:t>
            </a:r>
            <a:r>
              <a:rPr lang="tr-TR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işlemlerinden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Faaliyetlerden</a:t>
            </a:r>
            <a:r>
              <a:rPr lang="en-US" sz="2800" b="1" dirty="0"/>
              <a:t> </a:t>
            </a:r>
            <a:r>
              <a:rPr lang="en-US" sz="2800" b="1" dirty="0" err="1" smtClean="0"/>
              <a:t>Yararlandırma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katılacağı</a:t>
            </a:r>
            <a:r>
              <a:rPr lang="en-US" sz="2800" dirty="0" smtClean="0"/>
              <a:t>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faaliyetlerin</a:t>
            </a:r>
            <a:r>
              <a:rPr lang="en-US" sz="2800" dirty="0"/>
              <a:t> </a:t>
            </a:r>
            <a:r>
              <a:rPr lang="en-US" sz="2800" dirty="0" err="1"/>
              <a:t>belirlenmesini</a:t>
            </a:r>
            <a:r>
              <a:rPr lang="en-US" sz="2800" dirty="0"/>
              <a:t> </a:t>
            </a:r>
            <a:r>
              <a:rPr lang="en-US" sz="2800" dirty="0" err="1" smtClean="0"/>
              <a:t>sağlamak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tr-TR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modüllerini</a:t>
            </a:r>
            <a:r>
              <a:rPr lang="en-US" sz="2800" dirty="0"/>
              <a:t> </a:t>
            </a:r>
            <a:r>
              <a:rPr lang="en-US" sz="2800" dirty="0" err="1" smtClean="0"/>
              <a:t>açıklayabilecek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Psiko-sosyal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modülündeki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/>
              <a:t>anlatabilecek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endParaRPr lang="en-US" sz="2800" dirty="0"/>
          </a:p>
          <a:p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Faaliyetlerden</a:t>
            </a:r>
            <a:r>
              <a:rPr lang="en-US" sz="2800" b="1" dirty="0"/>
              <a:t> </a:t>
            </a:r>
            <a:r>
              <a:rPr lang="en-US" sz="2800" b="1" dirty="0" err="1"/>
              <a:t>Yararlanma</a:t>
            </a:r>
            <a:r>
              <a:rPr lang="en-US" sz="2800" b="1" dirty="0"/>
              <a:t> </a:t>
            </a:r>
            <a:r>
              <a:rPr lang="en-US" sz="2800" b="1" dirty="0" err="1" smtClean="0"/>
              <a:t>Değerlendirme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katıldığı</a:t>
            </a:r>
            <a:r>
              <a:rPr lang="en-US" sz="2800" dirty="0" smtClean="0"/>
              <a:t>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faaliyetlerinin</a:t>
            </a:r>
            <a:r>
              <a:rPr lang="en-US" sz="2800" dirty="0"/>
              <a:t>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Sohbet</a:t>
            </a:r>
            <a:r>
              <a:rPr lang="en-US" sz="2800" b="1" dirty="0"/>
              <a:t> </a:t>
            </a:r>
            <a:r>
              <a:rPr lang="en-US" sz="2800" b="1" dirty="0" err="1" smtClean="0"/>
              <a:t>Amaçlı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Toplantıya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Katılımın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Değerlendirilmesi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 smtClean="0"/>
              <a:t>aralıklarında</a:t>
            </a:r>
            <a:r>
              <a:rPr lang="tr-TR" sz="2800" dirty="0" smtClean="0"/>
              <a:t> </a:t>
            </a:r>
            <a:r>
              <a:rPr lang="en-US" sz="2800" dirty="0" err="1" smtClean="0"/>
              <a:t>yaptıkları</a:t>
            </a:r>
            <a:r>
              <a:rPr lang="en-US" sz="2800" dirty="0" smtClean="0"/>
              <a:t> </a:t>
            </a:r>
            <a:r>
              <a:rPr lang="en-US" sz="2800" dirty="0" err="1"/>
              <a:t>sohbet</a:t>
            </a:r>
            <a:r>
              <a:rPr lang="en-US" sz="2800" dirty="0"/>
              <a:t> </a:t>
            </a:r>
            <a:r>
              <a:rPr lang="en-US" sz="2800" dirty="0" err="1" smtClean="0"/>
              <a:t>amaçlı</a:t>
            </a:r>
            <a:r>
              <a:rPr lang="en-US" sz="2800" dirty="0" smtClean="0"/>
              <a:t> </a:t>
            </a:r>
            <a:r>
              <a:rPr lang="en-US" sz="2800" dirty="0" err="1" smtClean="0"/>
              <a:t>görüşmelerin</a:t>
            </a:r>
            <a:r>
              <a:rPr lang="tr-TR" sz="2800" dirty="0" smtClean="0"/>
              <a:t> </a:t>
            </a:r>
            <a:r>
              <a:rPr lang="en-US" sz="2800" dirty="0" err="1" smtClean="0"/>
              <a:t>değerlendirilmesinin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Oda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Koğuşa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Yerleştirme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hükümlülerin</a:t>
            </a:r>
            <a:r>
              <a:rPr lang="tr-TR" sz="2800" dirty="0"/>
              <a:t> </a:t>
            </a:r>
            <a:r>
              <a:rPr lang="en-US" sz="2800" dirty="0" err="1" smtClean="0"/>
              <a:t>oda</a:t>
            </a:r>
            <a:r>
              <a:rPr lang="en-US" sz="2800" dirty="0" smtClean="0"/>
              <a:t>/</a:t>
            </a:r>
            <a:r>
              <a:rPr lang="en-US" sz="2800" dirty="0" err="1" smtClean="0"/>
              <a:t>koğuşa</a:t>
            </a:r>
            <a:r>
              <a:rPr lang="en-US" sz="2800" dirty="0" smtClean="0"/>
              <a:t> </a:t>
            </a:r>
            <a:r>
              <a:rPr lang="en-US" sz="2800" dirty="0" err="1" smtClean="0"/>
              <a:t>yerleştirme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66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/>
              <a:t>Yönetim</a:t>
            </a:r>
            <a:r>
              <a:rPr lang="en-US" sz="2800" b="1" dirty="0"/>
              <a:t> </a:t>
            </a:r>
            <a:r>
              <a:rPr lang="en-US" sz="2800" b="1" dirty="0" err="1"/>
              <a:t>Kurulu</a:t>
            </a:r>
            <a:r>
              <a:rPr lang="en-US" sz="2800" b="1" dirty="0"/>
              <a:t> </a:t>
            </a:r>
            <a:r>
              <a:rPr lang="en-US" sz="2800" b="1" dirty="0" err="1" smtClean="0"/>
              <a:t>Kararları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hesabından</a:t>
            </a:r>
            <a:r>
              <a:rPr lang="en-US" sz="2800" dirty="0" smtClean="0"/>
              <a:t> </a:t>
            </a:r>
            <a:r>
              <a:rPr lang="en-US" sz="2800" dirty="0" err="1" smtClean="0"/>
              <a:t>harcanacak</a:t>
            </a:r>
            <a:r>
              <a:rPr lang="tr-TR" sz="2800" dirty="0"/>
              <a:t> </a:t>
            </a:r>
            <a:r>
              <a:rPr lang="sv-SE" sz="2800" dirty="0" smtClean="0"/>
              <a:t>paranın kullanımı kararlarının </a:t>
            </a:r>
            <a:r>
              <a:rPr lang="sv-SE" sz="2800" dirty="0"/>
              <a:t>otomasyon </a:t>
            </a:r>
            <a:r>
              <a:rPr lang="sv-SE" sz="2800" dirty="0" smtClean="0"/>
              <a:t>ortamında gerçekleşmesi işleminden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Para </a:t>
            </a:r>
            <a:r>
              <a:rPr lang="en-US" sz="2800" b="1" dirty="0" err="1" smtClean="0"/>
              <a:t>Hesabından</a:t>
            </a:r>
            <a:r>
              <a:rPr lang="en-US" sz="2800" b="1" dirty="0" smtClean="0"/>
              <a:t> </a:t>
            </a:r>
            <a:r>
              <a:rPr lang="en-US" sz="2800" b="1" dirty="0"/>
              <a:t>Para </a:t>
            </a:r>
            <a:r>
              <a:rPr lang="en-US" sz="2800" b="1" dirty="0" err="1"/>
              <a:t>Harcama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hesabından</a:t>
            </a:r>
            <a:r>
              <a:rPr lang="en-US" sz="2800" dirty="0" smtClean="0"/>
              <a:t> satın </a:t>
            </a:r>
            <a:r>
              <a:rPr lang="en-US" sz="2800" dirty="0" err="1" smtClean="0"/>
              <a:t>alınacak</a:t>
            </a:r>
            <a:r>
              <a:rPr lang="en-US" sz="2800" dirty="0" smtClean="0"/>
              <a:t> </a:t>
            </a:r>
            <a:r>
              <a:rPr lang="en-US" sz="2800" dirty="0" err="1"/>
              <a:t>emtia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,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 smtClean="0"/>
              <a:t>fiyatı</a:t>
            </a:r>
            <a:r>
              <a:rPr lang="en-US" sz="2800" dirty="0" smtClean="0"/>
              <a:t>,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 smtClean="0"/>
              <a:t>adedi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emtianın</a:t>
            </a:r>
            <a:r>
              <a:rPr lang="en-US" sz="2800" dirty="0" smtClean="0"/>
              <a:t> satın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/>
              <a:t>piyasa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83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Eğitim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Terbiye</a:t>
            </a:r>
            <a:r>
              <a:rPr lang="en-US" sz="2800" b="1" dirty="0"/>
              <a:t> </a:t>
            </a:r>
            <a:r>
              <a:rPr lang="en-US" sz="2800" b="1" dirty="0" err="1"/>
              <a:t>Kurulu</a:t>
            </a:r>
            <a:r>
              <a:rPr lang="en-US" sz="2800" b="1" dirty="0"/>
              <a:t> </a:t>
            </a:r>
            <a:r>
              <a:rPr lang="en-US" sz="2800" b="1" dirty="0" err="1" smtClean="0"/>
              <a:t>Kararları</a:t>
            </a:r>
            <a:r>
              <a:rPr lang="en-US" sz="2800" b="1" dirty="0" smtClean="0"/>
              <a:t> </a:t>
            </a:r>
            <a:r>
              <a:rPr lang="en-US" sz="2800" b="1" dirty="0"/>
              <a:t>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Eğitim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Terbiye</a:t>
            </a:r>
            <a:r>
              <a:rPr lang="en-US" sz="2800" dirty="0"/>
              <a:t> </a:t>
            </a:r>
            <a:r>
              <a:rPr lang="en-US" sz="2800" dirty="0" err="1"/>
              <a:t>Kurulu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olarakeğitim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terbiye</a:t>
            </a:r>
            <a:r>
              <a:rPr lang="en-US" sz="2800" dirty="0"/>
              <a:t> </a:t>
            </a:r>
            <a:r>
              <a:rPr lang="en-US" sz="2800" dirty="0" err="1"/>
              <a:t>kurulunun</a:t>
            </a:r>
            <a:r>
              <a:rPr lang="en-US" sz="2800" dirty="0"/>
              <a:t> </a:t>
            </a:r>
            <a:r>
              <a:rPr lang="en-US" sz="2800" dirty="0" err="1" smtClean="0"/>
              <a:t>yürüttüğü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gerçekleştirilmesinden</a:t>
            </a:r>
            <a:r>
              <a:rPr lang="tr-TR" sz="2800" dirty="0" smtClean="0"/>
              <a:t> </a:t>
            </a:r>
            <a:r>
              <a:rPr lang="en-US" sz="2800" dirty="0" err="1" smtClean="0"/>
              <a:t>oluşmaktadır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/>
              <a:t>Onay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Islahevlerinde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 smtClean="0"/>
              <a:t>çocukların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dışarıda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tanımlanmış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yeri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çalışma</a:t>
            </a:r>
            <a:r>
              <a:rPr lang="en-US" sz="2800" dirty="0" smtClean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cezaevi</a:t>
            </a:r>
            <a:r>
              <a:rPr lang="en-US" sz="2800" dirty="0" smtClean="0"/>
              <a:t> </a:t>
            </a:r>
            <a:r>
              <a:rPr lang="en-US" sz="2800" dirty="0" err="1"/>
              <a:t>yetkililerinin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34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KURUL KARARLARI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/>
              <a:t>Onay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Islahevlerinde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 smtClean="0"/>
              <a:t>çocukların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dışarıda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dirty="0" err="1" smtClean="0"/>
              <a:t>çalışma</a:t>
            </a:r>
            <a:r>
              <a:rPr lang="en-US" sz="2800" dirty="0" smtClean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, </a:t>
            </a:r>
            <a:r>
              <a:rPr lang="en-US" sz="2800" dirty="0" err="1"/>
              <a:t>talebin</a:t>
            </a:r>
            <a:r>
              <a:rPr lang="en-US" sz="2800" dirty="0"/>
              <a:t> </a:t>
            </a:r>
            <a:r>
              <a:rPr lang="en-US" sz="2800" dirty="0" err="1" smtClean="0"/>
              <a:t>değerlendirilmesi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tr-TR" sz="2800" dirty="0"/>
              <a:t> </a:t>
            </a:r>
            <a:r>
              <a:rPr lang="en-US" sz="2800" dirty="0" err="1" smtClean="0"/>
              <a:t>Bakanlığı’nın</a:t>
            </a:r>
            <a:r>
              <a:rPr lang="en-US" sz="2800" dirty="0" smtClean="0"/>
              <a:t> </a:t>
            </a:r>
            <a:r>
              <a:rPr lang="en-US" sz="2800" dirty="0" err="1" smtClean="0"/>
              <a:t>onayının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alınması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söz</a:t>
            </a:r>
            <a:r>
              <a:rPr lang="en-US" sz="2800" dirty="0"/>
              <a:t> </a:t>
            </a:r>
            <a:r>
              <a:rPr lang="en-US" sz="2800" dirty="0" err="1"/>
              <a:t>konusu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tr-TR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yazışma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/>
              <a:t>Kararlar</a:t>
            </a:r>
            <a:endParaRPr lang="en-US" sz="2800" b="1" dirty="0"/>
          </a:p>
          <a:p>
            <a:pPr marL="0" indent="0">
              <a:buNone/>
            </a:pPr>
            <a:r>
              <a:rPr lang="nn-NO" sz="2800" dirty="0" smtClean="0"/>
              <a:t>Eğitim </a:t>
            </a:r>
            <a:r>
              <a:rPr lang="nn-NO" sz="2800" dirty="0"/>
              <a:t>ve Terbiye Kurulunun </a:t>
            </a:r>
            <a:r>
              <a:rPr lang="nn-NO" sz="2800" dirty="0" smtClean="0"/>
              <a:t>aldığı diğer </a:t>
            </a:r>
            <a:r>
              <a:rPr lang="nn-NO" sz="2800" dirty="0"/>
              <a:t>kararlara ait </a:t>
            </a:r>
            <a:r>
              <a:rPr lang="nn-NO" sz="2800" dirty="0" smtClean="0"/>
              <a:t>işlemlerin yapıldığı ekrandır</a:t>
            </a:r>
            <a:r>
              <a:rPr lang="nn-NO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2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PSİKO </a:t>
            </a:r>
            <a:r>
              <a:rPr lang="en-US" b="1" dirty="0"/>
              <a:t>SOSYAL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 smtClean="0"/>
              <a:t>kurumlarında</a:t>
            </a:r>
            <a:r>
              <a:rPr lang="en-US" sz="2800" dirty="0" smtClean="0"/>
              <a:t> </a:t>
            </a:r>
            <a:r>
              <a:rPr lang="en-US" sz="2800" dirty="0" err="1"/>
              <a:t>hükümlü</a:t>
            </a:r>
            <a:r>
              <a:rPr lang="en-US" sz="2800" dirty="0"/>
              <a:t>/</a:t>
            </a:r>
            <a:r>
              <a:rPr lang="en-US" sz="2800" dirty="0" err="1"/>
              <a:t>tutuklulara</a:t>
            </a:r>
            <a:r>
              <a:rPr lang="en-US" sz="2800" dirty="0"/>
              <a:t> </a:t>
            </a:r>
            <a:r>
              <a:rPr lang="en-US" sz="2800" dirty="0" err="1"/>
              <a:t>bireysel</a:t>
            </a:r>
            <a:r>
              <a:rPr lang="en-US" sz="2800" dirty="0"/>
              <a:t> </a:t>
            </a:r>
            <a:r>
              <a:rPr lang="en-US" sz="2800" dirty="0" err="1" smtClean="0"/>
              <a:t>danışmanlık</a:t>
            </a:r>
            <a:r>
              <a:rPr lang="en-US" sz="2800" dirty="0" smtClean="0"/>
              <a:t> </a:t>
            </a:r>
            <a:r>
              <a:rPr lang="en-US" sz="2800" dirty="0" err="1"/>
              <a:t>hizmeti</a:t>
            </a:r>
            <a:r>
              <a:rPr lang="en-US" sz="2800" dirty="0"/>
              <a:t> </a:t>
            </a:r>
            <a:r>
              <a:rPr lang="en-US" sz="2800" dirty="0" err="1" smtClean="0"/>
              <a:t>vermek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aileleri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görüşmek</a:t>
            </a:r>
            <a:r>
              <a:rPr lang="en-US" sz="2800" dirty="0"/>
              <a:t>, </a:t>
            </a:r>
            <a:r>
              <a:rPr lang="en-US" sz="2800" dirty="0" err="1" smtClean="0"/>
              <a:t>onları</a:t>
            </a:r>
            <a:r>
              <a:rPr lang="en-US" sz="2800" dirty="0" smtClean="0"/>
              <a:t> </a:t>
            </a:r>
            <a:r>
              <a:rPr lang="en-US" sz="2800" dirty="0" err="1"/>
              <a:t>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yeteneklerine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kişilik</a:t>
            </a:r>
            <a:r>
              <a:rPr lang="en-US" sz="2800" dirty="0" smtClean="0"/>
              <a:t> </a:t>
            </a:r>
            <a:r>
              <a:rPr lang="en-US" sz="2800" dirty="0" err="1"/>
              <a:t>özelliklerine</a:t>
            </a:r>
            <a:r>
              <a:rPr lang="en-US" sz="2800" dirty="0"/>
              <a:t> </a:t>
            </a:r>
            <a:r>
              <a:rPr lang="en-US" sz="2800" dirty="0" err="1" smtClean="0"/>
              <a:t>göre</a:t>
            </a:r>
            <a:r>
              <a:rPr lang="tr-TR" sz="2800" dirty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meslek</a:t>
            </a:r>
            <a:r>
              <a:rPr lang="en-US" sz="2800" dirty="0"/>
              <a:t> </a:t>
            </a:r>
            <a:r>
              <a:rPr lang="en-US" sz="2800" dirty="0" err="1" smtClean="0"/>
              <a:t>kurslarına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grup</a:t>
            </a:r>
            <a:r>
              <a:rPr lang="en-US" sz="2800" dirty="0"/>
              <a:t> </a:t>
            </a:r>
            <a:r>
              <a:rPr lang="en-US" sz="2800" dirty="0" err="1" smtClean="0"/>
              <a:t>çalışmalarına</a:t>
            </a:r>
            <a:r>
              <a:rPr lang="en-US" sz="2800" dirty="0" smtClean="0"/>
              <a:t> </a:t>
            </a:r>
            <a:r>
              <a:rPr lang="en-US" sz="2800" dirty="0" err="1"/>
              <a:t>yönlendirmek</a:t>
            </a:r>
            <a:r>
              <a:rPr lang="en-US" sz="2800" dirty="0"/>
              <a:t>, </a:t>
            </a:r>
            <a:r>
              <a:rPr lang="en-US" sz="2800" dirty="0" err="1"/>
              <a:t>öfke</a:t>
            </a:r>
            <a:r>
              <a:rPr lang="en-US" sz="2800" dirty="0"/>
              <a:t> </a:t>
            </a:r>
            <a:r>
              <a:rPr lang="en-US" sz="2800" dirty="0" err="1"/>
              <a:t>kontrol</a:t>
            </a:r>
            <a:r>
              <a:rPr lang="en-US" sz="2800" dirty="0"/>
              <a:t> </a:t>
            </a:r>
            <a:r>
              <a:rPr lang="en-US" sz="2800" dirty="0" err="1" smtClean="0"/>
              <a:t>eğitimi</a:t>
            </a:r>
            <a:r>
              <a:rPr lang="tr-TR" sz="2800" dirty="0" smtClean="0"/>
              <a:t> </a:t>
            </a:r>
            <a:r>
              <a:rPr lang="en-US" sz="2800" dirty="0" err="1" smtClean="0"/>
              <a:t>vermek</a:t>
            </a:r>
            <a:r>
              <a:rPr lang="en-US" sz="2800" dirty="0"/>
              <a:t>, </a:t>
            </a:r>
            <a:r>
              <a:rPr lang="en-US" sz="2800" dirty="0" err="1"/>
              <a:t>çocuklara</a:t>
            </a:r>
            <a:r>
              <a:rPr lang="en-US" sz="2800" dirty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 smtClean="0"/>
              <a:t>farkındalıklarını</a:t>
            </a:r>
            <a:r>
              <a:rPr lang="en-US" sz="2800" dirty="0" smtClean="0"/>
              <a:t> </a:t>
            </a:r>
            <a:r>
              <a:rPr lang="en-US" sz="2800" dirty="0" err="1" smtClean="0"/>
              <a:t>artırmak</a:t>
            </a:r>
            <a:r>
              <a:rPr lang="en-US" sz="2800" dirty="0" smtClean="0"/>
              <a:t> </a:t>
            </a:r>
            <a:r>
              <a:rPr lang="en-US" sz="2800" dirty="0" err="1" smtClean="0"/>
              <a:t>amaçlı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çalışmalar</a:t>
            </a:r>
            <a:r>
              <a:rPr lang="en-US" sz="2800" dirty="0" smtClean="0"/>
              <a:t> </a:t>
            </a:r>
            <a:r>
              <a:rPr lang="en-US" sz="2800" dirty="0" err="1"/>
              <a:t>yapmak</a:t>
            </a:r>
            <a:r>
              <a:rPr lang="en-US" sz="2800" dirty="0"/>
              <a:t>, </a:t>
            </a:r>
            <a:r>
              <a:rPr lang="en-US" sz="2800" dirty="0" err="1" smtClean="0"/>
              <a:t>bayan</a:t>
            </a:r>
            <a:r>
              <a:rPr lang="tr-TR" sz="2800" dirty="0"/>
              <a:t> </a:t>
            </a:r>
            <a:r>
              <a:rPr lang="en-US" sz="2800" dirty="0" err="1" smtClean="0"/>
              <a:t>hükümlü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tutuklulara</a:t>
            </a:r>
            <a:r>
              <a:rPr lang="en-US" sz="2800" dirty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/>
              <a:t>anne-çocuk</a:t>
            </a:r>
            <a:r>
              <a:rPr lang="en-US" sz="2800" dirty="0"/>
              <a:t> </a:t>
            </a:r>
            <a:r>
              <a:rPr lang="en-US" sz="2800" dirty="0" err="1" smtClean="0"/>
              <a:t>eğitimi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programlar</a:t>
            </a:r>
            <a:r>
              <a:rPr lang="en-US" sz="2800" dirty="0"/>
              <a:t> </a:t>
            </a:r>
            <a:r>
              <a:rPr lang="en-US" sz="2800" dirty="0" err="1" smtClean="0"/>
              <a:t>uygulamak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kurum</a:t>
            </a:r>
            <a:r>
              <a:rPr lang="en-US" sz="2800" dirty="0" smtClean="0"/>
              <a:t> </a:t>
            </a:r>
            <a:r>
              <a:rPr lang="en-US" sz="2800" dirty="0" err="1"/>
              <a:t>personelini</a:t>
            </a:r>
            <a:r>
              <a:rPr lang="en-US" sz="2800" dirty="0"/>
              <a:t> </a:t>
            </a:r>
            <a:r>
              <a:rPr lang="en-US" sz="2800" dirty="0" err="1" smtClean="0"/>
              <a:t>eğitmek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bireysel</a:t>
            </a:r>
            <a:r>
              <a:rPr lang="en-US" sz="2800" dirty="0"/>
              <a:t> </a:t>
            </a:r>
            <a:r>
              <a:rPr lang="en-US" sz="2800" dirty="0" err="1" smtClean="0"/>
              <a:t>danışmanlık</a:t>
            </a:r>
            <a:r>
              <a:rPr lang="en-US" sz="2800" dirty="0" smtClean="0"/>
              <a:t> </a:t>
            </a:r>
            <a:r>
              <a:rPr lang="en-US" sz="2800" dirty="0" err="1"/>
              <a:t>hizmeti</a:t>
            </a:r>
            <a:r>
              <a:rPr lang="en-US" sz="2800" dirty="0"/>
              <a:t> </a:t>
            </a:r>
            <a:r>
              <a:rPr lang="en-US" sz="2800" dirty="0" err="1"/>
              <a:t>vermek</a:t>
            </a:r>
            <a:r>
              <a:rPr lang="en-US" sz="2800" dirty="0"/>
              <a:t> </a:t>
            </a:r>
            <a:r>
              <a:rPr lang="en-US" sz="2800" dirty="0" err="1" smtClean="0"/>
              <a:t>gibi</a:t>
            </a:r>
            <a:r>
              <a:rPr lang="tr-TR" sz="2800" dirty="0"/>
              <a:t> </a:t>
            </a:r>
            <a:r>
              <a:rPr lang="en-US" sz="2800" dirty="0" err="1" smtClean="0"/>
              <a:t>önemli</a:t>
            </a:r>
            <a:r>
              <a:rPr lang="en-US" sz="2800" dirty="0" smtClean="0"/>
              <a:t> </a:t>
            </a:r>
            <a:r>
              <a:rPr lang="en-US" sz="2800" dirty="0" err="1"/>
              <a:t>görevleri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getiren</a:t>
            </a:r>
            <a:r>
              <a:rPr lang="en-US" sz="2800" dirty="0"/>
              <a:t> </a:t>
            </a:r>
            <a:r>
              <a:rPr lang="en-US" sz="2800" b="1" dirty="0" err="1"/>
              <a:t>Psiko-Sosyal</a:t>
            </a:r>
            <a:r>
              <a:rPr lang="en-US" sz="2800" b="1" dirty="0"/>
              <a:t> </a:t>
            </a:r>
            <a:r>
              <a:rPr lang="en-US" sz="2800" b="1" dirty="0" err="1"/>
              <a:t>Servis</a:t>
            </a:r>
            <a:r>
              <a:rPr lang="en-US" sz="2800" b="1" dirty="0"/>
              <a:t> </a:t>
            </a:r>
            <a:r>
              <a:rPr lang="en-US" sz="2800" b="1" dirty="0" err="1"/>
              <a:t>Bürosu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görevleri</a:t>
            </a:r>
            <a:r>
              <a:rPr lang="en-US" sz="2800" dirty="0"/>
              <a:t> </a:t>
            </a:r>
            <a:r>
              <a:rPr lang="en-US" sz="2800" dirty="0" err="1" smtClean="0"/>
              <a:t>yaparken</a:t>
            </a:r>
            <a:r>
              <a:rPr lang="tr-TR" sz="2800" dirty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taraftan</a:t>
            </a:r>
            <a:r>
              <a:rPr lang="en-US" sz="2800" dirty="0"/>
              <a:t> da </a:t>
            </a:r>
            <a:r>
              <a:rPr lang="en-US" sz="2800" dirty="0" err="1" smtClean="0"/>
              <a:t>çalışmalarını</a:t>
            </a:r>
            <a:r>
              <a:rPr lang="en-US" sz="2800" dirty="0" smtClean="0"/>
              <a:t> </a:t>
            </a:r>
            <a:r>
              <a:rPr lang="en-US" sz="2800" dirty="0"/>
              <a:t>UYAP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 smtClean="0"/>
              <a:t>aktarır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PSİKO </a:t>
            </a:r>
            <a:r>
              <a:rPr lang="en-US" b="1" dirty="0"/>
              <a:t>SOSYAL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Psiko-Sosyal</a:t>
            </a:r>
            <a:r>
              <a:rPr lang="en-US" sz="2800" b="1" dirty="0"/>
              <a:t> </a:t>
            </a:r>
            <a:r>
              <a:rPr lang="en-US" sz="2800" b="1" dirty="0" err="1"/>
              <a:t>Servis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(</a:t>
            </a:r>
            <a:r>
              <a:rPr lang="en-US" sz="2800" b="1" dirty="0" err="1"/>
              <a:t>Sosyal</a:t>
            </a:r>
            <a:r>
              <a:rPr lang="en-US" sz="2800" b="1" dirty="0"/>
              <a:t> </a:t>
            </a:r>
            <a:r>
              <a:rPr lang="en-US" sz="2800" b="1" dirty="0" err="1"/>
              <a:t>Hizmet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Uzmanı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hükümlülerle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 smtClean="0"/>
              <a:t>uzmanı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tr-TR" sz="2800" dirty="0" smtClean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Psiko-Sosyal</a:t>
            </a:r>
            <a:r>
              <a:rPr lang="en-US" sz="2800" b="1" dirty="0"/>
              <a:t> </a:t>
            </a:r>
            <a:r>
              <a:rPr lang="en-US" sz="2800" b="1" dirty="0" err="1"/>
              <a:t>Servis</a:t>
            </a:r>
            <a:r>
              <a:rPr lang="en-US" sz="2800" b="1" dirty="0"/>
              <a:t> </a:t>
            </a:r>
            <a:r>
              <a:rPr lang="en-US" sz="2800" b="1" dirty="0" err="1" smtClean="0"/>
              <a:t>Görüşme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(</a:t>
            </a:r>
            <a:r>
              <a:rPr lang="en-US" sz="2800" b="1" dirty="0" err="1"/>
              <a:t>Psikolog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hükümlülerle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psikolog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77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PSİKO </a:t>
            </a:r>
            <a:r>
              <a:rPr lang="en-US" b="1" dirty="0"/>
              <a:t>SOSYAL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Psiko</a:t>
            </a:r>
            <a:r>
              <a:rPr lang="en-US" sz="2800" b="1" dirty="0"/>
              <a:t> </a:t>
            </a:r>
            <a:r>
              <a:rPr lang="en-US" sz="2800" b="1" dirty="0" err="1"/>
              <a:t>Sosyal</a:t>
            </a:r>
            <a:r>
              <a:rPr lang="en-US" sz="2800" b="1" dirty="0"/>
              <a:t> </a:t>
            </a:r>
            <a:r>
              <a:rPr lang="en-US" sz="2800" b="1" dirty="0" err="1"/>
              <a:t>Servis</a:t>
            </a:r>
            <a:r>
              <a:rPr lang="en-US" sz="2800" b="1" dirty="0"/>
              <a:t> </a:t>
            </a:r>
            <a:r>
              <a:rPr lang="en-US" sz="2800" b="1" dirty="0" err="1" smtClean="0"/>
              <a:t>Değerlendirme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Psiko-Sosyal</a:t>
            </a:r>
            <a:r>
              <a:rPr lang="en-US" sz="2800" dirty="0"/>
              <a:t> </a:t>
            </a:r>
            <a:r>
              <a:rPr lang="en-US" sz="2800" dirty="0" err="1"/>
              <a:t>Servis</a:t>
            </a:r>
            <a:r>
              <a:rPr lang="en-US" sz="2800" dirty="0"/>
              <a:t> </a:t>
            </a:r>
            <a:r>
              <a:rPr lang="en-US" sz="2800" dirty="0" err="1"/>
              <a:t>Bürosu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tr-TR" sz="2800" dirty="0" smtClean="0"/>
              <a:t> </a:t>
            </a:r>
            <a:r>
              <a:rPr lang="en-US" sz="2800" dirty="0" err="1" smtClean="0"/>
              <a:t>hazırlanan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Ortak</a:t>
            </a:r>
            <a:r>
              <a:rPr lang="en-US" sz="2800" b="1" dirty="0"/>
              <a:t> </a:t>
            </a:r>
            <a:r>
              <a:rPr lang="en-US" sz="2800" b="1" dirty="0" err="1" smtClean="0"/>
              <a:t>Kullanım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Alanları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ortak</a:t>
            </a:r>
            <a:r>
              <a:rPr lang="en-US" sz="2800" dirty="0"/>
              <a:t> </a:t>
            </a:r>
            <a:r>
              <a:rPr lang="en-US" sz="2800" dirty="0" err="1" smtClean="0"/>
              <a:t>kullanım</a:t>
            </a:r>
            <a:r>
              <a:rPr lang="en-US" sz="2800" dirty="0" smtClean="0"/>
              <a:t> </a:t>
            </a:r>
            <a:r>
              <a:rPr lang="en-US" sz="2800" dirty="0" err="1" smtClean="0"/>
              <a:t>alanlarında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faaliyetlerin</a:t>
            </a:r>
            <a:r>
              <a:rPr lang="en-US" sz="2800" dirty="0"/>
              <a:t> </a:t>
            </a:r>
            <a:r>
              <a:rPr lang="en-US" sz="2800" dirty="0" err="1" smtClean="0"/>
              <a:t>belirlenmesi</a:t>
            </a:r>
            <a:r>
              <a:rPr lang="tr-TR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Faaliyet</a:t>
            </a:r>
            <a:r>
              <a:rPr lang="en-US" sz="2800" b="1" dirty="0"/>
              <a:t> </a:t>
            </a:r>
            <a:r>
              <a:rPr lang="en-US" sz="2800" b="1" dirty="0" err="1"/>
              <a:t>Grubu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katılacağı</a:t>
            </a:r>
            <a:r>
              <a:rPr lang="en-US" sz="2800" dirty="0" smtClean="0"/>
              <a:t> </a:t>
            </a:r>
            <a:r>
              <a:rPr lang="en-US" sz="2800" dirty="0" err="1"/>
              <a:t>faaliyet</a:t>
            </a:r>
            <a:r>
              <a:rPr lang="en-US" sz="2800" dirty="0"/>
              <a:t> </a:t>
            </a:r>
            <a:r>
              <a:rPr lang="en-US" sz="2800" dirty="0" err="1" smtClean="0"/>
              <a:t>gruplarının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19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PSİKO </a:t>
            </a:r>
            <a:r>
              <a:rPr lang="en-US" b="1" dirty="0"/>
              <a:t>SOSYAL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Ortak</a:t>
            </a:r>
            <a:r>
              <a:rPr lang="en-US" sz="2800" b="1" dirty="0"/>
              <a:t> </a:t>
            </a:r>
            <a:r>
              <a:rPr lang="en-US" sz="2800" b="1" dirty="0" err="1" smtClean="0"/>
              <a:t>Kullanım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Alanları</a:t>
            </a:r>
            <a:r>
              <a:rPr lang="en-US" sz="2800" b="1" dirty="0" smtClean="0"/>
              <a:t> </a:t>
            </a:r>
            <a:r>
              <a:rPr lang="en-US" sz="2800" b="1" dirty="0" err="1"/>
              <a:t>Faaliyet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Tanımlanan</a:t>
            </a:r>
            <a:r>
              <a:rPr lang="en-US" sz="2800" dirty="0" smtClean="0"/>
              <a:t> </a:t>
            </a:r>
            <a:r>
              <a:rPr lang="en-US" sz="2800" dirty="0" err="1"/>
              <a:t>faaliyetlere</a:t>
            </a:r>
            <a:r>
              <a:rPr lang="en-US" sz="2800" dirty="0"/>
              <a:t> </a:t>
            </a:r>
            <a:r>
              <a:rPr lang="en-US" sz="2800" dirty="0" err="1" smtClean="0"/>
              <a:t>katılacak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hükümlülerin</a:t>
            </a:r>
            <a:r>
              <a:rPr lang="en-US" sz="2800" dirty="0" smtClean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faaliyetlerin</a:t>
            </a:r>
            <a:r>
              <a:rPr lang="tr-TR" sz="2800" dirty="0"/>
              <a:t> </a:t>
            </a:r>
            <a:r>
              <a:rPr lang="en-US" sz="2800" dirty="0" err="1" smtClean="0"/>
              <a:t>takibi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Ortak</a:t>
            </a:r>
            <a:r>
              <a:rPr lang="en-US" sz="2800" b="1" dirty="0"/>
              <a:t> </a:t>
            </a:r>
            <a:r>
              <a:rPr lang="en-US" sz="2800" b="1" dirty="0" err="1" smtClean="0"/>
              <a:t>Kullanım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Alanları</a:t>
            </a:r>
            <a:r>
              <a:rPr lang="en-US" sz="2800" b="1" dirty="0" smtClean="0"/>
              <a:t> </a:t>
            </a:r>
            <a:r>
              <a:rPr lang="en-US" sz="2800" b="1" dirty="0" err="1"/>
              <a:t>Faaliyet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Gerçekleşme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Tanımlanan</a:t>
            </a:r>
            <a:r>
              <a:rPr lang="en-US" sz="2800" dirty="0" smtClean="0"/>
              <a:t> </a:t>
            </a:r>
            <a:r>
              <a:rPr lang="en-US" sz="2800" dirty="0" err="1"/>
              <a:t>faaliyetlere</a:t>
            </a:r>
            <a:r>
              <a:rPr lang="en-US" sz="2800" dirty="0"/>
              <a:t> </a:t>
            </a:r>
            <a:r>
              <a:rPr lang="en-US" sz="2800" dirty="0" err="1" smtClean="0"/>
              <a:t>katılacak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faaliyetlerin</a:t>
            </a:r>
            <a:r>
              <a:rPr lang="tr-TR" sz="2800" dirty="0"/>
              <a:t> </a:t>
            </a:r>
            <a:r>
              <a:rPr lang="en-US" sz="2800" dirty="0" err="1" smtClean="0"/>
              <a:t>takibi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73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PSİKO </a:t>
            </a:r>
            <a:r>
              <a:rPr lang="en-US" b="1" dirty="0"/>
              <a:t>SOSYAL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İş</a:t>
            </a:r>
            <a:r>
              <a:rPr lang="en-US" sz="2800" b="1" dirty="0" smtClean="0"/>
              <a:t> </a:t>
            </a:r>
            <a:r>
              <a:rPr lang="en-US" sz="2800" b="1" dirty="0" err="1"/>
              <a:t>Yeri</a:t>
            </a:r>
            <a:r>
              <a:rPr lang="en-US" sz="2800" b="1" dirty="0"/>
              <a:t> </a:t>
            </a:r>
            <a:r>
              <a:rPr lang="en-US" sz="2800" b="1" dirty="0" err="1" smtClean="0"/>
              <a:t>İnceleme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çalıştığı</a:t>
            </a:r>
            <a:r>
              <a:rPr lang="en-US" sz="2800" dirty="0" smtClean="0"/>
              <a:t> </a:t>
            </a:r>
            <a:r>
              <a:rPr lang="en-US" sz="2800" dirty="0" err="1" smtClean="0"/>
              <a:t>işyeri</a:t>
            </a:r>
            <a:r>
              <a:rPr lang="en-US" sz="2800" dirty="0" smtClean="0"/>
              <a:t> </a:t>
            </a:r>
            <a:r>
              <a:rPr lang="en-US" sz="2800" dirty="0" err="1" smtClean="0"/>
              <a:t>hakkındaki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İşyeri</a:t>
            </a:r>
            <a:r>
              <a:rPr lang="en-US" sz="2800" b="1" dirty="0" smtClean="0"/>
              <a:t> </a:t>
            </a:r>
            <a:r>
              <a:rPr lang="en-US" sz="2800" b="1" dirty="0" err="1"/>
              <a:t>Ziyaret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İşyeri</a:t>
            </a:r>
            <a:r>
              <a:rPr lang="en-US" sz="2800" dirty="0" smtClean="0"/>
              <a:t> </a:t>
            </a:r>
            <a:r>
              <a:rPr lang="en-US" sz="2800" dirty="0" err="1"/>
              <a:t>ziyaret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Çalışma</a:t>
            </a:r>
            <a:r>
              <a:rPr lang="en-US" sz="2800" b="1" dirty="0" smtClean="0"/>
              <a:t> </a:t>
            </a:r>
            <a:r>
              <a:rPr lang="en-US" sz="2800" b="1" dirty="0" err="1"/>
              <a:t>Takip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çalışma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6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CEZAEV</a:t>
            </a:r>
            <a:r>
              <a:rPr lang="tr-TR" b="1" dirty="0" smtClean="0"/>
              <a:t>İ</a:t>
            </a:r>
            <a:r>
              <a:rPr lang="en-US" b="1" dirty="0" smtClean="0"/>
              <a:t> TAK</a:t>
            </a:r>
            <a:r>
              <a:rPr lang="tr-TR" b="1" dirty="0" smtClean="0"/>
              <a:t>İ</a:t>
            </a:r>
            <a:r>
              <a:rPr lang="en-US" b="1" dirty="0" smtClean="0"/>
              <a:t>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özgü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cezaevinde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gerçekleştirilen</a:t>
            </a:r>
            <a:r>
              <a:rPr lang="en-US" sz="2800" dirty="0" smtClean="0"/>
              <a:t> </a:t>
            </a:r>
            <a:r>
              <a:rPr lang="en-US" sz="2800" dirty="0" err="1" smtClean="0"/>
              <a:t>sayım</a:t>
            </a:r>
            <a:r>
              <a:rPr lang="en-US" sz="2800" dirty="0"/>
              <a:t>, </a:t>
            </a:r>
            <a:r>
              <a:rPr lang="en-US" sz="2800" dirty="0" err="1"/>
              <a:t>nöbet</a:t>
            </a:r>
            <a:r>
              <a:rPr lang="en-US" sz="2800" dirty="0"/>
              <a:t>, </a:t>
            </a:r>
            <a:r>
              <a:rPr lang="en-US" sz="2800" dirty="0" err="1"/>
              <a:t>vukuat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tanımlayıcı</a:t>
            </a:r>
            <a:r>
              <a:rPr lang="en-US" sz="2800" dirty="0" smtClean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 smtClean="0"/>
              <a:t>İçin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Yapılan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Tanımlamalar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etkinlikler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(</a:t>
            </a:r>
            <a:r>
              <a:rPr lang="en-US" sz="2800" dirty="0" err="1" smtClean="0"/>
              <a:t>tanımlamaların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)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CEZAEV</a:t>
            </a:r>
            <a:r>
              <a:rPr lang="tr-TR" b="1" dirty="0" smtClean="0"/>
              <a:t>İ</a:t>
            </a:r>
            <a:r>
              <a:rPr lang="en-US" b="1" dirty="0" smtClean="0"/>
              <a:t> TAK</a:t>
            </a:r>
            <a:r>
              <a:rPr lang="tr-TR" b="1" dirty="0" smtClean="0"/>
              <a:t>İ</a:t>
            </a:r>
            <a:r>
              <a:rPr lang="en-US" b="1" dirty="0" smtClean="0"/>
              <a:t>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Cezaevi</a:t>
            </a:r>
            <a:r>
              <a:rPr lang="en-US" sz="2800" b="1" dirty="0"/>
              <a:t> </a:t>
            </a:r>
            <a:r>
              <a:rPr lang="en-US" sz="2800" b="1" dirty="0" err="1" smtClean="0"/>
              <a:t>Koğuş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Oda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koğuş</a:t>
            </a:r>
            <a:r>
              <a:rPr lang="en-US" sz="2800" dirty="0" smtClean="0"/>
              <a:t>/</a:t>
            </a:r>
            <a:r>
              <a:rPr lang="en-US" sz="2800" dirty="0" err="1" smtClean="0"/>
              <a:t>oda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bunların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kapasitelerinin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Hükümlülerin</a:t>
            </a:r>
            <a:r>
              <a:rPr lang="en-US" sz="2800" b="1" dirty="0"/>
              <a:t> </a:t>
            </a:r>
            <a:r>
              <a:rPr lang="en-US" sz="2800" b="1" dirty="0" err="1" smtClean="0"/>
              <a:t>Oda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Koğuşa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Yerleştirilmesi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yerleştirme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oda</a:t>
            </a:r>
            <a:r>
              <a:rPr lang="en-US" sz="2800" dirty="0" smtClean="0"/>
              <a:t>/</a:t>
            </a:r>
            <a:r>
              <a:rPr lang="en-US" sz="2800" dirty="0" err="1" smtClean="0"/>
              <a:t>koğuş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Oda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Koğuşa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Doğrudan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Yerleştirme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alınmadan</a:t>
            </a:r>
            <a:r>
              <a:rPr lang="en-US" sz="2800" dirty="0" smtClean="0"/>
              <a:t> </a:t>
            </a:r>
            <a:r>
              <a:rPr lang="en-US" sz="2800" dirty="0" err="1" smtClean="0"/>
              <a:t>doğrudan</a:t>
            </a:r>
            <a:r>
              <a:rPr lang="en-US" sz="2800" dirty="0" smtClean="0"/>
              <a:t> </a:t>
            </a:r>
            <a:r>
              <a:rPr lang="en-US" sz="2800" dirty="0" err="1" smtClean="0"/>
              <a:t>oda</a:t>
            </a:r>
            <a:r>
              <a:rPr lang="en-US" sz="2800" dirty="0" smtClean="0"/>
              <a:t>/</a:t>
            </a:r>
            <a:r>
              <a:rPr lang="en-US" sz="2800" dirty="0" err="1" smtClean="0"/>
              <a:t>koğuşa</a:t>
            </a:r>
            <a:r>
              <a:rPr lang="en-US" sz="2800" dirty="0" smtClean="0"/>
              <a:t> </a:t>
            </a:r>
            <a:r>
              <a:rPr lang="en-US" sz="2800" dirty="0" err="1" smtClean="0"/>
              <a:t>yerleştirme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CEZAEV</a:t>
            </a:r>
            <a:r>
              <a:rPr lang="tr-TR" b="1" dirty="0" smtClean="0"/>
              <a:t>İ</a:t>
            </a:r>
            <a:r>
              <a:rPr lang="en-US" b="1" dirty="0" smtClean="0"/>
              <a:t> TAK</a:t>
            </a:r>
            <a:r>
              <a:rPr lang="tr-TR" b="1" dirty="0" smtClean="0"/>
              <a:t>İ</a:t>
            </a:r>
            <a:r>
              <a:rPr lang="en-US" b="1" dirty="0" smtClean="0"/>
              <a:t>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Sayım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sayım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altına</a:t>
            </a:r>
            <a:r>
              <a:rPr lang="en-US" sz="2800" dirty="0" smtClean="0"/>
              <a:t> </a:t>
            </a:r>
            <a:r>
              <a:rPr lang="en-US" sz="2800" dirty="0" err="1" smtClean="0"/>
              <a:t>alındığı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F Tipi </a:t>
            </a:r>
            <a:r>
              <a:rPr lang="en-US" sz="2800" b="1" dirty="0" err="1"/>
              <a:t>Cezaevleri</a:t>
            </a:r>
            <a:r>
              <a:rPr lang="en-US" sz="2800" b="1" dirty="0"/>
              <a:t> </a:t>
            </a:r>
            <a:r>
              <a:rPr lang="en-US" sz="2800" b="1" dirty="0" err="1" smtClean="0"/>
              <a:t>Sayım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F tipi </a:t>
            </a:r>
            <a:r>
              <a:rPr lang="en-US" sz="2800" dirty="0" err="1"/>
              <a:t>cezaevlerindeki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 smtClean="0"/>
              <a:t>sayım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CEZAEV</a:t>
            </a:r>
            <a:r>
              <a:rPr lang="tr-TR" b="1" dirty="0" smtClean="0"/>
              <a:t>İ</a:t>
            </a:r>
            <a:r>
              <a:rPr lang="en-US" b="1" dirty="0" smtClean="0"/>
              <a:t> TAK</a:t>
            </a:r>
            <a:r>
              <a:rPr lang="tr-TR" b="1" dirty="0" smtClean="0"/>
              <a:t>İ</a:t>
            </a:r>
            <a:r>
              <a:rPr lang="en-US" b="1" dirty="0" smtClean="0"/>
              <a:t>P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Vukuat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vukuatlara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vukuatlara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tr-TR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vukuat</a:t>
            </a:r>
            <a:r>
              <a:rPr lang="en-US" sz="2800" dirty="0"/>
              <a:t> </a:t>
            </a:r>
            <a:r>
              <a:rPr lang="en-US" sz="2800" dirty="0" err="1"/>
              <a:t>raporunun</a:t>
            </a:r>
            <a:r>
              <a:rPr lang="en-US" sz="2800" dirty="0"/>
              <a:t> </a:t>
            </a:r>
            <a:r>
              <a:rPr lang="en-US" sz="2800" dirty="0" err="1" smtClean="0"/>
              <a:t>hazırlanması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>
              <a:buNone/>
            </a:pPr>
            <a:r>
              <a:rPr lang="en-US" sz="2800" b="1" dirty="0" err="1" smtClean="0"/>
              <a:t>Açlık</a:t>
            </a:r>
            <a:r>
              <a:rPr lang="en-US" sz="2800" b="1" dirty="0" smtClean="0"/>
              <a:t> </a:t>
            </a:r>
            <a:r>
              <a:rPr lang="en-US" sz="2800" b="1" dirty="0" err="1"/>
              <a:t>Grevi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Ölüm</a:t>
            </a:r>
            <a:r>
              <a:rPr lang="en-US" sz="2800" b="1" dirty="0"/>
              <a:t> </a:t>
            </a:r>
            <a:r>
              <a:rPr lang="en-US" sz="2800" b="1" dirty="0" err="1"/>
              <a:t>Orucu</a:t>
            </a:r>
            <a:r>
              <a:rPr lang="en-US" sz="2800" b="1" dirty="0"/>
              <a:t> </a:t>
            </a:r>
            <a:r>
              <a:rPr lang="en-US" sz="2800" b="1" dirty="0" err="1"/>
              <a:t>Safahati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ölüm</a:t>
            </a:r>
            <a:r>
              <a:rPr lang="en-US" sz="2800" dirty="0"/>
              <a:t> </a:t>
            </a:r>
            <a:r>
              <a:rPr lang="en-US" sz="2800" dirty="0" err="1"/>
              <a:t>orucunda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VARDİYA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vardiyada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 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err="1" smtClean="0"/>
              <a:t>vardiya</a:t>
            </a:r>
            <a:r>
              <a:rPr lang="en-US" sz="2800" dirty="0" smtClean="0"/>
              <a:t> </a:t>
            </a:r>
            <a:r>
              <a:rPr lang="en-US" sz="2800" dirty="0" err="1"/>
              <a:t>yerlerinin</a:t>
            </a:r>
            <a:r>
              <a:rPr lang="en-US" sz="2800" dirty="0"/>
              <a:t> </a:t>
            </a:r>
            <a:r>
              <a:rPr lang="en-US" sz="2800" dirty="0" err="1"/>
              <a:t>belirlenmesi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 smtClean="0"/>
              <a:t>programının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hazırlanıp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görevlendirme</a:t>
            </a:r>
            <a:r>
              <a:rPr lang="tr-TR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Vardiya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 smtClean="0"/>
              <a:t>alanının</a:t>
            </a:r>
            <a:r>
              <a:rPr lang="en-US" sz="2800" dirty="0" smtClean="0"/>
              <a:t> </a:t>
            </a:r>
            <a:r>
              <a:rPr lang="en-US" sz="2800" dirty="0" err="1"/>
              <a:t>seçilmesinde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/>
              <a:t>kutusunun</a:t>
            </a:r>
            <a:r>
              <a:rPr lang="en-US" sz="2800" dirty="0"/>
              <a:t> </a:t>
            </a:r>
            <a:r>
              <a:rPr lang="en-US" sz="2800" dirty="0" err="1" smtClean="0"/>
              <a:t>değerlerini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tanımlama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tr-TR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/>
              <a:t>Yeri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yeri</a:t>
            </a:r>
            <a:r>
              <a:rPr lang="en-US" sz="2800" dirty="0"/>
              <a:t> </a:t>
            </a:r>
            <a:r>
              <a:rPr lang="en-US" sz="2800" dirty="0" err="1" smtClean="0"/>
              <a:t>alanının</a:t>
            </a:r>
            <a:r>
              <a:rPr lang="en-US" sz="2800" dirty="0" smtClean="0"/>
              <a:t> </a:t>
            </a:r>
            <a:r>
              <a:rPr lang="en-US" sz="2800" dirty="0" err="1" smtClean="0"/>
              <a:t>alabileceği</a:t>
            </a:r>
            <a:r>
              <a:rPr lang="en-US" sz="2800" dirty="0" smtClean="0"/>
              <a:t> </a:t>
            </a:r>
            <a:r>
              <a:rPr lang="en-US" sz="2800" dirty="0" err="1" smtClean="0"/>
              <a:t>değerlerin</a:t>
            </a:r>
            <a:r>
              <a:rPr lang="en-US" sz="2800" dirty="0" smtClean="0"/>
              <a:t> </a:t>
            </a:r>
            <a:r>
              <a:rPr lang="en-US" sz="2800" dirty="0" err="1" smtClean="0"/>
              <a:t>tanımlanması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tr-TR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VARDİYA </a:t>
            </a:r>
            <a:r>
              <a:rPr lang="en-US" b="1" dirty="0" err="1" smtClean="0"/>
              <a:t>İfiLEMLERİ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Vardiya</a:t>
            </a:r>
            <a:r>
              <a:rPr lang="en-US" sz="2800" b="1" dirty="0" smtClean="0"/>
              <a:t> </a:t>
            </a:r>
            <a:r>
              <a:rPr lang="en-US" sz="2800" b="1" dirty="0" err="1"/>
              <a:t>Grup</a:t>
            </a:r>
            <a:r>
              <a:rPr lang="en-US" sz="2800" b="1" dirty="0"/>
              <a:t> </a:t>
            </a:r>
            <a:r>
              <a:rPr lang="en-US" sz="2800" b="1" dirty="0" err="1" smtClean="0"/>
              <a:t>Tanımlama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nöbet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belli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özelliklerine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belirlenen</a:t>
            </a:r>
            <a:r>
              <a:rPr lang="tr-TR" sz="2800" dirty="0"/>
              <a:t> </a:t>
            </a:r>
            <a:r>
              <a:rPr lang="en-US" sz="2800" dirty="0" err="1" smtClean="0"/>
              <a:t>gruplara</a:t>
            </a:r>
            <a:r>
              <a:rPr lang="en-US" sz="2800" dirty="0" smtClean="0"/>
              <a:t> </a:t>
            </a:r>
            <a:r>
              <a:rPr lang="en-US" sz="2800" dirty="0" err="1"/>
              <a:t>dahil</a:t>
            </a:r>
            <a:r>
              <a:rPr lang="en-US" sz="2800" dirty="0"/>
              <a:t> </a:t>
            </a:r>
            <a:r>
              <a:rPr lang="en-US" sz="2800" dirty="0" err="1"/>
              <a:t>edilmesinin</a:t>
            </a:r>
            <a:r>
              <a:rPr lang="en-US" sz="2800" dirty="0"/>
              <a:t> </a:t>
            </a:r>
            <a:r>
              <a:rPr lang="en-US" sz="2800" dirty="0" err="1" smtClean="0"/>
              <a:t>sağlandığı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Vardiya</a:t>
            </a:r>
            <a:r>
              <a:rPr lang="en-US" sz="2800" b="1" dirty="0"/>
              <a:t> </a:t>
            </a:r>
            <a:r>
              <a:rPr lang="en-US" sz="2800" b="1" dirty="0" err="1" smtClean="0"/>
              <a:t>Programı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Tanımlanmış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 smtClean="0"/>
              <a:t>gruplarının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aylık</a:t>
            </a:r>
            <a:r>
              <a:rPr lang="en-US" sz="2800" dirty="0" smtClean="0"/>
              <a:t> </a:t>
            </a:r>
            <a:r>
              <a:rPr lang="en-US" sz="2800" dirty="0" err="1"/>
              <a:t>nöbet</a:t>
            </a:r>
            <a:r>
              <a:rPr lang="en-US" sz="2800" dirty="0"/>
              <a:t> </a:t>
            </a:r>
            <a:r>
              <a:rPr lang="en-US" sz="2800" dirty="0" err="1"/>
              <a:t>çizelgesinin</a:t>
            </a:r>
            <a:r>
              <a:rPr lang="en-US" sz="2800" dirty="0"/>
              <a:t> </a:t>
            </a:r>
            <a:r>
              <a:rPr lang="en-US" sz="2800" dirty="0" err="1" smtClean="0"/>
              <a:t>hazırlandığı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Vardiya</a:t>
            </a:r>
            <a:r>
              <a:rPr lang="en-US" sz="2800" b="1" dirty="0"/>
              <a:t> </a:t>
            </a:r>
            <a:r>
              <a:rPr lang="en-US" sz="2800" b="1" dirty="0" err="1"/>
              <a:t>Görevlendirme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Grup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tanımlanmış</a:t>
            </a:r>
            <a:r>
              <a:rPr lang="en-US" sz="2800" dirty="0" smtClean="0"/>
              <a:t> 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vardiya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ilişkilendirilerek</a:t>
            </a:r>
            <a:r>
              <a:rPr lang="en-US" sz="2800" dirty="0" smtClean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 smtClean="0"/>
              <a:t>yerlerinin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belirlendiği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MUAYENE </a:t>
            </a:r>
            <a:r>
              <a:rPr lang="tr-TR" b="1" dirty="0"/>
              <a:t>İŞ</a:t>
            </a:r>
            <a:r>
              <a:rPr lang="en-US" b="1" dirty="0"/>
              <a:t>LEMLER</a:t>
            </a:r>
            <a:r>
              <a:rPr lang="tr-TR" b="1" dirty="0"/>
              <a:t>İ</a:t>
            </a:r>
            <a:r>
              <a:rPr lang="en-US" b="1" dirty="0"/>
              <a:t>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Muayene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kendisi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tabibinin</a:t>
            </a:r>
            <a:r>
              <a:rPr lang="en-US" sz="2800" dirty="0"/>
              <a:t> </a:t>
            </a:r>
            <a:r>
              <a:rPr lang="en-US" sz="2800" dirty="0" err="1" smtClean="0"/>
              <a:t>isteği</a:t>
            </a:r>
            <a:r>
              <a:rPr lang="en-US" sz="2800" dirty="0" smtClean="0"/>
              <a:t> </a:t>
            </a:r>
            <a:r>
              <a:rPr lang="en-US" sz="2800" dirty="0" err="1" smtClean="0"/>
              <a:t>üzerine</a:t>
            </a:r>
            <a:r>
              <a:rPr lang="tr-TR" sz="2800" dirty="0" smtClean="0"/>
              <a:t> </a:t>
            </a:r>
            <a:r>
              <a:rPr lang="en-US" sz="2800" dirty="0" err="1" smtClean="0"/>
              <a:t>muayene</a:t>
            </a:r>
            <a:r>
              <a:rPr lang="en-US" sz="2800" dirty="0" smtClean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 smtClean="0"/>
              <a:t>sonrası</a:t>
            </a:r>
            <a:r>
              <a:rPr lang="en-US" sz="2800" dirty="0" smtClean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, </a:t>
            </a:r>
            <a:r>
              <a:rPr lang="en-US" sz="2800" dirty="0" err="1"/>
              <a:t>reçete</a:t>
            </a:r>
            <a:r>
              <a:rPr lang="en-US" sz="2800" dirty="0"/>
              <a:t> </a:t>
            </a:r>
            <a:r>
              <a:rPr lang="en-US" sz="2800" dirty="0" err="1" smtClean="0"/>
              <a:t>yazılması</a:t>
            </a:r>
            <a:r>
              <a:rPr lang="en-US" sz="2800" dirty="0" smtClean="0"/>
              <a:t>, </a:t>
            </a:r>
            <a:r>
              <a:rPr lang="en-US" sz="2800" dirty="0" err="1" smtClean="0"/>
              <a:t>kurum</a:t>
            </a:r>
            <a:r>
              <a:rPr lang="tr-TR" sz="2800" dirty="0" smtClean="0"/>
              <a:t> </a:t>
            </a:r>
            <a:r>
              <a:rPr lang="en-US" sz="2800" dirty="0" err="1" smtClean="0"/>
              <a:t>revirine</a:t>
            </a:r>
            <a:r>
              <a:rPr lang="en-US" sz="2800" dirty="0" smtClean="0"/>
              <a:t> </a:t>
            </a:r>
            <a:r>
              <a:rPr lang="en-US" sz="2800" dirty="0" err="1" smtClean="0"/>
              <a:t>yatırılması</a:t>
            </a:r>
            <a:r>
              <a:rPr lang="en-US" sz="2800" dirty="0" smtClean="0"/>
              <a:t>, </a:t>
            </a:r>
            <a:r>
              <a:rPr lang="en-US" sz="2800" dirty="0" err="1"/>
              <a:t>hastaneye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hastane</a:t>
            </a:r>
            <a:r>
              <a:rPr lang="en-US" sz="2800" dirty="0"/>
              <a:t> </a:t>
            </a:r>
            <a:r>
              <a:rPr lang="en-US" sz="2800" dirty="0" err="1" smtClean="0"/>
              <a:t>dönüşü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tr-TR" sz="2800" b="1" dirty="0"/>
              <a:t>İ</a:t>
            </a:r>
            <a:r>
              <a:rPr lang="en-US" sz="2800" b="1" dirty="0" err="1" smtClean="0"/>
              <a:t>lk</a:t>
            </a:r>
            <a:r>
              <a:rPr lang="en-US" sz="2800" b="1" dirty="0" smtClean="0"/>
              <a:t> </a:t>
            </a:r>
            <a:r>
              <a:rPr lang="en-US" sz="2800" b="1" dirty="0" err="1"/>
              <a:t>Muayene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tabibi</a:t>
            </a:r>
            <a:r>
              <a:rPr lang="en-US" sz="2800" dirty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içindeki</a:t>
            </a:r>
            <a:r>
              <a:rPr lang="en-US" sz="2800" dirty="0"/>
              <a:t> ilk </a:t>
            </a:r>
            <a:r>
              <a:rPr lang="en-US" sz="2800" dirty="0" err="1"/>
              <a:t>muayenesi</a:t>
            </a:r>
            <a:r>
              <a:rPr lang="en-US" sz="2800" dirty="0"/>
              <a:t> </a:t>
            </a:r>
            <a:r>
              <a:rPr lang="en-US" sz="2800" dirty="0" err="1" smtClean="0"/>
              <a:t>yapılarak</a:t>
            </a:r>
            <a:r>
              <a:rPr lang="en-US" sz="2800" dirty="0" smtClean="0"/>
              <a:t> </a:t>
            </a:r>
            <a:r>
              <a:rPr lang="en-US" sz="2800" dirty="0" err="1"/>
              <a:t>muayene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laç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İlaç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güncellendiği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7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7A7DDCE-D76F-49E7-94AD-E7CC0E454623}"/>
</file>

<file path=customXml/itemProps2.xml><?xml version="1.0" encoding="utf-8"?>
<ds:datastoreItem xmlns:ds="http://schemas.openxmlformats.org/officeDocument/2006/customXml" ds:itemID="{CA64E480-B117-4749-B9AF-A2397A5BDC99}"/>
</file>

<file path=customXml/itemProps3.xml><?xml version="1.0" encoding="utf-8"?>
<ds:datastoreItem xmlns:ds="http://schemas.openxmlformats.org/officeDocument/2006/customXml" ds:itemID="{0C7CDE50-46B3-4900-8992-53E9857C193A}"/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1584</Words>
  <Application>Microsoft Office PowerPoint</Application>
  <PresentationFormat>On-screen Show (4:3)</PresentationFormat>
  <Paragraphs>181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Ünite 12 </vt:lpstr>
      <vt:lpstr>Amaçlarımız;</vt:lpstr>
      <vt:lpstr>CEZAEVİ TAKİP İŞLEMLERİ MODÜLÜ</vt:lpstr>
      <vt:lpstr>CEZAEVİ TAKİP İŞLEMLERİ MODÜLÜ</vt:lpstr>
      <vt:lpstr>CEZAEVİ TAKİP İŞLEMLERİ MODÜLÜ</vt:lpstr>
      <vt:lpstr>CEZAEVİ TAKİP İŞLEMLERİ MODÜLÜ</vt:lpstr>
      <vt:lpstr>VARDİYA İfiLEMLERİ MODÜLÜ</vt:lpstr>
      <vt:lpstr>VARDİYA İfiLEMLERİ MODÜLÜ</vt:lpstr>
      <vt:lpstr>MUAYENE İŞLEMLERİ MODÜLÜ</vt:lpstr>
      <vt:lpstr>MUAYENE İŞLEMLERİ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KURUL KARARLARI MODÜLÜ</vt:lpstr>
      <vt:lpstr>PSİKO SOSYAL İfiLEMLERİ MODÜLÜ</vt:lpstr>
      <vt:lpstr>PSİKO SOSYAL İfiLEMLERİ MODÜLÜ</vt:lpstr>
      <vt:lpstr>PSİKO SOSYAL İfiLEMLERİ MODÜLÜ</vt:lpstr>
      <vt:lpstr>PSİKO SOSYAL İfiLEMLERİ MODÜLÜ</vt:lpstr>
      <vt:lpstr>PSİKO SOSYAL İfiLEMLERİ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257</cp:revision>
  <dcterms:created xsi:type="dcterms:W3CDTF">2016-06-07T11:14:27Z</dcterms:created>
  <dcterms:modified xsi:type="dcterms:W3CDTF">2016-12-13T08:18:50Z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